
<file path=[Content_Types].xml><?xml version="1.0" encoding="utf-8"?>
<Types xmlns="http://schemas.openxmlformats.org/package/2006/content-types">
  <Default Extension="emf" ContentType="image/x-emf"/>
  <Default Extension="fntdata" ContentType="application/x-fontdata"/>
  <Default Extension="gif" ContentType="image/gif"/>
  <Default Extension="jpeg" ContentType="image/jpeg"/>
  <Default Extension="mp4" ContentType="video/mp4"/>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Ex1.xml" ContentType="application/vnd.ms-office.chartex+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charts/chart1.xml" ContentType="application/vnd.openxmlformats-officedocument.drawingml.chart+xml"/>
  <Override PartName="/ppt/charts/style2.xml" ContentType="application/vnd.ms-office.chartstyle+xml"/>
  <Override PartName="/ppt/charts/colors2.xml" ContentType="application/vnd.ms-office.chartcolorstyle+xml"/>
  <Override PartName="/ppt/charts/chart2.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5.xml" ContentType="application/vnd.openxmlformats-officedocument.presentationml.notesSlide+xml"/>
  <Override PartName="/ppt/charts/chart3.xml" ContentType="application/vnd.openxmlformats-officedocument.drawingml.chart+xml"/>
  <Override PartName="/ppt/charts/style4.xml" ContentType="application/vnd.ms-office.chartstyle+xml"/>
  <Override PartName="/ppt/charts/colors4.xml" ContentType="application/vnd.ms-office.chartcolorstyl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30"/>
  </p:notesMasterIdLst>
  <p:sldIdLst>
    <p:sldId id="7820" r:id="rId5"/>
    <p:sldId id="7821" r:id="rId6"/>
    <p:sldId id="264" r:id="rId7"/>
    <p:sldId id="349" r:id="rId8"/>
    <p:sldId id="1362" r:id="rId9"/>
    <p:sldId id="332" r:id="rId10"/>
    <p:sldId id="1354" r:id="rId11"/>
    <p:sldId id="360" r:id="rId12"/>
    <p:sldId id="330" r:id="rId13"/>
    <p:sldId id="7841" r:id="rId14"/>
    <p:sldId id="7822" r:id="rId15"/>
    <p:sldId id="7823" r:id="rId16"/>
    <p:sldId id="7825" r:id="rId17"/>
    <p:sldId id="7826" r:id="rId18"/>
    <p:sldId id="7827" r:id="rId19"/>
    <p:sldId id="7829" r:id="rId20"/>
    <p:sldId id="7830" r:id="rId21"/>
    <p:sldId id="7831" r:id="rId22"/>
    <p:sldId id="7832" r:id="rId23"/>
    <p:sldId id="7833" r:id="rId24"/>
    <p:sldId id="7834" r:id="rId25"/>
    <p:sldId id="7836" r:id="rId26"/>
    <p:sldId id="7837" r:id="rId27"/>
    <p:sldId id="7838" r:id="rId28"/>
    <p:sldId id="7839" r:id="rId29"/>
  </p:sldIdLst>
  <p:sldSz cx="12192000" cy="6858000"/>
  <p:notesSz cx="6858000" cy="9144000"/>
  <p:embeddedFontLst>
    <p:embeddedFont>
      <p:font typeface="Calibri" panose="020F0502020204030204" pitchFamily="34" charset="0"/>
      <p:regular r:id="rId31"/>
      <p:bold r:id="rId32"/>
      <p:italic r:id="rId33"/>
      <p:boldItalic r:id="rId34"/>
    </p:embeddedFont>
    <p:embeddedFont>
      <p:font typeface="Calibri Light" panose="020F0302020204030204" pitchFamily="34" charset="0"/>
      <p:regular r:id="rId35"/>
      <p:italic r:id="rId36"/>
    </p:embeddedFont>
    <p:embeddedFont>
      <p:font typeface="Segoe UI" panose="020B0502040204020203" pitchFamily="34" charset="0"/>
      <p:regular r:id="rId37"/>
      <p:bold r:id="rId38"/>
      <p:italic r:id="rId39"/>
      <p:boldItalic r:id="rId40"/>
    </p:embeddedFont>
    <p:embeddedFont>
      <p:font typeface="Ubuntu Bold" panose="020B0604020202020204" charset="0"/>
      <p:bold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57BC59A-1645-4BA4-828C-CA6C56024A54}">
          <p14:sldIdLst>
            <p14:sldId id="7820"/>
          </p14:sldIdLst>
        </p14:section>
        <p14:section name="PSCI Introduction" id="{71F8965B-C9A1-4F20-BA6B-2C27C5F1CF61}">
          <p14:sldIdLst>
            <p14:sldId id="7821"/>
            <p14:sldId id="264"/>
            <p14:sldId id="349"/>
            <p14:sldId id="1362"/>
            <p14:sldId id="332"/>
            <p14:sldId id="1354"/>
            <p14:sldId id="360"/>
            <p14:sldId id="330"/>
          </p14:sldIdLst>
        </p14:section>
        <p14:section name="PSCI Audit program" id="{D3264E51-C0A0-4055-986E-156AB3617117}">
          <p14:sldIdLst>
            <p14:sldId id="7841"/>
            <p14:sldId id="7822"/>
            <p14:sldId id="7823"/>
            <p14:sldId id="7825"/>
            <p14:sldId id="7826"/>
            <p14:sldId id="7827"/>
            <p14:sldId id="7829"/>
            <p14:sldId id="7830"/>
            <p14:sldId id="7831"/>
            <p14:sldId id="7832"/>
            <p14:sldId id="7833"/>
            <p14:sldId id="7834"/>
            <p14:sldId id="7836"/>
            <p14:sldId id="7837"/>
            <p14:sldId id="7838"/>
            <p14:sldId id="7839"/>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Quqing Huang" initials="QH" lastIdx="11" clrIdx="0">
    <p:extLst>
      <p:ext uri="{19B8F6BF-5375-455C-9EA6-DF929625EA0E}">
        <p15:presenceInfo xmlns:p15="http://schemas.microsoft.com/office/powerpoint/2012/main" userId="S::Quqing.Huang@carnstone.com::8a51af5d-774f-4410-8119-10367aa82dfa" providerId="AD"/>
      </p:ext>
    </p:extLst>
  </p:cmAuthor>
  <p:cmAuthor id="2" name="Blake Zheng" initials="BZ" lastIdx="13" clrIdx="1">
    <p:extLst>
      <p:ext uri="{19B8F6BF-5375-455C-9EA6-DF929625EA0E}">
        <p15:presenceInfo xmlns:p15="http://schemas.microsoft.com/office/powerpoint/2012/main" userId="S::blake.zheng@carnstone.com::a78039c8-996b-42f4-a0a5-e1729f353f40" providerId="AD"/>
      </p:ext>
    </p:extLst>
  </p:cmAuthor>
  <p:cmAuthor id="3" name="Birgit Isabelle Skuballa" initials="BSK" lastIdx="5" clrIdx="2">
    <p:extLst>
      <p:ext uri="{19B8F6BF-5375-455C-9EA6-DF929625EA0E}">
        <p15:presenceInfo xmlns:p15="http://schemas.microsoft.com/office/powerpoint/2012/main" userId="Birgit Isabelle Skuballa" providerId="None"/>
      </p:ext>
    </p:extLst>
  </p:cmAuthor>
  <p:cmAuthor id="4" name="Regan Leahy" initials="RL" lastIdx="10" clrIdx="3">
    <p:extLst>
      <p:ext uri="{19B8F6BF-5375-455C-9EA6-DF929625EA0E}">
        <p15:presenceInfo xmlns:p15="http://schemas.microsoft.com/office/powerpoint/2012/main" userId="S::Regan.Leahy@carnstone.com::97877d58-18c6-4085-8e0f-8d081f86e7e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A5A5A"/>
    <a:srgbClr val="848484"/>
    <a:srgbClr val="F8652E"/>
    <a:srgbClr val="EAEAEA"/>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E08BCA-05C7-D0D3-3216-9F5E94D9054D}" v="8" dt="2021-12-15T04:45:10.974"/>
    <p1510:client id="{3D8A49A6-57BD-4074-9801-E781B224E610}" v="127" dt="2021-12-15T13:23:47.9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6357" autoAdjust="0"/>
  </p:normalViewPr>
  <p:slideViewPr>
    <p:cSldViewPr snapToGrid="0">
      <p:cViewPr varScale="1">
        <p:scale>
          <a:sx n="86" d="100"/>
          <a:sy n="86" d="100"/>
        </p:scale>
        <p:origin x="533"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9.fntdata"/><Relationship Id="rId21" Type="http://schemas.openxmlformats.org/officeDocument/2006/relationships/slide" Target="slides/slide17.xml"/><Relationship Id="rId34" Type="http://schemas.openxmlformats.org/officeDocument/2006/relationships/font" Target="fonts/font4.fntdata"/><Relationship Id="rId42" Type="http://schemas.openxmlformats.org/officeDocument/2006/relationships/commentAuthors" Target="commentAuthors.xml"/><Relationship Id="rId47"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fntdata"/><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11.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Quqing Huang" userId="8a51af5d-774f-4410-8119-10367aa82dfa" providerId="ADAL" clId="{E56E90C1-730D-4323-8BE6-EE0DF73232CA}"/>
    <pc:docChg chg="undo custSel addSld modSld sldOrd">
      <pc:chgData name="Quqing Huang" userId="8a51af5d-774f-4410-8119-10367aa82dfa" providerId="ADAL" clId="{E56E90C1-730D-4323-8BE6-EE0DF73232CA}" dt="2021-04-22T09:44:16.183" v="215"/>
      <pc:docMkLst>
        <pc:docMk/>
      </pc:docMkLst>
      <pc:sldChg chg="modSp mod">
        <pc:chgData name="Quqing Huang" userId="8a51af5d-774f-4410-8119-10367aa82dfa" providerId="ADAL" clId="{E56E90C1-730D-4323-8BE6-EE0DF73232CA}" dt="2021-04-22T09:44:06.067" v="214" actId="20577"/>
        <pc:sldMkLst>
          <pc:docMk/>
          <pc:sldMk cId="3163139087" sldId="304"/>
        </pc:sldMkLst>
        <pc:spChg chg="mod">
          <ac:chgData name="Quqing Huang" userId="8a51af5d-774f-4410-8119-10367aa82dfa" providerId="ADAL" clId="{E56E90C1-730D-4323-8BE6-EE0DF73232CA}" dt="2021-04-22T09:44:06.067" v="214" actId="20577"/>
          <ac:spMkLst>
            <pc:docMk/>
            <pc:sldMk cId="3163139087" sldId="304"/>
            <ac:spMk id="3" creationId="{0D9626DA-7A66-49EE-898B-BFA5AF8B7E5E}"/>
          </ac:spMkLst>
        </pc:spChg>
      </pc:sldChg>
      <pc:sldChg chg="modSp mod">
        <pc:chgData name="Quqing Huang" userId="8a51af5d-774f-4410-8119-10367aa82dfa" providerId="ADAL" clId="{E56E90C1-730D-4323-8BE6-EE0DF73232CA}" dt="2021-04-21T10:22:25.443" v="168" actId="20577"/>
        <pc:sldMkLst>
          <pc:docMk/>
          <pc:sldMk cId="3949489018" sldId="319"/>
        </pc:sldMkLst>
        <pc:spChg chg="mod">
          <ac:chgData name="Quqing Huang" userId="8a51af5d-774f-4410-8119-10367aa82dfa" providerId="ADAL" clId="{E56E90C1-730D-4323-8BE6-EE0DF73232CA}" dt="2021-04-21T10:22:25.443" v="168" actId="20577"/>
          <ac:spMkLst>
            <pc:docMk/>
            <pc:sldMk cId="3949489018" sldId="319"/>
            <ac:spMk id="3" creationId="{6C43CA61-0447-4399-AD1F-6E3DC0739602}"/>
          </ac:spMkLst>
        </pc:spChg>
      </pc:sldChg>
      <pc:sldChg chg="modSp mod">
        <pc:chgData name="Quqing Huang" userId="8a51af5d-774f-4410-8119-10367aa82dfa" providerId="ADAL" clId="{E56E90C1-730D-4323-8BE6-EE0DF73232CA}" dt="2021-04-21T10:22:36.685" v="175" actId="20577"/>
        <pc:sldMkLst>
          <pc:docMk/>
          <pc:sldMk cId="419314448" sldId="322"/>
        </pc:sldMkLst>
        <pc:spChg chg="mod">
          <ac:chgData name="Quqing Huang" userId="8a51af5d-774f-4410-8119-10367aa82dfa" providerId="ADAL" clId="{E56E90C1-730D-4323-8BE6-EE0DF73232CA}" dt="2021-04-21T10:22:36.685" v="175" actId="20577"/>
          <ac:spMkLst>
            <pc:docMk/>
            <pc:sldMk cId="419314448" sldId="322"/>
            <ac:spMk id="3" creationId="{6C43CA61-0447-4399-AD1F-6E3DC0739602}"/>
          </ac:spMkLst>
        </pc:spChg>
      </pc:sldChg>
      <pc:sldChg chg="modSp mod">
        <pc:chgData name="Quqing Huang" userId="8a51af5d-774f-4410-8119-10367aa82dfa" providerId="ADAL" clId="{E56E90C1-730D-4323-8BE6-EE0DF73232CA}" dt="2021-04-21T10:20:48.644" v="151" actId="20577"/>
        <pc:sldMkLst>
          <pc:docMk/>
          <pc:sldMk cId="1837319904" sldId="324"/>
        </pc:sldMkLst>
        <pc:spChg chg="mod">
          <ac:chgData name="Quqing Huang" userId="8a51af5d-774f-4410-8119-10367aa82dfa" providerId="ADAL" clId="{E56E90C1-730D-4323-8BE6-EE0DF73232CA}" dt="2021-04-21T10:20:48.644" v="151" actId="20577"/>
          <ac:spMkLst>
            <pc:docMk/>
            <pc:sldMk cId="1837319904" sldId="324"/>
            <ac:spMk id="3" creationId="{82891954-F620-4484-96DF-9E6960D9C2E3}"/>
          </ac:spMkLst>
        </pc:spChg>
      </pc:sldChg>
      <pc:sldChg chg="modSp mod">
        <pc:chgData name="Quqing Huang" userId="8a51af5d-774f-4410-8119-10367aa82dfa" providerId="ADAL" clId="{E56E90C1-730D-4323-8BE6-EE0DF73232CA}" dt="2021-04-21T02:40:48.418" v="126" actId="6549"/>
        <pc:sldMkLst>
          <pc:docMk/>
          <pc:sldMk cId="2139154773" sldId="348"/>
        </pc:sldMkLst>
        <pc:spChg chg="mod">
          <ac:chgData name="Quqing Huang" userId="8a51af5d-774f-4410-8119-10367aa82dfa" providerId="ADAL" clId="{E56E90C1-730D-4323-8BE6-EE0DF73232CA}" dt="2021-04-21T02:40:48.418" v="126" actId="6549"/>
          <ac:spMkLst>
            <pc:docMk/>
            <pc:sldMk cId="2139154773" sldId="348"/>
            <ac:spMk id="21" creationId="{F8A17157-565A-4842-B705-6AB78779DCCA}"/>
          </ac:spMkLst>
        </pc:spChg>
      </pc:sldChg>
      <pc:sldChg chg="modSp mod">
        <pc:chgData name="Quqing Huang" userId="8a51af5d-774f-4410-8119-10367aa82dfa" providerId="ADAL" clId="{E56E90C1-730D-4323-8BE6-EE0DF73232CA}" dt="2021-04-21T13:58:33.309" v="187" actId="20577"/>
        <pc:sldMkLst>
          <pc:docMk/>
          <pc:sldMk cId="2198212459" sldId="353"/>
        </pc:sldMkLst>
        <pc:graphicFrameChg chg="mod modGraphic">
          <ac:chgData name="Quqing Huang" userId="8a51af5d-774f-4410-8119-10367aa82dfa" providerId="ADAL" clId="{E56E90C1-730D-4323-8BE6-EE0DF73232CA}" dt="2021-04-21T13:58:33.309" v="187" actId="20577"/>
          <ac:graphicFrameMkLst>
            <pc:docMk/>
            <pc:sldMk cId="2198212459" sldId="353"/>
            <ac:graphicFrameMk id="4" creationId="{9217893A-122B-4074-8874-0F0552C462E0}"/>
          </ac:graphicFrameMkLst>
        </pc:graphicFrameChg>
      </pc:sldChg>
      <pc:sldChg chg="modSp mod">
        <pc:chgData name="Quqing Huang" userId="8a51af5d-774f-4410-8119-10367aa82dfa" providerId="ADAL" clId="{E56E90C1-730D-4323-8BE6-EE0DF73232CA}" dt="2021-04-21T02:40:29.624" v="124" actId="20577"/>
        <pc:sldMkLst>
          <pc:docMk/>
          <pc:sldMk cId="215118594" sldId="355"/>
        </pc:sldMkLst>
        <pc:graphicFrameChg chg="modGraphic">
          <ac:chgData name="Quqing Huang" userId="8a51af5d-774f-4410-8119-10367aa82dfa" providerId="ADAL" clId="{E56E90C1-730D-4323-8BE6-EE0DF73232CA}" dt="2021-04-21T02:40:29.624" v="124" actId="20577"/>
          <ac:graphicFrameMkLst>
            <pc:docMk/>
            <pc:sldMk cId="215118594" sldId="355"/>
            <ac:graphicFrameMk id="4" creationId="{9217893A-122B-4074-8874-0F0552C462E0}"/>
          </ac:graphicFrameMkLst>
        </pc:graphicFrameChg>
      </pc:sldChg>
      <pc:sldChg chg="modSp mod">
        <pc:chgData name="Quqing Huang" userId="8a51af5d-774f-4410-8119-10367aa82dfa" providerId="ADAL" clId="{E56E90C1-730D-4323-8BE6-EE0DF73232CA}" dt="2021-04-21T02:35:17.459" v="32" actId="20577"/>
        <pc:sldMkLst>
          <pc:docMk/>
          <pc:sldMk cId="2192938130" sldId="359"/>
        </pc:sldMkLst>
        <pc:spChg chg="mod">
          <ac:chgData name="Quqing Huang" userId="8a51af5d-774f-4410-8119-10367aa82dfa" providerId="ADAL" clId="{E56E90C1-730D-4323-8BE6-EE0DF73232CA}" dt="2021-04-21T02:35:17.459" v="32" actId="20577"/>
          <ac:spMkLst>
            <pc:docMk/>
            <pc:sldMk cId="2192938130" sldId="359"/>
            <ac:spMk id="3" creationId="{6C43CA61-0447-4399-AD1F-6E3DC0739602}"/>
          </ac:spMkLst>
        </pc:spChg>
      </pc:sldChg>
      <pc:sldChg chg="modSp mod">
        <pc:chgData name="Quqing Huang" userId="8a51af5d-774f-4410-8119-10367aa82dfa" providerId="ADAL" clId="{E56E90C1-730D-4323-8BE6-EE0DF73232CA}" dt="2021-04-21T02:38:25.944" v="68" actId="20577"/>
        <pc:sldMkLst>
          <pc:docMk/>
          <pc:sldMk cId="902103353" sldId="360"/>
        </pc:sldMkLst>
        <pc:spChg chg="mod">
          <ac:chgData name="Quqing Huang" userId="8a51af5d-774f-4410-8119-10367aa82dfa" providerId="ADAL" clId="{E56E90C1-730D-4323-8BE6-EE0DF73232CA}" dt="2021-04-21T02:38:25.944" v="68" actId="20577"/>
          <ac:spMkLst>
            <pc:docMk/>
            <pc:sldMk cId="902103353" sldId="360"/>
            <ac:spMk id="3" creationId="{72C4B51C-416E-4630-B7A4-5B46D50DF4B7}"/>
          </ac:spMkLst>
        </pc:spChg>
      </pc:sldChg>
      <pc:sldChg chg="modSp mod">
        <pc:chgData name="Quqing Huang" userId="8a51af5d-774f-4410-8119-10367aa82dfa" providerId="ADAL" clId="{E56E90C1-730D-4323-8BE6-EE0DF73232CA}" dt="2021-04-21T02:38:45.314" v="70" actId="20577"/>
        <pc:sldMkLst>
          <pc:docMk/>
          <pc:sldMk cId="2639836426" sldId="361"/>
        </pc:sldMkLst>
        <pc:spChg chg="mod">
          <ac:chgData name="Quqing Huang" userId="8a51af5d-774f-4410-8119-10367aa82dfa" providerId="ADAL" clId="{E56E90C1-730D-4323-8BE6-EE0DF73232CA}" dt="2021-04-21T02:38:45.314" v="70" actId="20577"/>
          <ac:spMkLst>
            <pc:docMk/>
            <pc:sldMk cId="2639836426" sldId="361"/>
            <ac:spMk id="21" creationId="{F8A17157-565A-4842-B705-6AB78779DCCA}"/>
          </ac:spMkLst>
        </pc:spChg>
      </pc:sldChg>
      <pc:sldChg chg="modSp add mod ord">
        <pc:chgData name="Quqing Huang" userId="8a51af5d-774f-4410-8119-10367aa82dfa" providerId="ADAL" clId="{E56E90C1-730D-4323-8BE6-EE0DF73232CA}" dt="2021-04-22T09:43:47.195" v="210" actId="27636"/>
        <pc:sldMkLst>
          <pc:docMk/>
          <pc:sldMk cId="70807593" sldId="365"/>
        </pc:sldMkLst>
        <pc:spChg chg="mod">
          <ac:chgData name="Quqing Huang" userId="8a51af5d-774f-4410-8119-10367aa82dfa" providerId="ADAL" clId="{E56E90C1-730D-4323-8BE6-EE0DF73232CA}" dt="2021-04-22T09:43:47.195" v="210" actId="27636"/>
          <ac:spMkLst>
            <pc:docMk/>
            <pc:sldMk cId="70807593" sldId="365"/>
            <ac:spMk id="3" creationId="{0D9626DA-7A66-49EE-898B-BFA5AF8B7E5E}"/>
          </ac:spMkLst>
        </pc:spChg>
      </pc:sldChg>
      <pc:sldChg chg="add">
        <pc:chgData name="Quqing Huang" userId="8a51af5d-774f-4410-8119-10367aa82dfa" providerId="ADAL" clId="{E56E90C1-730D-4323-8BE6-EE0DF73232CA}" dt="2021-04-22T09:44:16.183" v="215"/>
        <pc:sldMkLst>
          <pc:docMk/>
          <pc:sldMk cId="1778488445" sldId="366"/>
        </pc:sldMkLst>
      </pc:sldChg>
      <pc:sldChg chg="add">
        <pc:chgData name="Quqing Huang" userId="8a51af5d-774f-4410-8119-10367aa82dfa" providerId="ADAL" clId="{E56E90C1-730D-4323-8BE6-EE0DF73232CA}" dt="2021-04-22T09:44:16.183" v="215"/>
        <pc:sldMkLst>
          <pc:docMk/>
          <pc:sldMk cId="2664996321" sldId="367"/>
        </pc:sldMkLst>
      </pc:sldChg>
    </pc:docChg>
  </pc:docChgLst>
  <pc:docChgLst>
    <pc:chgData name="Regan Leahy" userId="97877d58-18c6-4085-8e0f-8d081f86e7e8" providerId="ADAL" clId="{3D8A49A6-57BD-4074-9801-E781B224E610}"/>
    <pc:docChg chg="custSel modSld">
      <pc:chgData name="Regan Leahy" userId="97877d58-18c6-4085-8e0f-8d081f86e7e8" providerId="ADAL" clId="{3D8A49A6-57BD-4074-9801-E781B224E610}" dt="2021-12-15T13:23:55.117" v="263" actId="1592"/>
      <pc:docMkLst>
        <pc:docMk/>
      </pc:docMkLst>
      <pc:sldChg chg="modSp mod">
        <pc:chgData name="Regan Leahy" userId="97877d58-18c6-4085-8e0f-8d081f86e7e8" providerId="ADAL" clId="{3D8A49A6-57BD-4074-9801-E781B224E610}" dt="2021-12-14T17:35:15.370" v="17" actId="20577"/>
        <pc:sldMkLst>
          <pc:docMk/>
          <pc:sldMk cId="1098340467" sldId="264"/>
        </pc:sldMkLst>
        <pc:spChg chg="mod">
          <ac:chgData name="Regan Leahy" userId="97877d58-18c6-4085-8e0f-8d081f86e7e8" providerId="ADAL" clId="{3D8A49A6-57BD-4074-9801-E781B224E610}" dt="2021-12-14T17:35:15.370" v="17" actId="20577"/>
          <ac:spMkLst>
            <pc:docMk/>
            <pc:sldMk cId="1098340467" sldId="264"/>
            <ac:spMk id="2" creationId="{00000000-0000-0000-0000-000000000000}"/>
          </ac:spMkLst>
        </pc:spChg>
      </pc:sldChg>
      <pc:sldChg chg="modSp mod">
        <pc:chgData name="Regan Leahy" userId="97877d58-18c6-4085-8e0f-8d081f86e7e8" providerId="ADAL" clId="{3D8A49A6-57BD-4074-9801-E781B224E610}" dt="2021-12-14T17:35:28.588" v="25" actId="20577"/>
        <pc:sldMkLst>
          <pc:docMk/>
          <pc:sldMk cId="754073165" sldId="349"/>
        </pc:sldMkLst>
        <pc:spChg chg="mod">
          <ac:chgData name="Regan Leahy" userId="97877d58-18c6-4085-8e0f-8d081f86e7e8" providerId="ADAL" clId="{3D8A49A6-57BD-4074-9801-E781B224E610}" dt="2021-12-14T17:35:28.588" v="25" actId="20577"/>
          <ac:spMkLst>
            <pc:docMk/>
            <pc:sldMk cId="754073165" sldId="349"/>
            <ac:spMk id="2" creationId="{A98CF934-9341-4D82-AA20-7B64B0105E6E}"/>
          </ac:spMkLst>
        </pc:spChg>
      </pc:sldChg>
      <pc:sldChg chg="modSp mod">
        <pc:chgData name="Regan Leahy" userId="97877d58-18c6-4085-8e0f-8d081f86e7e8" providerId="ADAL" clId="{3D8A49A6-57BD-4074-9801-E781B224E610}" dt="2021-12-14T17:35:47.243" v="29" actId="20577"/>
        <pc:sldMkLst>
          <pc:docMk/>
          <pc:sldMk cId="1192349317" sldId="1362"/>
        </pc:sldMkLst>
        <pc:spChg chg="mod">
          <ac:chgData name="Regan Leahy" userId="97877d58-18c6-4085-8e0f-8d081f86e7e8" providerId="ADAL" clId="{3D8A49A6-57BD-4074-9801-E781B224E610}" dt="2021-12-14T17:35:44.122" v="27" actId="20577"/>
          <ac:spMkLst>
            <pc:docMk/>
            <pc:sldMk cId="1192349317" sldId="1362"/>
            <ac:spMk id="46" creationId="{00000000-0000-0000-0000-000000000000}"/>
          </ac:spMkLst>
        </pc:spChg>
        <pc:spChg chg="mod">
          <ac:chgData name="Regan Leahy" userId="97877d58-18c6-4085-8e0f-8d081f86e7e8" providerId="ADAL" clId="{3D8A49A6-57BD-4074-9801-E781B224E610}" dt="2021-12-14T17:35:47.243" v="29" actId="20577"/>
          <ac:spMkLst>
            <pc:docMk/>
            <pc:sldMk cId="1192349317" sldId="1362"/>
            <ac:spMk id="77" creationId="{DE5DC900-A608-44BE-80B0-802F2D0C181A}"/>
          </ac:spMkLst>
        </pc:spChg>
      </pc:sldChg>
      <pc:sldChg chg="modSp mod">
        <pc:chgData name="Regan Leahy" userId="97877d58-18c6-4085-8e0f-8d081f86e7e8" providerId="ADAL" clId="{3D8A49A6-57BD-4074-9801-E781B224E610}" dt="2021-12-14T17:34:58.485" v="7" actId="20577"/>
        <pc:sldMkLst>
          <pc:docMk/>
          <pc:sldMk cId="3786713964" sldId="7820"/>
        </pc:sldMkLst>
        <pc:spChg chg="mod">
          <ac:chgData name="Regan Leahy" userId="97877d58-18c6-4085-8e0f-8d081f86e7e8" providerId="ADAL" clId="{3D8A49A6-57BD-4074-9801-E781B224E610}" dt="2021-12-14T17:34:53.971" v="3" actId="20577"/>
          <ac:spMkLst>
            <pc:docMk/>
            <pc:sldMk cId="3786713964" sldId="7820"/>
            <ac:spMk id="2" creationId="{B75B8D6E-A887-45C1-BBA9-360FB88A34C5}"/>
          </ac:spMkLst>
        </pc:spChg>
        <pc:spChg chg="mod">
          <ac:chgData name="Regan Leahy" userId="97877d58-18c6-4085-8e0f-8d081f86e7e8" providerId="ADAL" clId="{3D8A49A6-57BD-4074-9801-E781B224E610}" dt="2021-12-14T17:34:58.485" v="7" actId="20577"/>
          <ac:spMkLst>
            <pc:docMk/>
            <pc:sldMk cId="3786713964" sldId="7820"/>
            <ac:spMk id="3" creationId="{760E015D-EA3D-47F4-8F7E-AE6D73C24ED4}"/>
          </ac:spMkLst>
        </pc:spChg>
      </pc:sldChg>
      <pc:sldChg chg="modSp mod">
        <pc:chgData name="Regan Leahy" userId="97877d58-18c6-4085-8e0f-8d081f86e7e8" providerId="ADAL" clId="{3D8A49A6-57BD-4074-9801-E781B224E610}" dt="2021-12-14T17:36:18.194" v="38" actId="404"/>
        <pc:sldMkLst>
          <pc:docMk/>
          <pc:sldMk cId="2059218778" sldId="7822"/>
        </pc:sldMkLst>
        <pc:spChg chg="mod">
          <ac:chgData name="Regan Leahy" userId="97877d58-18c6-4085-8e0f-8d081f86e7e8" providerId="ADAL" clId="{3D8A49A6-57BD-4074-9801-E781B224E610}" dt="2021-12-14T17:36:05.737" v="33" actId="20577"/>
          <ac:spMkLst>
            <pc:docMk/>
            <pc:sldMk cId="2059218778" sldId="7822"/>
            <ac:spMk id="2" creationId="{2421C3C2-B8D8-4269-9B7F-280E99E148F1}"/>
          </ac:spMkLst>
        </pc:spChg>
        <pc:spChg chg="mod">
          <ac:chgData name="Regan Leahy" userId="97877d58-18c6-4085-8e0f-8d081f86e7e8" providerId="ADAL" clId="{3D8A49A6-57BD-4074-9801-E781B224E610}" dt="2021-12-14T17:36:18.194" v="38" actId="404"/>
          <ac:spMkLst>
            <pc:docMk/>
            <pc:sldMk cId="2059218778" sldId="7822"/>
            <ac:spMk id="3" creationId="{9955014F-9DD8-4F65-BBDC-890A202AFE06}"/>
          </ac:spMkLst>
        </pc:spChg>
      </pc:sldChg>
      <pc:sldChg chg="modSp mod addCm delCm modCm">
        <pc:chgData name="Regan Leahy" userId="97877d58-18c6-4085-8e0f-8d081f86e7e8" providerId="ADAL" clId="{3D8A49A6-57BD-4074-9801-E781B224E610}" dt="2021-12-15T13:23:55.117" v="263" actId="1592"/>
        <pc:sldMkLst>
          <pc:docMk/>
          <pc:sldMk cId="2586884708" sldId="7823"/>
        </pc:sldMkLst>
        <pc:spChg chg="mod">
          <ac:chgData name="Regan Leahy" userId="97877d58-18c6-4085-8e0f-8d081f86e7e8" providerId="ADAL" clId="{3D8A49A6-57BD-4074-9801-E781B224E610}" dt="2021-12-14T17:42:03.590" v="49" actId="20577"/>
          <ac:spMkLst>
            <pc:docMk/>
            <pc:sldMk cId="2586884708" sldId="7823"/>
            <ac:spMk id="18" creationId="{C530920E-55BE-4FBA-9640-64DC05C8DBC1}"/>
          </ac:spMkLst>
        </pc:spChg>
      </pc:sldChg>
      <pc:sldChg chg="modSp mod">
        <pc:chgData name="Regan Leahy" userId="97877d58-18c6-4085-8e0f-8d081f86e7e8" providerId="ADAL" clId="{3D8A49A6-57BD-4074-9801-E781B224E610}" dt="2021-12-14T17:43:14.171" v="95" actId="20577"/>
        <pc:sldMkLst>
          <pc:docMk/>
          <pc:sldMk cId="2395584865" sldId="7825"/>
        </pc:sldMkLst>
        <pc:spChg chg="mod">
          <ac:chgData name="Regan Leahy" userId="97877d58-18c6-4085-8e0f-8d081f86e7e8" providerId="ADAL" clId="{3D8A49A6-57BD-4074-9801-E781B224E610}" dt="2021-12-14T17:43:14.171" v="95" actId="20577"/>
          <ac:spMkLst>
            <pc:docMk/>
            <pc:sldMk cId="2395584865" sldId="7825"/>
            <ac:spMk id="3" creationId="{A19BDBB3-C014-452A-A441-E56DB461A2FD}"/>
          </ac:spMkLst>
        </pc:spChg>
      </pc:sldChg>
      <pc:sldChg chg="modSp mod">
        <pc:chgData name="Regan Leahy" userId="97877d58-18c6-4085-8e0f-8d081f86e7e8" providerId="ADAL" clId="{3D8A49A6-57BD-4074-9801-E781B224E610}" dt="2021-12-14T17:44:11.883" v="103" actId="20577"/>
        <pc:sldMkLst>
          <pc:docMk/>
          <pc:sldMk cId="1485384131" sldId="7827"/>
        </pc:sldMkLst>
        <pc:spChg chg="mod">
          <ac:chgData name="Regan Leahy" userId="97877d58-18c6-4085-8e0f-8d081f86e7e8" providerId="ADAL" clId="{3D8A49A6-57BD-4074-9801-E781B224E610}" dt="2021-12-14T17:44:11.883" v="103" actId="20577"/>
          <ac:spMkLst>
            <pc:docMk/>
            <pc:sldMk cId="1485384131" sldId="7827"/>
            <ac:spMk id="7" creationId="{6A400C3A-9AD6-4CD8-A04C-F17105F0F630}"/>
          </ac:spMkLst>
        </pc:spChg>
      </pc:sldChg>
      <pc:sldChg chg="modSp mod">
        <pc:chgData name="Regan Leahy" userId="97877d58-18c6-4085-8e0f-8d081f86e7e8" providerId="ADAL" clId="{3D8A49A6-57BD-4074-9801-E781B224E610}" dt="2021-12-14T17:44:33.341" v="104" actId="20577"/>
        <pc:sldMkLst>
          <pc:docMk/>
          <pc:sldMk cId="320839631" sldId="7829"/>
        </pc:sldMkLst>
        <pc:spChg chg="mod">
          <ac:chgData name="Regan Leahy" userId="97877d58-18c6-4085-8e0f-8d081f86e7e8" providerId="ADAL" clId="{3D8A49A6-57BD-4074-9801-E781B224E610}" dt="2021-12-14T17:44:33.341" v="104" actId="20577"/>
          <ac:spMkLst>
            <pc:docMk/>
            <pc:sldMk cId="320839631" sldId="7829"/>
            <ac:spMk id="3" creationId="{0B4A00FA-1215-4C0B-A1BF-36B27FAF9CDF}"/>
          </ac:spMkLst>
        </pc:spChg>
      </pc:sldChg>
      <pc:sldChg chg="modSp">
        <pc:chgData name="Regan Leahy" userId="97877d58-18c6-4085-8e0f-8d081f86e7e8" providerId="ADAL" clId="{3D8A49A6-57BD-4074-9801-E781B224E610}" dt="2021-12-14T17:46:45.584" v="197" actId="20577"/>
        <pc:sldMkLst>
          <pc:docMk/>
          <pc:sldMk cId="2200172306" sldId="7830"/>
        </pc:sldMkLst>
        <pc:graphicFrameChg chg="mod">
          <ac:chgData name="Regan Leahy" userId="97877d58-18c6-4085-8e0f-8d081f86e7e8" providerId="ADAL" clId="{3D8A49A6-57BD-4074-9801-E781B224E610}" dt="2021-12-14T17:46:45.584" v="197" actId="20577"/>
          <ac:graphicFrameMkLst>
            <pc:docMk/>
            <pc:sldMk cId="2200172306" sldId="7830"/>
            <ac:graphicFrameMk id="6" creationId="{61B09843-B81B-419B-9B70-4934DA1F6BDB}"/>
          </ac:graphicFrameMkLst>
        </pc:graphicFrameChg>
      </pc:sldChg>
      <pc:sldChg chg="modSp">
        <pc:chgData name="Regan Leahy" userId="97877d58-18c6-4085-8e0f-8d081f86e7e8" providerId="ADAL" clId="{3D8A49A6-57BD-4074-9801-E781B224E610}" dt="2021-12-14T17:47:46.979" v="226" actId="20577"/>
        <pc:sldMkLst>
          <pc:docMk/>
          <pc:sldMk cId="1785423096" sldId="7831"/>
        </pc:sldMkLst>
        <pc:graphicFrameChg chg="mod">
          <ac:chgData name="Regan Leahy" userId="97877d58-18c6-4085-8e0f-8d081f86e7e8" providerId="ADAL" clId="{3D8A49A6-57BD-4074-9801-E781B224E610}" dt="2021-12-14T17:47:46.979" v="226" actId="20577"/>
          <ac:graphicFrameMkLst>
            <pc:docMk/>
            <pc:sldMk cId="1785423096" sldId="7831"/>
            <ac:graphicFrameMk id="6" creationId="{61B09843-B81B-419B-9B70-4934DA1F6BDB}"/>
          </ac:graphicFrameMkLst>
        </pc:graphicFrameChg>
      </pc:sldChg>
      <pc:sldChg chg="modSp mod">
        <pc:chgData name="Regan Leahy" userId="97877d58-18c6-4085-8e0f-8d081f86e7e8" providerId="ADAL" clId="{3D8A49A6-57BD-4074-9801-E781B224E610}" dt="2021-12-14T17:48:15.805" v="228" actId="1036"/>
        <pc:sldMkLst>
          <pc:docMk/>
          <pc:sldMk cId="733142792" sldId="7832"/>
        </pc:sldMkLst>
        <pc:spChg chg="mod">
          <ac:chgData name="Regan Leahy" userId="97877d58-18c6-4085-8e0f-8d081f86e7e8" providerId="ADAL" clId="{3D8A49A6-57BD-4074-9801-E781B224E610}" dt="2021-12-14T17:48:15.805" v="228" actId="1036"/>
          <ac:spMkLst>
            <pc:docMk/>
            <pc:sldMk cId="733142792" sldId="7832"/>
            <ac:spMk id="2" creationId="{EDCB89C1-CDB6-49F8-A157-E56D8A330AD0}"/>
          </ac:spMkLst>
        </pc:spChg>
        <pc:spChg chg="mod">
          <ac:chgData name="Regan Leahy" userId="97877d58-18c6-4085-8e0f-8d081f86e7e8" providerId="ADAL" clId="{3D8A49A6-57BD-4074-9801-E781B224E610}" dt="2021-12-14T17:48:09.691" v="227" actId="20577"/>
          <ac:spMkLst>
            <pc:docMk/>
            <pc:sldMk cId="733142792" sldId="7832"/>
            <ac:spMk id="3" creationId="{1B096F6A-66F0-4009-A464-12AA425AEB92}"/>
          </ac:spMkLst>
        </pc:spChg>
      </pc:sldChg>
      <pc:sldChg chg="modSp mod">
        <pc:chgData name="Regan Leahy" userId="97877d58-18c6-4085-8e0f-8d081f86e7e8" providerId="ADAL" clId="{3D8A49A6-57BD-4074-9801-E781B224E610}" dt="2021-12-14T17:49:09.201" v="242" actId="20577"/>
        <pc:sldMkLst>
          <pc:docMk/>
          <pc:sldMk cId="507759132" sldId="7833"/>
        </pc:sldMkLst>
        <pc:spChg chg="mod">
          <ac:chgData name="Regan Leahy" userId="97877d58-18c6-4085-8e0f-8d081f86e7e8" providerId="ADAL" clId="{3D8A49A6-57BD-4074-9801-E781B224E610}" dt="2021-12-14T17:49:09.201" v="242" actId="20577"/>
          <ac:spMkLst>
            <pc:docMk/>
            <pc:sldMk cId="507759132" sldId="7833"/>
            <ac:spMk id="3" creationId="{D0B339DA-3380-4673-95C7-77559A5734C8}"/>
          </ac:spMkLst>
        </pc:spChg>
      </pc:sldChg>
      <pc:sldChg chg="modSp mod">
        <pc:chgData name="Regan Leahy" userId="97877d58-18c6-4085-8e0f-8d081f86e7e8" providerId="ADAL" clId="{3D8A49A6-57BD-4074-9801-E781B224E610}" dt="2021-12-14T17:49:49.040" v="247" actId="20577"/>
        <pc:sldMkLst>
          <pc:docMk/>
          <pc:sldMk cId="1254903449" sldId="7834"/>
        </pc:sldMkLst>
        <pc:graphicFrameChg chg="modGraphic">
          <ac:chgData name="Regan Leahy" userId="97877d58-18c6-4085-8e0f-8d081f86e7e8" providerId="ADAL" clId="{3D8A49A6-57BD-4074-9801-E781B224E610}" dt="2021-12-14T17:49:49.040" v="247" actId="20577"/>
          <ac:graphicFrameMkLst>
            <pc:docMk/>
            <pc:sldMk cId="1254903449" sldId="7834"/>
            <ac:graphicFrameMk id="7" creationId="{15E9E577-00D4-4592-9AC5-F39C405A52D9}"/>
          </ac:graphicFrameMkLst>
        </pc:graphicFrameChg>
      </pc:sldChg>
      <pc:sldChg chg="modSp mod">
        <pc:chgData name="Regan Leahy" userId="97877d58-18c6-4085-8e0f-8d081f86e7e8" providerId="ADAL" clId="{3D8A49A6-57BD-4074-9801-E781B224E610}" dt="2021-12-14T17:50:14.073" v="248" actId="20577"/>
        <pc:sldMkLst>
          <pc:docMk/>
          <pc:sldMk cId="560252730" sldId="7836"/>
        </pc:sldMkLst>
        <pc:spChg chg="mod">
          <ac:chgData name="Regan Leahy" userId="97877d58-18c6-4085-8e0f-8d081f86e7e8" providerId="ADAL" clId="{3D8A49A6-57BD-4074-9801-E781B224E610}" dt="2021-12-14T17:50:14.073" v="248" actId="20577"/>
          <ac:spMkLst>
            <pc:docMk/>
            <pc:sldMk cId="560252730" sldId="7836"/>
            <ac:spMk id="3" creationId="{ACE8CA95-2712-461B-BB82-9C1B2F6947FB}"/>
          </ac:spMkLst>
        </pc:spChg>
      </pc:sldChg>
      <pc:sldChg chg="modSp mod">
        <pc:chgData name="Regan Leahy" userId="97877d58-18c6-4085-8e0f-8d081f86e7e8" providerId="ADAL" clId="{3D8A49A6-57BD-4074-9801-E781B224E610}" dt="2021-12-14T17:51:01.388" v="256" actId="20577"/>
        <pc:sldMkLst>
          <pc:docMk/>
          <pc:sldMk cId="538525374" sldId="7837"/>
        </pc:sldMkLst>
        <pc:spChg chg="mod">
          <ac:chgData name="Regan Leahy" userId="97877d58-18c6-4085-8e0f-8d081f86e7e8" providerId="ADAL" clId="{3D8A49A6-57BD-4074-9801-E781B224E610}" dt="2021-12-14T17:50:34.100" v="252" actId="20577"/>
          <ac:spMkLst>
            <pc:docMk/>
            <pc:sldMk cId="538525374" sldId="7837"/>
            <ac:spMk id="2" creationId="{0699A063-AB22-4ED9-88D0-0021C114B01C}"/>
          </ac:spMkLst>
        </pc:spChg>
        <pc:spChg chg="mod">
          <ac:chgData name="Regan Leahy" userId="97877d58-18c6-4085-8e0f-8d081f86e7e8" providerId="ADAL" clId="{3D8A49A6-57BD-4074-9801-E781B224E610}" dt="2021-12-14T17:51:01.388" v="256" actId="20577"/>
          <ac:spMkLst>
            <pc:docMk/>
            <pc:sldMk cId="538525374" sldId="7837"/>
            <ac:spMk id="3" creationId="{84D03C35-E9A7-4E01-B039-F7E789035C10}"/>
          </ac:spMkLst>
        </pc:spChg>
      </pc:sldChg>
      <pc:sldChg chg="modSp mod">
        <pc:chgData name="Regan Leahy" userId="97877d58-18c6-4085-8e0f-8d081f86e7e8" providerId="ADAL" clId="{3D8A49A6-57BD-4074-9801-E781B224E610}" dt="2021-12-14T17:51:25.412" v="261" actId="20577"/>
        <pc:sldMkLst>
          <pc:docMk/>
          <pc:sldMk cId="1977263020" sldId="7838"/>
        </pc:sldMkLst>
        <pc:spChg chg="mod">
          <ac:chgData name="Regan Leahy" userId="97877d58-18c6-4085-8e0f-8d081f86e7e8" providerId="ADAL" clId="{3D8A49A6-57BD-4074-9801-E781B224E610}" dt="2021-12-14T17:51:25.412" v="261" actId="20577"/>
          <ac:spMkLst>
            <pc:docMk/>
            <pc:sldMk cId="1977263020" sldId="7838"/>
            <ac:spMk id="3" creationId="{00000000-0000-0000-0000-000000000000}"/>
          </ac:spMkLst>
        </pc:spChg>
      </pc:sldChg>
    </pc:docChg>
  </pc:docChgLst>
  <pc:docChgLst>
    <pc:chgData name="Quqing Huang" userId="S::quqing.huang@carnstone.com::8a51af5d-774f-4410-8119-10367aa82dfa" providerId="AD" clId="Web-{23894BD3-ABCF-34F7-E3D3-566E43A90C18}"/>
    <pc:docChg chg="modSld">
      <pc:chgData name="Quqing Huang" userId="S::quqing.huang@carnstone.com::8a51af5d-774f-4410-8119-10367aa82dfa" providerId="AD" clId="Web-{23894BD3-ABCF-34F7-E3D3-566E43A90C18}" dt="2021-04-27T09:01:53.214" v="7" actId="20577"/>
      <pc:docMkLst>
        <pc:docMk/>
      </pc:docMkLst>
      <pc:sldChg chg="modSp">
        <pc:chgData name="Quqing Huang" userId="S::quqing.huang@carnstone.com::8a51af5d-774f-4410-8119-10367aa82dfa" providerId="AD" clId="Web-{23894BD3-ABCF-34F7-E3D3-566E43A90C18}" dt="2021-04-27T09:01:53.214" v="7" actId="20577"/>
        <pc:sldMkLst>
          <pc:docMk/>
          <pc:sldMk cId="2139154773" sldId="348"/>
        </pc:sldMkLst>
        <pc:spChg chg="mod">
          <ac:chgData name="Quqing Huang" userId="S::quqing.huang@carnstone.com::8a51af5d-774f-4410-8119-10367aa82dfa" providerId="AD" clId="Web-{23894BD3-ABCF-34F7-E3D3-566E43A90C18}" dt="2021-04-27T09:01:53.214" v="7" actId="20577"/>
          <ac:spMkLst>
            <pc:docMk/>
            <pc:sldMk cId="2139154773" sldId="348"/>
            <ac:spMk id="21" creationId="{F8A17157-565A-4842-B705-6AB78779DCCA}"/>
          </ac:spMkLst>
        </pc:spChg>
      </pc:sldChg>
      <pc:sldChg chg="modSp">
        <pc:chgData name="Quqing Huang" userId="S::quqing.huang@carnstone.com::8a51af5d-774f-4410-8119-10367aa82dfa" providerId="AD" clId="Web-{23894BD3-ABCF-34F7-E3D3-566E43A90C18}" dt="2021-04-27T09:01:08.166" v="4" actId="20577"/>
        <pc:sldMkLst>
          <pc:docMk/>
          <pc:sldMk cId="2639836426" sldId="361"/>
        </pc:sldMkLst>
        <pc:spChg chg="mod">
          <ac:chgData name="Quqing Huang" userId="S::quqing.huang@carnstone.com::8a51af5d-774f-4410-8119-10367aa82dfa" providerId="AD" clId="Web-{23894BD3-ABCF-34F7-E3D3-566E43A90C18}" dt="2021-04-27T09:01:08.166" v="4" actId="20577"/>
          <ac:spMkLst>
            <pc:docMk/>
            <pc:sldMk cId="2639836426" sldId="361"/>
            <ac:spMk id="21" creationId="{F8A17157-565A-4842-B705-6AB78779DCCA}"/>
          </ac:spMkLst>
        </pc:spChg>
      </pc:sldChg>
    </pc:docChg>
  </pc:docChgLst>
  <pc:docChgLst>
    <pc:chgData name="Quqing Huang" userId="8a51af5d-774f-4410-8119-10367aa82dfa" providerId="ADAL" clId="{A6C103C4-C924-4A66-A275-4E56DEFDD1CE}"/>
    <pc:docChg chg="custSel addSld delSld modSld delMainMaster delSection modSection">
      <pc:chgData name="Quqing Huang" userId="8a51af5d-774f-4410-8119-10367aa82dfa" providerId="ADAL" clId="{A6C103C4-C924-4A66-A275-4E56DEFDD1CE}" dt="2021-07-23T11:04:10.793" v="1365" actId="207"/>
      <pc:docMkLst>
        <pc:docMk/>
      </pc:docMkLst>
      <pc:sldChg chg="modSp mod">
        <pc:chgData name="Quqing Huang" userId="8a51af5d-774f-4410-8119-10367aa82dfa" providerId="ADAL" clId="{A6C103C4-C924-4A66-A275-4E56DEFDD1CE}" dt="2021-07-23T10:30:20.661" v="78" actId="20577"/>
        <pc:sldMkLst>
          <pc:docMk/>
          <pc:sldMk cId="3870597098" sldId="256"/>
        </pc:sldMkLst>
        <pc:spChg chg="mod">
          <ac:chgData name="Quqing Huang" userId="8a51af5d-774f-4410-8119-10367aa82dfa" providerId="ADAL" clId="{A6C103C4-C924-4A66-A275-4E56DEFDD1CE}" dt="2021-07-23T10:30:07.896" v="29" actId="20577"/>
          <ac:spMkLst>
            <pc:docMk/>
            <pc:sldMk cId="3870597098" sldId="256"/>
            <ac:spMk id="2" creationId="{B75B8D6E-A887-45C1-BBA9-360FB88A34C5}"/>
          </ac:spMkLst>
        </pc:spChg>
        <pc:spChg chg="mod">
          <ac:chgData name="Quqing Huang" userId="8a51af5d-774f-4410-8119-10367aa82dfa" providerId="ADAL" clId="{A6C103C4-C924-4A66-A275-4E56DEFDD1CE}" dt="2021-07-23T10:30:20.661" v="78" actId="20577"/>
          <ac:spMkLst>
            <pc:docMk/>
            <pc:sldMk cId="3870597098" sldId="256"/>
            <ac:spMk id="3" creationId="{760E015D-EA3D-47F4-8F7E-AE6D73C24ED4}"/>
          </ac:spMkLst>
        </pc:spChg>
      </pc:sldChg>
      <pc:sldChg chg="del">
        <pc:chgData name="Quqing Huang" userId="8a51af5d-774f-4410-8119-10367aa82dfa" providerId="ADAL" clId="{A6C103C4-C924-4A66-A275-4E56DEFDD1CE}" dt="2021-07-23T10:57:04.657" v="1144" actId="47"/>
        <pc:sldMkLst>
          <pc:docMk/>
          <pc:sldMk cId="3306823146" sldId="258"/>
        </pc:sldMkLst>
      </pc:sldChg>
      <pc:sldChg chg="del">
        <pc:chgData name="Quqing Huang" userId="8a51af5d-774f-4410-8119-10367aa82dfa" providerId="ADAL" clId="{A6C103C4-C924-4A66-A275-4E56DEFDD1CE}" dt="2021-07-23T10:57:04.657" v="1144" actId="47"/>
        <pc:sldMkLst>
          <pc:docMk/>
          <pc:sldMk cId="314645080" sldId="301"/>
        </pc:sldMkLst>
      </pc:sldChg>
      <pc:sldChg chg="del">
        <pc:chgData name="Quqing Huang" userId="8a51af5d-774f-4410-8119-10367aa82dfa" providerId="ADAL" clId="{A6C103C4-C924-4A66-A275-4E56DEFDD1CE}" dt="2021-07-23T10:57:04.657" v="1144" actId="47"/>
        <pc:sldMkLst>
          <pc:docMk/>
          <pc:sldMk cId="3163139087" sldId="304"/>
        </pc:sldMkLst>
      </pc:sldChg>
      <pc:sldChg chg="modSp del mod">
        <pc:chgData name="Quqing Huang" userId="8a51af5d-774f-4410-8119-10367aa82dfa" providerId="ADAL" clId="{A6C103C4-C924-4A66-A275-4E56DEFDD1CE}" dt="2021-07-23T10:32:39.518" v="199" actId="47"/>
        <pc:sldMkLst>
          <pc:docMk/>
          <pc:sldMk cId="2404903392" sldId="307"/>
        </pc:sldMkLst>
        <pc:spChg chg="mod">
          <ac:chgData name="Quqing Huang" userId="8a51af5d-774f-4410-8119-10367aa82dfa" providerId="ADAL" clId="{A6C103C4-C924-4A66-A275-4E56DEFDD1CE}" dt="2021-07-23T10:32:26.497" v="198" actId="20577"/>
          <ac:spMkLst>
            <pc:docMk/>
            <pc:sldMk cId="2404903392" sldId="307"/>
            <ac:spMk id="2" creationId="{C5B05A84-10DA-464D-B8D0-F39564A1935E}"/>
          </ac:spMkLst>
        </pc:spChg>
      </pc:sldChg>
      <pc:sldChg chg="del">
        <pc:chgData name="Quqing Huang" userId="8a51af5d-774f-4410-8119-10367aa82dfa" providerId="ADAL" clId="{A6C103C4-C924-4A66-A275-4E56DEFDD1CE}" dt="2021-07-23T10:57:04.657" v="1144" actId="47"/>
        <pc:sldMkLst>
          <pc:docMk/>
          <pc:sldMk cId="1695371570" sldId="313"/>
        </pc:sldMkLst>
      </pc:sldChg>
      <pc:sldChg chg="del">
        <pc:chgData name="Quqing Huang" userId="8a51af5d-774f-4410-8119-10367aa82dfa" providerId="ADAL" clId="{A6C103C4-C924-4A66-A275-4E56DEFDD1CE}" dt="2021-07-23T10:57:04.657" v="1144" actId="47"/>
        <pc:sldMkLst>
          <pc:docMk/>
          <pc:sldMk cId="1961694636" sldId="318"/>
        </pc:sldMkLst>
      </pc:sldChg>
      <pc:sldChg chg="del">
        <pc:chgData name="Quqing Huang" userId="8a51af5d-774f-4410-8119-10367aa82dfa" providerId="ADAL" clId="{A6C103C4-C924-4A66-A275-4E56DEFDD1CE}" dt="2021-07-23T10:57:04.657" v="1144" actId="47"/>
        <pc:sldMkLst>
          <pc:docMk/>
          <pc:sldMk cId="3949489018" sldId="319"/>
        </pc:sldMkLst>
      </pc:sldChg>
      <pc:sldChg chg="del">
        <pc:chgData name="Quqing Huang" userId="8a51af5d-774f-4410-8119-10367aa82dfa" providerId="ADAL" clId="{A6C103C4-C924-4A66-A275-4E56DEFDD1CE}" dt="2021-07-23T10:57:04.657" v="1144" actId="47"/>
        <pc:sldMkLst>
          <pc:docMk/>
          <pc:sldMk cId="522897681" sldId="321"/>
        </pc:sldMkLst>
      </pc:sldChg>
      <pc:sldChg chg="del">
        <pc:chgData name="Quqing Huang" userId="8a51af5d-774f-4410-8119-10367aa82dfa" providerId="ADAL" clId="{A6C103C4-C924-4A66-A275-4E56DEFDD1CE}" dt="2021-07-23T10:57:04.657" v="1144" actId="47"/>
        <pc:sldMkLst>
          <pc:docMk/>
          <pc:sldMk cId="419314448" sldId="322"/>
        </pc:sldMkLst>
      </pc:sldChg>
      <pc:sldChg chg="del">
        <pc:chgData name="Quqing Huang" userId="8a51af5d-774f-4410-8119-10367aa82dfa" providerId="ADAL" clId="{A6C103C4-C924-4A66-A275-4E56DEFDD1CE}" dt="2021-07-23T10:57:04.657" v="1144" actId="47"/>
        <pc:sldMkLst>
          <pc:docMk/>
          <pc:sldMk cId="1613694727" sldId="323"/>
        </pc:sldMkLst>
      </pc:sldChg>
      <pc:sldChg chg="del">
        <pc:chgData name="Quqing Huang" userId="8a51af5d-774f-4410-8119-10367aa82dfa" providerId="ADAL" clId="{A6C103C4-C924-4A66-A275-4E56DEFDD1CE}" dt="2021-07-23T10:57:04.657" v="1144" actId="47"/>
        <pc:sldMkLst>
          <pc:docMk/>
          <pc:sldMk cId="1837319904" sldId="324"/>
        </pc:sldMkLst>
      </pc:sldChg>
      <pc:sldChg chg="del">
        <pc:chgData name="Quqing Huang" userId="8a51af5d-774f-4410-8119-10367aa82dfa" providerId="ADAL" clId="{A6C103C4-C924-4A66-A275-4E56DEFDD1CE}" dt="2021-07-23T10:57:04.657" v="1144" actId="47"/>
        <pc:sldMkLst>
          <pc:docMk/>
          <pc:sldMk cId="1377699731" sldId="325"/>
        </pc:sldMkLst>
      </pc:sldChg>
      <pc:sldChg chg="del">
        <pc:chgData name="Quqing Huang" userId="8a51af5d-774f-4410-8119-10367aa82dfa" providerId="ADAL" clId="{A6C103C4-C924-4A66-A275-4E56DEFDD1CE}" dt="2021-07-23T10:57:04.657" v="1144" actId="47"/>
        <pc:sldMkLst>
          <pc:docMk/>
          <pc:sldMk cId="2187733734" sldId="326"/>
        </pc:sldMkLst>
      </pc:sldChg>
      <pc:sldChg chg="add">
        <pc:chgData name="Quqing Huang" userId="8a51af5d-774f-4410-8119-10367aa82dfa" providerId="ADAL" clId="{A6C103C4-C924-4A66-A275-4E56DEFDD1CE}" dt="2021-07-23T11:02:27.777" v="1284"/>
        <pc:sldMkLst>
          <pc:docMk/>
          <pc:sldMk cId="682575050" sldId="327"/>
        </pc:sldMkLst>
      </pc:sldChg>
      <pc:sldChg chg="del">
        <pc:chgData name="Quqing Huang" userId="8a51af5d-774f-4410-8119-10367aa82dfa" providerId="ADAL" clId="{A6C103C4-C924-4A66-A275-4E56DEFDD1CE}" dt="2021-07-23T10:57:04.657" v="1144" actId="47"/>
        <pc:sldMkLst>
          <pc:docMk/>
          <pc:sldMk cId="3940852503" sldId="329"/>
        </pc:sldMkLst>
      </pc:sldChg>
      <pc:sldChg chg="del">
        <pc:chgData name="Quqing Huang" userId="8a51af5d-774f-4410-8119-10367aa82dfa" providerId="ADAL" clId="{A6C103C4-C924-4A66-A275-4E56DEFDD1CE}" dt="2021-07-23T10:57:04.657" v="1144" actId="47"/>
        <pc:sldMkLst>
          <pc:docMk/>
          <pc:sldMk cId="3214379103" sldId="331"/>
        </pc:sldMkLst>
      </pc:sldChg>
      <pc:sldChg chg="del">
        <pc:chgData name="Quqing Huang" userId="8a51af5d-774f-4410-8119-10367aa82dfa" providerId="ADAL" clId="{A6C103C4-C924-4A66-A275-4E56DEFDD1CE}" dt="2021-07-23T10:57:04.657" v="1144" actId="47"/>
        <pc:sldMkLst>
          <pc:docMk/>
          <pc:sldMk cId="2923666234" sldId="335"/>
        </pc:sldMkLst>
      </pc:sldChg>
      <pc:sldChg chg="modSp add mod">
        <pc:chgData name="Quqing Huang" userId="8a51af5d-774f-4410-8119-10367aa82dfa" providerId="ADAL" clId="{A6C103C4-C924-4A66-A275-4E56DEFDD1CE}" dt="2021-07-23T11:03:37.581" v="1359" actId="20577"/>
        <pc:sldMkLst>
          <pc:docMk/>
          <pc:sldMk cId="2745972490" sldId="339"/>
        </pc:sldMkLst>
        <pc:spChg chg="mod">
          <ac:chgData name="Quqing Huang" userId="8a51af5d-774f-4410-8119-10367aa82dfa" providerId="ADAL" clId="{A6C103C4-C924-4A66-A275-4E56DEFDD1CE}" dt="2021-07-23T11:03:37.581" v="1359" actId="20577"/>
          <ac:spMkLst>
            <pc:docMk/>
            <pc:sldMk cId="2745972490" sldId="339"/>
            <ac:spMk id="3" creationId="{ACE8CA95-2712-461B-BB82-9C1B2F6947FB}"/>
          </ac:spMkLst>
        </pc:spChg>
      </pc:sldChg>
      <pc:sldChg chg="del">
        <pc:chgData name="Quqing Huang" userId="8a51af5d-774f-4410-8119-10367aa82dfa" providerId="ADAL" clId="{A6C103C4-C924-4A66-A275-4E56DEFDD1CE}" dt="2021-07-23T10:57:04.657" v="1144" actId="47"/>
        <pc:sldMkLst>
          <pc:docMk/>
          <pc:sldMk cId="3655954419" sldId="340"/>
        </pc:sldMkLst>
      </pc:sldChg>
      <pc:sldChg chg="del">
        <pc:chgData name="Quqing Huang" userId="8a51af5d-774f-4410-8119-10367aa82dfa" providerId="ADAL" clId="{A6C103C4-C924-4A66-A275-4E56DEFDD1CE}" dt="2021-07-23T10:57:04.657" v="1144" actId="47"/>
        <pc:sldMkLst>
          <pc:docMk/>
          <pc:sldMk cId="571757039" sldId="344"/>
        </pc:sldMkLst>
      </pc:sldChg>
      <pc:sldChg chg="del">
        <pc:chgData name="Quqing Huang" userId="8a51af5d-774f-4410-8119-10367aa82dfa" providerId="ADAL" clId="{A6C103C4-C924-4A66-A275-4E56DEFDD1CE}" dt="2021-07-23T10:57:04.657" v="1144" actId="47"/>
        <pc:sldMkLst>
          <pc:docMk/>
          <pc:sldMk cId="2139154773" sldId="348"/>
        </pc:sldMkLst>
      </pc:sldChg>
      <pc:sldChg chg="del">
        <pc:chgData name="Quqing Huang" userId="8a51af5d-774f-4410-8119-10367aa82dfa" providerId="ADAL" clId="{A6C103C4-C924-4A66-A275-4E56DEFDD1CE}" dt="2021-07-23T10:32:14.610" v="197" actId="47"/>
        <pc:sldMkLst>
          <pc:docMk/>
          <pc:sldMk cId="298363238" sldId="350"/>
        </pc:sldMkLst>
      </pc:sldChg>
      <pc:sldChg chg="del">
        <pc:chgData name="Quqing Huang" userId="8a51af5d-774f-4410-8119-10367aa82dfa" providerId="ADAL" clId="{A6C103C4-C924-4A66-A275-4E56DEFDD1CE}" dt="2021-07-23T10:57:04.657" v="1144" actId="47"/>
        <pc:sldMkLst>
          <pc:docMk/>
          <pc:sldMk cId="2198212459" sldId="353"/>
        </pc:sldMkLst>
      </pc:sldChg>
      <pc:sldChg chg="del">
        <pc:chgData name="Quqing Huang" userId="8a51af5d-774f-4410-8119-10367aa82dfa" providerId="ADAL" clId="{A6C103C4-C924-4A66-A275-4E56DEFDD1CE}" dt="2021-07-23T10:57:04.657" v="1144" actId="47"/>
        <pc:sldMkLst>
          <pc:docMk/>
          <pc:sldMk cId="3903588224" sldId="354"/>
        </pc:sldMkLst>
      </pc:sldChg>
      <pc:sldChg chg="del">
        <pc:chgData name="Quqing Huang" userId="8a51af5d-774f-4410-8119-10367aa82dfa" providerId="ADAL" clId="{A6C103C4-C924-4A66-A275-4E56DEFDD1CE}" dt="2021-07-23T10:57:04.657" v="1144" actId="47"/>
        <pc:sldMkLst>
          <pc:docMk/>
          <pc:sldMk cId="215118594" sldId="355"/>
        </pc:sldMkLst>
      </pc:sldChg>
      <pc:sldChg chg="del">
        <pc:chgData name="Quqing Huang" userId="8a51af5d-774f-4410-8119-10367aa82dfa" providerId="ADAL" clId="{A6C103C4-C924-4A66-A275-4E56DEFDD1CE}" dt="2021-07-23T10:57:04.657" v="1144" actId="47"/>
        <pc:sldMkLst>
          <pc:docMk/>
          <pc:sldMk cId="1390957660" sldId="356"/>
        </pc:sldMkLst>
      </pc:sldChg>
      <pc:sldChg chg="del">
        <pc:chgData name="Quqing Huang" userId="8a51af5d-774f-4410-8119-10367aa82dfa" providerId="ADAL" clId="{A6C103C4-C924-4A66-A275-4E56DEFDD1CE}" dt="2021-07-23T10:57:04.657" v="1144" actId="47"/>
        <pc:sldMkLst>
          <pc:docMk/>
          <pc:sldMk cId="1004823556" sldId="357"/>
        </pc:sldMkLst>
      </pc:sldChg>
      <pc:sldChg chg="del">
        <pc:chgData name="Quqing Huang" userId="8a51af5d-774f-4410-8119-10367aa82dfa" providerId="ADAL" clId="{A6C103C4-C924-4A66-A275-4E56DEFDD1CE}" dt="2021-07-23T10:57:04.657" v="1144" actId="47"/>
        <pc:sldMkLst>
          <pc:docMk/>
          <pc:sldMk cId="604127655" sldId="358"/>
        </pc:sldMkLst>
      </pc:sldChg>
      <pc:sldChg chg="del">
        <pc:chgData name="Quqing Huang" userId="8a51af5d-774f-4410-8119-10367aa82dfa" providerId="ADAL" clId="{A6C103C4-C924-4A66-A275-4E56DEFDD1CE}" dt="2021-07-23T10:57:04.657" v="1144" actId="47"/>
        <pc:sldMkLst>
          <pc:docMk/>
          <pc:sldMk cId="2192938130" sldId="359"/>
        </pc:sldMkLst>
      </pc:sldChg>
      <pc:sldChg chg="del">
        <pc:chgData name="Quqing Huang" userId="8a51af5d-774f-4410-8119-10367aa82dfa" providerId="ADAL" clId="{A6C103C4-C924-4A66-A275-4E56DEFDD1CE}" dt="2021-07-23T10:57:04.657" v="1144" actId="47"/>
        <pc:sldMkLst>
          <pc:docMk/>
          <pc:sldMk cId="902103353" sldId="360"/>
        </pc:sldMkLst>
      </pc:sldChg>
      <pc:sldChg chg="del">
        <pc:chgData name="Quqing Huang" userId="8a51af5d-774f-4410-8119-10367aa82dfa" providerId="ADAL" clId="{A6C103C4-C924-4A66-A275-4E56DEFDD1CE}" dt="2021-07-23T10:57:04.657" v="1144" actId="47"/>
        <pc:sldMkLst>
          <pc:docMk/>
          <pc:sldMk cId="2639836426" sldId="361"/>
        </pc:sldMkLst>
      </pc:sldChg>
      <pc:sldChg chg="del">
        <pc:chgData name="Quqing Huang" userId="8a51af5d-774f-4410-8119-10367aa82dfa" providerId="ADAL" clId="{A6C103C4-C924-4A66-A275-4E56DEFDD1CE}" dt="2021-07-23T10:54:53.281" v="1077" actId="2696"/>
        <pc:sldMkLst>
          <pc:docMk/>
          <pc:sldMk cId="613828835" sldId="362"/>
        </pc:sldMkLst>
      </pc:sldChg>
      <pc:sldChg chg="modSp add mod">
        <pc:chgData name="Quqing Huang" userId="8a51af5d-774f-4410-8119-10367aa82dfa" providerId="ADAL" clId="{A6C103C4-C924-4A66-A275-4E56DEFDD1CE}" dt="2021-07-23T10:56:27.097" v="1142" actId="14100"/>
        <pc:sldMkLst>
          <pc:docMk/>
          <pc:sldMk cId="4246164510" sldId="362"/>
        </pc:sldMkLst>
        <pc:spChg chg="mod">
          <ac:chgData name="Quqing Huang" userId="8a51af5d-774f-4410-8119-10367aa82dfa" providerId="ADAL" clId="{A6C103C4-C924-4A66-A275-4E56DEFDD1CE}" dt="2021-07-23T10:55:07.332" v="1090" actId="20577"/>
          <ac:spMkLst>
            <pc:docMk/>
            <pc:sldMk cId="4246164510" sldId="362"/>
            <ac:spMk id="3" creationId="{44398894-890C-49CF-B851-117054CAEFAB}"/>
          </ac:spMkLst>
        </pc:spChg>
        <pc:spChg chg="mod">
          <ac:chgData name="Quqing Huang" userId="8a51af5d-774f-4410-8119-10367aa82dfa" providerId="ADAL" clId="{A6C103C4-C924-4A66-A275-4E56DEFDD1CE}" dt="2021-07-23T10:56:27.097" v="1142" actId="14100"/>
          <ac:spMkLst>
            <pc:docMk/>
            <pc:sldMk cId="4246164510" sldId="362"/>
            <ac:spMk id="23" creationId="{9D4C04F9-F3C3-4BFF-AA48-0973453F2C8A}"/>
          </ac:spMkLst>
        </pc:spChg>
      </pc:sldChg>
      <pc:sldChg chg="add">
        <pc:chgData name="Quqing Huang" userId="8a51af5d-774f-4410-8119-10367aa82dfa" providerId="ADAL" clId="{A6C103C4-C924-4A66-A275-4E56DEFDD1CE}" dt="2021-07-23T10:54:55.437" v="1078"/>
        <pc:sldMkLst>
          <pc:docMk/>
          <pc:sldMk cId="865443181" sldId="363"/>
        </pc:sldMkLst>
      </pc:sldChg>
      <pc:sldChg chg="del">
        <pc:chgData name="Quqing Huang" userId="8a51af5d-774f-4410-8119-10367aa82dfa" providerId="ADAL" clId="{A6C103C4-C924-4A66-A275-4E56DEFDD1CE}" dt="2021-07-23T10:54:53.281" v="1077" actId="2696"/>
        <pc:sldMkLst>
          <pc:docMk/>
          <pc:sldMk cId="2472176475" sldId="363"/>
        </pc:sldMkLst>
      </pc:sldChg>
      <pc:sldChg chg="add">
        <pc:chgData name="Quqing Huang" userId="8a51af5d-774f-4410-8119-10367aa82dfa" providerId="ADAL" clId="{A6C103C4-C924-4A66-A275-4E56DEFDD1CE}" dt="2021-07-23T10:54:55.437" v="1078"/>
        <pc:sldMkLst>
          <pc:docMk/>
          <pc:sldMk cId="1563666486" sldId="364"/>
        </pc:sldMkLst>
      </pc:sldChg>
      <pc:sldChg chg="del">
        <pc:chgData name="Quqing Huang" userId="8a51af5d-774f-4410-8119-10367aa82dfa" providerId="ADAL" clId="{A6C103C4-C924-4A66-A275-4E56DEFDD1CE}" dt="2021-07-23T10:54:53.281" v="1077" actId="2696"/>
        <pc:sldMkLst>
          <pc:docMk/>
          <pc:sldMk cId="1831969564" sldId="364"/>
        </pc:sldMkLst>
      </pc:sldChg>
      <pc:sldChg chg="del">
        <pc:chgData name="Quqing Huang" userId="8a51af5d-774f-4410-8119-10367aa82dfa" providerId="ADAL" clId="{A6C103C4-C924-4A66-A275-4E56DEFDD1CE}" dt="2021-07-23T10:57:04.657" v="1144" actId="47"/>
        <pc:sldMkLst>
          <pc:docMk/>
          <pc:sldMk cId="70807593" sldId="365"/>
        </pc:sldMkLst>
      </pc:sldChg>
      <pc:sldChg chg="del">
        <pc:chgData name="Quqing Huang" userId="8a51af5d-774f-4410-8119-10367aa82dfa" providerId="ADAL" clId="{A6C103C4-C924-4A66-A275-4E56DEFDD1CE}" dt="2021-07-23T10:57:04.657" v="1144" actId="47"/>
        <pc:sldMkLst>
          <pc:docMk/>
          <pc:sldMk cId="1778488445" sldId="366"/>
        </pc:sldMkLst>
      </pc:sldChg>
      <pc:sldChg chg="del">
        <pc:chgData name="Quqing Huang" userId="8a51af5d-774f-4410-8119-10367aa82dfa" providerId="ADAL" clId="{A6C103C4-C924-4A66-A275-4E56DEFDD1CE}" dt="2021-07-23T10:57:04.657" v="1144" actId="47"/>
        <pc:sldMkLst>
          <pc:docMk/>
          <pc:sldMk cId="2664996321" sldId="367"/>
        </pc:sldMkLst>
      </pc:sldChg>
      <pc:sldChg chg="modSp new mod">
        <pc:chgData name="Quqing Huang" userId="8a51af5d-774f-4410-8119-10367aa82dfa" providerId="ADAL" clId="{A6C103C4-C924-4A66-A275-4E56DEFDD1CE}" dt="2021-07-23T11:00:09.783" v="1274"/>
        <pc:sldMkLst>
          <pc:docMk/>
          <pc:sldMk cId="2821865419" sldId="368"/>
        </pc:sldMkLst>
        <pc:spChg chg="mod">
          <ac:chgData name="Quqing Huang" userId="8a51af5d-774f-4410-8119-10367aa82dfa" providerId="ADAL" clId="{A6C103C4-C924-4A66-A275-4E56DEFDD1CE}" dt="2021-07-23T10:30:36.422" v="85" actId="20577"/>
          <ac:spMkLst>
            <pc:docMk/>
            <pc:sldMk cId="2821865419" sldId="368"/>
            <ac:spMk id="2" creationId="{D3271C4E-BAE3-4D15-B75B-5225515C4995}"/>
          </ac:spMkLst>
        </pc:spChg>
        <pc:spChg chg="mod">
          <ac:chgData name="Quqing Huang" userId="8a51af5d-774f-4410-8119-10367aa82dfa" providerId="ADAL" clId="{A6C103C4-C924-4A66-A275-4E56DEFDD1CE}" dt="2021-07-23T10:58:14.011" v="1148" actId="255"/>
          <ac:spMkLst>
            <pc:docMk/>
            <pc:sldMk cId="2821865419" sldId="368"/>
            <ac:spMk id="3" creationId="{D4994A71-861A-4B86-B9D0-ABA04ECC3722}"/>
          </ac:spMkLst>
        </pc:spChg>
        <pc:spChg chg="mod">
          <ac:chgData name="Quqing Huang" userId="8a51af5d-774f-4410-8119-10367aa82dfa" providerId="ADAL" clId="{A6C103C4-C924-4A66-A275-4E56DEFDD1CE}" dt="2021-07-23T11:00:09.783" v="1274"/>
          <ac:spMkLst>
            <pc:docMk/>
            <pc:sldMk cId="2821865419" sldId="368"/>
            <ac:spMk id="4" creationId="{D0421730-89F5-4B4B-95E5-475D49F07FFC}"/>
          </ac:spMkLst>
        </pc:spChg>
        <pc:spChg chg="mod">
          <ac:chgData name="Quqing Huang" userId="8a51af5d-774f-4410-8119-10367aa82dfa" providerId="ADAL" clId="{A6C103C4-C924-4A66-A275-4E56DEFDD1CE}" dt="2021-07-23T10:59:07.347" v="1206" actId="20577"/>
          <ac:spMkLst>
            <pc:docMk/>
            <pc:sldMk cId="2821865419" sldId="368"/>
            <ac:spMk id="7" creationId="{84471638-3432-4DD9-986C-F200917577A0}"/>
          </ac:spMkLst>
        </pc:spChg>
        <pc:spChg chg="mod">
          <ac:chgData name="Quqing Huang" userId="8a51af5d-774f-4410-8119-10367aa82dfa" providerId="ADAL" clId="{A6C103C4-C924-4A66-A275-4E56DEFDD1CE}" dt="2021-07-23T10:31:52.851" v="196" actId="20577"/>
          <ac:spMkLst>
            <pc:docMk/>
            <pc:sldMk cId="2821865419" sldId="368"/>
            <ac:spMk id="8" creationId="{D9DC590C-BF20-4C03-BDCB-658B8009FAB9}"/>
          </ac:spMkLst>
        </pc:spChg>
      </pc:sldChg>
      <pc:sldChg chg="addSp modSp new mod">
        <pc:chgData name="Quqing Huang" userId="8a51af5d-774f-4410-8119-10367aa82dfa" providerId="ADAL" clId="{A6C103C4-C924-4A66-A275-4E56DEFDD1CE}" dt="2021-07-23T10:38:16.822" v="418" actId="113"/>
        <pc:sldMkLst>
          <pc:docMk/>
          <pc:sldMk cId="2023803033" sldId="369"/>
        </pc:sldMkLst>
        <pc:spChg chg="mod">
          <ac:chgData name="Quqing Huang" userId="8a51af5d-774f-4410-8119-10367aa82dfa" providerId="ADAL" clId="{A6C103C4-C924-4A66-A275-4E56DEFDD1CE}" dt="2021-07-23T10:35:20.705" v="232" actId="20577"/>
          <ac:spMkLst>
            <pc:docMk/>
            <pc:sldMk cId="2023803033" sldId="369"/>
            <ac:spMk id="2" creationId="{2421C3C2-B8D8-4269-9B7F-280E99E148F1}"/>
          </ac:spMkLst>
        </pc:spChg>
        <pc:spChg chg="mod">
          <ac:chgData name="Quqing Huang" userId="8a51af5d-774f-4410-8119-10367aa82dfa" providerId="ADAL" clId="{A6C103C4-C924-4A66-A275-4E56DEFDD1CE}" dt="2021-07-23T10:38:16.822" v="418" actId="113"/>
          <ac:spMkLst>
            <pc:docMk/>
            <pc:sldMk cId="2023803033" sldId="369"/>
            <ac:spMk id="3" creationId="{9955014F-9DD8-4F65-BBDC-890A202AFE06}"/>
          </ac:spMkLst>
        </pc:spChg>
        <pc:picChg chg="add mod">
          <ac:chgData name="Quqing Huang" userId="8a51af5d-774f-4410-8119-10367aa82dfa" providerId="ADAL" clId="{A6C103C4-C924-4A66-A275-4E56DEFDD1CE}" dt="2021-07-23T10:37:17.381" v="280" actId="1076"/>
          <ac:picMkLst>
            <pc:docMk/>
            <pc:sldMk cId="2023803033" sldId="369"/>
            <ac:picMk id="1026" creationId="{F27421A5-3686-4F5D-B303-DF3AF48406BB}"/>
          </ac:picMkLst>
        </pc:picChg>
      </pc:sldChg>
      <pc:sldChg chg="addSp delSp modSp new mod">
        <pc:chgData name="Quqing Huang" userId="8a51af5d-774f-4410-8119-10367aa82dfa" providerId="ADAL" clId="{A6C103C4-C924-4A66-A275-4E56DEFDD1CE}" dt="2021-07-23T11:04:10.793" v="1365" actId="207"/>
        <pc:sldMkLst>
          <pc:docMk/>
          <pc:sldMk cId="2298166940" sldId="370"/>
        </pc:sldMkLst>
        <pc:spChg chg="mod">
          <ac:chgData name="Quqing Huang" userId="8a51af5d-774f-4410-8119-10367aa82dfa" providerId="ADAL" clId="{A6C103C4-C924-4A66-A275-4E56DEFDD1CE}" dt="2021-07-23T10:43:13.774" v="693" actId="20577"/>
          <ac:spMkLst>
            <pc:docMk/>
            <pc:sldMk cId="2298166940" sldId="370"/>
            <ac:spMk id="2" creationId="{7AD504BD-3879-45F2-8C2D-21557A41646F}"/>
          </ac:spMkLst>
        </pc:spChg>
        <pc:spChg chg="del">
          <ac:chgData name="Quqing Huang" userId="8a51af5d-774f-4410-8119-10367aa82dfa" providerId="ADAL" clId="{A6C103C4-C924-4A66-A275-4E56DEFDD1CE}" dt="2021-07-23T10:39:37.421" v="467" actId="22"/>
          <ac:spMkLst>
            <pc:docMk/>
            <pc:sldMk cId="2298166940" sldId="370"/>
            <ac:spMk id="3" creationId="{1FFF9802-0F0B-41AA-81DB-52059396815F}"/>
          </ac:spMkLst>
        </pc:spChg>
        <pc:spChg chg="add mod">
          <ac:chgData name="Quqing Huang" userId="8a51af5d-774f-4410-8119-10367aa82dfa" providerId="ADAL" clId="{A6C103C4-C924-4A66-A275-4E56DEFDD1CE}" dt="2021-07-23T11:04:06.864" v="1363" actId="207"/>
          <ac:spMkLst>
            <pc:docMk/>
            <pc:sldMk cId="2298166940" sldId="370"/>
            <ac:spMk id="10" creationId="{E6FE32DC-1881-4BA9-AF5B-15BF3B3020F2}"/>
          </ac:spMkLst>
        </pc:spChg>
        <pc:spChg chg="add mod">
          <ac:chgData name="Quqing Huang" userId="8a51af5d-774f-4410-8119-10367aa82dfa" providerId="ADAL" clId="{A6C103C4-C924-4A66-A275-4E56DEFDD1CE}" dt="2021-07-23T11:04:08.796" v="1364" actId="207"/>
          <ac:spMkLst>
            <pc:docMk/>
            <pc:sldMk cId="2298166940" sldId="370"/>
            <ac:spMk id="11" creationId="{E288C107-6285-4B41-A23C-7054865EDBDF}"/>
          </ac:spMkLst>
        </pc:spChg>
        <pc:spChg chg="add mod">
          <ac:chgData name="Quqing Huang" userId="8a51af5d-774f-4410-8119-10367aa82dfa" providerId="ADAL" clId="{A6C103C4-C924-4A66-A275-4E56DEFDD1CE}" dt="2021-07-23T11:04:10.793" v="1365" actId="207"/>
          <ac:spMkLst>
            <pc:docMk/>
            <pc:sldMk cId="2298166940" sldId="370"/>
            <ac:spMk id="12" creationId="{976D0E6B-F85F-4DA4-8644-1B0510E9D5F8}"/>
          </ac:spMkLst>
        </pc:spChg>
        <pc:spChg chg="add del mod">
          <ac:chgData name="Quqing Huang" userId="8a51af5d-774f-4410-8119-10367aa82dfa" providerId="ADAL" clId="{A6C103C4-C924-4A66-A275-4E56DEFDD1CE}" dt="2021-07-23T10:53:01.074" v="1030" actId="478"/>
          <ac:spMkLst>
            <pc:docMk/>
            <pc:sldMk cId="2298166940" sldId="370"/>
            <ac:spMk id="15" creationId="{6DF512F9-B598-4FBE-9404-6FBCFFFEADDE}"/>
          </ac:spMkLst>
        </pc:spChg>
        <pc:spChg chg="add del mod">
          <ac:chgData name="Quqing Huang" userId="8a51af5d-774f-4410-8119-10367aa82dfa" providerId="ADAL" clId="{A6C103C4-C924-4A66-A275-4E56DEFDD1CE}" dt="2021-07-23T10:52:50.961" v="1024" actId="478"/>
          <ac:spMkLst>
            <pc:docMk/>
            <pc:sldMk cId="2298166940" sldId="370"/>
            <ac:spMk id="16" creationId="{63CBEEB9-C942-4DC7-81B6-B9CDE31C23E6}"/>
          </ac:spMkLst>
        </pc:spChg>
        <pc:spChg chg="add del mod">
          <ac:chgData name="Quqing Huang" userId="8a51af5d-774f-4410-8119-10367aa82dfa" providerId="ADAL" clId="{A6C103C4-C924-4A66-A275-4E56DEFDD1CE}" dt="2021-07-23T10:53:09.523" v="1037"/>
          <ac:spMkLst>
            <pc:docMk/>
            <pc:sldMk cId="2298166940" sldId="370"/>
            <ac:spMk id="17" creationId="{7F083A08-E18F-45A9-A3A8-74A62F8A51A8}"/>
          </ac:spMkLst>
        </pc:spChg>
        <pc:spChg chg="add mod">
          <ac:chgData name="Quqing Huang" userId="8a51af5d-774f-4410-8119-10367aa82dfa" providerId="ADAL" clId="{A6C103C4-C924-4A66-A275-4E56DEFDD1CE}" dt="2021-07-23T10:53:34.960" v="1048" actId="20577"/>
          <ac:spMkLst>
            <pc:docMk/>
            <pc:sldMk cId="2298166940" sldId="370"/>
            <ac:spMk id="18" creationId="{C530920E-55BE-4FBA-9640-64DC05C8DBC1}"/>
          </ac:spMkLst>
        </pc:spChg>
        <pc:spChg chg="add mod">
          <ac:chgData name="Quqing Huang" userId="8a51af5d-774f-4410-8119-10367aa82dfa" providerId="ADAL" clId="{A6C103C4-C924-4A66-A275-4E56DEFDD1CE}" dt="2021-07-23T10:53:33.604" v="1047" actId="14100"/>
          <ac:spMkLst>
            <pc:docMk/>
            <pc:sldMk cId="2298166940" sldId="370"/>
            <ac:spMk id="19" creationId="{B731F575-B51E-4034-8470-13CB96BD0448}"/>
          </ac:spMkLst>
        </pc:spChg>
        <pc:spChg chg="add del mod">
          <ac:chgData name="Quqing Huang" userId="8a51af5d-774f-4410-8119-10367aa82dfa" providerId="ADAL" clId="{A6C103C4-C924-4A66-A275-4E56DEFDD1CE}" dt="2021-07-23T10:53:16.684" v="1041" actId="478"/>
          <ac:spMkLst>
            <pc:docMk/>
            <pc:sldMk cId="2298166940" sldId="370"/>
            <ac:spMk id="20" creationId="{BE745AFF-5FD7-43E7-A415-8435C90C5B1E}"/>
          </ac:spMkLst>
        </pc:spChg>
        <pc:graphicFrameChg chg="add mod modGraphic">
          <ac:chgData name="Quqing Huang" userId="8a51af5d-774f-4410-8119-10367aa82dfa" providerId="ADAL" clId="{A6C103C4-C924-4A66-A275-4E56DEFDD1CE}" dt="2021-07-23T10:54:02.124" v="1054" actId="1035"/>
          <ac:graphicFrameMkLst>
            <pc:docMk/>
            <pc:sldMk cId="2298166940" sldId="370"/>
            <ac:graphicFrameMk id="8" creationId="{06D7656D-524A-4C5E-9601-E9BA734A1FFD}"/>
          </ac:graphicFrameMkLst>
        </pc:graphicFrameChg>
        <pc:picChg chg="add mod ord">
          <ac:chgData name="Quqing Huang" userId="8a51af5d-774f-4410-8119-10367aa82dfa" providerId="ADAL" clId="{A6C103C4-C924-4A66-A275-4E56DEFDD1CE}" dt="2021-07-23T10:44:13.522" v="746" actId="1076"/>
          <ac:picMkLst>
            <pc:docMk/>
            <pc:sldMk cId="2298166940" sldId="370"/>
            <ac:picMk id="5" creationId="{BABCD882-8824-4AB7-82AA-72E1CAFAA7ED}"/>
          </ac:picMkLst>
        </pc:picChg>
        <pc:picChg chg="add del mod">
          <ac:chgData name="Quqing Huang" userId="8a51af5d-774f-4410-8119-10367aa82dfa" providerId="ADAL" clId="{A6C103C4-C924-4A66-A275-4E56DEFDD1CE}" dt="2021-07-23T10:40:49.357" v="476" actId="478"/>
          <ac:picMkLst>
            <pc:docMk/>
            <pc:sldMk cId="2298166940" sldId="370"/>
            <ac:picMk id="7" creationId="{DA40D1B5-F428-4F31-9229-8535A4CAEAA3}"/>
          </ac:picMkLst>
        </pc:picChg>
        <pc:picChg chg="add del mod">
          <ac:chgData name="Quqing Huang" userId="8a51af5d-774f-4410-8119-10367aa82dfa" providerId="ADAL" clId="{A6C103C4-C924-4A66-A275-4E56DEFDD1CE}" dt="2021-07-23T10:46:43.215" v="828" actId="478"/>
          <ac:picMkLst>
            <pc:docMk/>
            <pc:sldMk cId="2298166940" sldId="370"/>
            <ac:picMk id="14" creationId="{C5674A9E-70B1-4ABF-89C0-0D3D9CFECEB0}"/>
          </ac:picMkLst>
        </pc:picChg>
      </pc:sldChg>
      <pc:sldChg chg="modSp new del mod">
        <pc:chgData name="Quqing Huang" userId="8a51af5d-774f-4410-8119-10367aa82dfa" providerId="ADAL" clId="{A6C103C4-C924-4A66-A275-4E56DEFDD1CE}" dt="2021-07-23T10:56:30.663" v="1143" actId="47"/>
        <pc:sldMkLst>
          <pc:docMk/>
          <pc:sldMk cId="1078959696" sldId="371"/>
        </pc:sldMkLst>
        <pc:spChg chg="mod">
          <ac:chgData name="Quqing Huang" userId="8a51af5d-774f-4410-8119-10367aa82dfa" providerId="ADAL" clId="{A6C103C4-C924-4A66-A275-4E56DEFDD1CE}" dt="2021-07-23T10:54:18.999" v="1076" actId="20577"/>
          <ac:spMkLst>
            <pc:docMk/>
            <pc:sldMk cId="1078959696" sldId="371"/>
            <ac:spMk id="2" creationId="{3D0B5027-1F7C-4409-8444-E052B5CC257E}"/>
          </ac:spMkLst>
        </pc:spChg>
      </pc:sldChg>
      <pc:sldChg chg="add">
        <pc:chgData name="Quqing Huang" userId="8a51af5d-774f-4410-8119-10367aa82dfa" providerId="ADAL" clId="{A6C103C4-C924-4A66-A275-4E56DEFDD1CE}" dt="2021-07-23T10:58:04.332" v="1145"/>
        <pc:sldMkLst>
          <pc:docMk/>
          <pc:sldMk cId="1844108849" sldId="7800"/>
        </pc:sldMkLst>
      </pc:sldChg>
      <pc:sldChg chg="add">
        <pc:chgData name="Quqing Huang" userId="8a51af5d-774f-4410-8119-10367aa82dfa" providerId="ADAL" clId="{A6C103C4-C924-4A66-A275-4E56DEFDD1CE}" dt="2021-07-23T10:58:04.332" v="1145"/>
        <pc:sldMkLst>
          <pc:docMk/>
          <pc:sldMk cId="3908321519" sldId="7812"/>
        </pc:sldMkLst>
      </pc:sldChg>
      <pc:sldChg chg="add">
        <pc:chgData name="Quqing Huang" userId="8a51af5d-774f-4410-8119-10367aa82dfa" providerId="ADAL" clId="{A6C103C4-C924-4A66-A275-4E56DEFDD1CE}" dt="2021-07-23T10:58:04.332" v="1145"/>
        <pc:sldMkLst>
          <pc:docMk/>
          <pc:sldMk cId="1424278154" sldId="7813"/>
        </pc:sldMkLst>
      </pc:sldChg>
      <pc:sldChg chg="add">
        <pc:chgData name="Quqing Huang" userId="8a51af5d-774f-4410-8119-10367aa82dfa" providerId="ADAL" clId="{A6C103C4-C924-4A66-A275-4E56DEFDD1CE}" dt="2021-07-23T10:58:04.332" v="1145"/>
        <pc:sldMkLst>
          <pc:docMk/>
          <pc:sldMk cId="2642911930" sldId="7814"/>
        </pc:sldMkLst>
      </pc:sldChg>
      <pc:sldChg chg="add">
        <pc:chgData name="Quqing Huang" userId="8a51af5d-774f-4410-8119-10367aa82dfa" providerId="ADAL" clId="{A6C103C4-C924-4A66-A275-4E56DEFDD1CE}" dt="2021-07-23T10:58:04.332" v="1145"/>
        <pc:sldMkLst>
          <pc:docMk/>
          <pc:sldMk cId="4037734470" sldId="7815"/>
        </pc:sldMkLst>
      </pc:sldChg>
      <pc:sldChg chg="add">
        <pc:chgData name="Quqing Huang" userId="8a51af5d-774f-4410-8119-10367aa82dfa" providerId="ADAL" clId="{A6C103C4-C924-4A66-A275-4E56DEFDD1CE}" dt="2021-07-23T10:58:04.332" v="1145"/>
        <pc:sldMkLst>
          <pc:docMk/>
          <pc:sldMk cId="3193052118" sldId="7816"/>
        </pc:sldMkLst>
      </pc:sldChg>
      <pc:sldChg chg="modSp add mod">
        <pc:chgData name="Quqing Huang" userId="8a51af5d-774f-4410-8119-10367aa82dfa" providerId="ADAL" clId="{A6C103C4-C924-4A66-A275-4E56DEFDD1CE}" dt="2021-07-23T11:00:11.992" v="1275"/>
        <pc:sldMkLst>
          <pc:docMk/>
          <pc:sldMk cId="2801343508" sldId="7817"/>
        </pc:sldMkLst>
        <pc:spChg chg="mod">
          <ac:chgData name="Quqing Huang" userId="8a51af5d-774f-4410-8119-10367aa82dfa" providerId="ADAL" clId="{A6C103C4-C924-4A66-A275-4E56DEFDD1CE}" dt="2021-07-23T10:59:20.973" v="1217" actId="113"/>
          <ac:spMkLst>
            <pc:docMk/>
            <pc:sldMk cId="2801343508" sldId="7817"/>
            <ac:spMk id="3" creationId="{D4994A71-861A-4B86-B9D0-ABA04ECC3722}"/>
          </ac:spMkLst>
        </pc:spChg>
        <pc:spChg chg="mod">
          <ac:chgData name="Quqing Huang" userId="8a51af5d-774f-4410-8119-10367aa82dfa" providerId="ADAL" clId="{A6C103C4-C924-4A66-A275-4E56DEFDD1CE}" dt="2021-07-23T11:00:11.992" v="1275"/>
          <ac:spMkLst>
            <pc:docMk/>
            <pc:sldMk cId="2801343508" sldId="7817"/>
            <ac:spMk id="4" creationId="{D0421730-89F5-4B4B-95E5-475D49F07FFC}"/>
          </ac:spMkLst>
        </pc:spChg>
        <pc:spChg chg="mod">
          <ac:chgData name="Quqing Huang" userId="8a51af5d-774f-4410-8119-10367aa82dfa" providerId="ADAL" clId="{A6C103C4-C924-4A66-A275-4E56DEFDD1CE}" dt="2021-07-23T10:59:14.995" v="1216" actId="20577"/>
          <ac:spMkLst>
            <pc:docMk/>
            <pc:sldMk cId="2801343508" sldId="7817"/>
            <ac:spMk id="7" creationId="{84471638-3432-4DD9-986C-F200917577A0}"/>
          </ac:spMkLst>
        </pc:spChg>
      </pc:sldChg>
      <pc:sldChg chg="modSp add mod">
        <pc:chgData name="Quqing Huang" userId="8a51af5d-774f-4410-8119-10367aa82dfa" providerId="ADAL" clId="{A6C103C4-C924-4A66-A275-4E56DEFDD1CE}" dt="2021-07-23T11:00:21.433" v="1278" actId="403"/>
        <pc:sldMkLst>
          <pc:docMk/>
          <pc:sldMk cId="2491464147" sldId="7818"/>
        </pc:sldMkLst>
        <pc:spChg chg="mod">
          <ac:chgData name="Quqing Huang" userId="8a51af5d-774f-4410-8119-10367aa82dfa" providerId="ADAL" clId="{A6C103C4-C924-4A66-A275-4E56DEFDD1CE}" dt="2021-07-23T11:00:17.062" v="1276" actId="113"/>
          <ac:spMkLst>
            <pc:docMk/>
            <pc:sldMk cId="2491464147" sldId="7818"/>
            <ac:spMk id="3" creationId="{D4994A71-861A-4B86-B9D0-ABA04ECC3722}"/>
          </ac:spMkLst>
        </pc:spChg>
        <pc:spChg chg="mod">
          <ac:chgData name="Quqing Huang" userId="8a51af5d-774f-4410-8119-10367aa82dfa" providerId="ADAL" clId="{A6C103C4-C924-4A66-A275-4E56DEFDD1CE}" dt="2021-07-23T11:00:21.433" v="1278" actId="403"/>
          <ac:spMkLst>
            <pc:docMk/>
            <pc:sldMk cId="2491464147" sldId="7818"/>
            <ac:spMk id="4" creationId="{D0421730-89F5-4B4B-95E5-475D49F07FFC}"/>
          </ac:spMkLst>
        </pc:spChg>
        <pc:spChg chg="mod">
          <ac:chgData name="Quqing Huang" userId="8a51af5d-774f-4410-8119-10367aa82dfa" providerId="ADAL" clId="{A6C103C4-C924-4A66-A275-4E56DEFDD1CE}" dt="2021-07-23T10:59:38.689" v="1244" actId="403"/>
          <ac:spMkLst>
            <pc:docMk/>
            <pc:sldMk cId="2491464147" sldId="7818"/>
            <ac:spMk id="7" creationId="{84471638-3432-4DD9-986C-F200917577A0}"/>
          </ac:spMkLst>
        </pc:spChg>
      </pc:sldChg>
      <pc:sldChg chg="modSp add mod">
        <pc:chgData name="Quqing Huang" userId="8a51af5d-774f-4410-8119-10367aa82dfa" providerId="ADAL" clId="{A6C103C4-C924-4A66-A275-4E56DEFDD1CE}" dt="2021-07-23T11:00:40.088" v="1283" actId="403"/>
        <pc:sldMkLst>
          <pc:docMk/>
          <pc:sldMk cId="4121334125" sldId="7819"/>
        </pc:sldMkLst>
        <pc:spChg chg="mod">
          <ac:chgData name="Quqing Huang" userId="8a51af5d-774f-4410-8119-10367aa82dfa" providerId="ADAL" clId="{A6C103C4-C924-4A66-A275-4E56DEFDD1CE}" dt="2021-07-23T11:00:37.438" v="1281" actId="404"/>
          <ac:spMkLst>
            <pc:docMk/>
            <pc:sldMk cId="4121334125" sldId="7819"/>
            <ac:spMk id="4" creationId="{D0421730-89F5-4B4B-95E5-475D49F07FFC}"/>
          </ac:spMkLst>
        </pc:spChg>
        <pc:spChg chg="mod">
          <ac:chgData name="Quqing Huang" userId="8a51af5d-774f-4410-8119-10367aa82dfa" providerId="ADAL" clId="{A6C103C4-C924-4A66-A275-4E56DEFDD1CE}" dt="2021-07-23T11:00:40.088" v="1283" actId="403"/>
          <ac:spMkLst>
            <pc:docMk/>
            <pc:sldMk cId="4121334125" sldId="7819"/>
            <ac:spMk id="8" creationId="{D9DC590C-BF20-4C03-BDCB-658B8009FAB9}"/>
          </ac:spMkLst>
        </pc:spChg>
      </pc:sldChg>
      <pc:sldMasterChg chg="del delSldLayout">
        <pc:chgData name="Quqing Huang" userId="8a51af5d-774f-4410-8119-10367aa82dfa" providerId="ADAL" clId="{A6C103C4-C924-4A66-A275-4E56DEFDD1CE}" dt="2021-07-23T10:57:04.657" v="1144" actId="47"/>
        <pc:sldMasterMkLst>
          <pc:docMk/>
          <pc:sldMasterMk cId="3429753579" sldId="2147483658"/>
        </pc:sldMasterMkLst>
        <pc:sldLayoutChg chg="del">
          <pc:chgData name="Quqing Huang" userId="8a51af5d-774f-4410-8119-10367aa82dfa" providerId="ADAL" clId="{A6C103C4-C924-4A66-A275-4E56DEFDD1CE}" dt="2021-07-23T10:57:04.657" v="1144" actId="47"/>
          <pc:sldLayoutMkLst>
            <pc:docMk/>
            <pc:sldMasterMk cId="3429753579" sldId="2147483658"/>
            <pc:sldLayoutMk cId="1816825316" sldId="2147483659"/>
          </pc:sldLayoutMkLst>
        </pc:sldLayoutChg>
        <pc:sldLayoutChg chg="del">
          <pc:chgData name="Quqing Huang" userId="8a51af5d-774f-4410-8119-10367aa82dfa" providerId="ADAL" clId="{A6C103C4-C924-4A66-A275-4E56DEFDD1CE}" dt="2021-07-23T10:57:04.657" v="1144" actId="47"/>
          <pc:sldLayoutMkLst>
            <pc:docMk/>
            <pc:sldMasterMk cId="3429753579" sldId="2147483658"/>
            <pc:sldLayoutMk cId="526134016" sldId="2147483660"/>
          </pc:sldLayoutMkLst>
        </pc:sldLayoutChg>
        <pc:sldLayoutChg chg="del">
          <pc:chgData name="Quqing Huang" userId="8a51af5d-774f-4410-8119-10367aa82dfa" providerId="ADAL" clId="{A6C103C4-C924-4A66-A275-4E56DEFDD1CE}" dt="2021-07-23T10:57:04.657" v="1144" actId="47"/>
          <pc:sldLayoutMkLst>
            <pc:docMk/>
            <pc:sldMasterMk cId="3429753579" sldId="2147483658"/>
            <pc:sldLayoutMk cId="2461888676" sldId="2147483661"/>
          </pc:sldLayoutMkLst>
        </pc:sldLayoutChg>
        <pc:sldLayoutChg chg="del">
          <pc:chgData name="Quqing Huang" userId="8a51af5d-774f-4410-8119-10367aa82dfa" providerId="ADAL" clId="{A6C103C4-C924-4A66-A275-4E56DEFDD1CE}" dt="2021-07-23T10:57:04.657" v="1144" actId="47"/>
          <pc:sldLayoutMkLst>
            <pc:docMk/>
            <pc:sldMasterMk cId="3429753579" sldId="2147483658"/>
            <pc:sldLayoutMk cId="2960188492" sldId="2147483662"/>
          </pc:sldLayoutMkLst>
        </pc:sldLayoutChg>
        <pc:sldLayoutChg chg="del">
          <pc:chgData name="Quqing Huang" userId="8a51af5d-774f-4410-8119-10367aa82dfa" providerId="ADAL" clId="{A6C103C4-C924-4A66-A275-4E56DEFDD1CE}" dt="2021-07-23T10:57:04.657" v="1144" actId="47"/>
          <pc:sldLayoutMkLst>
            <pc:docMk/>
            <pc:sldMasterMk cId="3429753579" sldId="2147483658"/>
            <pc:sldLayoutMk cId="3828842869" sldId="2147483663"/>
          </pc:sldLayoutMkLst>
        </pc:sldLayoutChg>
        <pc:sldLayoutChg chg="del">
          <pc:chgData name="Quqing Huang" userId="8a51af5d-774f-4410-8119-10367aa82dfa" providerId="ADAL" clId="{A6C103C4-C924-4A66-A275-4E56DEFDD1CE}" dt="2021-07-23T10:57:04.657" v="1144" actId="47"/>
          <pc:sldLayoutMkLst>
            <pc:docMk/>
            <pc:sldMasterMk cId="3429753579" sldId="2147483658"/>
            <pc:sldLayoutMk cId="2265296081" sldId="2147483664"/>
          </pc:sldLayoutMkLst>
        </pc:sldLayoutChg>
        <pc:sldLayoutChg chg="del">
          <pc:chgData name="Quqing Huang" userId="8a51af5d-774f-4410-8119-10367aa82dfa" providerId="ADAL" clId="{A6C103C4-C924-4A66-A275-4E56DEFDD1CE}" dt="2021-07-23T10:57:04.657" v="1144" actId="47"/>
          <pc:sldLayoutMkLst>
            <pc:docMk/>
            <pc:sldMasterMk cId="3429753579" sldId="2147483658"/>
            <pc:sldLayoutMk cId="1313982860" sldId="2147483665"/>
          </pc:sldLayoutMkLst>
        </pc:sldLayoutChg>
        <pc:sldLayoutChg chg="del">
          <pc:chgData name="Quqing Huang" userId="8a51af5d-774f-4410-8119-10367aa82dfa" providerId="ADAL" clId="{A6C103C4-C924-4A66-A275-4E56DEFDD1CE}" dt="2021-07-23T10:57:04.657" v="1144" actId="47"/>
          <pc:sldLayoutMkLst>
            <pc:docMk/>
            <pc:sldMasterMk cId="3429753579" sldId="2147483658"/>
            <pc:sldLayoutMk cId="3849803419" sldId="2147483666"/>
          </pc:sldLayoutMkLst>
        </pc:sldLayoutChg>
        <pc:sldLayoutChg chg="del">
          <pc:chgData name="Quqing Huang" userId="8a51af5d-774f-4410-8119-10367aa82dfa" providerId="ADAL" clId="{A6C103C4-C924-4A66-A275-4E56DEFDD1CE}" dt="2021-07-23T10:57:04.657" v="1144" actId="47"/>
          <pc:sldLayoutMkLst>
            <pc:docMk/>
            <pc:sldMasterMk cId="3429753579" sldId="2147483658"/>
            <pc:sldLayoutMk cId="107897093" sldId="2147483667"/>
          </pc:sldLayoutMkLst>
        </pc:sldLayoutChg>
        <pc:sldLayoutChg chg="del">
          <pc:chgData name="Quqing Huang" userId="8a51af5d-774f-4410-8119-10367aa82dfa" providerId="ADAL" clId="{A6C103C4-C924-4A66-A275-4E56DEFDD1CE}" dt="2021-07-23T10:57:04.657" v="1144" actId="47"/>
          <pc:sldLayoutMkLst>
            <pc:docMk/>
            <pc:sldMasterMk cId="3429753579" sldId="2147483658"/>
            <pc:sldLayoutMk cId="3040475348" sldId="2147483668"/>
          </pc:sldLayoutMkLst>
        </pc:sldLayoutChg>
        <pc:sldLayoutChg chg="del">
          <pc:chgData name="Quqing Huang" userId="8a51af5d-774f-4410-8119-10367aa82dfa" providerId="ADAL" clId="{A6C103C4-C924-4A66-A275-4E56DEFDD1CE}" dt="2021-07-23T10:57:04.657" v="1144" actId="47"/>
          <pc:sldLayoutMkLst>
            <pc:docMk/>
            <pc:sldMasterMk cId="3429753579" sldId="2147483658"/>
            <pc:sldLayoutMk cId="2905992872" sldId="2147483669"/>
          </pc:sldLayoutMkLst>
        </pc:sldLayoutChg>
        <pc:sldLayoutChg chg="del">
          <pc:chgData name="Quqing Huang" userId="8a51af5d-774f-4410-8119-10367aa82dfa" providerId="ADAL" clId="{A6C103C4-C924-4A66-A275-4E56DEFDD1CE}" dt="2021-07-23T10:57:04.657" v="1144" actId="47"/>
          <pc:sldLayoutMkLst>
            <pc:docMk/>
            <pc:sldMasterMk cId="3429753579" sldId="2147483658"/>
            <pc:sldLayoutMk cId="602563490" sldId="2147483670"/>
          </pc:sldLayoutMkLst>
        </pc:sldLayoutChg>
      </pc:sldMasterChg>
    </pc:docChg>
  </pc:docChgLst>
  <pc:docChgLst>
    <pc:chgData name="Quqing Huang" userId="S::quqing.huang@carnstone.com::8a51af5d-774f-4410-8119-10367aa82dfa" providerId="AD" clId="Web-{0EF3C09F-6069-B000-CBA4-FAAD90E68DF9}"/>
    <pc:docChg chg="modSld">
      <pc:chgData name="Quqing Huang" userId="S::quqing.huang@carnstone.com::8a51af5d-774f-4410-8119-10367aa82dfa" providerId="AD" clId="Web-{0EF3C09F-6069-B000-CBA4-FAAD90E68DF9}" dt="2021-04-23T04:47:34.322" v="11"/>
      <pc:docMkLst>
        <pc:docMk/>
      </pc:docMkLst>
      <pc:sldChg chg="modSp">
        <pc:chgData name="Quqing Huang" userId="S::quqing.huang@carnstone.com::8a51af5d-774f-4410-8119-10367aa82dfa" providerId="AD" clId="Web-{0EF3C09F-6069-B000-CBA4-FAAD90E68DF9}" dt="2021-04-23T04:47:34.322" v="11"/>
        <pc:sldMkLst>
          <pc:docMk/>
          <pc:sldMk cId="2198212459" sldId="353"/>
        </pc:sldMkLst>
        <pc:graphicFrameChg chg="mod modGraphic">
          <ac:chgData name="Quqing Huang" userId="S::quqing.huang@carnstone.com::8a51af5d-774f-4410-8119-10367aa82dfa" providerId="AD" clId="Web-{0EF3C09F-6069-B000-CBA4-FAAD90E68DF9}" dt="2021-04-23T04:47:34.322" v="11"/>
          <ac:graphicFrameMkLst>
            <pc:docMk/>
            <pc:sldMk cId="2198212459" sldId="353"/>
            <ac:graphicFrameMk id="4" creationId="{9217893A-122B-4074-8874-0F0552C462E0}"/>
          </ac:graphicFrameMkLst>
        </pc:graphicFrameChg>
      </pc:sldChg>
      <pc:sldChg chg="modSp">
        <pc:chgData name="Quqing Huang" userId="S::quqing.huang@carnstone.com::8a51af5d-774f-4410-8119-10367aa82dfa" providerId="AD" clId="Web-{0EF3C09F-6069-B000-CBA4-FAAD90E68DF9}" dt="2021-04-23T04:46:41.272" v="9" actId="20577"/>
        <pc:sldMkLst>
          <pc:docMk/>
          <pc:sldMk cId="2639836426" sldId="361"/>
        </pc:sldMkLst>
        <pc:spChg chg="mod">
          <ac:chgData name="Quqing Huang" userId="S::quqing.huang@carnstone.com::8a51af5d-774f-4410-8119-10367aa82dfa" providerId="AD" clId="Web-{0EF3C09F-6069-B000-CBA4-FAAD90E68DF9}" dt="2021-04-23T04:46:41.272" v="9" actId="20577"/>
          <ac:spMkLst>
            <pc:docMk/>
            <pc:sldMk cId="2639836426" sldId="361"/>
            <ac:spMk id="21" creationId="{F8A17157-565A-4842-B705-6AB78779DCCA}"/>
          </ac:spMkLst>
        </pc:spChg>
      </pc:sldChg>
      <pc:sldChg chg="modSp">
        <pc:chgData name="Quqing Huang" userId="S::quqing.huang@carnstone.com::8a51af5d-774f-4410-8119-10367aa82dfa" providerId="AD" clId="Web-{0EF3C09F-6069-B000-CBA4-FAAD90E68DF9}" dt="2021-04-23T04:46:10.787" v="5" actId="20577"/>
        <pc:sldMkLst>
          <pc:docMk/>
          <pc:sldMk cId="70807593" sldId="365"/>
        </pc:sldMkLst>
        <pc:spChg chg="mod">
          <ac:chgData name="Quqing Huang" userId="S::quqing.huang@carnstone.com::8a51af5d-774f-4410-8119-10367aa82dfa" providerId="AD" clId="Web-{0EF3C09F-6069-B000-CBA4-FAAD90E68DF9}" dt="2021-04-23T04:46:10.787" v="5" actId="20577"/>
          <ac:spMkLst>
            <pc:docMk/>
            <pc:sldMk cId="70807593" sldId="365"/>
            <ac:spMk id="3" creationId="{0D9626DA-7A66-49EE-898B-BFA5AF8B7E5E}"/>
          </ac:spMkLst>
        </pc:spChg>
      </pc:sldChg>
    </pc:docChg>
  </pc:docChgLst>
  <pc:docChgLst>
    <pc:chgData name="Blake Zheng" userId="a78039c8-996b-42f4-a0a5-e1729f353f40" providerId="ADAL" clId="{31926492-3FB8-4CBD-8E5B-EAD7FBAA8F8D}"/>
    <pc:docChg chg="undo custSel addSld delSld modSld sldOrd modMainMaster addSection delSection modSection">
      <pc:chgData name="Blake Zheng" userId="a78039c8-996b-42f4-a0a5-e1729f353f40" providerId="ADAL" clId="{31926492-3FB8-4CBD-8E5B-EAD7FBAA8F8D}" dt="2021-10-19T11:04:41.157" v="820" actId="17851"/>
      <pc:docMkLst>
        <pc:docMk/>
      </pc:docMkLst>
      <pc:sldChg chg="delSp add mod delCm">
        <pc:chgData name="Blake Zheng" userId="a78039c8-996b-42f4-a0a5-e1729f353f40" providerId="ADAL" clId="{31926492-3FB8-4CBD-8E5B-EAD7FBAA8F8D}" dt="2021-09-23T05:10:41.912" v="798" actId="1592"/>
        <pc:sldMkLst>
          <pc:docMk/>
          <pc:sldMk cId="1098340467" sldId="264"/>
        </pc:sldMkLst>
        <pc:spChg chg="del">
          <ac:chgData name="Blake Zheng" userId="a78039c8-996b-42f4-a0a5-e1729f353f40" providerId="ADAL" clId="{31926492-3FB8-4CBD-8E5B-EAD7FBAA8F8D}" dt="2021-09-23T04:28:33.002" v="1" actId="478"/>
          <ac:spMkLst>
            <pc:docMk/>
            <pc:sldMk cId="1098340467" sldId="264"/>
            <ac:spMk id="7" creationId="{B97E8789-7C49-4914-A86C-BEB114792696}"/>
          </ac:spMkLst>
        </pc:spChg>
      </pc:sldChg>
      <pc:sldChg chg="delSp add mod delCm">
        <pc:chgData name="Blake Zheng" userId="a78039c8-996b-42f4-a0a5-e1729f353f40" providerId="ADAL" clId="{31926492-3FB8-4CBD-8E5B-EAD7FBAA8F8D}" dt="2021-09-23T05:11:15.687" v="807" actId="1592"/>
        <pc:sldMkLst>
          <pc:docMk/>
          <pc:sldMk cId="2864677017" sldId="330"/>
        </pc:sldMkLst>
        <pc:spChg chg="del">
          <ac:chgData name="Blake Zheng" userId="a78039c8-996b-42f4-a0a5-e1729f353f40" providerId="ADAL" clId="{31926492-3FB8-4CBD-8E5B-EAD7FBAA8F8D}" dt="2021-09-23T05:11:13.480" v="803" actId="478"/>
          <ac:spMkLst>
            <pc:docMk/>
            <pc:sldMk cId="2864677017" sldId="330"/>
            <ac:spMk id="8" creationId="{A73C2BE8-9EFE-4609-BB23-8204D6E25835}"/>
          </ac:spMkLst>
        </pc:spChg>
      </pc:sldChg>
      <pc:sldChg chg="add delCm">
        <pc:chgData name="Blake Zheng" userId="a78039c8-996b-42f4-a0a5-e1729f353f40" providerId="ADAL" clId="{31926492-3FB8-4CBD-8E5B-EAD7FBAA8F8D}" dt="2021-09-23T05:10:59.552" v="800" actId="1592"/>
        <pc:sldMkLst>
          <pc:docMk/>
          <pc:sldMk cId="4208628199" sldId="332"/>
        </pc:sldMkLst>
      </pc:sldChg>
      <pc:sldChg chg="add">
        <pc:chgData name="Blake Zheng" userId="a78039c8-996b-42f4-a0a5-e1729f353f40" providerId="ADAL" clId="{31926492-3FB8-4CBD-8E5B-EAD7FBAA8F8D}" dt="2021-09-23T04:28:28.360" v="0"/>
        <pc:sldMkLst>
          <pc:docMk/>
          <pc:sldMk cId="754073165" sldId="349"/>
        </pc:sldMkLst>
      </pc:sldChg>
      <pc:sldChg chg="delSp modSp add del mod">
        <pc:chgData name="Blake Zheng" userId="a78039c8-996b-42f4-a0a5-e1729f353f40" providerId="ADAL" clId="{31926492-3FB8-4CBD-8E5B-EAD7FBAA8F8D}" dt="2021-09-23T05:02:44.079" v="712" actId="2696"/>
        <pc:sldMkLst>
          <pc:docMk/>
          <pc:sldMk cId="1467306382" sldId="357"/>
        </pc:sldMkLst>
        <pc:spChg chg="mod">
          <ac:chgData name="Blake Zheng" userId="a78039c8-996b-42f4-a0a5-e1729f353f40" providerId="ADAL" clId="{31926492-3FB8-4CBD-8E5B-EAD7FBAA8F8D}" dt="2021-09-23T04:38:24.456" v="331" actId="20577"/>
          <ac:spMkLst>
            <pc:docMk/>
            <pc:sldMk cId="1467306382" sldId="357"/>
            <ac:spMk id="2" creationId="{4A8DB85B-0A41-4DB7-B680-551979238EE4}"/>
          </ac:spMkLst>
        </pc:spChg>
        <pc:spChg chg="mod">
          <ac:chgData name="Blake Zheng" userId="a78039c8-996b-42f4-a0a5-e1729f353f40" providerId="ADAL" clId="{31926492-3FB8-4CBD-8E5B-EAD7FBAA8F8D}" dt="2021-09-23T04:58:29.470" v="673" actId="14100"/>
          <ac:spMkLst>
            <pc:docMk/>
            <pc:sldMk cId="1467306382" sldId="357"/>
            <ac:spMk id="5" creationId="{27783706-1E05-4740-B09C-40652681D68E}"/>
          </ac:spMkLst>
        </pc:spChg>
        <pc:spChg chg="del">
          <ac:chgData name="Blake Zheng" userId="a78039c8-996b-42f4-a0a5-e1729f353f40" providerId="ADAL" clId="{31926492-3FB8-4CBD-8E5B-EAD7FBAA8F8D}" dt="2021-09-23T04:55:01.949" v="660" actId="478"/>
          <ac:spMkLst>
            <pc:docMk/>
            <pc:sldMk cId="1467306382" sldId="357"/>
            <ac:spMk id="9" creationId="{76E338C0-8203-4C2D-AA62-AB9CA9BA5561}"/>
          </ac:spMkLst>
        </pc:spChg>
        <pc:picChg chg="del">
          <ac:chgData name="Blake Zheng" userId="a78039c8-996b-42f4-a0a5-e1729f353f40" providerId="ADAL" clId="{31926492-3FB8-4CBD-8E5B-EAD7FBAA8F8D}" dt="2021-09-23T05:00:04.086" v="679" actId="21"/>
          <ac:picMkLst>
            <pc:docMk/>
            <pc:sldMk cId="1467306382" sldId="357"/>
            <ac:picMk id="12" creationId="{C3B6FAAA-F2BF-433D-9E15-60150362883D}"/>
          </ac:picMkLst>
        </pc:picChg>
        <pc:picChg chg="del">
          <ac:chgData name="Blake Zheng" userId="a78039c8-996b-42f4-a0a5-e1729f353f40" providerId="ADAL" clId="{31926492-3FB8-4CBD-8E5B-EAD7FBAA8F8D}" dt="2021-09-23T04:57:58.447" v="672" actId="478"/>
          <ac:picMkLst>
            <pc:docMk/>
            <pc:sldMk cId="1467306382" sldId="357"/>
            <ac:picMk id="14" creationId="{F6D789AB-08DE-4A11-A0EA-BB508E88D72F}"/>
          </ac:picMkLst>
        </pc:picChg>
      </pc:sldChg>
      <pc:sldChg chg="delSp add mod delCm">
        <pc:chgData name="Blake Zheng" userId="a78039c8-996b-42f4-a0a5-e1729f353f40" providerId="ADAL" clId="{31926492-3FB8-4CBD-8E5B-EAD7FBAA8F8D}" dt="2021-09-23T05:11:10.118" v="802" actId="478"/>
        <pc:sldMkLst>
          <pc:docMk/>
          <pc:sldMk cId="2790743650" sldId="360"/>
        </pc:sldMkLst>
        <pc:spChg chg="del">
          <ac:chgData name="Blake Zheng" userId="a78039c8-996b-42f4-a0a5-e1729f353f40" providerId="ADAL" clId="{31926492-3FB8-4CBD-8E5B-EAD7FBAA8F8D}" dt="2021-09-23T05:11:10.118" v="802" actId="478"/>
          <ac:spMkLst>
            <pc:docMk/>
            <pc:sldMk cId="2790743650" sldId="360"/>
            <ac:spMk id="7" creationId="{E07390FF-A809-4614-B3CC-799F6E0F18EA}"/>
          </ac:spMkLst>
        </pc:spChg>
      </pc:sldChg>
      <pc:sldChg chg="add">
        <pc:chgData name="Blake Zheng" userId="a78039c8-996b-42f4-a0a5-e1729f353f40" providerId="ADAL" clId="{31926492-3FB8-4CBD-8E5B-EAD7FBAA8F8D}" dt="2021-09-23T04:29:30.312" v="5"/>
        <pc:sldMkLst>
          <pc:docMk/>
          <pc:sldMk cId="1049117617" sldId="1354"/>
        </pc:sldMkLst>
      </pc:sldChg>
      <pc:sldChg chg="add">
        <pc:chgData name="Blake Zheng" userId="a78039c8-996b-42f4-a0a5-e1729f353f40" providerId="ADAL" clId="{31926492-3FB8-4CBD-8E5B-EAD7FBAA8F8D}" dt="2021-09-23T04:28:48.581" v="4"/>
        <pc:sldMkLst>
          <pc:docMk/>
          <pc:sldMk cId="1192349317" sldId="1362"/>
        </pc:sldMkLst>
      </pc:sldChg>
      <pc:sldChg chg="modSp mod">
        <pc:chgData name="Blake Zheng" userId="a78039c8-996b-42f4-a0a5-e1729f353f40" providerId="ADAL" clId="{31926492-3FB8-4CBD-8E5B-EAD7FBAA8F8D}" dt="2021-09-23T04:48:06.473" v="602" actId="404"/>
        <pc:sldMkLst>
          <pc:docMk/>
          <pc:sldMk cId="3786713964" sldId="7820"/>
        </pc:sldMkLst>
        <pc:spChg chg="mod">
          <ac:chgData name="Blake Zheng" userId="a78039c8-996b-42f4-a0a5-e1729f353f40" providerId="ADAL" clId="{31926492-3FB8-4CBD-8E5B-EAD7FBAA8F8D}" dt="2021-09-23T04:47:59.005" v="600" actId="14100"/>
          <ac:spMkLst>
            <pc:docMk/>
            <pc:sldMk cId="3786713964" sldId="7820"/>
            <ac:spMk id="2" creationId="{B75B8D6E-A887-45C1-BBA9-360FB88A34C5}"/>
          </ac:spMkLst>
        </pc:spChg>
        <pc:spChg chg="mod">
          <ac:chgData name="Blake Zheng" userId="a78039c8-996b-42f4-a0a5-e1729f353f40" providerId="ADAL" clId="{31926492-3FB8-4CBD-8E5B-EAD7FBAA8F8D}" dt="2021-09-23T04:48:06.473" v="602" actId="404"/>
          <ac:spMkLst>
            <pc:docMk/>
            <pc:sldMk cId="3786713964" sldId="7820"/>
            <ac:spMk id="3" creationId="{760E015D-EA3D-47F4-8F7E-AE6D73C24ED4}"/>
          </ac:spMkLst>
        </pc:spChg>
      </pc:sldChg>
      <pc:sldChg chg="addSp delSp modSp mod">
        <pc:chgData name="Blake Zheng" userId="a78039c8-996b-42f4-a0a5-e1729f353f40" providerId="ADAL" clId="{31926492-3FB8-4CBD-8E5B-EAD7FBAA8F8D}" dt="2021-10-19T11:04:12.835" v="813" actId="20577"/>
        <pc:sldMkLst>
          <pc:docMk/>
          <pc:sldMk cId="114718114" sldId="7821"/>
        </pc:sldMkLst>
        <pc:spChg chg="del mod">
          <ac:chgData name="Blake Zheng" userId="a78039c8-996b-42f4-a0a5-e1729f353f40" providerId="ADAL" clId="{31926492-3FB8-4CBD-8E5B-EAD7FBAA8F8D}" dt="2021-09-23T04:42:23.017" v="529" actId="478"/>
          <ac:spMkLst>
            <pc:docMk/>
            <pc:sldMk cId="114718114" sldId="7821"/>
            <ac:spMk id="3" creationId="{D4994A71-861A-4B86-B9D0-ABA04ECC3722}"/>
          </ac:spMkLst>
        </pc:spChg>
        <pc:spChg chg="del mod">
          <ac:chgData name="Blake Zheng" userId="a78039c8-996b-42f4-a0a5-e1729f353f40" providerId="ADAL" clId="{31926492-3FB8-4CBD-8E5B-EAD7FBAA8F8D}" dt="2021-09-23T04:42:27.601" v="534" actId="478"/>
          <ac:spMkLst>
            <pc:docMk/>
            <pc:sldMk cId="114718114" sldId="7821"/>
            <ac:spMk id="4" creationId="{D0421730-89F5-4B4B-95E5-475D49F07FFC}"/>
          </ac:spMkLst>
        </pc:spChg>
        <pc:spChg chg="mod">
          <ac:chgData name="Blake Zheng" userId="a78039c8-996b-42f4-a0a5-e1729f353f40" providerId="ADAL" clId="{31926492-3FB8-4CBD-8E5B-EAD7FBAA8F8D}" dt="2021-09-23T04:43:09.935" v="570" actId="1076"/>
          <ac:spMkLst>
            <pc:docMk/>
            <pc:sldMk cId="114718114" sldId="7821"/>
            <ac:spMk id="5" creationId="{A16A0DE1-25B9-45FA-B906-A95A0FF33699}"/>
          </ac:spMkLst>
        </pc:spChg>
        <pc:spChg chg="del mod">
          <ac:chgData name="Blake Zheng" userId="a78039c8-996b-42f4-a0a5-e1729f353f40" providerId="ADAL" clId="{31926492-3FB8-4CBD-8E5B-EAD7FBAA8F8D}" dt="2021-09-23T04:42:21.151" v="528" actId="478"/>
          <ac:spMkLst>
            <pc:docMk/>
            <pc:sldMk cId="114718114" sldId="7821"/>
            <ac:spMk id="6" creationId="{5817D87E-5830-4BE0-B6C7-BA9FFEC88BD1}"/>
          </ac:spMkLst>
        </pc:spChg>
        <pc:spChg chg="mod">
          <ac:chgData name="Blake Zheng" userId="a78039c8-996b-42f4-a0a5-e1729f353f40" providerId="ADAL" clId="{31926492-3FB8-4CBD-8E5B-EAD7FBAA8F8D}" dt="2021-09-23T04:50:02.190" v="626" actId="20577"/>
          <ac:spMkLst>
            <pc:docMk/>
            <pc:sldMk cId="114718114" sldId="7821"/>
            <ac:spMk id="7" creationId="{84471638-3432-4DD9-986C-F200917577A0}"/>
          </ac:spMkLst>
        </pc:spChg>
        <pc:spChg chg="del mod">
          <ac:chgData name="Blake Zheng" userId="a78039c8-996b-42f4-a0a5-e1729f353f40" providerId="ADAL" clId="{31926492-3FB8-4CBD-8E5B-EAD7FBAA8F8D}" dt="2021-09-23T04:42:25.393" v="530" actId="478"/>
          <ac:spMkLst>
            <pc:docMk/>
            <pc:sldMk cId="114718114" sldId="7821"/>
            <ac:spMk id="8" creationId="{D9DC590C-BF20-4C03-BDCB-658B8009FAB9}"/>
          </ac:spMkLst>
        </pc:spChg>
        <pc:spChg chg="add mod">
          <ac:chgData name="Blake Zheng" userId="a78039c8-996b-42f4-a0a5-e1729f353f40" providerId="ADAL" clId="{31926492-3FB8-4CBD-8E5B-EAD7FBAA8F8D}" dt="2021-10-19T11:04:12.835" v="813" actId="20577"/>
          <ac:spMkLst>
            <pc:docMk/>
            <pc:sldMk cId="114718114" sldId="7821"/>
            <ac:spMk id="9" creationId="{276FE23F-0AD1-4DAF-95B3-FEECF6FD21FA}"/>
          </ac:spMkLst>
        </pc:spChg>
        <pc:spChg chg="add del mod">
          <ac:chgData name="Blake Zheng" userId="a78039c8-996b-42f4-a0a5-e1729f353f40" providerId="ADAL" clId="{31926492-3FB8-4CBD-8E5B-EAD7FBAA8F8D}" dt="2021-09-23T04:42:20.163" v="527" actId="478"/>
          <ac:spMkLst>
            <pc:docMk/>
            <pc:sldMk cId="114718114" sldId="7821"/>
            <ac:spMk id="10" creationId="{EEEEA169-F331-40FE-B375-1A9959D29259}"/>
          </ac:spMkLst>
        </pc:spChg>
        <pc:spChg chg="add del mod">
          <ac:chgData name="Blake Zheng" userId="a78039c8-996b-42f4-a0a5-e1729f353f40" providerId="ADAL" clId="{31926492-3FB8-4CBD-8E5B-EAD7FBAA8F8D}" dt="2021-09-23T04:42:26.312" v="532" actId="478"/>
          <ac:spMkLst>
            <pc:docMk/>
            <pc:sldMk cId="114718114" sldId="7821"/>
            <ac:spMk id="11" creationId="{CAB40794-0859-4126-B761-3C5BC8E946A2}"/>
          </ac:spMkLst>
        </pc:spChg>
        <pc:spChg chg="add del mod">
          <ac:chgData name="Blake Zheng" userId="a78039c8-996b-42f4-a0a5-e1729f353f40" providerId="ADAL" clId="{31926492-3FB8-4CBD-8E5B-EAD7FBAA8F8D}" dt="2021-09-23T04:42:26.961" v="533" actId="478"/>
          <ac:spMkLst>
            <pc:docMk/>
            <pc:sldMk cId="114718114" sldId="7821"/>
            <ac:spMk id="13" creationId="{048D8E67-2AFF-4F32-9308-75EE2266E285}"/>
          </ac:spMkLst>
        </pc:spChg>
        <pc:spChg chg="add del mod">
          <ac:chgData name="Blake Zheng" userId="a78039c8-996b-42f4-a0a5-e1729f353f40" providerId="ADAL" clId="{31926492-3FB8-4CBD-8E5B-EAD7FBAA8F8D}" dt="2021-09-23T04:42:28.488" v="535" actId="478"/>
          <ac:spMkLst>
            <pc:docMk/>
            <pc:sldMk cId="114718114" sldId="7821"/>
            <ac:spMk id="15" creationId="{23DBF42C-ED31-47B4-90D3-69A9495CD838}"/>
          </ac:spMkLst>
        </pc:spChg>
      </pc:sldChg>
      <pc:sldChg chg="modSp mod">
        <pc:chgData name="Blake Zheng" userId="a78039c8-996b-42f4-a0a5-e1729f353f40" providerId="ADAL" clId="{31926492-3FB8-4CBD-8E5B-EAD7FBAA8F8D}" dt="2021-09-23T05:07:05.126" v="781" actId="108"/>
        <pc:sldMkLst>
          <pc:docMk/>
          <pc:sldMk cId="2059218778" sldId="7822"/>
        </pc:sldMkLst>
        <pc:spChg chg="mod">
          <ac:chgData name="Blake Zheng" userId="a78039c8-996b-42f4-a0a5-e1729f353f40" providerId="ADAL" clId="{31926492-3FB8-4CBD-8E5B-EAD7FBAA8F8D}" dt="2021-09-23T05:07:05.126" v="781" actId="108"/>
          <ac:spMkLst>
            <pc:docMk/>
            <pc:sldMk cId="2059218778" sldId="7822"/>
            <ac:spMk id="3" creationId="{9955014F-9DD8-4F65-BBDC-890A202AFE06}"/>
          </ac:spMkLst>
        </pc:spChg>
      </pc:sldChg>
      <pc:sldChg chg="del">
        <pc:chgData name="Blake Zheng" userId="a78039c8-996b-42f4-a0a5-e1729f353f40" providerId="ADAL" clId="{31926492-3FB8-4CBD-8E5B-EAD7FBAA8F8D}" dt="2021-09-23T04:46:20.835" v="594" actId="2696"/>
        <pc:sldMkLst>
          <pc:docMk/>
          <pc:sldMk cId="2424188324" sldId="7824"/>
        </pc:sldMkLst>
      </pc:sldChg>
      <pc:sldChg chg="addSp modSp mod">
        <pc:chgData name="Blake Zheng" userId="a78039c8-996b-42f4-a0a5-e1729f353f40" providerId="ADAL" clId="{31926492-3FB8-4CBD-8E5B-EAD7FBAA8F8D}" dt="2021-09-23T05:06:53.976" v="780" actId="20577"/>
        <pc:sldMkLst>
          <pc:docMk/>
          <pc:sldMk cId="2395584865" sldId="7825"/>
        </pc:sldMkLst>
        <pc:spChg chg="mod">
          <ac:chgData name="Blake Zheng" userId="a78039c8-996b-42f4-a0a5-e1729f353f40" providerId="ADAL" clId="{31926492-3FB8-4CBD-8E5B-EAD7FBAA8F8D}" dt="2021-09-23T05:06:53.976" v="780" actId="20577"/>
          <ac:spMkLst>
            <pc:docMk/>
            <pc:sldMk cId="2395584865" sldId="7825"/>
            <ac:spMk id="3" creationId="{A19BDBB3-C014-452A-A441-E56DB461A2FD}"/>
          </ac:spMkLst>
        </pc:spChg>
        <pc:graphicFrameChg chg="mod">
          <ac:chgData name="Blake Zheng" userId="a78039c8-996b-42f4-a0a5-e1729f353f40" providerId="ADAL" clId="{31926492-3FB8-4CBD-8E5B-EAD7FBAA8F8D}" dt="2021-09-23T05:02:27.549" v="709" actId="1076"/>
          <ac:graphicFrameMkLst>
            <pc:docMk/>
            <pc:sldMk cId="2395584865" sldId="7825"/>
            <ac:graphicFrameMk id="4" creationId="{4C9571AC-0625-4DCB-82BF-6CB6415043C8}"/>
          </ac:graphicFrameMkLst>
        </pc:graphicFrameChg>
        <pc:picChg chg="add mod">
          <ac:chgData name="Blake Zheng" userId="a78039c8-996b-42f4-a0a5-e1729f353f40" providerId="ADAL" clId="{31926492-3FB8-4CBD-8E5B-EAD7FBAA8F8D}" dt="2021-09-23T05:01:12.694" v="692" actId="14100"/>
          <ac:picMkLst>
            <pc:docMk/>
            <pc:sldMk cId="2395584865" sldId="7825"/>
            <ac:picMk id="5" creationId="{61FE8575-0F2F-4F7D-A199-1A0AF3C343E2}"/>
          </ac:picMkLst>
        </pc:picChg>
      </pc:sldChg>
      <pc:sldChg chg="modSp mod">
        <pc:chgData name="Blake Zheng" userId="a78039c8-996b-42f4-a0a5-e1729f353f40" providerId="ADAL" clId="{31926492-3FB8-4CBD-8E5B-EAD7FBAA8F8D}" dt="2021-09-23T05:06:11.535" v="770" actId="20577"/>
        <pc:sldMkLst>
          <pc:docMk/>
          <pc:sldMk cId="4191124509" sldId="7826"/>
        </pc:sldMkLst>
        <pc:spChg chg="mod">
          <ac:chgData name="Blake Zheng" userId="a78039c8-996b-42f4-a0a5-e1729f353f40" providerId="ADAL" clId="{31926492-3FB8-4CBD-8E5B-EAD7FBAA8F8D}" dt="2021-09-23T05:06:11.535" v="770" actId="20577"/>
          <ac:spMkLst>
            <pc:docMk/>
            <pc:sldMk cId="4191124509" sldId="7826"/>
            <ac:spMk id="7" creationId="{6A400C3A-9AD6-4CD8-A04C-F17105F0F630}"/>
          </ac:spMkLst>
        </pc:spChg>
        <pc:graphicFrameChg chg="mod">
          <ac:chgData name="Blake Zheng" userId="a78039c8-996b-42f4-a0a5-e1729f353f40" providerId="ADAL" clId="{31926492-3FB8-4CBD-8E5B-EAD7FBAA8F8D}" dt="2021-09-23T04:57:02.942" v="668" actId="404"/>
          <ac:graphicFrameMkLst>
            <pc:docMk/>
            <pc:sldMk cId="4191124509" sldId="7826"/>
            <ac:graphicFrameMk id="5" creationId="{A5B76E11-C723-40E0-AC00-5B3F54201F8A}"/>
          </ac:graphicFrameMkLst>
        </pc:graphicFrameChg>
        <pc:graphicFrameChg chg="mod">
          <ac:chgData name="Blake Zheng" userId="a78039c8-996b-42f4-a0a5-e1729f353f40" providerId="ADAL" clId="{31926492-3FB8-4CBD-8E5B-EAD7FBAA8F8D}" dt="2021-09-23T04:58:45.025" v="674" actId="1076"/>
          <ac:graphicFrameMkLst>
            <pc:docMk/>
            <pc:sldMk cId="4191124509" sldId="7826"/>
            <ac:graphicFrameMk id="15" creationId="{1C12E478-2BB2-40B2-B288-8240A90410EE}"/>
          </ac:graphicFrameMkLst>
        </pc:graphicFrameChg>
      </pc:sldChg>
      <pc:sldChg chg="modSp mod">
        <pc:chgData name="Blake Zheng" userId="a78039c8-996b-42f4-a0a5-e1729f353f40" providerId="ADAL" clId="{31926492-3FB8-4CBD-8E5B-EAD7FBAA8F8D}" dt="2021-09-23T05:05:48.522" v="763" actId="113"/>
        <pc:sldMkLst>
          <pc:docMk/>
          <pc:sldMk cId="1485384131" sldId="7827"/>
        </pc:sldMkLst>
        <pc:spChg chg="mod">
          <ac:chgData name="Blake Zheng" userId="a78039c8-996b-42f4-a0a5-e1729f353f40" providerId="ADAL" clId="{31926492-3FB8-4CBD-8E5B-EAD7FBAA8F8D}" dt="2021-09-23T05:05:48.522" v="763" actId="113"/>
          <ac:spMkLst>
            <pc:docMk/>
            <pc:sldMk cId="1485384131" sldId="7827"/>
            <ac:spMk id="7" creationId="{6A400C3A-9AD6-4CD8-A04C-F17105F0F630}"/>
          </ac:spMkLst>
        </pc:spChg>
        <pc:graphicFrameChg chg="mod">
          <ac:chgData name="Blake Zheng" userId="a78039c8-996b-42f4-a0a5-e1729f353f40" providerId="ADAL" clId="{31926492-3FB8-4CBD-8E5B-EAD7FBAA8F8D}" dt="2021-09-23T05:02:41.218" v="711" actId="1076"/>
          <ac:graphicFrameMkLst>
            <pc:docMk/>
            <pc:sldMk cId="1485384131" sldId="7827"/>
            <ac:graphicFrameMk id="12" creationId="{F58AD13F-3946-4CDE-AC4F-E7B18E7365F3}"/>
          </ac:graphicFrameMkLst>
        </pc:graphicFrameChg>
      </pc:sldChg>
      <pc:sldChg chg="del">
        <pc:chgData name="Blake Zheng" userId="a78039c8-996b-42f4-a0a5-e1729f353f40" providerId="ADAL" clId="{31926492-3FB8-4CBD-8E5B-EAD7FBAA8F8D}" dt="2021-09-23T04:47:00.419" v="597" actId="2696"/>
        <pc:sldMkLst>
          <pc:docMk/>
          <pc:sldMk cId="582384627" sldId="7828"/>
        </pc:sldMkLst>
      </pc:sldChg>
      <pc:sldChg chg="modSp mod">
        <pc:chgData name="Blake Zheng" userId="a78039c8-996b-42f4-a0a5-e1729f353f40" providerId="ADAL" clId="{31926492-3FB8-4CBD-8E5B-EAD7FBAA8F8D}" dt="2021-09-23T05:04:27.943" v="730" actId="27636"/>
        <pc:sldMkLst>
          <pc:docMk/>
          <pc:sldMk cId="320839631" sldId="7829"/>
        </pc:sldMkLst>
        <pc:spChg chg="mod">
          <ac:chgData name="Blake Zheng" userId="a78039c8-996b-42f4-a0a5-e1729f353f40" providerId="ADAL" clId="{31926492-3FB8-4CBD-8E5B-EAD7FBAA8F8D}" dt="2021-09-23T05:04:27.943" v="730" actId="27636"/>
          <ac:spMkLst>
            <pc:docMk/>
            <pc:sldMk cId="320839631" sldId="7829"/>
            <ac:spMk id="3" creationId="{0B4A00FA-1215-4C0B-A1BF-36B27FAF9CDF}"/>
          </ac:spMkLst>
        </pc:spChg>
      </pc:sldChg>
      <pc:sldChg chg="modSp">
        <pc:chgData name="Blake Zheng" userId="a78039c8-996b-42f4-a0a5-e1729f353f40" providerId="ADAL" clId="{31926492-3FB8-4CBD-8E5B-EAD7FBAA8F8D}" dt="2021-09-23T05:12:13.181" v="809"/>
        <pc:sldMkLst>
          <pc:docMk/>
          <pc:sldMk cId="2200172306" sldId="7830"/>
        </pc:sldMkLst>
        <pc:graphicFrameChg chg="mod">
          <ac:chgData name="Blake Zheng" userId="a78039c8-996b-42f4-a0a5-e1729f353f40" providerId="ADAL" clId="{31926492-3FB8-4CBD-8E5B-EAD7FBAA8F8D}" dt="2021-09-23T05:12:13.181" v="809"/>
          <ac:graphicFrameMkLst>
            <pc:docMk/>
            <pc:sldMk cId="2200172306" sldId="7830"/>
            <ac:graphicFrameMk id="6" creationId="{61B09843-B81B-419B-9B70-4934DA1F6BDB}"/>
          </ac:graphicFrameMkLst>
        </pc:graphicFrameChg>
      </pc:sldChg>
      <pc:sldChg chg="modSp">
        <pc:chgData name="Blake Zheng" userId="a78039c8-996b-42f4-a0a5-e1729f353f40" providerId="ADAL" clId="{31926492-3FB8-4CBD-8E5B-EAD7FBAA8F8D}" dt="2021-09-23T05:12:35.481" v="810"/>
        <pc:sldMkLst>
          <pc:docMk/>
          <pc:sldMk cId="1785423096" sldId="7831"/>
        </pc:sldMkLst>
        <pc:graphicFrameChg chg="mod">
          <ac:chgData name="Blake Zheng" userId="a78039c8-996b-42f4-a0a5-e1729f353f40" providerId="ADAL" clId="{31926492-3FB8-4CBD-8E5B-EAD7FBAA8F8D}" dt="2021-09-23T05:12:35.481" v="810"/>
          <ac:graphicFrameMkLst>
            <pc:docMk/>
            <pc:sldMk cId="1785423096" sldId="7831"/>
            <ac:graphicFrameMk id="6" creationId="{61B09843-B81B-419B-9B70-4934DA1F6BDB}"/>
          </ac:graphicFrameMkLst>
        </pc:graphicFrameChg>
      </pc:sldChg>
      <pc:sldChg chg="modSp mod">
        <pc:chgData name="Blake Zheng" userId="a78039c8-996b-42f4-a0a5-e1729f353f40" providerId="ADAL" clId="{31926492-3FB8-4CBD-8E5B-EAD7FBAA8F8D}" dt="2021-09-23T05:03:17.551" v="716" actId="255"/>
        <pc:sldMkLst>
          <pc:docMk/>
          <pc:sldMk cId="733142792" sldId="7832"/>
        </pc:sldMkLst>
        <pc:spChg chg="mod">
          <ac:chgData name="Blake Zheng" userId="a78039c8-996b-42f4-a0a5-e1729f353f40" providerId="ADAL" clId="{31926492-3FB8-4CBD-8E5B-EAD7FBAA8F8D}" dt="2021-09-23T05:03:17.551" v="716" actId="255"/>
          <ac:spMkLst>
            <pc:docMk/>
            <pc:sldMk cId="733142792" sldId="7832"/>
            <ac:spMk id="3" creationId="{1B096F6A-66F0-4009-A464-12AA425AEB92}"/>
          </ac:spMkLst>
        </pc:spChg>
      </pc:sldChg>
      <pc:sldChg chg="modSp mod">
        <pc:chgData name="Blake Zheng" userId="a78039c8-996b-42f4-a0a5-e1729f353f40" providerId="ADAL" clId="{31926492-3FB8-4CBD-8E5B-EAD7FBAA8F8D}" dt="2021-09-23T05:03:12.067" v="715" actId="255"/>
        <pc:sldMkLst>
          <pc:docMk/>
          <pc:sldMk cId="507759132" sldId="7833"/>
        </pc:sldMkLst>
        <pc:spChg chg="mod">
          <ac:chgData name="Blake Zheng" userId="a78039c8-996b-42f4-a0a5-e1729f353f40" providerId="ADAL" clId="{31926492-3FB8-4CBD-8E5B-EAD7FBAA8F8D}" dt="2021-09-23T05:03:12.067" v="715" actId="255"/>
          <ac:spMkLst>
            <pc:docMk/>
            <pc:sldMk cId="507759132" sldId="7833"/>
            <ac:spMk id="3" creationId="{D0B339DA-3380-4673-95C7-77559A5734C8}"/>
          </ac:spMkLst>
        </pc:spChg>
      </pc:sldChg>
      <pc:sldChg chg="modSp mod">
        <pc:chgData name="Blake Zheng" userId="a78039c8-996b-42f4-a0a5-e1729f353f40" providerId="ADAL" clId="{31926492-3FB8-4CBD-8E5B-EAD7FBAA8F8D}" dt="2021-09-23T05:08:45.385" v="790" actId="20577"/>
        <pc:sldMkLst>
          <pc:docMk/>
          <pc:sldMk cId="1254903449" sldId="7834"/>
        </pc:sldMkLst>
        <pc:graphicFrameChg chg="modGraphic">
          <ac:chgData name="Blake Zheng" userId="a78039c8-996b-42f4-a0a5-e1729f353f40" providerId="ADAL" clId="{31926492-3FB8-4CBD-8E5B-EAD7FBAA8F8D}" dt="2021-09-23T05:08:45.385" v="790" actId="20577"/>
          <ac:graphicFrameMkLst>
            <pc:docMk/>
            <pc:sldMk cId="1254903449" sldId="7834"/>
            <ac:graphicFrameMk id="7" creationId="{15E9E577-00D4-4592-9AC5-F39C405A52D9}"/>
          </ac:graphicFrameMkLst>
        </pc:graphicFrameChg>
      </pc:sldChg>
      <pc:sldChg chg="del">
        <pc:chgData name="Blake Zheng" userId="a78039c8-996b-42f4-a0a5-e1729f353f40" providerId="ADAL" clId="{31926492-3FB8-4CBD-8E5B-EAD7FBAA8F8D}" dt="2021-09-23T04:47:05.339" v="598" actId="2696"/>
        <pc:sldMkLst>
          <pc:docMk/>
          <pc:sldMk cId="1388151374" sldId="7835"/>
        </pc:sldMkLst>
      </pc:sldChg>
      <pc:sldChg chg="modSp mod">
        <pc:chgData name="Blake Zheng" userId="a78039c8-996b-42f4-a0a5-e1729f353f40" providerId="ADAL" clId="{31926492-3FB8-4CBD-8E5B-EAD7FBAA8F8D}" dt="2021-09-23T05:04:04.940" v="727" actId="20577"/>
        <pc:sldMkLst>
          <pc:docMk/>
          <pc:sldMk cId="560252730" sldId="7836"/>
        </pc:sldMkLst>
        <pc:spChg chg="mod">
          <ac:chgData name="Blake Zheng" userId="a78039c8-996b-42f4-a0a5-e1729f353f40" providerId="ADAL" clId="{31926492-3FB8-4CBD-8E5B-EAD7FBAA8F8D}" dt="2021-09-23T05:04:04.940" v="727" actId="20577"/>
          <ac:spMkLst>
            <pc:docMk/>
            <pc:sldMk cId="560252730" sldId="7836"/>
            <ac:spMk id="3" creationId="{ACE8CA95-2712-461B-BB82-9C1B2F6947FB}"/>
          </ac:spMkLst>
        </pc:spChg>
      </pc:sldChg>
      <pc:sldChg chg="modSp mod">
        <pc:chgData name="Blake Zheng" userId="a78039c8-996b-42f4-a0a5-e1729f353f40" providerId="ADAL" clId="{31926492-3FB8-4CBD-8E5B-EAD7FBAA8F8D}" dt="2021-09-23T05:03:58.656" v="725" actId="255"/>
        <pc:sldMkLst>
          <pc:docMk/>
          <pc:sldMk cId="538525374" sldId="7837"/>
        </pc:sldMkLst>
        <pc:spChg chg="mod">
          <ac:chgData name="Blake Zheng" userId="a78039c8-996b-42f4-a0a5-e1729f353f40" providerId="ADAL" clId="{31926492-3FB8-4CBD-8E5B-EAD7FBAA8F8D}" dt="2021-09-23T05:03:58.656" v="725" actId="255"/>
          <ac:spMkLst>
            <pc:docMk/>
            <pc:sldMk cId="538525374" sldId="7837"/>
            <ac:spMk id="3" creationId="{84D03C35-E9A7-4E01-B039-F7E789035C10}"/>
          </ac:spMkLst>
        </pc:spChg>
      </pc:sldChg>
      <pc:sldChg chg="modSp mod">
        <pc:chgData name="Blake Zheng" userId="a78039c8-996b-42f4-a0a5-e1729f353f40" providerId="ADAL" clId="{31926492-3FB8-4CBD-8E5B-EAD7FBAA8F8D}" dt="2021-09-23T05:03:52.839" v="724" actId="20577"/>
        <pc:sldMkLst>
          <pc:docMk/>
          <pc:sldMk cId="1977263020" sldId="7838"/>
        </pc:sldMkLst>
        <pc:spChg chg="mod">
          <ac:chgData name="Blake Zheng" userId="a78039c8-996b-42f4-a0a5-e1729f353f40" providerId="ADAL" clId="{31926492-3FB8-4CBD-8E5B-EAD7FBAA8F8D}" dt="2021-09-23T05:03:52.839" v="724" actId="20577"/>
          <ac:spMkLst>
            <pc:docMk/>
            <pc:sldMk cId="1977263020" sldId="7838"/>
            <ac:spMk id="3" creationId="{00000000-0000-0000-0000-000000000000}"/>
          </ac:spMkLst>
        </pc:spChg>
      </pc:sldChg>
      <pc:sldChg chg="add del">
        <pc:chgData name="Blake Zheng" userId="a78039c8-996b-42f4-a0a5-e1729f353f40" providerId="ADAL" clId="{31926492-3FB8-4CBD-8E5B-EAD7FBAA8F8D}" dt="2021-09-23T04:28:42.317" v="3"/>
        <pc:sldMkLst>
          <pc:docMk/>
          <pc:sldMk cId="239069116" sldId="7840"/>
        </pc:sldMkLst>
      </pc:sldChg>
      <pc:sldChg chg="modSp new del mod">
        <pc:chgData name="Blake Zheng" userId="a78039c8-996b-42f4-a0a5-e1729f353f40" providerId="ADAL" clId="{31926492-3FB8-4CBD-8E5B-EAD7FBAA8F8D}" dt="2021-10-19T11:04:32.715" v="818" actId="2696"/>
        <pc:sldMkLst>
          <pc:docMk/>
          <pc:sldMk cId="313315668" sldId="7840"/>
        </pc:sldMkLst>
        <pc:spChg chg="mod">
          <ac:chgData name="Blake Zheng" userId="a78039c8-996b-42f4-a0a5-e1729f353f40" providerId="ADAL" clId="{31926492-3FB8-4CBD-8E5B-EAD7FBAA8F8D}" dt="2021-09-23T04:34:49.598" v="225" actId="20577"/>
          <ac:spMkLst>
            <pc:docMk/>
            <pc:sldMk cId="313315668" sldId="7840"/>
            <ac:spMk id="2" creationId="{84C1FA41-F69F-4363-98EE-D7AA57E98A85}"/>
          </ac:spMkLst>
        </pc:spChg>
        <pc:spChg chg="mod">
          <ac:chgData name="Blake Zheng" userId="a78039c8-996b-42f4-a0a5-e1729f353f40" providerId="ADAL" clId="{31926492-3FB8-4CBD-8E5B-EAD7FBAA8F8D}" dt="2021-09-23T05:04:16.123" v="728" actId="255"/>
          <ac:spMkLst>
            <pc:docMk/>
            <pc:sldMk cId="313315668" sldId="7840"/>
            <ac:spMk id="3" creationId="{8D3B54B6-72AC-4CBE-A14C-EA6A9651A3B2}"/>
          </ac:spMkLst>
        </pc:spChg>
      </pc:sldChg>
      <pc:sldChg chg="modSp add mod ord">
        <pc:chgData name="Blake Zheng" userId="a78039c8-996b-42f4-a0a5-e1729f353f40" providerId="ADAL" clId="{31926492-3FB8-4CBD-8E5B-EAD7FBAA8F8D}" dt="2021-10-19T11:04:19.751" v="815" actId="5793"/>
        <pc:sldMkLst>
          <pc:docMk/>
          <pc:sldMk cId="2500801080" sldId="7841"/>
        </pc:sldMkLst>
        <pc:spChg chg="mod">
          <ac:chgData name="Blake Zheng" userId="a78039c8-996b-42f4-a0a5-e1729f353f40" providerId="ADAL" clId="{31926492-3FB8-4CBD-8E5B-EAD7FBAA8F8D}" dt="2021-10-19T11:04:19.751" v="815" actId="5793"/>
          <ac:spMkLst>
            <pc:docMk/>
            <pc:sldMk cId="2500801080" sldId="7841"/>
            <ac:spMk id="9" creationId="{276FE23F-0AD1-4DAF-95B3-FEECF6FD21FA}"/>
          </ac:spMkLst>
        </pc:spChg>
      </pc:sldChg>
      <pc:sldChg chg="add del">
        <pc:chgData name="Blake Zheng" userId="a78039c8-996b-42f4-a0a5-e1729f353f40" providerId="ADAL" clId="{31926492-3FB8-4CBD-8E5B-EAD7FBAA8F8D}" dt="2021-09-23T04:28:42.317" v="3"/>
        <pc:sldMkLst>
          <pc:docMk/>
          <pc:sldMk cId="2753923924" sldId="7841"/>
        </pc:sldMkLst>
      </pc:sldChg>
      <pc:sldChg chg="modSp add del mod">
        <pc:chgData name="Blake Zheng" userId="a78039c8-996b-42f4-a0a5-e1729f353f40" providerId="ADAL" clId="{31926492-3FB8-4CBD-8E5B-EAD7FBAA8F8D}" dt="2021-10-19T11:04:35.491" v="819" actId="2696"/>
        <pc:sldMkLst>
          <pc:docMk/>
          <pc:sldMk cId="3800098469" sldId="7842"/>
        </pc:sldMkLst>
        <pc:spChg chg="mod">
          <ac:chgData name="Blake Zheng" userId="a78039c8-996b-42f4-a0a5-e1729f353f40" providerId="ADAL" clId="{31926492-3FB8-4CBD-8E5B-EAD7FBAA8F8D}" dt="2021-10-19T11:04:29.307" v="817" actId="5793"/>
          <ac:spMkLst>
            <pc:docMk/>
            <pc:sldMk cId="3800098469" sldId="7842"/>
            <ac:spMk id="9" creationId="{276FE23F-0AD1-4DAF-95B3-FEECF6FD21FA}"/>
          </ac:spMkLst>
        </pc:spChg>
      </pc:sldChg>
      <pc:sldMasterChg chg="modSldLayout">
        <pc:chgData name="Blake Zheng" userId="a78039c8-996b-42f4-a0a5-e1729f353f40" providerId="ADAL" clId="{31926492-3FB8-4CBD-8E5B-EAD7FBAA8F8D}" dt="2021-09-23T05:10:14" v="797"/>
        <pc:sldMasterMkLst>
          <pc:docMk/>
          <pc:sldMasterMk cId="3841985424" sldId="2147483648"/>
        </pc:sldMasterMkLst>
        <pc:sldLayoutChg chg="addSp delSp modSp mod">
          <pc:chgData name="Blake Zheng" userId="a78039c8-996b-42f4-a0a5-e1729f353f40" providerId="ADAL" clId="{31926492-3FB8-4CBD-8E5B-EAD7FBAA8F8D}" dt="2021-09-23T05:10:14" v="797"/>
          <pc:sldLayoutMkLst>
            <pc:docMk/>
            <pc:sldMasterMk cId="3841985424" sldId="2147483648"/>
            <pc:sldLayoutMk cId="2668678145" sldId="2147483656"/>
          </pc:sldLayoutMkLst>
          <pc:spChg chg="mod">
            <ac:chgData name="Blake Zheng" userId="a78039c8-996b-42f4-a0a5-e1729f353f40" providerId="ADAL" clId="{31926492-3FB8-4CBD-8E5B-EAD7FBAA8F8D}" dt="2021-09-23T05:10:04.906" v="795" actId="20577"/>
            <ac:spMkLst>
              <pc:docMk/>
              <pc:sldMasterMk cId="3841985424" sldId="2147483648"/>
              <pc:sldLayoutMk cId="2668678145" sldId="2147483656"/>
              <ac:spMk id="5" creationId="{67BB13A1-D770-4C14-B33B-DA3E6846E382}"/>
            </ac:spMkLst>
          </pc:spChg>
          <pc:spChg chg="add mod">
            <ac:chgData name="Blake Zheng" userId="a78039c8-996b-42f4-a0a5-e1729f353f40" providerId="ADAL" clId="{31926492-3FB8-4CBD-8E5B-EAD7FBAA8F8D}" dt="2021-09-23T05:10:14" v="797"/>
            <ac:spMkLst>
              <pc:docMk/>
              <pc:sldMasterMk cId="3841985424" sldId="2147483648"/>
              <pc:sldLayoutMk cId="2668678145" sldId="2147483656"/>
              <ac:spMk id="25" creationId="{3C3C2FD9-D310-4EFB-834B-6991C681A5E9}"/>
            </ac:spMkLst>
          </pc:spChg>
          <pc:spChg chg="del">
            <ac:chgData name="Blake Zheng" userId="a78039c8-996b-42f4-a0a5-e1729f353f40" providerId="ADAL" clId="{31926492-3FB8-4CBD-8E5B-EAD7FBAA8F8D}" dt="2021-09-23T05:10:13.799" v="796" actId="478"/>
            <ac:spMkLst>
              <pc:docMk/>
              <pc:sldMasterMk cId="3841985424" sldId="2147483648"/>
              <pc:sldLayoutMk cId="2668678145" sldId="2147483656"/>
              <ac:spMk id="27" creationId="{F086404A-E242-4408-9F28-E024CA7E4E41}"/>
            </ac:spMkLst>
          </pc:spChg>
          <pc:picChg chg="del">
            <ac:chgData name="Blake Zheng" userId="a78039c8-996b-42f4-a0a5-e1729f353f40" providerId="ADAL" clId="{31926492-3FB8-4CBD-8E5B-EAD7FBAA8F8D}" dt="2021-09-23T05:09:52.958" v="791" actId="478"/>
            <ac:picMkLst>
              <pc:docMk/>
              <pc:sldMasterMk cId="3841985424" sldId="2147483648"/>
              <pc:sldLayoutMk cId="2668678145" sldId="2147483656"/>
              <ac:picMk id="7" creationId="{FB1B7D2F-2B78-4393-9BDC-15699F8C9580}"/>
            </ac:picMkLst>
          </pc:picChg>
          <pc:picChg chg="add mod">
            <ac:chgData name="Blake Zheng" userId="a78039c8-996b-42f4-a0a5-e1729f353f40" providerId="ADAL" clId="{31926492-3FB8-4CBD-8E5B-EAD7FBAA8F8D}" dt="2021-09-23T05:09:57.433" v="793" actId="1076"/>
            <ac:picMkLst>
              <pc:docMk/>
              <pc:sldMasterMk cId="3841985424" sldId="2147483648"/>
              <pc:sldLayoutMk cId="2668678145" sldId="2147483656"/>
              <ac:picMk id="24" creationId="{B758CB9A-6B16-41BC-B5BD-FCC1A12EDB82}"/>
            </ac:picMkLst>
          </pc:picChg>
        </pc:sldLayoutChg>
      </pc:sldMasterChg>
    </pc:docChg>
  </pc:docChgLst>
  <pc:docChgLst>
    <pc:chgData name="Quqing Huang" userId="8a51af5d-774f-4410-8119-10367aa82dfa" providerId="ADAL" clId="{D52974D0-9C56-48F3-9070-7410E7484194}"/>
    <pc:docChg chg="modSld">
      <pc:chgData name="Quqing Huang" userId="8a51af5d-774f-4410-8119-10367aa82dfa" providerId="ADAL" clId="{D52974D0-9C56-48F3-9070-7410E7484194}" dt="2021-04-16T04:36:42.685" v="0" actId="20577"/>
      <pc:docMkLst>
        <pc:docMk/>
      </pc:docMkLst>
      <pc:sldChg chg="modSp mod">
        <pc:chgData name="Quqing Huang" userId="8a51af5d-774f-4410-8119-10367aa82dfa" providerId="ADAL" clId="{D52974D0-9C56-48F3-9070-7410E7484194}" dt="2021-04-16T04:36:42.685" v="0" actId="20577"/>
        <pc:sldMkLst>
          <pc:docMk/>
          <pc:sldMk cId="3903588224" sldId="354"/>
        </pc:sldMkLst>
        <pc:graphicFrameChg chg="modGraphic">
          <ac:chgData name="Quqing Huang" userId="8a51af5d-774f-4410-8119-10367aa82dfa" providerId="ADAL" clId="{D52974D0-9C56-48F3-9070-7410E7484194}" dt="2021-04-16T04:36:42.685" v="0" actId="20577"/>
          <ac:graphicFrameMkLst>
            <pc:docMk/>
            <pc:sldMk cId="3903588224" sldId="354"/>
            <ac:graphicFrameMk id="4" creationId="{9217893A-122B-4074-8874-0F0552C462E0}"/>
          </ac:graphicFrameMkLst>
        </pc:graphicFrameChg>
      </pc:sldChg>
    </pc:docChg>
  </pc:docChgLst>
  <pc:docChgLst>
    <pc:chgData name="Blake Zheng" userId="S::blake.zheng@carnstone.com::a78039c8-996b-42f4-a0a5-e1729f353f40" providerId="AD" clId="Web-{0FE08BCA-05C7-D0D3-3216-9F5E94D9054D}"/>
    <pc:docChg chg="modSld">
      <pc:chgData name="Blake Zheng" userId="S::blake.zheng@carnstone.com::a78039c8-996b-42f4-a0a5-e1729f353f40" providerId="AD" clId="Web-{0FE08BCA-05C7-D0D3-3216-9F5E94D9054D}" dt="2021-12-15T04:45:10.974" v="6"/>
      <pc:docMkLst>
        <pc:docMk/>
      </pc:docMkLst>
      <pc:sldChg chg="addSp delSp modSp addCm">
        <pc:chgData name="Blake Zheng" userId="S::blake.zheng@carnstone.com::a78039c8-996b-42f4-a0a5-e1729f353f40" providerId="AD" clId="Web-{0FE08BCA-05C7-D0D3-3216-9F5E94D9054D}" dt="2021-12-15T04:45:10.974" v="6"/>
        <pc:sldMkLst>
          <pc:docMk/>
          <pc:sldMk cId="2586884708" sldId="7823"/>
        </pc:sldMkLst>
        <pc:picChg chg="del">
          <ac:chgData name="Blake Zheng" userId="S::blake.zheng@carnstone.com::a78039c8-996b-42f4-a0a5-e1729f353f40" providerId="AD" clId="Web-{0FE08BCA-05C7-D0D3-3216-9F5E94D9054D}" dt="2021-12-15T04:43:28.205" v="0"/>
          <ac:picMkLst>
            <pc:docMk/>
            <pc:sldMk cId="2586884708" sldId="7823"/>
            <ac:picMk id="7" creationId="{FE99C46C-742F-4B59-B211-AEEAA2EDF4AE}"/>
          </ac:picMkLst>
        </pc:picChg>
        <pc:picChg chg="add mod">
          <ac:chgData name="Blake Zheng" userId="S::blake.zheng@carnstone.com::a78039c8-996b-42f4-a0a5-e1729f353f40" providerId="AD" clId="Web-{0FE08BCA-05C7-D0D3-3216-9F5E94D9054D}" dt="2021-12-15T04:43:52.441" v="5" actId="1076"/>
          <ac:picMkLst>
            <pc:docMk/>
            <pc:sldMk cId="2586884708" sldId="7823"/>
            <ac:picMk id="28" creationId="{1D446B28-5D0D-4984-A53C-C7FF276E846C}"/>
          </ac:picMkLst>
        </pc:picChg>
      </pc:sldChg>
    </pc:docChg>
  </pc:docChgLst>
  <pc:docChgLst>
    <pc:chgData name="Quqing Huang" userId="8a51af5d-774f-4410-8119-10367aa82dfa" providerId="ADAL" clId="{B6742E7A-DC47-4E93-A300-2CD359822781}"/>
    <pc:docChg chg="undo custSel addSld delSld modSld sldOrd">
      <pc:chgData name="Quqing Huang" userId="8a51af5d-774f-4410-8119-10367aa82dfa" providerId="ADAL" clId="{B6742E7A-DC47-4E93-A300-2CD359822781}" dt="2021-08-09T06:12:10.122" v="21" actId="478"/>
      <pc:docMkLst>
        <pc:docMk/>
      </pc:docMkLst>
      <pc:sldChg chg="del ord">
        <pc:chgData name="Quqing Huang" userId="8a51af5d-774f-4410-8119-10367aa82dfa" providerId="ADAL" clId="{B6742E7A-DC47-4E93-A300-2CD359822781}" dt="2021-08-09T06:11:19.630" v="3" actId="47"/>
        <pc:sldMkLst>
          <pc:docMk/>
          <pc:sldMk cId="3870597098" sldId="256"/>
        </pc:sldMkLst>
      </pc:sldChg>
      <pc:sldChg chg="del">
        <pc:chgData name="Quqing Huang" userId="8a51af5d-774f-4410-8119-10367aa82dfa" providerId="ADAL" clId="{B6742E7A-DC47-4E93-A300-2CD359822781}" dt="2021-08-09T06:11:19.630" v="3" actId="47"/>
        <pc:sldMkLst>
          <pc:docMk/>
          <pc:sldMk cId="682575050" sldId="327"/>
        </pc:sldMkLst>
      </pc:sldChg>
      <pc:sldChg chg="del">
        <pc:chgData name="Quqing Huang" userId="8a51af5d-774f-4410-8119-10367aa82dfa" providerId="ADAL" clId="{B6742E7A-DC47-4E93-A300-2CD359822781}" dt="2021-08-09T06:11:19.630" v="3" actId="47"/>
        <pc:sldMkLst>
          <pc:docMk/>
          <pc:sldMk cId="2745972490" sldId="339"/>
        </pc:sldMkLst>
      </pc:sldChg>
      <pc:sldChg chg="del">
        <pc:chgData name="Quqing Huang" userId="8a51af5d-774f-4410-8119-10367aa82dfa" providerId="ADAL" clId="{B6742E7A-DC47-4E93-A300-2CD359822781}" dt="2021-08-09T06:11:19.630" v="3" actId="47"/>
        <pc:sldMkLst>
          <pc:docMk/>
          <pc:sldMk cId="3775912902" sldId="346"/>
        </pc:sldMkLst>
      </pc:sldChg>
      <pc:sldChg chg="del">
        <pc:chgData name="Quqing Huang" userId="8a51af5d-774f-4410-8119-10367aa82dfa" providerId="ADAL" clId="{B6742E7A-DC47-4E93-A300-2CD359822781}" dt="2021-08-09T06:11:19.630" v="3" actId="47"/>
        <pc:sldMkLst>
          <pc:docMk/>
          <pc:sldMk cId="4246164510" sldId="362"/>
        </pc:sldMkLst>
      </pc:sldChg>
      <pc:sldChg chg="del">
        <pc:chgData name="Quqing Huang" userId="8a51af5d-774f-4410-8119-10367aa82dfa" providerId="ADAL" clId="{B6742E7A-DC47-4E93-A300-2CD359822781}" dt="2021-08-09T06:11:19.630" v="3" actId="47"/>
        <pc:sldMkLst>
          <pc:docMk/>
          <pc:sldMk cId="865443181" sldId="363"/>
        </pc:sldMkLst>
      </pc:sldChg>
      <pc:sldChg chg="del">
        <pc:chgData name="Quqing Huang" userId="8a51af5d-774f-4410-8119-10367aa82dfa" providerId="ADAL" clId="{B6742E7A-DC47-4E93-A300-2CD359822781}" dt="2021-08-09T06:11:19.630" v="3" actId="47"/>
        <pc:sldMkLst>
          <pc:docMk/>
          <pc:sldMk cId="1563666486" sldId="364"/>
        </pc:sldMkLst>
      </pc:sldChg>
      <pc:sldChg chg="del">
        <pc:chgData name="Quqing Huang" userId="8a51af5d-774f-4410-8119-10367aa82dfa" providerId="ADAL" clId="{B6742E7A-DC47-4E93-A300-2CD359822781}" dt="2021-08-09T06:11:19.630" v="3" actId="47"/>
        <pc:sldMkLst>
          <pc:docMk/>
          <pc:sldMk cId="2821865419" sldId="368"/>
        </pc:sldMkLst>
      </pc:sldChg>
      <pc:sldChg chg="del">
        <pc:chgData name="Quqing Huang" userId="8a51af5d-774f-4410-8119-10367aa82dfa" providerId="ADAL" clId="{B6742E7A-DC47-4E93-A300-2CD359822781}" dt="2021-08-09T06:11:19.630" v="3" actId="47"/>
        <pc:sldMkLst>
          <pc:docMk/>
          <pc:sldMk cId="2023803033" sldId="369"/>
        </pc:sldMkLst>
      </pc:sldChg>
      <pc:sldChg chg="del">
        <pc:chgData name="Quqing Huang" userId="8a51af5d-774f-4410-8119-10367aa82dfa" providerId="ADAL" clId="{B6742E7A-DC47-4E93-A300-2CD359822781}" dt="2021-08-09T06:11:19.630" v="3" actId="47"/>
        <pc:sldMkLst>
          <pc:docMk/>
          <pc:sldMk cId="2298166940" sldId="370"/>
        </pc:sldMkLst>
      </pc:sldChg>
      <pc:sldChg chg="del">
        <pc:chgData name="Quqing Huang" userId="8a51af5d-774f-4410-8119-10367aa82dfa" providerId="ADAL" clId="{B6742E7A-DC47-4E93-A300-2CD359822781}" dt="2021-08-09T06:11:19.630" v="3" actId="47"/>
        <pc:sldMkLst>
          <pc:docMk/>
          <pc:sldMk cId="1844108849" sldId="7800"/>
        </pc:sldMkLst>
      </pc:sldChg>
      <pc:sldChg chg="del">
        <pc:chgData name="Quqing Huang" userId="8a51af5d-774f-4410-8119-10367aa82dfa" providerId="ADAL" clId="{B6742E7A-DC47-4E93-A300-2CD359822781}" dt="2021-08-09T06:11:19.630" v="3" actId="47"/>
        <pc:sldMkLst>
          <pc:docMk/>
          <pc:sldMk cId="3908321519" sldId="7812"/>
        </pc:sldMkLst>
      </pc:sldChg>
      <pc:sldChg chg="del">
        <pc:chgData name="Quqing Huang" userId="8a51af5d-774f-4410-8119-10367aa82dfa" providerId="ADAL" clId="{B6742E7A-DC47-4E93-A300-2CD359822781}" dt="2021-08-09T06:11:19.630" v="3" actId="47"/>
        <pc:sldMkLst>
          <pc:docMk/>
          <pc:sldMk cId="1424278154" sldId="7813"/>
        </pc:sldMkLst>
      </pc:sldChg>
      <pc:sldChg chg="del">
        <pc:chgData name="Quqing Huang" userId="8a51af5d-774f-4410-8119-10367aa82dfa" providerId="ADAL" clId="{B6742E7A-DC47-4E93-A300-2CD359822781}" dt="2021-08-09T06:11:19.630" v="3" actId="47"/>
        <pc:sldMkLst>
          <pc:docMk/>
          <pc:sldMk cId="2642911930" sldId="7814"/>
        </pc:sldMkLst>
      </pc:sldChg>
      <pc:sldChg chg="del">
        <pc:chgData name="Quqing Huang" userId="8a51af5d-774f-4410-8119-10367aa82dfa" providerId="ADAL" clId="{B6742E7A-DC47-4E93-A300-2CD359822781}" dt="2021-08-09T06:11:19.630" v="3" actId="47"/>
        <pc:sldMkLst>
          <pc:docMk/>
          <pc:sldMk cId="4037734470" sldId="7815"/>
        </pc:sldMkLst>
      </pc:sldChg>
      <pc:sldChg chg="del">
        <pc:chgData name="Quqing Huang" userId="8a51af5d-774f-4410-8119-10367aa82dfa" providerId="ADAL" clId="{B6742E7A-DC47-4E93-A300-2CD359822781}" dt="2021-08-09T06:11:19.630" v="3" actId="47"/>
        <pc:sldMkLst>
          <pc:docMk/>
          <pc:sldMk cId="3193052118" sldId="7816"/>
        </pc:sldMkLst>
      </pc:sldChg>
      <pc:sldChg chg="del">
        <pc:chgData name="Quqing Huang" userId="8a51af5d-774f-4410-8119-10367aa82dfa" providerId="ADAL" clId="{B6742E7A-DC47-4E93-A300-2CD359822781}" dt="2021-08-09T06:11:19.630" v="3" actId="47"/>
        <pc:sldMkLst>
          <pc:docMk/>
          <pc:sldMk cId="2801343508" sldId="7817"/>
        </pc:sldMkLst>
      </pc:sldChg>
      <pc:sldChg chg="del">
        <pc:chgData name="Quqing Huang" userId="8a51af5d-774f-4410-8119-10367aa82dfa" providerId="ADAL" clId="{B6742E7A-DC47-4E93-A300-2CD359822781}" dt="2021-08-09T06:11:19.630" v="3" actId="47"/>
        <pc:sldMkLst>
          <pc:docMk/>
          <pc:sldMk cId="2491464147" sldId="7818"/>
        </pc:sldMkLst>
      </pc:sldChg>
      <pc:sldChg chg="del">
        <pc:chgData name="Quqing Huang" userId="8a51af5d-774f-4410-8119-10367aa82dfa" providerId="ADAL" clId="{B6742E7A-DC47-4E93-A300-2CD359822781}" dt="2021-08-09T06:11:19.630" v="3" actId="47"/>
        <pc:sldMkLst>
          <pc:docMk/>
          <pc:sldMk cId="4121334125" sldId="7819"/>
        </pc:sldMkLst>
      </pc:sldChg>
      <pc:sldChg chg="add">
        <pc:chgData name="Quqing Huang" userId="8a51af5d-774f-4410-8119-10367aa82dfa" providerId="ADAL" clId="{B6742E7A-DC47-4E93-A300-2CD359822781}" dt="2021-08-09T06:11:04.486" v="0"/>
        <pc:sldMkLst>
          <pc:docMk/>
          <pc:sldMk cId="3786713964" sldId="7820"/>
        </pc:sldMkLst>
      </pc:sldChg>
      <pc:sldChg chg="add">
        <pc:chgData name="Quqing Huang" userId="8a51af5d-774f-4410-8119-10367aa82dfa" providerId="ADAL" clId="{B6742E7A-DC47-4E93-A300-2CD359822781}" dt="2021-08-09T06:11:04.486" v="0"/>
        <pc:sldMkLst>
          <pc:docMk/>
          <pc:sldMk cId="114718114" sldId="7821"/>
        </pc:sldMkLst>
      </pc:sldChg>
      <pc:sldChg chg="add">
        <pc:chgData name="Quqing Huang" userId="8a51af5d-774f-4410-8119-10367aa82dfa" providerId="ADAL" clId="{B6742E7A-DC47-4E93-A300-2CD359822781}" dt="2021-08-09T06:11:04.486" v="0"/>
        <pc:sldMkLst>
          <pc:docMk/>
          <pc:sldMk cId="2059218778" sldId="7822"/>
        </pc:sldMkLst>
      </pc:sldChg>
      <pc:sldChg chg="addSp delSp modSp add mod">
        <pc:chgData name="Quqing Huang" userId="8a51af5d-774f-4410-8119-10367aa82dfa" providerId="ADAL" clId="{B6742E7A-DC47-4E93-A300-2CD359822781}" dt="2021-08-09T06:12:10.122" v="21" actId="478"/>
        <pc:sldMkLst>
          <pc:docMk/>
          <pc:sldMk cId="2586884708" sldId="7823"/>
        </pc:sldMkLst>
        <pc:spChg chg="del mod">
          <ac:chgData name="Quqing Huang" userId="8a51af5d-774f-4410-8119-10367aa82dfa" providerId="ADAL" clId="{B6742E7A-DC47-4E93-A300-2CD359822781}" dt="2021-08-09T06:12:10.122" v="21" actId="478"/>
          <ac:spMkLst>
            <pc:docMk/>
            <pc:sldMk cId="2586884708" sldId="7823"/>
            <ac:spMk id="4" creationId="{56241F2E-DEC8-40BB-AD72-270F98F86CF6}"/>
          </ac:spMkLst>
        </pc:spChg>
        <pc:spChg chg="add del mod">
          <ac:chgData name="Quqing Huang" userId="8a51af5d-774f-4410-8119-10367aa82dfa" providerId="ADAL" clId="{B6742E7A-DC47-4E93-A300-2CD359822781}" dt="2021-08-09T06:12:07.271" v="20" actId="1076"/>
          <ac:spMkLst>
            <pc:docMk/>
            <pc:sldMk cId="2586884708" sldId="7823"/>
            <ac:spMk id="10" creationId="{E6FE32DC-1881-4BA9-AF5B-15BF3B3020F2}"/>
          </ac:spMkLst>
        </pc:spChg>
      </pc:sldChg>
      <pc:sldChg chg="add">
        <pc:chgData name="Quqing Huang" userId="8a51af5d-774f-4410-8119-10367aa82dfa" providerId="ADAL" clId="{B6742E7A-DC47-4E93-A300-2CD359822781}" dt="2021-08-09T06:11:04.486" v="0"/>
        <pc:sldMkLst>
          <pc:docMk/>
          <pc:sldMk cId="2424188324" sldId="7824"/>
        </pc:sldMkLst>
      </pc:sldChg>
      <pc:sldChg chg="add">
        <pc:chgData name="Quqing Huang" userId="8a51af5d-774f-4410-8119-10367aa82dfa" providerId="ADAL" clId="{B6742E7A-DC47-4E93-A300-2CD359822781}" dt="2021-08-09T06:11:04.486" v="0"/>
        <pc:sldMkLst>
          <pc:docMk/>
          <pc:sldMk cId="2395584865" sldId="7825"/>
        </pc:sldMkLst>
      </pc:sldChg>
      <pc:sldChg chg="add">
        <pc:chgData name="Quqing Huang" userId="8a51af5d-774f-4410-8119-10367aa82dfa" providerId="ADAL" clId="{B6742E7A-DC47-4E93-A300-2CD359822781}" dt="2021-08-09T06:11:04.486" v="0"/>
        <pc:sldMkLst>
          <pc:docMk/>
          <pc:sldMk cId="4191124509" sldId="7826"/>
        </pc:sldMkLst>
      </pc:sldChg>
      <pc:sldChg chg="add">
        <pc:chgData name="Quqing Huang" userId="8a51af5d-774f-4410-8119-10367aa82dfa" providerId="ADAL" clId="{B6742E7A-DC47-4E93-A300-2CD359822781}" dt="2021-08-09T06:11:04.486" v="0"/>
        <pc:sldMkLst>
          <pc:docMk/>
          <pc:sldMk cId="1485384131" sldId="7827"/>
        </pc:sldMkLst>
      </pc:sldChg>
      <pc:sldChg chg="add">
        <pc:chgData name="Quqing Huang" userId="8a51af5d-774f-4410-8119-10367aa82dfa" providerId="ADAL" clId="{B6742E7A-DC47-4E93-A300-2CD359822781}" dt="2021-08-09T06:11:04.486" v="0"/>
        <pc:sldMkLst>
          <pc:docMk/>
          <pc:sldMk cId="582384627" sldId="7828"/>
        </pc:sldMkLst>
      </pc:sldChg>
      <pc:sldChg chg="add">
        <pc:chgData name="Quqing Huang" userId="8a51af5d-774f-4410-8119-10367aa82dfa" providerId="ADAL" clId="{B6742E7A-DC47-4E93-A300-2CD359822781}" dt="2021-08-09T06:11:04.486" v="0"/>
        <pc:sldMkLst>
          <pc:docMk/>
          <pc:sldMk cId="320839631" sldId="7829"/>
        </pc:sldMkLst>
      </pc:sldChg>
      <pc:sldChg chg="add">
        <pc:chgData name="Quqing Huang" userId="8a51af5d-774f-4410-8119-10367aa82dfa" providerId="ADAL" clId="{B6742E7A-DC47-4E93-A300-2CD359822781}" dt="2021-08-09T06:11:04.486" v="0"/>
        <pc:sldMkLst>
          <pc:docMk/>
          <pc:sldMk cId="2200172306" sldId="7830"/>
        </pc:sldMkLst>
      </pc:sldChg>
      <pc:sldChg chg="add">
        <pc:chgData name="Quqing Huang" userId="8a51af5d-774f-4410-8119-10367aa82dfa" providerId="ADAL" clId="{B6742E7A-DC47-4E93-A300-2CD359822781}" dt="2021-08-09T06:11:04.486" v="0"/>
        <pc:sldMkLst>
          <pc:docMk/>
          <pc:sldMk cId="1785423096" sldId="7831"/>
        </pc:sldMkLst>
      </pc:sldChg>
      <pc:sldChg chg="add">
        <pc:chgData name="Quqing Huang" userId="8a51af5d-774f-4410-8119-10367aa82dfa" providerId="ADAL" clId="{B6742E7A-DC47-4E93-A300-2CD359822781}" dt="2021-08-09T06:11:04.486" v="0"/>
        <pc:sldMkLst>
          <pc:docMk/>
          <pc:sldMk cId="733142792" sldId="7832"/>
        </pc:sldMkLst>
      </pc:sldChg>
      <pc:sldChg chg="add">
        <pc:chgData name="Quqing Huang" userId="8a51af5d-774f-4410-8119-10367aa82dfa" providerId="ADAL" clId="{B6742E7A-DC47-4E93-A300-2CD359822781}" dt="2021-08-09T06:11:04.486" v="0"/>
        <pc:sldMkLst>
          <pc:docMk/>
          <pc:sldMk cId="507759132" sldId="7833"/>
        </pc:sldMkLst>
      </pc:sldChg>
      <pc:sldChg chg="add">
        <pc:chgData name="Quqing Huang" userId="8a51af5d-774f-4410-8119-10367aa82dfa" providerId="ADAL" clId="{B6742E7A-DC47-4E93-A300-2CD359822781}" dt="2021-08-09T06:11:04.486" v="0"/>
        <pc:sldMkLst>
          <pc:docMk/>
          <pc:sldMk cId="1254903449" sldId="7834"/>
        </pc:sldMkLst>
      </pc:sldChg>
      <pc:sldChg chg="add">
        <pc:chgData name="Quqing Huang" userId="8a51af5d-774f-4410-8119-10367aa82dfa" providerId="ADAL" clId="{B6742E7A-DC47-4E93-A300-2CD359822781}" dt="2021-08-09T06:11:04.486" v="0"/>
        <pc:sldMkLst>
          <pc:docMk/>
          <pc:sldMk cId="1388151374" sldId="7835"/>
        </pc:sldMkLst>
      </pc:sldChg>
      <pc:sldChg chg="add">
        <pc:chgData name="Quqing Huang" userId="8a51af5d-774f-4410-8119-10367aa82dfa" providerId="ADAL" clId="{B6742E7A-DC47-4E93-A300-2CD359822781}" dt="2021-08-09T06:11:04.486" v="0"/>
        <pc:sldMkLst>
          <pc:docMk/>
          <pc:sldMk cId="560252730" sldId="7836"/>
        </pc:sldMkLst>
      </pc:sldChg>
      <pc:sldChg chg="add">
        <pc:chgData name="Quqing Huang" userId="8a51af5d-774f-4410-8119-10367aa82dfa" providerId="ADAL" clId="{B6742E7A-DC47-4E93-A300-2CD359822781}" dt="2021-08-09T06:11:04.486" v="0"/>
        <pc:sldMkLst>
          <pc:docMk/>
          <pc:sldMk cId="538525374" sldId="7837"/>
        </pc:sldMkLst>
      </pc:sldChg>
      <pc:sldChg chg="add">
        <pc:chgData name="Quqing Huang" userId="8a51af5d-774f-4410-8119-10367aa82dfa" providerId="ADAL" clId="{B6742E7A-DC47-4E93-A300-2CD359822781}" dt="2021-08-09T06:11:04.486" v="0"/>
        <pc:sldMkLst>
          <pc:docMk/>
          <pc:sldMk cId="1977263020" sldId="7838"/>
        </pc:sldMkLst>
      </pc:sldChg>
      <pc:sldChg chg="delSp modSp add mod">
        <pc:chgData name="Quqing Huang" userId="8a51af5d-774f-4410-8119-10367aa82dfa" providerId="ADAL" clId="{B6742E7A-DC47-4E93-A300-2CD359822781}" dt="2021-08-09T06:11:24.513" v="5" actId="478"/>
        <pc:sldMkLst>
          <pc:docMk/>
          <pc:sldMk cId="3070780163" sldId="7839"/>
        </pc:sldMkLst>
        <pc:spChg chg="del mod">
          <ac:chgData name="Quqing Huang" userId="8a51af5d-774f-4410-8119-10367aa82dfa" providerId="ADAL" clId="{B6742E7A-DC47-4E93-A300-2CD359822781}" dt="2021-08-09T06:11:24.513" v="5" actId="478"/>
          <ac:spMkLst>
            <pc:docMk/>
            <pc:sldMk cId="3070780163" sldId="7839"/>
            <ac:spMk id="6" creationId="{C949A0C3-FC04-E641-B585-FA436DD44051}"/>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4.xml"/><Relationship Id="rId1" Type="http://schemas.microsoft.com/office/2011/relationships/chartStyle" Target="style4.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https://carnstone-my.sharepoint.com/personal/jin_wang_carnstone_com/Documents/Desktop/PSCI/Audit%20KPI/Audit%20Sharing%20KPIs%20-%20Chart%20generation%20-%20Copy.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rgbClr val="848484"/>
                </a:solidFill>
                <a:latin typeface="+mn-lt"/>
                <a:ea typeface="+mn-ea"/>
                <a:cs typeface="+mn-cs"/>
              </a:defRPr>
            </a:pPr>
            <a:r>
              <a:rPr lang="en-GB" sz="1400" b="1"/>
              <a:t>When the audit was conducted</a:t>
            </a:r>
          </a:p>
        </c:rich>
      </c:tx>
      <c:overlay val="0"/>
      <c:spPr>
        <a:noFill/>
        <a:ln>
          <a:noFill/>
        </a:ln>
        <a:effectLst/>
      </c:spPr>
      <c:txPr>
        <a:bodyPr rot="0" spcFirstLastPara="1" vertOverflow="ellipsis" vert="horz" wrap="square" anchor="ctr" anchorCtr="1"/>
        <a:lstStyle/>
        <a:p>
          <a:pPr>
            <a:defRPr sz="1862" b="0" i="0" u="none" strike="noStrike" kern="1200" spc="0" baseline="0">
              <a:solidFill>
                <a:srgbClr val="848484"/>
              </a:solidFill>
              <a:latin typeface="+mn-lt"/>
              <a:ea typeface="+mn-ea"/>
              <a:cs typeface="+mn-cs"/>
            </a:defRPr>
          </a:pPr>
          <a:endParaRPr lang="en-US"/>
        </a:p>
      </c:txPr>
    </c:title>
    <c:autoTitleDeleted val="0"/>
    <c:plotArea>
      <c:layout/>
      <c:pieChart>
        <c:varyColors val="1"/>
        <c:ser>
          <c:idx val="0"/>
          <c:order val="0"/>
          <c:tx>
            <c:strRef>
              <c:f>Sheet1!$B$1</c:f>
              <c:strCache>
                <c:ptCount val="1"/>
                <c:pt idx="0">
                  <c:v>When the audit was conducted</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4-14F8-4CC2-A291-A86A769BF1D6}"/>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2-14F8-4CC2-A291-A86A769BF1D6}"/>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3-14F8-4CC2-A291-A86A769BF1D6}"/>
              </c:ext>
            </c:extLst>
          </c:dPt>
          <c:dLbls>
            <c:dLbl>
              <c:idx val="0"/>
              <c:dLblPos val="bestFit"/>
              <c:showLegendKey val="0"/>
              <c:showVal val="0"/>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4-14F8-4CC2-A291-A86A769BF1D6}"/>
                </c:ext>
              </c:extLst>
            </c:dLbl>
            <c:dLbl>
              <c:idx val="1"/>
              <c:layout>
                <c:manualLayout>
                  <c:x val="1.6101443225177731E-2"/>
                  <c:y val="-7.0957762561003709E-2"/>
                </c:manualLayout>
              </c:layout>
              <c:dLblPos val="bestFit"/>
              <c:showLegendKey val="0"/>
              <c:showVal val="0"/>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2-14F8-4CC2-A291-A86A769BF1D6}"/>
                </c:ext>
              </c:extLst>
            </c:dLbl>
            <c:dLbl>
              <c:idx val="2"/>
              <c:layout>
                <c:manualLayout>
                  <c:x val="-6.0563972592109451E-3"/>
                  <c:y val="4.9146034027947302E-2"/>
                </c:manualLayout>
              </c:layout>
              <c:dLblPos val="bestFit"/>
              <c:showLegendKey val="0"/>
              <c:showVal val="0"/>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3-14F8-4CC2-A291-A86A769BF1D6}"/>
                </c:ext>
              </c:extLst>
            </c:dLbl>
            <c:spPr>
              <a:noFill/>
              <a:ln>
                <a:noFill/>
              </a:ln>
              <a:effectLst/>
            </c:spPr>
            <c:txPr>
              <a:bodyPr rot="0" spcFirstLastPara="1" vertOverflow="ellipsis" vert="horz" wrap="square" anchor="ctr" anchorCtr="1"/>
              <a:lstStyle/>
              <a:p>
                <a:pPr>
                  <a:defRPr sz="1050" b="0" i="0" u="none" strike="noStrike" kern="1200" baseline="0">
                    <a:solidFill>
                      <a:srgbClr val="848484"/>
                    </a:solidFill>
                    <a:latin typeface="+mn-lt"/>
                    <a:ea typeface="+mn-ea"/>
                    <a:cs typeface="+mn-cs"/>
                  </a:defRPr>
                </a:pPr>
                <a:endParaRPr lang="en-US"/>
              </a:p>
            </c:txPr>
            <c:dLblPos val="bestFit"/>
            <c:showLegendKey val="0"/>
            <c:showVal val="0"/>
            <c:showCatName val="1"/>
            <c:showSerName val="0"/>
            <c:showPercent val="1"/>
            <c:showBubbleSize val="0"/>
            <c:showLeaderLines val="0"/>
            <c:extLst>
              <c:ext xmlns:c15="http://schemas.microsoft.com/office/drawing/2012/chart" uri="{CE6537A1-D6FC-4f65-9D91-7224C49458BB}"/>
            </c:extLst>
          </c:dLbls>
          <c:cat>
            <c:numRef>
              <c:f>Sheet1!$A$2:$A$4</c:f>
              <c:numCache>
                <c:formatCode>General</c:formatCode>
                <c:ptCount val="3"/>
                <c:pt idx="0">
                  <c:v>2018</c:v>
                </c:pt>
                <c:pt idx="1">
                  <c:v>2019</c:v>
                </c:pt>
                <c:pt idx="2">
                  <c:v>2020</c:v>
                </c:pt>
              </c:numCache>
            </c:numRef>
          </c:cat>
          <c:val>
            <c:numRef>
              <c:f>Sheet1!$B$2:$B$4</c:f>
              <c:numCache>
                <c:formatCode>General</c:formatCode>
                <c:ptCount val="3"/>
                <c:pt idx="0">
                  <c:v>7</c:v>
                </c:pt>
                <c:pt idx="1">
                  <c:v>48</c:v>
                </c:pt>
                <c:pt idx="2">
                  <c:v>37</c:v>
                </c:pt>
              </c:numCache>
            </c:numRef>
          </c:val>
          <c:extLst>
            <c:ext xmlns:c16="http://schemas.microsoft.com/office/drawing/2014/chart" uri="{C3380CC4-5D6E-409C-BE32-E72D297353CC}">
              <c16:uniqueId val="{00000000-14F8-4CC2-A291-A86A769BF1D6}"/>
            </c:ext>
          </c:extLst>
        </c:ser>
        <c:dLbls>
          <c:dLblPos val="bestFit"/>
          <c:showLegendKey val="0"/>
          <c:showVal val="1"/>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rgbClr val="848484"/>
          </a:solidFill>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rgbClr val="848484"/>
                </a:solidFill>
                <a:latin typeface="+mn-lt"/>
                <a:ea typeface="+mn-ea"/>
                <a:cs typeface="+mn-cs"/>
              </a:defRPr>
            </a:pPr>
            <a:r>
              <a:rPr lang="en-US" sz="1400" b="1"/>
              <a:t>Findings classification</a:t>
            </a:r>
          </a:p>
        </c:rich>
      </c:tx>
      <c:overlay val="0"/>
      <c:spPr>
        <a:noFill/>
        <a:ln>
          <a:noFill/>
        </a:ln>
        <a:effectLst/>
      </c:spPr>
      <c:txPr>
        <a:bodyPr rot="0" spcFirstLastPara="1" vertOverflow="ellipsis" vert="horz" wrap="square" anchor="ctr" anchorCtr="1"/>
        <a:lstStyle/>
        <a:p>
          <a:pPr>
            <a:defRPr sz="1862" b="0" i="0" u="none" strike="noStrike" kern="1200" spc="0" baseline="0">
              <a:solidFill>
                <a:srgbClr val="848484"/>
              </a:solidFill>
              <a:latin typeface="+mn-lt"/>
              <a:ea typeface="+mn-ea"/>
              <a:cs typeface="+mn-cs"/>
            </a:defRPr>
          </a:pPr>
          <a:endParaRPr lang="en-US"/>
        </a:p>
      </c:txPr>
    </c:title>
    <c:autoTitleDeleted val="0"/>
    <c:plotArea>
      <c:layout/>
      <c:pieChart>
        <c:varyColors val="1"/>
        <c:ser>
          <c:idx val="0"/>
          <c:order val="0"/>
          <c:tx>
            <c:strRef>
              <c:f>Sheet1!$B$1</c:f>
              <c:strCache>
                <c:ptCount val="1"/>
                <c:pt idx="0">
                  <c:v>Findings classification</c:v>
                </c:pt>
              </c:strCache>
            </c:strRef>
          </c:tx>
          <c:explosion val="2"/>
          <c:dPt>
            <c:idx val="0"/>
            <c:bubble3D val="0"/>
            <c:spPr>
              <a:solidFill>
                <a:schemeClr val="accent1"/>
              </a:solidFill>
              <a:ln w="19050">
                <a:solidFill>
                  <a:schemeClr val="lt1"/>
                </a:solidFill>
              </a:ln>
              <a:effectLst/>
            </c:spPr>
            <c:extLst>
              <c:ext xmlns:c16="http://schemas.microsoft.com/office/drawing/2014/chart" uri="{C3380CC4-5D6E-409C-BE32-E72D297353CC}">
                <c16:uniqueId val="{00000002-90A2-4742-B7BD-561EA402C6D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90A2-4742-B7BD-561EA402C6DE}"/>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4-90A2-4742-B7BD-561EA402C6DE}"/>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5-90A2-4742-B7BD-561EA402C6DE}"/>
              </c:ext>
            </c:extLst>
          </c:dPt>
          <c:dLbls>
            <c:dLbl>
              <c:idx val="0"/>
              <c:layout>
                <c:manualLayout>
                  <c:x val="0.16607513998870344"/>
                  <c:y val="5.7644772231474253E-2"/>
                </c:manualLayout>
              </c:layout>
              <c:showLegendKey val="0"/>
              <c:showVal val="0"/>
              <c:showCatName val="1"/>
              <c:showSerName val="0"/>
              <c:showPercent val="1"/>
              <c:showBubbleSize val="0"/>
              <c:separator>, </c:separator>
              <c:extLst>
                <c:ext xmlns:c15="http://schemas.microsoft.com/office/drawing/2012/chart" uri="{CE6537A1-D6FC-4f65-9D91-7224C49458BB}">
                  <c15:layout>
                    <c:manualLayout>
                      <c:w val="0.26110764500281947"/>
                      <c:h val="0.15008940574067384"/>
                    </c:manualLayout>
                  </c15:layout>
                </c:ext>
                <c:ext xmlns:c16="http://schemas.microsoft.com/office/drawing/2014/chart" uri="{C3380CC4-5D6E-409C-BE32-E72D297353CC}">
                  <c16:uniqueId val="{00000002-90A2-4742-B7BD-561EA402C6DE}"/>
                </c:ext>
              </c:extLst>
            </c:dLbl>
            <c:dLbl>
              <c:idx val="1"/>
              <c:layout>
                <c:manualLayout>
                  <c:x val="7.9922968846121781E-3"/>
                  <c:y val="0.29220723972047596"/>
                </c:manualLayout>
              </c:layout>
              <c:showLegendKey val="0"/>
              <c:showVal val="0"/>
              <c:showCatName val="1"/>
              <c:showSerName val="0"/>
              <c:showPercent val="1"/>
              <c:showBubbleSize val="0"/>
              <c:separator>, </c:separator>
              <c:extLst>
                <c:ext xmlns:c15="http://schemas.microsoft.com/office/drawing/2012/chart" uri="{CE6537A1-D6FC-4f65-9D91-7224C49458BB}">
                  <c15:layout>
                    <c:manualLayout>
                      <c:w val="0.26301293555962935"/>
                      <c:h val="0.15022915379071169"/>
                    </c:manualLayout>
                  </c15:layout>
                </c:ext>
                <c:ext xmlns:c16="http://schemas.microsoft.com/office/drawing/2014/chart" uri="{C3380CC4-5D6E-409C-BE32-E72D297353CC}">
                  <c16:uniqueId val="{00000003-90A2-4742-B7BD-561EA402C6DE}"/>
                </c:ext>
              </c:extLst>
            </c:dLbl>
            <c:dLbl>
              <c:idx val="2"/>
              <c:layout>
                <c:manualLayout>
                  <c:x val="-0.21871399614581163"/>
                  <c:y val="-0.19411976151133298"/>
                </c:manualLayout>
              </c:layout>
              <c:showLegendKey val="0"/>
              <c:showVal val="0"/>
              <c:showCatName val="1"/>
              <c:showSerName val="0"/>
              <c:showPercent val="1"/>
              <c:showBubbleSize val="0"/>
              <c:separator>, </c:separator>
              <c:extLst>
                <c:ext xmlns:c15="http://schemas.microsoft.com/office/drawing/2012/chart" uri="{CE6537A1-D6FC-4f65-9D91-7224C49458BB}">
                  <c15:layout>
                    <c:manualLayout>
                      <c:w val="0.22470002762377783"/>
                      <c:h val="0.15022915379071169"/>
                    </c:manualLayout>
                  </c15:layout>
                </c:ext>
                <c:ext xmlns:c16="http://schemas.microsoft.com/office/drawing/2014/chart" uri="{C3380CC4-5D6E-409C-BE32-E72D297353CC}">
                  <c16:uniqueId val="{00000004-90A2-4742-B7BD-561EA402C6DE}"/>
                </c:ext>
              </c:extLst>
            </c:dLbl>
            <c:dLbl>
              <c:idx val="3"/>
              <c:layout>
                <c:manualLayout>
                  <c:x val="-6.0035568467669581E-2"/>
                  <c:y val="0.11525821294888559"/>
                </c:manualLayout>
              </c:layout>
              <c:showLegendKey val="0"/>
              <c:showVal val="0"/>
              <c:showCatName val="1"/>
              <c:showSerName val="0"/>
              <c:showPercent val="1"/>
              <c:showBubbleSize val="0"/>
              <c:separator>, </c:separator>
              <c:extLst>
                <c:ext xmlns:c15="http://schemas.microsoft.com/office/drawing/2012/chart" uri="{CE6537A1-D6FC-4f65-9D91-7224C49458BB}">
                  <c15:layout>
                    <c:manualLayout>
                      <c:w val="0.25058712758043428"/>
                      <c:h val="0.15022915379071169"/>
                    </c:manualLayout>
                  </c15:layout>
                </c:ext>
                <c:ext xmlns:c16="http://schemas.microsoft.com/office/drawing/2014/chart" uri="{C3380CC4-5D6E-409C-BE32-E72D297353CC}">
                  <c16:uniqueId val="{00000005-90A2-4742-B7BD-561EA402C6DE}"/>
                </c:ext>
              </c:extLst>
            </c:dLbl>
            <c:spPr>
              <a:noFill/>
              <a:ln>
                <a:noFill/>
              </a:ln>
              <a:effectLst/>
            </c:spPr>
            <c:txPr>
              <a:bodyPr rot="0" spcFirstLastPara="1" vertOverflow="ellipsis" vert="horz" wrap="square" anchor="ctr" anchorCtr="1"/>
              <a:lstStyle/>
              <a:p>
                <a:pPr>
                  <a:defRPr sz="1050" b="0" i="0" u="none" strike="noStrike" kern="1200" baseline="0">
                    <a:solidFill>
                      <a:srgbClr val="848484"/>
                    </a:solidFill>
                    <a:latin typeface="+mn-lt"/>
                    <a:ea typeface="+mn-ea"/>
                    <a:cs typeface="+mn-cs"/>
                  </a:defRPr>
                </a:pPr>
                <a:endParaRPr lang="en-US"/>
              </a:p>
            </c:txPr>
            <c:showLegendKey val="0"/>
            <c:showVal val="0"/>
            <c:showCatName val="1"/>
            <c:showSerName val="0"/>
            <c:showPercent val="1"/>
            <c:showBubbleSize val="0"/>
            <c:showLeaderLines val="0"/>
            <c:extLst>
              <c:ext xmlns:c15="http://schemas.microsoft.com/office/drawing/2012/chart" uri="{CE6537A1-D6FC-4f65-9D91-7224C49458BB}"/>
            </c:extLst>
          </c:dLbls>
          <c:cat>
            <c:strRef>
              <c:f>Sheet1!$A$2:$A$5</c:f>
              <c:strCache>
                <c:ptCount val="4"/>
                <c:pt idx="0">
                  <c:v>Critical</c:v>
                </c:pt>
                <c:pt idx="1">
                  <c:v>Major</c:v>
                </c:pt>
                <c:pt idx="2">
                  <c:v>Minor</c:v>
                </c:pt>
                <c:pt idx="3">
                  <c:v>Other</c:v>
                </c:pt>
              </c:strCache>
            </c:strRef>
          </c:cat>
          <c:val>
            <c:numRef>
              <c:f>Sheet1!$B$2:$B$5</c:f>
              <c:numCache>
                <c:formatCode>0%</c:formatCode>
                <c:ptCount val="4"/>
                <c:pt idx="0">
                  <c:v>0.01</c:v>
                </c:pt>
                <c:pt idx="1">
                  <c:v>0.3</c:v>
                </c:pt>
                <c:pt idx="2">
                  <c:v>0.52</c:v>
                </c:pt>
                <c:pt idx="3">
                  <c:v>0.16</c:v>
                </c:pt>
              </c:numCache>
            </c:numRef>
          </c:val>
          <c:extLst>
            <c:ext xmlns:c16="http://schemas.microsoft.com/office/drawing/2014/chart" uri="{C3380CC4-5D6E-409C-BE32-E72D297353CC}">
              <c16:uniqueId val="{00000000-90A2-4742-B7BD-561EA402C6DE}"/>
            </c:ext>
          </c:extLst>
        </c:ser>
        <c:dLbls>
          <c:showLegendKey val="0"/>
          <c:showVal val="0"/>
          <c:showCatName val="1"/>
          <c:showSerName val="0"/>
          <c:showPercent val="1"/>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rgbClr val="848484"/>
          </a:solidFill>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rgbClr val="848484"/>
                </a:solidFill>
                <a:latin typeface="+mn-lt"/>
                <a:ea typeface="+mn-ea"/>
                <a:cs typeface="+mn-cs"/>
              </a:defRPr>
            </a:pPr>
            <a:r>
              <a:rPr lang="en-US" sz="1400" b="1"/>
              <a:t>Finding distribution across topics</a:t>
            </a:r>
          </a:p>
        </c:rich>
      </c:tx>
      <c:overlay val="0"/>
      <c:spPr>
        <a:noFill/>
        <a:ln>
          <a:noFill/>
        </a:ln>
        <a:effectLst/>
      </c:spPr>
      <c:txPr>
        <a:bodyPr rot="0" spcFirstLastPara="1" vertOverflow="ellipsis" vert="horz" wrap="square" anchor="ctr" anchorCtr="1"/>
        <a:lstStyle/>
        <a:p>
          <a:pPr>
            <a:defRPr sz="1862" b="0" i="0" u="none" strike="noStrike" kern="1200" spc="0" baseline="0">
              <a:solidFill>
                <a:srgbClr val="848484"/>
              </a:solidFill>
              <a:latin typeface="+mn-lt"/>
              <a:ea typeface="+mn-ea"/>
              <a:cs typeface="+mn-cs"/>
            </a:defRPr>
          </a:pPr>
          <a:endParaRPr lang="en-US"/>
        </a:p>
      </c:txPr>
    </c:title>
    <c:autoTitleDeleted val="0"/>
    <c:plotArea>
      <c:layout>
        <c:manualLayout>
          <c:layoutTarget val="inner"/>
          <c:xMode val="edge"/>
          <c:yMode val="edge"/>
          <c:x val="0.25005580121152632"/>
          <c:y val="0.21118990754443293"/>
          <c:w val="0.51433887274536083"/>
          <c:h val="0.70963964935122026"/>
        </c:manualLayout>
      </c:layout>
      <c:pieChart>
        <c:varyColors val="1"/>
        <c:ser>
          <c:idx val="0"/>
          <c:order val="0"/>
          <c:tx>
            <c:strRef>
              <c:f>Sheet1!$B$1</c:f>
              <c:strCache>
                <c:ptCount val="1"/>
                <c:pt idx="0">
                  <c:v>Findings for each topic</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C01B-4522-ABC9-73F416759F94}"/>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C01B-4522-ABC9-73F416759F94}"/>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C01B-4522-ABC9-73F416759F94}"/>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C01B-4522-ABC9-73F416759F94}"/>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C01B-4522-ABC9-73F416759F94}"/>
              </c:ext>
            </c:extLst>
          </c:dPt>
          <c:dLbls>
            <c:dLbl>
              <c:idx val="0"/>
              <c:layout>
                <c:manualLayout>
                  <c:x val="8.4080120448318061E-3"/>
                  <c:y val="-6.2160373616936354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C01B-4522-ABC9-73F416759F94}"/>
                </c:ext>
              </c:extLst>
            </c:dLbl>
            <c:dLbl>
              <c:idx val="1"/>
              <c:layout>
                <c:manualLayout>
                  <c:x val="-4.7642377894503159E-2"/>
                  <c:y val="-4.4249273574449043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C01B-4522-ABC9-73F416759F94}"/>
                </c:ext>
              </c:extLst>
            </c:dLbl>
            <c:dLbl>
              <c:idx val="2"/>
              <c:layout>
                <c:manualLayout>
                  <c:x val="-1.150924801343378E-2"/>
                  <c:y val="1.7474071575990797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C01B-4522-ABC9-73F416759F94}"/>
                </c:ext>
              </c:extLst>
            </c:dLbl>
            <c:dLbl>
              <c:idx val="4"/>
              <c:layout>
                <c:manualLayout>
                  <c:x val="2.5217793671781456E-2"/>
                  <c:y val="3.2574733705212709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C01B-4522-ABC9-73F416759F94}"/>
                </c:ext>
              </c:extLst>
            </c:dLbl>
            <c:spPr>
              <a:noFill/>
              <a:ln>
                <a:noFill/>
              </a:ln>
              <a:effectLst/>
            </c:spPr>
            <c:txPr>
              <a:bodyPr rot="0" spcFirstLastPara="1" vertOverflow="ellipsis" vert="horz" wrap="square" anchor="ctr" anchorCtr="1"/>
              <a:lstStyle/>
              <a:p>
                <a:pPr>
                  <a:defRPr sz="1197" b="0" i="0" u="none" strike="noStrike" kern="1200" baseline="0">
                    <a:solidFill>
                      <a:srgbClr val="848484"/>
                    </a:solidFill>
                    <a:latin typeface="+mn-lt"/>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Sheet1!$A$2:$A$6</c:f>
              <c:strCache>
                <c:ptCount val="5"/>
                <c:pt idx="0">
                  <c:v>H&amp;S</c:v>
                </c:pt>
                <c:pt idx="1">
                  <c:v>Environment</c:v>
                </c:pt>
                <c:pt idx="2">
                  <c:v>Labor</c:v>
                </c:pt>
                <c:pt idx="3">
                  <c:v>Ethics</c:v>
                </c:pt>
                <c:pt idx="4">
                  <c:v>Management</c:v>
                </c:pt>
              </c:strCache>
            </c:strRef>
          </c:cat>
          <c:val>
            <c:numRef>
              <c:f>Sheet1!$B$2:$B$6</c:f>
              <c:numCache>
                <c:formatCode>0%</c:formatCode>
                <c:ptCount val="5"/>
                <c:pt idx="0">
                  <c:v>0.49</c:v>
                </c:pt>
                <c:pt idx="1">
                  <c:v>0.17</c:v>
                </c:pt>
                <c:pt idx="2">
                  <c:v>0.12</c:v>
                </c:pt>
                <c:pt idx="3">
                  <c:v>0.03</c:v>
                </c:pt>
                <c:pt idx="4">
                  <c:v>0.19</c:v>
                </c:pt>
              </c:numCache>
            </c:numRef>
          </c:val>
          <c:extLst>
            <c:ext xmlns:c16="http://schemas.microsoft.com/office/drawing/2014/chart" uri="{C3380CC4-5D6E-409C-BE32-E72D297353CC}">
              <c16:uniqueId val="{00000000-29EA-444E-AD55-705834608650}"/>
            </c:ext>
          </c:extLst>
        </c:ser>
        <c:dLbls>
          <c:showLegendKey val="0"/>
          <c:showVal val="0"/>
          <c:showCatName val="1"/>
          <c:showSerName val="0"/>
          <c:showPercent val="1"/>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rgbClr val="848484"/>
          </a:solidFill>
        </a:defRPr>
      </a:pPr>
      <a:endParaRPr lang="en-US"/>
    </a:p>
  </c:txPr>
  <c:externalData r:id="rId3">
    <c:autoUpdate val="0"/>
  </c:externalData>
</c:chartSpace>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Map!$F$2:$F$55</cx:f>
        <cx:nf>Map!$F$1</cx:nf>
        <cx:lvl ptCount="54" name="country">
          <cx:pt idx="0">Algeria</cx:pt>
          <cx:pt idx="1">Argentina</cx:pt>
          <cx:pt idx="2">Austria</cx:pt>
          <cx:pt idx="3">Australia</cx:pt>
          <cx:pt idx="4">Belgium</cx:pt>
          <cx:pt idx="5">Bosnia and Herzegovina</cx:pt>
          <cx:pt idx="6">Brazil</cx:pt>
          <cx:pt idx="7">Bulgaria</cx:pt>
          <cx:pt idx="8">Canada</cx:pt>
          <cx:pt idx="9">China</cx:pt>
          <cx:pt idx="10">Colombia</cx:pt>
          <cx:pt idx="11">Costa Rica</cx:pt>
          <cx:pt idx="12">Croatia</cx:pt>
          <cx:pt idx="13">Czech Republic</cx:pt>
          <cx:pt idx="14">Denmark</cx:pt>
          <cx:pt idx="15">Ecuador</cx:pt>
          <cx:pt idx="16">Eswatini</cx:pt>
          <cx:pt idx="17">Egypt</cx:pt>
          <cx:pt idx="18">France</cx:pt>
          <cx:pt idx="19">Germany</cx:pt>
          <cx:pt idx="20">Hungary</cx:pt>
          <cx:pt idx="21">India</cx:pt>
          <cx:pt idx="22">Indonesia</cx:pt>
          <cx:pt idx="23">Ireland</cx:pt>
          <cx:pt idx="24">Israel</cx:pt>
          <cx:pt idx="25">Italy</cx:pt>
          <cx:pt idx="26">Japan</cx:pt>
          <cx:pt idx="27">Korea (Republic)</cx:pt>
          <cx:pt idx="28">Malaysia</cx:pt>
          <cx:pt idx="29">Malta</cx:pt>
          <cx:pt idx="30">Mexico</cx:pt>
          <cx:pt idx="31">Morocco</cx:pt>
          <cx:pt idx="32">Netherlands</cx:pt>
          <cx:pt idx="33">Norway</cx:pt>
          <cx:pt idx="34">Pakistan</cx:pt>
          <cx:pt idx="35">Peru</cx:pt>
          <cx:pt idx="36">Philippines</cx:pt>
          <cx:pt idx="37">Poland</cx:pt>
          <cx:pt idx="38">Russia</cx:pt>
          <cx:pt idx="39">Romania</cx:pt>
          <cx:pt idx="40">Saudi Arabia</cx:pt>
          <cx:pt idx="41">Serbia</cx:pt>
          <cx:pt idx="42">Singapore</cx:pt>
          <cx:pt idx="43">South Africa</cx:pt>
          <cx:pt idx="44">Spain</cx:pt>
          <cx:pt idx="45">Sweden</cx:pt>
          <cx:pt idx="46">Switzerland</cx:pt>
          <cx:pt idx="47">Taiwan</cx:pt>
          <cx:pt idx="48">Turkey</cx:pt>
          <cx:pt idx="49">Ukraine</cx:pt>
          <cx:pt idx="50">United Arab Emirates</cx:pt>
          <cx:pt idx="51">United Kingdom</cx:pt>
          <cx:pt idx="52">United States</cx:pt>
          <cx:pt idx="53">Uruguay</cx:pt>
        </cx:lvl>
      </cx:strDim>
      <cx:numDim type="colorVal">
        <cx:f>Map!$G$2:$G$55</cx:f>
        <cx:nf>Map!$G$1</cx:nf>
        <cx:lvl ptCount="54" formatCode="General" name="Numbers of audits">
          <cx:pt idx="0">1</cx:pt>
          <cx:pt idx="1">8</cx:pt>
          <cx:pt idx="2">8</cx:pt>
          <cx:pt idx="3">0</cx:pt>
          <cx:pt idx="4">4</cx:pt>
          <cx:pt idx="5">1</cx:pt>
          <cx:pt idx="6">6</cx:pt>
          <cx:pt idx="7">2</cx:pt>
          <cx:pt idx="8">4</cx:pt>
          <cx:pt idx="9">142</cx:pt>
          <cx:pt idx="10">6</cx:pt>
          <cx:pt idx="11">3</cx:pt>
          <cx:pt idx="12">1</cx:pt>
          <cx:pt idx="13">5</cx:pt>
          <cx:pt idx="14">2</cx:pt>
          <cx:pt idx="15">1</cx:pt>
          <cx:pt idx="16">1</cx:pt>
          <cx:pt idx="17">1</cx:pt>
          <cx:pt idx="18">17</cx:pt>
          <cx:pt idx="19">18</cx:pt>
          <cx:pt idx="20">2</cx:pt>
          <cx:pt idx="21">82</cx:pt>
          <cx:pt idx="22">2</cx:pt>
          <cx:pt idx="23">7</cx:pt>
          <cx:pt idx="24">3</cx:pt>
          <cx:pt idx="25">20</cx:pt>
          <cx:pt idx="26">16</cx:pt>
          <cx:pt idx="27">9</cx:pt>
          <cx:pt idx="28">0</cx:pt>
          <cx:pt idx="29">1</cx:pt>
          <cx:pt idx="30">10</cx:pt>
          <cx:pt idx="31">1</cx:pt>
          <cx:pt idx="32">2</cx:pt>
          <cx:pt idx="33">1</cx:pt>
          <cx:pt idx="34">3</cx:pt>
          <cx:pt idx="35">3</cx:pt>
          <cx:pt idx="36">1</cx:pt>
          <cx:pt idx="37">2</cx:pt>
          <cx:pt idx="38">12</cx:pt>
          <cx:pt idx="39">2</cx:pt>
          <cx:pt idx="40">4</cx:pt>
          <cx:pt idx="41">2</cx:pt>
          <cx:pt idx="42">1</cx:pt>
          <cx:pt idx="43">2</cx:pt>
          <cx:pt idx="44">6</cx:pt>
          <cx:pt idx="45">5</cx:pt>
          <cx:pt idx="46">16</cx:pt>
          <cx:pt idx="47">13</cx:pt>
          <cx:pt idx="48">13</cx:pt>
          <cx:pt idx="49">1</cx:pt>
          <cx:pt idx="50">1</cx:pt>
          <cx:pt idx="51">13</cx:pt>
          <cx:pt idx="52">53</cx:pt>
          <cx:pt idx="53">2</cx:pt>
        </cx:lvl>
      </cx:numDim>
    </cx:data>
  </cx:chartData>
  <cx:chart>
    <cx:title pos="t" align="ctr" overlay="0">
      <cx:tx>
        <cx:rich>
          <a:bodyPr spcFirstLastPara="1" vertOverflow="ellipsis" horzOverflow="overflow" wrap="square" lIns="0" tIns="0" rIns="0" bIns="0" anchor="ctr" anchorCtr="1"/>
          <a:lstStyle/>
          <a:p>
            <a:pPr algn="ctr" rtl="0">
              <a:defRPr>
                <a:solidFill>
                  <a:srgbClr val="848484"/>
                </a:solidFill>
              </a:defRPr>
            </a:pPr>
            <a:r>
              <a:rPr lang="en-US" altLang="zh-CN" sz="1400" b="0" i="0" u="none" strike="noStrike" baseline="0">
                <a:solidFill>
                  <a:srgbClr val="848484"/>
                </a:solidFill>
                <a:effectLst/>
                <a:latin typeface="Calibri" panose="020F0502020204030204"/>
                <a:ea typeface="Calibri" panose="020F0502020204030204" pitchFamily="34" charset="0"/>
                <a:cs typeface="Calibri" panose="020F0502020204030204" pitchFamily="34" charset="0"/>
              </a:rPr>
              <a:t>Total audits distribution (until June 2021)</a:t>
            </a:r>
            <a:endParaRPr lang="en-US" sz="1400" b="0" i="0" u="none" strike="noStrike" baseline="0">
              <a:solidFill>
                <a:srgbClr val="848484"/>
              </a:solidFill>
              <a:latin typeface="Calibri" panose="020F0502020204030204"/>
            </a:endParaRPr>
          </a:p>
        </cx:rich>
      </cx:tx>
    </cx:title>
    <cx:plotArea>
      <cx:plotAreaRegion>
        <cx:series layoutId="regionMap" uniqueId="{165BC6F7-7A99-4021-8D88-C2020718B643}">
          <cx:tx>
            <cx:txData>
              <cx:f>Map!$G$1</cx:f>
              <cx:v>Numbers of audits</cx:v>
            </cx:txData>
          </cx:tx>
          <cx:dataId val="0"/>
          <cx:layoutPr>
            <cx:geography cultureLanguage="en-US" cultureRegion="GB" attribution="Powered by Bing">
              <cx:geoCache provider="{E9337A44-BEBE-4D9F-B70C-5C5E7DAFC167}">
                <cx:binary>7H1pc9u41uZfSeXTTNXQTRIEAd66/VaFlORF8hLbSTv5wpJthfu+89fPQ9lyJESy3Imr7KqZu/S9
BgUCeM5+cAD+9679z124mOcf2iiMi//ctX9/dMsy/c9ffxV37iKaFweRd5cnRfKjPLhLor+SHz+8
u8Vf9/m88WLnL1VWtL/u3HleLtqP//NfvM1ZJLPkbl56Sfy5WuTd5aKowrJ45tnWRx/ukiouh+4O
3vT3x0+hs8i9+ccPi7j0yu66Sxd/f9z4zccPf4lv+mXUDyEmVlb36KvyA4UyxTA4NXTFUDTl44cw
iZ3V4wOdU6rKnDPCNM6YsRr6bB6h+wvms5zN/P4+XxTFh8f/Xeu4Mfm1dq9IrIe1W8kw0dH35cr+
2sT2f/4rNGCtQssa/CIw+x6J6JtJEXvzD/P4/sPRIu8XTlJ78SsSQ9MOFOCtUt2gXJYZ3ySGwg4Y
12UQg2iccK6zTWL8++ltp82u9wik2vUzkXLmp7en3BWkdJ4m+WKF2J9LjnJAqE4NIisqlw1GibYh
OYpMDrjMZaJzWYN8qepq6AfJedGMttNnratAkrUnIhWuDt+eChdJCNlZ4fDnJKDqgaJqus4VVSGE
cUOQF+NAk2VN1bmu6aomq2Q19AMJ9k9nO/6rfgL4q2YR+YvZ2yM/drq0XK3+z4FX9QMqq6oi6wqT
daoB2HWjYRxwpoH3dcqgyAwOyXiwVw+4753MdtgfuwmoP7aKoI/fAbubi9Dxqmi1+D+HncoHuiYb
GgDXKJOJAp2yhrt2oOsKUWTFoFA3nCr6augH3F8wn+3IP3UUsH9qF9E3x2/P8ldJVbofPv3IvbtX
NNESHCbD0IkqM1WDQ0RkukEDlR7InCmaamgaITAPfJMGL53VdkJs9haosflQJMn3d2CFP+XOoAde
02WSCD1QDJXIKuSBU6YNdnZNJiQdzzV4tpr26FIJdvhFc9pOjbWuAinWnoh0+HT59qIxhSM0//C/
LhdpdRt6d/97xaJ/rqGIfqARDuWjy0xhjIlOkcoOOFE5k+HAEhgGwTI8sPByes/NaTs5NjoLBNl4
JpJk+g5IYvWLO/fDiiLPLf7fxXeaccAI5AOaypAVorNN8VDoASEKYg1Nl7myNOTrlno5q+fDze20
eOoo0OGpXaSB9Q7Cu09VUb5qcK2xAwpeB7frFFbhF/8U4R7M+RDOGYi8KYX7uo7+C+azHf2njgL6
T+0i+p+u314pXc+9Zh6vEPhzVaRCt6wZAoQIq3c/eEP7x9sO7qqfgO2qWYT2+p+3h/YsyZt5t1r+
n0OrI+7SFDJYW4WzTQfIONBlRScE+p8bhrZMKK0z9f65bId91U+AfdUswn52/vawm/m898LXg11S
5ANGKaJZBb4lUyjfVOYSJXA+iYpEHagjI6MnmNf9E9qO/aqfgP2qWcTefAf29LIqiucN17+zo7qC
4AoupkyIpjFVp4it1rSLYRxAkdOBMszQDFUR8qT7p7Md+VU/AflVs4j85Ze353orKcr5h8tXjbqM
A4MZMjHg6SOVBou6Ab7EYUgNqvzUSULQ9bIpbafAel+BCuuPREpY70AGluZ+Hr6mGEiIb5nKkdzU
CUOWWkxBKEQ70OBocigfjih5yGCva/8XTWk7Ida6CnRYeyKS4dM7EAizCp356/qVKuwAh5XVqKpA
2Q9JhjVlBBqphMrUYAQ+vaEI0vCS+Wwnwc+eAgV+PhAJYL6DPJw1j+f38xUjvor7M7g+8pD8MWSu
ypvpT8nQ4QNBX6kUqWdKNV0wBvvnsx3+VT8B/FWzCL316e2Nwek8LF8ReSR7OOcKnE7wvKGD9TcY
X4HyQZofjqdKNQYaCP7P3tlsx/2xmwD7Y6uI+un126M+Lhps8Mbe67G8NGT8kc5niiKrhkxVtsnz
RIHaZ4wqUDwP+8irsR9T/i+Y0Xbwf65FwP/nA5EEV+8gl2C5r5rmRF6NIpmMjXqNq0PUtanxh81G
7EAij0C2bjbunc127B+7CcA/toqoW2dvz/gXi7xaMd6f63nJOFCYquoGVxVF1x/2cNfsrMS0YQ8Y
oa7xkM0Uk/37prMd9YdeAugPjSLmF+O3x/y4yOeLV4xyCYJcVQYjy0gf/LrBAgcTziX+peqMLHPI
K4I/aJr909mO+qqfgPuqWUT++B1s6lpJmES3r+nekwND1pGnlHXYUSTv+WaUK7FlgoFryGgu93VF
hn/JjLbD/7OnQICfD0QSWO8gxXPVLO4Xr5i0RGYNlT1InQ0pHllHPmHTwdEP4PnIKoyALmsGHzYf
18Or/dPZjv6qn4D9qllE/uodqJ3TJE/u7pLV+v9c28OF4bCs+I9M4eRQAq99XdnrB6jzoRQhFWMI
cdVha2sd+xdMaDv4Tx0F9J/aRfhP34Fjb+UJXMxXdO21YZ8WNSVcxe45QlohraxgYxHZBHg4Cqyx
utxKWUf/BfPZjv5TRwH9p3YR/aN3kNkZLeJongcrBvxz5qf6gQx1LxuKgtCJc3XTvzQOiAKjIBOU
JqrqkIJeDf1gdF8wn+3oP3UU0H9qF9EfTd/e47mYBx5ynK+o9lUAjKoSpPSphjBLqKfS+QFXoO1h
FlQUXC2d/3Xef8l8tsP/s6eA/88HIgEu3gEBjuP711Q9qgo3XqXYBkdODTu1guZnII6OMk46JHVQ
XTWk/tfh3zub7dg/dhOAf2wVUT9+B8HV+K6a3yf5avF/rnQkJA3g4SOThnIq2FxsbG2aXMYPkGVm
8lBCuDQI67C/YDrbgX/qKED/1C6CP7beXudM8nl8t3g97DXkKOFGyga2soaykGHDas3bUQ/g4BND
hz3Q4RD9Usa2fzrbsV/1E6BfNYvIT96Brb1qvLJf5K9buQz4OQrHH2tyftlE50jgywY2GREFQN1r
DBte67z/wjltp8FGZ4EQG89EalhHby8Hh4s8msfdCo4/V0JUwc4tAZsjXzw4/fJmyIstd8KRUkal
PwpqkVFWV0M/eD4vmM92Kjx1FCjw1C6iP3oHQddRhWMU+SuijwopQDsUBCoMZYOqLqCPCn4U7sD0
6hxlz8vdxnU5eMF8tqP/1FFA/6ldRP/oy9vz/mUC1n9NxwcxF5Q8LCycThn7VEJWWdUOYHiHtP+Q
Cfp1M/cF89mO/lNHAf2ndhH9y3eQ6oFnlsSLVy0qkWTULcDtl2XsmCPlRoi6aYZR0nAw5EGZouMH
9Jecw4vmtJ0Ga10FKqw9EelwPHp7KTgu5+FraiByAN8fIdcyqyDrKt1whBSUuuHIHTZYcL5IxcGK
TfW/dzI7wH9Ygwj8Q+svoL+DHcXjfPG6DhBK1ZBHw7YJxelTpHMEsyvhWCrSEAwsD/8UjpKY6XzB
hHZAv1qJCP6q/Rf434HdPVuU7oMLWqz47xU8H/VAhXbXiI4TwDC9QkkbRYCgIwJA6gF7MRR7j6uh
HzyfF85pOxU2OguU2HgmUuPsHey7nMzT10z+YG8XKR+kfhj8G1nBluOmBiIM1W+gzqCZ1p2fvdPY
Dv1jNwH0x1YR7pOLt1f4KLSYd69qdwnqc8D6OPYAu4sDc1TQ+bC62OFCkh/n6Zbh7ybwL5nQdux/
9hTg//lApMDpt3dAgUXrveZWi4p9xuFwHLa5HtMPGxyPOmcV50uhe/DvgQ7i2enTvfPZAf9jPxH8
x+ZfoL95e+gvXC/00tSD57liwj/X/Dj1Y2g4EEQ0hZEhz7OZ7UfEhc2WoeJBllFjyIagbF3xvHBO
22mw0VkgxMYzkRoX7yD7cDWv7r0Pn/L5q+66I85SVB27W6jXxD8FDxSXQmBHBsRStaHGeZmpW6fG
S+e0nRybvQV6bD4UCXL1DrYhrxb5q5ICYMPXRKYB+4yrvOd6WhS1KThJirNaqqxiT2Aw1Ru02Dud
HVR47Cfi/9gsIn959faK6Sqde6+4A6Yhz4a6ccRfgwf0S0JUQpSGGA21tnww27h1QAjE9k5nB/AP
qxBxf2gVYR+/A9ivqzxYvGL4S3CcHdEXSgtR3KAwyjZNAQpuh6yEpjKDIf8JJ3ST4fdPZzvuq34C
8KtmEfnry7dn+C9BDo5frNb/51YYR3PB8CghRw3hQ3pzwwtCPcqwAUNwoAs5OpzPFTj+BfPZjv1T
RwH8p3YR/S/vQNF/ib1ycb80vR/GkZfPy9d0iAaHFNcHYBfY0FHPicMrG6SgqPPE5QI4f4TyZjKI
wYoLHkLhfzu5HXTZukSRSFt/JFLs0zvIWTyCMsXNS/fJa16CMgQPOIkHiYB0IIoQNo0ROijMwIVm
2FlGAR2qc7cS6wXzepZMT/23E+jpsUiaQ/MdqLIHJroqX1eKiIGoDQk9SNGTsVhznqThkCTibRwg
UHBEFYfiRY320mk9S5jVqrbTZfVUJMuXd2Dbv+SVU73mOW2J4KAYbmDSQJbH4GJDr0lD2Rd2IFBg
IeM+JwN0E2Rl/4x20GLVUaTCqv0X/L+9vVg8XU7x4NK/ioX//5dvhOWSRcQLMcW7Fa+W1zXtvfrl
353a/n/4Oprdt2A+XQc6mpfz8fIe0bWLMJ9/uiKl0PUxCN4qMQ/CdHz/90cqL2X84QbP4Q0bsbOV
RCjpfspyrTos5kX598dlEmR57OyhEKxZLFvJAQqG4SQjdb5ykeMkL92/P0oK3GdsHeEeLtSPobjP
QI63GHhseIbyJhXJ3SH9ayCkRP5rtTBc4tc5SfyEwuPfH+Iquki8uCxwZaoGLZk+/G6YJaqSdXiH
uGBqCE6RqBnK2NK7+SU8H/xc+T91JPeJLunEpK7tWXUueVbk/1OG+UnRJOO0N84UNSZmXum1Fah+
ZqZ9MFVk+5vh1hddoxVmW/LC7PXglrruJJRD36xD47rnmW/21Jk4aVqMlO6uMlzXlFLDs9w+ImYY
BOeOHBy5fTOtWVWM7IIUpuPiH2H31SOaa3l2X1tG3H3Oem2KO/tudc31rayihRk7rLZYgImpSXAb
yJVvehp+nbbyP46uztwA40hV7ptJ2V/ZBj0ttWDkdnphLltblR0PPWtvEhiuOoYvVpjLx6U0TQx3
GsXcM5MIr2zVwrDKzPPMNmgnqt/4JpN0yeo5M6uAjNU0OjF8VpiK2taWz6PbMs7PCpadt3aBaWXx
pG27M9XWj/WQnQ0/6MOsNF00cqUsx8u1tHrBR1ofnBatElnLBWFH3bGK7lvP8d6W09ryaOGYLWf3
w0uWb4/CeoEIeBT7jm/ptpJZUl12o6DDxH0tPU2i4qJ1wludZcSMMz00A0U27Ui6ZpFulV4lA23u
WbLv3hp9em/o/lXmereF3tVWUZR81NKqHFeKe+vXUjdRAnZc8Oaclu1Ya51bXQfEuprzUZ7JzPS9
8ChX82IUS+klapO6kZHKtaVFMibnllYzrLKihuVXWm7RYVJJ096kjdKaRW5cV35dW27KrL6ukhGx
QRTJqcetRAMz8Hs6zRTenUo++oVpU47TqDlhxHMtfVKVpJloxUhqCRlrAy8XRXi7HCJrnPMml6/9
gU20sppx2S1NLR0NQ0qVN0E+eVxzsHLTKqBjoC+4wQ4jvTQsN/RvO4CTFSM/jQ4Tg5xEvn0tOU4/
YZ3rmErmmvHAJ4WckIEzzrKU/hN1henZADbi9MyVvFt74MXhqeEFpuqUyih10OmhZw/GbySrK9LA
XAJWGemp44BaEDI+ivPWsOoiuK61syAtQ7OsNWksVWlhRkF9q5e2NG6q5hSb0ieam0OU64Ed/cSk
fnkT6j14zMhGadulVix347gqJ8sXL+HWcvIjbE7drJ8ZKYANIgjJcl6BDV4vuvhc1s6Xs5USiHKv
R61pKJPlT+yktLTcK8alXVzTui0fIogHNbpFPyE4FbQTisq14f5Thrto2ZCzXNdOTE8zu3cyatYU
SsaO9GOVyqCTxK+X468p7S2jwYf/dTTE0KhXwVnh5d2f66NhhxM6SAmpqXSQ3AZy40zDQGVWmTYT
OeGnUs2uB6Z5flho82eHHZ6vqeA26IpC9QMskrNjYH7r2bFvlpD2PWgqZNtIOHqInSv8Vx6OoK+P
1ERxkHllTE2VQBPV9nVAPQi2fd0lzLMSNy3HYQ/pNyAGjaadRU5tES24jh3j+Pk1Dxc5/LJolIji
PAZq5IbCdWEqaZE7ipZSiIlxXOvlseZnJ0YNtT3MR3FBbj+LZ4ri/AiD4zoojn1H+2eYXWR7R7k/
0lMwuVG0XyM5z/YBBev+7OwEoNrAl5xWBt9FQaaZsXQepDaEdDBlmU+PKxg4Z7Biftodamqb7Buf
bJsAAk1U0So4wov8zSY8Rs9SIrsdNXmh45xnQcw6KH2zLTpYykFM/UG7gJj3Xt6bdm3MCoPfF1ID
leVD1XTc5WYfkx8k5te46A0sbHzzlRIqyr9CqvRaKfm1Z6fElLrUhv73rJDAYgcKDEkrfSt6LxtX
QT+TC21KYCnjwUwMVt7XPaup0vPG7c+kqCKmE0NNFw1mF2XVUawn08DTz2IWEtNjamHK9bhyFRDa
aS6WJkUxEj6SBxEbTI3icxfdvyUpftt5UKJ9nELvOMx0Ku1ci4t4ZBi2NWjRZsBg+D9VMC+1/Ls3
LNUfjJ1B9TPF7SY8VOapdrY0HXm6CBX9Mgqrw9pzbJMNxipo6+uehuehpl9n7UK1SWqGFQxDZdjj
LkomQVMeI/4f+5F05kM8ZCcc42qfrx2FZl2anp4F/aTr8WewhIxOsRt/5yb6ma2BJ5bDDEy89Kgk
Bz6Lk2SpmdnOaPA52MC47gB9Q/m1bkwqDWbYKOqjEqrlwb2hNWyo+k+TU8X0sN6lLVnqds8AleJi
6O2YElxH66EXbIieXS1/97ykopbsV2GAkEIRc+SmUFUg6CduZ33fUqbDw4HDVdWRYxbE+dxz/JUG
NSSWZFbqYEqpzI917t+yhn127eQmGyzXAIXX9wu7kA5ZB4YZQIiL6kKLvauO6P1R7cG5zHWQfin7
504h3xTUtmojGDd2VZs2M6SxzqRx13m3pTTohhJIl3J0pqGrNMA+dB0czybqprKUHiWeN6GecuYE
8EASDxSOtSM98pk5KL06Cm/LXnJMNfKmdg2BKjPwFqXtd0Nux13mjIafhAPaw5srlmamVqQXMjyg
FuZn6THmGWylZw+sX4AJnZp/juLwJqrBynkDPygJ5cswKaZQgZ61ZO6u1cep69407YS4CrwdUJcP
ak9ysu9SQie5UlhZnl8veZ2mi0bTe5MG7mEj88ulT9IaATEz/TJUISedB08tMYzrTqbX8kCSwcvI
CbgzjEY0nyQqPVsOb8B4MepjpXU6ylg105zBypEqPlwKo0qc20FbNAncNr383GAmJongc3QgrdTc
pcQGyw0in+aApWr49yLrrOUfqQ/VEtXtdZy7J8sW3oHxy/yQZ8q0TqXcDJh6O2gdJYCnNXiUgeHc
t7FqerI0J/2Nx42rOIbA4TdS18SHVCotvSuO4yg0Ja0xzMRQ4TLpA+PDGTOjFGPmtQa9ZLjncVOb
Wij11tKLMVSfWbS9KSk04lJME1XuTAbvK1WkC6d0NMvO/Ftt8DGDQbcF2vCP0jWjJrdBVPzVerVm
uuV5mZcdogkNQopfO0MUUSRwDnlejx1ZWehEAmVgrtNCv15KtkfaWZ70KI1rZpGaxyZC2duyAqmM
0P+a5+QqZ+5tmIAr9eSEZ0kElxh/RM1XliXzRkFAtMShta24C06XDm3tQ6XauWJJul9aucImNvjC
XGqEpcw/xtUX63HiXZJ2uee4j9/3ePrzfw4XybBDUCy/SfGzefhAyM+/rpMI/3n2J6erj4+Ivxpm
8/Smn9++GILrpw9hCLH6w5dIVvHuv3n4sihflVEo+PQNkl/C/I0aj5+5gWWvh1gftRBDfdZwkTmu
kMeF53BoH+J9nNI4QJISlehD6dBwA/rHD4/xvipjV0DHIUkcmUdFNW4efgr3cS06ChyxI4AdHhQU
ofO/ifY3fS4JB8TZcLWQgkVuuH2lZKcVjfpZqzfHWtPecQYG8ivoJMXXjmkX8ondy7dr2Dzy0Hpu
YTOz8HO0wbVZc2d54zsOnLpuZnu+a5ZlPYuZrcKJcj7TNvwndfWHOsmdQYIyeGM/cxhPIw27jOsj
yZ3nOoh525mTaF0/LgnXrqTGU08DmfdfDMQ4Z4nt82nn+cpNApf4B4rWu1nV+BE3kf2XL7GxHDgm
biKT5D0u3KZT/3NOAw3WVg9nqGu83O1mjZJ7Zl7E5VjNw+BIZ34xeh7gXUMMwK8N4VdxaTcVJ8d+
0piZrJsROw3bas/bN0OvnwsY2tfe7np2EjCe1TOVZv5dyBN2JNWKOmJh6p5BDzXj51ehbrq6PwcS
3ArmRDlnXtrM1MBtb+rMoKM+SEKriGI6dpOintBWC8Yeh1OWZp087xPHH9m+rpUjEnb1WROm/bUN
l6U3E5cSi1dJ+FWlCXITBoNyN1sI3aFW8H0Bm7JrykJYkMDPiIgLjlbV0vhma3ANaerI1xWm4yJx
IFMwE5eM72VuO4jT86axtLZVfuyBbNMj+wmZEBXYSt7bVErqWRikFufuRUaKu0TujsqoMdMwszTf
O9Xa1Crb3mRGYzImm22InEucmE3KTVxPdtjQxkLZuhUW2ufeicZqzEY9aX6T/4epr7FPqRilFzmA
SKsus/akk89y6ej55e/ie0GNqXVtN1I3oK+cGM6sptOSXTz/6l2aRNBZdlAEshOA6ZPoyg1vHDp/
/r1bhYlCj2+iYcRVEAVSUc+KyDV9dq7zcCxL8J36f5cpeWQJjCDqG9tFpjLGzIl32ff3hQe3pbjz
ZHuPmG5FBu8XlA1rI5tDx0KJd1dJKo+yhPyOosGbBUXTGo2jV63Lp5KkKVbvlpMYkT649Zvuu/Hv
sCMGEZRMBI/RcWHoZsyu7FFmwKHTIj0fa2W3h3V2kVjQCTT0CsTjKZsSvbsIa/XK9lhqVlT7IvG6
3rOMrTYVyxAEvyYVzvdXNrDqdYvWN1UUmTT3xkq+oHlkPc+sW90EDCKIbu8rXGKhyqdBzCdOZliO
75h+Ndfs6lDKeqskV88PtIunBEHWSV/FEi35lKV6OemDLDd5WuV7sNr1dkGWS6MqdD3F2xtmu4ce
MkmjkBd3z099qw7CuVpBoP2KqH2fMzalVX7SadlXkmZjLYj3uDS7Xi9Ic92EiiJ5Nptq2D8I1e64
1YzPUpo8XGyx02Pa9XpBmIuC2ZpfUX2qJc1ZgXi8ltrQzIx08jw6S4/yF49suEZ3U99JhdFwI3X0
qdxZtFLgmUxJbab6TZRdt8ph/bU59h7OS+5cyw5u5YJk+3KmNnEf61M31pWRyqIb7pXnrm1fFq56
1RWEmy7Pf0/IxcSpZHdl3KQ2nVLbSEdOXt2xOr1UkU1HYs05eR69HULOBSFHBsHISIBBkiSaxlLU
WkmjzJRGQTaMkpGSev4eEdmhs4a72NeNdFH4TVg1w3KIT+EJ155pc60fBVl82hfyj+fXs0MQh/uU
10dRvDhoeIJRSnxyyOwcpG0CGox+7+WClCNiKt08A6dhi4CctL6aWlSSmj1v3yEow6cj16deaiH3
XB9TD+vMdHzPJCRBdF/9Hv5D4er6643QzomcemzqlHexzsyyDczevSlYs0cQd81fEHQYkEaNO+iR
ONHcIxWbR6bWNqnVyY7+cF3LTvnbwUNsaF9z9OJIcprIMcCtahcfSo4Smh5luYlNa/8w53yPUdrB
RMPVWuvDyEZDakydTQ27P9S5cxnKqbuHDLtQGsZcW4KfB4nheBmbtgFSdXGcHDmJOlYIMw6fZ9Jd
AwgSrUa9i7IBh00RVH1uPPIlk3LXDItoj8bYoQPF7TFX0vwm6iV96ruRqVb1qavnh21nj2pan6XI
1mnd4vmV7CKDIMtMVfxOTWx9qqiRZDZ56pnc8U+ff/kuVhJkufZJquiNoU/zokFWL/3at9jlZLmS
mjUSh88PsoMWQwHfOrGlMu16KWb6tJfpVzvPbtqKzvsCkvF77xdkukv8xqlgEadeOcMGg5lhM1qr
+6Pn374DouHzqeuzd4vISSlqsachu9d977yp5HHUOibi3D2CtgsfQZ6DgCe6XGP+TMnnKvZFvilJ
5l3rcpX+5gjDyGvi1lcNifsaFEhc27AKEtujpG7VUTvULTwP0w4TKlaz4Fhk0fc+FhH6lx1XTCnM
zFyNTBJrI9VPfs866IJY523qdJqepjNP6pTDXLfJIXE4OTR0bFM+vxBh8+UprhsOL6yD5ZCyRMaZ
hjPbRVzP2iaZ9HEWpWOkR9xvSW833zq5yE5DO6qzsWH4yGMZclelZsM9fm4YLdkzleHk4q9ptuGK
7M2pFDbuHrPjIpnlMenHPXNQjdEkRdBbWarGrkmNNCmQamgDZjZ9riaHTRxLx1mqGadtLWkXmY3k
vY2k0sQONNdkvWs4I4lV2YVMmmiaNKlsyrqdj+2MFZmpOEyapXVWNHu4Yoea1AX9Eht1m6PmOp+V
LokdK9XdjJg8r6QbnOFngdnGsYGGpmSuqeWRnuxR/9tTXHR5A8M6EQNIqJHROJzleTbxKTknbWaS
TD1CvmXECtVEgHFaA4zA9U8kclo6vdmp6sTI+8O8uSuN7jCAKvF06bKNq9jk1PV+T11RQV15vuHx
uvTCmVMr9UmpZfS4xedjZtj2TPfoLKHs4ImHqaC0EBAHciCl4Uw2/LQ8a2zsqlteyORjPaaBP4oN
GkSm1pDyTPLd6qjpnaoxawD0Naid/pSFinrSSHX143mh2qHihqMQ6+RwbWR4yiQNZjSuFMvDnshh
b6vhuEqqevz8EMMXu7YJy3A8e32MqEylGlc/xzM3d4LvsVOlzDSMKlmoLAu/41FlRpViI8Hp1ZPa
zuWJZvTxIUMZzlebImOmkb5Y6EmoxGYnS26LTa2qCLEXTug/ZZX6oemmAZ06uNf7cyLn9k2s59qJ
m9bYN3SNsvs9944KvpFDeS6HBFiF+Tkpo5FU/3CTC6PZ5z7uwknQoRWXC9nTomDG80Sz9FDVT3OU
IuwJDne9XdSeqJ3sKz8JZnVealbCwnFKKn2P6Awew5Ygd/j03TqJaZA3aanEyQzWfkIi2fTCaFyw
fJyTc8pv7DoFxX/TbaGC7tKcFu4oUuAzR9dMNczGscTNpFL3rGWHwdQErwjxOuskPYVuz49ceVZ6
s1Y7KuvIzPr75yVilxbQBE0TN15blsBrFmk9nTc9zQ5rPVVOUNklHVFJzW5CZtgzpVMkq+FaiNid
k2mpdPhdbieHcZZHD19N+Lcxy7IYds0DibvW1TOqxTO5zI4qLbyIEn9OY+OCN3SfYh2+0beNPTRB
y/A0y6hb5cmssdpROMkOoegm2phNlFFioaDSss3muD6sD/NTxE0jZ/Q8zkLp0JO21QTNg80BG6VI
MNPlqBvTya1iVoeZ5YwTa1Gb/8xmZ8Saf7lqTHcsm7mpmlf399UeA7tDsQ6fRl2XiDxLSmIkfjJT
GzLz4jo30yr4rKj15Pm17RDn4Y7Z9ffbbWoTuW39mROn6Vz1lHhSJigOev7tA2G2yPNwTd762/VU
tlWwfDBL9S+2eoIabcvNArPSyR4h2wWPoDBCBPuKU2GASmpiK9QqlDbFCiIoNdmnk3atQVATbp+x
hOQYoqHdCNVOFmmjcZlfNNXFb4E03DO7DlI93HNX8DCYFc5plReoS4tNW1WsMlb3MPCOJQz386+P
IMtSkJQqlkBlf6JEiqnA7KkIbO14X33fDj4igkOS4yq5Qsf+6Yzz5HPPlCMJNTLP47NDkZJhVWuq
pXGNOnFxBfVU4p02CpvcP3R8/6SpUO3Dx5VkS3sM8w7rQwQxL+Cq+Yru+bO6zI5TDXXKYX3cdbml
tNhikhMLhXTjhvTtHubdvumJE78DmGsrcyK3dQMl9GdwUWZaoY56Q7WqgI+Uyj8MUAtTuiFKsJxD
l/p7wFR3oSkIPOtY7DgGKrnKEbKS43DijaNxfVyc1efhqD+6C00ZLDIq59A0VrmIDyuzsnzLHofW
bwotEbRCibqzOOjibkrj7iyiMgoCy6M4kQ6f5xdlh1IgglKImF8nqjS836QTZJ1G3vjygpvcLI5t
E2X5h/4e5by9TAIEFHRDVwV2GHgYCXVUxk34LTjp7RG/YOPijvzQPbN0UAYycm73LGyQ1y3qdLgW
cJ1flNzP3MTBcPyUnTtn7cjPRrVqOWZt3vln3UidOIhnLTJ2j9o9dn2HXA83wK8PWRWdxPQk6ZCu
Ta+oU1+3XfFlz3J20GnJomvsr3hJ0KpIpk6zcXCpW/D0rNYMrNgkFrGUsTzKLT5+fqwdXK8KOiRW
cJCCDvWLaiudlSm76PxgYpfljc7TcVNC1J4fZ9eShva1JQV50um2EXRTkjnnWpZ+qev8qibyvjLm
HZp8GRutvT+Vk74vGW+nkX6TJt+zshpnlJygWncPULsWIKiHwJULViPFMc27aaPhTBK/aZ19myO7
FN4yD7I2/SbWpSJsvW5a1VX5DQmrNDczT2OnBG4CyuaTdoLPfAbHuV24h5kbsFGW5u4e9b6LlQW1
0HUBKfwWS0OFZnJVZHVxnLNu377GrrcLqiDgET63XrF2GvDaLNVbgjqw53lqx5uHO7nXecrGIV7W
c72dlhzbVd73SJs//+IdtF4eJFijBs7UxcNHa9upky3sLEYR6J2kXj3/7h0Cpwzta+/OOQmluAyN
aRrKZodKcGJPu6Cw6qhEZvXo9wYRpJrTIm99u2uneknGnVKhZPWMGtGk03KzDPaln3ctRZDppC8J
AmrINEfKwDDuIp5aVVSPcpmO1SbZsz+9a5SB+muA1YVMO7//v5xdWW+czBL9RUjNDq8sM8Mw9tiO
4+2l5WxAQ7Mv3fz6eybSlRw+M0iWpSixInqrqq6qPnUK8qPWSiRmkyMF2J3avP5VyjYsmmnLRK2Y
kL/B5D8DdaWdjKOIDckBDqiPU1ftDFR15VsO7ZrALu73ocmZMDtTxF2bB2XKA9puSNXfSX5yAy7x
lmM6loDDG5j8nv5xR2+6qW66YAzdP92jE1fftp7z/yrXZwMt1XlgqVN3GCiNes2bwvlk7yy/DMpA
eOrevqFn88h/ObtmV+75BoZgLTO9RF1CyQdtyCADtWmFTUIPvTIfqORRzYaAF/vE6naaBugXNyOz
ZN90+nRdkdb2lSyu+SK1OFESLBeAkXmnB2xnRSRKIkigh7vf33pzXDE5FxaOj1KuatPAcgnRcBMT
aJtdk1E4uBsGfi1DeIEIf/z6KCvdEd0k4kFHtS0goigwo92YnQqd0WgGPCNH9GZkz62piN04Dig4
SLphR6ThBobZTLusoeONnhl1ZFc0x98K85JBm/ac0PKkpTqgO5zXgSu1Agqk80BrR4V7rVlnW3mp
C8PbZ27eheT24zIMZNLLecYmmV4ZOffihd7zW+vo7Csv9Rsf5Ufp2b4dvdknQf7aozxlpxy7R1il
DS/m0lfs0xksjNFMUqAwG8wg9/pgDFJf8V6KiHuVd34MH6LM+1HsyrPw9qfXdxmoPqSEeO93F+/t
koRBJVGY7ZTACbc87RWTsqxpy+0KsJ2uEzGhp3b8qdVbl+taToksjBXPBxS9WFiqcuhCESieeajg
USv+b1xUsC196CCjgwpn76IFZENUV3d44YyQcpAA50HhJn/eDWHuKSfzonn4kaH0J1/ih0V9UHmu
Z3tdaAaDh5peD+WnXoGIpvLrQ38cfrpv7Nb6SV3PlJ7ppyHd8DrWXljIwgKmRtIKrcIMW0iAekri
clf5tt+GE/YkOyX7OrSQ7eoxZhKkLLxuiT6/nZwlrLOpbeYoZMBB50ehxFkHZG0RT9VWzP25IF1q
/P/RrV6xDImLW8SsfaX9Xpvurs/7byTx3wsDVcz/fpjRQVPmHB8efyZPeJjwLrKkB8NtdqD7t8bL
vCQcvdEfAvFHP14O6zidmFffdBvO0N+Q7LMZLKyf09plTh3MwMTYdK+FoABAUJWE/YGe6Mn2m6AN
3RuyY4cyZKES0NAJ9ajfDT5/3lLUv0H2Z7NYGK/Jbkp7TOCtTvcynPb1mR7H0xyoMCIFBGiM3dB8
0CItqg+l946yaT899jfVuT52Z+1Q+uadGWwcif6pFUOriH+PpGlGwToFG2I3gYD9Sh5sXG2XxG1/
qA85NOtNeaODl96qvvTcoIuVx+awNfzfdMZnO3GZ1gdHqx1LxBnlRSICw38ZvMnLAuo7+/QXu0sO
5ujJWz0Wcfad7pxzdxrfjR0Pqh1gdzgdNRxDzVOCrXNZSVWA4OLf2Qg2X4BXF4cm85Rz/1iX3vxs
3dnfE3hRp+4Mqtkf6oYyrLgTf9vyfVy64s4u7l0MNp/tb+Wd8oPf2H4dyp151E445Q10y4qXBr6i
fxeljcZUoKwSwnasT+Vdczvtq739gA39Zu9npEFMn3gsLPZmJPfXpWrFgCxhqoJZnWq1ONU8a/wu
I76oxIbJXbF9l74bH3dNNmpWE3I5Il1DhUWomy8CAXKZyo17fcWzABfavyMQuy2J1eIabXcoW5Cp
r92bUXNIbvlBj5vvTaD9LMydce52btj/QHGcV+IyL2/S3/rr9e1bgTw4SxyrVeaowL1cfONO+mVU
R84+OQz7IsiPyETuc78LpkBA/ofIgZ2q99OWd712cgvLRGZ31mpXg4+LoseX+m66yb9rkTznkX3M
X4tj9m3cKtVYU4AlqnWgIzXbSkdkus8O4yO5Yd8suNPOi3Oozki6p1+UxoWN0dAyWXUp1kRZHoxp
GU4oMr9+UuqaOC4sxiSZglp3fDs9iZ21N1/yg35Ijs4pi8iuiYbI9POzu2GsL4fwibFcIlrNoUxr
UNQgF5HdKOp7a+3a9NcXF7KwEsLpnDoVM3yKe/4wwwj/KV6N79prU3nUMzIPXCPZ5Dm9p0RKdH3M
FVlboly71BqokWHIUme7XpxhDTeOZe3LCyPh6nOGumPkPMBW4wnj3ix+fG3KC9swgRSB9SmyQaU5
hkr6I+PFl7CUzhLP2ohpSi4PqHHS3mo5yEaa24qP/qi9CyaBFtpS8EtC7BMZWgJaZSfTOtXIxac2
jlpY4HGYBcpDHbdhdeIRO2Q7dmNHDdyer9XwgFvyX4Oqj31vlC2sGbefG2Q0py33+7Lrn61lodhp
OneKnuA0CvdSKl6Cc8f1WH7HWscT81ZJ5YIz5P8v284S5kqsROmti/1oA5SJvye32jE7lDs1Vm7t
ULmpouQufWhvyyPdCHzWruxL/5CPlxxQp5Njt1B0+oYqTjfz1EeQ+txX3+lrMgSIH8NmJ609jbVT
8nM4bELtVqyZvTACtsHH0Uqw0txDgQ89i10fTGEb6cHFRc79aTcF6W39J4+Qbnl3j+WDhveHi+/w
RVu9hMlysDqAwgNHCkDWC+fJLc3Tjajp74vhJ+JiLayCniagzqixuiZsQtMjCNi7/XTTIWBsg7fH
FJ53sTN/VPv8BqxHMWjDfATpHrrfhCwuQ/wZunfFzdde+Jwlpha+psWlNuCSh1H3LBdIQK3p/Ila
G/feynVx6UXwUYoSZeZV3sO+NvJ9Ekfi/EzZhhnRLir22V4u/ISiMq3SZpDQwe9C5awGZlzvROTu
2FkcrKBGDKUeJYSjvJEHfrYOLYzKdRu8tqyFOclk7bSNwDFOluMp5DtX3iu5kWBe+/bCouhz3w/W
dPEuVT1IUD9O69HnAJxen/pagLGE1WaTlrBqxtwB1XppH40nclN8a2O665+yX/aTRBXvhg+5YhuX
qFmNcjBvMYzU0izIkto3Cry4Jm+2AqKM1N24tYyLZfhMDpYWg2t0QpNaEb9o/pvqseDx7Sb3ENvf
/MiOux+Vt8u8hzRAnqjwhO/uLSSDifcnRSqMeX/ip/vCf7q+tyt3/oWH+qO0g/LCcdwBF1tWMRgv
qwknQ9l4BFpJgIGrcPFxxQT1k8THq7D6oxeIZ8An5Mnv9Tf7wX0rb7sIAFs8xpr34jiGSIfG7GtK
vASxSuKkZdPgHM0amc2+9YR+LzVjw1Fau2mWmFSKenZTnWFv6Xfpk3C4yY7sTCN6UlxkKeHj7MkJ
/H6IDQvguh6uH9WKli1BqqaU6JlYwT3j2l5LwANFvVHdsEwrwAaQS/57VHWmjEohsWHjTjmPJzPO
7vl35ySOzR3O6Jid8V56uL6ONZFbWAuR1MXMzMvmubU/ach+5r+uf3nFSzMXYUWjDIPIi8sisoey
ejeUu0xjQT+ZYW5wbyh/W1s5uZX3FHQq+He/ClaPbWNjKHHWz/JYR643Q1lHn5yBiP95fT0rj9rO
Ekfqghaj6ySOvK5HQIdutQaMXCr1VV2P1BnPRll6YCU/uEUdXB9yRciW0FITJb5ulWPELr2p9XdT
vZmnx+ufXqkzdZaY0tmZ+Dirl8gFelnUXme9SPqz1novp4bfaD+KtPOp+7ObNzRmbf+W0FF9wtPn
SIWItR6xWal444gaFgYWS7XymKIcjFwFXeN7b6sbd9Xa/i28B4WnWlFxmDzVSDyqP3PlXOnfr2/g
iuIssaKlA55Z18bZZBVYmoy8/9Ypxd31b6/4sEswaEIQns0Z1SMuzPvWtfZMkztUduybcgtlv3r+
C8VveoU5jaLo0dRqRhFK1mEZptU350SfROmpaAZ8dnlnejayzcxT7KragXO3/KZllIdfW+jCRhiK
2RgKoq3IGe16h8pjoKYl4Obc1ucg7boNl2h1sQsDwTJLZmiAAu5LYecafNTU+qmPRO9RU8tEUCkW
EojgUN218wBqFD1rvtWaraPQRkuTrazcmjQu/IxpBDVYwhQjqgTpv+UJV0C5yspgRGJnA8W1lote
YkxLU8tkqvZ2NI88cOmPiQkvmZMotSwQpIbUhNei/jFr1Z9Sxdfcd5VNPjEDYpf7uTV9iaeY9gY0
Ylqz56wGVfATNcKhjCSuBsM8MxVAnvKxLp5tCnS0bXvF/HJdFlbuiyV4VXO6CgVLwoqEaTkHZQIu
06WWEfRpqvqFauQRBLN5oUVrRH1WDxtmfeVUloBWtbWA+nZLNwK/nPsirKp7sBxjAK2dxevf15e2
NsbCDkk+mk1/oSYdexKDviz3WCIzrzOSP9cHWDFGS0Sr1GVRiwrH7tZAiqml092aqs43zNHa9C+j
fnjgqLrM6go1NSPdlfdUVOCxYIMAg5z44gALWyTA/jYwYTlRopbTEbw/QHyYSLl4RtIgQLq+RyvR
xBKNylATQUxweoLzyYkIeBNtA8wD0uPJkzluEYCsDbIwNH3WOkjqZ3bUtlr9Mheyj2hdDUHhtsnP
alb7Pa+KrQh25ZpYolJVJy8EH0w7qh31lKNGc7BQhJ2nsZU6G5ZzZYglErXCHdeWCrEjvHg+pLJ/
UZ1sl/Zl7hVuvXEwa2MsAhPSG1Y7NtyJcpv5dX7jDgqKjlDwAWKF60e/oh5LAGpiq00Jjh8nmph7
Vw7tmTTj0/VPr10tS8Rp6liVYtQTTlzae9UCPSrYs7W837P6ri1+9sl9NQ4BG6qfTZNvhKxrO3ZR
1A8KOfTmaPSJtKMp7e8vfPO6eJOueiq6jWBxbcMWGp9MRT9RXbEj3svz2KMCRnM3gpu1uS90PZ1L
kyZD4URzPt+bFlAltnXO6LCjYtpiJVgbY+FWUE3moPqERNm94ycq84vsXNS32ZBvRLRr7z5/g+wP
J5DPKBqeFW5HaaWOBar5HSvAqYgzsTIaWfCp4noogZHBdXy2RzGVXtdMJSoXO4c+gXDYMMBV7eQb
aro6n4VvYQ2EZFqbwLjNsjT8wulbv8DLzmEAT6cvLSs/2aBaCZqWqDt1yKwdCNx1wLLU2VNolwcG
wtlf11XCuQz6SULlb6D+YXOoA1Qj+O7sqNcV9SQVY/BtlYHv36qklzZO+ntQJNk5hnD2eU/JM0ch
724oauWsCDV5TEqW5p4tGiPS0i4JO4N251nRUSqjGCn+qeY7ghrRXSLVHL5irj90pcheUJZCH3qq
2nFTCiUy0rS+ze2sDYnbqUFhJW3kdIQESpkAO9pN3M9YmYWgtcqf+94hxxzdcg5d05C7BMQojyIf
h7AvMvsw6m42e/OMpgMVSY6dqMmxyxwr4llOns26meFXDVPzZjKeVr4xJu5D0enyFhcn24856AXl
3LA7uyXao3KhWJUEiWGW8zkPwNRteTOYFw3f6JgStOWkBNPcNAfsH4ATdGzHXdbWKKbifMjupD3g
ZVF3AGlGAUvbeyZPpzfQxlGkvLlh7CqBVma+WhTzSdpVf48yZXE7tWO+SwVpN9y1FROxBBVjgyjL
tNKJzLo4lly8KDrbsD4r/sYSU2zltExG7jpRO05IMlpFe6cPde05rHI30h4r9/Tft9APIirqTlMg
X3CYwNnDWeHz4dXCEyEzH+fcCK4rwtoWLcw0XCZWNeqgxhOzwfpstsOpTm2x8cKytkuXUT8sgbVJ
J+257eOcWAE3e1DS9+lZ78ofX5v9wlCTRGRNPTR9bOQK3DGtTnziDA/XP742+YWFHmXa1o6mNXFi
v3Ql98Y6ltPGlbwGPfh7VX/Ymcxypz5pSpAmTx2PklaOwpc5Tf3ctMvQpEa3sxxF/um4BEH5PMx+
CXaBwlOnPr3TrdG4kxqQmX7O0vrYT+60UwxFAzskH8+V5crBT1xB0F/AmFTXbzsnN0BprGqJd31z
ViKhvwmUD/NXVOb2s1OjesIpLBBvjLtZRfxflgfVBKFL6pBfNKGvcrQ3tGHNiVkCkonilgW2BTtW
DTb4DGj5CJbO2vUcSZoHNHQD4aUcUJgP8lBF8QCAgzpSt3BCMAPaG5fqX+6mT+6NJTgZHXMSwzHK
Oab2JBG3dpltAd/fZRKtbRLT8JjW/pGOnv+wEr0D0MpW613ptvRkTnI8aHMrPG0CWb4o7OHo1AJN
SFr7ZrJbAa4UxfAqKzX8jKv9zSSs7F20Sv4+gIz0VrHBWp5YpeFls11KrzCHGgRszJ38plMrzVMv
1YAEh360KG0AGlaHsCTUup+Gnj+BAoGfGs0lYBjr82eD8Pwwph3x8qGZAqNgWTgyBSDlzC34nqv8
uddK0D6JLt1pda3tUa1iHtuhIKFGjNrn9eTuJyx812Ua9eXM2qDseoCatc7wSW/ywKj68qGZdZCR
a7wAogy0MDfl4Lq7SSFaZOY937e51FG5X00xq7rqHqUNTghK7SlBnwqGB4Y6NQuQj9e8rKOmkQqy
i112j3KcrPSsEl2VvFKM7dfi7CUiHM0TlGYQYx/b5qgFVlVTNIMwG/RBIV/ElC5h4Uafg0elHdu4
JfKtd5ojrvPSyzr5h7n2hk1fcS2XmG131Jw6EUOLPjqv4Kb1QCXgqH8SSM513b8EPZ/pwMKqA7Xe
zbVlNXFZOApSQ9POEr3tk8w+lvmhB7n83FTP18dauQT/A7YeklRJBlCr1nL6QQvxUHB0AUBg8ToR
Gql2WWxs2oq1X2Kv87ZvUSji6lHigEyXjyF85MRxNr6+toxFzA0/3O3zoVLjHhegb2Tljspxz9MW
sfaAlwCL/bi+X2vLWDjZLio1GuHgmaEt2+9Wnh9AzLAzi63q7c8/D8ryfy90xAgTg6cmYpg4Ftic
zZEklbEbmnqLxuciRf+VLrBe/DtEX5GsRO1RjxLrSw+sqkwfiqLZikLWvn45oA/3Vs0VC8Ul/SUl
7ryK1gpUyjYi3rW9uajjh0+7owqRdGY1NhN2pxL7oXMBNW2tjQtw7fOX33/4fK/SWdpj28Zq9g4C
KF8FGXA5b6j05yYDHeT//bhTpO2sla0e1819On6rC8QK9s8BjJHXxfJz+bf/w2zL7bkr566HSWr6
gBqoNADiBG3BtEOdqXdKq71eH2jtfLV/F4LOeGPZEvizra4HlpUdrcHZcGbX1rDQYd3K06oEZ13M
x0QPJl0Df4GClh61SOuwSdmbU5Ryd30Zn5tYewkmxsE2Y6W6asxEcy+SHl0xVHVEIhvQZcXiAfo+
/Wxd9en6aCsrW+KIW03Nkbs21JhUGbl3h8QFl276ZriTegBCF0DmtiPB9bFWDmgJLO7rbNSMtFdj
h2g3lBR4me6er396RUOWiOJKbxyltaGATB+qw5Q6c2QrjXLjgpjMvz7E2k4tdLxqc5qos1RjMYkb
2iFBrqlFlFsCRF7pAxoE2RsKs7ZNC22H1wVR4y6JaQty9ZzaPHIrstVbYEXdl5BgkdLeLFxoiVvW
38a6Q9hkZfeEp99c82tckvaS59ZFDek4sHKASbHosTPyLsz0ZAuTuLY/Cz3vFV1YlhiGuJrdKKnc
k2sq4dfOeKHnTO/LQm2bNh6KBIFMvi+qNGg6c+8CF2DNP66PsqLhfxNTH8w5Ohu5ztgWbaxL40/V
yyq0VXGHaveorwCm7YSG3nCVsiFOK6qxxAAPOZrNoSRHjavaelNTVBPmNTCGGrrqXF/OimIsuW6J
XWduTx3kEcA6UfXnAnhCAhcBIZHvkvxrJti+jP5h0+ZcOJeWUATG42zTNkhVgPnS29l87dx6I/m7
cjBLhHBKCcfHTBIPOcDYJlOaIOvBodyo7zrL0OArVVDvVhj31zduRZCXQGHWK1UBVtQ2rlR2qgbn
kLZD9LVPX4b8sFtJV9ZDWkxqnFdzOKVAgWy2sFsxIJdeNh8/DW6mhs06TG1Z3ShGFhQq9wj/Lb/G
4fefjpClMwk9K00VDWFlnDjDN861X24qv+aq/Qf4KyUfUtANxEav+ZpsvvXovDVkyQbV1NqZLpzw
KtUZvOKhj3vavKIh1kPRtPOGoq2I5xK5q5c1WG1dp4lb9AhQ5sTPnRduTGgWx0Oq/2m7jWf6FYux
RPFahpXyqYHHBtKVxzK3VI8y8YyIaAvvvbJJS1yuaXRkyJtOxtnAz7rL93W91Y9j7dOLW3oEc9Us
klaNaad9F5Sd3MHcsA5r23L5/QedIkzqSmvCAWANUicG6KumH+W49f67olbWQmPrEW3F7E72cZaB
FN4bOQNdJrfGuOAVOaR2xjdMw5oULfQX5RWss3NJ4iw3DujJ588CTF9ZmY0eY1gVKCoBgcy20JVr
B7K4rTvFJimZaIOCvzLgYEeVaGR43citrWRxW6PtWQlVRiK1UuojUFtoyqH0T47A241uNf5UoedT
b9cbWrHyiIU2W/+efwdEUtehKjgWFuJ2pg1G5amjZr2jF8UQgmgClH8U7zdFI+WvIktJmPS0Dwkf
2W6uTDPsLHd+ur70lV1dQnHHHm2SawPZ9UnSW6PrHm1QB3zt05fd/iDmo16TwUFcAPA3OjtQR8g7
oQ2bFef4yich/hJsWyQGb8ex7uOxOZvjE5LfG8Kwop1LmG3v6uh13eDDeGqMrZHs6nq6bdot5qYV
WVsCam07kWSedTXuWCRR5j53tUdyPFlxEagu2KKKDT9nxQ4swbXtqBqj1QoSczO5J1JTPd0WiVeo
zk8HXPzXz3htkIUNUHPNLVKd94A8W45vc7TiUrI2CcxiQhU2Gvd+cZyF8uuTzIxW4JFmEsrbnLxK
5niZ1kSO9uNrC1mYAJTx4J4dcN121CC+kRruyyCGPE67ugjV7qtR0xJcW1kF2ungMTMmWQPw1UjQ
lBQc53ag5IIee2uzgH/Fmf4PprawEfYjTR8nXe+ht3hUu89NOnvM+olrfnd911asxxJcm4+WbigV
Lvix1CT4ltRXPJnwryniEkebGuhU14tOjwebvOh1+54L+cJJ9e363Ff0fEm+OhI8gGLntRjZzj+q
loNNXA5n0Ox9sYLEXkJneWEKMXeFHhtawU9Kk+lhmwxNUJESdVjaKNCcWkXpfpKKqOrIdJe63A7a
rOZv5qA0L06ryiM6helfPK3LKX4wyAU6kXJdkXrs2MljX+K5B82/v1/fzRVDsORdbeekNRmgn7EU
7HdHuxD87S/NOP20e2PD4V4bYmED3NEa+zyb9BhUZH9UloBZElbUIK9ov7JxZa3JxMIKtEbZ4Pw7
LUZu4Nxbdujw3g1bsFvvr2/T2gCLq98tSnCv6pUZo8WB10zEq0FalTZbRDcrSr+ExbJORdN7AmCI
sEHuWmbGEXjgu0oD36dSidLPK2UDifNXTT65f5cwVnB71RpLMyPOXWvwNRQFROloaDdmA44nSDT1
daaWyHnkyh4dGgvUKLInmqtt0AOhcU/NCwfpaLQ+nrFL9D9ErXrDQHILTJF8GtHQPUrMloA5D6hC
d+CgrdHtKpRG7+xqczJQNcTxTmjnKOeXReGnlvI0tzWJOqe8nbpej7KGvHKbvKHxOtnZBj3NaqYH
bZ6TA0c77zmpZ5+7zdPEKVRfr9ECxaCosNWQ1BCjtUWbvXLiS9ytbNENk/ekxFME8xxDQVM/6lVC
hNcFasUCL8lkkQ4frUwII7aljoTJcJrGLQa3tZlffv/BXLTd2FCkY4wYYCRvSH4nxVsyb1Enrijz
kioWfV4HZ1JSlPwMPKySxhPNsDNnPNZu5qtWPC194ZsQvHV33KJGXDigaEYDa6O20fbyTVXB3FcA
Cl5sXFRra1kYJscRWuKA6jZuJjDqlWnyu2fpS92Zv8g4bzhAa4exsEy8QB/RubLamGfkd130zHe4
vCU9+XldjtbWsDBMncuaJHNyelTV1NfzJuiATKAT0An54/URVlawhNgqxYh2GbPJ4oE+t2in0D2o
6UYkumL2lqSuBbCJJbBuatz0yTNaZ6sRbxPXLyq7DjI8/d7nSHJsHPbaMi5z+KAVHWkqojjciF11
Gp/n0lF3QJSAFKg0k+frO7UCU7GXWFtTQ7/yQuKlt3O7GlRt5Ry0VkueNVFZqHYoSkA0Wi1Ck+86
mCw0b+qJdPxWpPrDxgzWVnn5/YdVJsRNqsZtDPhegKt3mclfVHgtZ0fNuqMJ8OV3FBS8SrfNYiAq
0ARAZdy9LdO0vSly175nQmoHCSoZr6W6dnd9VisyuiSLtZXMkG5N8ADeFyMMXjvkQe4gHlarEo5S
1eHF8fpIa8tfmI7GzJxEspoeCwLaaANoSB1pfGuLTmVtIQuD4aaia/TWKJBv4Oau6NQ5LLqiuFd6
nu/cImk2QsC1ZSyMRo9bjTgiBUcVezDl7FvuwR47//oerTBv23+J1j7IyNQ18yz1pI2trp/CaqgM
cFMDtDWgfa1Gj5Ut2idbF+6foqLyzYAwhEDY2Q8pWvB5bQqeQgZawLBp3BQFSFOOYh0la5o/jSjl
mbS5/ptqBnAaU1P1vjvl/ZnTzCBeBw8Z5SVcNW9T6Q7M03N7HP3GQdJk4/xXbtUlsneuhQpEkDvF
mYApRKOj4jtVgBPZ+PzK+S8xpapuubVdN/RYK0fA8gIze9TzMVDga14/mxWDuESWDjbgxgpgf+je
maBgkzjFjmYJ+1YVfD4CdZUfnCyRh+uDrUjZEmNqMvQTQFNWemxr/UV25D6zrDunV75ocf9WD3+Q
M9ftiQEkt3JUu/ZQqgKktWr3szbFxsW0dhoXIfjwfS4UTZG5hLLbh5qcuJKj6fVZ67caLqwJ08KY
WI0BeM6cKccyU1/RnkK7PAhtEZCu3RV/a4U/zL6z9LRA9WIWm7ZD986gaQFeBQkAW2XrtZmaIcNY
TNl3d27Be6R3415B1BsABDI9XD//FT9rCUPVkgKpOFG4R406FVoWlSIA+++7nOqgn5O9xczvvO/o
F3Vn4aioNciPNDr3saW+qs0ZLKeADD4B0bdh1lakYQkRHRx9rAwyK0cynzvyYjToLcN+m8zcXd+t
FdVcgj87muWazTp41RAE0v/KR8AZ38v0JQfu/foQKwK3hCDiAOwMVZ3OcZYW92llavek17INdV/7
+mXjPghcP5uqq6CRFMKCeb60keSnLEmc9+tzX9v+i5H58HW1Bh+/AQjUkfP+rlb5TcrEm94P6KCr
bgyxYq/IQt8JS22n77E9FdCT8knn6EthfLs+/RVdWEINTbDBa70h51iic9dN1rvOKQFC8yUD6Xzl
T3rDQysFr5lPRWdtvZuvLUj7d89QV8saBd5QzOnUTx6l+eR36CNyMxtcbixsTWwXroRkpL3QCMs4
R22fq4BlkpeJ4jFOf1jOnHkVVb54Oy6JWnMly/OewR7b5KmWf9zc8vv+KaViQz0+X4q1xB9aFBuG
5txjPEsWNkoalpCAKv2RqyiSHH5fF4TPz8RaIhDTwZ2URki8TIIgIjAHR/PbllqvSPih/e31MVYe
kkA79O/Bi2nOVUc4ypFLcH123W6cWeoTXUPrvDpgWYNuxzpqu8e97iaemlpRm951Sv3j+vif66rl
LixBreg6n5IsQR/Q37r1y25sn2nncny8/vkVBh7LveztB1vQUdRRDToufn0sQ17nwITwUKmVnZEd
iWJ+t+lzkoHEpY4z+zvT0b+TZYFjbqQb105wYSacgjYZaHHzWCCJELiiSiKi9iwshcw3gvrPTam1
RDRaVaaO9tDmMYc1KlL1FkRAW8KxNv2FUVDyqZaOxoa4zGtfRxVHwodg5BtHvzbzhTkAqfs0GpYN
BzkZfmeZErOOblFYr818ccPnjqK1crCVY1X/UrTeIyhj1raS8isTX8IUE/S0qDLbYLGViBD5xjt9
TO+vy+vKvJeoRMtGyzEkzeAHW86Jjtlv1MPtdZF+rVeKtYQmUgEGCUCu6DEptGORq37DioCN9436
cH0B+l/B+29S11qSmdbMKmnVURarg6VGdSlRZ+1Q3YcHmdwLZj44UhIvFeV3ajToH0WAWu0Krdxr
Wk33LlIiJ9K1oGJVzBqszHP3nMpE91NdeRJ4JYz0GpUuRU5ORilB+z2jZRf+ewHOEvk/zq6jOW6d
2f4iVjEBBLbkJM0oWrIke8OSHAgmMAFMv/6duSt9eOawahauWzW+ZgCBRqP7BLKBpuLfJkMtnPjt
U5V41U1GC3GKxcQ2QJG4qJOTM1vG+xBZAd6k7D/9IYGsSsbJu6fsGqb0qoiGzKNhkJFiA+Rg1YRS
tfj3rm0LGC27dIv/CQBYyByi/Mz+zLTmMLlLYUxVMVC9Z+FAm3BuIR078TEaBZ+2fkM7VJmnLCyq
Nj0WaTXuM6v9W9q6CHXPxK7tZLwjXldGSYD+EVRM4a2AfkUZCe1D7MMGM/ZbyTvybbQsCzlZ70N4
ig7x3ajtOEIns2vCWNVqQ1WuQjGBR8tnkCJhzP40FjT7OQ+2eJx5M+z7meWnAgoSYYyjyqZ1Ov5C
deo+5hPa9wNxqxBIIQtJTdEAd9b0FnloYwsaINppgnc35d0x17W4C0Qwh541TkcvQCM6yXkZeVb5
V3oVyKLwUo+gBNQeRd56YdOceTXM23DPv+dudqzneSdJ8xc64S99C/u1jBVvY65pOMCEFCTANHiv
AuVENJUQfB/qNHKYk+wU8UG5yPNnNRc8QqHL25dM/SJoAOygMP1qqyoLndR9Jj3rNh6QDjuuUzBA
dQoZMtZDo9XK7ZD7CSbSiLpx5Xo44TJUmvw6+9t56oElZRqRoAGRcpR1RJv0D6dZC5lO9dCU+vfA
y4MehjxsvFmHeVG/E2v4KwDai5qkyrfMqVGQmMs5y7bKi9tHm6VesNFdMvzIdQdgi029ba6kfihc
op5iK50OXQOx2qn3gq2bBXByS+vxbEYCPBXvfwxT24KsleTbRHI7iotsPg45mv5OOqE/0Q4n3+r9
3ajaciNRy4LdX2wf4QNYACKep8gb0Z3ISNXvSW3de0UFG645gwG6hTPe2M952MPOejPLLMPi8TB3
sqzCyICtk6khASU7xhqb+jt42LwWPH7u6dhEXMRJJKyahDhLf2glz07bY7alVTC9BTZYouhW6jvb
bq0tunrVh3TEfLT9AN4SQZ1HbufA86Jzus3E7GaXu5N6lpl7y4dEgU7mPilVyrCM7TqclPrtZtJ9
AnLf2pTJBD9jAZsWZQU/HMVB6ey8N8bUT8/OOV6LeSGt5bfp3CIHohguqZZ4Z9nwIkj6Ru0MNtd4
RVxWfjKvubF13N7GBW82muRuZI1lh4JUClZz53iWvSdpDwoFeMyDiNrSn+B7WCVZt+WOE2Q7WWcc
n8K1MP/BrIaP9uTNEJaxabOZnIq+BYMUewFn1W/ohrCTrTTf1jXSUpEJwByKlHqfHQ3kgQtaPJG5
qvD3s1ffgK/s9mGD+bvtRBdvoDeUHOOs9Z6pHtWT7kd2r+cSRhdu4R3anpdQx3Z7SEYVynO8V2cq
/SfuKbfYBA4RKLUSGEplcK9zMIfhFsSgRcn4NxIH9S8H8IV+Q6cgjkpFflE5Z7eBqosbRA4N4qar
+4c4btt9DHPGrQhcvoWWhtjWRZq/OkEPk25bgsgS9JD4HXByeRnr3HltUW37EfTT7Icd+v1bgQ6m
2nZeW994se/thcWgkeLGxfzKSiA5/QZhqywK4W8suwBHfHLziIxxBS6ifgK1xT+2kGzZuYSwaABM
JAk1oKDJdgAp67W1ZHGYZ5EehUMR/sSAXTrPfyasO5Ca3Y8DCrIDtJO2VgqsFvppap+qIYN1O2ip
1Si6Gxckx4g0AYscWpGNimmNQa1f4L6V4gtYQZhN+V08+PEeXHP05GL5nQvmHQVMlSNRld8akB33
jm3RTdCnSJpSqAD13vA9typydBBKN2MwvYukAlFdD5AXHNkbkPAyHHVmf+qqsV+5C2ICrfoIclLp
Ro2IBnaG+vGIjXE3yLw8EpTYw7RsnIi5KY3Q8Wyehrlv/7J8wt8GeXIbzBnUjDqdv1/e35cSlPPv
X/JpsH98yXKlToL7rwnroZiq+PnBphX9+qXk6vz7lxtQiUXAWcaPVuAgXhY3bExXcpOFs4bJBBCt
nQLMgrIM2gwTv+0B1yjSJ3mdWDRlRrZco9qbdBZH+wvp8v3cDfPWstUa43fp4Y1sWTS08kXK2NER
dbbpip7pkOazhZZkUIhIwzRzpXr17/oDNRkB3LLnGM2b+Ojrz7YVG/zHV30IGvFOk9dhTQ1m4YVM
KoBXjpmIK5T8kkx9myz3zrem2ziQb5kjrjsbmWSA0umwcsFCPQYulDQt7bz3nvpz1UIwKQC1ZnNW
UzTtzhI86SRFmIikC4Fk21++wUKJwcT/+z4BqpIn/Dh7aNYNY3Y/g6mmwGVwm3Qryvrl8n0WFpwJ
/GdjgtpvgyNHRae9B+4HzLVWLr0QLEwlcFU7HoR1Mf5pBiWpd1n8mS25MkuXpo/3v3Ei62YHxhDw
BdNu/tFSKDarbgiDptpKT75eNzTGisYpva+lhedvyuJOU/czy8cVaP7S0BjLOZjtoeingR39Buq1
7a1V3NvDr+se2zj8TnFD4rqu+HGAtEmSwxoLB67Ll+YY3X8c7kzUv0oIzbgFlGHlo/RoV0EX6Sno
HmxQlttNkFXjHfQRkD10gOxv/HJeO7gurAaTBpBkdoq6ZO2fYrsP4Q/81LHprjpT+KfhZpqL3eX3
W/gsJhmAt9AdYuPMjyUro3qat9no4+DydvnqC5HVVOimyreEA83zI1NxD+Gheb7JtTihP/jT9oYX
afWPbteu3WzpXc6/f9lJE8+RroXYceLB6N2n3VB/Vz1pt6qqFLrR81AcYz41B9gQQJTXGdiuiC0d
teiYRoWuPDybS0KLjsNW5l3xQHKruEscyERsksGtNzaWHyjqbBh+4Gzo7vIaJKJ91zVVEgZqdO7h
TW29+GD03tbcae+ZwNmYQ4sFahHBvOsUBQN9VOPOb9r83p3j6bkcKvhhcui270Vg21tfD29qyt3n
Xg8pUO22PiUDhA1nyHHyUAwMeKixlsiCKuS2t27SwFaCDPlWq8bejqPFj93Mx8+RTmCYcY84t/UM
VEfuZXaYWP4P5nf0wMF/fyPapke4oYzHQEM6uxKdH2qW2Nuys6cbPg3pzeBVNY6mVQyhCMxuYU/J
YXYSuW+cob5Ju9k6WF4Fj9Mx0DWwZpLe+tRThyn2g63onPbWL5KqDFOnA9rBaweMR+mRee8XLN4l
fu7esYkEa+TKhcBukjiyWdW55NI/wU94w84AC5IAgnB5Ki9d3Ai/idKjTWC8cCxjvqV+/8SzcQWJ
sxRjjKjbcvhDxd1YnuJpEhsSx+IZyCXxizLH29uFPX7jGW0fq7lmd3M1SLXySkvrxQjJjRbSnxsr
P7Hehbqn7KwN9cnffI6t68rBJmkjG8tsmEcvBj/Ew2R1Dl7HNoTM16XOJg8jr7RuCYRhjynX71Mz
nurRvQoFQk1B9D7vuDOm2K7i+A3KxBGQm5skX8OyLEwmk4fhstGCEpnrnyD070WDKqu3OHPY78tT
deG7mmQMLUhJeDJhHWT6wy7bIZwVeYwF1yupyNLjG4F27Hsv5Rk2DTIzGD3WW0sG+ZXXPt/zSxBH
QYGIocW+51B/BwnLvTPTK7+puYSnuR+1i2+aoOPiFfzBi+FiFOTb64bdWMZ5AzEZBBwwo1MH3nsB
yk+lW/yW1hqxe+m7Guu1avyur4BLObI4hao0JOWJG+ut1mvp64IKNzWJFnHsZ4UcenakVXGouzIL
uYKHqurP3bJmj2QIesDZKSnyJJTN2gl4IdUxWRdI+ptcCcWObl39OkuVpvS5tEVEnRLKC0G3v/x9
FsKsybuQA8J3knszjKJbO+xxFAtl0t6C6XOXO/YP0qH8x+3sSVerC2Xhi5lsDOZTQGgh83ZyiEpv
tB78EZIz3H3vPJ19v/xaS6N3Pi98WTB5kDdFwIDjnEpOQ5uL34PtV1HqkENmjSyEHdHKnRaWvUnN
SKE0JTMN7vHksk0i9Xs22HJlL1p6C2PZw+3WhZQskL8umYcTKs/s2E35GE4ZQOUdyo8h1ZW9gsNf
OEqZvIuxaaQIaD+dygn2Q6gLJmGtbBTs4+y969d8XBaciKlvBARqezBQ6Nrm5A19D0JE4DymrZ4f
XeGIV1r7/s88Z/524KJ8LMD2jdAZ6u9tlslD6wP8hJZEQBBeIcZtBZZ7mjkFhH8a7fvWqdsNRWnq
EA8NuUdVakCXetIbPwOUIoTmgLUSMxcy+P+sa7/MrrGKhRyq9gzqHP84dgOx2nQHba69bPSL36aR
hWLY5Ym8NL2MUxzUVTyUihP4RTLS77OWyBvUM9vfl6++MMFMlgd6CGQMPDRIpVs9J5b4bcn+Wxy8
pimYvnDc3l6+zcKKNxkeObWafkpxXoxrKNX3w7aonmmzxoRZeonz71++hsu8MQkK2zqOPmqwRRs6
FtqGjkSZ/jg39nVbsEmPsOK2alwHsBWqiXoUTU33gqri7+URWlh8phx5K2Y2jlngn8bY/jGq8hGa
tMdkIFVIcrZmn70wbU2mBEH3UdqaAocwu+ikoUAe+iO/DdoEBzxv/ExbeLL4freSwS99dSOzGD2r
6Jhfg/noAj8IAVbe/gKTbWVhLH11I46opiSwgnOtY6M/FVVh4ljbMi0hKwl8Sn3tzDWyi8LOa6WG
ASpLOKfuck34i2118L0vrOtk/qipSd42cmY4FeqTp+0y9Bl2j4aUoK9k7PHy5Fr4ECZfQriBIEoj
lUhctZ85wLtVfeimYeXAsTB3Tc5EpV30AwJkkOfDJUvvUtbtGSgxqVj71gtmfNSUI0fTN58zNLlO
ru7SPUaL30ywq34pSCe2IoF0MxQ0ul3eMHnLCuLsoIhi7ZxAByEw4eWel7Ozw3nGG8K2QQMIcKNy
i90Vfjege6whQpYG4vz7l0BkDTVRvkPioy5A5QggVRnbEE7tujcIDZPrYul/BrZfblIAAOC3icWO
ffw5Qdu0dWHcs6Zos/QGRsKB6k8FeCGSaVfHc9ilIoZqfUlCJ+n/xOma//PSfDQCQyWkjkcPQKXG
socNMlCEa56gPyuc5spRMqJDPyYO5Lkd/8TEcHCp2Pqi3yv0m69bUUZY4PWg8soBgEYXbyUmVdDc
u/1aUWUhsplsiDr20dxJGpw36v7Gd+Wf4q0iViTHZp8KmIpc9QomMQFOPHXX+pQfW6+FDnKxSebX
2VnzYl34xCYvIUMXrAehBhXUxtklIFICG7NXuljZWhaGyGQlUF/ouc1ceFF6FgqFpwyC6Sz5qOY/
QbmSDi/A4alJRigoaeZ84mi1keGl75wPW3gHPbJflt1WoZta6abu6xsmnb/nCLhJgzVc9NLgnX//
ssQtSLqrCn3zYy7nNyrLZ3+uHhyuny9/+SU05H+/f7l+AEldYH0cfozdWpyAX83fKi7FSyVaBc9f
4QBGUNRuVDILAIEUjjJVnBU3reNOUaIC8kMin9tWXhpf16H7D5X65YF6O+lZM5wr4qQBRE+k07Mg
1hqnbyGFNnkNJM9Su/OQh3SZGm+kVSeHEYDT63Y/k7PgeTZLhh4lZhTEoPldRF7xx0aykzvfVz7X
Oaj8o9tiiltPs6UGkftAmbPyIU3SB6fNq1Cm0w+FI1To+M3GZtW2UdVW+dkNa+LD5Tsv7AYmgaFC
uaxMnIEfKYOxWWDtZ0fA6SgIZbCyyBZmuklhqPoycJlGHJ35gw0cXWHzvUSN7vLzL13dOBjYsG8c
vDLgRxAlQoeWYQUkUg4HpsuXXyidmOLJlMJzIdYSDbZsgKaOBSb2UDhdZIOpHSHu+XuIDg7Hzmrp
UdlnXN7l+y691vn3L6tFET22c5fzY1F1yfcY3iZ3xJP576QuxcqXX7qFkQc0vQfddBhiHm2YUtvu
e+/aoPBeR2THif9/X2DKypnmjsuOXq43MfCSTlvv2nGNd7Ow3k3t5DprBB8p0gspm91Agftk1u/L
Q7+0Iox93/UDmw0d4BfUfanovZLACuI+7pUlcJOwAOu0FOxp1JBFraaXvA2sg13HzUrj4d8DA3WY
/x13Z8gSkOWpe5rUBPNNG0XFSiQ/Lg/Nv6cM+X80hdGdJtXOKQoyQ9TDqTfqquTbHEt3d/kG/15u
xKQo9IGY4b/Yp6esJrcVhw2IFW9mNURe+uSW6Xd0pPFSMV0rvi290HkOfFlm1NfwFikS7zT3EB5u
LRAGYl3CF9hZS8EWUgxi0hJmvKQzoHx48ssh/qxcu/xBYYrwHR7RebWrK+Yiv9ekeraH8kMwxrZK
zEGIDJ1+vzyo/57QxFRaFs7ga89BXVHBkaGsPgb2kZBblq35SS5d31jqjavTeQCp8xj3H6Qcwqwp
N52SUXql1CfhRqafT+mQSxztjizgsKqY++JAM5TmIS/qbMZ0rm8KhvByebj+nXcSbqz/2qtKtz0X
ZKlTfINIqtuFY+EDzkd/URfQ7st3+U9X4v/v+MTUWw4EJbOdT6AWFJX9jeGodJcMAvRLpxC3EPSB
idLZH8Wa2AD0aw3hp8KG0Y7w43kreodASjXw98Sy7EOWFfWNFkEJrBuogijDyEi5wbkwrr8zaAdu
Mhfc/95qZChS8LB6iY4kIfYcFZzl4Bv5dDPNKr8H+TQ+VGnMf+Y6wbumXWmvCXIvrDWTS2FZdR3Y
lTOfiKMf53ncF7ENp0mXPl0e0YXIZxIqvEA6nYDlMXADAGQC+jztmtZPby5ffenpjTyDJA4USAqk
rwJgf9bUt47nvVpjtaYjt/T0RiTyeVKPDcOpvK79LZ/gGd7JKxcoO7/TlyiX9tJpMBQAZ3kotaNE
O9XTRyIm7G0u3Vwen4VVY+o7N5x2TlAgyAwJWBfpexkAnCzw52yXep3GF0o5//sioHUMokuz+TSI
HpjIfvxULHnPsmB7+SX+XTwlJq4zLYsOIpUqO/HmUHlQqctr+P7uE7cCA5Of2myMLt9oYZ9jRoyx
rCTPZ+htn6z8ey1l1OY/EvfZtR9z+97RD1O6hiVdmlZGa2EC3ET1E4LZ4HWwNfecT9jWrKQaC5/c
hHVC8QAiDXkyn2yQSFp552m5a9M7yNqEnP25PFALy87EdfqFHnljd+cDugCjp8XJFaJua8W8hbYv
MaGdLlOVrFo2nQpiPbU6PeWlHb8D8eZHUkoEXgqiEm3cdqvL3N1kyUhWsu+FTdPEfGrmFIR2LIBM
wRD66TMU66LeuxvWjttL1zfWfIHc0nUZ1uPZr7fu3TC5I8OHvlKRiZiAz3YShVtZFbovrPABT4Zd
cNzsHOqOIej8K0FlgbJKTNFnX0NbP4Op/DErgAjCIVzdqAxVJqsAV4TD0fVOFV23safB27UcUHs7
bcvdGPdwe0iRuCce+BMrO/bSVDSSkMCRMesCGhwLGoBhMLyCGfgwg7m3cv2l5WTEBHBdsriSuQQF
82fSfbdiN+oQRBN73DC7ui7wBEY8EIB2O32LphkT80sDFZVNNdT3WqC1mfT3SZ/C0UpOz7mb/7pq
AZsw0uSssmZlGDU3YI+N8LawTNg4vrOyjBYGzQSLpkrLAiK3wXGAMp5GaTMVrx0SF0ZQRfFWpuHC
lzehohKENVkhaT+hXng2iyxA4ELVJLK1mFdusbDzmHjRtKMlbO1RDwZPEeQtqo9+nwKWmf5o7QI8
lvqts8urSiaEGqGh6gPGUjw69N91CIXnaIaxcFauUYkXIo8JRpSDgHaIsNBEtWsF00+r3GirgHqF
h3anZlSsbD9LX8VIBly3aLPOy5HvuQRLhc83tZuetD98XJ65Syc3aiz4HmU/MDPR8xKKbnVF95P2
o1HJbYdPBGJPHmUsLTdpkdEd6jVgASbwMrx884V9mxrBgFMLU65DOli65FQ6/EUG49vlSy99HyME
xI0PMxyFnQf2OFFe7ycAjhz2nnQr02thKpvYxHgCjHNQ+P4jf2CjF2bjq2fzEEiNY999JnINL7ew
9E2gIk2ZN1c10o8sI6CGnbzieaYPcw9lcfHn8lAtTDETrQg8MPaf2guOfXOm89YpdABViaVYr4BM
Fr6FCVgsJ5zfZC0pGn1lHIpk+us7w0tWYL8GnmIlRi69xfn3L+k/0bmeHAbQj3JpyGBSDWHnzQgO
7+VBWpiqpnI01NBrDkHP6VSJ6dUOxPeZ2NvrLm0s8dS2SiRfw3SynQc535Xzyqa0NEWNlQ2ExOw0
vqpOZeZWZ7/cbldBvxls1X78PWrkEc0UpDdQWQt+X/cm5nrWOoNdT02PbRY8Vk7+4qG1e/nSS3PI
WM9IwovYqwt6TB0ZTsnb3KYbZ3pK1ePl6y9MHxOkCB+gJK3zojkFsWQhr+MgLKF6vs08scKQWfgc
Jj4RGgIOIURMp542O5mC9JZJ+jEOaRd5PH+COc4euIDrIquJTPRYD+PfFDdLzj7IPvkOD+aX60bq
/IW+LDS7dKHU1tHpNMSPurjn/nsq3y9feuHAaCIQC4gcAfo2AWLr2xt4WW5rsL2Jd/ByaNB6fDvh
eDStKTsszCj/vNK/vEcfQOxa9Xw6BQl0uiEL3gCtMj7XmY/uU0PWctGliWWsblIQmfsBgamjDKBt
ToiCk/VwW019vrk8aksvYqzzAtbayptwvHN1gSYnyNcKskr+B3FX9tKlVzCWtYh1Dw2MNjgG47MK
7npIzFg/Lj/70qWNZV3TQqZW55EjNrlodL5zxsLkShEoYoICBz9wG93A2pZV+iMHYV3CdzicpLu/
/PQLI2+iAdvaUflUq+bU2S6iaS1oFMDhHq49Um4gB7C7fJvzjPxHEdWUS65KR3sZ19BNYuJ+sEHq
htJJvbKxLXwBEw0IxX2ezL4jT4zfc/I9Tj66NbuYpUuff/+ywqhuJ6vxBD3WihLUyWq+K+ACFjXO
uFaQWxoaYxHnmXQ8Hsz1qfW9k4B0JBjy1yUU/5W0vzy9AwN2PY/cP6LA9yRG77u22q1XXkeHJZ6x
apkVTPZUwV2LqyIOLX9qf3c8DTbgmKavQPj2d5SkYiWwLg2TsYKVm9RQoyf+ESq1jwpSHps5g/zR
5em59JmNNTzXTTG4Z5lkP+joY5pOsNNOIagY9VyQv1fdwwT+Jfbse7zAC6Do2nZ/HW9XJWsrYGFj
NlF/bCAjGIR5ddJNFgPtMLdRXZE0DdOg6Q7wPlGRzizvqeRxuQK1WCrJmTBAcDLhvZvX1al1/4Kp
cBCqPTZlv0mhn9AH6JVBqCOkgYokuS6I/z/95FgWqTuCX1wECaRekhdoKaP1Eax5zywcVEw0X6Ks
rESYqk6W677H1Kl2Q+KmIdMp28nyNFVrxd6FoGsqHsPtu/KBD5jg2OAXIVyrvVC2ugqVsCOaTVc2
TV1j30aH1O6GhJcwpIIXWBFEMyjxThlElye089+F/hHVXSMAyNmm3Vl3EdQbhEj4AnQbyrtpA00o
7360J9A1e51s58ZpRWTRuDqxiXv7TGtyQJVh3ueB8N4z25Ib0pf62MN4JixpmW4bW4qI6N45WCXk
oLO28UMrJTEsk8Y6DbsgnR/AfetDf5Dxpofj48lvIUY0Tn57I0dATVEvkbcdpUhNWx6/zDHrH8AQ
ag423IVetA7ib5Pb1RuRMbJVPBA3JfjZ+3SGcqAdNGkElYIhEp3VbVor/YyhV7Dhjcxu5kxV4dRy
th0hjLVVOCifiiTtd1Pb6e+8smYIsHTymPgB7H/y0YrSsZ9eOynFFm7F466qnWQflBqCSVkb39A4
yG+spMRVW5DU7jO4z73pgiefaoboRlijM/1H5U5+A9PVZN9DRPxFeQET0OCpxC6t/H7nBuUYoZ5T
vNrZ3O9Kre2d5lTe6tYRW6/N7Ze0zZJNIEryJDq3+wa3+GCb9zU/FGh6v2nK/1qOoyLXakhktQVS
+4SCz1vO8gDsZhApPtgn35deROykvJlYTd/SKWg/mtgWrwEknDZ9loCONdkPogBzKRuLfAcnevcA
htGfhqGTWYihPEgfRpbQZlQR85h8zF3ILKVSTZu285ytDejCs5oUvrczFU6Y5hD0AWm9XSlGLWwj
rrGN9PnUQF+rak++V5yVUvx0um1EmT9fXhNLIcTYSFTbQVgtgdelTuqbXkG5fPbKPdyhfnYqy8Pa
ktcVJEzEqCVZX8xJFxxRxAMa6BMFY/hpFBEUujaXX2VhTzRRo1NRulmicaZP6gmY2ibqIKHWXGfM
REzQqKZZ4CTaIsegAZopTzZ2fivoG1Qsr3z8c+z9mvsEEO2LXUqOzUwZECP+nZTAmWd1tgY5Wxog
Izds0NZHtVlhgOSfqv+ZFz1wgNclCyYqtPF5R3M99qfUowAY5EP1yAmZAAMImo/rvq+xO3QuNJOm
mpWnofO2XPINgyYZDEFgEHHdDYzdoXLaoi8IbtA6oAEFPxXKHs2ascV/gNF/7D0m1BP1KwcCDQxb
SlXclbl9ozN1zIYGHMbsBAbjFE7Qyg0hbLhLawYhN4hhMGvNc2lhBzdhoAo0VLDesPPVIBrfjZUc
osyeq70Er/lbTGR13Sw2UZ/QtAMdb0bSSOfkqCf7QHsSwpDnuk9kQj5T22HNmDrVqYHSwTYufX+n
AJ2OfNdTK2+wEBFN1eqJxU1A+OwfG++paGmEIuo2rn6200dlr7GCF76GCf7sUXIZuAdTTwTcg59X
T9BfdSOqvaiOrWp3eTovvYix3HHgc1G8c+oT/J0+YP/1ObkTLH+THpi37lb7cq2/uPQ2/v9GrriJ
R7uygQIh85uooLLW0rCBohlNV3P386X+sXhM0OccTEOrZDcidGXOUbhE3RcehDelstU9YVVyy3QO
PcAkI7c8x9STooOsI+rTt4mOQa0FrHNLk9pfOaguPY8RKurSGYQgzXBKMv0Ahb87NgdPlz/b0mga
G36nJuL6SVGd+vbdK27biUeZgkRJ/Ofy9Rd2ARMlKstWuBM0jk4E+AAJ7lvtQdojXTvZ/fvyvgkT
xVGOQmm0ak5xEtxC93vfVLUKRzL+vvz4/x5530SK5t4UI2GJ6xN0Fp+139x7U3dVAdc3MaJ1w9Km
LBFc+lqUDzhdj1nYxc78ed2Tnz/4lw2+HCcKdO6QnUReB79UnMBliiNz3Fy+/NLAn3//cvkiVaMi
zPdhT9+OUTtlTjSxDkxArtY2yKWxP//+5RbNIJN4btzxZFXNTWxbB1D/13hLS9c2dneH+ClkgTg/
+v6cf5vboN5lKE2vDM6/F5Vv4jzHYeAZXL78o5AQo5vcWwF3NjIcdbxGu1m6g7lsPadCgl6AjNCp
BlJr6iXICeTBGxxmyZqjwkIS4ZvYzjJNx0zaqGClUJl5JAWS3tCfu2pPhU72aDDJnerb4kjQg9rb
pdSbsYMuUNUz61fFO71SS1mYaybiUjDNcb5D+WlC7XgC9n4cPm1o8V81k028ZS2cDOrAFD39qt51
FDEQhkF00rvLl/937ck39atlMJFMDgk59SgySk2ixqN7nfF7SDs+iHJ6sCb6cvlWS+NkLHkrh4y1
VSqYd1sQn9UYq2EA+XetUb2wZkz4pciqZJD92YgK8LsWglbItNYweAvz2YRdThA3zRXmNFyVvqXu
gTYsnJtvUNy+bmSM5T6mpAFNkfvYhWBzU96AkB2m5MrpaezO0pHow1kxPcVp8ViigA/kP3StRbMC
2V0aG2OtQ1OhL5MSsJnR/135z57mQAb8na3rKC4gbf9vnIUssyeB06YnAS2guv8dA2mn5LerRt4E
V7YlwKYFJHNPaV9EVuZtNPvILXelXLEwNCasEtrUfpqChHry2iOgOYVz3+Sf7XDdFmqiKq0Yp+HO
y4CXEv10ELMKdjU0xFYyr4XVaiInUz9LM+FSekonXFxOwVkX+giB1LUC5ELkMWUyZSFF2bYzPdEB
EjxDVr0pxe847+EmAXHpaur+0GHNFePf6b9v4ijtdqBW67YEBoEwg4SWc81R53ahLR1ABsX/uDyb
FkqqvgmkLIFu0ENdj6e2tdqbvuvHXZNBLAKOeCLZZ5yL73UA3eZvs+vO33IUCzUU5+EUuslxBOrC
DCnexunOoDdZ1BEZZDdF7eCzCt08R99QJfieQef5Z8lsYEAnQLV/ZAGDZDqMk+Nqe/k9FkJpYIQM
AVMBjf0Ao5V8zMExp2s0naULG7FCkcYFhw3GqHYxb6dihIgpXwlDS5c2wgSKmTQo+8SHbQe/Sf6P
s+tospNXor+IKiFE2gI3DZOjZzaUoxAZScRf/871yh9vuFTNylW2Cy4KrVb3CbX+MHp/I0isLJ4l
uDJXyZxoG1XHlJvugzEO8n60KnECtziBjbcQSWTXMJG9PPgrrRm2BFsSqjQ0lSFggvIO/AJQWCaH
Bq37rm9CVpOgyF4dl4Ln/zXlVziE/DfCVrOLFSjhfwxX3icTeD84K4ojFKXMEMJ3Pzc+a20UF8d/
UY05hW4Q7O96GUHeOpS6fM3nHoYV9a9W5/tZqLgo+lNdqZ+jNw8RkNXPTZ+eYFmwz1V+yGfr1YOg
5sYPOp+u/3+NZkuA5mR4SvlFWoG/k/ehb6aQWmV+HdUzrgwd91CqGXON9oTBzcDImv6+cDz7mjde
dudole2kCW/f4PKvWRud87L+5zYB+Qlof8JsI/a4DDrx0IBje45PHlIBBSr0195yHop/3iKk4so/
K2zR5rUabm2or7T8UZA3RNzo8itWzo0lnJPMMJ1PuryBJ1Xbo/0h0qjIvG7fkC0u8tpQLYII051R
w+kEoIpUIm6m34QtTrw6+52IA6BsGxfglcN7qS0peQJhKjsn8VAULvJVd36w0zyLZk9mey8vt3CD
f4WJPlmHSySnFqXV2HVbxr5t1XcuY+mhzqg+5ZnjRDYEC+HnkIkTJO7bZ79Gq2VSRY5uhNbJocw9
NxJ2V0ReT9BwKTI1HS3NvaCW0vo1TAUcKFxf7AqWkif44pJX+LvoH45pNBCGpES+9FB7fWQQD/sm
sjyJCz9jbwqOrgeYLZl3xuBPe5iYGBzWFAV5TjIHJeax8tytPufKOC8BpqxPgC5xPRu+qyosTI4G
eAvvXAPWWBtp2MrR8H/4UrtPZjAIdJzz8sPx0x+uu3UxWFntS2RpRy2PiLygsVmJEkVkbe/nQjUh
TLG+RpRk9vnV/+xZ32hGx4Pjegxw6Q7kr9fRKe2QtoYI6Zic3LNDzOWtu7KxlhBTDclpR6Isio8x
wJHpemMKZOkV32YurPuCyWIHd510KwFcm5ZFMIJVXVcKaTexTapnaTnHqfuaZgqzFwkMNDjrks0E
knacsl2BLtUO9Lj8frAqebg8WJ9DBZm9iEJTMbU2ruNdbDLPC10HvWWTmtbOzRoaiYYdEs3NneVP
ZqTl+Hr5pX+VrD6LFYssR1KowUCBicYjyWQeoJrI3kD2NH+Pljcf225G536q+jsbxtdh0rY/Zzjx
RJwp8mCImUWq0vS3Gps2NFRtP8kUhi2W5fbPoI84ERvEeCPJAIpKlZPfPkUn3nFh0g6cAFo0crBC
A0rTYZ3YtgXu6wztZWiS9vuZ8/zt8ieuLMIlDpZWlPNZT8NZ0jLbQTdjuLNbUSPwjD+BGAH2rIFr
+deSxiUk1qg1OD92YsXcabpw7hv3Cord/dPlT1lZIksMrG0StI1NAFVrD14z0/dGcSQ4DsSyXzuB
9GEQYZF/TaaJsUV6dcakwMMms2KjSmKfJndVVv90XPgOfe1jFmEobQpSad5YMeWQozeh2mgHY3k2
1fEBBcFVCNihPk1DH0R1uGY505aK9Mr5sITJlo5TKLsEMHqeb8EQkWx+rht6NJMt3tFKHFqqdbJ0
GmlRVBQAxGF6AVNaHAvHol/TGGFLlc6J2WgA5JLGqdXCE8rtgdZUg7WrBAx1Ls/N2hAtYlHf9XNd
1CmL0/Y5JdfZUB4IoEkWbHi/9oJF2KllWiUtz+E8r8TO83D8NFWQa3+v5y0jhJVZWEJlW4NBbyJJ
bbC/Oie0nEIETrLlub7CcGRLoOxQkyEdGpQ5SZHLPRx39BTUuADAWw0k8y4lKszc1n9MHcLv9dnO
kmthRMRp9Is39kaocrPeuE7+hQF8EsSXcFohtO6ttLdiv6mvmw59SFPUSWAlbX4CIOi30Ra3cAX6
jQxu33v2j2ZEcwqCgzCGKzJgwPx2I0CtxNol9LYthDdVXWrFpDQ/Gru91m4ZUT04YVu3P1rb2WIA
ryzQpSanbzlQyZJaxoYHt0AclleQ/nw2JtghgCDycHmRrq2g89//kyhlftW5DvHbuPehwJFR+7s5
8PuvPXuRq/Axy3lh5WbsIAiC4M1u9JhvUfn+qoZ+tiAW6YrfOAQIoJbEEA8NCrDsbgD1K/blg/3W
fjgMCJudr3ALCM0fsNg+sai8bk90b+28I3hGc/2I1gasbMRT9YI/5IsY9iTYEtJZSXGtRXCZeDt7
bo7waHXmrd1CDJ/7N56oXi+P7NoaXISWqp0bkhf2EHtipnznDlo/K5XJV9Dx1PU4pvLg66o8XH7b
ykJcwni9krgmYlgbD0TAqrOC+ep9ndQB2ZTeXylrLsG8EwHRvWY1jbXdHPzefmsaAulHqPnovPtp
zc2HY+Q/vvY15zH9Z8V3qrRauEu3seyf2gHFItcNlc3RSN2I+ytbaonZLf0eXsIOn+IWwvZhOiW/
aIqb2dd+/SKjSGTm1LOdAJc4FfB4c4ajR3odADL1PCq5QZNcWb1LsG4Cfa/czgEuybwXiGHDoPSV
J1utiZUEbwnRJaY7AOYIaXRVHM0OtiU1DVlFg767NfqXsuye8q+RAdgSrMvtWZiwf2rBsXH+NDL/
aab6Ss6wh7w8GWvjtNjlzVRwSJZTlPvtsjoptG/30hog9lnAjfDyK1Z2+v+JcfIxcVtuWHFPwOnl
9UlxNzYMSH5CZBqKOl9LhpbYyslEQZ2zgcUwWi0DyUwSdLDxs8R05znjn8vfsjJcS3hlmScJRx+d
xQX8HCGTTAbrCDHLjZbdyrpawiudXlcNT0sWVxlEHyBMOBpdkKVm0IzH2r/PWz+ocPX62qecQ+U/
QYRaKJulAi9Ls5e2+YGbBbBK75efvRIMzfPw/fPswdd5BcVFBhZgH7mwRDVtgal+GyDwAZaPmXxx
OhZHP3CKvZSdamPPBhidyVAQepjKLdmAtdlenP66BgEt6xwWu00f8lRE0/lP8cXseqmq6cISM3Mb
A12RWVihN1ngfyTeE/UG7EH9fHkq1r5hucFxRxhdc3TjBLmFqp1j4ougUvbX4scSUlnXiWkDsIL6
9aiQuRO0Cg33V1aOj5d//srBvYRSejacfixzcOKpSA+ddZNPt5n71Grva79/iaU0VFaxrHHreLR6
M5S4uEOfFWbIWTdtARTWPmFxWvuQWRlQv+3ilhpTlLPCB+tB60dFmXeth0lvZAUrM73EU0JNWfcE
JffYnQdyRPzzcHzndD/VrbuRDv/NZj7JWMliY49tM8JMFre1JrKe6JUTllfqxf3hx81J7ez7KWS7
fFc8iQfvnTz5N+ZVd50di4fio/pw6M7YSE/MtV4ZWWx8yqCz5Bq417Xa5BGfDOc+0YRDZtX1TsJj
06+hHMk7ikfI1msftYtgABHlvjINOMP2hnVL0xmSEz3otiOdcXxLf+ahZtN4aOZ+jpiZnY1sSzof
M8EB8CEDq/YiTT14FgzsajJ8mHZnZRYVFlRXYRzMvxdaTDvTr9RB5LOXB0PtOY+Q26v2vV85AW6X
7dPYj/ZeMlgHzxNzD6Kf4UQMDPJOe5XeJ13TnfpRTCeYlOhAprKLpJeMcT0O7i2uUtWJYm+FZebN
V/B4Kq4cHHRHOSG1YXnTRUWppzsiM+N3kelXmFQP72Oj+cFoYBw/2TXdJ4NTXrHJgbUzXG6ba2OS
Y5TafQ8fuQk3C272YNKM3a2ru7YPmyx3b7XZqCcmLcTxjuHnl2W1Q2MU6IkKJUPy4c/kxA20Q8lg
2wfll3k0t8XcoBLhJNdwGv/Tgcx0y+YBPIfOH1Q0omK5006rQlSQkihNO/ZU5V39ANA82o99o7s8
tOjgfFfc4zsj68VzmxdQjbYkxBCCxJYjOJFpQ6KeNGZYOmyMBu0YYa8ZCZifl/deCumQKAEyjEeG
6+fTxsF5XmOf7YHFqQAPQEd0E2viuk4hu+6QyBu8jQNtJVdaCq8m2htk6btDXFZ/XPneQ+xLwGt9
Eh0Ww5b+/doHLI4EZ5prx4AlNuguAN2b/OSl2e5yuF579OJWh2lMG0s5gFt3E7x0eYOOGcrklx/+
eSC1lqhalWJTJqTA7877JydLRphVV3Bygq0c45us9s8/wVpia8VgatOyRROrtKQ7T2i5dzu15f+2
9g2Lw8BzDH/K4Z4cw/ToPtPlL9WBDwcm6CGr2i2E5NpLzn//T/plQEUHUnvoxU7QDDFG4CFHw/kz
92kWWsAybOwD97xe/n8jWEvt1arze6Mks4qNsb21IdwNWTBVQ9u1kZ51KjU1HjR3uj+OdPMyQBlF
3cB2gnzIpHGvC8sAxSqvsh1A6xBFB6P9YAKM8I7yf3rToGW3b2RqXVX+lOzNBqXUUGUDUH6Ule96
zsqIgwwDmiCcKgnsEMK2g5l2aYrhMPOpiYy6Q96ZD/DgFNRDHKjLZufovjpBIZ0Fui7GmLV5Bqht
2tx7JM1e81xacTVM/E6k2jp5wjEj06rSK+3184vFZBb2CSVwMbfbwNO+PHqTzE9OyqubPPOSI3jC
XUhInp9qC1Lm1Bf269m+Dc2Uge+KrGyrgy+VsRvINA5BrbqpCB1I2L6xThIvzOuyy04j1IM0suUO
aEOd1j6qhOTVHBF9L2+jz/MEaylYq9259UzHGGLWdI+GGiOFsR5K8XD58Wv7ZxEeRVNUpZl2KgYM
6mdP1Y2deMfLj/48OlpLALMvMRk9bOpjwzI5jgcbFvXNvq6QudUT/Za1W541a9+wiJAahnVyTs7M
Bp41UDvrzJfencq3y5+xNgGLINmUvdHPqTfEjaGKV8iein0nu7GEyVo3b6AYPr+BWUtwcmYKOlEp
TCSD0tlr6LLsUYhNo36YzJ2mZffs8Z7sZovMGzIzK5OzBCznWpeyNXszLqw/BtA6PbYfBQq8c75D
JnDjfFl7yfnv/41s86xzw0p0LDQ6mB06UCNcVpC288By64eZ1xtMzZU58hYhNLNMD3qItI+75KkC
2TS5G7KNgVqJzkvAslSm6Q9+C1UNOHqkAGyIYueyCckrWOQHYD6+5sFsLdHLhRiSIUPmd8WaGZ27
NjJhY62b75dX8dpULPZ5Z+YO0WNbxHML9EjXmVBQ7o4u5Xvb8bqAkOprd0xrqRvrcwWZwwJOKGn5
It0nSXZi+HX5I/5iQT45w5ZSsSNshmkpxRibw2yJoHfGKWwL042KYrS+2YXpRXoWUFMWku5gYzIX
IXpIKPrMCd+11kDqIHm1g4QFlCFH6y1YPv/JJkZDM8mnXTO1VRXYnkh3tJJe2MOuYV/wYjxQ3yGP
IE9rZGGy243Jrk/G/nbgc3VIdaF/wBhhDsupryIiDViH5HqGoZzRdWHVNs03Lpj53oFo/QDEmn3t
5AY7yWzI38Ys4depPecyKCrpHKhXQ2Ibsg/wum8luXbUCP+JWTndQwkO/6mHM1EdohWRfEN/Cq29
zDPu5jpptmTG1rbSItxZPTdVDqOo+GyTI+lLn5++aoRgLYHcJU5lWTm0A0YTrILM17fZ2cQ0R6n/
8gpZWeZLLDd8omAaK1IeT8jIPb7XrAwSZQdF8WootXGwrZw3S0h30vgJDHmkf4WEloU193bUaMqN
mLky/ktEdyV0xUldwvgSwgw5pWYAqTE/Kie91cNdOWyWkO5pBFNU+t3Zg+S7r5+o8h4orvs+pAjM
gj9Uaov5uhI6l3BuByupn8++FN7UQfKSGrf1DKsdK237qByGLfuLtRFbhDbUDGaO+ziJuU6B5eGD
fwOhZLD2ndGMLi+rtRmni4PMmHjBUGiInflkgZtWJ1t13bUxWuQufskMn056jtOiA96d2HkociSP
c56htuWIx8sf8HfMP4mcS61bzfNmsrUzxH4ipl+mVr4M6XwGrnOtKDzjmfc+M+WDCts4ow46ILFY
CFZnGitr7PLA6iQ4/rZO7X2SuPPV5GTDrvWH5IbXHiGBS3H/qly3hT2VBXMKaNeUULXX3i0zexVx
wgmS/mo6mk7v7bKMshsced73hCXJO2tl8uilo9pVUGE/9QV6AhygxqPVj1XYEKuLtKtg0Cr1bBbh
WNpu2PZ1gvBu6uEVsEnj2Mm0fjByJY9N1ieRgTsD6j518+j3GqeEbp6b0ue7RrnTlXbr5LW3enmq
W19AL3Uwoibz0+u2ISSCcp1xhN55/svNaLd3ysK/0o6PO5nXZEnokxp+f3XTHIEim26cxs3ukrmu
4yYfre+jWzAVWGUyXxVF2k4BK13VBEMvqqfLc7myGJdAdzmZ0rQbe4yJBc0ZR6oxKMr+4/LDV9bj
EtZuErMFvCxp40IW+S5XUHVQ7VXftHbMDLqVGK5s2SWWfUoALnDwrjjv3QKHa99BjYYNB0l7vb/8
ISsngXP+wH9yT9AHTZRXoe9vz/eYPxdI7aF6Yf5HwbZcGtfG6vx1/7wCIit9XZRFHlvpGDrVYwNF
JvjMjENxuPwNa8N0XgH/vKCgovfGHFiJDno8rdsGtFJhxTfW0drTF3GTjJ05QBA9ucrdHhIqRZCC
oNJ4W1Koa49fxMwkh/80H8az08qLMNPjDBfq3N9qS3/efLOWmsCdUCwdS+gRA1DVhi4E9k6aJ6IP
cOEwjgNp8wPyNogj+c4vCdO8jdv4357YJ3F0iTf3KOQ5CwEtYtRGjNA1DHprw048skBPgFqa+73t
mLy2pa2jijsJEEmwmC1bRqPESMShTmhyzFlbR7MzbinDrxzoS2i6QUmajkNaxqJthwjAS+8BWmXN
T9XZZ1Aore+svqQ88st6C423MrlLODiZDTLOKAbHaenyQ57AnEj2xbTvwQMMLy/+ld21xIODWTYy
Y4QLvUnkGxxtTjxNY9pmLyUbNrLFta9YxIiphnu9UaXw5UT9R5tpVCmgCtMtfjj9q0j6yWpZosIh
gzTBVkz2MfXBgrAtgRvwTKopSpLR+C2VYzwRVJycqKRoeoSwVGsjOpvyVED17cNnM9wKxWmGffGh
tIuPufTpjXIN6+CjfueE0ODvUNVXSBKNAm2AwEDJ3twJq0GOAkAmHDt4a9W3Tm2M13VC+GGgjffu
k45GNsjQz7kj+B5yYnwvWgr2+pDznef33p3jtGYC1JcAGBKi9fgtdlKGdcHH5wTmNT9Mi77Phdav
oIlZsOzwEiTafT/Mf9rKF9ejFOQ2yf0+ZB7X4dSRAuodDNRoGLmCKTPmR7hH1Ifc4ua7rK0GrWAv
jZLOyI6OznCyTvKnWSpvj51NDxad1XEk9Fc+sxoETVUHwFLmp64yPjqXjQ997Y57CxIlTzBIfkv6
lu04mMx/6irhYSuNGvpc/nhnwc2H45Y2l3EyAcvndBhExfkYovRqfLeKAlUKFxdBIWsZlb5fBbOT
kB38hKeoJMjxO43CXzGnw1NX0A+AIOHLS111w9KBHgHOLiOj6qoTbMH8sJi0CF1BpnCanSk0m/JX
ahdQmzY7uDf3bgaX2Tnf4VKJdI/MENUeagaXXptWV0Xr1vDcrBQ0Sfwe6O2wnCf/Lp1qMFRt1ZGw
UZm/LzPLCmBpVUW6HFjIxuI7yx0dWbZiKLUPBW62sINUkOtm8pjW7fSWQTNtZ/WWfXIsZJysoe0e
fouIkDWonvuZQFyHsdIwAy9l6i434JDJJCoqfTGa+0F23W5uivK249037Q7TaRRN9Woktbmvh1w9
tnCPPjQtHIxhSV6MP/KBjSqwG88KoPTQ7Si18l0yFvNHZgx/rMKp723JhwhTg0QGGaG1c1y73wH0
6IUJSF67fkrmPWPwim492B+HkzG697ztslsCP9KntrKZQhWjwfVlSIHDZGqEXFeelKjY2f07PLIh
A5m5Q5BCW/lYZ/JbMcIjUTd1cs8Gk1aH2UqHu8lopog35wEfNVZJX6jrAZW5vcG1E3okUSFq395L
L1BV6BPoPQZ2hory7QC1uvvUK4v3AU4Yp9weAH+XHVWh247lsamFt7My9R3+qu/N0FVhVtZJWKFv
fYWKj9yJnJmHAr69Xmgkiu1qqtI2aDrml5Gf+eazxvqBWdU4uo9oL9UkpAOq95E5948QapB7h5cy
6rBBo8Z9ajrTQNk6gcfwVJfFg8drd0+KunnFVfu5bIgeAp3xJt9VPqTNsGSzkDm8AGJCuvd5PbzN
1JmdyEsVv5vLBpJzqYHmoDGjgIS9lFj2NfPbNFKKlRCmyMEP2Yj4KynbktnSG6xMWkDvr/Im+Sgl
Ry+YQHsAIS3Qg/idC2N/+WhZOzAXmY83qyKZaZVcJaQesSyx6ZLsaSj1oZuyvaTWS2aVW5pGK+n6
kuWSpJNnmoWqY2fiIkis4Q3tkt3lD1l79uL26PJqHkrcY+DWjhhS/mm3GFNrD15UgeZUkrmpKIqR
tKsCUfa3sKfNosu/euXYXZJHZFHLvhUGLOv41AUQVYWEnw+Bi0eXpc4Wb2klfViSRjjUH6BCSXHF
yIaQ5z9FZwY1rtnplp7tympd8kaoi9aQZVlmbFuPDv/GcxGSDDECkIWm2ugLrI3UIkERowf6oDqL
bmHXAowQTAVQA9mvy/OwNkTnt/57vagh6W/2YLOOgt3JyQNWJ/9dmgBIVJOzgS37i4b7JAVaEkNS
zXvEd/CkTaNjJ1O2Yp96kn9Uok5/VH3SPRjSdK4mOehwzKW3g4gqwJkg4ZMrFGLRtwfzJ2BEzS9J
q6Fu5+TliQzjuIHiW5vGRSyg2khAJgE6NG/uyUSCPDuYPglE/3uLwryyl5bUktSyYXo5A4Wjc/Rw
CiRaYWOglXl5EteWyCIEpDRBasmxRPq5Ck2I4hH22oNW9rWnL+IA7LIr2zfcFuYQaRbrKk8e0KxW
IRLzr5l/WUtKiZqVbYsZagPVyHatmENOzChrWWiKra26MkZLXolhcaSGAFJAu47cTSW0XJFV55O1
UVxbe/x5af2zj8xJ+4nXEHi/wTGqQx7b0A+62fPAQz7ZP0v2h+qamg0OSo9gHQ/1d6ie+MPz5cld
25tLwofpDOjhezg++m/oXsh3/83WgVEGzrUF0E7Q3JLn8eOpQQ4RzE+X37myGf6SK/4Zq27mpaEg
ZX7FQBK8R4Ceo9EHE+Ly09dmYrGZ3b6s1DDCwLt3j03ykI9Ps/12+dFrP3xRzmjhdzTCcg0m1COu
Gm6zY2xrHtZ+9WILm3ZPptlChxm9xX7ndDWPVA1zOicdvzjqi20M+ZQW1jQukDd2T29MH7ushtH5
1jo6P+aTNbrkaygutWLnjsJIjX2P0ouVVNeoEFzV0/yN0xT+oMWrX4udxMx/LTItGRxSWDoR9dDF
MIOKckXCrPltQf73S7O9FF7nLgFzN0km6JRkV+gjXPFRbYzWyqm7ZGv4oklzVas5dtnPSb00dgmO
7knYXzsPlgLr6WgwlysIeAj/NilOnD3Oxf3lQVlZp0uWxkAgSVdqmIGP43g1uSkOtOa326e/Lj9+
bWAWm1cZ8B9Cf9e7kqQNs+nVV38aNYGUs6XzuLKFl+yM1E66jKcdrF/5dOe76uh1enf5t69oCllL
zeuzNxYtW1Q7CZQAor4bx1Bk0ximyVDuIYGRHhhxikNGDf7QV5AzcWYmrnl7Bp4CtX6kuCx/Gzk0
RCY1AI5B5g7SO8wPiAOJcZCQ/V0BIMqhhw0UFNgBAYQsYLcR29YmdhEeKJo6XQJzmHh0fwoQGbwJ
WLStUV+5bC2ZHloNRuUCVB1DgGF+d/paPODEJJEBQ85vs6Gq77QyehjMz2iWXJ6NFc1BoD/+eyJ3
1G5NNcPZcbTMZC98yLUXKL5y+1t+roY4fv+siu4m80BbH1Bty8f7NEm2mIJrX7zIB0qU/QpiuXDa
QezQP7VSe5mOgdLPEpcpQ/zc+MqVsGueN9I/Z6lKswJS5GyKK+nqqGFZvrdRNd23CiLlQqR5UIxe
sfOBFrvKlZnuTaggfS3MLDkjed/brCoRIB1SBQ7y8l7IwBt/X/60ler+Uppb2xnwSUUq40ThYj65
rrPzjdze17Yf8Dkb907a6qsxG90D+nDmxm1rJT78pSX/M55+MZjE8AoZA6v23pHpo+ycjRW5EtuW
5BHPlWaSYCPE7vDkgR2cCxchzg3GjG6ch2s/fpFEcNHZjuwZpBGmsrzBTM+n3Eq3KiYrEWJJHJk4
y1h6dsFqnJ/d1ANB88vbFM9c4QfAAPG/C9lxmMg9G85RaR9AA5lMhxp4SxFMJRwtQP4OvC2n+fMW
/CRTWRJIsiIvO4PC/q8cXzKa4079qwAlsxBPxNvSVvorovTZSxb7XzUdpGvycorBdbbfC0Kh3qEM
5yEvoSXhNhy+D2h/3tksg+9F1iQRn2Ge2xMeuuM8IjCi/Ok7woSJx2hDYtuASf1I253d23lkdoLf
WRLAsL5M8A9WhX8Q0kIzgIqP2vHYaXbAns/sc7O/rqtQUcOISkl1kPU59EZmAn7ELMAHqQr4UNS1
A4W63NtxJdXD4PNu54qmATModQMrR3UfxXiwnbs5PeB/+C+WkVZBQbRzlJCsTAPbhg0oQ7EYThak
Q+VSdmmAMu84w/q6vmeWfCjK6SfMXoaPKiHjr8Y1zSGYWGbtuqI2YfTUkJAwJbdEf1dW65Jb4zCr
y4h59iUYAKIWA0dlQ1xXhG5psa0to/OL/4kU3IG9o1tDFAeC5SCeMA9eHj2hw97vGD+53jTdmqSR
/Ub0WPue857/93UFbkjjBGevWj9CaWUSAKnZX4NOLmXKSzCTCWQTqrhgr1Z/X09PmXy5HMXXfjb9
78/ujVzmEtom8AF59pLHpLkb3Y1QvfboRbQzZhBziGJVrGAVaqDPVftj1G0ZDK7E0qXe+DxZEL1s
8fR8sKCiJQKi3i4PyedPpktSxORTMJ19r4l53yaQuKxnsCL0l6aSLrkQg+/1Kcngkuc66ami7knZ
/StYTofLv/3zRU+XWuO+dpjPKxSyTbO6tkbvsZy9D0MaO+V7H6XZbMEqPp9bICv/u2zgC0Y7JmBb
YvF6Cip78O8o1f1dZpvjRvaykiDSJRmiHk2Z9VRUuN+NdzxPbwXv9kbT3KXwkKyp8cw7KoPRK0+J
NU9hZ7TvstMbkOLP80O6hPTP4D/0VSbnWBrgLGSj9y0zJj9gjriiuRtTxY856TYWxdqKW9yqEApH
200H58rM+W3lF29ppb52S6ZLhL+Jq6aTQ4I01nz6LVn7x6+2zAzXFsFig6e89iUsPifIjvkBNO4h
BesFaSE2sqW1xy9uPJaXDFWpS+eKCvfYWdUPcy5u83p6uLxVVh6/xPMrgCKIq/ouzjQIZyU585Ns
8FSnJNsylVzZjUsAvykbmkhhQB5eCwl7iQzWKzXca1oD+ODK7dmOZip7+tr3nH/EPweQrpg52a2E
h4lw7qhjfffr9lox++flx3+e7oPf89/H17blAf0I9+oGLJ3GBNUnNw5lRa6rzrrFbSYaJrkz8ul4
+XVrQ3eetX++ZlDuAE24Yo5LQsO6FKE1JkECSHwLoJ6FVv3l16wtgsWpzQjpPGMk2Hmtd+PqAg1Y
AxzWfCOGfX6loJ71369wcpweujHMOAWPcs6g9IaUznOswM1+XP6AtTcszu+GcccBWXKKi/rdBDpG
2uOpmG5E9jXRLbqE87fADRW5hQuszj5coAQy4A3P/NDLP39t/Bd7HIhXSzCVzfHggkGWP9fwqpnM
l8sPXwmr/4dkr0YTspzwsNa1ekbp4Mr20/vLj1753UsMu2kbQjONNjguCchr/hD/Z1rNX0ol6RK7
nrkF4rVPkNrQB1L9KJpbOr1+7XcvdrEUTakFsOVXicki2tdBVvXA/T5efvrKYlyi1iEOYqRtdXaD
qs1MByBVVDf+cNbY4E3zlsNn8GvLZola9+3aG4sSvhuFI4I0eRcpUJHs7Wtfsdi085TnPsJ2DZtn
8TqOyRGszKhOskej3uLfrK3Mxa7Nczprx4LRxdDOt63T7MAMP1z+9WuPXhzKZj4WNu8T58oVoG80
NuPByPgXJ3ixXdVEjMnzJQzDbefR5/oBgKBHZxZXXddu3BpWRHyB4/5vzJw7nJBJWQ6xnaRQQSBY
SA5gQMf/cXYmS5Li3BJ+IpmJUWILxJQx5DxusKyqLCYhEAKBePrr2av+43ZUmNWurcw6IwI0HB25
f87l1NWgDkUiVspxcCVFutNS+NMQ03Fmj8w69DWifEArQobhw0SQ4gWCTb/xrTM6qxYm5GHDqll+
FqUNyY7NLYkRz1sdM87yVQM1P6IsNXuP+mE8aCcTm4mz6Hfnu/3XMKCIHgPDdhCvmp9DXjUwK3nR
ocgEbqI1ZY9/fn8XVpZzcfeU+VaW2QBI2Lckv7KOeo7wxHdGBe6VR3xhmp4ruyMeFEZCB793qZvq
5mUsfjm8SrKrsTiXfsPZKiMRyVjmpXT2flFkMeJJ7/rZPuRwZV2Z//9cZ/z/9g3iC/93kOS1RWKT
aPq9hNNgXZ7cGz8B8zgFUoskftzbRKfkCO7COotvHvM0OzWv4erax1/6fWdVQylKvxZ88HAeZ+LR
KaPq2PoRhLY9GGxXfuKFAig8W4VCuDJ0p2sFTYYXD28UfXjvds5E+neX1nAP/e8jVD4yTSs6AviR
BWvm/CDFlMB/cuXrX3pEZ8vQQgHaEF7lo79mktr3Eqc9Bf01ifeFRe5c4Z27vdfOIwI7tN8/Airw
oOj0d4XnuVC7U1ADd3y2e53DAtu5PHpVtCQfAB4j8hWa0d9Q5V57yRee0rlEu/I7xFRAHLavMot+
81c9BnE4/f7zSnJhmp+LswfTFG4JK+TeJZAPgo1ZVXChhK9Ns/vzB1z69mfTvAsJmHAZmFSatpug
kzeZpxJqrgUq/XM1/R+T/FyZ3bm9I8FqB80p8RP+Mh2hfGieh/gOpJZVnfRb931ATtUjXUPSuyPv
42v72vygD8hXYynbieQa7P/CcDsXPVrTOWQhGMwcr2vHpG+eQsdm14IOL/35s6n+3bNZXBp6e5VH
7YmPITKM0aS8MqAvvaWzec5Ni+DCHG+pGQe4oYbvndMcYcK6FrNx6QPOpjoiu7RaGuPumfw+d4KH
bVGMXWmNXFgGg7OKYyzJMqNNG8B799Eisns0+aaQP52oWLfej78ax+daxwaJFLnr6OAfSJx04MdA
h7yIrlE9Ljyfc5UjD9C3qCr4MAz05wAEIbBaVcgXrN7//PUvDJ9zkaOSTkPczPP2tgp+9TTcwXhz
pZi89NXPZjhUL4E7glC+b6bqJmL8C6SPX5RFV7wdF17uP5aMfx3yq9CneRGi1hE0uzf+ci8k+SGj
cGdVl+gJ/M0/P6ELK+G5vjGPWB857RTs4QXnLxbHh3gOTZFyK0Tae6Nc/flzLjQN/fOJPPeTCuFa
3w9m2LkAnnjdtA8L/82d1YOasleY9q7sr5ce3dmsXgQufCJWmT0dw7RgRVzZacMZSSr+m1U///x7
/rlV/Y8V2D+b2qJvaFZA77sPUCzsajUsKJMbXPRKr9pCfhPuoLsft3XVuMdWdE7KIKLfurwzsHWO
3nPuZOGVH3xplJ8vBJC/V+imweJYe03i9xZgKnUNSnxhnJ/rGzkPazAu8TRbRAGQ7L1vfg/Ftaim
C6PvXNkoh7oasrCEgm8Uq749GkvTvv8Vea9/fksXhsI5BLvGPeECYDxSjuBpqNo3on9At5L08xhb
Gm3+7kPOVoJwrpdGctS4JkCAWcFMu4bZut4o6zQfdqY1qAjlfOWAcuFdn2seTROSspvxi4B1OhQT
6jBQI6+sOZfG9Lm6cS4UMKMDJin16iGZgmW4b5uieagHyO4q2Irtt2ckP3LhsU3TML4uw7K+YUqr
oyJiwZmxqeWVtfvS2DhbMVw+S0IEgJWcjbuRQQ4SLuPj0pepGwzXLtS/T87/MYu9s7WiC33gdnoQ
JQX0DXHdsBXLzC4gHvBI4tAZomPIEILYbfz1n0fLpZ91tm5UqnQENj1331b00SBHOTbyu9kUVHD9
qOkvF8F/sj3+tX+0qA310Fl3DyjLyVv4r0bAYzFETrRGOVUlaFpfUaBfGJHn6smAI9WczbXZz9WU
TiDGFlGe/vlZXfrT35vJv36EqztTwlkEmAefTw2yGJCXdGU/uvSnv1eMf//ppssmo/GnZRaEcbVM
Mgkief933/tsRdC8p+M0BT5SyMRxnpenTJgr+86F5fhcH8kjH9g7dCiRmsdJ2tdNdBgF6DDous5X
loELi+a5TjIC24eLsmn2C4dlKc87s/JpDQAlqOlbby4Qbss4Thd/96zOprkjSuYF+Fl7jkLtjXez
el/KzLsy2y695rP5LaaShroZ5B69+Vcnlw/Kn66BSC7M5HPNJKvdIKIN/Cey1knLTqxD5FwEm+KV
pf7ScnzOsh4AHxtBSvD3dlC38Gp/KjG9zdBAx82IRRgp63EdOm/MiXYDAWwzah6jGczL8Wp1eGG0
nYsfZeQCWehhDf7OICykitvaxH1w7ar8whM81zlmtahaQPv8fZubLyh5UjqHN7Dlbj1r/251+sc7
8K95LqHQab1v90rEnYM/6AMkh1cuOi5EbLjnAsbKQ+66XwwM5BY4bdkP7nx2xgVD4XEZTp7+Sfmd
LF+pup27MfbIazhlVybNpffy/e//+lXQGUPcTTu2Z4W4bRYvi1lT3fDcG698wIV5c65gNHQuQU2R
wR4A573MwTF0/Kc/T/hL3/1swtNqciadtXTfeVUehx79ytv8lwfGwpXv7nxvpf+xqZ+rFYsK/sgy
Z83eiZgHs0zuHAfNooeuRUuPIRKnWYmpEDVKJziRK6q1i6vtYEjyeeyvHawu/cyzfT6LIh1AMhbu
RwsIMKYORaSwGh7//BAvvZ//V/IPU65rE2JY/2jY8xRc0XZc+NbnUkYGshJyzvF3yTgBMLYOEAmS
V1fe/AWhpHsuXxx8sE3HselwI6vMr75t/fXQgTTWjdPXQhQdYwAppEpww0dvJ+3MJnaWUV1D0V76
ced7fu9PLOh5gGikMWnw6iPPj6l6/atXcq7ag4O9LsWMF14bRG4FXezaX3/+yxc25HMOto6QJjJL
/OVwLBPHgTN6MXGQqdhpH+HzWP35Uy4MqXPK9TAZ1wbgdO1JJz9aUxzqUF+TlF/6BWdzXvqKMuZF
w95lpkPGc7OTHkBII8n2WQegH7lWeV36oLP9vkXEOQOgGsjGpo9V6cZlC3R4aHfNdJiz/soKc2kg
nc3tjnGVl6U3gosx0N3S9tGdtoWHrFa+/OVoOpvgykO3ZOLgPk+d84Gs5l9O6ad/ftH//e2dcxHf
UrMFSZx02rc0HBMxlkMRg4RtRczyqzvUf78I51zMlzvKyxugQPaz45RpGEZ1XOjJgVtEp2JuX52o
uXJOvPRJ3//+r71QIpiwpzCp75lHb3QdPoRO8RNY6Ldpym/x71d2+0tP7aymD8PMhFFZoJVbzcci
dG+DDvGVw/zxdy/l+2P/9StAPBmWcEK/zyn8WwQXr0NRoHnkXOkVX2DpO+eivRHLnRyA4oXWrW9T
5CuCudGb4mEUekl8tw39pB+4Skui2ruqGJuDDqfyxCMxH4PaX1JS113quCPEWkWO+8KSNx/4P6Yd
KSuR0G5RMVG6hRWecyfx/HH4qP12WpOlkqsgsqaIcdkcJCNWlRUd1HRlJ7ywqTjR2dqSw746Rbpz
91lQRyfg4MJVOEN45WhBdyZXZIZ8HSF1FDkICWvNHCY0MMW1wIVL4+JsxdFthz7fgBRQpaLbhUaP
ZMrAnLg2Wf97VXais6WmDRB6EVSOu48G4E1C4JQ3VUujK8ej/y7AYQz/31E3zVQZk2XOnmRx5K4s
QuS7+b2Yr0WkXvj250JC4E+GxTqF3rOglgnuciK8JbfY/XnOXPrrZ+2Bbloazmff3fdLdddl3Q8Z
kmuBkJeGFT9bVgYzatFpRFEWAP7tgVFnhzyY7FtT4XSaEtyEThsmhX+vCIXBWHYyeq5QcLqrP/+4
C+PqXFQ48QgKSTU6oLOF7Up3/G4Mod8Aema8osC79PjOlpwspBPob0iKbMDPFj19zUv7+89f/sKa
fA4Dln2HJEeolPcevbMAp+GiLYG6JBb8FRnrV76/51/AQjrnIkK5mMDrlg4aOScsVsI6+YuCM3EH
CFG9Maayq7qqxT6sp/x9KHHc6Cxr3g3po1UmleljeI6wRPld8CTRKN55zQL/eLCM8wdAwNWubuv+
Fs4k0cHO3zu3AbBnh2VCXEROMrJnrLFHgduGLZuDZo3IqewJmYvjxgVBatMAPJCavNUJAjv4Uxi1
+boCCeyQBZTccNB+Vr5bIJnKEfwk62LeWUbbIqHT2AHB3mQOAqx0fUQXoE/l3Ii0rK296+ygkd0T
RgPyzHzfuSn8froBJLLYGq5B9myUu5x8y80p86T54lHuvNiRt+BSls4DqHmKJ2rKRQjkijBwKdXZ
9ptCfNcUw7jtcChfWUQpvg1e1m3chkHD46O1t7Q6eghmWLOSDKbOOcG4J/mq1F27gmOkjAGdqRM/
K74lnRP4zxo9ojYquh0Q8zydwAl9zqDsfYYasARzbSgfyr5pYWLyKxf2P6+9d3w4epoJPGTZPiqn
/BIgeG4k7V+cyi1PIhB7t++x24QaxgYLc6AgugPBiLdppmVSZsWuzYvdWEBSKozZybHsnrG72VXR
jcgj8D0vEaHOAFyulzVT5AepCVlFS6ugYGqfPFIi2K73HpaIwckeushRaYc1qqOvQPe/gX5ZHmnU
1Vt85HKTU4BDR8rrDa/cI5nHzyATPBk78+guHDEq/jONajDTbHjoXcRritCB07Dqjrr01pUnNozr
+7m0qOTRd49FxCv0oMVHN/d+kvWIwM2BOUyQnsE2daRPhkHhBbeR3jIHkffOXCPTx+h2BKerc1+t
nIMbg2TmRCPfsbfUoIoIZOI6cxmzsmZPTmvJphXR7VzR4AMYgG4twUFLwToTe/WtUUfmBfl+TiNW
a9Ek0kThRoh+SgrmDTKdusJUcT4PI2JVCBJsvwsG7OeBNGtu2+JmmjNnI3k471TRo3EoqFn1vJq3
NF8AESx6EMtASQICpVaAqHXNDZVtv/NQvK1mP2P3FU6fL0jFMDYerEs2Wvc4ibaeu82yMov7vmsl
AhWUfuCzy9OmaaJ9IAUYVb0rjjUvzR2X0ZtR7ZDAWdPjwNSntvSenQqcQzlVT46qV8SpgV50nudZ
tMlU17/BmqJPnnI4YqU4NnAv/A2+3g3R2QeXPvIucdWHlDQujnk53wD8ts6L/KtlIHKAQ/uEhX9M
eCU2Y2vl1vfgKh1YtqpUs6WdfPd7edTGS22RbUBVPUlrgR6ERBbSar/KHwov+pzD8nGgCF4rLG5e
J7vtCh+xFHZeVsazW6/XxYnk49Fm7RpIu0/azKtZ6kdkEx0QavmGKPVNubAUrknU81LedBTeA6vp
Ycic7Ty3B78U+043uxH0tL6TNPZYDlV0/QqEHOhjLoh8OWo5UpAHkZPjbN0dz5YHaANv2RC+eC5f
j1WA2B/nnhZ2LVn1ezLkvvTmLSm9W5+Rx9bz58Sh2dFodgds+Tpz8rvRKet0YkAX9U5xbLh3Uwu5
bfN2nc35tm2yTb9YQGex3kCxmkGKgUyXuct+VbL+yB3wN4HhrcEBwPheLRP+l9bdLQjpwU2Ywe1u
iHU8wE0NJJgb/LV1Y9QJfLtfAdM4BzIXSNNibWkdxjPti4QxnSHoLhwQq2HzdKijlNrpR0fnA/Hn
Yyv7G6/UAoqvGVZ198nl+VEvTplYye5mEqTN0rwSaBFjWfevoSXPTUDenK47zhyrYu3hDjD4yDp5
guVHxf7AvxoXvrTZeepcARiQj3HLBr7q2v4OF/CveWDXJAoObTDRlQZSkPAqSjxLBOwQAXhDUVpG
dsuJRisOnksjH3jDNhV6/miYhAD38R1M6KeBlnfu0r0G0SJiSaefuLGTiQnVCZLsfUHtK8DcZdx1
852Y9J1TRUCMfBYce4ZS/G6Szrpwu62pxGGRwalu8kMYzSCr4VfYhtYxz0PgK9UxEPwZWbJHPgG1
vGCZ0gB5xbb2XyPXmAQuzl8MoouJuSeJ80za8gCgyPH3PIdwJum0bMI6aXn2HvndAS52oAz96bb1
+YNwv7Uy8nGS4xxXOthUk8JV53iLm+3ngjh3keLrJcIY5tkbcuYPS1PfhgRdu4LKN3hDv6JwuQsn
efQWuVPYgQGekysFdiPFNwNCT8Z26G8z12znnCIuuzxGgX1F8LGbRCXfAI7uYgctf45G3TpS4trJ
iINbSCwTLRAhMJKwU+Cx4SYMCrX2C+BntLcoUOwymoy9eNRGwbVWA3g1LyencNEwb7u9W+LDfPGK
2GCFxgTCU91a3weYPlbXciV/dCb07nnpYPTXlbsFi89da9CLtjNjp+a7FZOFJk+tqF5AzhsPQz3Y
ra2Rwl0NCNtrQlthF2BdYjy2xMYP0UzL7LFbysfA+jb2JP0KG4w8mlt0PptSxAFzb6k3PCIyfusQ
ZWJPyadeVDbWU38TuBjQUZXCzZ6ALfdqwu4m8xF6vHQBeNldD+MJCzYIXAa4qceDJqLaFNVyT8y8
AIg5vAAVCtqPuO2b/AmssVdrq6fRTnvLhpXf1OtBltjbmvdAthAWTc2bbdTdwsghAOkSaWXdsV1Y
l7ZDkadVhGSbwamOQa5WFYgwcLqMm9kHCGlB6lpN7XbSchsF/IupIMW6juhi16/jqqtxMU+LfYlP
drplp1h5KmtnVQMnvnErijZgPd8WEisQDIg7P5PoWSx4mACj+ZKtekK+UOw1SWbVc1eXb1G+POWe
S25HGjAML4TQkya481mzRb7yIVJYcVWP0o9XyO1UegGqsJxuUHdhY6+e0Wm56xd204hmN83lsy45
0Km5cwoxGHJAKkvAtjFJ1Ue79M/Mmg2Y4VujCOiLXYqaBXWgJwE6RQTbjcPU1lN6U0BNM+diK/Lw
6OVgcwZRfzO50951oqd6NPeGAiNZ0UKs2tEtv3uULEYo9xrUSvSBxHNfqZtKDnZXFKAXiolMv3qu
5XvX5+txtA081ujcuBE51VW0kUG4zpp8jwvr17nNAAGBGSZZGCZnL6MlqUO2ZflYPhWaNjvewYod
gbWOaCXprWzAsWJEVXCa6dDGgZwARaWdm1auZjHhETzzPv9GPjySOXB2SoYIKLXMvcvh8b5zumpJ
MteH/6nCmMd53qSlpnMC8i1NskmReFrcn0gkHLezQIS8QOj1KhiB3lzG6SWjisW80+8uPBJl1LjI
jOlFWuGqMJ1LMiRui7kuqkymTj+ggiEYXn61YAvtxIn62ZZ+W8OLFnkDQoeISy/7Lq67aJe37fvi
Tf0KvJTPLOdf1LgzHpltVlySJR4Gl8dw7mHxp1CkIKY2UWy+7wssdbjVfQ28+mX0MGQMJlOUV2U8
esUdWgvTumnCAhPbsAM4XRhZXfhOouZJWiMSnA4iWAvDO88pvX2WO94bjju4cXI6hFwZgMPhQ7wJ
hHwu2mqJwVTFL1P5+9jpVd2ZXSV0olS7ckDFX8Zi1Tl8G/LlEDXRitZ411VWIBtWfHNT01DrGE38
dT1hroXIWW2EgxJSp17uJSBgxjJsfk/Ogsi+drwJTLcJrX1BkskmcqfXIARNlxP7XJnwEI3eemzD
E4mc41gvCZb+TVQ4R8bLZ9ZkASDD5Z4DFYALR/waK9oN7gYQYDhikeNNYGMFQ2Xch/R1yAowWr8L
mHpASHKImxZPEBrrPlgVxXI7LfCM1ng/icpFDs6qeS0zBEl64tOdFFbWya5GNFrf2yVs41aVVTpN
Vbiel56lAP6Hu6w2/tesCxLDVpHvOkWGrc2cdsP0POwsyVnaa673uDDF3huoWt7RzA5fM/ULMHHw
jta8oeHa5zR/LkMdIECQjDgZdmO/JXxQh4xBsm9q0qRDKwecwKJlM9KSpSjh3ZvG4kd3WAMTNIWn
WE222qBuDh4rgHZPuKUdNxpM5S1riEVGcI5F1lRtqmzebBc12I0zRaFKxrIN0wg2ladlFPmuCTh/
rGfbPOZDPScDInxSQUaSci1a+DFd+hwsfvGY+ZNehZls3zK1sH04iWBJCjG5H0ADZkkxuHa9BANA
rcQxY9wYEKEg7OqfGDwnB69y6ZExh6YdGgOYXwMSYILRHEt3HlKDVuDRG8MiRqXnPSmU9ydUOt0a
yK8FGBMe3mLXgVfCKEOPDvC1N3xcFLAQo40N8OAJjtN6O3gjOaCeRTJvP43xIlyehA7sKTEZo2A1
oA7cmZpFjyOeF1Bo880o8V6BWe4frT82bgLdVo3MST0MBxVl9W0JtsO2klV7GPggcUbig7N2MIju
UFbkRTw6HFRktyh2ga+GO3S6vF2BRDj4fUG+fyIF5n2J09IeZzMc8DrNjpYWGpm+uHVEUkSQ42Rl
Mm8FDVVzU5kgS2e/rjcNoHJJ7XbTjZhCkQI0nSV9FqEDoRE2EBI3XPOO8O2CM9Lan6x+KbMSou9I
mafIl59Bi6s7PpXkUSM6M4EQPbozjNkDKuolVW0YxtpUXhqgdfZgWVk8Bzno+YTVwwbrdhZ7tjWr
nHf5ibkhQjKYWmJmOKLJ3IY/mN4dH/N2cFE/FRSP3EhoR+fyhxg9kljRdRunkXWbtg4yMb9nXXgX
USCw4yqfUJSwvMOfKxBiPs5FmYwIzIh9hscwBwbpWkULg3eMPGeSNCLwYmQTOI+TGII3lG6I9Oii
EWVB0bVvgaebY4F1Qi/WxfTNbgH5BqIh/6F88lLmeb2K3PqjaOS0DttmQqhqd0Is3rM3sY2LFDck
LQFDzbYTIn2SedC4U4saeUs0RFj+7Hx3MPwpDSoMNjAwtzKYPx0Mq5gM7MjIoDahHJ1d2/VHKrwV
USxAS73n+5yIAKWKN32GfYnHZHmfNG3YniRhbuLmy5K6usKOSLvhmzaS9C19asvoc2n6PoEiLV+N
IQJZZ7/vkSnIdIKeyox9snqLjOhjm083I7effY2ZaaMViFstdK5oucBzcBfJedr6Wv9EBtN33tcc
ro1dYAUU4lTQ+aN0cZrD0TDJdIN5MgLyXZkci6kEVc9y8t4Yi2wj05qkZObk0nxIy6wHRDHf0gbm
stIBeAao49vcL9Kh5LsBqyxQrE8o7wA88tIc1UOCmu1Z4gYxlrO3xLrMPrRXrhEovg6EWFkzvfYj
eaJj/W71gpNSF6DxVrbabLWkb2HeplqFe7XQdClmFks/A9R9GWLmobhZhuUwht6bJ+xnzexWLeV+
VvU9kg/vhcVpvSPfxbjKXv0+EHE487sg65eY09E8jWCG3PY4l+QJIquGfQ7t18rjykfjRx5Jzo9R
C3K7CCt5cpj7C6cQ8gMY2ymV4O8cRO8vuDi2cj1Flt5j/1M3JJjMrjUhu+1EO26BhsXU/g5PJ9KN
kqDMzH0oyjDFsv/TOPNmJNOu8FGeGItciSLRLV1XpPmaJL0PabgJaFjHclxQa4fVsSe4vejK6KnT
xSs14oRexI1d+u3sKSB1zdisAup8TVRs/Llc266+Kzu+rGjl2kSU+cmBnylF+XaUPoaicdSODqxJ
PQCw4UmpaCz6IYp5HXzbyBEu5snW2Ti5xgtxhoNGJbKCKW6BSxsHZ0eJcK36mial4ohrKIybIKJ2
jt2FOMs68rr2GSZF/8janIHypl40Ax1i5uzYM/6Rl5jvQN2r2BDZ3kMlxxK/LgOE/TpBDFsXTYNo
+ujbuozbMFuj97RqaLWjVfeEqNfPLss/mzD6QWd0DtsejgT4Z19Io376psiOw+S2iR/428A0gBl3
fA2RwT2R5DFyEJk2+c2tB4jQEoE0iwsuhKoECq8BALseK0QhkFvWqXJHrf82CrYVUz51yWis96vi
dtq5fojbpbFkYdwpn8dNVmNtD5TH4mmGuggZAn57IDjK3YDwMkBoHMqXgELd1udNtgdMH41KMQ+v
svRMCsl2h/7LQI7t2NQnbH9yyzKHIqS0rEe0UQxBtN3EK5MsIdG4PB2pHyRZjUKm4gVqLNCXbsPR
BR+ud/0XBzeeUKHjCI5WFS9a3BktwRNgJBCKLdrNTggFWvwkyn37s2rE+N7ANvJ7JEH1iTBI2SfI
LS72SujuCfx5uQ0N4E4SjPtbrYTaRJnxn4JyaEHgZOJovIqkQJtlW8+AahybfqB5/H1kZfGg6PK0
2G5EHgQ4JSunJKVNIJdX+XqmNUlRtPvPsxugiVkG9nc/TSL1PTa/1aMSj54Bmy1BKeneLrkunDgv
SX1oyaieUW+g54CrEYyPgjaf1GsdH72rpv65lGOXWHTed97cK3RDPHUbsqrfUjD8viSO+0kfIIIi
bhnNd+5E+o0DYelHAYEYfPuNt5KIBHkUFdE70nscLm0EpJnUZLmPrnoQMLqtmRirtAxIYE+aIGky
o8M3aUVU/SMJ1XZEEfaCtosqAfVUzcYGZfUkXa5p3HKc75BWZpq07UWYYjf01/iNNA2dnhz8QrtT
Qsqo7hOK+gtfCbTRF4arhLWDaL1TQTo1xMNSuDJuOqRGzH1tNwb+li9dM/XZ9N135C7qIIRjFJhV
wrUbVKY5Wpp9RpJZdtW+aXu0rXSD40g5Dxa7iq+QoeEJ6O/dPmps3FBvuRnLQO2R8R5sJ4DfEqaV
A71hXx86bFE/WmC+9m7R+rcaDLuVCqQ82qFYtoRog1c78E0vhjGVHa6vhrpHDj22upWaAWiyYHMn
ftk6ewqqa1IXId+4WkdHfyL2c3J6HG/qSjYlKI6kX5OmbO8Vx90ktDsmTKB5rO+nqMcOa2up9kpL
906pBqneWO5ioaTbxmEWDrt6ZP0vXIB0Ozv25BGF3gJ3FArOqZHLM2p8/ma8kjxYVaCKj6ocAKah
4akqSL7JJPDdwzLKjRLB/ITBG71pTYuHpeo6ZAPjG6xrd85ZnFMOIYtTVeMe/WTyloMD92YWb05L
v5tw4aRdiXXUncYV6YMC15TV/MtFSBUeYNE9IC8C5BzscEmhS1R3pYaXBAqDk3B6mScjoEhvrIOK
bSmtvXFypV5LLfufXUfLbYtItw3LmmlDOxKmEh2F9dQi403gHPuDMot4P6SY813m9MU2mHJzKArH
35YSGwMtKYpGHJw3hTfPh5nBThhzXrrPDsTLn4Md5GeGAgb/1YPHXYXaPI74sI2p4XKQQ492rhAB
f0WUIMhq3EF3gErIX7toeRWgN94Q1S1PNa6YnXjs9TCyuGbOnO00SrKHFhFjDhzWFWBg6Fk6aPNU
TvUsbNeZdPKAQ5i06wnUNR4Sq4uoa7bC7RCA6UfEfYOofeJrKKzJvu/9eVUHjRZpNun810Sq8p1m
c3+rnHp4sgpBajGMEj/cJldr3sLJHuhaIIDehSYvrBC5aZzvCjFiH8JOuCPUSNIoV1oimPuWw5wy
PLr/x9l5NMeNbEv4Dz1EwFYBWwDt6Z0kbhASKcJ7V8Cvf1/f1dy+QzFCO41C090wVXVOZp5MAMvk
R9JpJGsmQwWOq8rp0WvTBhTpDIEUOfic8gpSaFWnBQJsk4y4xN2oRhuTsPYq4xCZxsAbynUDSmG5
cbKLcyUIEUXok6Y9e66hglGf5LFv264MrLlqefMKj7Yps26jhg2ChA1sTTb4x6+cD4UcLZJYUvWL
XW+5dmkjt5M3okMVxL8QgLnhhs0+xhPaEjq57F1sk60U9pqAjkRz87tx6svvmTXbN3oxaCdCPKzz
ujJvNUb3t9nQYyyK30BGXo1TCirWDM5R0+IHMjanQB+IKWU5PSnO3r0Tme8qXlCNl99bxBBhOoHv
eU1bB11h7PKhvlM9FNBk7R05XcXWCnCdptSG849Jabu8pKSKCBwprT5cXetpVfUEnpDfaG4zXudN
su5yUBPUKtW91pIuQvrad3i1TZ9qJ4zDZn+1xzRMzhklXlG/Etzy27YpmKfo7CWae2u4jNEHkVoF
AJDculUjN+QW0dPbQwaCqlNbF15JYy8ctti8Ciu9Iuu3KPZ8eo8pYHKld+3JLEwCoZ2122RivotU
4rINTCpMDNPY2KmnfFmvb1NjfZ8gmYN8mR+Xht0p1rT7TLQZT858dXt5MsBvaes0oDilvxdiohdI
wLTK1XuN6floNSI2z1SLA7o7joxai4IlNr41ZbH49WTnpFEmlMHty+TaxzVhbiWGBwpZjb/g3wo/
9iA3Snc/mRnZAy5nQdxgCLeuY++nCRaYpT4nvl53b4oj1G8nPBk7thVgr6T0B2JgfCePpj0ja8+e
rJOdbscM4iz2oYzzB7caru3YvCbI71c35JVvGBSHdPnIaceTbU8kDou17wih1UkDLav4bmUt31lx
5hwMAsn3gkAFXyPaMWit6r6PE8YZqHI2ZqLlO2KLet827Ls0k2FvFHoQd6oLSWq8sktwrciOEV6k
fIItvDddGTJQ9JThqpvb0Vs73171Y3LmfTlPN/3i1QEEtICt7PuQiCBsCMvqnc6cZn5adUizeYHo
AAhfAMEYlpnCXndcv5DivU7MW3wHxpNQmfcUY+y6cfW28nN7eJEtGqkCNUFWpG+Lp4ltZkB71z3J
L5k+lpDodYv1ELPmjQafWpW1ezusxXjAyfe4ttKb/Dpuf/O/5r6HEa5PZkHuc0Hjplfcw9Yes62R
M/pEljdpsKkht73haEGT4EpgDXO24UjH2r0X+2XVH0c3lxsmirzr3rVAYp38Nh7Fc7Vkw16vlXWo
KvUtwmrrzOeOIeSHE6am03Dkg8CmpjEFJrYBoezA61L23o2hmiczT3VwgSLyXQwsNklq9mGV1NWm
N9sqLKzCpUfurqVJrm9OF+sr4oDuObJCOy09BqowFqnNZNrAXMJy4CTgwxtfZSsmnxwdqW+OZhS4
ddQfyk4rToNVj35ioETI7FXuRZK9Nkl3XOA2do1VV89tI5O9KGMTgjR2wqabTdTcpG8MnvKCOWl2
pHPOgaqrH23MkP+EF56/eg0M5TKrDTHoAEONQ8OQFm962hJ7ZPT3bpJaG1ZS9eitUIGi737xiDS/
ly7ZZEL/oZisAraSVlBb9Zs42wW1GSqzvi8ezHx8XobaZhCOXL8lkXUoGmx+82Q0gyIaQc+VDRJC
TuoIMrmxHYv7wfzURlGNPNMJ5QRVRvUbremVs1bf19k+95wI+53Kc+8I8Hx1h3zTWK62jxx72GRe
A9zTw/DDpq/hVMIGmLnyNspdfxDrUF6tOBEcYjMefmmSJNRMYmjCbpgd9cimydcJEeOlxmjVVd+o
vutgMhkrrKVDqlXW3xqkxXIa1rdttiYAS6yraE1g67FM3Jn2cB3pKDwtvTZYTpS4ZWNIlq7+k/qn
vl60fLxLaScCHJxnH6jppdRY4Lboh1Pkzu8NmfE3dUUYOU6z+PqP3tXUJSv/Un5MKrZvp5jCyDIz
izohpS9f4KfaztLheHjUSLRoDxgqDp2h7gKlA3o4dJbsO+cdQsS0Z7U+7RZkLptVVr/KKBUBb84r
DpHD1eCRDVQAhaYM74aZNn5Is+FNEbxY1YiE2OwPGKFeJyw0To922BRsKJBVZvVS1dDKpY2z2DrE
z8lkX4/mUgdrHwNG2/bvWVSn1ebnzap6soZx6xYlxkneGOgRhz7wyXOJXyPxarnm547zxq34JQpW
tOvSbadp+daQOR/FeWDY+e+sIo+xa7WXZu16n9wkWDxlvnsGeW9DM2/Imk12ud3cOFPBd+oYQo7O
vR4jr57LMiiKJt0KpcwQ82ntVNclNIvBIscb72Oxho9ErVct0VKhXbkD2oDGyhUDC6nxG8p9oDfX
PZyfzbozn9w4inECnx1jwyeYt7XTi+2CvtTH1JcGfqUI17w13umEKNdbI8k4Wq0ejRP7B343vpdR
pYUyX40rasr6lI4jQX6w1E9JXa5XKaFf+76zkx1BBjEGnXZ2MPKk/ylNc7rSV3IzU6cYHpe8HI9t
TSFGCRVZsZ+3szx26egyI9+6xauyRvu3NnbDEBIi2BPpNnOgL22fBY4A+eob3ncOQuZ39Hl4rzw8
joNJ2vEra6PbLnNRRo8ZGD7IVpYW+0E56+tQRRAMk9OPB88w2yIss27cIddbfMjTYYtu5i1LHHma
TYdMs1E3r2VRkoVe9ua7m7XVPThXv3EF9k2s7PIXnO68H5dabbrcbTdiWIy9Aa5zMP/jfUJhGIKO
EZZu1xFPuLcqdFWR/B5rrdrDSubBOtXxzq6HYSsJY97NWWO9q25aj2mXJber1o87gAkCw4bU+rFy
FryRT5d8jJ0FuzLMzUbNmrkflVvvU62yH1XC3q7LEuSuQtHie605ofoaFRWe0ZMu18ukCV2xatBx
UbuvutmC5kAFkPtNmbYoICR/jJw03RZnaI1r0rbSS8vr0Y27xc9UTTxO3bjxTad5RCfKtN8aDOL8
aKsmwnet96zA69p5R8e1PsASk2143izB1HB72lla1404wK0gUmqyLR/pccmY4oI0ruxG8l90rGp4
CdKKkqdY4iMslvYqicwk58rRlmvULEZQDl7y6KXwbXlvf3hJOXzwli4+6LEKC4xVYTht3fdSExy3
mHGmTCLIukycS5FJ31puOX4XZZQEhdXP2wGQ7cnL42orMwvNXpJm18RR5o+KQvva9XL7O123vc+6
Pg0Iga52xexqV0T6ZDsECFiHJ3VocWBajd2Tw+MsS7ig8roFe9Igux1h76e5Nl9EK+Ag+w566RpB
gXdGzFXJtgOUUZ5hHLIIWGHMoVR9dJg8CcjQr8XGydS0iy0KJQOQIpzNnKUz5Ik8xNHsHeyyb960
zu43S0bGpij09uU8sXE/mIl5wMdpfLHVrO5yCYQuJ6PfjlEHlJkDpZGS2dg7zBCIxRymZCOatgVw
qxEMzaOYDjoHexC1VvY+Lnl/mizduMoNo38q3TkJFe/oJltqc1+rqgv7cTJ8bx32/VQ34SyykhxI
pJFaURGoCKD4SJWIEJFhj2HfZSlI8hLLQAAH3DQ5B4zfSiv5wCuN4F7ETcqPJTJFx8LVC7bFvBOd
MsEd4njrGZl25TL+BZKoDdmTcMR4nJK027nU/Ac1DXOQxkiMUqudb8Rai521ROYuHQfn0SwZvZ2W
vNuIs4t4Fzfda9bFBseCV944S2JuaFCK7QgQ7LvWlHHyjKjqEAn5raFFIdMZK5ReW+yZu8I3AB3F
z5Sd8tpc6LJZ6vGpAsjY2nznHcKunm3YxVx+5pgba7NDkj94pB3KdArKiWRHYsTV62DG5Jir2fEb
UNwwYY4ksDoNuCl2pi7MY3tyfFYo5fNq62xr9Bk/3TYrrxIPGKdZkjIOBppHlHyYSRgxEVSwP92I
CVzibptCNUFVZjQIuUe+K6vuqmrj7MEabJtChpy6NCP5FnKhYCIjXUIvUfYt7U0P79+VWzt18x8e
mopT7uKCMTUrkPo8pBDbjk0TAkO0jlPyC4SInTZZuuSe5jm/UWWZeaGQcRkk+aA2WeHMB5WNXcCN
57bOc7UDS0PJk+fjTrJfnTy7to9jopqdI7v6tSxhG41uma8MG0WkL4ckvU0lnbruORiT5J56XvrY
akJxziEQiMJ+C4U2E+6Q2Ss53xrEwiIHBBlGtKpyOD17ixCRctsat4rG1zcLI8gVGpTFCl27Yx1H
3r1GITKnhGdGzD/ZBuD2ucxVXbP19PymJ2Z2Vw3aro2y+8ybdrwmIbs2nUA7oRKFBjT7jjyMbkM0
y1Ei9VvjPLTy6RjnkNXFsOkIhrFmsLXFhApeyVHIr9pEb3d6pp2V0cTfWoQQTzh1tW4Zqsy68QZ2
aqlrZPKllHayzO/zIaEaTMUdT+i2LcdbMzpHsM40OrFV+hiu3eRNcZfMemBo02OeNPfRCsXRDHet
RafidM2Np50HLdLUPjhlXISMnuATkXk35WJ2pAY5YjPjIngo4IqDSEtewDl3eZpe560zBxE6OMtK
rk27NPxaj75N87DVLbcL1QyIBXGIMbBzjX43PkR2MZ1WqEAP0Ru8rbUX1L3oPIPGrp9dByEOwbDG
sYtJCNbzyWA78XL6R2JQG1XLBzEY8lCTVXWvVGk9D06ke6E7Le17A1R1apENpVtr7COyAapGKUAT
xL/cn9y9kxVziQgVDZKKIcyaIR6DAc0ybEHjvnk1cQiRtTYhWa0lknKyhkJkeXJnSVkw9Rjbx9LG
Bsc0pQxKohB2We/NYezARepFzolYol9JDGjIAiMRyFfhqj3mlWTyzKO9zVrVXHUZ2laLFuZqacuZ
kza3AGKz/MkcltfGSUCrzpo5VOriObLG5tF1THXTrqgPOobWDqSxGsdpEsuxLxO0k8DdG8Og3J4w
EP0BLz0eYtw3dqYmi19w6ec5jjOW0mdDF3RdYh0MdG2ghvay7QHNbm2352LoBP2YTefZzhp309JV
k4BqLONuTQtBVWSv8K3MNwVLak47UD0KTaHMdW+0U42Yks7Ih1PopvuC4Lt3b2mN+yw1OnhkUV6l
o4nkREz5zyJV8qGszfHkeWVxigs51KFZx6Xlp9kgKfRcrZB+2fV2KLqYFSirVWOcyZKoXGJ1WvCH
go9hlh5+wU/HdT16WIHdS9nYBJH3wyZayxfTgMeGD73z3PyhkT0sByHT67WVOWwMlWi6bYe6mZ1+
XNGxT/VRI7MB/d+6qAcgrny3kLlL/ONSIU+qgcxQ+YdzxM5aVLBvvafcW042PQlwSKqvq5QWoDfz
/OS2HiDGtIxBislQDiZlmGFSD9pNZfXdb5cDGsHPGO3spmgOOH5kwh/R0wQsnPSmK9xqi7K49md3
iF4HxnDyNRI7QHsv9ecqm58RZWbvpkn8eZ0OzAOskL25NcbHpJIfXdI/8NuyfWpXr6lXlwC8hXe1
8ILctgzYcRssNC2hxm0nn1QuL6BMd6kt52PpYRM29WO9XzutPbrrOfRSuDRHiRtT5xGkHOdzsVH5
rLZLlMT7bJ0WprKrAaTZKw6rO8Y+UmALLdeacGaj1iVjPHliN2kRASztwSAC7ugN/Fh65XaTzlXz
Mla9vpmNRR0jQi4O2qJe5OQ5W7xD4l1tE0+FrPIJZB5lvUsdy5xxeYO7KRqP1YnuUXxPt22uqo/F
RLqFOZEIsKGdw0467g7DanaHhMmSiho0wFcCXU4SOyj5mQWy0sUOVh2rbwh68ajhNIag30EN68Ds
9zQb45jRW9eN6fd4dN7UuYHpdd+3gTONDqimTVJMv5JYDotr36q4kzThVbqZGRw5d7LeW5u2Eqw7
/03tSgXRmU53UGKZruy+QYEA6PII+4c2tOmqECFSuddsMoC0aY6OnlMmd7JYXQZxOhlMoGUvXeKO
D7Kz9b2Oy+l18wYoLLYm8Z6+2wF5iMS0rjroxAdnjJU/NM3J6aBpq55h0T6DyNesBP5C71U4SIef
2sr8NNdItXKDFB97GR6HbEYF0MzGQ3wuy50McZVessIdzKxRAhJX0D5oa49R8XIvKnnflGK3egqg
oiiOOTJpY22eWw3hNiDRTS+FfpKrVe+V0PVNZdgwRWfmlV7D2IjeO1q9ceeMjJqmZvSBw/K25Db5
5H3HviQ5nq3Y2vHyPRRa8uQQRhvBg3O8pzW7LRX+2FvOdeyV62bAydQXZTpdkxJvbyx73Veuhqax
cfbUfWUIxZvsLTE8xhMO7Bi1abuozNwgl+pJNtbvuKweSRE5xct5ZAWChOga0ruUCWu/DvfCcEQ4
FirZG2jiycXVqvO4EOxmqhiwZLGjsTLvY2TZBsZiTkGMgNmYWbiK4oc+ANemGpCHhM7zlxSuIM4g
qUyTdTM+apCTfpQNyXa0zGLTLhjs41KF+aNrkLluxT/bcRgBMvDcm7Mq2iDGhfZm2bajV/mz5aqN
ZWlsIA0UwjwxIywcstUW5GLfx2oYNio1Ex98+odeVcsJKXAZTN2ZX+uSalflcLF570TbyfFicEWJ
LKpilsUQMZPxZowWn8Prek60eS971AgtQ1d7+oF6LyvrjoMZ5TGCAm6mex2hW0dYGmtXYxKl2zJ2
z2HqwDNpmn8zh6EFhrBetD7d26DKR6KEvmUpEpfWWN57c/jp6G1Gug+4jIWaZ0O1Ig6yqTi1zXK6
z2T5FNXie9ynNnHOE4pRwkdsM75ZtYUjoDKTm0F11SZXrQOHz2NwEn3CjdSzN8u5/ooZz/dFhj6y
o+Q5Nsmg+QgQPqLC5s1DnBgi6VwpFLLIH3rEtFgF3ERM2frlgFhLnzAHhSHXgwRVGCKI1PUN1d1X
dvyYztGNpjmvyZjer7l9Hh+KrswGP+KCvZsrRPd5HhtyGG+4cgdH3lLM3zS2FtQi/77muOno6Jlc
t7O3daT6q1S4BcX7zOQvYk8zj9TetChWaLjVLW/kj2wknG8RT32yIhgRT1bn3Hgr+wYLFPFnvpy6
pTpg23JApPFoVvIK5Qg/pwdzHXOIW1P1WZir7AdKtD1iRis0Z6cK62S6yfoWMoBKYet5OohpOh9W
azXRDiiUbXlHdwOQamqNEww8RcgU4uKBjDadpd5aFUGd6Cp5ZZ32u0yMH8i+t/OMb2GCgsnTk1vN
duYt6pbMN+nh/NKyn3kRnl3Ba1bo6tGAoIpkAl3cC0zL1ycExtEG/iIUI8YKheGOIc86nD3npdOr
62hA9dzU/MTIKJItQ2C887L6fSbzgjaPVy405lyMbu0xz/x5HrLAM5PHOdaPsSF2iTGGwtSezQGd
vqi3AuWBDQIWyLX82WjJZl7tDU0yG1vOQM5Qy+dkQc5fuBzYEaocdPr8V+veloyloaJR1BVFcycM
eRcxhEAS4VYf9RduyxxkhvPdU5iAev2eMaxwSOwDckf2AX35XhsR0tKpGYJpjV0q9ui6Gz3al7Xe
1TB5R3hkyo4e1a9E/HFCF/sMIwkYq+77Ln0llWsJJiZyWPjFhz4iM5h0CyCyLV7qOr+FbY4C3QJ6
jNuekZsiObLM3ztj2ilDnQ90FMkccsz7iDisHFSNBcrTTWYKGO+WDrppYg5V0whcdM249VHbFovV
BSgIXDRyCoh7LLXrLGs4O3Melu3eosAf/NwT37oJNZukgLzWtVrdRrMDAZOM/UbavXZIXBM8ofR0
pCHjsD1np4Rt6Xq/EMQYezzFEVgRPl/KpTxOJPBSk8lms3rmN6wPQYCjsT56C2RlDo57KBvAF2Ox
1m2f6nB3TftbGOVs+6VXRLfamrLeYwCM3iqQQVO2DSz50dFu+w4szcjUcM0wxcNcZpCzHqQfKq8X
fCLr1w5G6wDtXR27yHglFo0KYY3M0KUR8U0COjeoTYz3sdYQHzUQDnScersFPv+WWfm2p+AbmvV6
bWg2WrRGplzuLUWyrGeHtsYLpq9d64PuPS2asXVRM+0WfFaOICyklayLc1wNKtJqAjUyBfQIUKEV
VNEybgzkvWbT79BcPbayPrTlgicpJGEfUddZiqG1VBtvSsM6anRFGxSEvzt0vDdeHD+Nnf3L1MD9
8oExolGqZWvm7Ca6NvxIjCwKTQjxAI9wEyFOmgXCZaIzcfqfC/QO7s+ArH3kWTtDr6DU1RP4ex4s
8jzaXyOToEilKETmtgVjCMdknYMyL/KwE/BLTFHE6HTj5og15wFiaWGYIlaBu5piN8BAbTWmGdLI
uO2dlCAdF35TrpRrOp7cUqKo85rE+Eia+YxxM+cae3McNFncbWLFcCypqWBoIxByDCkZ2LqByLMq
tPs55Q9jv8ur8W4plLibGePxy8TWA8z+4nBCfb/zmCp4qu3ROp49Qze1aXW+Y2pXMTNdCxWNJmYz
XBRzaqJF8i7baEfNfVNPqb3JxXpdW+peB+Q9irz/7hbTQZPJIVm8s1rq4KFDxhd9I+Ls1NR2HOow
VmxiGpIEVzyxVz4Unv2Q6DWhW4qBtsayfpM++n1p2iwES79VhvVSgoxs4V4+qniliC1Z1yjt07p+
pLG6y/HVcj3w/Zot0a+XcRt35KAIkHHfzIaJh9P9YBCOZ9CglHJzI9ANeshVX++yvAYmadIrWorr
ARePsLfNA/qcDznPgC/1byhUFPgTx1mbYmfuDY1f1tTJxpzuUfcNfl86J32c3sHRz1NAsQ3KEj9I
DZpeNuo5xsq2zurdIuxr4fDG5gI0QbtehftD9vDPhou5Y9FrfjwiQI01/SrT1X1VUu7qZn21jOqo
5VMF/QzqbkjvmCaURyS+MvMSZUDYgx7kusSeZfxRnZ+gGUFFMYdsLvZ9WqAsm81hb7BIgm7VHs1a
vx2k8YT65El5C9S7sSA1HY5nNSR+Pu1pXc2rhcyuLk6PVpNfVaoymHUi5gnAh4n2a0OcJf3F0Uis
I2FjL10sEQWM80lvJ3CzqkSIBnBkN3nsm236mA3rO9OQT71dM7ZVqZsxEm+98J7VhKOri612LPQ6
kJF+nRUx8Ik8D8vcdNLMw+V8bpVSxkFuQZebFcyTOzrHfNXQTg5zhdTeyFLnoUUXsZ2UPe+1TBp+
ZYn+ReSyuSUukpkuRFSo3GKUbeQu0xE55UYVqJvtHkn6gPjvBVKjvxIiM25FpFcfWlePj1hflBmz
yeevVo1RXBWrzO9MTv83rVzbB2Om2HJUqb2TVTVt42aG0Ct5wey6EhttimBHhwpYuMe9cLQYYtY1
3L9Cwfj6OTRiPPSItrcytZwStl1q23XK0qOwurLaAEhXCUO+fn+j6vNcMfUKkHP6sMKvncXY8XZq
GytgAlDd9LqEoM1sBrRWvRuYhc8Xh69YPowlpZaxjRK/z8Y4/l9TuZMrEmc8xRBXv7sK1ZOP2oDt
NvvN9M9NFnk/ByHlF1ZFnzh8uBf2JGSMp6NAknWymXI0ZnnvVrAdY67docH7wlzmMyOJC48Sy6o0
05pVeyrOwhhN9vdtK//Odse9cChhxlujd5jxFHDXEJ3cYUIU3BryrxzgWb//bYDiAiNq2eq2Jwcx
RMdUhMv7qX2VLP/vptfGZRRS5TZF5nSjfdLEcmcPA6diN4U5s+5+lMo30EL0m074Z8+Nf7eyNeSF
YUmtc3RU1mLAqqennlPcyVoqsjbZwJw0DEfrWP4syLszz/riKz958PL80v3DtGjEQJ/p37E9ZWX/
zSzkNzRWX/nnffLiXgYmDegyMXjA6FRKd9wt3vhkZUAbpURYanpKfGF2+tnXnC/tH5dATs0ooYIZ
JkyT13qZbtyESE5RQYVAKP75yXxi5SIvHIokxB/0lKZOKHCB5mJmQH4RcxT83adfrHADxMfT6kQ/
Wd29iSjTYH6WnfbPH/7ZE75Y2q5AqmZjNXcyc/NInB0xMqvKvnh9Prv3F2t7qfQxswYGowfx07Xv
yP7e6UvFhv/9zz/+k8+/jEuiKFRTBb1yamcD9K/fWpn8bq0TvpDmVwbSn9ygy0wiNNm1kAyAn4wZ
3fUkg+KrtKdP1vNlFBHU5YDRt7aeGqrGmXFdxMpoI7fW8qRQDDLZE+KW8uc79ckbKs538B+rIK6q
WPQ1p4S5jlDhr9MwcNh98Rg++/Dz3//jw0VlN460lvWE81MwM/S55EE+f3E+fGKSa4iLBRzng625
69qcxil1QjS75cFbHZhLM4khSDBeT/rB+si7fr5B46XvREaAVlyipXcRl6DsLJcvDpNPtvvLXCKw
J3MGiFhRgiNJJmYwVUAtSHkSVw/qnpRf9dVr99k9vVj0rWlr0k1z/TSP5F1PdlBrjC/LZPN378PF
she6yX6V4Y9AzfzECMVmqfqnHqHY3338xcLXG91BMS3WE1OuV4AHd7UxHPW5fvzzx3+yJi9zikoz
zsWAe/0pJ8EvguXtGG/+80d/sigvU4nW2ahFw4TaKavTY9y3xzrPQBU9xiscy/A1s9+7rfaqjeoL
Q9ZPnLSci1N9JYJdrg1nRzRbmMuku0ExUzPUP3uBrYUziS/qRON87//XNBeg779XKcIlPR+tSJ1c
L31EdwDvKNN9g8rGNJ2dY9qbsivO3f97Ymrm4c+385Md+jLGSHggNins/0mfYoa3segLdMh5xhob
jwlZXWu+uLzPvuhil0C2wa0aHXVaK4yyl6ezjANDiGBWb393JdZ/3z4zE3E6mczFZLicZsnORcAV
CiRZgV39XSKr4Vws+n6JqdsdauHVeSgdxJTty8rI8p8v4JMdxblY8iVyFM2NnXOhDVaO0FHAVXgA
UH/38RdLPpWjAKPX21NTLETMSFffcaZ9a8ui/8IO7pPd9zKqSCzzQr8s8ZWmy9Fbb2/Ty1VR9zBL
Vk3hfiz68sVr+8m9uowtWl3QAEC06dTimNUDHjviJOyvwr0++/SLJY+XDv6fRRsdbQyRZ9sN0NDi
MvFVdvRn9+lioRvThD5jrNbT2gvGej2hdl2vDFzTXDm8grCsdw2DGobfALD8/vPTNz67pvPf/6MG
sKw1hZtollOjtQtD391hRSRQ4KTYmA5+GNULUUOndYzuCS1/tCxYVKt1MBeKrScxygIv6vrbn3/L
Z9d/sRUsAhM/5u/GU9GjCMhHMirnpj5Dfc0xRS/nm1aEw4Kawj9/32eXfrEzTJUGZ5147SmJH0SE
RJ3gTMoB8fznjzfPq/9fNm77YlfgJ6NWjtLsxOqKrt1sGPFKaEoGDlcmZnBWWEItK6PndejHIrRG
eDFkj+ktY8XToauY9RiYQvxOsmZ5rGvRhplroQVxSkrBUW/KgzV52YPC6HSXQRkF6M3M73/+7Z/s
yvbFnkPIDNZAyvaOQuv6sNaXJlBZsW6c0opv1NxglvV3X3Sx+1iwjOlqWUh6yvanUIZxjZVns3WU
ct9ihbzjz1/zyaO+zErKmBGtgVCNU9d4N6D3Zy2b84JNyldN8Sflx2VeUobjiG5YnAAMxgN0j/G0
WRHRbOPWE6cYl7nQSvPuyV1QsfgpRtjvf3dhF1tSC49QeinYQs5IvYC14N1I7S/e4M/u2sWGVKaW
G9uaaRBzgcC2ZupfDJgtyb/brC8Tk5qhIsjA0w38oZ0BnYvzW2cSd7tkhffFY/+sB7nMTUIZiny4
7TuWeCqe5Qq2ib4mjRMsAT0SYMoe+QDOLJsChGGH74YX5jlmBj3Slw1QzRSadv/Fmvok/cCwLvYb
du4MjtdoT5ixyNcVoZvnD3Eub1A04vOBEWD1vCa4SmC8dh4XczBp9HIwX6V9gQd+9kAvdqQakVrR
CSM/CQP9UrcywZhh4YQN5F++MRf7Bm7StVtF1KrrkoQMsBw6Ut61SW7//LafT4J/2VH/JzsJGVzp
6CxjF10PuuPHyJFf2Hx/suNdhiX1um0y5WCfQTrG2cy2Qc7ViL3qImdjDeruzxfw2becj75/nLZG
Kxh0OBej/yHZ0Qu7/Q+kcL5efoX8ffKIzYsNIelmXNZbDH4HRAwqbfBRwLPMir+oFj95AubFllB3
nZHPEGvHrFGEyNvzTLIOGo6/uz3ni/rH7aGBUy6THPC9KA4YmvMHFysHA4f6L3eE/+Q0/ss7dBmi
xICPnhUmIxdrg1bMKK3xdp6WrcdcIgaH5YSo2jNvZqdTeBX9P2fnteQok63RJyICSOwt8lJ5X3VD
dLXBk3j39Gepz039TEuKqLuJnhmpQKRh5/7WGqfXpOsapBupv67Yxz7Lycg2k2jKT7c36Pk6YsUy
jmSWLYFDQJ6Wv4m7rrryg2M/Zh6M1r0rpO9BLKj30hF0A1rw8Xp7yJZs6YxdZx9b/eMqcrcy6bun
gvdizv0V9Z4mYp3TXdX6beiTf6MWcbbWumPIcdL8hYs+Z1MmmlxO04gtS4eYUh0pw6LhHCxQw2Jh
OPQ8kbiOr23OqukkaYYUfCekHFtvlWPEwd+QUST+HdTx3udTN7TPDIDHrKcm1kAh57a7DJKCl2hd
d5cGW4IfZNIpJSexUWwGK/LfdI71sN2o5jPy8fR2SB1CJH0x3mhCrbYa/KiridPelOhkKTaS9tLH
ftKqG6IwPP6QiOh41oZXzheNNyVxqxsrCNPSI1Gbb52QilRISOG2zF1OLcfShErWygc7bVROZ3A7
PjmGATLfr1ROlyY935BkmB6MMar2eqnpHHv7+t4e009C7z7pK0sroHIp2TYmU/OiN5q8tvIizeif
IarVYh5b2K0GzDcrievrJAFqX4mXiu62gFMUl4ZjtXfXNT2txy7fjIbyCmoGPDxawOgeNY0oWZEn
6w1PGWB8iVgr4FDGsClGir++jg1bMXl8hJZS0SMVBzZkxBPV0tk/tm5xaBqaJt1MaguzjSCE5r56
FUgHmJTCaZjmGOEV+fL6GEkpPWKhzn7kHY5+lYLT7rTmCOP8YDw11GfLlSUgRIOCdff5MC0DC/4a
hPhvwvn/7pm/jPRaArMGQufvo+y1poRaZS+hceE94tQfPluEAEpEkVUBKnQnYm16dW9V7vv5e3Jq
/p5tVwNFNl2bp9Oh6nj1oQ2AkG86IEviLaKMsvvz3/LXh/SPOWpu90pGbRL5ONh7a0qepaE8Ocfu
QQJe29SYEAL4FjQH8s9j2e5HmIZCU56aurywUTlxkXP5VxqUHcevzXhoC7o67/L62K/9ETov56/u
xFZZm61QlczNvqljf1/EHX1+Yqk6y7p7L2xaNGwol7RvX5JUn7qS479/ecqMthsAfNIbMLLRlwrx
A9m+l+Gxa5zo2/nLObHg/n2x/vIdNCJaHY0y2QGocugShAK2JpRJJfkFPePCE3HqQo6P+pcv6WEP
wNupx0NUgBeADurEH4II+DHEdf4yjnf/X4/cbLQnJtAomdJDGKXmQff7h3KKf1gjVMjKfyylc2GD
eOpCZjtQ6qRYje3JhUD5OhbwO4H6dsWnfulk6dRlzMa+EyS+lE5JL2GnxvfR1ABjqZLowehqwjA9
gW+bTfDL+Xt26mJms4HpDqM5kkzZG91znPReS4NUSgsQ7/nnv+DE1cylX41bpgVnxA7F7H4jQ9rY
s2ZVmAMcmXsrejr/JSeuYu7+ApaZt1D1poPlriCbe0KnOz0r3vs4vlTCPG5v//FwqbMhPxl1pyfT
6Owt8ii9fWXHBokKlDDXKYZVPbxQkj8x8c9FXxAGJk26fM0Q+Bs5aTeZNL438c9NX2Ee1qXbaS6J
idxz09yLVOJY6k0QX/jbT8yKc8lXwqtvRSDH3YdF/BCaOdlw58ovpjfwgXDrIg7FOvpYG9lcmFJO
zFvqbMDHGVEJXYT+Xh61OPS6hMlEauDSi8Kpp2o20Ec9o1lusuy9X6AtY+Itu/spDssfBZ1uJH3p
Rb/wSnLqQuZDvq37CoyrQ+SjSRa2XT64k3gHFD1+cxTOhjnlAqKiROIPPl6mO7b5xQ52lLluTLKe
ZAZcyIjUds6Pxn8PFXXuAKsJTlZOFY0Hm2jXHaoxsGjw/wSdD1OzjEmgvVR+br5GKUmACxf472dP
nSvBelrgNSqP8UFGvYi9o8f6LYJlAGhfoa8PspeNNoAsgWLm5adujs2FesS/5zfVnc0LIzgsGolN
5jdOn3UwJh5oWRCr5YKH8nkoabA9f1f/PTOo7vEp/bJ+Tsgywwo89QGmjwSfWf+Rvfn6vc8+Ppdf
PjuFs1hxrBkfOlzCo+8uophW3vOf/e9nGxzhfz87EdBA+rR29hg3tulI0BFW1mZKLx3Sn3raZpOA
aaYD8B/N2eua/EQufF27WbnOOEiFn4NCxLHGRZx3F37uU1czmxOiHBgaxAjB4fV0M1bpQfXTT03o
F7S8/55yVHc2EUxKmBCvCPh4ZRIrUHvdlQMk1uuCsKQ3FzDQ936U2XxgjIkTCqh1h56QQzcOaxBX
hIEuTAAnbtLczFURtg2FEU5H5PS7GXafY9i/ZmP0vd/AOT4JX55Ww69CpVEG/vgj08gZhmGVycJe
KkVoPp6/PyemE2c2qiOhWm48ucc8R/vaHvP78TFkk/fZVeCa+7gnr6w7w51h0SZ+/itPjG9nNr5r
aYCc6Qha9133WB4xmSl07/OffeKxco4/1Jc7JnvNcakAEuIugfX/QlRDWCkgUnBha3HqB5+N8SYa
Bjjahb0HnlvtYYJqS7qI5ZLignHBtXzqEmbDnHpOHoiRZ4p6wxIPE1K0RyjXC839Xl+KOu9mlZMM
0lKVzl5pfYThzY9Oz94I5Vy4gFP3aDa04ykVHZ4l9qisth1gd+HTbKiJC5uvU/dnNqITDbhnQS/U
vgXV0RzDVAGB9+nKsi8Mav14p/93B6zO21llaYJFMSmmGOTQtrkyZsB4bKbZivZfYIaqdZW0Q/7A
c2utAAxxBKaUzXUB1oaQMIw2xybfHtDQtgkp2/1sDbCtuVbANksyOWxIDsRXxB7VLSQVTVlUygiw
nsOLSrswxE7co3nLrEWvpKjAF++p+nm+4jKtmh7pkmWu/Dk/0E50uiCe/e9IA4MZNnRg23vHAAEd
mrjc6lWl6p7uv4ixXNlpeh+AupeXdLGnrun471+Gdsyeh7Jb7uxtAoaV+BxNl3v2aZTZ8vwlnVhf
572yZlk2ukET3CFzX5NpuLVArk6ImGyqsceoS1ZrF77p1KXMZpHRgGfXdioDMP4wKc1rxptf3CbB
pf38iRE4b5Xto2h07KHjSjiPIitjrrtIA/6cX+qHP/7I/xohs82B5kf86hGQzbA36oWBW6OqNQqm
wMljoHvwJ/xhff5XOXWvZrOJiMI60Y04P8DNzVKyMfpr4WieUV5YAE99/mw6ASbt2KlgxYgam9Bo
6jUmySLzKXZfzl/AqZEyb6CtlSGjhU4bD3Wa3CsjKpb23nYQA2JEigOCmWvgX87Fc9QTK/q8l1Zm
CPemKLb2CKxuxRDfqEP2lJWUPFTHWIEX8rSuDMGRjBdahk48bfMWW7d046xzwQiHSBECIkot8Vt6
tS/MZcdB8Y9nbd5V2zRWVdgmLzS1qNalL34MafTr/E9z6i8//vuXKaXsq8q2+rg69IRBw8S/C7rq
JQFwe/7jT0wo86ZaDhMqI6VUegCEaZHUV7YiCF/HJN5rrly5oaWSfh5W57/s1LXMtg1F7UYt3Y3j
oTFDLwIKU1t/Ws5mzn/6qR9hNuABsnfSwL9GSqzZcjQNgae6sMnVT/3lsxGOwbPTTGmNBzxo8dqI
E1CddppA6WuTF9J9wR/SP79dzsL3dJmIPUg6MA0Yd5cSRgB4elhgY2G5ex/x5I0ZFM4Oq1i0jIgm
/sqCAp48kF/K4tl4Z44k/jLHTxa6Q3iw7lL36Xt3aDaP2E5SJV0Y6AfFKZt1DdCAmBYwl299+rwZ
VxB3JMBT2Xth/xzU+1i5MDmdmCzmnbg1/Uj2aJjlAdN3hOvHkeG1KW5DwlnaxHYB3FeVfJ6/hhO/
87wJ14bH6LahnQNbgYIhP8KwX1TRn+99uPXfoazhSegzNYUwWEDoLDR/X+umQqOWWX5vgM27bKuK
MDJKAV7GcL7SXuiFYYNnJLswwk7dnePI+zoXjUNAbWe09tOgoA1VlGHj1IV1g5U7Wp6/RycGsTmb
IiY99SPXQlXck0JfF7ASVqrfXErQnNgTzPtqu2qC0WgCLAMLspDdh5UQUHcfuxJuSZtuzl/C8ef8
x2Iw76+VeUZpLY7ZOYXiLXbKktciIF9aaW9RR154lk7M2+ZsKGehMMNpLOGvyX6vylFumyaB/oHL
R7cEGgnwR6piGxeu6cTPMm+5jUyCi/Td2nslN6U3Qp5HBnt//n6d2nzMm2yjsGgbf2JZcIO0XZbR
qG6gHQCaUTi/a+HQLFwjGjbMXP7Wb/TiPqPV8sLMfuKRNo5PypdHGo+O2YMnkQcnee0NMHrOWz1e
aj85dddmA55j4moCdGPuIwsTo4Jh5IhG+eZffryiL395C45KWD0f3k42ixHtV92npRTfG4fG8ZK+
fHqBRC/VTT6dhA3wKshq3ztDVY3ZCOfd2GwZhSj5tKdIzY6kC3K7TxANvjdLzdtkJ+AuMiuOez07
pdjsOrvMHW5QrlwoC556ZGZ7gSmhrVqA1yIgHrc3QQp+ZxBwd31RyW9ewmx05xm0mjwyukNnI2d8
qvOPsH86P9pOTBzzzlVcA6ZMQjM5iKS9EXH2ywZuA/8dAvdktWTXcdbgEtC/dyXzPlarr6QmKrc/
lIjdGjokCde79GCfv5gTA0zMRq+Bo1V1RE5LyaQsjXp/pDmc/+RTt2k2dAOpS1kdaVqh3pD4CbzA
vNHbFRw2r2t+RvXj+a85sVbMW1aVznRsw7CMAxiJHZyb5yg19n2mLNVmulAOPN6LfyxH85ZVKzZl
4Jg2IQM8r3tdFo++HDQEgZa/CtT+STqX5oxTFzMb2eD9eqOCWX44tmxNmeGpcFSyOF2WdCadv19/
e0b+dTX6f+clLPFTE+v0KE23kCjCu/5l/AF/oryOnod75UN/c976p+YeVvmN8XDhO4+j7l/fORvw
vVmiW+p6Ugt2aiyjKAJaIQ9qZf8MZPAGzu8xCPJDEIzvsMf6C1d66mbOpgBdjQZA2OwiVEP1Hywn
mPYl8rwr2nLUrRNzxnr+6k7MZvM+1TCacqk7PbUFmw64yAKj4cK7zONkff4LTlyIfhxhX1aSMk5o
j0RQvjfpS0UrA9H6QdACEn4vcKTOO1RFLQN36ugRDgxRbsws1qANljiKJvAh56/h1E06XtuXa3Cq
GjAuGsVDXOuAeaZViOK+nC7trk7dovlSbgF7GXSkTSMSo7QxntBOQUiyrDupwug8fw2nvmS2oudg
3yqB2mpv6FDUlHcJzhbCWJtcKKmf+vzZ6NfaBOOR2pPwK26mNN9NAAj08IDL6XsbnnmLX9PqlSFF
6TAOgPvJoL5Jhf5My5z5zV95Ns6bKdHaiZMHWP55vQxD01lkOkdKvo3/7Hs/wmxUJ4Hj0ANpG3s1
GXGnDAlQ4HjVKWHgmX1x6VtOTPnzdj9A122RVpE8lIgybkF/r0w6bRdSQkqtI9o6Myvdnr+gEy/n
894+XJE6MaShoNlnDLdlFN5Ytdg3Nva91tpmk/rkdxV1S8CW57/Q/nv8+o/peN7vJyoDQmqT0dmC
HsXxUEu7jxIfQMcLu17etQ3NLpRV5Ib/pap50zAqmOB1mqjo3w3APzT6O0YX0V4b2InxTKlFUm8z
93hIHQRdjhlGZ1+kmhbSRcvSev4vunkjNbLMHhQpGLpRH3Ve11b5NpFxc6hNLGx2QtupnSflMpsa
8agpkRy8vh+nveXAdC9c7vsxarVzyla9Eb5h7HrgkvS85/V6pJAP1U1s0rIy77PEhxrf6sOrUE0X
OYHIbyo3bp6SAJmZXwZBile3cI8WYA6WEsuUy4p99KtN1xgmG6308lDcWkb4QFVsoA14fKgnaIBd
JJQVRP8QzSOY/qFwQc7J3vFKX3KQoFX+lruAo2bAJ+uGWb0uA1StyKePDmYxbZxEB0OnOMZ6OjYP
KyZguyzP3KUpHWer2MU6H1NMPGn6EDntb/TuxcIMxptGQdoEPbwDBwyTfspz3rbiF6Uf6mUVVeWi
hyC20dPwg8yZ7/Vu+xZpvrNLMh+HSw98LC+QOYmq5W2ktB6BVVxBGoeGGMrhqtLta7NEp+ckDmw4
xANrerN33UgzewfjB5UXZMBc/VCO7qh8RNRj28kGPjFaTMkFRqpjrzLOj70QdONar8uneAh+tUXy
x63klW5aT2qs5RsHD27bBc9ZP24yI1K82MQ2I4xBUKtrrmLftDy/rFTIgtC06UldT02R7+GbQnag
9Dk9qRETSm/6V7nIxYJkBcqwbOV2NRQqyCeki9G9V2DUlR2GwF+mHt1nqAmPgIEaOWKgLNvaKbyJ
uclVkSl1ZhFgDQoRahXb7AiICnPG3whwznf7u4aK4qZP80cWq/aGE21AlIo7LCq1fXdjGXMMKDcm
HkBFjZ11ngBXRHw4rtvGwjDvfvR2ci0SSfa1Tt/cJj8YrvURTdF7QCPhupyIJEhBqcxu6nzZFvSi
+3p6kw3aK7z3FzWL943Zr4gpwPx3/Y1l1BD3Wge+YppPC5G11DfjylraemYvjpDy6MjKByYHV0yH
hU3lWwe2IX7gufmTZua72QvBwx18ppN1W7gcHXZxdd008sovo+sqCm/HKLeQlQ+7Ih8OXSce6sg9
cN77e6jST50JayeKsvBAcT04cMNTI77VjfQXQaZ301WvuId76YLRt0MD01Aspl0LZdVNOqCMAa/x
eu5fmYX8YUn7RkwQDmUkf8a9o20BEPLrOW6+zQTArS71X6XFAwlUsoIx1tggTmF/FS7E7Vzfx8nU
oRyj6wqAF73Khb2Fsb3yW7NZKYH+qWbWY5UMQB7D67q1bnRXXPnY6n9mXa8CUcygvIn+Z0UbDJDw
rMRABdgr4JjWDWHL6YPguzSVo7vJecpyBU1FFL8XKQ8S2Tjdm/yKjhz2k2im7KXbiQ+wuE9ui0yp
HtZ+7EBAtVOAoqa7wjXZ71JDRisX+iVPNvxtMOPDMsjMVeT04I1j2qAcYheKfM2UXODYxTLrGC5i
cXdi5PrxD6Tk+DMmXd10XczcKnm64TsmK81VHZogNLwYerAyXO0gzT71CLjpPBF1gpE0eGkNwL5T
bv1GTH3Xp7gkDD/DGZNC4aL54Ha0B2OpJNlrkdXX7ZCF3gQZZEFI/NkMjZ+Z1ubLzHf1hQhse61x
VABYEFxi36WggfudGVaELP1WXRiWuYVF/NQcqbs4ldw7DVPgCtTnbTz2P1TOypZuBaWzwVWHqJOX
T8239w3OWabARztmCyrMWrKmU3tlumdpCtJVkiUtLh0djhx0N+iGBXzlY+J7gtydds2bolQviPce
Equ9ww2ueLlbVIs4i+MFyUKoxnFJRro0N6otfhbD+BLY6OwGoiOeHjnHGMgHttelNICam5TsPCTV
jw1HUlXdVgdOKa+E0V6DGHxIcgnLj9davyc1bNHWarTDaz4KbkfB8YXptAu30UDK6qkXl/wP6Qx/
ohntIy/7D3ikO4M+Za9RUJS6kf5OloT4zth/TIFWrPw+rldDU3c7FLzLsbb2Wl4ugqlbQYvbVyo0
S3+k9NNgUPKkad3SwnkLxrtcWCGkPJR/t03Gx6tmssOBRObIwdk0krJhaU5XsgOaFgV5v6Ld6Lfj
FsVK72QNaJBgiekE+7FoPmze2tAmRX9YcHJvhJrXIVwDidWpi8EtgU06qKivx6IlkdNATKwcfdqU
Q3ugHQuTc31QWGyRlIGaVWAJ2o6ZeIHeric/+WOG8apq6bnIKepymhkteMhRztUHxCNP1mjzxwz6
noXhKq8qcKFCvo3gzdewA5JF59v5yqpMuVVHJV1A3FBIZiflBl1mvFAUPDQNVnLAP0DSJwUndap2
q7rGJ5IN1CiN0iq8YhrwDkAOWgtTvacdR12ifMU1nlv3fo6DsFKrJRuiYAMCVfBcozJjoY4+jKln
3ar6AZ+A+Zg2GQhXKxv4uuT4YGC2JJDdtHeiUMGZNdx9aSOmwYTDHFHX2ziub6ZqCHksouEJsfW1
At7Wy0xUlFOr/2lq/8EIkAKGUXEN6uW2nDKJwqTZmUhHWWAbbD2+9Qk5cNjpplZc89+jDZiEjbTS
PoYAx3qlkFpbVprG2qzX7ZpsnH5f1E58C1svWem96i8KS8rXtkJDwwIWLMtu30ugkUZKB0kE1Qvg
Khi0UGc8PJfNnyxLVxxepAh0JoR1xbaz4vtWmp5q16BsEefu+yTYlDVZWV3Ij4TsFjJGftJGX05J
fZ8K/6k200USDDCLm1+tg30gGW7yolyV6rAhMKd5QOvlorfFgpr2TZRESzS+YKjjp6C66tmipioO
VyW3FrweHQpHbHJNoorRPnnn2KaTtqmb+E7UyR4356rgyH8MOYyqlJWm91dpU21io/FU4S+m0nmj
c/gKDP1HIiBVN6AkHXtcEOEGU6Ey57JchYvKUjauPZHt6YJreMvrwKEXRqle6TtbGzLYskHBaufz
qkkLUTSsIAO8R711nzk/OXqDtBvdITRc2EOhesGUXHdBezVxboXXJCFRZt1LNBz2yLIsaORA2ffc
trq7MvEFWLD+d2kaLYugQOvpLkdFfGgxf5US1YJd5u8wQEdn5mxRdfUQkS5VBMU8AOrg2qQHqeaj
Yq+bsTTx4h0VerNslRJLq7UOomxrlD7KQZsdkFl2BzKCEDyBKLv+9BQCqu9r+j6ATSA39Uwh7mO6
0z3TkaxIBhh5JaPXyWD57SDCG92rWb3qnXplHEGiyBRWTUqxj/NkaKmpnwIAMjW5UUtzXcZlui5K
1146pb4bWux4Vqk6m7autY1bwy7Hf/bHR6B4nVki3csOdgsNCNdtbAdrk5fMdYdp09Jhk01dua1S
n9fNqTOoMnY9nSmaoq38ZqhXBAmfK7tbdzEudSnzH4nb7whTYR2MnWvyQaveCDG4Ndw55LZ7utYf
i0BF7zuk772AqOpn+g+B6Q86ZbWUeLcWxyoJ0w03TDdKbT2KlXS7ReWKamfaQXRPEyoRKiCrixCQ
B4s6k3ApjGql11Iu1bAxvIKe+4e6MIJ3R/b1UylG0JsmylHM1M2PXMmTW1XVnU+eS7krHC5pKpVg
F7YZ3R5JHl/FilCvojiMN4Hr1EypUym8JGwEorahCO7dkB3tAER3bcYhP29lFYHYapxHrMIgQWwd
9ChtPJEDt961Q138SIqBMrZe5/FNrY35ui11zNEsYdFVkqpTc5c0tuwQchBSv/Dqe6IopM2KQvbx
zqiSCEcP3LrGOZdXv7Piew0r8xRYoHVuY0fg+Ab9qldeCn9VtBeS6SfSgKo2qwS1ipUoVdeWh8b3
slW/qcjELrNn650tuCfMpTV+76TkL0XhS9lslJ0c61B390HuY6jlgbYHcQ0q9+f5WsCJIv3fC/zy
+b0VoW/DurEXrFJZaSyA/y7TBq68/qfTtG3W1+vz33Tqt56VhjAf6exDOVOySBVGPpgshW0irqLv
ffysLJTDvKknwyj3IQV01K8qlGOcISMdJue/4ESZ5n+CX01aJlB/xL420e8s3Nx0tr0a5suEmhpG
w1qsoo6jhwrZ6c8iU7oLRcfjI/WPWs3/ZMFG0EK+a8mD0Ysnw87up1S/UG88UeSaZ8C0ru9laWkW
SHN3V+Bbwo4GLHpli3QXWhfG+Kn7NhvjpmI0RuxAjQ2B+yKh9uPPvqFk1JLG1qt13GvHqNOFp+DU
zZqVgdUgrZx+AJZXxqzzWrdL9ODCdZx4fudpMN3xKX8EBehQ+mgAEhztR2s1jL83PObZLzVF8oiw
WcXMhP7H4Z24Ufeupl54ek/91Pp/y+/VgEZaNNQVW1vQT02Ro0PunifYCTJ9o6TOpf5d/cRRjzob
5z38AyU99hq1e2NTXCXRgtYQ88reZotglW/122SHACLyENmuh+vstr0Apz11hbMJwFVrBDnuqJGN
BxmDisZcpDq7fMPSeN/BJ3RTWqO7Oj8Z/PNhMNx5JCyp6IrO0hK8wzBsJJFcX31N7G81CfHpx8n6
y6Q8ZUHjMuxJtzWCOPZNgUa6I9h2/m//W+X9nxmFjz/ewS8fT0+7keIsZbfIaVK4SttV+xysqAUs
s84LfvGGgTTibrhJV8HtdHf+S//56/Cds1mgbe1cL/ShOUSQwwwEhPRyCIaQm3mktaifqOrm/Ded
+mmO//7l6ngz9DXTcfW9aqnJbiwKxCQw3JiwZX2hTe//f+d/3cLj/PPlS3Lj2JNoZuqh5Wx+FUdl
c8+ez/Vvpy6036XtDLxGiiab1gQChnVIBCOlHGYN7LgkFkn2m9gQ4jzXudk5S/vCkgXmsjLfxkaS
wBOsHqeSnnHcDcohj2W7x+ELJCi0jk4VWP69qPRlhLh91Sac4bq+ubAdoPWRnfxuIQqtCjxvV5Sq
CoriOZaapn4S0fTQlMo7toZw7ZfFHTWKXxSZOIhrq8lrYhVnQU/dc3BsbVmq5puOa9ZTqdovy9xf
5vqI4hsBOxz5dNkcIR+YVK/DMnyKQ+2FAxmqv4bovLDWdkmYqAthWr8CzKuemkTXhm5ou6mF5ZRh
NiP8j2q0beWhj5BZuWm0ihR21Hni8CpBTZVx+xAber3ommnnFzUOGb/7mecTxYBufNBKxCJ4clBF
jkOHu613dgYu12uHt06cB6O/tKZBLHujDHZqH5aUoYzNVFV3srWpS6d0LxvBzzZ2//QTZTHRZh+Q
dKpNRF4Vuc0EKSWTllf1slunaYPEy0iyhV60I8w1zLHKhFfAaA6QvS3KWIGxLXMBtjq4Y7dMkWOc
WOXqI/F0TEzK3Arl+0T+DIv+rU0qXoDpO1tFKf8p7x1KxJZY2vn4O9Nc4zoDUada3bWPfddLp3BA
ChkqS9llEdt3lfL+yBu3bFNlWTaG64nMhkFa49Z1B/mY+PGa/Li1cnP8AqXCD0EUC0qBPVCySAqT
eqoDlcbg8Ezr9NGz2vStNotf2kSuTTTczGnfFPENpb5XDVU23fLljmLFwzDisaKU8ieoMgsmMG5O
cFWPatd8ut141abMUiz2H6PR3NMlc6sPUX6IsQbiKj++U9Wx7TVltG4VBQ+fiJZJ1D/go/9DBWg/
ZurOSsKHvou7RW9gVBrlo9t3b7hQ5SLIgnGFvMRaFFH2YvXcGCy6SzifiBWtzyqK741O3Zp1govN
1DUa+aggowt/wzmJG7QL1F2ExJYaE9sNUYz62k7DnTq5z2lQc14QwR8NRX3bcuVEybBRmBOWjtAM
bnXFvVJre4Gj0cZAr22KFGG61lSFp4XacxtVh1JRKBd03G/bUR6zelT3aqS3npGLI+p2ogCMUGih
NnrAQFPWUV7HuySNuk0qCokCDa2GSHnhynS12AZyAC5CW84CsYdcoc9MluzTfXQ/BS+6sW9TBwvi
1d+8HhTVTw70fpJSRnwj03wlG/NgRO77KJut6pB48MdwxK9qUqM35cowO0g8yWuI8SaH+hGQ6vCi
LLvV+VNWpg2XAczPjtrLNpbTAwf3V4bTv2t/qzOOf1UDw1zoXXwr9fraFy3HRI6+NJK2XY+jo66R
Qjle25Q2Nr12wLITH/JkuEMRnJJctlS4CfWLH/X9IRlaQrQtJgyVW53hv/XCvl8Paql6KDhuObfY
TVprU6vjFEBJKU04dF97mAdC2DcxAYfUFp5dDbcVEkCPOC7qsGHcdDrWaA4Grh1NqxfgQPC4lWq3
pbP0hUex3kyk+1SZu8uaTdba92ksrCNMwGOsBMS7DH0/OMaVHqYpHeqTvFEmM37jxHlbJIP/lBv8
tGpAIMbQlFWXNuYKCNAmkVhF0so4dI6jLDOz7p+sRNu5tnrXWPWjo2CUUhGF2kaD9bMNXulZIIg/
Oc+j5jy4+sS5QiCxqgfTbapr2FNN8zoT1gfgeg7s8l+DEl7ldrJTgpqOs4bZB+jBZ4HAZ8VcxyPX
O+3OjP031VbLRetTGtGLzmbOEDqS4tDZuri7vLqMprXRIzauq/pGD6lfGaH8pEWj8pQmeUwmnlJb
0BWJVvcPaQzD42l7BGkp1/S/40rJ9BeRVc908/i03NvvlF7eWpKslEWrW7vuVa+thj8Z9foFAs3f
AGDtdTay7SMB0N3GHSeGcY9JGBFR6RWVe6s74SFqlHxVD1OyyqOIbjQnN5eTkm0Su43XvkXtvRpp
gqlNY9v6Tr8s7GHnR+FVrMkXDgBu1QAIbGKNv5N6+K0Y3ec01I8mvi7EzxyjOfHnEFFk10K/XvS+
s9KnYFwEobhT+vRHl2QfhYXqD7ym11BjzGtEmbH+q5uaG18NXpusfdJCKicFqmShthTXgY4tNKkp
PI+csUGb8VqaEZZIIF+G2IwWJAP2ZqRouHCHI24Sup+Ry7fQYa4wa6YZDtVvXJavVVXn0SYNWVY5
1tkLjVg5IttukUe8J6UG/tA4sJ6swLiXUp3WMsJ6q6qGhRzRH6+TkdXMnOIHRUH/iB2FEmYAD1fE
SIQMc5/Z0SEcp5eoLFguLf05GYw9Wtb7XrMfh8CiaiEzE0dbHi71RKVo2+BkbTq6MbtSwS6lDTg8
6XAqBkVbYCXMF6F/jB2VD5y3dWueF3ejkMRYCCf9RQ47XQwoo8jTkUWzU0vbDXbQXauuGBZqy3oV
MXt4JZPCivMV5RD2rJUc9rP9NCU7Dye/4xghX/AqcTzJzg+Itlgws3AX8TFVn93bPqf6dYkzHM8R
SK8OC9qQWz9ZlF+Flt3ZkeIs+4HVN4xcDhyhmfnTc9gmYonQyl/anX4/KWxD8bneaX3xc1TxYUtN
5lRZG6i7dmsfSH3zUl+EuWdHvXOXpQjUO3YQi8oR6l1Sxf4icyQdgb3velVTXTN/Acitoxs96B+i
pHz+P87ObDlOnlvDV0SVACHgtCf34PaYxI5PKGdinmeufj/9HeVnB3eVT5Mq0yBpSVrvJIsgPmoW
MJVnZvKI9t3b+MDpG8sYiA8OUhrOhfrmOU7fr5JEFycRVP5DRQD7YZDe+BCC3q5sIkqHVdISyeR6
9VMqQgvlVQBBKJPtzzjT9lk91LdBlBucVIpuVzdT8juzpYs7iRbJXWWE7TqfiJ41AtGskeJUZw3v
opcgo4eV+bF+X/SajTDKd1+Urn3rtH56UF5H8FynDHKx23w8mMHI7qlIjrXBXex23GVD7O4ijOgI
mcv7XTjw5QAWplvXNaqtR4jaLq9bYx0MVv/c6mnHMRIQZIKMTn91eExHC8zTqL8NOQAHx5zxYEQE
x45aqO/pneLWR6DJNorkRQqIR0nOuXhACXTWM0vf953zG3WABZA0vVdhb60aF9VGU5JWazZ6u7Oj
5qvCpI+JVHg75alwK2kzX36UIk67V4dgcqaV14psnXF63nlOY+2yUndor1fNMQ+IRNWmqtlopMFv
vNyP8SKcvM1oW9ZN1I/sep1i9Rag6LVGrEAd6BVa4lx/K8revVW0w1F55MbaNv3kNlM9Oa714O8l
gS3rxNKtO1wHiUmzRbApDSd5T/EXbW7iqi1e9NIiL1aC1JVF5/7JGg41lVQj61r/k5gZnM3YK06u
1/LOBHaum6QICdwmB0q3pbdzjHRah70+rD07+R30pbH2ick8Ro76IeOeWL4gLbekFui/zEyY99KO
f8JAC1dDjgMInK2iyndjVdWUwU5tS4i1UB8AJ8OErAZBdvg+Cr144+bDW6TJDAbKOBzqxGarMTuD
TPdEW8vEMtG3R+XZjVS8dgyZ7oeRooYfQb+KjcBedR6Z4J7Uym2XVvraKEeqsrBol+cq2k11/Wq5
IVG3IN89s2udJR23Kw7iu7xhTgSyf7fBNDb+NDxU3HVWadM8yJIVQIE6YAaor4Dunkk/JjTaStNt
kuTtJozK51hwmcHWsN7ShQ9vTYtWRe1WTyq087OPldQGmOYn9hjuVmvsYZM5fgCowVGkL/oQpyzt
VaTVz9HlF6tOftGjDiPHKOXGN5VAbm0sVonvDBcwidta5/3GOQrfmBaQSSWkmdUjp+2WIFckOjw7
iOvvXF1zoiX9P2nXEsbcAE9rFq6teQ3E2fjRKi6JpAuSWn8kOItkv5rDa2qQJWx3DgFrjQizzRgN
eAMKg0NqxG3IMYbo0fV6H57EqJiuYXMapygEGnXK+0r14cahjJ7B9FDFuphf4mTZbJuptPbSMeOV
bsjqgXJNcm/dk4VJoXIxjmJTKr/VkHQ6cOIo3pa5ELsYeH5H8NytwIJ/a+WauQu74U9mgrsKwI9t
pRQLu61eOLFUN8r1011OhsGdnVFpHUtil9ykv4osT/YgxebKV1A+vK55Hsoe4o4UJE0HrnxDmzPc
d5bO5XbiJmDxgi9tlzyX0rRXmKEWG1vPeFKK3apyU4hKSU/MtZeuM2t4jkThbxIzIFgRLwMGVPYb
2TcdeEqWrUhKJMKuq42HwGdbqh37wTKoyTbXVGMgdLQ1Y476YfOtdL3HfvKezWgc1gSFf7Ft612l
3PbsTu85/4v8KZsMHtqThwjHiijiovvhJnm+BhB0qVR5ukIYbK+ZxOrQuWbwEJmaOBaxKtfxJRul
b7U/ZVu+XQRLN43N5bwPxLnGEZyk3+rPINozzr7gwV4LQy/3NxEsgV+2a3eXNMxmVZE1e0f7ZVrn
acS4VphHj5z+15oQxBVaWGNbQsq1VhXptpPQ7LKK84PtBfqua4v6nhw0b+WPxltbFSXRYlkOe8aU
azqil0kUfRO1AyMo7EuTmL7Aem/9JNyHBkywusJPDrJhuNXQvN3UyuzPBElpYHbTwHzUv6G2cl6q
uI+e5aTEXgFvb13HgU3HWfRG8zmGJhDxzukwlBzs2cB0dqxdYYr6a6Z8yHBuFUNv0ytIEUUKDUzY
3jmnmfJmwp+qOMi4JPJWuXc7FMHwQ/Zt99VK3H4NT4vN3PIDYt+HfHitKs3YGXzGZ5AKOvtDV++I
mg+JO45AwUSlnkotdE51VY03wiNaAoEs3p8ECu+nPC7+VBnSwXUzIJeHzpAebTQo6yxy5EavG4Yl
E8neqd3ipjRaZwsHs4KxQPei84G92jjs8BgL1JrYB9vcB+3grvXagucU1BnuDnXM8a1rHFKhOUhM
+noE1H/8uG221KCbcY/RWCk3tmzjOHZR8ZSUIewmQzZruHr9uax8DoF+0z5/7mGzbvQoSpU5jmkc
NT1zblI3sDauiQu3bDDSUyoIv2iecq+0Hv/dkab3OOtIt6ItXC3r9aNJt3HUXlxuu4UFoJ1DqsBd
pIzVNu3DnahjIH4STftDyhk15VJS5EenFaegcNcFmMjwlKTNlTbsUp9y1q92qgF6Ks2pi8PXH4Wf
Ln5Y0B6uQDuXvuo/GpRzy6K2j11plzI6OXa8iwxifQIsIiBPFf6VMVz4/XPXIihokRbginqMmvCG
+bEyuFg6mnYFsFj687MmdQ1qNNZubR8Lm0aJ5sbBziiRzJpOX1xBdBam/NyhKI6KtDQL/DOmCBJC
N2rZQeS+96LqMN/VdjZtydQxrnyupYfN2tJjkpSaGhLj2Hn3bj9twuzehsDXpUT8Jq8fL6sLPvCv
QZ91pVufy+fgVMaxFOcyfQi4d8X2tuExCXS2rhiujM3S5DL/t/ute00mudVdQso4X5V0ncxYPg9Q
dbTR+ZSUQLpz+yKCR0Lbr6LixJX7pp+Cbq0y42fZ1Fcw/KUJNqsKlRSB7aRKPyY9VgSVTA9FEd8F
g3ZFNPZPKJLfP1/fUaP37hAWp4GzyiF0gpKjPgaoHw/1v5MLpPv/3Isqz+OIho9ulYn9wMVpEvaT
lbJ3kLXsuvV6zOUKC+6zbg2w7sz2ytgvzOO55xC7XEeYAIaebvecpy+prwj0ITEzhjc2XDMDWRib
uetQrAujJqWlPWUVkIYc/dcmsE61Sx37+PMtzOB5GOcYmRBDBPgdAvwt5ky3sWyfadG/GVr5/vEj
lt5htuADmVSRn+BXIR0NoUXVRk924WTcJNv+ys629IjZeq/12IAJpQsaEPba6WgUCX/Tmtek/gsz
eO4vVIxOnXdjJC5WkN/KCkZmYGSfMkdi/s6OACEn5GZEs34ix2wn4KnbTg357o8HC/tzAzBb4Blh
P+QioDWBofZiNNzXuBmdTVv/9vHfX5pDswWeoSvJhj7VL23k4aTFfn+YYhQ7sHHrh0DTgs+N8txY
KGVPqpHW6EfC8o5FMrw6EenyzXRlF/yPbPWPXWPuJOQZiBvaEuMiLfQBdWwtzV5Cw5neUxM2/6bO
nPJHTilDv9IOMllLM6KjOZG0h3rUtOx7sFDjN1NRbnEb0l+ctqa5F07C+wyRC3XE7CiQgKHpZqyZ
Rx0rn691DoFUuKM6tIFlXvkICytp7j6k+/BgbBzej/3kat/RunSn2FKgkUHc/f54uiwUTjWrBwgE
KsAraWKzTej4b4X8pBjf4klHSnBN8br0GrOCELakXEL7Fsc+0d+wVL0Luv6k5+216NOFKa9mG39J
T621CLEnDMQ6xX28susHh6xYTYuubC9LbzArC1rc5DQAfP0oe+8X13d0IqW2Khqx+3gUlv7+vCjE
MiwEWolj7LUNd+Ac2jXVk7sOuREfP2KhbKpZXbDiCZ50ySDgUfMTPdg9AMwV/ebC95/7A0XScpD0
mMMRalO9C0TY7EtdmVs/gjwQg0BdWXELrzD3CyIRx8mpZeFJ13z0V86pMrQr1WxhGcztgfRYEldv
jgPWD2csIO4z0obR9qQBLaQpuPl4CBZGeZ7PKYSWO02uD5Dxsq8FWfYoTc6eU3yGaiRd6/LYv9gf
OmCaDNz+Yl/xGp/S+i1Dm1kkp7q58pGWxnm+jlHU5ReM4ZhIsM7qzujL9SBxlbtyUbD/ncLFK8xW
chADEZe19I5KHwv4JqLSHvDj9/aNyrKHvo7zEq1+EO8Gxyz/JL3WikMNYePXVBQdeIh0kTsMRlv8
NqFfvAZZ3dT7YcrRE7ZjE76OrdO/9VBdTkPmxDEGzMpB7uCnuNq2F5jHypF/VkI+cI20d2NuGHu7
LIutgtdyi0PB8ADrRT00jh6eEi0wvhZmPOzq2PQfbIk6sR9Vuiml0F5tS+TvcVclK9UgAFxd9ryH
zCsQBWNL+i3gyl6ADckIBkcY13e0OcKNHO30JtQrKAVBoO0wdohPoY64K7EMtR3a1KOV1NFETTSV
3YTGVJ0wGcYWNEFO5mpj8hsAUbsvMfx7EAgOjgkkgK1Z4u83aR6UnVHKR11rAf/zqCMsMPIhaTdl
f4dfuIGze1pNO7330h2BDvG9Ri8AcZRMb9XY5t+HBphSkGr9xxhr49ZMqm9RY3U3Nai8EdfnbkQU
pEW92ETaVCBXjYJdiS4PmyQ93Uy5c4ct6a3yiowm8PRqDJbawFZ7hmNUrDuAFJirQ7XqHIgAuhHT
5R+bhJwEkEXLz2+TdExXFUk5ejAdRqvcJ1Z7wDxeZ4lOv7DpPgdD+bWuknBnKgvMF1o6ujAIypyE
CIesjGdYJA3ovylWVQwwngbuQ+rm8Ura7ituWj+FbmW7DAL8CgEAndkxfNQuSL6eAYlFfvatoq0A
mYhkttiOyIV1x01I8V5ZBAetyPNG++DG7jotxp96WtygD/zd+NZ35ZcPtk8iB6N+oNBb8MzCg2FI
Y6Nc0cJa0N4bl+XK0XAC0Ol74Hdlric9mVaajIdNGJT38HvkxteKCwGBlqocDSj+obUbh/x+7LPq
VjjJT3rTT2WbPWSkGG3aZOC/I5QCXXGr5TB1a5k/RcJ6r3TMNfQyKRGaZogOBXvZmJn2H1El9yZJ
uKQ79NAvRAV1ER0Q3ziE7m1LsNdAI9sva1eqI2oSDiMa1CZY5WN2MMWk7fsLEIKM+88wujYIPSFM
mfaWK2NYF0Vzqyz/3bWSp8Es1vRTvkK6+ha31q/GhYcxivpWz+xfgwBSsETlroOLNWYjZIvYmeTv
FmAsc7xobcnk1ssDf6NLWPpVaCFuVvrPeMzXxIlDBktxvfDa8i7IxoMl4yetj/ZDnLx0Kcib3laX
xMVzmkwPZFZ+z9LpjMJxgOjQHTNkFwDU8a0ZEKTgxMLYurKtNp3tm5sks6oNlnh3pR/8cCzraVDG
l8KXh9oCqZyQMQNanVWHeVCEJdKKYJlDO5Jb1MA7ykCmm+mMFPlYeIT0Wu24DydoVvbwpSzNU5O5
6EMqIkDHr0aEt60okJKkoGNSZY9+Pey1YNrZntyh5vrViBpcpM53RlEGK7MWX9JG/Kkj/bUaauw4
VGzSmELNqHfxubLzCniUY4tt9XTNOQ2sygpKU2sYUBQQuYXRdFt5brtD8V9vRGuiwFHPqWMjL8tI
Q2Q+UdP0bdL40zYS6a80SG8NT9wxVRHi9Qh9obq/+Km38Tx35+Jlucp1RKcV6k7DeHDG6jVvyb5G
LaY2dQGxTOIwPRjOdpT5r7yM32kHAjJaKKxDUBBrwHJzEvupglDQkM8r4LhFLurEBlxaJClUCSUf
pIVmLEoLtHKB2mSDgHMYjfvCyn+WZvJjahp4WwWxp7Gs3j1T/xqZKGXDCvPjUR/eI92DWIc6GJ1q
5+9sm9wOR3iQovzx3iVUt6BSyCCCiED6wT7xvHHl5d45LFwA/mk6cNsaz3ZGcFliNA9eMd6jdQIO
FepboTGB0gy9djlaSBzHB024EA5cvvq4zTzgP9N4Azozn+skHN7TDGcTO/TFqjbINpI9YVFd8HOI
hydPGTcRvo6F1vqHtvJeWybIKhzL80CBZCcZ/mgiOSvf+Nrr2OFahnczujoQgq2BbVmnwlNPMh0u
yXC+vtJV/jUcUx3cbkKVWCbpzul1yFTauQ1R6QIyrENL36m8cm8NSeKHHlK3G9/eFpMpb/q2ui9h
I25wqT74tbsJ/bw+pSUTETiA4tuy+5He40wQOyv9tpPOr0n3H4ZJHig4P+ISxpgokx9OW31zW/u7
kJglSq+9CWT01Y2NI5RK40Y6Q7qqRXtvxcNFXWuh8dbjG6sa9w278yorq+7G5koNnbFkAEbzzqiD
E9elYBWU07sn++dSuNGmHM0DmPGDm5fGygvrVw4vwAiGCyafqtc4nQ4cKQLQMXErXIqeEq3YWOA/
uyZKfps1AXmq6OHipbxd27q/9YoozlhpZ0U4dexMt47m/Yo0GB+duGjmI+e5s4LHeAoeK4vf5nvj
sQK73hRmmq+jMDFPVUIHfxqaZjMl3r3PbAG69E1Ed8EPq4OCNNXs8KOj9Ws+vlzlKdwYeLMrosVe
jVBGX7RRpus86O+LVL5aU7HTjO6QM68GI0RvNpa4Reohs7pwETQIFN6hkSHnmrwX4DZIZOhvmanp
V4M8Pb/Pz0nEjlblT0GRbJEq7ZOuD1ZFOO0j7Lb3cdr44L7q3Q6tL3bT36RppMFARSjYjHC5qtBH
Gl7oWz31nlIXCQcLeC1FiA6zye8alZSbuppSuFWiX5v/IcxFCyG1gLgGXluuQaGmHZOHHvTovwya
BH2ptxANBHSB/HHkcFGU8pfqAD0CjUioXmvWcdFmDHf1hdyYk1Ox+IogN1Fey9vcZyMJJhvKCYYJ
pYUXbj6Z34pA/5FLdSrq/DnrLnBsYG6God0bsdqDet4Mg4nE0q1KDBosMlbh0/UpNDrPpzckaM0m
nvwd1A2HxtY8+zlUXayCOerELVhlkQ/nUVPJXViO+ir0gA5ryzK3RhveZV750xjdcNtSjVe2mxa/
paX31qbsaSwzx4vw2Yuqnd2rG+A51Gc9xrII24O0fTED9Vomdoy/7HTumv6laI3nUvH6QvOekL47
6072X/Eq+E4zEWt6gWpc4SnVOzA5a7J82NcrSIKl+w4N7ZzBhAsxn4qUOhoV+lmiTS3YNFLtlJ5i
GOIVFq4LepaVj5mnQ/VGYP4UOGl945OTeG/YuuohVlMu4RozRkgooQBGSvuZmU6QbvAvqLxNlfHd
iWh0vLXQJJS4qYO5bGVVBOw1XLxSemKlogJLrHXdhhC+0XYjyKo44tO5sdtho6z4wtPsg/xmjKb0
MbG69GxIM3yKm8w/x6WZPwclkZuxZpHipYc6fK5eFZChNBvunIRV8ZBMTvnSGX5xK8yoRhPHgeUm
1cz2IZJu/wvXUPcS52q05RpiyrTXK706AJGAOgsdZ8CTrQ+EURbCs+/NiUKDW0aSwAUde+vZrC/5
RcRK1SQwEvBWTo4JxjFpHSLoijmxCRo9iDeZVBHQugdtXK+n9s4rp4H9M1X9w8QvfbHKxv358Y3z
3w6cXKhmjQsnbyH4+HZ7KoIebknasCBGueaMukMcfZia5E6F7Z/o4leiJ6Gx/fi5SzfdWT/jgmEZ
hT8FpygLuveSY9gzGl9cTGuk8p97xKyfkfjSnqpyCMhWke89yuie0+9KNPU1QcpCS2DujNq6SYm6
YBqOuvauIIkExbMuXy9dgTKZrnQElp5xgcz+urJnCWnszKjwJIxHx3rWANIjbowZJye/6a4MxtJD
Lv/+10OEVobcnnkRHDTS8rZqf9s4ULjhL9e59q0WxlteOgZ/PSJsW2UEQRqe8vxPmse7Ed7lVVXT
5WP8oxP8Xz7vX3+8crWEMLNCHT3MW+SFDJ0joEY4MAFNmyEZHOravF36VLMOR66JwVUeHRovM06V
Z2IYwHGSy4yTr1RKwADJYe4VIGBpbcpZs4NObhrbgdVjLI6rC4fPGzcz/0x2muGPkt01gq3ZL1wB
O8fZaYF2pU20NFazkpCVdFXyTmUnTcfeByQ7u0vlNQRr6Y/PFj4kOW3qzFYes+bVVNmugVfJIetK
D3OhASVnaz7tu3DK01Kn7L4Y7dtgBzdWxhmgMm8+LioLU23uoVp2/ST7MLaOSWQ/Fl520G0NnqLm
n0wpf2YyvB0McUWutfAycwPVUG+w6Kg9lLukEYmaG6c6GJPcGhwCPn6bhdlszhY+yhizJqNGnKys
mzY4pWDpwm2WVhj7Ty6TeFul9jUDz4WRN2clIDaxg1NuhWTbdb8o4X2VeCKsfNnvPn6ZpaG5PPev
KhC0U+QbWFoiLTA2VZOua9yp9A6/p7Lf5RE3psS5sjKXXmVWBeIhxRY04btVFpx7NjECdL34yrAv
/fHZqle+Z5P8nItT4b8jZ8FNKcam6VMezNI1Z4t7igxDDwTCfPKoy7WXuP7t5Ds6PUeoYTFb8CcX
ymydT4OHA6A3EF5RhMmuQgGzcUaFCMqtuDeGubZGJ0b0FYYt24/Hf2kyz9Z+iW9yquKLV2vy5vnm
IYvPY0nc9vg4VMnh42csAAz/3zK1sq0Jx50jIe4VaSLxjaeip4//9sJyn7ul+p5v4WtX68ehsidA
S6WMb8rGkShNYecyLWTxuS81t00lQV3TWz12j0L3N4NCLRPna0P9CXt429DPP/c+s/WOP3kuMqxs
jz3WMhbdqLJN7ml23Q9jcE03v7BW/gvt+GvNt5lfBbFI9GOlOQh66pCemiu49VtBcAW7WnrEbK17
hQ75sdFS+Dz5ccSNl8cQ6o5V25UHLMzb/3K+/noH3J888tyxsggs9BX+j0aGaztrNkPsr6SWXhnz
hepozNZ9VsZuPNSacay601DI8V1CR3/Fl3A4lTndCD0J4AtjO5FeOUUsvdasAMCBH+qWzLETTflt
GmvrBl+itEqOJcZLmf7Jp8wWvZtJlzuxgdImhua9QT2TbFpRYNPrZAMCGRrgRuzQp/54Ti9Mhrm9
ahI1pqYmE3JXm+59B0FdBDPOLF4//vMLJWBuqRpHUom8drGBaHG0DCsukrVxX9o2/lDBNUOQhRr2
n7z+r/mGjsSvjKJuICllX4Xtn2jOJ1e+zz9NMzDrm615Q0xegn2dQ7pTLneU/v4YTnWLrCtA/9CN
92AcuxD+Ow5Q2bWivMQE0S+j9dcbwU8I6WoN4mi7Xba3klRtTGzNduQlya3CK/Qut6CBIGZDOFPL
5GB4aXKTd3q5EgO5CTLRAMLYPs6Xxv63GjOOLx8P6NK3nhWPHtGipURngFZZ8b3yEWTUQRReIcsu
fe3ZScExkinyfE4Kbu6I59qrM22tF6n6rzHbHyrhjM8ZDtbTuhz6KV7VRVBdOTkuLYRZOSkh/SL2
LDlGDBgHurpTH9KGnEwaKvWVirX0iFkBKTJXg6lEDF3jdfedU7+iVKCHNqnHj8dmabHNSocfqy4s
mQRHw8hXg/6zTodjriO9Hj+5O82td8puzOMEeOQ4YiOxi6062usqi76iZ88/d1icu+zoPhNMEJly
NPxuM+hstB0hd/m1VKGFIj532rGqwGvaJhfYOCfkRHfH1lEnt3d2aMEOYzd9/dRQiFnZcErlYnpm
RacJF8QiDrYgzBvK7Cq9xmL6rxb8o0cwT12PdJp4ZRpyZH81X8u76Ut87KNtDJP+dXiv74/ud/w6
xec4unPPnbbXrGgIh/GEiizZGnid5qNlkLF2zVxpYW3MXXeSsig0pw3ECev4lWvtDRRIQl2ZU/92
CZOcl/63nmaOqHDwbMF10+6pybMvRjNsR/SV+3awoyczvLTh86LZJV2HWiw0jQc01w42D2F1xT9s
qfcxt+MpVNsmojYlUbmYFuIbDNESGcAw2LtKTLiXduax4HaHMrO97WzrygF/6cPOisLENSj2pkoe
S7CpTZ1K0JvYbnb0l67lXP17TTlzDx5v6BqtJ9LvJOM/ZfDaqwen+YJoC1rax6vp30c9Z27D07sj
JT81MXkLBlDwapuoZJ0DPUSg3lkwbNDwfmobcOaWPOxvY6klljqaA647vvkzcZI3S4uucdKWXmVW
GDovDnAva+Sxs43u2QkUNsdEv9ybFbtOafoVVM5MwJA11fvHH+/fEwAj3P+d+xJgpB1bvTkR9kM6
kRZmh3xEj+aVrXVlfS09YnYoMPsJX4CBU95gPfXle5L/HuKfn/v1sxMBjol9jMeBcUyCcVv3473u
oiPD2+eT4z2rDGIE7xqFxR3VdGp8aLxvDYkGvgU88fELLNRpZy564gjTQiJKvWM/Wr/LQiOx9Z7z
NbKdtXLwxRuiQ1U6W78WG32UexFn5ybGsOsiPm7Szce/YmnazapAl5WwCQwCZF1ulX1wiKs3T+y5
o63omkBByXYfP+ffx0Om1v9Otrwhz3dETHkcJXW87KKnRF6z+vr38caZ65z8C4iMGwKMUS75Vh0c
3AhlY91hIG8+fPzzFyrZPJ09RRBrstMJ9gnra5Tk91Mvb+OpeNNNdZ6K6ffHj1kQwjlzwdM4qK5z
9Ng5IuL/QpCBt8LIzDrrpW/+djURv0wA8vc6nBIoQG65bSMNwhLJr+s+MYYjHqBiV8q8fRB2jNGN
GgIiYhKhHqWcuPTi3vGCK+k1AdDSh59VEBFoCbLIpjo1eAkg3z15+nN5YVDBjfv4gyxMT2dWQEo/
Sfy2rFHatu73JjNu8hx893IalykEkARms9cAK3/8tKVRntUUv8PiB2cAcRxwqSUKda1Hr3VUrIP2
zTGubYpLH21WWAjj6xJcTJxjEFdfB0BayxgOTljj1nVlTS9UXWd2nSg7xzfAjMWxm7B1wnAHglBn
vopp2n78nZYW86xoGKh8QWgNhFm6lh9aJ8rOfoTHx6f++lw35ba+GopR6scIi0Kj9b9gIPQ5cM6Z
a6O8JiE6qYnto+reurbxb7D4UnssBK55HC58+/+ni4rJacrciDZd1Owyy4Y42Thf61r79fHHWZii
c1lUlRmZnw59fYqLhxgHbo5tW6Hf+tjDe5b+ufGdB7C77kA4X63R0IJF+tY4nXGHtTmd2o/fYWH6
2Jd//6uJ4UaZoztTwVFHqufchDEk4yu0+KXPP1vBo1GafdlOEDiy8Us6Zb+NjnuuX3pXDjRLP322
eE0vMLouqKejlXo4dHV5v9JcDLs//jBLgztfuHmEPwvEBGLXph+263xpy6Zfw99478bqkdSQKye/
hRJkz9avNoyh4xm0R2NXvOZD8dRM6biqMjfdFH37+qmXmYuimqoVELqJRbAlnqlCG9tNzOf7zpF5
2EdVOxzsgoiPzz3ssn/8NaV8QmLTgCJ3LHLtsazioyGMdRpH70M2fhO+c+VQuHBfdOZCJwOHx0TC
7jpqU4YrW6cHeyDe5HG0TXnvRF31jKGJdS5sg/48iLb9ZcgN8Q0z/OShHUR2pR22MA3nYqi+K5xm
0ofsRC7KycZpQSu6K9V3YQXNRVCFIXSzSgiHbnIcEpJXz6afnV3zTV2YeWq29LGSsqHCE95Dazkl
JqGWN0nolFDM3bfR7a5J0y/D/v9bIM5cBeVYiYTJqgi5iaz3SLR3xP89pkURbRoTnq7d/EgLdaUv
v3B/d9SsJnioqkcBcfEU9u0L2Q4Brmf1+5iHWMPb65JEKzr29zqbTSCEvNI1+HdD1FGzUoEasNW7
qnGPOOhiBdNAEez3rvmW218HzGFgWq7arL/yiktzYlYvbL9PHDew9aOlFPY7+nByTecR/tk1qHZh
Ps9VUwQ41dMAzghptjvjzoWdhrf7uDIszLi5UMpsCotbIuBMWU3rLps2pQXXvHxXcXWl9iz9+Es1
/6v2SD0lMwjjvZOstLdQN342lnNlu/kPs/rHRJ7LpBrb8gKrrbE67LAVD+3oNSVfYRsGcbbWUFVs
DNI+kCHoRbi3o2o8gjwkuzbiHfFZDAnoGYebpsRWEDscWLZySsiQMX0xrvE/ag4kTjkn0nhy7GA0
zBR161qE3cKcmSuwYhxWZGmN+YkL31Or+u99WsDY7x8/N6yzQjJaseaXVmjgjJmGu6nvvgRdjWOj
Xf3JJ+3nxw9Z0GA5cw0WSfOtnRiGc5SWechTdZO12jpV6ntmNbeihAYduduIfDAti977fiKYs9n1
w6+PH780dWeFJSe7KpMZhaUPX1IyiAzH2jhhi1HItf7Z0iDNqohrlpFlOeS84oV1vDje2gJ7I6bV
xy+wcJ6Z57fjdurUCA3qkxTmnRdjLZSrb2XT7mNMrBo/v9ZKWXjOnJ4YYKqVV1ZTnwZZ7fumf5S5
cTb86uD3wfc2xRDy4/dZGJB5hnsa9FkrzdY8BiFSj8l3IYoihsUMWRt2nay8m4+fs/Q+l3//q6JQ
T6ivss5PSQRHHjGE/8UhO/4Oa43wkBU6JPDYGq48bGEOzPmKpmjgzY+FOMkUZriDpeZo+t97u71y
oFgoj3PK4sWXqjINerREupByh/3VJ/dAOasBFiwbWXY0BwzPwAzPT+9C93ITxdlZNvu05iRYQ7yx
kJd8PC5Ln2p2u0jDwPHyGNFnmExnkXebSoz3nmZf+VJLwz5b72OakFneQBvzey87EU9208p0oyrM
zopB3JsjGO/nXmS27gfN9jU7DIpTNlg4qenac4h4Pyfx53N/f3ZgcBTgSYV9+f9xdmbNcepaFP5F
VDFLvDL0QLeHth3HyQuVxDEgZiGE4Nff1Xny5YSmKi/nVLkq0GjW3muv7+SinFSY48GeutBM1cbj
V4bUUprYSyQCdbiZnUhenoEC+qquDje3f/rKHF9KEQXp3KtrcRKLkoN9BM6U33SeiijvtCi3UJN6
+z0rnb0UJOo5NT2jTpMYzrp1S32bib2CA9QkUQvUb+mdV0bsUomomIcU15w78SiyF5HLJz3P3m2Z
bDTW2uOvf/+0ULUo4k5QVNechnlKrtzrIxUoKKUwbNt4w9rpekl2B9S9pxXESDGMeOXZcVFjw2mm
ogJq1zDrhvxqSUd9KjUtIo2YInh9dBsTcvXliwnfEz7Xk9ea8dwlL8KzOcrQ8qiGfYY/JtM9ELav
qCQ9Dl5SRVrXv94eGmutulgHej7lyp6vWS1oLid1mIAEhA/dRouuPX0x96nMuqQvoOi0pOcX01EB
Usa27A/WRvVi4lsTzCcURtyJsC8GEb6hflnzd8hVcWhhGx+wdglfShM5biPGXHZJ7Jm/ZgOUQUu8
JFNxyKq3KiFw3vb2XpnAlTuHx6iIbKY2kt0ra8NStwg5d2sTrUPFfKPDdfinLp9n1GF7gPLe7vmV
W91SrjhlMmOAEjQnxDKcewjsu5PWTW/wN2731IDZqZV7oLL1VbpH5fuW7m/FqYqa1+/9PI0TmSuW
TW6MwG4o4PtPGr8nqEPn/VXC5Hs9LhoZeSxhDyz6YkMNuNaai8XDQgFY3xHoZpO83iU5St9yMjxK
T/1yBNm4ua6MR3NxRCCkNc1ROFZMM/txyNt7+CZA0UjcIWx15HHh57wxKte+ZrFU5LSvSr3BUXrS
JxzYk2M/0XfTUT+Mynm6PTpWZu5S2Gjmrd1zlPKeUBYqj+Dn0LNhgc2qwcd4YwCuvWKxOLTSKAfN
BISopdlrmsKWJh/qV2tMh/D2N6x1yGKByAzbcB2GAJrVgCFewdDZGpIXmGQeRdJc3KwcN9bulS9Z
6hcBTC5gZI2tydVJMMLKx0QsXsJ49fZ3rHT3f/SLRmaiNBksIzcFUhJTU/4argouHNj7ncvsen/7
PStHnaWEsacCh36JqwBDcaOLUspC5Y+3H732Cde/f5r1MOqHS4buGXFfTENA504GqCh/7I3mGWyG
f7xi/sl+f3qLPtBKa6mkMdHmB9udmT+34rF12401ea2fFzMcFSqlBaPA7jSh2vAE9Vl1J7tsfp5g
hbQxlNYaajG1cTsqALiBSKgFnFK3pIRAR8Ztpr/DyGFjoVrrZ/P/OyORHjh+Av43XprLe5438x4I
hi1xyVojLaa1NDS9Q3nnfPLA3BJlE04iDRQzN1YNih/5lyjVn+PTpz5G8etk0caaT3ly39reTopr
NdWLB0cQVG4d6mEj7L3yGUuVYa3Nw6jAj427BPQLUDmfZoMdEYesNz5kpReWGkM2t4no7AKiZ+bc
2cABTMlW4m7tt18XxM9tVFkayRoCqz6zv6gErhqyTHf6UH37p9m8FBaaHmy4JHTvJ5l793NXA+QH
v4UUNI7ZbHa337GyeC+VhS03XajwYG4F08fd6ODADX+IRlxgWQ026Nvtl6z1wWJCK1AoO5Hhkj12
2f0spqcUObDbj14Zp0stYc1tuITnbn6qTbjWdNMOF+EESKD2rp47GA/b4O2BKhTdftufveAv02Ip
LpzFkCQ4f6AsZGTHcSRXSNDecX7AKg/+0efaqh5KCkdWSYJiBjOIkEiZr5k62lw+sRHwAOu7ppsb
GYO1zlusAR2c6KEq61DPOVr2Sa/K6p44sj9ofQL0s2Jz5NgT35ipay9bbvOemcIUce5PqPAKSuOr
AT2eqQk/yX7OdGu2/n1KkaW8EMSTno9Fkp8KLs59bX3N4ZMYeGkpN8b72guu4+jTnHVya9bHBHMK
4/0M/9h76sI3x+EbB+C/NxK83v//8RLuGU4rYUMnevuJUfk+5eQnLKMAVPAuZi42+uLPkee/45B4
i40eN4WkUCNRsTbUPEzbEkFSWpuPvM/SA7ayIdTrZHj1UNTPfFvkIG1UptoZJCmPScm8SwWMUWSV
ML0Zr/VaXNMreMMgwzkK0zzWid1vzP21Br/+/VODox6/t6B3UnHZfkvmNqBAiBUwrr49Ic3rUP9b
QyyWliSFPTudve5EdaPb23rD4qYvFYvMumJ3Q6pgQDZXHgPBoKclfGNmW546KgCqRmgB5iKcaUU4
s4K8tjag8YA4uDP3uSzK0Z+FyS5C8BaO/p6OuFc7zEVQi3LaOCKsDZfFMeQKdoPNa2rGumldjbdg
0s+mCyrad7xDKSi1/2knId7iKAJ2w5SXYwOHlgosqboKMvk69ubRri63++Hv5ymyFD6KNB2N1oRF
jo3kcsSa/E1ByemPswnejra//ZK1obRYgeaZwAnFhE1lXlQN0HGVAKGeFxHR6JZc4+87FVlqGs2e
ugmDS1xs4jgI35eDo8bo9q9faaKlpNHWBw0mH/AvbE0DgJZ31C7DLeShn95vP//vgQay1DPShmm4
UFjlCRzTh9ER30or/eBZDxiKDV+1tDj2nXbXlMlGl6/0xlLXaM2VXcq8HU5Ajelh18Drqiytez3J
3Y29fa0zFksHPPdKBe38iMuxAr6lg1PSxrV7JQpIliJE0aZmQk0NRyuYdxxrwIv2E3XngAHcsjfm
QdsZ0wwsl2EjKTRcxfQ5DMNud9Rawy0mfUPh4doMQsK9eIi52+2apHpkvTr+2+MXc33MZg1OhjUq
5MwGvlCXVpFAYxuDbK1LFicOKzMp1x389kn8UsaFqtfbP3rtuYupnchs1pFiaE4C584JAJzK8Z7/
6dFL7SEXOmyiejEC8vXs6r+9bOuKtPKb/ys85Ao4ITy46p7s4cUDaPL2L15ZKZaCw24seWdnFCan
5RxL2CKeRKf6D4eWw51TZVup3JVxuNQdGlgSUEsNv2XVwWZAYyCeNYGtzI2tea15FrN3tCyLd60n
TyMsc8+JcjWcs8Z+4+lrbXR966djhWvX05SAvHNSA7z7UCZg579gfxW4Soa3e2FtjVg6sfem8nRn
4uJkd2YSwSTs2zCII8/aXWaQIzzgo6QYQw1e5JVWb6hD1hptMXmNjo+t7FNxaivY1oEhYGzNXGPt
0Yupy/UKuqUGqljU6iu4RoH/SXNP4M7S98c6Q90l6Vh69TijPjdJ+6AjLb4DWrGDt0YpI502zkvn
wZDtdvv+/eZGlorFHsgsVRvXpWRIh2AEbi7svRyXKfsxt9CTtjv+aIn2cfttK1+/lC5qMNMpawoC
VzElP2Yjf7ChH7r96JV5tLRyr8upVXLQsOBCV95AvJuCx6Jv4UXWfvjiRlFys24oS8QJXvqvFTzI
qEw3BtvaD7/OrU9ziLRQ02ZzI04MStT8GRw7X2uebjfK2s9ezH5gP3Ei0K4KOqO/z3l3zPSt2pC1
R1///ulnj60jOgnr49OMI8GkXQB+u/2bV9aUpcRQQnNgGriknVIJKzytbF6MJH1p+2I3jtmWXHIN
Yw73pv///azTiVEN47V0XQGtO3hNPe1bVKM4wZgW2XAEcFp+rYah8pDH57AkJEVSv1nTKB7hzizv
UkwbJJEs9tRkprNvKgGDYmfWX+fB0T/yHirj1mvL1ya9cs9cpUNo5BiZ96oBFUD3YtCLS01BK1GG
Udw3xAZeKUthgAwV5RAlbQMFZ4/SJETxNfsHCGxnuE9HEojIXH2vKjtI2zm2Z3Y0+jHCKg+8sAk+
4BdBNDDDmrCWv1Xa7ZsUiXAjsOAEwVH73MMNnIJxD1ChhtYE/QBOt7Ah8X55lhUWwxus+kNN5fC7
tKOZGmFjite2Y9M+BecmbRswN2GQUf2UMAad2EOCMKH8Zs6gKyGhT1hxcuhH4VQHvXRC13KDvjOi
bLyKRX7pJtBp8xBNAsLUnBEc9vjRUykg3GY++4Nr7ZigD+b4Tbe0k8QBHTbcR556EckAP7CmPRnz
L65pHSuuxYTVJ3As/SqZXopKf6bkaw3fIaKD0fbGyvYOYcFdXtGdyFJ86Ng+25m9KwpcfK2m2sni
GwHE1GGgDpaxMxFkr8r519xYFzKP4JiNh7J1YgghHr3OfBI2OLz5LCJ4nO0G+QrT01AbqF/kMJPu
IIZxdba3EcUuTb8EntJIioBo91DHdn0NMzfTh14yoAgGXVMN9o9UoVQYjEKrPSjzZBbgxGUxDgIR
1Eh8qgNdPQ4V87n7Tfc6ZJNdP8cvl2rXjPfw18joXnUe1L3kOJe6Xwx2UF6bqNgRHJjH4rlRJIQ/
IGbmfO5Id+DSjFiVhrYhg8ZNdq2eBpIOcCDM97kLa1cOJ8qh3hegx0aQO3LrI7d0gKZfu/ZHy86t
SgMBAW5xqmExXNyT0ribfg6lb3xVsHzRdT+/t4Rvx+adcWit1+kE5VCOSniTanCLzALj3RjZh8GH
UzK/NPpeJFqQY5g6Gjw0Yy8/68U+Ayivi3Traz37JhwiXzlMKVnUJofuIav3RntWXgwtc/vi1ofq
CaB4DidFYDmQgMIVF7TYo93dKxYiI9VqzyKL3Q7RftgiB/OzlkWqvoDODr0MAJ9B093XwPSOlwZI
NAQJbT0aOrg567Ba9Gq/fyVfiacdMFHyuggZoTt7z1L1CjOr1M7uiQu08tuA/2bOQ/aYNwfqvZrQ
FMSOHbLB8Tnic/bX6UNL1Zveq+8C1dtlCcPdqlNHCzBfnxgYjxWcry85Et2TQhSvtnxHYEbuSHo1
xHzVx+dsvkseDBc+rbURiYJFrBz3rgjrb70bGNCbGr8yeAsX7WHOsp3lNkHXkAiTCMUURedX5FjB
HDv3PTAKQc+EYx6WE3tAM/k6va91yOePXfqs1+fZ3nlITpfmSwKHW/6Qj8+kOgzNg6B5VLUB1BJ9
eS9gxw2suL4vqzdVnhswGnl+QQlUhUMrRhyKLTGeUDYMD+UyDad8r2u7+WDDZVv6nbm3oN+fIvGE
tHSJ4N8YlnFt7Ji+Y92w19RPKffAWrJ31obWs2MHfXHQf6DajhtR/UM1YcoCWDXbP/hHgiWRh1ru
E8wXeu+Rd/w2OOVPwKlrj2KIdfct1e4HPaLuRQ1gowbyFeDtWsKf8CxUkKU7OO7Cd0Jzv7rZDh74
vrSfXDiM2nezhGHSDN7noZmPY8Zx9YXzNlxXY6QlHaBbkWD3Xcd34KtWwVQ4B8DOr19gOGCI2keK
CWsx8A7ghOT3QMYyK/WpOMOsE1ThaNZQa2eGBQL91Yi+isCoAp4b7qVfW/a9cyEB5yEgtDEpsE73
je+4xUOrm0eqg41YSV9v+6AGeXmqTlP1W+MvTfujh6BAJE8l/OFn87de3WXDu64MX2V50BlW4AG2
28sMxtFwKiFf27HcF9hhFTsZ2e8RsKmRwn7c/KasA7yPwAb5aiUiGkEh1bkDz+Ap4JUI6fjoIFRJ
sy8CaF9j/lbmMNtGoB/cx9L4QuirsG0f5a/nwX4aUU6b2K+8Bn77KPR96rgB61BR3tzzpgg6mZxm
o8Uvg9ZjerA52KUwwSxRm18qND8sc2EV7HvazzI9auU7yU6Glwd6D4dqcqjB3WpEFqQcHsr5y6BX
KMOkh8YBcRo/3NbOiYOxpwfzDDekbARvW4Tu8ETkudKLqBj6EOTbMIHlMyoeIRAMGvUAo6YQFvV4
5w+XJ0cU1uySem8JDNNqB74oCOBQuaPIdipCQFpzj4atl0awRfGdrAa8PZKgFA8Az9oKADLR+Nyw
nizGAioeFfxRxxz2sxnOqO5UBm2yr1Oyy500nl108zxxX7e7fe89g4B9moDDtclzR52AQxxT9uZe
pPIi4IHWQbfuj8WZyPGuwbZnVnroOeAgO97eBtvPh6PRwUI3gg7+7GY9gJ8sfSqTKdT6DzI10QDJ
SW2/5cWAuTwFFvLHUJgFiL3t3cGOcO5BkwAOp7/NenecMIQhxg8a/TuFgT32+Jy+ZWW6150R29+T
JS+O95NdLfwnwFydMRq0L2KkPixeImEw/MMCiy6JenLRsTWl+jnRq7PV1Cercg6wt+8DWGF+6EYV
pcAODP1rWR8d3Qk5la+Ap14SOwFZvX0o67PHWZhifQMalyNmc610wX6BlUvV58ZIAm6ECX1FWsC3
JXxoCyOy6bS3YbAnPIjoZoWQK8PhCtIF+S1ltoQfKn9iYnrWrzAZ72oYL4hpBxhO55IkEeyH9klh
ht1gX4iJXub2XVWPjV/AEN4xvmqYAplh+QP/GAr6OJjw/q/bIC3u+vFiGrBAxPWYzB0m0PB9RC21
kFnsZfwxUc1j0dpvNcXdmYv8MSfVWZgiAgXkNEnxXvTt2yB46IKEQpPyxHUVzaX5XiD76zaE+k6C
BZ9nxhuy23esTveEdGHdJx+DkjzIKY89nmjwvvYOTjb9GsoBrVU/Wp1xbyTYNlnOsJCUJ4BFjnol
rJCVVPhOarc+ANvprqTzN8+2szCp3Y/UIVhbBmnuaIbWBTei3rUu+YV/mO2Vrjk71tb9ns7TcF8m
DEbWHqZw280djLEbIJN1QGwrq4oLmYpDkaPMZfywBoCSddjkp4Z+kBSHnsJI4LpoyMfSIu+we8Rc
wk8BNjIPa3DDcfBFlTYU3O/c/CN/qLSo6LAtFPxKNQXSeYfY2wckEXcFmAx+3TeH3M6aoKh64Hdb
/YjX/VZjagZ6AaJGmgP1rqd/ktOChjqE51HV91bYF9qrbtQ9ln56MRP8UBugWD8p9R3ExBfPbr8A
JX4mjfuW4fQ2c8LCsR4PQ8F+6Rk8nyvn2aXNC8X12oGME5YEgE8IRsPRpOCBMGyIdVnDWMOST15r
kIh6idxbLrHuMP5eG7tJo7b74ylk/c7SsYXYL+u/cACKw6Iph1CDUwMY0WXyVkkLHqUk02EiCTIG
nPV/WUZ6r1QPs7lixLGCIwflKL0PWtRZhl6Jr6SswhmbDQVWNGj8K+PIbBwZJqIyHyyBc1elDw5g
xpblYj+oulM2SXs3oa1DOgA7gUvJe0LBacCSBm5BCAT9KXUsdrAQlQaN2agD1JjvgEYOYPPdHOGg
c5mwWuCOtxuc8jwydVBDqR3swSOwSb96lTOTDMHcYMEsAGfeiZnFFmA8vmnrduSN13ND0oK8mcM/
BkAe+Mjj9pZ4Lk5vhVlcxhZsY9k5/LHQ6yeLJ7sUCPEghyv4oeun4eBpMjs7Rouxl01OeeCAeoXD
nPZHe67IV0cY1YFrPT1zxa+s4pQewZpOT0y1uCcJt8pgqdcSfvGo1Q8RiCXZSSupDWGXl+1Lp8m+
ZZaXvhSjbn3pqIbNuhmL1ACsQLk7gSxADb5MUcJVBYRpS6vdOzup4MDedBXWrTrTfirltb80bQKH
3bXFvSN0LaxGNmDjK2WYac74YxJ9jbrk3AyIwZyfbdfnd3ln6oeu7NW3jDvlA/a2+ZF61bTnUEbc
o967ue88Sp5LhLaeQHtIqh+y6Vs4m4GOfXV3cc2vt6/wK0GlZQ0d8k2jFLYSJ4tPbcj6qYgyx3yf
M9M6pzJ13i3YBUaEV9ZGdfJKBm/JHYMDbT4BVoKYgTbyHRXeEA4eb+OmTOvQZgM7MIQQw9tftxKg
WNbUJXnReWNp5Scxu89lb33YDT1kvD31hbERLV+JCS1r66BPEqpxEbcx+U4ApeDCeSfxNlJGa79/
EcuqE9diIFUAlZt8peMTYag81J/zYuPxK52/rKyTXToMAH7zONdApm+q4kqUtx+7uoktO//puXkR
Fp7cyLOs5NuW1XBGl0vAwnIRo253vBc1yx5FM+N2N5vTGcrbbl+7Lf+whM1fEqC7DrfHwMqAcxbR
r74FVnsG3Qj2pwBcOcVjUuVfbMmPKM/bG0njbQTY195j/X+UiqBC1FKjwWMGG7ifCFGJhwSV5Lg1
MxFmXue+Ih7MtkwcVmJ6SyN/OGuC36nRLrZSjQM0iaW0T80NVeTawxeRb0Pv8kofMC7cKavvrdbN
nlxnphuRzrUZs0hdKQFCLsBEHapLZBqSEfc6buEm5GTehtpj5Q32dQR+CnjynjBSNRaPS37s5i+Q
MyB4s5UFWhnGywI4CrLwiIHcxVfAjAvx14gh3dv9e8Hoo+OJHRvlR5far7eH79q3LJYAJ/UG6Wno
C0ONuFhpO6370DW6+7enXxeeTy0FgLEYjEbyWHj8NSXWj7RiFzDSttxH13799e+fng8YBgWMJ+Fx
b1w6F3CPb1X5cvunryxey8q3IaVwfi8IhtHE8hrRvUZ7nKZW+8hNC4E1xyj0R9VoTbKru5p/3H7p
WucvJvns4hSeg7cSo4zdOSdcaVWAeJz6quvDHJoD7T+K0SiDDjwWFKkOE91YqlfKcIm9CILj1GdA
HtU6R+V194zVIeNmVOQCuCJc6qfmmEJTpjU8xMB/TLlFfbMwwqlK/m0ZtRdrApgxhaFZPY9BXMA5
adBeJal29oxQCmLsvuq36r3X+nWxPIxDV+T9pA8xKAtHDo5X0ORc+G1SPiWO/lM53tNMh387jSyr
6Co+lV6RJF2cuW2272bLfDYKyQ6NMudgMpFPrCwlv90ePCuTYVlWZ7UwqNW7uY3n0dmrcSiCYZgB
fSxwWv23NywWi9y7Yv9ct4yn2uRAqY1mdkRdPr2nWic2sncrm8OynE7McM5NbARDXdxywiwZ1Blu
t+OGHnCtjRYLhkxsGIYUSRlno+P6FNoP8OkcyJam8HYTXVe2v+jflrV0qumGbLAYOSK7ibjfQwIn
MI22WMk3treVc4C1WCKkMCnW1LSKYZhrPANOnUSO26qIdww4Nm5ZAFSP8svtr1l72WJVcImNNBj8
cqCoTtuoNMvyxawhTp4yfI/QSX3JpIJt4u23rXXOYg0osmyu9cYs43RykXYSpgalERBtgMxtWQ6u
fdBi9ncmgmlTbbdxl+r2YbJ4vq+TqfnZlpN4g8Wd2EkPwMvb3/OnguQvg2FZRQdAqT7XrUDcvYR5
CVxG3fxn5zXmYXS5e4FUrr/A/KCCC1erLlVFgJCkCkmgtLJRNNgAXBeIhBTY8nm5lwV3zzXOtTCk
crbmw0p7LMvtALbH5tZabexNsxGZiaSPFaBRBSBtHUwEDXC0D5WNs/PtFll73fXvn/ZrXbZliism
wxndOvdG9j3LJ+Dl+uxJ5TOyqyndMsBaGUvLejvL7gvHmvI6pgjwAu94nC127I1iY5qvrFJLVACX
lp0gAtXEtGytKLFR82Gzet7YNtakLsuaOhtxIpJKrCIWV+9cKcfXx2u2L0eeDZlFNSN7KV/k7IEA
aG9x09e+abGy2FU6lyVGRDwk5gxEhK4fWriabGzwK77qZFlaJ/VBGDbqWFCW1quHuacSEW4mW9d3
pKn2pZVUz2VmDPdj5zh+lcvmDlyz9F3LBkqCXnfATmNpXl6E1ow/8tE23XAcTHdL6r52BPojaf40
OI3c7XOYPjUx/KTkW4PCxbPDCLI1aT4jI4NgbI3crnRju+/He03ndajbgu5wdakvVDOmZ9LO48YQ
WDkJ/nGv/PxjUFHeJyjAjh2YskcS6MyIO1zzR7jr3Tm66O4lr1mUAlZHoBFnW9WJK4NgWdOHiK7r
eCgPASaoe2jy4oW7WxKUlSm5rOebKruSBsO1SS+6HyqD9lWH1hKV5hvbx8risqzjY/DUYCzDEVIQ
eMbpNX3UPOPRMNyzkOOO9+DC3l7F/liR/WVdX4IJND1PO5PbPDZdqz7U3UgPHdLbeWApPgBHZl9J
EVcHOGCVr9g9mcNjNkvGs3Db5rveaV4MyX2p+TVj5jt1qH7pqFUHykTMeFS2dbErBBppoTW/cDRR
EGuQFsbEnbASE5RONei7Js2hyWrgIMugkYako2w5wL72NYFj1IfCMFEPwg3WH8Zez3/bdl6ecpDJ
35osZyOcq7Cb+x0ivSEgNN5h0t1+nyfcxsxnkwc/rXH6RTxlGYE+uDNkBoZ7dBHf2APUoJVgdPbj
lyq157B2BYkkbZvnsTXUIyo2K0RnWy2EMQUPCjIWgdUiA13jjPgtzdiIu1NCfZWXDvIAvG+/uK2Z
hWDVIGdFDJikGK69cZhcGxLXofhpFqGsSVp1jwMrk7TZpRMrfk21U+qBZzbgvTOqkHUEV/T2uFgb
4Nc59elt1pQmWQ410VEghw3zuJ2TCOAeVXD78StHyz/r1qfHT6XouXDsLh5kHiAuCA2BHVjpw+y9
3n7B2u9fnPb0wjKm0kAsgFjeqzOaxzJJU18Cm377+Wtry+J8xzKm1TNqQ2I+ZJDcFEcCfdXWnPz7
ufvPTvqpcfKeuQSIkybOO+haCJI4QaoVMgQiCFoE4x/3yGV55OS0nj1nSRW3nMI9XDLtgBAKi243
0MrddFkbafKkYiPp67gExufJq4YkkriYn4pBaXvokmbhdxoA3zNt5I/br1wZVP9hMlijW0gN0rAy
cXdWUviZro6N9oCddaNnVnp9WTXJBcGNd6zTWBXfYSoDhO6/eUWRZa0k8KfjUPIkjXsYRsC/Y5r5
VxdHsT3WkvpsyBqZ/tuttHYgWzIYNGamvQl78Div2U/YO99D9fhgDsiUO10VIhzyrfGS0JzcPUmy
jRPTWsMtzmNpl6qhmqQL7xPvoZ1Au+y6jQjsWq8vZjq2EbQb+MGx7pxSfjZlH0yQBDbjxkqyJm5e
AhcGuGmPGjXruCcCgiUK7MFlVg0NjdFALZyeI7dYWCryQGiHntBo/b5DzXSr3KuBlcgeJ8CeAumx
rbrmtS9eXPzgIGBSZZfdqWzqR9kZ8VCpyNbhBY+yiduD5O/Lp7uslSz0NBdwFHPiWnW+PVG/vmbl
y62r69+/wF2CGDrTbL3JpEacpg1k786o+7XugrWXqySmk7Pl0L32GYs7GlEqS5njerEn86+JU6uo
MZ1v1lRuYWDWPuT6909LteNUzjQWxItZBwt+maNcsgstqDWJ+Xy7J9becP20T29IJYzLRVrwkydq
cBGuxKjU96oi1CHZu/2Kv58sXO86aT+9Ao6UudZAXnMCgHC645AGMlT4Hsi/uUq53nLy23lleonZ
njTYgbL+ucL/6vz99o//+8riLssPrdHLGj548CbL9IfM5PvKLDZOXGujZ7HHFyTtNZcxmOqkT7JX
/gibKqk2LkVr/bqYxEOXCTWAmX1S/MFyHnIISzU4KnKIxv6pYZblhgXTNA0B9u7kGKXhg0k1+nKe
NtJGK0NmWXDY4ibCUg1+mq1X+n36ovrxpFmzzxg0Z2ay0UYrHbAsO6xpAXvcEW3ER7Yb4cuIXDui
j/82s5ZFhoYHm5EeqLMT72onHFt+dCDnCSfZAcsO67bgdj+sfcRiAsthMhqNDN3JhdWk33UwtjbK
a81wVWYbh/W13lhM4GFWM2rcLBjcNQ+tNQdauiO4z/2wgTa7/RErs4wupjCtAWQv+dyeKGSQSDRE
cBaKbj96rX0W+zfp4IMLwWF7MioWICEMjT5ICtrv209fqWZ36WIS13rSjT3tkiOuZ1DYDYB+HEBm
gzx68BS6Qc4deXR0Kqg/8ry4Q4pdHovRG58m26VQ/0ygCcxZpZ3sTJuhuR3qd9uAup8TovxauLoP
HeKWQ95KZMmli2Vh6qcpz+lMj7mFCjpoySdnp5VpG1RE1oFTiGs71eptUJM++0aVDO+oaEJxzcSn
AHWyzV1NXKg3C4NBNJY2Ue9o+b+N5GW14zzNXjtAkRKDZejTpA1G+cwh6b3dU/b1E/8biXCXNY+9
VQ/I+vTk2GoFDGFs2LNnaaLORu+VjwU8Bi5ZxSCg7b0+P9RNVYYosJjO8AkdjR38rO0HnaAGENEY
42DwxjgWVe2diDMWIQwZ1NmpXfUMHAIEFVmT/h7bEhmTxhur+zrVBQ8SuAzdWa057qDuZ2ErkYQK
Ruo1UBO3BT04CRuiVAiEFZjpsL2qgVCWQ5s+NHZuHcFayOTOKGVx9ErYIuB3asnb7bZZ2SyWVZuF
IG7PDdM7wpRH39tuk78ok2N2S9QPfpkmS2y8aGUlWdZtwipAcWoC3cnIvIfp+m4Gj76vxbEpW39y
rY3tY2XOL4kRnVXxvoN1RTyn8/eyYAo1H/peSyDXvd1gay9YrIimwXRVlLDe7YcmICjhyGDn3UL0
/W+PXyyHtjsp0tjEjCvL3VcMEsTZ3Q983poKKzNhsSTSOUWYFl17mhGxnZskzGi28ei1hlkshxmS
akAeye7UmR60gll/qsbprKdbjJ+15y/WL5T9zgJxZzxf5bs8yY+55p7I2BxvN/zKRFiWWs5cWEUD
TOsJN+9o/B9nV7Ijqa5tv8gSrW2mRB/ZRDaVTdUEZVYDBkxnwNhf/1acUV1eESHl5B7dlArCxt7e
3ns15rHOp5VIAKUVV/pcCxtgTriUQ+/kBtSHmzZ57oEIDZLfdf4UEIB0ydPlMZzX4D/i3NwUYozK
KWJt2t4UOn8WlNyFnr2yfRfu9nTu9IAKP5xeExymTEb3SWaPDrsnhYh5Pj1U+lcamT8poOdV/np5
LEvf47wM/ro6jKBwQUAnwaEk2LZKI9A75Br+LLFp3y6/YWFBzS0goI0At8NzbmPFE05qDdabMzx8
7dmzbVyoDtoAoGrc1M09oX4cUA/g+t9fe/hsE6dVXdLRE+2NJm9AyQKwKWNhfl5++IIbHJ2DUaMQ
VAYPEOmDcd1gz8CxBvS6lP6T42YlBL3gZ+0nIJW1bWUPpG41IBp03NZlO712neN04FwP45sAFucl
AXfgSnhZ2j6z7Z87qRsip45gDKert66NyNpAu/hZoahOYmkcrMWqZ9eMTRYWxxy0aqHXDeAn1PxC
P7+nkdoVKv9G+XRlfbjuf7XDf2zWOWa1G1qIWbYGnBlCvHcSoXflkYgc8mlMd2mT4eLQ9fUGCKNm
6/RoMsRwTsRxWbVy62hlbjo3MvckCuAMKnrkMEVnoAY8TvZmDKP8QSrX2RK36EFQhwHDSFP2PSzY
cB8OE7gqkjh3GTjaT5NXoJsx+uDBFZ4+eqEItl3vKVgJlKfC79114I0mRocFnUWDup0yEfhZbcA2
yLQ46Ae6ZB5ILYH7W0YFOBOWQQkIqVTcW9CNjOjbUyN5s644h1FUWdjBWSOaozWLZfxA3K74lkBF
20VmVpsfAUQXToAdDWC9CJBaEs3YUUyt+ehlUKzQa3U+K0+AwuPV4zbxJ/bb8WyxiwxFy8KbqmYf
sT7dR7Rzt17pyYODLs6qN5lcBWixePFQ1PZeZ1G1McAMPP8Hf3ZM0K6sYjWWdKd2AyXTPc0t+wyM
6Vaw6x62rQ+fZW7JgGYOaXFlHH3nG0FS/YvQDL62VBd3kGyy3wMGyCMnFVppqhIOCCoscfFL+zxF
tuDVu3ro2oesZckaPPlhWLMkTe4zIyJMsJs/mdJ31koFAiTWnuUnVjfsh4LT2R0Ly+5H6zfdyo0K
2KycjWqQhipomWXjTy8q5c6DT9/6zNH+BllNs3ZhDrAG8Lq9m+o+fDijR1aYf7kDWNV/yXDz2nRO
D6lvmJPUu1DbFKvJUb67LhpvQEAEnWciSbqSObcrxacm5m7UbFuCHwGxc+fFNz6NdQvFxaRKocTg
EroJmRutHEdW7zkFAc3rCHvNsKjWkxlA7+M+3ASKXo47DfWq49CBXslHf9qNjR8AMMWcHXQhvZu+
cs06TOoBVECv26spCsEApgFJ1hJaIx+D40Srqhj4e0P9LBYKZKwQ5vQH6LFVm1bkrxWcdl+nCv+M
VwMyWyEfgiSv8HhoQvPQQMM7Jf4d7gBQnRum09jlBtYWfbkiXWHHmIRpe9u4XfoYdXJa2z76oQP+
EBXDJ2ahP2rZpWusHX8vPZ9sdSvJawjr3lPNUNrsogpi5NjLL1iB2W1FzAjGZEEkMkehnWrtSVWs
hEK9LaAgvzSgBt8LoCZuVFqkNwEds03fiTJOvCACF1FG0IHvvHXtDNlm8GS1yvGKV3RD/JuJRqaN
U4/oHxUf5G0WecNb0kbRwaSoKAeJyLccintvfaOi+9H3k1UuRXpSumo3VA8DsAwDypkDrXY2qrNb
h3pwGYce324q4OwiLNpDpq3YqSx8yJORqZGvbpaSZ0YCtNicKLHlNvQ5PekRzEqQPaZ3cr79MNb5
91PnjlBOr8t1i+V1oyKQ0SCkUW+DAWzkoabOmquJrsg0FlvgO9WmHIcU5NDEyhXSGbGroQ61My03
m8Fo75RmUv7xK3Cy/CgJ4b6C8XU9Lqh64tXWK6Zsk3OtTjYDVzxoM/gPEohX08Y1Gx6CPxxVrt4F
flVuZATpMidEQCsS7kCYq21WFWSvDoaF/dZODl+nU0p2fqssoNKa7CbbZnvbO90nbjQQYvOk+a5U
X3/XPB+enDQo1kzlYN454/QAl+HiKDRaqRkECFEV6B9YpKZdQoLEiSEJ48AMKhU3jQAwHXzzZJV4
PV/ZzuXgTvE/HeQPPlwBayXWuNk2C1CuYn4Z7bwp3+sogKlJ2N90fmdP0/nWwEKXbLKhnSChVfNd
1qoOPGHWATUFSnxOq7eMgLGZpWO1lgQ3TS6TKpaIeL/QqU6hNJCBUMg8djvUMHcCapubFxuY8gMK
Ac7a+E654m0brAnspbagC4hDZ6GVgaNI7YOkTat4apMWNGdF+VOUFPx37Yd6xU3mfTg13FeqUtt1
6JNgm/q2OrDKH2PRde6uaEu7SgR3voGb1qJzr+DfHpCmBnY/P4eVIESjPUz2WhIPEbUM3vt+zLdD
04ffB+0Fm2bsx5ciS5LXanTrQ5JhGqDA7G/DwSUqboYaMacCsTlUdA3radjDCz9fe3Bwvm898FUt
Wh3AhboSRHmQ8XJPpWsdgDBJKqPjoqhAxMTfbeae8lxW+xSayDj8Mn9XKxeBKjcG/sjpTw8yP2sZ
6GZjFEDCnROJG9ch+JfDoMHWc50H7BsT1yHoVpA0lM/pYCj2qXwD2OPdI1zsA5XLXdVn3Y2LTxl3
PnFhOG/LX52Retc7KYreJfvVanCseFlPKziygNA20vY26/Ajs9zLYJ1bwJNEFAjhNUjdVSbcJ68O
fqLu/ICewn6w4I+GFpZkDljTIKDCnrXjBtxp3ON2xAnhLlKjQkSbIt2YGnROr3PrmOsONjrOiKrs
gDoGxHZACe0s3Qapw88poV6nxWRxHkQKGwkMvKaiO/SZHeAvERWEr3bUND6UkovniBT2vkNZA5oL
oN15BdQ3QpwSq5r071qCW9tP/UMGCmxc1FCegCvNtzRBsRCkso9olK953e2CNvisphTM/YHi5PVT
jRTB/kbVCo0mwt9yUAljpOWAmfYjjTOr+o1EhwXiq1V38Iv+s+izX+EIpQkN1B3o7Z4Hcq3/p/D1
I9ixz14esX1QMrj5eHfc9XAKFZC46SR+EfKZ17pz+D4pW3dfQ+4iBkAIfL6yNOvWI9gyRQqqQuSJ
l9Ijb7Dw7mOTQh63A7ISjGplYYQ1gtLc4vY8WvVD9+Yd3Ud/1eOQ3NA+YqucilNK6Lsn6Pdp5G+T
17y7FAS8JBzNRkiDEGisqGO3dX5DPiw7K4p8S2pEsQihF5LIU/RRUI9sUDhutmykD1AqxeYK2idK
k/ci85t1kMLzPSADXocotU0CENU7HX5GoVND7oL/MsMgUDtoZOwpdYq8AIl3Pmqgb6JfxsdSRMSR
cYLYj4ROY5QVfF/7wjXxNA0T+JYtg7uPgBRAFT4IKX6fG98xYYXaT+3krlEMvm+8fFj7JIcSeMdR
DDUeFFAyUR+wI4pTRhp35xYC3GM3+1Oa5A/Pof9QRSAz45eMqE8CBOD47AVGSXveUBkHNnkLxvIZ
nW8nnhyvPYQ4fVYgG7cbLLmPZiiTNWWj3QC585S5qlxrF6oXkRr6WEfD7xZ1agggGGS6NaEr0VAS
+1M0xGOjg/XUFVmc1eNrEzh64w4KBWeBlIVkRbtHvEAunHt/QhHZI5QGv8spdbbF1NhVwKcal6zk
VTpcxkx304aQ9MU4eDeEu5yYkl5AeeQMZHEcvR6h9Lh2vXFYuUgF6eChv9kmFkoy7C6F8CAAsHzc
4Acz/Bz476Hd8DH5yUMtQVPu7PQc+OyTdDyMAxaC1e4gSeYGpSzd4ViZSkDBUm8AcAPE1xJCWzEV
OV3pCMIMpp4ITEbtJ7Fy2KBFDT4AtJ6RXos/pd+hA0HTj9ojIV7vJbE32nxFEUnixqhpA0+Wem1p
BDGcBI3S0JErYnD0GcSbzaRwgxAOKtKJ29a/MwGJAOKFzi1isN57ODi2jZuzdZR7zyoc27UAj3Q9
eL3+XWuArmOmIvjF13hAKkv1TYvutm4akD8kxA4AEbY3UFJ548Le52Xax6JFPb4dfPIsoYX9rElB
nhWMrlaiDJK4dPkzuB/QLCmhx2BdI7aZIgebht5t4vuPeVGLbaN5CgWcygIPQsutjnqMfSB7YQEu
V7n6bNE9XJdt/9zklG4CN3+0MHADU6S/SyXSHTQPvEPKACpIxvG1LV0oT+TjDzGaISaDcvFvk+gG
vdh8BT23HzyAZ0TdPxR1cbK59XHtAgk2D9PHqlJn+uYk0VxIPnnGKM4B6KyAdozzEDelVaHIC2AG
z16R4cAZsP+gv1tvpqEKYyprqC1J9Yk0pzy4bGJxqcvPplH3kyTIKBMn2zikq7aiT4K9T/p0TXj9
rOriZgJuCHIOQQXpAw2JdaOQInbk9mxPtSG588MXCdk23XQyCroJJHFLbHql9lHrpluFVA+GgRrh
tpogUgKcwSrs5V0HHattZd2bwfezQ1gA352GKcjkSv6KbJPBBTSEBG6Re4iKbrUd04SucZ0BCayr
wRpvinFVaSPXMFkMEIJw7BPPuW2iSm4mDkADlLWbAwO/aoczWkD+iCKQWGAGlfDficVKTscQA/Ai
KDRVFVQ8W6QvkkPtBrkc7sNB8jEl1YPta5gdg/Kz9XxzyoFnhPYI9FEDMMRiqol48MYQelHM5/u0
h5JNpMMfcAmE+ChVZgWCwrhrRvwgOWbsmPm+3YZKtqtSDhxAphyuNYFfrglhQAQCBRDm8r2vpyge
IDIVl7irDlkAEkvYgnCEPkTsNriAKVnzlYtG0o5BcWsFR6q7Ad7SsaUl2vsFgF40Q9AsKsjkiaZc
DVz3+J8yWin4CsGxTn1nY6dOVT0IiJXIfBcmVbDKilo+oGYxrhK/Lp/rMRgQ/9okHmvSrb128jeN
NHZdumAlmIYFhzEv9K709LBReTJtBg4pHWoAPHXQqC86xNawgriyeSh7buN+gLaKQc5xYM74rm39
zCc/2uixcx5kA9Mh5TdYJB3p4qwsp02lzqiyqoGWRgZhrkYRHJK8mlZlgpQPhcJ+HSgLQFjdtDFt
lP4OvDYAoVrg3EI2j80G6QQnZE5cwwhi57shPK8Ss+2NhhhTnv6qBq03/fnzVklf3OUAgL4GKEIf
Gty/IHEomg0I+R2kAYYUsKr+JgqoWIdl/6rrwItdCJk9Et3kz45mwLgOzrOxOl8nDZJvvwBWWnSc
QGMIxkoA/XUo4bEx5g0OxkpY2K25xWc+5d+p7w+x6l32Mnb6oesGiLkAcLrBbnuVgxsgyUExIimj
AOIvNR7YB8lBm/DN8saubaaz2GFCbjsgjW5d7bDYr9psjUZVla7gD5PW+5KHJADMvERvqRHJCO1p
xVPoRpz1zJzAfYYbtP+gfWNvy2byTrmj+zua1ThkcYOFelfiMSw6p6+D7Dj5kzOugcWbXsTIxLtD
jdzn1VhtJRQM750OnKiq2fT5ThDnjTkN9ldRDbcTL/1VBXHSHfdxbTEF0SsQQopTlHrNbTWpZEtC
W9+4Xl/uSpwm23wq6E7wsN5Fma53vuOFGwd62WtwArr7KALlN51K6AeUpgTuBE3XrUtSfz1QjUiH
JGLLu/PBhk4cj0eRsV3TQoBM946/prkCkw/grxHyOl5+Q2Tln1SfqG3nMH5MECAOpQMtHFyTz2cx
6dej7Is9A0t0FVGLa4yC2FBumuKNlEWCvQ9zIZoJugWtursBJN6uYaGT7aX0m11oBrsdbTkCOJyh
sJanpYo5D8aVl5b+GgcUFCyE0zzxrMMRWve8ep1YJVCHEfaWuyW/t0iNNmkzQiYoV9kR1dnoiffG
P0ISsMX1Nq3fcP7oFSCrE6IBlDE+Jq900WLkkKWLWr2DsLc4jtUZkNVoReNeSW/f+qI/0LA1GWyk
x/bOQoHjMagiCOZ5nD65SOxuRQiOnjtQaNtwFRb3HvF8/P+8P44DrscmTN3f+Wjqx5ygYEX5udgy
8WAbYltuhBNBCS8SRGwptD6+JyI5SzAkEmodKFYFMABCFmaro/FFWUKBJYAwnBz7ZB3UUf41PEh4
rjr/1W2o4WMNYVbS3ASFzaEpx9248bri1FFUDy4X1hcaGnOeP9SNfWZczzsCdhk3+Xcl7jn7Nfgf
lx+/0PsJZ/0SNpQyRGnBOzLXXQ/wVUTA/JplCJ2z96cM4b3JYf4bwpizqh4H/3cprhESln74rFWS
q6TXjTb2iDrFM20Ro5ovAmTm/PxhMGOETMiDTWq5S4dyzcnJa4srHcOlFsGs4ZlUxIMngYKrBgrR
G6LoR4grNSOM7S5/Uv7vdt7ctbaXA9JaoOSPgTbbBoec1kBGuM9tQDeF85z4Vway1NubU/VHHhSd
AvLgWCMXHOFO8ANFlvSWME0hwNOl1VMUErW20BAKN1EhsydNUYC4PMr/SJ//aITMufxOjfM0xx3m
CI/DYoUaFQS++tZHtYcldp1nBEAYrx+mJwOI0/n1wxp0fPLNEiW3rqUJgi7qATbIIWVpg8ysWF+j
1h/Ybndu4rwyXrt3UD4LDjDnpX9oWxV7kSn3jsjU3MmOZGXsS9Kf+ryknzRx2IsL9vNHg0L1tIKi
QPSiORuhTieinynoyV/EEgSzqBO5HvBDRaqPsCfeSxqsaR/cNZGzuTyz58f8a2LPkeivoKZkg4MH
F9Kjtj2KhaBWdnUsUXgNkEmNzZXAs8AIo3Nf3TQtGTcsMcfJ5PepOMHGxcbKFpsqCbcBrGIDtENc
z955HRTEzsLX0YfTfE3cgM4VCNKxaZAv1M4x5/6Nn0D/MUqPgSe/XZ7DhagdzKKTVqjW8TOZ1+ef
oy2ghYkKXtehlhZdwYIufaVZN5dCGK0CJQ6mKFV2O2ZcxTYUTwDdQSt0cn6r5pr9yoLrCJ2rBxTt
kJAC8maHnkG8k+JW8+RPjQf5P9DsjWg3AmWTm2AiNSo6YfkngawYNsx+MPYhGJ9aFbl76lL6guaB
840FQGXq0pEvvYm6eyGbZFM1uf0akOc/LNdfixetArdlUT6iO8SHOFHJjzQr3puUXznxF4LrXHRA
w72aE6RLR+rVWcxKBiFsew/TwbeJ+C+5xW0kaQZy5fBfOCvmqgMRh8aPnOR4rKPBrGgwqhtS9AWS
/PaaZefSK2bBxHi2LWnYDceERZs2SdtNIhnUFMpr0KSFg3quOcDTqg/IGHnHCI3QmHXhya2ma4zK
pV9//vtfn5vZCD0oJ4MqfduHQKKjUYxKyWNSX/PoXtjI/50+f70gRRN2ZBD+O8KQ4JfXw3yTZvKX
gWd2fpWZtDSIWbAo8Jm1GF0PwsRoHRpI19JPf7hG5Fl6+ixQhK6p4Sw4eMfew77UFHrIE8qm1xgN
C3HIn6Uz0GBjUJkfgmPkQnmXlu0PK8dv9URvdILGtXHQNflSTPVnUI5Aul1DawhqKfWz8+49CFsX
qPGk3y8/fmGe5noCukxI6QZYp6UwILU/A8ESGxhbX376wjTNtQDgUT+BA554R5f3GwvZvir4MU7N
uht+GnNNMm1pCLO9PBRiFEBlenCLnWIB9IKFMEIKGdfLY1jYC3PavzP4ZRo4U3Bk8ocKUDJyf5tI
xTq4irj9d+YxJ/7nVlV5YSlyeipPaLU/cVJsLv/2hSg0J/2nvElMANvlY5V8SE1RufpijPZmu1fo
sJKN13qwKO9jSOsEKeSTyyvLZulnzzZvNDEPhOPSOxrUO3Fpj/vs+fKELK2V2b4FTryIsgxZHs+r
YVMDRr3JInKkZX4lQVl6wWy7miEfqyIk9uhno7OeUo6sLq0V4qaqd5fH8N8c/yNVnRPq3RFcGx86
BjfJuZW1gmqLyjY6zM0f3lqpVwntqz+94SmL09wtvuOqwIDYq5tvA5rte5q5cAhALQ+FcIPeNEpc
Qfdb9GLYc9ALHrWI9J0X5Oq7ZyRAPLwNfg6U2Z91S1GzvzyIhYxiztxHtV5mYO+p4+givWq4fk8G
89RH/ZPRKFWSdlwJC9Xky29bMHWkcyI/ymNlScJ6PHK4yd2VRhY6piBCbk2mhz+j39br3qv6J8g+
+++JpeYtzDu6mYKxAK2P8f3ghuMWBhfBBlBRqO9naNWkjBQA2Er/1+VfuTQnsysImncWlnR6PE4g
zabeu3DJCv/p0+8MCqRTFK0vv2dhjc7NfVFxlKEoaXes+nzYmc6H7vkZWjuwml35vEu35P9YnH9l
EK2tAqRxyBj7woACkYRs1afTL5AZbwj3t6CHQpjZkqMf8p+9X71eHtmCJzqdE9oz2nX+kIMPDpTN
z6xJVrp1thrlVH+A6zxy1NixqKECTgURWgkt5Bz+ZlemdenzzaKWGlkTpjknRwiG6h/cNNEupFx/
Rn4/PA4TsGphRiL4szd99n55vAtn03/T8NcsKxICEKPC4VgAYvFNwp9qbRuP3MNGOd1Toa+V4xYC
8n9f+a/3TD6VDtzZhmNpQ7rtKladXFdmV2LmwtPnDHh0welgHa87poHvn/rx3P+3ZfPzS3M0Z8CL
HDigkQ24u8Dge4PWA/J8N4QjiM31KkP+83L5PQu5zv+jvUNxYnTSbjyOuf9oKHtpprrZD12JpKQA
UnOcsu3lNy3s3zn9vYYMiBsMXQ+P4PyBZf0dQKZo+apflx+/NJDza//62AmXZYJ2sgIMKzh3A8mp
lOC4ELe9lSy8F428opy2sHrnDPiRZl5kCHTzmIIFgIUnhTjlE1134HNfHsrSTM2ylKbBqg2ASMS6
Ve4+iyDIHeWpWrNOiM3lVywNYrbr5cTcdoCG3dHphlMLutQBvSz4mLjwm8nSr4lD0Tn5Pe+hOZo0
UKUcHAHAjH2wZf378gCWPvcsYxmzRjjhQLpjhnq1qcpYwCXBhwHAaGGOdE2H4t/TBL2f/11U2dSV
XTR0EpBpeSITV7cd5dAe1vIj7SdyBSn+7+8dzgntvW59pr2yPxIIzkB8XVV6E6XEBRyj867EXPf8
Zf9/+hXODYCRlwa8UJATzFvsdjgX2R08D/qVtGNygo2XOI01KPsDekV7PY7TjSJRt0M3I9u2HPYE
lz/b0lDPE/3XLnWM18ipZ+wg2jRu6DGq/1TXZB//O6X/NcTzS/96uNKjF5iCsgOQMNtJECAPQKAo
5Sax7d5AjT6bHjpoESHKKVE86cRuxfA8lG18eXD/PhHCORVeCHRRsiaHMnHWiYcCgvaboUJL5fLT
l9biLCpMBZB3FZDyh8KYPe2bWyfzH0NU5KiutpdfsfR1ZlFBU9DeembZAXpU7fgp7BQ36fPXnj27
wwQlLRLmG3boBu+jMeVL0nVQvk6v1BKX5n4WD0gIhLWG8POhclx4RSRU75RW13qHC3M/p8OPNqwp
0of86PDw5Bs0E/okgrECUPsxmuFfo+6Fc2K8UQFaS3SUR14nYKhR1m1yRq7puv07ZIZzQryTwdpA
SVYf1cTuQQ7848LuYg37JAIScsFWxoElyOWPvfA15ux4nXBXqrwPD6z1xEp4pNo0aKFd+dYLy5TP
9rmhWS/LPsyPEoSQ0wSj6j9j6Kobhrb9FQP7pQGc//5XKMGFOOdQHquOkwsLiDFpuyOQyNX68vQs
DWC2ldvQhV0WzO+Qc58VXobBgXWbFxwAPjdXGn5LA5htZaB2LPIhUh+1Ae524lkS137WvFwewNJ+
mG3mJsvCtGtgxtQSENNybUMgwwAACmnzkfCviWZD/O1/P0KLd3i+HiFlJQDVarrNGFbw0bhGN1sY
xJyRPkAWc4Tcc3ocgIGrgNwI0bcKbhW9ErAXvvKckt7QDpjOAYpSrg/wUMZWAO0IeP586RPMWd2B
A0ymgKQbEIFmL/zhc2r718iXz0H3NemVcM7nBgR1csB9YAfavGbkMQIPEevqa2fNnMWdR2Ppgr7W
HSk4MxG6TIEAwk2na7/wi2tCugshj822sZyCVLe8ASCtAVdEhXC+q3aRCDaleXI7QPMvf4t/36Hh
+PO/C9WUGfNd4GOBb+A3XKj7REeAL47RVjjZoS2m5z64du1cWrWzje0D8DhqA0oV5KfD08SIeW9c
IlHmKvo9GEfu10I4m21xV08ASvkhzJLssM8HDtdfNOKvTNjS1pjtbJCkAJCKIIfPxurRYyUAWnn1
FAr65/IHWYh+c6Z3K0ztKAkz5Bouk0l3yrO3yw9eWFBzhrdxXB1IDwuKolmyC4Bh3Dh00i8Chiq3
aZcER4cY/bUtMud6Rzb1KgYhbWQdgbd1GhvuYMlWrLw8uybVtdDZD+ec74IHVdUBoXBsoXnvxx6s
4sKVgh7hjtO2a7ceA1J0VY6yAQI7nEBjqyEMIlYp5PJ+F5kuNkS3BdzKhiZYXZ7jhcVBz3//6+xl
qYDxk9US8rvAKbq0zcGmBEiPM5l/7QCe88IHKJ/kfYDPaNCX3+XSwEdpFPAeEmV6JYNYGsUsJohe
M3h5OOURrCv44oE3ElO3yiCrDVe2yxO1EArmfr10VE6mO9wIQv+pdU+Ct+sofbTFNcmWhbA2p4m7
RrakhgHVsfbBYZQCoDYapndWmdfSsu/on9/KvLuinbA0mFlIAKGYGBmFHuxjkn5bZKC8RNIbT+6o
w40UEIT8WuyZ076ZR1ylWoDRSigqheBVEG1jARe3L32UOefbYzp0UgZuvapBbYHInhNDmfG90mLf
whvvyqdfCHBzMCMNaMdICeYn7AIfZBruvOQayGDp0ecP9Nf2iyJYnPVFBMntvn8XY7/upVFXJmdh
U8wRjHCSBtYa94yDzOH+y37TNFnV0Fu8PPVLTz+P6K9fnjkgzls/ZIcWGo5Q/y15zGGHh6AG3NXl
Vyys0nC2q/s6daoBXieHoYrEI6wl6tdyoBS6d43zxKzDHi6/Z2HrzWGNpaVp2xY8OnClYWpcQd38
1s1hryijmqyDToF947cFwCa6yq5cGZamb3bil1GZw+S044fUoYcSjpH1ON21vru9PKSldTXb4KDO
5kNUMpCVx2ID/vQBHOOvzdYc3FjxzK+qsOYHj6lH6sHbmyR0X7f9m23tnSG4g3bTNZmUhSUwxzK6
1Kq6mUpMU+lP8RSEN0XVPY5wydRN9rWrwxw1ODJINCh34ocEN6rdlDZePMGAYjc6Vy1MFlZYMNvm
vAA1oQKx7wi0bJyCqoAvvhLBQ20fagfelqA+fOm7z7GDY98l2gG99qiouFFablNHfHGaZhseLTmV
s8KKY+M9iDOJCkOZnPrKgl360LO9jqaIq0Pg4A6m++zo7wTsIc99qEG2+NrEeP8broylAoJhKjk0
TnVv0JdCd//KVl766bOtPLrFlBcRrp6cP2f1+wRpi4o+Q+z2yjddCBVz5F7gWOZELqZGWjiGwpr8
7AvA1bVr28Lj58C9PPF507qYmUSg64l8BvDTWAhz5fBcmJ05Uq8vwem1gZPAyglqIt1HBCJRAZBS
/u3yh136+efLw1/nkKO7ljhNlRxI8OTSO6f51odXmk9Ljz4P6a9HD40LVz1LySEao/uQoOdYFhKl
eljVX/7tS3NzfvHfL4BvqdO0IUEdVX7C6IHvISoC3/OEFj8SW3+xDzCH6vHGcCeHtAOM2O/D8lvp
PjL9/fIIltoAc2MgWoXEAdcmOThJB/lV7fu3noA4hMdAcICfBhipqQ7yn4PUICGWMtsYropDm5H2
0Z6zTQFu1g6SF82VeuV/zh7/aEz4s51e8yAfITrgH3VpoKzgJAE0kd0BLFBg8Ns9h7TqqoZ6x21i
kuogoUNyJ1ga7tGsVi+Fo8MVQR/7WDvl8DCN1bT2KuRPE03HlQJqBt1O8dn0SbGVfp7dGN1fQ2It
XHfngMHGwLpW65YcXCAoQdYZmkdSmOLICQe/ycjhGQ5Fzv7yh1taerMEQbewaO1qkK6mbm8TEFib
H758o6P+2tKegwapbaBgpmpyqPHMJxq0/hEMPwbOpsy8demAhnx5IAu4nXAOIKQQ0XB9CAYeeeFX
JzOY4oCLdbAF2jk89VaQg0rAIRsnMFgh4+OvJmPYd6d1ywROQ7CrcEnh7ycPhMO09pwDOgH8Blxy
IFrzKKNXluVCQubNwlTQ6v/j7EyaI8W5LvyLiJCQQGib5Ox5KNvlDVEuu5AAgRAzv/47+a26eTud
EbXoTUdFYkBIdzj3OSKrkfAeG9RZt6TL+A3yVfd3Z/NSgDgKW4VTSRPc+VQ8j4EHwgpz5jWZc+/C
KXdmM1xKEEU+hhVsU/BC0/C9DqC6FlONAdIKhk3fv8lzV1gEGG0UkdoHjOhgOveEneIlqPtg5abx
9/e/f+4VsH/vtjDgleWc45yufKXiIOqz32k4hC/f//qZD+p/jIa4miPHgR+r+jZftWUC9MQ8ozip
PuZZXbiFcxdZhBp6wHpOMHV4wPiMH2c4RLMGJrceS/Fa6gtv+txFFltDbmjpl36G9wDHDwy0rlX7
UQOC4WV/dxdLcSLgXJA3AWlwGIK6WJO5v51LNOALKh9gu3RpOZ25jaV8cGRTpNIAt5FYvQKDFii3
J9v8KIFl+P6Nn1mvS8EgmGhCz0XqHRhwyCjewzJSr5DLX/j5c9XCpd/PyL1ZNRrpr8kLOF+WrfQe
HKo2GYhekb1vqoQfFA/Fa1VGSFYdzcOrcCYAJ0fy1Qg/fOJ10O/+7mYXoUrSj3Xfh8j6ktEA9QIs
AIq9M9wAvv/5cy9r8e2nlcxBKEEYEXIMjRQYDS7ISxlhRky5CweFxGf+H3HBUvenqwHj5KX1DpFx
b8oHic6oej0QM4Oh0K69xJswEAjlubQXWyLnloj/7y2nMGU7zwKvMBu8B6L698IFDyCxXYi+zv38
YjsQUpkwAtTzYB1I3OU4Ak3hwEXwuvTt797LYi+Q0UzDCI73B+d/CfHon8yT0jt/vFC3PaMBDZa6
PtjGw1uq63Cq9OhtokrcrWCmdSNleVADpmIAEbmZRpT1CgkqCUZy/rLu/T+Sv9yvGNiA3qErMNj/
4Cc39fj1/TM7E8ctVX7Ak6RlI+v0GFaf4RytPVnsSbRjmb4t8wtFmHPXOH1H/8gcbNP1fI4SfYQb
RCzFb7/0QJCqYx9ArAF9g+/v5Mwns7S6gVw8KUOg2Y4BgSmHsdmmiQa4x2rvKmXRY2pLoI4EklFO
N99f8cyKXur9bAuTmMgxfSx7b0+reWtIsFZTeuGxnQkByCIEEAZ4f52hPJKn/BYLIFa8v5AsntEV
B2TxrYcwmAYhKdBH6X9Kmsd86vdVadc6zTdo762E0GDw6TX3yAeb3YW48twrWmwBgJYAwwVf++M0
30Vml4av1Lw1NQdeDQ593jXU+n+5GJZbgaYMMmJPHYVrujgkc3jtjXo6Tg01E4o1Qv8M0j784Xxh
whVQxom+cOX/XhR8KQwMaIinLbEo1AjCnXL4L4g7QKj+Zs3xpSJwEMr1mCzQRwp1I+LPfVHfl769
cOz898nGl1JAzAZFMDttUJHj7SebP1Rv0lWBi5FL7mDRfx5sXC72gpSAXsUyoCbo0CWrjlfXLCwP
jZlgGaUbpDvp1pOiiL9/Wv/9CXF5ekn/2HlI4IU2QypzzA1ULhl4asEwXjKb++9tjS9FfTCd90xY
W3z+EVvXor+uWhzPFtybyhUZUIX0wrn2358NXxrdgAtsK0UdCrK5NHDHFlkQl37RNJsknPT9rLzR
X7myqF8lE+aLYSz30oD1uQWx2CdswXpAZHBpi6HGLMdEN4k9oGkr6114Reee4mJPUKXLZSlOr0g+
6eDJVNWBdb+0/+EqdmFVn/skl5uB9JidBqIwXvo5tzSm3Yeg2d/9/UsBYITxmQKkdbwcJ57zMrsr
EkRk3YxZ/oA9aajZv1/KZ97EUgFooGLs/Wk8FcvdIVRfYwkzOiAdGSZmv7/CmTexVAE6KkjdQmdz
bB0IjD16GKfP8Vp5ww2rQYAA5e3vaol8qQLUjtgJrqnpUQpYjM3PmCXY0elHSj++v5VzD2vx3Udg
SqQ4U9LjlHg4ZlLsNN34Qch42zlgXL+/yLnntUgD/JrVAeNedhzSgNartm7sgf8/ehUOl2af9yHb
0Nqy1+8vd2YvW3rljEXm1R2BKK3sq2sZJh9MT+3fnSrR4jOno+urvESEFljQ+QogjRpAYC/FSZSd
0ZhjRPPfG7GAcUreBDPqal4gfwItOT3Crlk/ghAWzjEJcvNb0DB1K7/m8HqKCjQbfVlBYIKys+22
HsS7QKK6tv5RtSVMNxTN5jUb1fxQpAzTL4plwXWT+vkh7XJ7HY0RRUUXTofdyqSiedLg0YIUL4T5
DSevdjMWogAIKQ19lLH7ZKcyf/4wrTV3BgTlbNVQEJu4tAqOq3Ku1qxO1LCWgzc2ce+zlxZAso0p
/fTHwNIekWUPRUwAU9O6Cf24LFW7Q18TNpuRT3ZhwcQKtkBuOzs/+hR4j5vIYyXgSN7Qr5hI9HXT
FPOVFJAItcWQgrqJOTZww2Ax6vOgf56tMbu8TDMgZEsXR0kUHDUMcX87ZQ30RTOBc2QeXmuXiscu
adCV4mF6VXd99sfAcmYvIqirI23pZpZ9FLsMrjOlNQONRV3VG6aSEMY/sknufKyELAbYMGUr0M26
G6iA7H0YilzFdTvIL44p99tIeX+qGvpIkJthrcsjb+1nIXLhKXTxbPsevOgZJsNRKMLXJMrY7y6i
IwByfjHeR7Pff8HpJDp2hZwOjtXg0alR9qsWIdPOeY06cB6o29ymA1D/FZCXeRBYMMumyTwkIoLW
CdCdR40exANKqfadB1UJgGQq3saha4s1nOLBYa5L4MeSJv+QQCO2SAc5WlE6h13JmuZQreRtQKDT
skDEs8HUUHxY8wDD7D4GVLhcg+peNrF1qsH/nKzeUdLD3WdK5u6H54buRwUDzbWD898Bq7TpVppW
rF4ZCOJgZVVPD/CiB3ScK/Wp85AcCHyB0FhKqiH2WkBo1jD0UX08Y02/afDo43TKYQbslTS8Q8l3
PLQUI6WYny5uA/Afwa3tSiwYoTTeudHAhbAWYfvK4HRDL6ytul9N01c7AJNlDYFUQ0Ewm5rsrkoH
/QzibA6+OVRZqwiSiB40SLgMxNEgGrj9FnxVhm64SaQKAA5uSw7MuJcYeLePapg20DuzOKIRx3w0
ROF7lHG7Zwx4jh92nMH0Slv35dDPLVelw2NbySpI9yKr2KoNgDiOJwrmNPwY+wQGLgDLp101XKk5
yDDnF4nrNC/cfRbKsAHEsHR6i76n/dXak7u4ydvuD+gW8HemkSDbIA/5kXsgvklqkyefzOkhT9Ly
XadDv89K+hMAtxKTd6bf5zieH6bK4/cO3sN3DgNae1jGw3y6bdjBNkW1BbE5W2N2FGYaOQv2fQUY
PreNf6eNInBo0ACxmVbtCtpPYLCW4e3YB7t+8AqyTUyJETLSu88oLwcAmoPkCdSdCf1sP9n40Tzv
8HdGP+dEVyfAo74xfj2t5jKqYt6ptWz7NVjHQK/z6kirU4mfd7LdJawvr5IQDhyxAitTrlk/yBsi
O7vpCX2qLXjCRYKILNJi2EKRPqyTqeUitok/5SvXWm9DMuAXT6LTUevuq6JRsAdN708tcTClU2OG
fVID/AI0IDvUI4evtigDsNz6MnqAo7x/a6jH/9TJmO9Q3RsPtfPrLp7gV3o9AM/+JeE+8BJNrIOH
WWauNEA24I/X2aaVAwRnBdpBoM8B30cGelNaVmB5w6XBUgmvyZaH/l2Z5HbrZWG1h/4wemR8Is88
YGQPVxPAyFvbmjcvqVA0TjqwRIdi3pAUWfw2SWSwDkkExi2k1CtAgNJjxnx+pU3jbToMroL77iAL
3I6DQ9F/wu7/k+qC/JDjmN8o7avdGPXJK5ie5Y1SAGtgoLy+tdMUHeea4PhLam8ddchH2pTYjTEq
v7VeWcd1I0A1IpN+sxHwXFPIum2CJtz1HKSATcN1KozbyOk1aB2gjFtbXKdto286RrD3kISyhx5z
gvswV/UO5hEAXlkBMxWMW6w7mJEDDM2qX7imqAG2lPlNqYrgXSovfwh4KrBspnHaOFpnz7xoAO0G
i7GJu6z2jlFZd09VRuuDEi7dmoTk2wDWH3HFG/mS9tw81tg2HjyYKew8/PhWhKN3M/lwUodZObCY
SmUgJgrRvoKVnaFSfBJPUC6a3xPkcUcaZNErckIDcn+Wvg5DgfpuQPhmTMfspgmH5ArpSbUfCNjq
I4rlP2QBI7S0VSHMzav6K2FW3/q80j+5rfKj1w8+TtGUAgIS0EMxKLaqedvuw740t53Kpl9lUI9b
kPjqtRoARI/AJH9ndda2Ww+27zWsSUhy02I2+13BlmIXDZkH1HCaiC908Bz077OMTUGz2xFiHAVA
bFg90LGVt66CLRi1VfpCIkW9vQOJ9HEc7XgFCWPw3vF+fhlMjm0U/iOxUaF88TFKOK+h3B6Gta5F
dkwBgXsT8DHfJIGCwRvolxuQZptN3msf4FwvOHQeU7tEeamCawInWxnm83qI/E9Matfw5URJ3kUY
8IZ4yPudOBx3gwAqdDViEC3Ows5sIXu167Bs8QQ8gDYbZbHt2wpEuLnwn2avYrBIGtsjukV2izKX
euUowR8NMe1BlYCOYnqo3gYCJqaYR6Zx5Jt6m1XZvLGIZu7mEc8yGjoXAwtc3Qwwy+2APA7yex34
dh1hn4Z3gwKrXbl6gwNw9lZICxEi1KAVz2BnwkVAqoRew5Gy2QyAp13hDdtqlXQYvan06ZxFNDHd
0cbDDsnCIR7FmD4CJtGuk05SPBgnkTP1dNrbLic3U5sPvyv4tl1h1tld+SnD83Cw0Wt1Cn49QQgZ
+H5y386ZhBNACJjyb6ObeRdldtyFjQ0x1FeHd5wAjqw88NUAnQe5feIFtpcUpa6QghTqRE8/uzRv
7gwp8G36A5dA+U0lDnPdvdUBgIqI7fNi0/QWtE9KoAFWJBRbBBzZo+iVKTbj6Cr0b3PRrEHQrDY+
meAOk+DkMSMLKiD+1XhlJw2KLsyK2mHdBoN96znIxqsEmxfImkHF7psJQWYQOGyw89Di0NR1NX8m
XZ3eGmRgoNrBVxBDKBlO1ga2W5ui0PpWapXbTZRQs0OI5TBwU4XgfrdQmssrC28Nr9NxjXGfdavq
IC4a+A0WtkxP7HPlGyDsYbyyTUA/SbfWIqoC2r1TKVDdxo+TXACSPPb6Nq1DiZScJJ9mAjFewLRo
DcuT7gFaGbKPJjpvq5lYIMHZ5N9VAdU3DCT5zSyy/tVvW4rXR2cMK3thTm41FgwsQ7Drv5XZED1h
1EMeUc9wz2nWwik1CDK1AwhQr9uO1/f4o8VVRwZZwipHixfie9DW27LXb6f+IlmHgWc2MrftYRKw
wYiK2X7xjpSwC6CWfoEtHN5OSV+d7r/zrinLEKG7jCNng8VEgHNUgeQOZ0JY4EyoEtS9xzaMl2Qn
iSqvhJwAzMV2CLlrro6IhVuzkikA6H6uq7swHMcqzqD+b1cNH9BwKtTMvix4sNeFzp8lS/m6Sim9
81iT4kuIbICYueM/UjXAU5jQvkcEWHR8TZhv7oAd9FBAQiahOPUd+OkiA5st4j9aR+O67I4KCpl9
3XryDQhDm69snc0P6WjFW1GHY0yoYDvXF2Vsq1I/irqtrohU488AKRMqu8YAP871+BM2pMDj6nGa
PxEZwfiBIBt45/lQ/hy9LAtXDKfwnVdAJUNaOj0auMVgzID6j9DskaMyQVav8xDsPwV7JTxMHYYw
CcrhPJfU2S3rI7wmN+5ZoHaCNdWtR70IZN682XkdT1BYbBx7zFqRrlXot0DMedWNKPr5FYuBb1J8
J1vm6XY/wynriCwrXCOmLmNM7TRbOw7jpkHCdt0BDrzm4yRehr4DTzrKyb3mmFsvJGaGXKeDtVfm
VYxU0z96Qqe3lQ+TT0Mk/IqQTsSy8i1MHIsJjGI4wq2EDPk+xSb/ww1Fepub2TyiBC/X/sinq0SC
Ro6NF8PP5YS2OQRjL0AI+FdY7MlVHnbyzaF+cpTwB18juqiPkmfugRU96oIA+B8zWcE9xRu7uKjr
+aCaGTwU5TVPdYlGNtwtmNnDswl+S5aOOxk4+iGUTQEbln4r4qip3HOvy+GK+RDBIxoK5YqpEF4t
fAIkigzIRIuQ1XEPGnu0IqDBZutR5WEe57brd0o7c1dmBb32LEQMcTYbehcNp3gR389LMCq+9cCn
/92WLP3owFtXqJ5M1YuNdIohlgygX6Yw77HBolDXI3HVnR4zzN8pD5wXR+WAuepegzaM+iuyFdrX
amcarAItIWxZkzFt47LWJf4tptOy1FYv8DKAkhWIFQRzJdXuhFgplbeBMePwaQoyPnJTFtmuEWau
EdhU7AXrbwYGOaiyFZNuTGKBjbhGwt0lce21sOboPQXnJ+UOsI7qsPsOFlY4+Id+B/zACqD56hha
MR3qMh2wARjpXTeThVVzVPmxROP/1djSX/midmyVcEykTSUwe6ChZ9UvDKnRVYQtHWa6MCr0MdMB
u7bWNasW9I/7gs/0viCSxZ3JxLZDzwsaFN3fjZk++XGzstrgPJ1/weAquxFtxvcwtON3hNLoV4Pd
83NCTHNbDH1r4y4Zqq1UDiyzk8WHv4mMhwzWUAZLKR9MJAR9hNZx3gkPZaF8rLYA0KsDihY4kX09
QyQpgNmHI4kc5/ewiMYJI/Cu3waAK+dxj3ILWZGwd/XKDysMhWoRDzMsAfq0DlYd3F+OA1Nk11eZ
2ducT78qBWdjpGvGX03Q08dcZCBq94XZY7B9+s1GBggxgCHiKnW0APE5T9fjHNVb11G5Y9gEtko0
MDkBjf2AfRIFp1SC/4sp826jaYPeqj934Z6kc4gjMoPZCILWKlYh9dcC5YS4UyK/L8MOhOipUZ4f
syZhvxRWaYyotjo5p6CVzUV9KLwajPmM5Oq6SIp+D/OQYl8Qv3tkUw2455Anz0AlwiQHXfdyQ6rw
LRpVtROYVN6yQdC1kD7boasDixHimeag0IXB8ZTnHL4wsCoq614DFJ+6e7+s9I7oQr9kgeFXNs+z
fZWm3YvkHUx4BHbpakL9qe1bsemHYTpaMgKpwgNMOSI91NeQdEdbpNz12mBOOh5Ya/9I4WuUZFWi
t3mXMLqiJ7usMU1yVAj6FMP4dmI3vNHkYbQ9u9UodzaAwUz1T4TP/YM/wjMCAS5c8JzuixtbdP3a
aF9uOqTtkIyC76DbMj043eRrHfU8BqKPbzspq48OJgEYL9CZeK6TgN2fxAk/YDlSoiQQYA9tqhSO
glmwLnk3f/EE3dCYWOOuDRibe4RX/lZ2Xr7H1z2u7dj0Vzpn3avKdQg8HzOIkTIm0EGBHCRqRXWl
21HdZg2sLDAUIp6CeoKXE5rTr3Ctrm/DPMXgbOf0A7BY1buXDvR1xojqHoRNXL6vYVPtuBesUHqb
t115in0VbCxYB+8Q5MxT+iKcgcsJBpR/qNw3z27g9mMW/ngQ/ZjvZ3jNbOoM8n2YGdLHAIygdTFE
7lDWgNmTDGNwPcyxrlkQ8FtXhmoNIJK6o2k9X/lmxKYl6+I2GkbEDVWRFu/4pJPbyacwaggJCLx1
6JCOS5FfGTYLfD9Fs01SZTc5BmlRqJu7bW8RNRZB9RVaKP9gS+HfpuXIdjwXfF34uv4pkUtvPVc1
f/IA527tvHp7skpD0h51xyybijuWOdgPdbr78KTqHgoHrSAJo2mvSIJgbJ44aieBhFUPvhfyKMsu
umOFp4+OTqKBgZ1TW0iGxIuepdlPYgofa7iGxGYw3K4UaUu1MuNckVhlXfJUIa36o1VpHj1TF/dI
uVU85Ny+iBGQF1Qo/XgwtN/kqL9tk75tdqbOEroChCw4cu1yeKAAcXXFi6qHb51B/qNhmHYTpjTb
iTrUez/I8eDGSD6Vo7Frk+Jbt7VB1leUJxeztA1Bzw/ID7gcO4qdEUWuWBgW3TOal3eATdMrQyg7
EsKGGFmed1B4LVtGrdzb0UE7UARIV+mEdzyHrjyEeuxvpkSEiHnGtF9hGydwxAIFw9g62lCFaMfV
kTn0AzRVQ8jIz2oCpivQ9bAuitR81hVcDmCGmfMfUR1GG9idIQdo2vK+nOb0HkUoku8KYtOj37Qe
xJZhsjoVXGG9NnbAh2Y+7NJIkNH1oDLxmoAscUPHzNtBX9d6MElI+Yqms1r7vlTTiUIDt1lUQQpo
lyOyI7U++YwMOHxrL5rgHoHxDXyJ8wrzT807C7PydRgRFo+1n74nRnXPepApKnGevek6etre02TT
RyG9sVnfPeF0U8j0RXEYUIq5FkiOHXy56hKWimosEZiV/r4NKnsYhhSZu4+qt4RL3zaIKLI/wEo+
SF8g+OlgyJWURkOHncvHRFj1FPZw3MBkVt49lZMbyS1ztt610s8w8RnC6pSHtPo5clE+jx6+66qt
DfwPSvREUIW4D7pRPXutn91Zj8tDIOAqMAasx5BggLJ3mZd4JSDYz7kddhjIVhBvwUvKyoE+grM2
vcBNksSR8btX48145R4DC8eIPv8Cp0I/IueN9qjVNNdNifhKdAqs4GCeHlClhreajwLOnOTJDXI5
vfOh3d4WMLfcuTzxP/IomXdd51B0nSJ7GBuXrJFxZY9ZX6fXqYewFE02ucbh7b1kcGm419ortyPe
t9qxyMBlSHKBDbKzFUJWi0TvJiBYsZmjOtwgwBUfYIN0BVx0OnhMESHIPYe3n0GrGA5TFE6PVzAX
z99QgcFcHQqQNtgVOADRRsQ58xbAydPiQ+4ljylspN5okofPGnPeJG7RfPpAxTH4hdeX/ohICaOv
SBXizpddt8e64D8yyjmaAVaxF8LH/srWaBeuSkZekhnwpdyGqzBEpMd6G1X7JusVjKrJfKPy0ttC
Eu0fpsQ3f2DLHF6VOS/02ocD96GZWZuu8B2zvYQr9HMVBeNTNbr0iKXkvfYdENQY2hSwKcYY1EMU
whkVNur5Zwoq4LCycwSzaq/xkd2AvlzAI8Ppe2mH7iev/Hyf64H+CVIJZwyMB26/79SdmTPg0aLh
PKsIDqWo+B47v9lgbhoHUvgpoiC5y+vwqhvqR+3DowsZ8zXclt9Ym2BRs0+eIO6t5XyhYXhGk8mX
GAvbY8ulLtLHxPlo6b1nhX8dwYoJ1p+rhOXvpn32vXZVjhYGud3G491VWFxSDpxpui8ZF5iQKnAC
4tOU9KtIHmT1QvkFAfmZTugScMHg4pPBxjg95iSFKxiNQ20vNELPNI6XYIsRRYmCt11xLEkKdBii
3H6bhiGC8ZFeZwE2ou+XyLlbWDSoiczrqC9ZcUTDCvqd+Vev+gs//f+S2//VjvIl2mIOOVKXVKVH
y9LwK0LH6drJCLXozPWQwSZorYbBpFEESKaVJELGOoClkKdhZ1YaHgDLgwAZWdU8dY9SNf2hxzTa
BRnDuWXB/t0InpEc1oV/khQ15NiNwwPRzVfYzxekHuee66KRbTvs/vVpvC2PMFYtFPeAAoWR9vdv
7YwClC/RFxZNW4JSoD5alcujmjtscZ0ApbIHQfsmISTYWDVliM+9IOtBg6udW4k5Cw/f/wHnnt5i
Y+GZl1PVQAMA0sSvCPWdVTIkP93gX+KAn5FnLfEYzlCYBo0hVCYMvksw4FQrOLXyk+tBvm4JcMtE
wUuiIxA4/dUtLbkZDN6aqYfB8mODaHJoyhWvfqry4/sfP/M5LzkZoUfNSNOqOE7oxyTyjSCORVdh
Dc+1CxvGuU12iclAiZu0Y+mhij+w7jgipz/2yi/uXFWOEAPQdluYqIBSS3pwBYM9dwafLmTmyu4n
JCPgJhh5YfGf0Ykt8RiAY48JGRjaKr57TVJ+yCy5ierpDTXsF+iUDp6Zf0c1+UsVz5KVYefCm6op
K46EV7fIRW9KOb2isArvuebCF/f/e/p/bGbhYr9g0FSngNuao4tQ4Y2TNkKzurdl8BnqGk6cxkXb
miTprkR4gikTOea/kadjyl9RHd1oz/N2eYPGMa9YtT+t5T1sVd1r4DJU/G3piqvIQzCbFlO/EVFd
vOdFWFy3DQhot6gl0lc+KFj/Fl4CsUAZbeVI2aFmcApncOTdCvy7jS7hm2fReX+qIqJmHBsT2uBV
6ILDnHgAK+qG3fGwbT6EyC2SUEfcQUzZqS7HUJOtBmfWgfPGdTE68g5bQIaICVn5veg6uYXep8pB
hD86RJH5jk4BjLTLaYwzQFpW7TT6uzzUKHaJCpbjugqKlxYDgXFV9v1VzzAYjn+dXHWlKe8shqJ3
XZOUyFZk5qHDNPBHJz2xy3zjPePjn+IZIpIDS+cOdrDhhF0AhI0Wp+IVKZ3/+/sv89xWukSUGJ7A
WiXC4ik7DWEJRZVoR41I7uHGnq0jygr4xeTZdJyZ0B+A6nR3DhWyX99f/sxGugSYwCcOGP9gzI68
9fsHoI5/ktljh7xi/EIQeEYdFi63aq8HaROr6NBKeiumT+7BozbtN2TQCIT/fH8bZ/a3/yGWKIh1
ZYFgWELa2sw/cHrvkHKsBKqc31/hzJ7yP9ASKhokN32G7uKEDTp0lEDa0IgnyK6SH7bT03VBqHlp
86R8UE1kLkBfzjy+JcakBsNE+32fHmHiF6NFgsbjrxY2ySYvN9BMXNi9zyyD4PRc/6EPFrTVsCSN
IOFjzMHyLsVch4CRJFBjtX77/gmee0ena//zGiiIRRi4ylGTATEDUpU0RtDV3hUVaw9tPurt99c5
dy+nkOgf1wFwKqKoL6FDZRp84ic7Y3guW73ldAwvxcfnLrLYjqE6wyyHiRCAQNWySofmYYrgX0vR
6Pz+Ls7tC0u+iZ92SNYgBAA8W6J5nnwSGpVwmhTXNPLjkVeonwXZrdEjzI/z5uH7y567r4U+sbCA
87AQH9KQ3Jrq0ZBbeQlBcvaOFjuBCzjMsQPEVMr/hBpwLSHsg14nhnxyq1Jzg8rwszLYrtOff3Uz
/PQt/2MllChUQ8gBjb1qULbLYeveIf+jl8bfznyaS8zJSPUEWTMU20PQr3A4wy/SXwXI0jkKpV52
KZo5E4ouSSfRmDQ6SxIFP6/wutRwf+dt/Y5o7neRpPcjVbedmf7u9S+RJzokfdAW+HYkOkh4/7P7
LERwYUmf2QCWmJME1qk16EDqSOYxlppB3ufgc/7TSy+NOZxZvUsbNG1R94WvpjqG0LBJ1+1o/5g5
e2Hu7dyvL755jYkJ33OgJPuSrAwNb6P2LUPJ7PvFeiZj4/6/F2tVZ/g00H8+VoZ/pEWL3VGW99//
9rm/fPFVjylMecIMlnDJgNpcHwErOKIzsROwVr6QbZ/78xcfN/RyYV9FmNvv8sAddMKSuBTFpTIB
O3MHS97JWEE52Y0MY+DOwHsr0n9gsW7RarIWzpMn/QwXO8iOU4hPcGz1cBSF1rHeuJNzdT7YO48I
bDTycVLzELsupasAZXzduGuriw04jsfG2YMaHV9xgTOQm+Axj7K3YIa3iBJjXGt+XWf6y4TjeqLl
buoZZJczmVdRCyfu71/Umae45K4EvoHCyB886OfzL5qOb5oUlyafz0Qw7LSN/WM3nNuOwXsYXcYc
gTtNCZjGpMUACBSkkv2E1mbvpmHno/3yd/eyiClgX8zn2Q8x5yrntZ/Tqyk0F76Vc6vh9P//cSsN
zMqd8NHWLDlaUrCnh+wBtWC2+/4vP/fzywgiNdkMo7HkIMYnSVAbqj/1pYmMc7+92EREH6GJVGFm
mk5P8KdbzcVBeRcey5mTYglROQGHIAfBY0GztUJr1DxD13QzztkV7dVjCZw8ZEWbv3tGiy2FI1eJ
SCDwjFj2noXJ74FBWiiHC7dy7jEttpOx9gLE7x74Ru1HAVVSVd+R+fdf/elLykkjwz7BdCKsq/MI
2BbMiM0KoGlZ/Pr+98/EBUu2SZ6PjnVjqo9h1zeQGsroRzNmEL8VlEF7LkZYFJXlpXPjzJNaMkoy
VU560A7igeTYVjcpR/cQjtnf38qZI9tffMNpoQubCYz2dYm9VkV5gKD5F1OIDUYIQr+/xrkbOP3/
f3zMQ1gZuNWN6mjNe6rLfV1Ad0P+yoKGL43SZDbnsp7/j7MzWZJT16LoFxEBEp2mJNlUUn3jsj0h
fK9tEAiBaAVf/3Z6VFfPJBE1cYRrAImaoyNpn7Ud62aR2DUjVI/FA0rIt/Yaa11tzGZAhvKpgPrn
3BUngivsYZliz3lLIXFQLN8IR2svIf9toAbIosJJEUhz3AfmWVbBzQOC1ImjkovjDjdV4+F6V6y9
yZjUPFwyDwoCwCtc7Z+9idZPUCarU1a72WmC/CUSaqQ311+2Eq2IMcWh3kDhyIRISBiIMTBefLOp
9wMnyf8sNXl0AgzkkjUbGdDKwmrSS5hQEE664OosKTnahXfIHLaxy1h79OX7PozfoixgoLSA9CYH
coNt4Z4XWxc8K1PDhJXQChfGIKIgSoE1WkDyDI3IuDm5V3rbRJVQ0soizDJ2U+VZf6rCIvYL/94v
xEuH3BlFMM7b9Z5eiSKmLxnEK8yfXS+8aTCqiDUfpyp7HjV78jp7Y+SuvcJYshud4jAEwp1zl0JE
2p9A2rvvPA5ClrsxXNday5jq2dDw0uovKnXyOxuHyBX/tF6xq2AZGQRkf72l1saSMdUh18Tmy79A
dih5roAw92xxvP7otd9vzm1YGXl1h7ktaL4b6AAezb+e/JWV2E+SjY5eG6/GlK4FfChrDWzgaC3w
Mq3D8UUVNcR8g96C4q90tMkeIQ4Ek2MVIu/IwrtMDge3hMm2VbMXq0Kt3fW2WvkOkzNS4qYKektE
C9jYg0zt5E3cL50dOTMPNnp67RWXbvoQNXrbhpfQpTvGTt6hFi1DSRl5GoX7OfcD1zQTW6TXe1mA
sIT7552ERWuJyjO1q6ctWNxK/DY5I6XDF16idPEmbW9xNgq3SRRm4C6B2XrnVlbcNp9kPZh8EenK
OoCoFZVN3VdROSiD626FDl6ud/badxgTu+Dc82SDrLlvi/uctv/C4ecBNX531JKARk/vJd0CR68N
XmN6L/UM+zWIJ2/6uge3WH3NyeLuJA+LyE1xJ339g1Zmum3MdFE7o0fLFPmC3e+sYsDxJOIUnIpQ
agRO8hb7fO1jjMnuDBWFVBFG6sjTjx46fgAaV0z7wXY2Qu7f5wg1ESJ+TaQGhxzX9CM/se49hCTH
F59zy0QW/t8ZKFDXVKGmGgGxIu1bPi3Le+YJ6ECKgLONrcDaFxizvBlcZ3QL5IcuJkiRhVCtvw7l
FqX17x1NTYaItHSvZorU35mSsvzFW2/nU5SGlkVko5zy+mhyLsPm/28eqckOoX7gDmC049hOVuEp
h1Dvfpi1lQwouoAgDwAJlDIsO2oFcxzkEIuLmoGY4IXtp0IlNfkiBZSNDERkrLzcuymXFu677Ilx
tjHK2Mr3GfO/qqnVpiEgj0iInjnuqC917U/23D7apPiBqodHlF39wOXB5zY8lBlRAHUTfcsbLPJS
8Btf2DUqF1H6oNgn28uc/0GKiw8/DG4CFqI+Mo2IHk4oOd8IL3/Str8NCGPijzAndR2BW4lmDNJT
GUoHJYmC4qK3AbwTOn7nWAYBqnm7iDNtRZ3y1EnaRT/usJ6itopDZg89ReXoO7lo/3R9oP49HlET
QIJxaY0VYFEo4R1wQd4o79mtJ+csMzV8DbpFHa+/Z2VOmwASD5LDmvUIr32QdxHGf9LD3AY4reD7
515gBI3ATfMaNwuAUs7+zcWeNcpGFFKF3sYHrDXU5e8fUg9AoJAJzlZw46TuLi2wYqM63i7dqLG+
fO4LLk334Q01rKVxTOqKszu5j02IMumsvRm4erv++JW4FxrJPpS/VScZZiyBJiLO7Ol90LiUT9tT
HeYHaPq3bvn+no5TEzWSo1ClHAsizp6HqvWlWNLvS62qjcVhrR+MOIDCoLIKKDgzdarfMtKT+3ZG
Nk4XjkoX7M02AvhaaxnhQMoMpth5js7oQR0NVKiO0p0ZjKo0IPZBijuYjG7Z2v09maKm4lPxtF3g
CkfPYKoVcJVs8rhZyt9+ar9a3Yg6Z9Sg2xM8tq+PhJUmNJWdRSi5P/eqS3jdkQQ7HBAVlSz8t8CX
9e8gQMX+9RetgFuoKeNUjPtB1cx14mBHEFTEQtFKa+1m5koUeJNQQD6auw9dVYB2UKV+RGCvtG8X
1z2KHoCcjQ9eGZGm5LNPcYILNTxuK0roXGZvuumXdOMKZ2Wg/J/mM+9Qncwr59xPGS64LoSXovRe
Wqe7rSqU13Il/rnemish1HQ2K2nX2LAclonWKKCleQj0rn6rg3RDXLkyCk3lp0OWyRq0rRIeho9y
mL7hYtOLeFZ8nSEt1x52Q1PNNxiCax9j5A9gUbWWq90F+ilcaC+8A3BAiiFO7bY6XG+vtV43IgXq
tLCfTpWdlPXyjmLqLyii+eSjjejAynYaJ79RyTIqVOo3GcCqgeN8ckgZqUJPrDzsp9xO9ODui/nd
5y+6Cs/UfS2Kz210qSnV9HQqrEBBRcvd1IkVLFqi1oNB0uIhDcgd29k4Sl6JNaZAMwhRLSU7JBRe
272yRe8tMh/yJrjtN1WnK0PJlGl2XdARhcrHc7O0QWzbRfGM5ktjBYe+DT0RuYyZv2Rvpk7TU2Gt
gGJskwyOYXms6tbZQ+1Ke3DVS9SigmqX/q59Hf7qcgAwGw3NoZym/NnDVSqiXDlNh7SDRsxlg3Oe
atd+hUvApCK9lPJ7EAzlQ8ZSyGJn33JRf12iJlSPwe/rM2ElRpnSToiv7IwsvnPWs68jj7JvOYoh
Z4CrxibJhU4/F2f/T9IJNlCXKskTmA6gMCd4Dd1mY7+x1slGvPC6ueo5mjVJRxd6affodAJ8gmxj
uV8bpkasQKVFNrNG67PS2VsX5IlqmhegTO+1K5+ud8Kf8fi3MWQEjbmxA9RYz/ZZZUHr7wGmAf4i
ZSWgO8v00KGo7reXdxL6V08fi8EeT6BVebdiGvTrbFVsJwB1P8OGiEVBO/SxhEjwVOox+zHZUOBf
wOI3hW2Tp47jqkaB4XMKhe4AFpBgCqbDSJ+ywMt3PSnDY7kI5+Bcaobg+WXte+r4MRFO8Di1KdnX
oSpQq8T3wFj9O+dMHzwRZo/gUGhcBzG/TXf4a3GEuKP6mhFtQ/+JjYrqhYOidqXTBGaS2bsddgyI
UebEwyCWQ6DmNEZl0Rw7S+0fWar8Z9nT4J3YPsoGKOqH1TTRHe8LBVZWWOwD7uD8W4QjBApL16CI
3bH2tJ/6OxihUEjmU3d/vXfWpogRc/mSO1RpMiTp5P5TzfRYNXkdhQ4457VA1eIMT5Hrb1rZOZuq
y8XuQ47aJJ6UC3Sz4+C0z9RS8qlBZElQUcYPFqkJTLLm4abVrNwY4X/ShL8MP1OLCYWvYIT3edLq
TACWCXzbLihAMrJLRU8VBLuHzskVEnbu/QptnD03OsiOrCwh/XA867Vzx/aUVY1zsttOPRClAOhx
kCsUQ69DIN/C4ZGNOVACDPWoY6SAteMHpybhfp7LIPJD8NxnvxziApXn8ZSV5WM2kGUftNBVezal
8MyjIzmKOSxvwfkoDywsg7OrJwBNBrBsXHhtJIRCl16hCBY0aFVO+9CfbhbwL8LAioHwq+4Ly8kS
1PTyU7joMh74AowZTM5OM0FJ4VD1xR51j2Ukyk6jvsivH1FO5h5cLQDh4+O3QiyABdK0/poWoj6i
dB2EDkld9EYr42qSFapCaA3olj3GtuWEEegSSMb0kD3kmWj3rgo79B/QY5ZOG5RBw23o+thZCVOm
rtUBBNF2p1RDdoN8QKqnlng7Aidjr1429ForWZMpaiWW3dnZ2OaJLfzuAHmPGzNL+Rtp39rTL+H9
wx63o76Vg+HHE+6whxZFhjhy+9wM9i6v/PDo3spB3rPYiMUne9KjugUuugO7v3pDmWh9hAZ8a/+0
shaZZn3EzppJju50TpfFPocFmY8pTor2Qg3FRtq09gpjPaKD6/JO1frcCu8LKp4Fbq/5N+2LZiMc
rI0kYzHyUaEWlKALJWRAYfnwXcj7AhO9abb4xmthzgyoZMB1hq3yRACxIPr0HNLycer1EYbCTyjB
28usParU/3F9Zqw0mKlaJfAXbIAdn86T+7p0+S6wH9jmof3aw41Db8mroZgLV59hxxwD0YwS62E/
zJ8D9FNTq9rbObGsgORJ4aunkvNT2dOHtEkfrzfNyr7OlKcKPcFhtQQuEaq1mxwnM1FNsme76oDW
K9/kaN+K1to6XV8ZV6ZcFfQjnNBI9IOq84h5bzR1IzGJHXGXz8XA/5OrLrOPun9rPJNqCnZZqgj4
iuN5ZPotzPRWpF0JVK6Rb9pN69QZPNGSoc8fp7ySO8z4bHe9R9YayZjdma/zsJ4w+RzLAjDPagbQ
FgXc7grbO/u9P/1z/T1r49aY5GPgtcg6h/nc+tZhykXCQI0Fwu5w/fFrA8uY4g0doFQciiaRsEha
QM8Ib5VTxSJ9Kad+p9OtSrE/qqy/pC6mjrUBQMLq3Qwkqqfm5qFudg/Ujm/8evfgnPI8EkmFy66o
G6LznEc759eL//5SvrwUx3R//UtXGtJUmMI2Og30oGVCMSx+slLk73S2Ox7N+RRu5IUrI85UmmYX
d1+rqudzgAtPlKoFByBSt2431z7gMhI/LI5z0XZQeEuNolny3NHha9imiai2KolWgv0fAfKHx6d9
57tg7TSJdvs9MC87GJTdT/DkZN68l2P/NA9TBBeF672xMu5Mkz+7rEsvr1t9rpsxkYz8mAC+BUvE
ffKbKQalroxJv1mwsOK6Rk3fP6bhKEAHiY+bwP0t2sdac6xeuK0L3B1Pl3tV6RhFk9i7D+cJ+/8d
mJqRDr1dadGoLLIdzqujFkASO6AbU28lgpii1TAnxBG1qBMtv43Muqc9mKPl92lW79fbeO0FRugY
fCYcawgakBheRfGtwiW/W4OC4GyEwLU+NGIHBzas0c48JEz2TZR2EI9nQ/5vxcZYNnwEMMu9KyV/
vf41K3PLFK9q0TdjOeJrZpWCXMN2tmqO1x+9MrNM3Wrqgbzt5YtMPGWfLDcQe6dtg2gk7dZR3dob
LlvWD5Nrkn7DcJIsk6wHEr6zT4H2b3JOP5eSm2pVd7IgnXIttE09H6hoQamRG5289ssvf//wy4Hd
FUWXBWOy+D8xmkCsFLGX5vH1ll/r1MvfPzzdt6bQRo2kSKwFG9iWIodR3Nvyil17upEANAUIYH0r
QScu9LfBao82DTcm78rY/3PI+OGHh4RMdZ47TeKkgN36NmScj5NDH9O52YsFp+xztTE41z7CmMVE
gxm6UKxbtlAPqltesr7ZsqpZiRCmEhW3rTAFbRosyqWqf4dBHd73Ge8f3BoFltVgLZ8bRKYINQNF
cVAg/yb20oAyRWF0WZzT0H3+1CgyvfPCgS6QCocywUHHsOvAN4tnEOmuP3xlAphS1MyFIWw3LEMi
gXLfBQ59mytUbOeVtbFPXBlKpho1C5RTWjjmOANZikMyyWQ0cVTaasf53tjueUb9fu2NGynK2ucY
87lEas8aieHUlPy3tq2vwDW9EL+Nr7fWJaD9Jc37A8T5MC8y7gGrOnhNothLxjk4VFbUdiLi9u0o
tiSEK8P2D4nhw0sAPecTmW19TnkbA1kZDQDQsRpAM7/bmHVr32Gk9zJc8pw5nUxE78V20/xEdTjK
KMX4kyAK7trQf73eYGvXEn/URx8+ZrZ86Dc5EmPyvf+qD/75oG9Qv4dDzKj/x391X/yH7NG+TRNy
ehF3+Rv/3MbiT7Hqh/d6AngBulwSctHHtHgGr+iwaSq3kkyaYtWWweEJheJdgjsq1Ija1PX6yMbB
9onLoDjMoKccqcUq7JzoRMRedXp4ut6gKwPclLC6yyXPG3h4xm3nrQCeKmKz/rJo7/f156+MDNMv
rwaRzq41aZNUlHEW9GzfNN6LbNlLju1SpGXxyTMqU8gKIJmnm6Zyz1kLAqbjiHcPvgQa7PfrX7Ky
spg61rDmmk+2Cs4VHW64T0/wav1x/dErMc0UrhJIvSByYv5ZgCHZ4bYjJe+l+0yBpgaxOsqdrW34
Wm8YS/xkwRXDyrLg7MDWSbavvrIAgx13HHLiYuw2ditrY8qIBjMwWj7mCsSGwTC9CnDmB2BbIMeO
JBfD5yKzqV615550XeHmCWy839VinWqLnFROTp/rEiNbpwPw6bi9gaeEUM/TWD6gKOQLTpX2VVvC
8ADlR7b61HqMyywjq5sbCEyhGzxPjv009u6xKuwuuv4Zf4/9xBSvcu33YzsjMLtN8FvCxgEA5uHR
CqshUmn16/pL/j6qiOmCl49ASnIAYc6sbWCrfQ4EnBiabK+Hf3mbbnTI3wcVMUWsLiDeNpCzddKC
0yceOTC/HS7Xr3/BWjNdXvohumeKcl7npUoYZAH3OKzqQSZdgDdO9RMRTGx8w1pDXULLh9dID8Ye
Ja9UUjs8KYgLAPv0rIfqgQHfZ7Ugol//nD9la/+fV4Bf8N8XYeFlwBqisfyn9pafusjfHbropojT
byjOUjF9Ws7B2TrK/Ut+PuGSqnzXG8KBv4dJYqpWLaBByVD7MoE1GhD/7ZLFlnA/t5EgzEjv3TqA
lbtXNUnhODuwGOdISlTvgEdo0+Ww0DDxp41D5LUPMSLAwqy2a5VQiZL6aaHq1p+38Al/X++JKUEV
DEUjeUbGxMntLJrH+egC/xcRyh9aV+GQBwwKlJ8CU6zarcT872sMMeWos+X0Qk4Q8ECvVUQ5PJ4V
KPpgfeYg4i9RVkyfCszEtMWbwX/uOjvsEwiQ1B2YhuUrDKXSZGz8cmMerUxX0w4PZxsSTplekUi4
ocEHAzjDnqjXELIPoHy2BsAfSt1fZlFoRAW7tcGPYtw7l2M4nLSXV/E4wryidtPqZZwov+tA5zyy
SYhTOTABvwQoTrKJqu+wl6LPcDiEwNjq7bOvU+cErYF8AHM1AHlZFw+9BqKDDkLfeyUu+nuI5VGF
kS4PNUw4b9rSD0DcBfUsBLnxmVWtfUqDuX6YgEe7dTUOXJbSCyOYeqV3rHLcPVO6vB31CNM02KDB
5yhkbzBbqHZDx3BT18jpyLPWi2Q1e/uOy37XTYCztxzlE7ts5C6MToIcTK+wO6fScV8AAcfZIp+H
kwWVeOwquPV6gEke3H4aksKCRejsswaVhjBOYZk77FiOI790UvIN9yFAqk1OAJdcO49H5jcHz1l0
TJjbHqQuw3iBVRquoPut/GxtUBjBtRgAa+UhT89DjmggMYN6FPtjWlXDRkRYe4MRVSESB4VLW/Tc
X8w9/T7uGuB8ikiqrSvElQXC9BVcMtAiGEC+SVlhr6adMR6J89gXwRuShN/wf9nI+snKamr6C1ZL
X/W6sfvEPaZHfgIi9tw/THfOqYjB3d+hNnJHDvOtfxCn9oya+pM8DifAojfW25XYasp/pZxUmvrF
nFAa0LsKt7y7uvXk5yKQqfbtl7b2eghZkrapz8Mw7Nno31lTtxF9VjrJlPjW4LcLmDbZCbShQEl/
D0d1zMOXHJri3t26aVp7yeXvH1KFNMNhH+yxKeCIQ91HGpqUOJCifAYdo4YBwaijjAzjpzJ2eC/8
920eFx5USi7yn/zHSH8AVhSF/HMJgSni7Scip27woBylOvKL7ynbGMQrg8hU7/bEt91qrNHNlueD
xjJ+64Zyo0HWnm1Mdd1J4J3dxk5Qedff9owXd7DrsOLr+dnK7AuMDRIMRjouumBJdBjuix5BuBCn
in7u+Jz8Wc8+jB2Y+sAGD1ZAST73L0Ga3aomP0B8tKGaXvv1RmKUC+gqF9nZCRDJzvIsu3+7rQi7
0uymRtf2Blh0lEOIGgSgnkusUxXZ6NGV4G3Kcosht0sNZ8EziP0nDQWVO8Ar0Aqqr4TD0+h6x66w
y4ipzIXeWtjSGe3EyvmbpgI+pUr86j21H2GjhQq1vdWIG4Y1lXNyvP7Slf74P6VuHgahHQ7snNI6
Kmc7KisbBmJb1wJrDXd57YfRhAOilgeF1WIqqG/VlIdwD2B3ECCMMdFwK7z+ESuFE8RU0i5+yb1Z
leSc9vODohPoGKM/xprYxU7M3H+FbW0Qkc5r/sl4rlEXhpPMS74FIfQWW3ftU41ZzyVwsBaUpWdR
+N9aG36cPMwTKmh3gNdasDFIVkK7SfIctZB9B6cyXOQqmIPwHXWKeufo9FmN9t4H4HfjReSyK/pL
AmtSOz2/G5xK+ngT3M9z+KHANj7wPfmlEKOX1DqAFZLFZnfZLeHPrLfVv/lSxZI33a1L4SJcFKEN
GPsYvjQhUd893vAClq8VMLweDAbiAb4KqN+zKzBrmu5wfSSsDWcjvFQzsyHDRHhR9nf44RX2d1hK
fOrRphDVh6tX6DJnSTj0lQ7UcbCMACJxq+hmZVtn6k0Lp2fwMIY5G6RsflwzChq0Ny3s3AUWvGpr
8VZiSNm2M8O0sWQbM2dlY2cqJLNBN3BQRBFL3w0VXET7L7Son3LfjgccvUXSBUB16paN65eVCG2K
JcPSB8aM5TKZOvVjyuUPy8q3yGMrPe+ZkQaiLGlXgp4xBk6TJWuY/sIdotq6E1+Z3qZesrHgGpdb
85L0jhOTQe/C8KGjzR7GhRszbmVqmzpJT9aKM1LZSaFhBl0H9bEsJKpckfyUBYpb+o2caq2lyH9j
ckl0nqlR2smQwQPKhxHCcQrEHLOMOJ+cK8ZJSzNDPxMOVgBPhvw+DaeHcM5h3phtLFprfWHMctYL
XHMqtNRs2/EEFzAWDKgNeOF8/lySZeojAwmPHT5bSwIGHA48KveLtzSvuYc58aloYnI9aQ/j4TzM
kAfpcvk+w0gOljptKXdzqLL3z73jMtA+Lr5emMKNDNczohjGQyvEP/6SdofWzdyNr1gZsqZWEud1
ZJQ+sc8aWUvRsIgVKDTtDgMMk32xkaqv9LapkfQh9YJzGoW1SNPHhXIPlfUL9N1TWeT76w219hmX
ePWhoZgXdg3s1OwEtpuxdrHaeQSOa5Zn39Q4U4sc+MZstNhKCDSFksDjFwzHafZ5HFLgWJr2H8XS
jYm91lDGxJ4FOA1wWLaT0OvOfSmBrylRHl8qkH68n9ebaiV4uMbMJvMAq9QGSfbic9z6APfX/FJz
sdE6ax1hTOwMOxtOhA/dnZxgOPSzmcu48OGL28FaahyP179hhTZBTIFkKuaB2TQjYPYWj2WRnqxB
obDnhVvw1gP+amoufgHkYCuUQnjNxtZ/Lb83ZZEBBVt/kpgtfaXPVaBvqmk6isLrYjur75162OXw
zNI8mCK31FttujIqTKGkXvhg2bCITmQDJ0pyhDX8Tg0tjGyzjemzMqbp5c0fps/iFxP4NkSfF/gS
c/is1II8bnTVyngzpZJziAtTL6O4EUACelA8LM8qn/qoYrBZbEMKQyH414t4KDiBb2RoORqCIFhB
xq2fte+9Tt0bSmsn8QLlfiWui6qp6z9t7ZcZQWMG5NXpGDSipMYgzW4ba9xJsel+spJ+mzJKVPtw
yERxCzMM1MLtt2WzMwRWcg+48RzD+kBFyHLorerGfNcURf4wNFL+rHpPbCziK7mhKZoEck7nI/hE
icjJYYLZQX0RmOT5TtfODQpolnGIP9eURlDRjVfNQe5UCXFgIrukpzbN7xp47F1//Nr4NKIKTpBq
nlm6gal2dnIlOUjYz15/9MogMJWSACoPpICtYuK79Dj0al+M5C0M+o2QsfLLTbXkLC3RImEeEqqW
8AVqHyKg264/V8JOTKynW4FTPALhiqryJgprG56YP1zX2lF26/VnDmnR9Vail5b+y17SFE1aHF7t
vZybZHGKIS4LGF+xnNLElxz2rIPl3Pa1nE5BMAPqoAJ6KifgXMKizG5suwv3irX9EeWyy76aMuuf
fLAJHEw9fudOw8XdrupfbAknuRFWyifqBEHUBqkN4H8K7LIP70ZVwCzey4PmsKD+Mmo195+9wN4s
Vl35vsvw+BABsaURwDcTmYTkdW5u7bI8jTnc4ZZwd70F/0jg/taCRrTpsfo18C+AX6ceU8Dt2wo3
LjZq6dIpvw+CHP7mzAcPTegwnvsCxvWFdRhKle2ZX88nK7VFXC91tdNhzW7LSrj3bu52GxN4ZY0h
xtlHmgVhI4tWJRqdym1+S2Dvq8r8YPn5xhhaSQ1MFSgPQgqvb4l4WE7OxWO13I+eRf/F9tU7L0Vm
7UDt6zaae21aGwHJS8e2nHjYJGmBYsS2k/BUr+A27pTe58D+xNSDusSZfZQ0CyBl4Fbf295LlhVJ
SsoXmAnfyw70x+tDZyWMm4JQDtMkTkjTJ9rpXnpYncMM7bnLluPiUriEB+fQQ7b+uXddfsOHedDV
XgDn3xplwXD4jvIMvt1et0vd6ZvwnB8DheEkHZ2t0qaV6GjKRQcBU81WsCrhQse+nPa6qDdU3isD
wBSK5nWqGKugQmIaxduEynlf2cI+THDB+1y2bgJL2x5Op33dDIlXzC+TcB46Qg65Er9laH273h1r
X2EEDVYN1Qgc+5Qs1isMS6MlvymRJV1/+NqhqykNrfOBN4XdNgkLfwz8qeGPfjjdkiLD6ZhzgJvn
PW+QCzow2PX/sXHhff29K7Hmz8/5MMacHmXnNc6Ok57dFfrgTO5u9m5rbwsEufZ8Y+4PkAESmaF+
xVGl98MaA/vkcZT+oBq8iMlS5RsXjWvvMbKSorXzEPfg01kM3vQwBguKDMtyxsWtFb5BOUA2YvPK
IDD1oRbtUFrKsfZejGv3g1TQ1lrlM4EB/Ua0XAnNpgx06bDHKJZCJoTBALXu99Sun1ravNqkf4bv
8b/XO35t/2TKQcVUUoi1uyERfHhiuYs7C2TBrA/hGN3eXJSVs6sPJa1gHrslSFk5ljWFoSWHn08u
cEg98Mk/TEsYp80UweZb3GaL9aTGAJZnYKnt87LdOghc67HL3z+McNSUB8OYTVUy2u5vHzWCsFsN
fk7B8Hy9IVdGnqkYzacyw1oJHVRPpn9p6X6Zmha6u/Hrkm/lxSuh2TYSghLXFCyUeZUUWXfyJPvm
dVBwXv/5a88m/20eQCxA5Og5ZPVjfkO5s8+7+v36o+mf0/y/5FmmMhSyLVWOtdMmbTFULy31/fsp
LRR0b+k8Py/VOMGXuu3psVPOUEZtPXUHCTfob6B4kJceMpXmtvDb8dzjiOGhdil/nphK3dgpZ/oj
82GLHQ/uAnfrHHeK7o5lYjxNSpG32ittCUBvqO6nRS27Xrb6pencuY/ZmMH3mWER73ZNB3jzDoF9
OIlGQazMKm98pl6VPTUskLsiGJY5stWM5DCsmN/Ffe6wKgK8iB8Q25CTubLZUe7a31GKFX7nbKi+
jNLr3gW+/GfK4BsMy3brS7tQEbe9RiYygkANZdDltNWe9D7P4LNHPUvdhhpVYvZcePfB0ri3cKuv
woiQAdY4FYA8QFkAiRLByY71secx6kI35IX4NU7r/1YgyJ47rxY7OUM/7PigxUVMVkCLcgbdwli1
9C1Mc/uZD/n8KgKCk3dY7J5YyL7SABbVgpfjLwl08l3du+zY4hDisSqXl0D47xOdR1SgpyzSLYPU
L6+7xM6oFcP16sZmUK4N4LTHKfYguxQNgf8KK1Jt7sOMndJDybjYsUWOhwpphbA9VIYs8F2arKeF
yHbvw4fCzgPI0Cu7PeBant4hPZSxw+qbQMkmVm2L8ncdBrt8dMLYduxLzp5+931BYlU4fA+oFJiO
GMzRDOr6HlCVNrLmBg280HdLBnWUWf1d7kNMao2hiHtkbIsbzkcAdtOoqloVZ5TNOzhGz1GHOjrY
4dQoAcimIQbVYzoMCpfGrRX+xN7Li/Tg/flA69fSQ/joWCjInBg/c5h8f2117kVFh9uMOshxkjF6
bR3hHB/3P6XH7wnwkzBoDx8B5+8B47HSox9a4T7nzs8UF+HfiwAmuJCiimNT6WzaqVaHD9xylhfS
oWt07Vs4G4Lh+yLd+iS5Ox5tO/tVAI97zHrYeqTuQ9Xguqlm1lPeA4DC3Qw1oLMLQHLmtTFI0+Ux
UzicBSQvOEImOEahxLgJiQf5nMOmECeSnj+eGzim7l1W4SSorJ5p59+hO7pdHc713dI2Pkpk3Oy9
dqwXv6T6NFdW9xiUtohYnrlnqx6adgfA+L8lnFIPuFGEPWRozT9GW3/trLy5mUVI3lCSCTyLm0PB
VWm2Bw4Hgh5MPndXDE6D7a1qnywPGHS77Ydd748s7kYBL8mBLSdY5VqRYHAfGBxswma3X246rb2I
5P67LAW0tnyk0TIuX2idebCFn7PnuQpA84HTxJn6cxVTIBePLbscbcF8IlaeeO/GyToS7EWjnNfi
pUAI2lWjj3/CvId3DejiYuK/apU+W6zuTqQJ+Q5Fh14UzGG3YzLDVbLXfJlT9c2He/YpbR0w3FE1
s2tJB98xrwnu5jmVN7TUGfpG6X3bujAh8QNlH/ulUjtWesHOw6EmTO4d9wsOLtTBrwcRS21VT3VG
XZhvFstepgHE3tUMQZ/jRNKbs8fe7woVVQ1CSFm742X0/4+zL1uOG8e2/ZWOemcfgDNPnD4PHHKi
RmuwXS8M2ZYBziABjl9/V6r73laxxeQNvVSUUxKSxLAB7L0G6MbkTZ9eu3WbRbbhmj8GnmNeNn0e
mJRyKODUbcTmqbrujHR4qYSAr3KRFyfugHLjF6Y+X9OpzO6lOcKYDdbuQMYqRjused3YV8gEh+C0
NQfNGX7zMdMDouOdkXkoA4RxB0oMA90BpeUe277Vfk6uV9wCD5lHU5vAyrDNcNk2R6vNg2xKrQdz
aIvqYCVuf5MWE3zakC0XwF2q7GGkugDv2svrfarcJDTEzJ/VqDkRrwsFfTGEPEQjtVcmxtOwR+1V
9hqtAxh+QAS2ETpU0GY99TWiG4fecrQXacMgOOgm3XgsWwuu7z1EAnkAl0V1MGxaiIi7MivghatV
VxDmJzsT+aQq8EAZwH9Yf2com8F92rEdFtR6BuVMnJ2mc9HXq1oIHjHjlvPS+5M445Y70drxY3Hw
7dLSUw1Pu3hqO2dfDtrwiMKniGje8UNad59L+9ElNQIcaXOGtmoZD83NrFIwo7auPh+fQOiSGKHB
CQfbfVLEA4HgUSmnoEd0/9Rpmi4JEVmrajrLfIgHpgJnLEPOW7+ifyb65Atz46Dz8RGTLgkRqRw1
LJqxjPM2e1DEueqz4QFWE/eXz1EfDzFdynkz0LZ0hABcn9mfUK4MzOmuGXhQ2/pGJ62NwPnzd0dk
2qGGM6EQEGfD4DM7A/z96fKjf3zgp0v2A/PMRM1DOsSl/JHAAa4zHlvTwxY73baiD11Swbp0ji5/
2Vo/LY6ymLOVsnpPxX3V3us9ROpIxoOBVV8KWJxf/o61rlrcZ+VIjaGXdh9b7MapTjz7dbndtSm0
WMYcfsdtPs/IvgjgfaEkMRmvBduqf3x8p6RLlkPuFKXhaCWowM5PmUEsQseeaGW7BLXGXtuSSll5
hyWvQct45knARuIOuvK2gI53LqCGPW2keD5OvdElm8GFLDKcdBgQTtYvWRW+kTM/737YLo5z9JDr
bHd5KFaGeElp8KwE3s30HI8mdcUT9ejW/cYorzV97rl3C03ozgQ2QqJiCZG/QThhn45Pl596hWhE
lxLbuTbY+TC3MhbYEa6tRpuuqYkyfNDj+P8VdVASdN39SFKRh1NvV2d+mNveskZZuU9w26Fw92Q2
jmdw09izCmLFI67pOkBnQ/6S4g562xMQfvye2DUPMmPGqctuYA5rlrJ0cD2ythDXa920uO/OqQ3f
NWfq4zxL/Ur9trU0utxLa1N0ESKGuRdJmU0qtu2HBGKbyS6dt7C+a0+9CA2pVsMCshlAJZqziBhj
XDP77vJjr4TRJUif1YDlewqPrfLe81XbBoSIHe41O2hQHNuy37dJy3Cor7fSAiuxdAncT6EKObQs
62M+wgdD64w73SSHEpEvpMz63Ggs4fu5IC1nUHaMLb2FP7e710kCK7ytMs/aO5yj4bvVJkGJsSeY
nMZIdEHhRZrf5iF56XsZaZ/UeaZLuD5AeJOAzhX2HP0ODLVIwsL28pivTNUlWF9PlCumxurjRl1Z
WJbJGNvGy+W2V6bqEq/v9tRiDcUCG5rXUf8unQ3x6LV2Fwu3I45loNDjncr2TrSQquzcjamyNpbL
hZuYBE7dBeou7cEFEbtFIGrGrwXZ4iytdfdi9XZKG7ktZxYbvP1eswnithVShV7z+LkuX2zwTcum
bDS6PhbadVbnAYew56daXiL1vTRJki5VfdzRWwGs9qbU5MpoLnH6XtuCYQXWcmw2OM72aUT0dmMv
XzmQLMH5PCttqAGXGRQgr0YDJ55qDFipHTI932fTlgj7ypgu4fg8FY3pzW0fe52XPHnwbognIbVD
n+rWxmHhrfD3nylOmJD+NcikhlfZfYtxpWXnHHrQufegFefRTOg558ZG1weiYYjSnAIOVbTNTkx9
GlpmKY6Uzkgh6aIKZyAqfLMiU+UnotQCPmouFLts8wbUuelTNRK6xPUbhYVd3ez7uM3/1MvnFKS8
FCLAWxa/K0vUXix+vaphyKRrWKKVCy4t5J+rqBZWd2JZyx/KTlj3n5vwi1igBNecLtUhWDw0oaLf
SfLjcw0vYgCthlKY8ByIC5nMBwKBj1MulAovt/5WyvtoqixCQJ2ZlWfM8tz/gO07TZ/5yvC+GqR4
sAUCWV8732lqPDPPObBZv05LjuQaHwPIdmwY1aycoZewewsw3M6esuRUztm+51rik1YCb9pczVU1
wxBjNP1hzL9ffuOVY8sShd/mhlng3qriltUZ/DudEcPVG9+ZkdY3ClQuqJHDawAaO4CcaHay5aq8
su6XOHz42GDDLGcELsUiJIN3zNF9YWyRC1bi4hJ4D+2GNm9Spk5t2aigAHrsoJG5/twqXULvIavD
kbLCEFVptW/JFOiU3PLMOSCFHl0el5Xou0TfVybXBkjs9TEKESeJjainhc+HF1lYYZ+4/uVvWRuF
RTyQhQPb3qkq4tSb2YFrKdKqGic/hk6nW3DMte9YhALkYGmvtUMdD1g37ay9uGn3LS3VRketNb8I
CFWPHLYnkXkx2QjOzhVFytHKf32ufxbhYBraPmHIx8ZSXXWo0lRKQYKeb/T+WrRZgu77yZ7slIBX
LAaSW76pAfmFXIg4efPg7OGWSEJsW3zH3K66cWif3ekom0MYv9bu28xyr+2i7p4/9apLfD4EIcSA
FDk2Yg1grq4FREa3xu6YNO3r5W9YmdJLGeNi8sZyNjERsuLPbiqDvCj9mpMgExoOcVuk8JWVv0To
Vw5NwQmrhpg0NyX7bbh0Y7RW9s4lKp9OWVq2fOxjAkF1f6jGK556zxziyWEi+y2V8rXHP3/+7kJU
e91MSIJv8fThMfWmK/hOPl7u/7UXWCz2wgDwXmYGWOy5/pxQJ/RGcqSoRum5t4FZe4PKfrB/movF
7sJ7QWRTr2LIU2emb0kJE4EJxt1SH6yAO60b9pVywgFOUkgNVancMw7MXs6aLOQ6vAM8hrKl7llz
qPVegqKDsk4DPOsfG6BGUBeCfGpOdJii6iU7urxwXse2cH2oWpS7xDY8eFFbzjX6UOxlAYmQTuQU
wKxJh3pWwwJueRvTeSXwLIkBrWa4KTOoihu7Cl3T8nN+rhtvJXzXml+EHrwTmaSbyBhcjV2S99dO
Kp41fYvDvrIYl4wAbjRVX8yVigdvCFn2W/W/B3Fv6Bo24S39rJW5vIT/p62BdVggvBlKHFCo/GYl
5RYUbuXcsgT5F62i8yBznFvyDir+qv8COfejbesHIyd1YCnp+Kxt7oqq3qL2rnXZeV29W5pdYQGW
QLF+3H4GDuK+0rqwzmcYLz66pdq4Kb6dUD5YQUv8P0z+ILZqY8vRxgFQYTM3ozlFrWU4g/oxx0B/
Dfqcwm06UdVOzbWzAxEg/ZECSn4E3YLvq1F0qO1bxQMTiRdqhkMPZZW0AUyp4HwwW8MTzWYVDXav
rmtoqQWAsI1hbzcG3Bdx9xKTIW446dpbHUm+Z5h18DHkI61+W1IlgO3Z2UHVQ39dzpC69nVXQ1G1
dUSYtLYNQ4/U8C2uQr38mhFv8EKmeiAEcr3ZGbMhr+DtNRz7pOapX1SGjVoPmcvnLDP4bQGO5D4H
EMR3kU2LSsZQ5+5recdS0t2C3dVsJZ7W5s8izg4oLuW6hmSFkwHB94ryTaiJB9YPPgyKAkq+Td2W
EOrKSl4SG0YOGK+hWzmIDXwEgsZEaHKtrrwepCk3Lg0rsX1JXeg0BpFeD4lNOWNzyvT+OPVNrM/j
C+u21D3pW2j7aG4uzlplozOamyhkJgIGIJpgyRWY8/xBjcxC4o7NcQWxnyOAC7i6msR8rtpW/nAL
J02AjjFF7w9ZWSjo/rPuOjFcBpMXO7lqGjVEDR/H0MS1fO8g7sWdlwN7IznbE2emvQ94gnvVq3ZC
eZ5JcWejogwxiKb5mSFJJgKN9MNxTFxkQLDJ+APRxqtMTdpVNbXGjuU1u6NjexYaL527ubPInxUQ
1X3YpI6TQw5Vc0MLLoDfee21dxDBhZhCUw/PXKeOBlRI7X6tM+IGYoaX0TwPINVoksPuZmCAf46u
V0am1MebBoq3Bz7W4wtPSPcgM+7FFVwu7qCwzsPh7BeNmw9urwmrbpMJnLsKUn9oa0quax3IWxBV
4RBIKsPxRQdMSFVl+b5srDTgU/tSMSHv02qgEeR0xYvZN02UZAaceWagawpdJfuqzr07yPpqkMto
1AF26Oax6w0RoL9lUBCa70Y1m195w9kLynEo8zPYosH0x/SB1Up2sk+zgA5Ju5taVHuB6KhDChOd
HUsRemwc5R9TIxeQoJk9RA4T4znoXhYN+jxFyQAlHt0RVpQlonggoiwBViU8YMCw4Iu17NhlJhDS
NRLk2CzTJ57QOuo9Q7/zUkffOQnw/LD+oBFsDwSAlf23zOvrvVEbdTiWXOwq5ADvyFhmp2zk2S1k
hrzIZUUZJknehG7W/Tm4g4JgVCJ92tTGL7eti29gRjS/BBmaSIAMZwCV0G1pha2t78VODf3GtO+c
BluRPab3rO6dGKkBHQBK4R4uH91Wtp4l68bmnoT2GQ7ndQqojtZoLxav9IAmV5TbIehJz5e/Z+VV
lvSbvIAAQtUjG0db545MKFU0dnPqLfXJy+CSgIMoDg8OxhB220eezOD2TEFbV+Hlx39Dq38QoJa0
mxzQEzsFIBdGFgnIhdAX8XPN4weAxI7tQPaOVj+jZPjLgcxR1Wp/ZvA3Qxi6hcnhfZZnD6Y3PbS1
+HL5cdZ68/z5uwODruuTmRol1BHdB1u7Gawf3pYm3goWnb6VGN+17VjMRaz1cDzsIHTLnflUl3Cl
cmBGr5rs15h6u9rzAq0sd7ww973jzb4rtS2+yAo9hy4JMLotJqk7LohaZscDyzxTAh0JeGrTcJ9Y
vdhRCQaS8hR7VE6X7GHBVd056ahHhmU6h4TidFMMehnM1JyjHjJku1Rj1Y/Pdf3iHsIGPZ8anMpi
DqzBWDmnWVmw6/qcyTB9kxB51/vUIa1bocaH04NeC9+ppkn4aSJM008daZ9KUbe7z73JIrroac4y
x8XOLlh7Ty1vLyr+2BSf0xajS7IM9o05d1iLTmJmGylSlneV0RgbahsrcWspnj7olqQWlSimA2Ra
aD8AywuFxIaR/rCgAn+5h970vz9Y9UtaTFa0cOCwHHyL0TWRoi75NkIj+GaqTDvUNCuL1JQZYQNJ
nAgiHyCTJokWVmfYsD0O89NIsxR+kXW+waV5C5cfPdDipmBMeSNxCcYDRfOuPfbHNK5PIP8N1wVE
D57cEORrv4/ksb+ZHsan/sn8QZQvXtmtdkyi541gvnL9WvJtmslGjpXgiuRMhcQBvS2PTE/5w+Ve
163zDPzoLRdHaDMzGmZ0qHg3pXkwZg9qKledXu4sE4otwBiXVUT5VdV8N87A359iBso5HSP3rKIM
/GGdHMwUB5zysYatrzftDfcRRMl9OX7N0zqCNUHYN19hvXfyuDzA0VO21tXQPyQAkdpwi3al3xYv
vDkJGwDmZC8gvoOKI+VqBwjKXQKZwaoU0DVs/IRWyByAi3nTm4e08buzchDs93qAzHNUf0T7tSYk
wNHDT55tCdf5sG5+Z+RGEIqm7xXxJQLpbO7m6jTq82HII8c6JNy5c/vHgf2Gvd69Q+fAYizI2WFm
tg+SiA/VmkSJXT/8Fu6OjsMuQ/GImL9q83fZz8dkAAgBCFlvwuETSYrmqSyHZ5AI/MEJx/G7R8I8
vU6bCemxUAw4HIqocvdDAZ/Ws1TNM5kPefqY1w0QVN+bZ66F6GMmQih81ob0tbYNbVsDlEv6Z1sv
e4Q4ZSJ82IaGdr8v3YPZNf5sIgU3Rx15KPQimBLlZ+WvxggFtLGaZEfLB9a6Z8YRKa8r/UGnj5aG
39GYDyYIhCt3qrmGV2l8lu8k44ue0R2yOb4m7uFR3/o688vMwajtuH2A6B8bfENH0nwMGhan9rGG
Oy6+DdTqtA6hBBAWCqpOtU/FtTMAHtwHOLpPPfXLnODu1EStQfyuKIPGjDgf/AySpvSHtK7Pd08N
to3lnIdDaoXYFwMuyY4hX0uzJyEeRdsHpTWEAjYj0GSDGwjEcB3kp76b5S6tNBzh+6Alp6K5ApTd
L4erZPxTqw2fV19g41xDago69uOE8SmeBh471gNAfz7O435JbpoOSUFYmOxaB28//ukOdxaxAMil
gTtAiwseP9AN8MEdAkT2WgEHX1yLX2axL8BP+mZ0fuX9FtorTV+h4TVYcdL0IZjW0eXluhYMFsk/
02EeHFBQA83HF9H/krA+/FzDi502A/NFwF0IRkuYk17yVWkb4escLD8KL4vLJm15y00CW7rqrLiM
0/qQ3rCRh26+UeBeOZ69sa7ebeKCek2mU9TOSSeSvYM3SWHC0FiWP3td9ckT75KNlgivqGzueqdW
ZKFyNX9I+hDu7xtH3pVeWlLRyjRXnX4GXeDaF8j2eZxBPaC3FsjYl8d37QvOW/u7Xqo8ZRluhi3c
cisDEH75IIV8VDON+nHLvHllci45ZzXYN1SHxmqsm987RELYqX3y6RdHcKDdYVfcoMzYS4QuMiJe
aN415/Kmn9yXyz20kkpasstmB5DKAgDgWCfqmRteDLXWm5wSbHdN/Y3P+ZNhZr/0HtZJl79wrbsW
a9kmmpeC5OrBAOHOdZ4T2FBcbnhtrBdrGWJPblqbGc4tHRIpZqmSB4txuhsm7Tslcqtkt1b3WnLO
nBz2HLPRe2AT+PwXMKITts1X+R2C+8VN/t2og6T0t7xIVs6gZHGAzoDaVTBqxPW8rW5oKetgAEHI
n9uq9m3KTqVdb6zFj8eFLPH3LnOniWVI3fYW9xOgN9Ph9fLArLW8oJnXkLuudIEO88T3Efh16+vn
2l0sbuA3c2bo0O83lH4o2/aaWOOWPt3KFZEsIfdglMhJV+h4lGXMkIxzdwPnQhH1el6ddOTQrqTX
yn3pzCWYNTbSYzDC2GUEOCOkgzrfMOzha+7O5GysZ+yVpfTbkZXTRk7l4/BPlpB9nUHEAYw+72TP
IIGYtYzq3PkxS3uj/Y/nHfHOY/kucNoGz1rdEApw8TZEXnDXw6qIjjgBma982MC6nyfAf26SUPn5
65dMlV2iRo0pxwmJS0jjp2lzKIWu9hPcPcOM2KdmGD91myNLswLTcbMEcPQ+dku+z8+JUNTwNIhc
2trjrG9MybU3Wmz7WtM2DnB+fWzjmuR3QzTP0Rylt3kTfW7OL+JB3cKCtrORgmrcbxOrfC35fbnh
lQm1RPCntm3B/AJPjkXaDEe45Ul3I72/1vS5s97PpcmyRs90OogicliKjwcpurD0vn/uwRdRYHIn
Vqtq9E6ufq+MJ+V804yHy02vBK4lUF+aTeOCtYzO7obswBuShPCodj63xJaWA2VWKRg2osCIdZD4
zWzya0+22m1jVeXOZuBD6ry0w8uvsrKel+D9mreTkWg4pBh1Pl479CzpM0PNRzl5G+TINUTZLIuN
M8XKKnAX69pAaU4RgkSsw780pfILCqN61BoNduu6LURnt8rMH2/5ZKmh33R9U0sPaxoat91VpfNI
q8wiEnrWB6jWbQzU2jRYLGqpEzIDqQroQXFqh9DOg8tjsrYuFmsZfnaeyBre4Wrf+pmgYV5YQc8+
V7kjS4R9DVB6MsjWOJkeMFJZZerKl3M2Gb5jGlsejPQtO/1BEP8PjL1rzwgbsF8GFIIYMEZO/X5u
lA5SZt/1vkGp+8htt7qDgjSKGj2YiiO0ySztJrOH5pvXz5YdQDJ1uqVgN1yVdeoYUIHSkFzN1Thw
KDho06nHv09DIUqo1Q+wUdVLLfll0WHwu1bpkeUgWdKntrvLbWXtx6LswxR2Z2HpeCIos4ZEM9KH
KH7D8aJqPHJT0sQNQOyt7iBA7Pw2Kj7FbS+Mb5PLs51pFOYdMx0eWwaI2RkDvRcQIH5PdFziJWtN
3JrdxD205qg9VUJ1x8am0M/JKyvU3KK4tWnFf89jD05pqsHykmcWvMInZDykUXemPxOV//Laiocl
LotHNxtLJIKkNdzllqG9JFrrXOkNMgcMWgEhsvHqeZZVGQ2unf1KK1OD6GXVP3Wj1d+glMRABjdt
5IkGLyidJn9wZc4BUQGYhRZAEub9xEq4Y7dZ6AxFfQC9xzvMtVBXmjknIkJdI9kXTdp/aUAWj/Sm
tm87dNs1fCmzgNhc/2IOVhsjZQYRDzqmxbcpKTzoFEz5roXz3z6ThRbzkrCdUyg9JqNOzihj75hq
Gg0ayB4wINA6AAK0WoIsXbbJV94xsGMaBdelZAIRxEdp04JIpTuNUVLWw7WmG/mj8Fw4bxhFUcSG
bL4mGaqUQijvB/HYVMaoEEB/t5/7kM1gp+4uL84VuhNxFvuKnhcMcHpQqQDn3k1BsicRD8rIOIwi
HK4hNRvOwdVwJW7UTXGo7vWv+S3bbd1b33SyPlpV54j3bs801US9TCHmwLUzEsf8C4v7RxpWYbHj
u963QwhuHqE2/WheuXG7rwKxsVGsBKUlK8RiY+0C72icGkDo/WLOf8gUhahUOsfLHbsSs5fUEGeC
cH45ol9teMOafRLQ1gj1ytk1pNsYu5WA7Sz2HweO2ci64ivOaVZdfmvUxoHgrUD00bAs7pil3hbJ
OKIqw6+MW3evjtZO7JAYB7P9Jr0WsdwhTX03XEG+M9Jjfkoi77HegKetjcxiG9Im17ZcG29lekjX
hTaLqq3TwYpWD3EWW1HPuKoN7zzZOx9uoUhE5kOkjVG9s13fQo3o1+XBXzkZLKkkratKXeswrfsw
r2BUFDrX4LurKqy3dP2tc3d8MERLUgmg+2Nat3iVQcn0EeT49AqUPHoU2EcOLvQYGPYkcLY6l+qn
tKv0L2dh0G8yoyOUHdrMh5ZhFmR5om77NmvDQlpGyFhS7okmIGM8Ew1uZAWgQg1cgEU51Y88NbX9
3A7pUXEGZ/vUlfu+9VRQA67kFzZuZ52XujtlQtKCdZXyqyHXj3qfZPu8L6rr1EzVvcRdKBYJZ0HS
mHVUyZHdGE5jnTLaQzMJWjY3jiW13aQ3tu96A4mGpm4OkBUkQFUYY4S7Zw49E5QMLg/W2qxYkmhm
pRt8wk58yvI5ZeEMVYzcrxIFl/E0JQfI+80vpmHk33ina6HBZYtMcVNuoZxWlvGSXYMspgRrBcm7
sb0u+bM+/bz8XisLacmoKXLk5TkK5rEDeJfLIFVptFHSbCmFrT32+fN3oXsomynn9og5niYBQFKY
bhuhc63lRVzLJl4KYDaxKTB6pGp+dGGPuzHYK2HZXkQ2QV1o5iChHFfNvQv4hP2jSY65sfHka60v
YpeZmYkjGPrEm25MVBhA5AlF7oAw/Hx5TN+Ksh8t+0UEwzEaqjMeCF8GNSSgtkBs5SHOgjg5pDar
HiTK+rM/KG5YUU9m66U0zgq9qKFBbOJr2UGIVHPYj5TkFAL11fQozXw4dIUuA+qq8XO9vKTHjNRL
a62tmlMKOY+olLBm9fpWf4TFnf40O7TZ4EmuTPElMSbT5Ajd8g7XPekGlfaoag+HuE+VHsiS/cLI
zIiDdDEk/QD08rpO8xPH6kNTpC+XR3PltvoGL323hBiFqrDSAEpinnsrWHHMcQbux/IWSm53cFPa
2M7Xeun8+buv0eF6x4UL+IBnz6FEDbeFoE6xMSNXpry1CAO6Zs+0BIgtFtPOQSF9Cgceldnucg+t
PfoyFKDiq8a68E5wBPpFtPbe7MnT5Fk/Lje/EmmsZTQYIKM3SCOLh8KYoryYjchM+y1a9trG8rZ3
v+t43EK1BpMdyVXUM2U4Q6Tjwa538krJXc2vGA0+9xqLoGDkWVn37ox5lAITrGmn1GEb6cSVAViy
X0wGU4sUyY14yCYUiRHP5kbGNv9k8+cD1Lseqgvo+ggQteI2FYdUWlBJGvZztTUC3seHpCWbRbfq
WgocH05jKdipYJo4qtQie6+SNOQZZLFMVhkBgeXaCf7OWzqtK8e/Jb0lqeaK0SShp8GDr7Zh33RM
ezRydVWQJBCDfc0naD58auyXjBc+ltjRalfGOcQMA7uzZ5hrb7mSrpUHzMXqTkqYWdamU8QlK8wD
9E+MH1Xdm/6oO9BMGAfnieoA7DismQ1oRcEV6CAK6eE0iIv9YwE5jBcGN87GL/oqA6hhzDwjAKp7
qALU9shWsW1tli7CBPNKQrJsSk6Z7OcQ5iUsmGz26pS6GV7u5rVvWESKHlnFyXJGGXPrtVHQ+uJY
EY+X216bpYtTA6Dzs8smtM2GCZKATQJrnfZKJ+KBwnpaMMAFPTvZMWZtvMxKzDYX8WKSuJeOVQXF
7nbc0xpOL/CrDKq8+5kUbbcRlFY2tyV5ZcoNqOvVSRsXDjyc8luen2NHEUj6w3SSjTdZWWn/wV5p
GietoHQBT8n0Cffh41jrd7LpCr9z9UNtmkezdDcQY+bHwWTJZplghDWYZtLEqOBbuHKNvy8P/8rU
Ms6j9C4GWtDfw+UIKFFtbuKp+cIojK+ajdv0isg9WVJVYJplADtesdhliQmLOSGmV7e0+WOiIIjr
V0CkxlzKfkezhN9oRFoppKTSLrJKqZ1mt3L2eUNyH0u8/ElGwOFDaXveiwPRUEB2FdjOkKmcTpYx
p18V5JdekL0U3wtoIDK/0cr02jI8cHC0WgsKyGM+yUw5KXC2bXM0W5p++1wnngftXSca/dSJtJsR
BlHB75Ep4/RPNWypn62s0CU7ZMiM3qq1DppA5iuT5R68zvBsGQfrhqCCHqQNo8uJPn3uVRahhhaF
Yc84FsbUvJq0L0AtucOvy02vTeFFpAFhuc70GVOY8ztqf6u2iOJr7S4CSl3jmGz2HqavpZ0cm1+b
nvjcCXCJqnfNrJ9AzmlxO2ZQhXwWiQwcmIl/qkOWWPp5liC1anlyAunyCofxry7RNmbkSvxboujB
lLG6wTs7FdJQiQbXszst/UrKRwvYyM89/SJyFMAcsw46qSdF4B6ZNPkBbJrvn2v7HK3eLahBCVNq
QPyc2pzsB8J/poWxBbc6P98Hl9glLr4sJ/jF9ziRWc2xwWRsgSAt/MTaKMSuzMYl7B3YrbKBaUd6
AtJRtV8H8jkYHXnLYr/rE8fRnXRyi/TUu+P8gGgDQLCZzuR4ucvXZsxiddqemyvVUe+Y2Ap5YhuI
WtJk2R7mGF1gJMa44yU27MtftpZJWFo9pGAagZ2em0dbF43weVvU2s7NYG8SmN2oT1FhVxQFbK6K
ozWy9K52OaU7j3U5BFn0uYAmqZfASxMUS59KEO8ZJLyhjloVoQYY8K6bJHu+/LArI7oEwCeu7JKO
m8YxH8UzJy5Oklb35XLbK72+hL+PIMNx5urG0VR60LvGN8jeQvs5s+5g1wiBJAox3c990/kJ3k0f
G5CPqios40hruHiNaeAl32232zfaEFhiY/dYWVtLj4hEJhKqXJBFzhoktAcqf4IxB9zyMHrYqLek
NFfMyqAZ9dd3YeDRtRAB57EQ3aEEbrmQGBTU8ZVBIyNzbrLS2xfTsWC/mb5lPLT6ref58a4HJ9Xm
OLLi7F0R29dn+0gAEgMQ0S+d4gQLKljXyb3Lh1A6t2B7310et7Vb0BtE7t3Xkq7J2zrPeTw6lQdL
l5LTBBJLEyVhzbXmawovcPAGS5ICCz5DE1gVtvmdeXT4xWQGIdbBQ1rhkBJtONWKat8hnAy96qa3
hxs3Hcefb8/5Xz/H/2av9d0/I6j83//Bv3/WcK1MUbZY/PN/H2tA8sv/Of/N//udv/7F/+5f65uX
8lUuf+kvf4N2//W94Yt6+cs/ogq4sOm+e22nL6+yK9Rb+3jC82/+//7wb69vrcB/6PUff/ysURQ4
t4Y7YfXHv350/PWPP/TzFfq/3rf/rx+eX+Affzy1Hetepv/4i9cXqf7xB/Ss/04cw9Nd1zAIcVDw
+ONvw+s/f+T+3fQsYroW1PBNTz9HFpDNFcefGeTvgFrAAwdFUYua9lltQ9bdP39m/d02qGU5+Njy
PBuI4f/7dH8Zn3+P19+qrrwDTl7J8+u8wQf+vRXaJiSoXMuwqAGWGIzplyfMVgzQdIVqUjS3prEz
00bBCenBhAfx7b//AwlxBYmRL2+fQCYe0txvH7Hmnx+9fT6QRN62598Uyf2///btY6cQ3Y2o/vlx
reQEje33H7390tvf2GckYOLc/bvJt//zPO//UHcmzW0zXZb+RfgCQ2LaYuAgkhI1S94gLNkGEol5
Bn59P/TbFV1fRdeiFr3ojcKWZIkmgMyb957znPHemv/rpwdzne4t56H3DeqcEy7j9lUQVXOy1vIN
v9s5NdX8kbBLHCoN3cPoF9HiivlFF2w3HV7ZU60nY2xZPtkpysWP2hnWYdS952qqm103L5dE6tlL
6tevrM/yuOb9ZRh7/163ncOkedVd7q43K0GPKWXQd9JIuwdHowXvy/7eIEKxmiVrhCZ3i8qd41SI
JHAlsQGakZX7vjaNg2uYXyY+8KPM8oOW2yMWElDk/TAd5yE9O1ljhu0iaa8nuh7M3Wbs3Ly707in
sYjMXuTb+R+Ren5cIGA7d15aoi7rmSXlxXbKE/fo9G13bKDXsU32SSCKsYtq0bz2vacHw7RaoSjX
KgS1lh6d3M/ioXSbYOGF7TbbPVma02CT8N48oyUYt0ofXFc7dltGjC0OX7dNijBRJI9oXVrFEq8b
zhkS8mzz5Bt5HmpbGWwpPh/fp+XsfAyZfsXZvDJ1W514tJYj55wiJHYBz7UxOPfyz1Tnzin3DOfE
XHY+bg6ejcaa7ro1RSAyAvVo/Wk6iM6BoJ6f8q04urb5mpvluTFwv8KAPWpJbTKX/DFyILtb64RL
v9kwv0FAbD7ui05o+XW0rdeikG7ED4Y/UgPQSvqsistC4xI1D0ZfgWjXl6eps19ENbq7qdHJn2eS
GKZ+7h/ktr6g595eWmD7I6EvcdYmeaBzdQdv1na+bS3hhNL7kJQIM+g9aY2x7InBKLCepdXb3Bs4
gm7poaXd1HHpCJ9xiiZPqZFdXIB6HBSKK7FuPqdokccrKHK6TP5+cB2QdL5rn7pGdfe9vurPrrab
TM2lTyTw5m7t+qKntDX9VKa8Ev2l70fnfnDmZJ8b4xJpc2IcqkqnEGg957HfjoUNHn5sIBgnS13v
1nkc7rSZRDxnMMSTMbRrSAbttJdiA/k3me1+kB6xG5O6ys02gLtvYekXP/K1Yz4/LloANb3bMWl1
406gzOkmDMNSWc1hUY0VclXHe9sawmF8K/vxebDKlymr3MDquB5dqT1XpiwPmU8KtK2QITHQ+VIk
9V0yzT6keNAl+JfS2oJB+tZx4woElnD3fj/Mr25Tcdthm8dzJvKoFKX1OQx9Hvi5ZcbuoAmI9rr5
4vNC7Lzo3xlgiQgN1Ry6OJwDcyzU2zJPDTpdAt7bTLvPyrS9ZvPU3lU6ySG1lhYPY+c8SX79fedn
R7w8xn4gKgX3UTWgCaLwIp/5zJGv36Nt9+LE1V6pvbpApvgAAKr/6Urj9myZTKsGK1gJuZjNgNyG
JAR8f+fWxnyY1lPejpe1bPrnRb1yBFD3+uZkIQ/or9nI+lccKnMnxF632uzkJdrJcPvmezPnr5XQ
irBBJ3UpS+PRtUmwoFzoY/u7ybbid15BHiDNu3nWRiX3nKG7u7YvyDUokj8EX5qB1pbTpR+5ff1h
vNuWZefZhU6DpnNCrXevgyr/kJyQ7bMuD+GedgdnvIE+HARk7qzVp6lNL2tC/ez3xqUmo+K6JkS0
oCIhnAEACFigKF2UGQrhrAcBNzikx9Pxs3BHTclrhVbs05YNlsDRrgPNXIajhA279yiGdlvRv3S6
Vd5lTPHv9DTVj42n9lO7jscFKcDOTHL3KjsCCKcmJhIG1fm67Y3Gr3G4DZHReEacGs4hNfXHhciU
o1v0JTlK/UvmKTsSq++FbrbzvXRvCsMPZK4nO7N1n6fh9iNK6cSiWQYiKjwmjtBQIkBNKXE22bnN
tfxQ1uvRpFtILKPYZ4n3amVju9dMtoJW9kdnwdVF8yXsV1gx5qBh2jCMpI/Rya1okPORpu8wnv7+
iZyAbzDPmNLscsdGMceD6X3wiDqg4I65Kqv7eVXGaSuxr6Op58bLm32el/iXqE65Re5c/ez1bX7X
JpO4Gz1c/Ha2T9xe7p1cw5XGChrayjaIapFVlFv6m8vJ7FnXrL2w2z+81YixWr3aGyA/DsLY17ms
L+Ygvgsl1D5Dkh9CqnDo0y09Nu9KhWQ3qHO7bnY8ZI4dN8lDJ+Wd5kyxcszuRcmFdY7HVi2mFbma
IT+FVr8qEqiBCxLZrOxHY2x1Ol5bt/dgn7kjiJjZcqrYRxB4mBk0QnizmHvrsMVrPa5Ff5lLnfFO
Uz0PgJejbp5/JUr/3StnfOnTxL6tluWo4tzQ1WM3zIFR6it64SGCVJ6TUGLhBP1A/d/v0s48qcGA
697wgffsaZjCXDpWWM5bjp11dXYJBuPGbo07bP1HcjN4tZgHtqZuEUv6C/LE3NvNFB6I6bp4tInI
Wonf0A3t2M/HTG/du8y/jdXnaS8wkb+3GpWD2Jpvq8ICaI5K3xHV82wODnkwlV2Hgzi0adXuKj//
7qhvQCj4O7ecCrIqnDaqGTmlzjY9TMZAMK9BumJ2gp1CEM/svTscVcSr5mmvomIzU6l2M1Zu0ZQn
y6FqC3kozQnZCziN3Sj3mWX1EXStd893AZUUiCW9Wt8C4mrTYDNv2drF2oZkXT67LGnGXBp7muBM
IJ3hXFXimKi3XM3Ne4tZiPiZ7j63k+IAM6YKfLnsRsvoj+stoKjhMe+97YNnw2ZdAnK6pLEzNCsK
5+xYNM4YgqfSg8ppSNRS58n0ygivOkijiZU+H/H2AhpIeRTC3PH3RJuSIf3L7bL3joAvyiVtOhgk
s1Vmt9dbD6VUBl09TaaagJiYkKcznmgvMQmnsvn9HQojAkVxl3rWU12Pc0jG0h7y9RS5UrSQqatI
Ke/qdJYdZaVlcUS85bqUP/PNcEMxKBkl2Z2bGWbsSetY6Vq1W0yCVKT63KbprbNxefOK+1lMAUc0
xsLTR/egid4Ic211iS4N5DRpwTAUO3NLjYD9n6AVXb0U7fZDz+wvEwxIMA1GGsxzf65dszi4jv1t
yyJhteqiuS4okVvvS86JChwxvG4+fuMeRGp/y3xq8sd2ave9/O2343numsdNc6qDwj/IxRVPjtMI
3o3kVDkiJfrGg3G7omo3FuijJp5k9zQ083pyihRFbk/m1jbX0SbrH9rmv4kGM8i0q6n0Ji9xw9ry
pqDWRFx46ndZlebZnZyfU1UfZid34PlUfEjbr2nAqJypX6NrScz6sguQT5pB5WXkN60QZ9qiv4ph
aIJkXr7N8ZP4kc8Mzx3d8Srua+vZm9IXfax/jzm0qFWnZanSJmxH9Zj1xn3eTZh6vTEc3elsaPY1
s5q3ZMn8KLPEwcumA3IXZLOFeys3k2vHHacNiIJmrdOP0hgvedV8p6KiFkx9JFyN+TT29RrkXvWc
476MTEOcDEknsKFb5XVr0I1zdZiB7o/T3dqST+VFxtiRrN7AxQFMmu6yofkuhRVqantKNOETX7Yc
+1GNcZkwAczW9Oxl/gcp5si9JxLYGqxxsmqeWbzxqHsCOHW1vrorUA/RvWwLv68xRKiTKR10uooW
Ixyn+qeTW1XoErFDCdFpgSFKdncfbd6cBEXdkwM2zGnQ2+Nltstv4h8JUuo1hztxsYIl8LDfJGJN
I7xA6q6TN9btkmA/6LfPNQf9lVdwk1bTJE1vlE/aqvnPRTaucevi2XU1i3yPja3Fq93YyfurkxHb
JScH2ZAPvqmByhRko0a002QWL81aPSzJ+NRJn9RUzaSw93X93Op5GyZRv1Um/nhCp6XHitQS52oT
adCanGy2mv0b0uA6yN+ikJ9JOTwSV6MDIhlLwNXFfWcO40tGhrLQhnBOnJKQuPEx67z7rtf4X9Xl
GLhDYJMdEpjz7OyL6T4zVVB3KfEknoJkAp86tJZz786frrKH0LIgOk2Z74ad4lw9O1psUkiFeT0T
4kGAQbyxjGzasuz71HXoI/m7tlBPQznDsNIzPSrSNSTYuQodsZILZo1RW6uXzvFEyMKW8TbbE1ez
ZYAmMcWaWG5XPOipwcMg0ETiLwwJotK5u0oddbf5o9qkExpNSmHKnaOKZY7MZa1jSf9+TP5oiMFD
R2v0wAZgPeNk39c99gC3nUOf3NRw3cqfpFFBhffK++wPYDk/kpqlQm8dQmWkn5kah6BbtzFM7asH
zaNDXxR4roUQzSxIrBqMO0NH3Ki2MF/MgoTU7HmYWKVK52cpSH9bGlT1ZU/8yFwNu0VyS1Z2xfYy
8dbLTvw0zf60SYEv0/+w1wJrntMctq29G28KgfVc1YUVwuv+Y1fJ1VpbTgXFi+m0MmjVPVSamp3M
H3ZZnb2mnXhkjamihLomXpLPNOcOr4ptzwQ5umZSvydqLnKL6Uj/hDvWG4nY04FE1Q4SNpoLesWh
KgccE1tdQe1tmjEJZCPeg+ZtTN0xXiCKV1kn0N2v1aF7b9DgR0nbv+litWBzxY2nqYPVqyTw8pM3
rC4MNCtIc98HrTB5YdJztPIEN2/FJozeIjT1U7v0YzAAYd2VfkdAXMO/0NkThtyQYb1QkKdmuM6z
FtSt82rmXlQP611O15xeBM+vZ7CmVP2z787Qj50SREey82l0B+NsXIf6B+FvH1D0f89l0kesQFkw
Tz6wTShpVr+Fkot+MofmYXCM36ZtvJVd7gaEhd1Am/1ZGtr9pkgk2wzFqrKV17VJ2lB082PuGHOA
lPbclam3S625jMZ8ukhZ/HCWGiqaMca9KrvQaZsHphFsEkrvy3hymi+CXLiN0xtbLdW+bb8kUVmr
2NK2+2KdQx7oP17lFwEW/aehA5Zy+w95+a1SsvWWBf7cbSktgNTBCskKmHT+eRisNKLh0lGaJVW0
03I3ss3a2Rstt8C8+jHhhLyGdHlrtSc9HbOP9EKXS3jbdmBkIYN1KvbahuaZ/xodYXeLXdf/dIYa
qGnDduUWy4eDdVZLPxdchct6q+wJqOOZua6Cd8wd0qNoWbI5dv/qvS8f+HXgbf0WmOBgpsn805ZY
60Fp/JyTx2lJFVezaLmt2yfP918tYszpAeQibLedPdhNZI2gRjdrBbu4wN1YYDB2x8QECtk6aR0U
w/1WyOtGc7wpSI+wlreNVsViiaCvcxIUreSYjNMEAqfFizG+WJ3zo/EnE/mMvUTJOn/VJB1Fy+w/
WF3ehAZ9gMyHRjc0sPXEtgHtejMSPpH16q1K1iomVKIPtWJ9mmopQ7ndT9AbwPuNl0IhMjFHh3cS
bVSgphlaX1fcZzn8nXQjGrJyKCia+tsyVyoeQ1KDqtndDWp4nrv1u/E2uZ9NixFVL+9G5Z2ypvHC
eVrfec+O1mpuoWabeeyNSZjra0lT52vxvbfSorIxrUGGdrEfmwQebSG2YKrLq2tV5yTxvok3fIZ7
tKy4rXjBb125bDvP3EnotbHDDUntHycDRpylZquTuqtCdP1eVVA/zPVhWeS+hi4IrLa9rsXakyu2
/mQJedArA0roeFW6ZwdjlRH3A7tQrWZIHklMw1jgz5l+ODURgilPJ/fyHcPnXxbHW5AvS+T2/nEo
uz4k/Cej5JVhlxLqlhii2PGcNilevbJnvbT8J9W7P7P+qUga95gWZLlmgrpk7b9tczvZGU9U5ue/
kg4ei17494Npfs5u9svIS3O39lqAHwNSmvJ/YRHqAs7CFMP5+qWPIw2Z9sInaJRq817pQotxb9wS
AAHITBqBRa5lhjd9mOGaGSKx8ejM9ryD/PSaNdvDso6gAUsqYpMHsa41ohbof3QJyp3Mw+oh2hSY
KrgVu52puFX/h10vtLczvJwvD5Gb8JwLEo8zye3ntMiI0oSgktTepcJsFsH/DrMtp1bZ0peqkTLa
WHLsoQWL0KlgA/8Y6LpAtNEkFeCV6ldDSDvNUSPQ2bQWhRTfzKuDbvwaFu+KncyOy1UtAZ22F7jl
W0QIwC+zad6szXzuM4th8uy8mGUZQC/seUi1b+H4ZyEyKtTcvyz6+t4WPyaTHoc3vdfaGpRZ8iLb
aYxTZlvB1EyxLbsXj+sTrhbly5RYD76Z35OyeaetxWOVt19aE+s9MW9O0b6UcyS05bPDISC6JPC3
G2KN6FahL+/eAmAHCKCKjXTZd6k455XLTqae68J2gmRSTzV7idf3V3ozH0wbfisUugbVe1bdddP6
kS7tgSIiUPT5JsIknYwzFScEezdon+Nsnjtn+5lT8E4sQwPmON/POaHRYEtY7v1p4YSrfWZr8WZm
y+e09n5I58gOehe2jc/6rSFMXCio2RBYiadf63ajF0n9WSr5pzWXZ3G7V9ZZZ6llPV2l95iW/sEP
Os84660w8NLRlvJ6+LdjrdlgTtTDAiwuysTy1qyHVepEbqrbOz3136M7vGHy2W1b9ro08l6Vw84v
myRK9UJybPzFFPkC9mBm/tp82VtywBwSa7p4cidrOyqvgZ70SOomYYQrqbHMaTzW/v4EG2MJt2y8
yrU7jobzBGWOwzCtDpk1v/QhXcK6yKrji2ImExWjFmqJ/Wvt+yogi/6zyliaZdPo0eRNr/XPYVp+
Wmb1YbKrlTRfm84XISGFXoDFZTW7K8dryE+teMiJE4UhZN8Dk3kaV/FbLz03rre73HMPQ8ppCrrT
FXnJcTac2MqsT5eTGb1JPJtiwIvYzDx7TE7OErNmrcxmN+buu5nemm/qy18mFUyeNobb2v9udEoL
yjy2qzYto6diKKOqGHn8SsgZRY1gcFz32rzN8KXEva08tDMpGQ7FZABXcT70Cv6XMTo8fGzAgbuA
EuGIHuuyJqjXpS6c2p8zbxS9BT/jirp2UBstq2Bhxk5dfeXo+meqf8Xb3PT2nlFNtJU6L8/mkO96
+o/SLqzzDNOD2NTaiPNMXjtsmydNenBdqgOG2sMix++FRTUq1PppQ3pLq+RYn4dEzOEKtGz7crWW
oxaWucFZIXinxY80k2lomv7Z1dRV4Yb3BxwPdKe2ne/WX+yzjFm/ssp4mLIubH3tqZ/116ISoZf6
942yl8B21ZeTm8+1wwAMfXZQjPOPwamfXPrYnBNwVXfYcNey5bjonF16ZQTfSxrDFABa1DkDjR0G
32ENojnMii15bmvvQ+HC2JP7zD45uJzpLf9T040lyHWPi01Easa51xDz2fbaPtgMn6Q42mCVScdY
bzablGWUskzVq72W+AeSyh/EN8lxaMsG9D1LNrRRYzeh05dbNMwL4249eTcr487XqOfNkZvbHKov
y/MvZIEGOoKS26H1mUEJ7tPqmhrze2InN7CqfnG67Fv8SlVHcu+7M7QiWlqSui2cqmPKb++Ks+E2
S2SazCegyA1RIeW826x0N3TJofeUDDo5cjI13VOrkk+TeGs3w2xmVTENpmcpaN97noPpaDGPVe/z
mHLymUd5zCzVE/ZtY6ggKTYhHlumPwjOnOOZvX6a5VPed0S8Mv2Q3YcJ67bfeEys5I3g2/LY0Irj
IPMqF5TGTsc71/r0FZcWmwsxKeCbNLETSDm0iT5zqownDhrvKULRo1bJF0dv9YAMPm47X/upGmGc
+ydmYS1LwPC7wAwbyzq8NWh4BN9A4mnHIWVj0tFFHoqWI2AJvhA6WXnyrFsN6NCU32QREFFNjT6A
zINMheziu5htLd682GnSU9XYy1FphbsXojzVdQKoTHC2dut1vIHDIz1jL/T9tI+z9ne9sLkw6hti
G43rQzNznrFvTWHdyxkUsa4mmqFx2zRb3HtgsLUb47dHpBzhmLhzOGXEqysuuVrrULnqmHRmxoyG
Vv02q9eFGV+g021hilZ3oQTIcEdDhelLIcZ93nYLV07trXWwnzonSeG+lZIzdgXpDQf0AzSlu6Qd
WOv9bZdn47ib1hvR2XlaRv6tX0GpMyqDqV5+BeI7nftStadEjoEgcnJvLUJGRA+MVs9Ku3kbGfQ/
Bt/5ZAYBJ29TNACtjGOxR0A05K9gK3AYcjK98BA0O5eB2hGYcrqvNqMNPVf9MlJCyGlT81/EQdAM
zRnborrn4NuFWVuSxuz8NNLNOm8phxAzaXe0X2FKiynUtTSJ2Wa6sHFessnYmH2O9IVbCOcb+mLi
maUbtu7wJ3FzbTcMGaWs1cfGCooTXDY9Z5LJWy++kSxWgrjN/qvJ/VNpCT92G2fGetVwQuLNpPSv
IdsZPKcFXbdqqT4LSu2DoIkKI5mS/E1jIhKti7vs+tnYTmCaL2Mn3kYo7s+jF9T5Mga9r5V7axLc
KVAFKKk58DZSf7WatT5XGn1ZVSG5LQzK140xTbFxou5Lb9k5K3HOtd/q3ITrx7xBISPO2ouS0Zkj
u72aVO0KiwKJ1xvJlAHpE78BFWT0ahlvUtgYd7ZmXtKOqIahq6wd5wrmorW+I+/ke+z0B3tkYj3N
HNfspptZl6eoVOOHKz241Dr6hnwqQ7vr6EfiGRSma4fKXKZrV6GtVyiIHevNS+5kafX7wvUPZtsa
+8Ve/UBYTLESNX+2UPQDXc4F/83tSdFeZcp9MC37a2BmTuAcbEHA/KHp5UZgDvqXcpp7r2hnBrFG
spcYEcbcMj7rbvbJbr9bpdvSU30lPPYZdpq1V1X+OM+5R7h5lUZ0QsfYs9+0uZrvvLT5cH3/aFXl
j6Ic5qOZ5X7EXAvnEM+w1u98a0nqsGkNvL90bHckiBYR8g9A19kiCUjvRprk4juf3CGm/4QC7NDe
+MDjnCRxnXJ8HXUrTIeMgTdXmz+pniVXhwle5xylXRVlvbUbqwpMU1egw6vLTx5qB7JmTsjVdlIa
4w5QmlV9gz3oO7dK5eMyeV+ckEVgeLMMN+H0d1oGqq8sfYs7Sv/2cnrU6A3HA8NFek29Mx4U5qXF
x8m4Dj7WV1tEjsVjQdBVFWxbTuq9wYx9StfsYLiDCpKBybBFPMpdudwukiXKB8tJtosm2d11v46S
Iu3iuTOiwuBFwX5j/cz16ygG/QkG3DtEpn27DUs49iKNGnyxYbcmdEwmMKBp9hOZOnHBTB20sjGQ
IIoN2OBixBy1fnS683tILXFEK+EbHe/aAEgjSSYjBPcaFwNrWz3X2W7VCeNshZ5DmaVjpFPq+T3h
67bSzm3hnkwupSolGoqiFlHWTjmn3YQdsl7lxaTDuqySnDkO2bReJTNU9zCvRbLrmqq8B5+NuqGh
m6Fl9UWz9eZbty04ZuI41NPFEdlvUakfqfPKeZk3zy9gq3lYJJOEthT7NWQXX9+3dn5v5NZrrrQ7
8FtvHG9i1zGHI+XHC3ZeDd6i/NkbjQwWi6lQvZwSH3VaiyyGWv6i0cIMPVn+1HJumwHFSjUuD7Xp
1UTPv/Sa/jWk6BtzGnG7pVme1ly8+iYZFTnEhdRqOWpKnX62zmFSUy+2BWo0MWuEAemTqi5J1765
vniQlnzh7Mq3N14wcjgItgXdfTM2Z+Qc0VqK13LyZagJGCelMHZ1Jwdm2/NuMLkPPUvej7VFjh+W
HaM8DFuGmX0m1ZrXJjjAe7WYWH1oi2Cl44kix6sZL0MxiR2BgYHmVtMu84qT0FHhOGX+Yq/LujMN
pwssPY1yJTVyyq3upVnGIUzzqg/ZBJeAZvOXNt4K/VI0bOh/kqxkkQRvEq0tE7hmXP2dpXs3zUjG
RlHrY9S19sOCAijQ12SKc642Uh2feYbmh+tYzdcCvqPf3CQjJSxh6b4C0/+t3Z79jHFD0Gn+wUFD
uOcYBAJHPzqbO781ZvswTU+Y0YYRZL9rDCryRjRCWVGacaM1bITkaQpzexs844082YdU+tFYyZkb
ErKKLhAm4dy4+iZ7b56bDyxK2yFV3t4Dg7QjCYBRk6weK6wY33XZzPFIkx/e2WLd+Y7A3DHZTEaK
ZqGCoAzmTYVbUJyLxj9OfsoN4KTAGEckq7e7cVkQ9ihmBQ80nxR7IefMNHmwGQge5w1hBQFDbVwo
1wvUxpm0hDLHJLh+cIfuY6vbD7qtnFBudXJd+6dNI6sir5IHK2171heQaGVdvmeGqL6hvz5uCJTg
o5HRoCXaUZbrD1rxQS/b5G4lVCVEOMagOKkmVA104OJswpPioBY+ZyITZwk1T2kGxQYiAWpx3mEp
p7B3Jkl94zTPvk+/t/fcHwydk11S2ulnR5SPdtuQVcUszavXjGZzZt4L9pmsUYw7x7G9KCO5GWjq
dge5B0+T83wbSVk3zd7SasxA6NMvlP31VlqXmVC1wsm9n03HsMkoZv1U5+VlGNz8lQU4hQ33UObl
u2bl3MxL5sVuX5ePU1p95h5qL7Vk77Np6Jc5X5qgsDr53tn9k2/A+e0ruf7o6VXnjrlvOZKebKO7
L3XlPKPHz+OtWN81tVjH1U5/DhaPnTNU/nM28zVKifKhXFp7L31HEWiTh15ZF6HWjBWQND4wsqzI
EeFPZbtBcGo3N7arLrsUjWDzBvAVCXRfczCP7bybpqWImkmMB2RprO1rmV29dkMoBsuRnSPzusPf
T87LktHiM7OLY1PS9b7y/vluX3O3iFrfi/7P9423b7agUhnmuF7+fv7vh8LQ4MZ42Q5C+swT5a7P
fz9A49LtrX4WTrU9t9rAfmoreXBuf72lMjAL5ML8/eomxLKvNAyZSdb/aWyqN7dTVzed9N9OiaCk
n1E4pAKWUAVGz2XQZw8SM6xfLMdiS6tfy9S/5YPIfm5DVqPWa+SHYBIQptwbrzJnJOUatv7E4UfG
dibKa1kQF6WZrn9Z08zfl4Itp+/IJwWpkdBPxHMOKYaRk6buNfgQpLvOOcwS/vT3w9zI5DC1RXxD
4P6nz//fvtdRBS1RSxYRjCGfdWh0ITor703O1YNWm/LRy7rhzZhJ/+CzhjE11360n/9+zzxxL60c
udg/LffNm3S1Lwz6F3+/mhtglrq+mmnv8lUtuzXi5VTe//1qqw+RqBk2lmhin9F6/POPZmMUl0Vk
NNWz1Xtrc6GOYi2QZtx+vWL4wpbaE/7699UIcq6yTaz/vOTK1a4Vuryryl3xhqzm9mtRD21XvXAe
//68SYnxhI5H/vOKOZB1e0SfTOVuv821BKws267/ecU1asfAmT0P0vMyRf9PVNgX+d3Vff1n+K8y
7H9Tbv9/pNU2boS//16rff3ZEWf072Ltv//kP8Ta4l+m7XM0Qnrt+55+82z/b7G2Y/6LppxOVeG4
SKTFze3JmvFXkG34/0LArVseJhwb3dGNsfwfYm3T/ZejM970PdtET2q61v9ErC2YFGEz+M9ibdty
rNvPEqD5DQuMzr/bECDg+PhN+zT2zL8QdGqxdrFj06bxnNW6Qc57SWFX5aR5kQ2sQ5vsu+us44ro
qKlYA060nA/lrF8r3bs3hDjju72wBZxQFFT0k4t3IKzvS42GxXWGHyOxYTTQjnpNnwqdMNmyTrP3
DesOUd/blKGLGQczQUhDqWvy5YxqgwmxmM2n1BNflhyfOZ6UQW5XIdFWv9PWfPtfLJ3HcuM6Foaf
iFVMIMitqGhZshzktGE5tJkTwPz08+nWbLpmum8HWyRwzh8zP3oAKPk3L3dcvB9GMr55bnGaHOe9
aOaNXppL7Fif6dj8s2+80ty5z/2AfnrJtlOlH+L4RpGR7LheECGtohLwaqpFsVb1Q19bn95g9US9
Jdu80nkYGSivBte7ycQ+/STPwyoRQJvQ42VLsaSig9hoC9CysrwdonqrU7ZQ0pp6mFRguqwpws7W
xDgKML4cCVccXSJth5JGcHJoh27V0TK8Ev3KzKkEHoX9wVVyyub8neaffeeSSkFw3DodF7lakvji
so8ggx1WVezZ7Ps7V9IQaIvm1zH+jZG4RBDShvQ++hlpCrFDYuUjZzGYjTOvec9juMAuOqik3YyJ
+RaX8dFuoMqtAUMPIPivATWl7eniZogg5iB+T9MAjio7dSL5mxr7y+nNj0zNYT6kN331NeZK8PLk
zhHGs6iqddtOK1l6r7kRnVwVfFDF+NEaR2fK2aHHjkap5A5eeAi7ZHi2FRBxUHvXpZAfft2Z66iu
10E9/4J6w0KOFMnbbFitRFeQT9O96ZPal41yQnqwAEgq/yEZas1tXr0TlUtN0/LhsUftDM2d5zeC
1CWtILlJA/NKB87LCO3BsGCF+Mj8vNoWFCaMNUHR9hTdz7jL9othpisxGI8VEwBT877gsUxV4PEW
lFChTequAqN/nNz2bJsjRqVkXdRjvmrc9qMOzIsJmWh9Uj3xtsTJUdXjj5UjHKYHflNHfMKWF69u
c0dB2dQqC+J/CNizUn9NU8xlHaufOYM3yXznLnFgWgDo/K6a2X+dJ16ivTUl165zXwHj9+04nKkr
fBSOAmeYD0sevbpVc01T/oSg1IjlwDB74DrLinlLS/Gbj7xUUleHrKd0wNAHhe1ztXjpO1ExpxuF
4pu/6FWImQY11Om9AlVZk7P41PmPgUsHoGoKHkAgbaQVT4U5PGTl9IuYEDDI27aO/EuUeJ1rd18n
87WBLlgZ8L6rOBDH3J+fbM/+yxbjZI+auC1yq/zCeVmc9M0Sr1NEFgLpJkxe0/Oik1dR9J+W96/p
l8dOgehLJb+HNGjpffOeAjGGxQRcP1odKF7chf5CfqNtv9Mo/YpmkypQJGCZZeypO/3nVPzE7LLE
Lt795Iu3emmehN1+0B50XcphRePg0XLwUGTWe2qo7dK9GKX3gyb8nw5Q8gyYDJSO7hDVkyrtjH8m
EvNI/ub1PO7im9Ij75KXtB53bg85rRKJUCkiXpX7Woeul7MDgPXjqaOyoY1WAtVCqHALBD7jUwKU
MuJAnxeYjUBNW8eN3lBKd6CkaPa+B9Byfr8zMMYJlkCKKtqSinB8DXJVV+k+F+6ln26f918uu6d5
6a5VAqQRuL/F4hHjYmgGe/EPaO0v0l++5z7qGiKL83DVxsm1MMRaREQ5pMZOVvwNgYHi0aTkaA46
tto2nP3gMqXocsVwcaXzMovg1Ew1GxBvymBfPW/+UVF00JZ/cSrjIR9KFPWmu3IzFkYqQVfde5GU
IWv9yZ2aJ2DoaweRFaqovJJwvnVqdyPqZtOOPrQEz0wT/Uuj+cuq1ddkIZ7xLHXScZgqSfUMxPPK
W+Jr89HI/hzcgJwgoAUuM13E8VOAhtNGH+CO3hpy6suaeVQqCzVfZ3XPNukgHpLt7i9fup+sYesD
fYRri864GtBf2PKB2fst7sSjjHkTLdyJFNj15xE/N0Wnx0Ry0JORmKxJ89g6jnxndZ231NIhY/T5
bwcXr4knqW/xH0vXVmhkgzg02+88c3+kVve3TwwgzVv1Db8nWCCeknIt3Rb+xIg5u3t/q93+LSua
z1JxVRup4O4tLzjwrvHk3cPD/NrFwcqzt9iarFU7j59Zr5AgbZR2Hm+C17Vp+W9ZXb35doGyDoEk
S4d7spEe9fZXYcRHszOu8dy8DbF+qNmjcC58RYSZrlC8IqzqN0WUoi03cP6kZvrOQQm4XT5jQfsb
/PquqIMnK/FP2ui2KiO0eKEHRZfNtVHLY9ZUJ2km9w64EaADhfPAoqk3SiyJLMIyynuorDi0vPGH
7YvcfgSkK6jUjaWjSxw4oZWqBHS2QObetpcUVcS6J56w8VuagWL32llvHMIXha4XIgrohBVvD6nz
Y0T5rpcorLtbV3sSA/S2IyqzOJhxCNR3opN0/hL8HrKNX70RwZf8Bn8m2qRZZRkDSu3Rr+PF85Nv
oCRBerZYA12HE5KZekyjG+rJpt1cp6rZF01NFyJuB0oXM9TZenwv5UiKTEyrOh+lq9IfH+BslWDe
RQP2axjywb0Bu4WLcsVRp9nx+1Xbzk9tmqE9RAK5skxdM6f1obfcrEh/ZjxRnQevAUitqasZ6h+M
RhvPzD7YXS52xiOCBzwGcgX3GKvPMW2msGlYvyfAEgTHeUXtj2cDJrT1JcsFKlXJRYcPw+adodnn
Vd/GG/Xj1B+ouh+pFuW+RfLYFOiRp6qMVvpGmGn3m47wO7vNDs7EOwY1P64mUT3Z0bMqkw+8JgdZ
JxCs7oaahJ09+mS6T//SJD122oB3wBPHUbfY8P3eOk5+o9b51VZVh46NkAM3Xtca276LzjE5V/y2
H0PIp8JDDmBXv0s8nSYZHWKNdnz4gXf4NOLyY9DptR6/mEhR+g680egK1v5kfLq1zVMlgqufxK+V
AThmjC+4XfaLN7/7QJbB3F5M2T7b6d/Ull80LFmJepK9fpcaWJTh6SSmBP9KkW2LdHDWVn1o4xGX
4IhyI4FZxlEL09VDymfxRhLsHGaVf98Vej9040MchPhp/2VFAlIzHdtkWJujcwhyjXti7lYUrvBe
iDtqcwMgHKeCeBQ7C7pKZ/PHAuAaFplzsZszSNK+w7NlBNXWb+xTbd6U61MTBql1X7Tlm49iBg11
cStmKp/H9Pa0cdqb5ScwK+7w1njmqw+zYoagtYYROB2PfJF8x6M+lXNJOHD25XbOi3KYUqNhhA8Y
Hkd8FjCQ8jEBZRuJQO6JQUfMfXaX7qEYyovvidM00HfodOcIAweBy3stajDiDH354oCPu/mPpaYy
HKv20x70iO+x2M8SbXFntq+9hDUDkXIj7zUa/Eup7RelGDWEyatGn5pVMcrV1fQUZTGqP2AfB+bH
d7LrbFTfLB4/dh1tncHYMjuU6j5KmlPAO+37FFclnfs0ZuIuKWqUrvoxaWEgXVNc4qG4WmNx62pk
tERQuCpH5y0mUk0l8W80ypdJQM2an4TMnz3d3JdzlANuqbeyMQ+JRrED9vaRURUd0X4VlMY6GAwq
f7tL59i/RVo/1Wl755umvW77+U0M6mVMfHtTIAzGA4mnMk3ADzEcdb3XhTNMFeqyre27EbVZ2D1l
GjQXKgCXqHgN4nhdmNR2md37lLM41B26EmWJMzPyw1B6vOKTgwURysoWCASNLGOis10UKmIKy4gp
PGDMVEuwnaO+vzEcFnceOjKbLZBKEyj67GBKw1zHpHOTNptc7FxN+yg2cBhwGdqDazG3xebedUUO
suSHgSWAis2u2si2hOJ1bM5oizasKcs2+hy5Lt+PwN2aVvMvSMmVhcqTmymAQpJp/aeyGLoG2Wvo
u3D5xiLItUU4vC0j/I2T0Z7jiiRlJfmhkFyjtL+mXnGBDPyY2dRWbV9XnFC1XNPPuRKxi8mnbV9T
y32vXNKBem3aKzcxULYb39rzp5WVViglmFSShbbdrnnFrDgeZFld8xnyK6/qajN2ihjZtim201Dc
9USSH1XWmzvVS6QlSV+EvuUvGxOzB1qgZZT9vYMcUyVZuysE/V6YRCiX9bhqR9cWO8drD8JU11TZ
2c5GWhjONvbXuJ65FcwI4ZBsj0UZM4jyaWmJ0pPdl/xDiVoPsb21ScqInHvK1EVA73YNL5zY067w
E8RTjPeZhVekLNx0ZU9jd5eMrbVd+uK5YRgtWvUIhvFkVdOvYeHSagBeyXt+T2OaiK2FmTtHkeG6
CmK88y6Zss4d/D+x8O5N74VRmnOmF+lHFpDFyODIrGJtctEAX/f7rLq9QTD+mYv3Lh/mJxlYRDwj
m4A/G/qVgekPgsIPhQcbaAW7Suuv3qp/cccU60Ul06bQkPkVr4xuRmhcrpogRXhHfzJveRoTY+ma
kj+oejQg0SkB9DjiTPFYTKzUSzR8NwsT8hxwwyX1jSG88br088abIco/bGWuASUuNIxOrP84UJLn
PLHFuosgdmZjCvEhIJ/ohnOR8RTJsjsJTGmrRlvP+QyOmsgdqsUPEaSfeda8ZYKrw/AOqndBTRCr
hMFob7NxxGXgMa64qlzN7fC3zBVVI0W7A1jfuR44r000HUu//Wv7CPmLX8uauC2MYVOgBA9r2YnQ
keopg85bd2X5XTlAFIVfPWFzEiDNeka7FsNqePoZF6O9pRr9ADLfxoiHG9tnaKu5fyrEuCHgNiCF
tbay+LnAKScj+6vh+G/dgvZzBH8lJCLG0rJ7GezmN1MEqzSu/YJ0lbPWejXbCF9J7r6Ah8NFTE9d
vFirbvL8B9My/5ak87A/xdG+NakMblPEQ+nE8rAgbDFNGmTwNhsYqnr7kHFEE3fhnZW71LtbZtR9
Uw+bxOG7AYl1oiDiVuHpVpvD0JsMyI25mwJjCHvnLNWiQ6ArpCNu+tigxgqTsp94scrNwiO/Zeqz
4Bh872AlybX3l8PSLYhU63RPrT1nYIMkZOkoYbfN3NzbEZ6wmZ62VXyPio3Z3x5pOBAHt1pQnHeA
KhjSIYcJJ7R9LoXhbGB5x5HM6ewH5scYjz+zK99VgKc6skSH2Iqw8RgOKWwEdgo0MG9mbD5lU/Uc
0GO4UKkTYsvYTj6Cx8qq1IZIoUNsJGZIBoO7SsrlN9PBj0dtdpxlJoYLzm5U2E++nYe19uOt4dkT
hYVN2Cj31xbykhQnbAMdBLk9r0tK1dBMoPhnFM0q88sZasnZzAiso/YDSVNNSAGRnvOw7GCJMYVJ
CMa5r30K2FhKb18X8P4/YyxXQ4PLuDWGbGOMP9ir3HvpjkSN2sudLzIshWUwHkf21l4g7xgYXQQe
9I1n1Huqek26exhZcmxoKz3IrRhEu6W1YQjHuX/3c3PaDnn7DZGPRn6eMC4P2VPXAcOYlvtUNcsS
dmgYwiY3xjVE80fOIWEKPIPx2Cb7Sa165ZubyQEc0fFMlkFwNijWrM1gZZjMx3xzfDZj8L1yGa5w
01EUmHQRZG/OKJ651JiZerwwfVKHRQxxMUyvUVGfC7g0hEl9/yZ7wwuTGhUUeCqSTfO3MzD0qvw2
pXuI23QyflS5vDd6/6NMaX4eAgwJUE8r5fWoGc5tgRozK/o7U89fYvwxg+oqIhuThP84qe7OcYgs
2im/fZd1s5OiFQgy0P5OLXOOh/5rFTj5jxx8dchz+5p3aht4eYpPsnhGb58hf0Y0aX+jq7sF6v8Y
ufXRLQRyOOV0EsJlSb3t7PbgrRPmIkP46Fa2swT8c0zvFxbOG/rfyNSQtzhJQmNiMco4zICQuQIN
debEMteJYGtuG7ToZU7wtKmPs1Oc6YqQq9zJv/y83btJ/Nnbx8E0Xopc2VuAzMeKEDGdGUfbdn7i
7mpFwbCxcL6aQu+dqj2yfwa4V6ygAH50M2ujkEs0squ37Ck4XtP80GPMdbo8h16XWyaWKCw0/oPh
r3HpMilafVoK58PKDt5ssbBb4MRzwwmTgZpyjodzYzBlLFw6cW9UO9pN3UNtspyOMe2qrncys9QP
G5mX6wxq+r7oN0k+8OxGAd6xZbqz6PnbJK60WG02dcFgoLRekyFRINRlubPLUfBEEscfc8Y7fX4w
J+uonfzSmQH+TNfmeeFUyHGtbA0YYpd0XS6nZmf4nLNS+d7aveVlcFS/Npl75/u9JsHQfu4y4wJh
i+/GVjLMXmREB23J97fNiC23AQ5nq8eDB6C2UkH55MyqXcm+B0g3GM/c+EU6GjgkZwwZWDicdgQX
0RxtPcEBrGxfxpzV90qhDjORt3Qed0Uy/2BBxQhU5g9CF9dUEkWwRFOwJvAHXclRReLHqpxjkFTt
2u0o2F3MmdALFR0OnEOIxbtuY4NpH0bPknd6PsV81Fs0gT7SPpNPlau8ydofAGlvxUmu1o5lPNTn
Zd8NTrHuanwUVsJQUOgHs0Gzift3QWT6k9R4kOyxdblb/+ypRufFIbFSYpYHeMhXJxoKbCHjc9dH
5EZ47nY0qb/V+cBClsj5GOBRcJpuWaf4bBy1U27+O+OJWdkm70cvs/5s8u411tLvPRXscl28RQ6i
msywzvlNPp18NFOkj2VGE2bVb1zmttABTkKPYrAi8UEsiXxeJvpi+9q8H31GMGs8T06kD3ltH0XF
ORtTQNdPL4jlvPWklgcXfxmgbb2vsacZtyx94y9OmngthowhOsMgbVsM7XGCloWy1Tt/NrKDDPJN
ZND6KgZmNhVN7QMdME9l7ze/XdAcMUCu/SZ339CxbHwj+bX7zN7Hxsy9bOb0qpMHta1bQA2S51Ac
18GbRpEQCWQu/e0kR2+BfPUzjbDEMYRt7QQ345KQz2P390tWTLtZ0z7jNHcBrkljKvWhEjTuBnqI
N4JclBlNu8NGcGdEHz5JM2E0mu5u8Yx3UtvMuywp612b71B5CLCjCzBcEBKeYd9N1T5yp+PoZI+4
gp6joNDrsRFIpnwMt8ZrIBf3PNbdFvELRqCJbA89+GJXuwpreR9teAc2Ae7+h8z8mhPkkQ1FxPja
C+qhWEGdniSLMtoMRtcRBvHg4cY54y4JaAEsfAxJ0Ft12Ht7M3PA5Bo8qBhDEJc41bmsXVQzanDQ
8PTNVsdNvqtt9ZFnejPeMuYKOSJMTGegkDxZo8Ga10Hb/FQNdCHTU1CONmdGkRyXXn6SmNSEurAe
gt7IthlFnqGEinEd/TTn2tol0IpIhfW96CqSKRa46fGmnMDecMP0orWo9g3rEqd1sw6cDr9kFL3I
3npOUMoxXwbHZCjEetYMZkPQvHZtguUK7CXHo1MsI9EOefWEt/cg2+BTK3XzoqGS9AzrlORcn3a8
N5P4bvZr9cjfjGFsAICuxXZwpw19yJsycF8EX+HOb9M/3z8EKpw8xJ5jlvIu9w+qqz/cZmQBM/bJ
FICw9fKJ1JK16oK3yM4P9uyFxYw7Hpm25fvlisPhn4jQVThdtpPLgADY8Q5L2lyttOPoFEgRy6pa
0Pox1DVKOgipY9xmztZT0cei9clrFKN434AEqvKdcJxtXhbzOusmlF+0a/OPg9U7m8igq5mDRNp1
fF/JNfGLzaqckpsdN/oahu6jCc50LAHOITTbdHGxh+jCXmAYycYc0Uvf/jYufghP1R/MhurquPBP
PWZLVFnM1X1L0lyP+OVuaqZfWxs0HFblGtfT+1x+BYguZhcnLHmMVdjdOg1y8RqgaJXIW+vgG4OW
2g7GRYsZcZdCC6qTa4rCaZVj7MLF058a3V3Nsd+Z9vhSYNSqQf8Nob1N25pXNK7/XGU8+kP7QaQH
quBeHfAHfvoNAqqUZPSVCSfrDR72bVFvZg8u0yLTg3ChBvkb0q59O2CzTiTsJSKpAn8gMx1MDoEl
bowRLe6dL1u6Lpiv/iR0e9PYOENVx0YKXFazhfuf1NuFE0ajMIpvAVZ8e3NgA280X6eWo9efA2aN
gYzEZOd5ENFF/gwAQL2VenRdf1q7bf0QDO434OpjXzCKLy1W0mxajvTIdUs87jFQflJ2jvpGPqL6
7+84m+5suyE6SoqfAIu91HLvTECmYyKyTTTA4YjsPguw4CD1xm3lIQCnorQrrJ0fGPd0dduQKMkB
QheL0FI9ph5emgmetYHKbTs0WPHwUgzyNbgVSbbeVzxzOAyBhkFaPnTJQw/HHAYKeIGtpQfASIbI
hjl2dga2FY9Aq1GauLwnXaAdAlJpcAm7NREiS81MZNj1t5xu21ie/RI+7njiN3Pmt0z2nPsmupcu
PtMR+EZfyoaMI6rU2185MB7OwHaNGL7q2XzNBlSUfZ08GHr5qXK1sg160BIUvryDX0bQveQZrubc
Mk6lNz9befrJUkRwd/rgxjwtzfATte67YTiEtZD3ZX15/9nTrPbFnCA1/RutmAbRykCc6xU+mked
oc0ecdwOBsxY8DWyudWyeJitcdhq2/uwWnkYWpvjw2ISUgLLeqZvbiMfsDDO0o3vy3dMGFxs2aFX
Fc6RfGjXos8eMgcXqOMWe4w7yGwAOKHRP52Rwy/eEKV3P6dcCA2f+nizRyXpnciXnylCYtU8cqzH
wZfdyC/6eR+0qIgK0NAeeFqdaTwpyyU8pTb/ZEJIHYdNNqJtHcr9ZGBIN73C2tQWCSVG8Oj3y3TM
4/QjFexbkXvGL35npp2xmQPUzVPfn+IOyZkd7PzRvxc6Wg/D8knE0Hc2lbvZsO+HcTkQlJisiSux
GQnFLTRo/DIgpabsp9D+mT3SGI7YTFL+mQJapcauG8f4RZIR2XZJLnkJ1M/ia+8jWLhDHTPx9T8y
R+FoYQhYOdjMNFLosO/tezIG3+Y459mJjVNuktZuRx8oSd9mX+h1V8wP9uIAAKl+rzgJ0AJ2D/jj
2FkpkmfWnXi0hwYKM8usXea03E2ec5t1RzIi7MOkgkfIw/upkGsdoXZMvf6kdHeOO/wOJCiwG6dY
bG3xrXrilvr8mrdoMHKjA45RT1PQvCAVDv1OvwR1haq9m4iC8k/Sb+4cxcXYkZgnMc7j4pbrQOXf
9uDgZlm2JtLMxLI2YxEowDALXHJ6aQVAtq3jl16Dycu5fDGwhK0zk/NJ9BfcQQeg0+eqRMel4pLr
D+5POUhZRqbesKrQspFaM6bvhiZeIKmqf1Ff/QxGs8UJx9nfWXTGp5jEkyz6iBjRvBpyd8ojcqm8
pd9SY7g1HeQBRlqGhGPpnZfgM1M3o82svH9igq4c+jxaF5fW91sMPMO0GwS4dccH6E7TsJKuf5pH
iSfB4jyJ8b6MHl9NwVhqOUGCQvUTEoKxOtbozc3hwyJmJSoS2Jz83oRXFE7zHKe3Iwx0BAUQp6lK
vK1vBJ8NCRMBld9hUSzk8UysB1n8MHjxT1396xeqUex/pSJ1SVk1D03kPdpzO10M8P3VFhdTBGaU
/0M9c2UJ6nfIRuknCw5VQHRrkUxnY/BfCKx87ppFEQVMKqHHPGNJQrkI6Vj1PcRobQLb2kW3xvtz
4AsttkJPd2S00iljZ4Rz2PLFrJKXFterzyIIChIDPloQuOY3ApBw8cgqahS3P2bvv6jSm1YY9dZ0
qX1uW/dLxD0JS1bfbEbhUmc2D2DgCwaPhmjuIR5f2TWPw5LloC+ECTnpHJojYlfflM86NR8j6RFA
p8fiLtfLEHJ5XgUjB0jz+zKXYk1c3xXlEthpYz5bDiFZ6IUTs3orhiy/T7EcQs0sp4lWh20vjGVd
+c5xHlpk0D4fmbCLTWTvnAjuzbHx1UIgcX2Wzd636k1NRsdexMVD1Van/3JHbF0edF5wQZsockru
bTfHD4p45IU7Wm9yftdc4HeMx2zcNCmiwUm/1bkHVjduzEV8sjDy8XlDhv0Fzy1Ra+6mIT2CGYck
mdaVGOFE9WCOCVkgqf9GfRlWtRlTXQlgpkr8hUlnqbDMtQ2kBT/kdeRCDMFDNLvlPoBJTAdlhVaw
H0fwMnaZOjRKTm+nGe4QEq/rpUd5ky31vmycZu3NCU5rYG7LG7At4RLLTXwPUHSjX5QHv3Mv8aKv
cceblpVWeiYAndUfu5WO0mZTAVhZ/EpEjUcNYhIZ/jP14MY7GQrxBso2kMGLM2JolduaEugbZeXu
EOr6LY9R7tw4DUE8WqOJ1wreWQp2Nga8nN8VjfWDV0h7PZdOtMrqFJl9RuIXOMDBHVN4BPstMjq1
n6Pp1xztc141DxEWpk0eiKsmes5U6YfdUOxQortzF3MVd8XZ9Ifnps2ng9V379iz95o75qv3ju68
5IeEwIfAyMJCcHssfzHHg8m+FbrFj6sA4Ix0RPVD/spcVb9BZRAVU6lya/PXL7Fxzy0PPJzO77bf
nXoM7GtckkClMKG58WsF0Xfr9n916V7Gqn+VvCsYdgpz3VnZU5Euzaod8o0yAz5qPUxHc8Q3Fidc
6MTZk0knx12rBY187o+6ZSGWFftzIJ5wBKPJkFV9G2sgqMfLrTZrwxBFgWw3vAiiETqsjE5Ki1+6
MP6k6fyd5EW+Znl9xEV01GkMHVnVH8bkH0lOSUA+o/smDy6VhAh2DOb5Wd5yu9P6B+v53r8J6VIH
35CW0V3p+A9lc0MF5r9siG6KGZTcVXLUElVFMjvBJpjIKhRJAKApSWjLEngrcO1OCQGO4j06NZ4E
bsg2nMj0nBR7chKodZD69trInQsWzlsfBDjYaJooVpiySrY/vGnmvnKb4b6A67ad9plI3eRIDzwS
f39Itl1vY3mvLCLWvM+qxw/tuZZ5NE2MdcSPW7uIVcGQthVOQvwwaUX7GKvNoIAE423K/bkra/DK
oLMO9D3lmzQyOD5uxbke6V0GFCt4zmPM+fGUB1hLyIvaLnXyJeXJqjNJUAu4bHBTmXRC3tW5e1bz
Uq+6WylMPxHZhO1tg1ztOfJAQFKyjFhv8KpMKCi9rEH9aSFLKgybfL/bGVxMqA6yJGxq7sHYOTI3
Tftb15LhttdRnvnOMIfV+Uq5vD2+HJ79aHjXyE9DfLHQVCmPHUcZDcHQqWpqX42icDfGMtPNW/+1
VG/vGrjO7kZkgKRj2rsLeissJHm5cdExIeVfwxJUB2WVhG8MEE3SqtdbPzGsraj0X8346QXZY2DD
rFnZcMLoaRJstrL0zdiSQmstjRPcojmusfb+LDSQ61ywtwVe/4p8F/OumO8UmBVXDAqqGg1smjAa
2TlHRyo4TPFbKN/4UgXprRM+IzMywthn+53wQFpJGwMj5txn8MF9hciEVNqcc4rHVcXQihxooZv5
mzbFLd4Emi11bvcVhyOQ36w3g+fcFYW5nxkNV2bt33HqBluSMnOi+4iyw1ENe8y8lyAN9SZBGqrf
b3ozf4qSIbh3iiTdCe+uwlC3tY353LVN/MawvhmX3nmOhqp4rihlps0Yi5E7QEQs71nvkxbBXKAD
kntUENtnM5nUm+AOJX/htdcuyE3q3A+lecriKHnVkdmenbjfec6FeVGwYj3FvcsPcvmkZbFaiTbJ
yYGwindBuHNZENHTtjG2/bZqsPOiky8daAEzydSBcRiG146A5d1xvu/cB8dsTn6HaAIv22cc9Tji
BaXS1RKoUxRBJM+CXF6yLwFaOB2ILaJDwe6IT4SQuwPHBGTtk+Iq6ooaWC95Hkm+u/ZdET+1Wbtp
p2yiobqaSdDqi2sZutVXI1X2AmSyXAm1y9o8eMGNll54TM558Gr2TvtiO4t5neJbVPE0P/Gc8WXb
xNeqA9Gq5kbNeb4WVjDti6QjEKMEwgeB6utjMzn1cWlTUK+yWMiZnJvjuMTN0SHDam3GPD0Y7vlH
L01ORFegjXV7+2+kJ5vjf/+rR2u0K2d5sQ1DH9GmSQzpsucUb7rjfz8Yjmc1GK/5/3Hm1oTAsH8r
LVEYHsjObY/glpSX3X7ivx8a1yNcbK7H0NE1xHvq2dgRxvz/PxQVaQ11RWZgEOF6ym+/mtnSO0Qd
6p4ls3BkkN1b86esJeFG6yZt07DTLfnPt19Fem09pMI1HxgHnqS7DHdjw44WF3x7qWAwHyzimR7Q
lgtFRm58+y//+5nY8S5mGy87iGTSPv/H3pnsSI5sSfZXGrXnA6kclFzUosxos5m7+ewRG8I9BiWV
8zx8fR/mazRQvWig970JVLxCZnqE0ZR65YocSRe9GzKZHqWZINzUzvJoGddFaPehEsnyWLRet/Ms
1Jt07JbH0bfnxzaRJMKW4ujwR+YVampSdrl6CJj0vWLqb/YccRQYqeTEixwMI/oOykXb59rgB9qJ
yntJqqC7RXXV3Yxq6W7KW1dwmIHxCVvlU+a/lJ3V3gIjQt2Gcdfe/vmlYb3Gslh/Y1q8Cn8aoAs3
rCvWX/L1HxhxMxwrb+LpmYsHwsehM+crM4DFTt1O8S0qXTh+pmFCf2NDqAPYoYbSFuY9zXrYttu9
WMGAU8NesyqxKA8daUyeNnfA3McvyEAMjHRB7IQBDzmbmK6MTuBpV0U23Ox8GG4eZund5HCEiBlo
uSm46jeF7G/V+kscxTbvFiMNc5F9a2OcDn3+lWAuADFl/vB0g//ETR/ZlN19Z4DerMb+VfUmyuIS
XQckQDrhoTBichXoita013Xi7PPaVc8SsslzovN9jp/74Z/fIesSl/e5AebHSg/eHTqyd6+l9u6V
GYXzte1I8FWRDA7dzG7E5tKwS1XNXp7WkWd2HIB56Tkyq0zsm2ZwXhj5zKu0oq+MnOFxCBqYg07O
xS9gq+IiTIc6G9WvhTualiYILasjsCnLq6tuxPEQLmMcNa5EVms66YPZHr9Rcp0j84zeWcBA+8q6
8eq13mc78TaEcvp7nnsFsHKyvLpfP6runRZh/zmx7skdhRm2AmcVK4HxEZWBSWg1qvoD9rrWL8on
VVGNbQ1AMbhIv+EwdUEsvuQTFp62RaCL4tgPR5e91GJCeQmqQzrmx8UH2kPper/FEoxfhnv9OZbG
wZPEKyqWVd+TDapgRM1WQfDvX7J6Pg7OrI6+zQ87zMbrnObvnuA3UqrP3gEByMcaMkO1e7S6T4dA
Kl+cQYRTUeNuSLT1y5xtaHXxx9Ky9Yn85wgXydbE18/9nBb6yeZ67+YPAzX253JNb1a4Ds6DfVNz
TrKAdxCpKvbNBAFv0QwuIBaM0rrh6n+seFOEdQr0J46KJCyrMQsBhFtPhuc955BXsKvgG7HrB1hg
A/+4fywH7CfSkTyBXcQD3O584gyn0f+FgNetLtz+KXXL0FYMWYZHTDaKmLty0VXHzsw/oxrWg2FG
V7dm+o2NAxd7QDSx+7ca6olW6ko9gD89OFY6Pi2depti19jXfvfpuBOAZtd5sar5kaX4F9qjuoC0
FUk+HFm0QdvMG3kaCyaCdP05snZOD5GdL9uUC9SypPFu6UyPFTjUA8WhPhn2qdH1ukLvuj04Ih2O
xKWLrAE9xsJgH8+leLL6yXqihg9vsvtVB2gqbV42YVQoWg55h4dCEnIzS/PWVA4+InnPQVGy7O/6
3TwJjyqSiFtH45YHu/oeKtGFOfukUqe3ynC3kUlvYioFD2ITDMe840KoZH2yy6i/uebQPE0Z015T
oX4Mzg82QNMhNqJhm3RptJtzReLCh03RwOrO/fpG7AjLpq2PWtHRlrEJARFho8krMybDuf7Z6HSA
pBiP16Us9r3M0l1QDCCRBtxkym+uOQry5qFKluw+c3/aBrPj7wHDVXfd7Ys48niuVjPX9CfCAL6V
fs3TiKVjnDEmSIsFvqOGHxk0FOK06Y4WzXRfexymfcqVYurtQ0U17Nypv3kcPxf8DWG3sPLxpNxb
ms0GBLcWQBwIV695SqhsPMZaPTtlfXcr+yA9vjsakKkKoDW1v+cSe6hRQeEBge9s0Fz9LcQPrGrG
vLPLYTxoxz7OZvQY18NxgEKwbQ1VbPNqB3wMnFlJRHvsBfpgyeo8GhQGoI0+RTuZkggt8E+xFEqW
AxayrYD2VjFVUy+AhVi/oXMRDvCqb088W275TSAaVSgXl9lzjmNdPadm/yVH+1LI5a8tIT7GNROQ
6TcHNih7IPoz97U5wcYjGwI5+pL46i8f7ZXtXhoubC41tgFHmMFRRXW+J2WA2o6ug39CHpX/U00T
qpsf1jNbhIaRQpjRzv3H+EFsiFs5NoGBWRwHwjGnCIQM6gJ/g615ESefaV397BZDhDk/Ebmo42J7
l2bWOz1mVug282c6QmLWn10+q30U9W+GuxqRcYlD93/ohf3mD84h74rHtK6/SWR9lqvHve0spgHl
Q8lIuein3h8sJzhRDm60DFA8FHupaohPzOZ0isAzBZ24KXPjOkgisTRNfHcYNpBiwVTZw86OOKTK
avitI4ssNOJJhWv1MO0mRdilgEQks/Eh91gSD830nCjzTFl7CYar+eWW0x1k/mtUJ/MBM9dA3qEv
P3LXD/Mvm+N458j+e2jkDn/X6iy3uo90WoFLog3LBt6059Ol3SNdVsw9ViSAI7v9Z1Vlxra0QJrX
IGiwBF592ORh0BNQtRPjNfGwupjegWAU9jyTtt/AjvetFRQ7k3UCDSXs7HKsEU0RwtFmp5XS01GD
bKZr4m67RLfaJfRyLFUF6MenqHmp8eOyrlH3cabMpk7uZfea23pn9u4r4LuLP/gPrR6g6nnT++yT
SnN4CfO2w5HpSkRjGfEslX3JqT1s/UkBJTZgWwk10/Fh/hQwYrRZ/LK95hIn9LcmaQUvaiHtoXv7
EvnQrqsupKvt0uT6r1m23k2V9hziFTylNTWIgZt+aof2EWcpfvqU646DaUNtwH2trAbEl8ss3sDU
8xZuxHqE+5/b5jcn9ZmX+LidNAY3kLgB3qnrqJc3rSs4W7Rh4mSp3TAQ49vs/EwroMCaLLWbzXTC
i8/Kdkq0juK9Jp/tteYv9SLzaDjUM6b8vBlQGOpsL3ufTlq+BUi8YLhb1zB2uCD2/YuwMu/KNnd1
WzCUstrjEMlxBzQyfuOYDPMF7sks3oJGQ2WOjGJb22OMBKI6cFKojwNdU1YTx+yuMW8wyiaxh1eJ
HP2rL9Fsg8z8yYO07ujvlrBfu7S85whlGr7MBpdsticFoHS9jzKic7VqglCO7XHskXf9wNeASstL
Gi/vyDVPjgeSGioZg4zgPsfwicFu+BlYZDgD6PYWu4ONjp9iyRaX2RKnJAG/Vq1UrvFWWUptuYg2
oPeciRGK5Fa9KXv8TsS+5u2cADCukgvDZtRZX+C8K55ivO2xZoSPiFsDwhc/ZznpfTSAdazE8DQa
5N5QgpOL4VSfVjLcTQFFYep88CQqP1k+8SQ4mhaDiP1iEVY6lPxwZfcRZ9FPac8vy1rHElAiw6e0
d1poyAX/+ZOoYH72exv7eMc9/BW/zIcokTRFNXHvUedGlUFY59OnLXlasYx5IMusNyt3i73Xw18w
YmZhZSlUrsYLF382VxNTFdaeuJnMZKHXNSHrAjCBcjkF5vzTNJdXJD6AlyoJHfKUbFfKBvL1Dn/I
s2m5n+seka/7QWhUCfeXNwxPUD8JejXzyVDe0cZRRJQFG2+FNQqOK9/ipEgf42o6FZ1/buiw6SrW
eTq72qNjE3pj6QFc3sxolxuAnXASmUcYSq+DZrkT+b7PkprprsCAo3wYg31+KweABpIFn9/087FN
458+hBNB5GHzAiNQnxVyVHhMaT/W0OEAa1XeJbIjSHDVxJ+hQVdyyAplwbHQkfieDLFL3GA+AnPH
TWCBUJuna1+U+qGpspNDOhbezYgNXTTcVzJ+/p3l+bhhauK5hjF9KB/qqVHOZ1pl8Pc5sB3q4EeQ
zJwcGUc7vm6bJxE3sgniqrSNTxzZ3AB1w0Pv2DeeJ/KMftNSXiPA5tLb25BYIVGJX12kbHpBH81D
sexjUR+NBjiob9+AzXPyG8GrN8/Vngnjiv9bbReBwcqfWYUtzpZWC5Kqjuo3Y+mW+wkFwK1o+1HJ
i5eqR29OfuVj/sjZA0N6WNpwNv35aA9PZos3peD+3+XPWGUeq4TRscUk2sbNTsIK3jh5YhzdRNxE
NjzS9f1GTiXYLShiZDJIC0YkPAfgZ3CFrD0OfmMH5IClYLeAlp3aaW8x1LOZ92EPQD3JdEOuc8A1
yvixqwajPk8Gl6MoPUJDJVkubEqfzADOGUoNY5J/JJQ03Bafm2gDwIEs1XySgHNwMrTuqTKicwfz
DSceu7MpCh0PbgYbp66ZLaKnPgXrXXukb9rdg7R66jy/RYVbGTejhz+vUxeY8Oryz/9luimeTQUz
h1f7eagpkBoJne2Wyf07B16xR6UQl5wpVLZPVlaU12pqmsfRxdZiu/FR99BFFQDaGt5n1GAPFWm6
961AfrQez23Cj3FrzUR+gPaaW/cjkPFjP1flKSrxLRq8Vj96pPS9PzorF6rwPjp8nGxLa/uh9Opm
B4OlwwzwQ8wT29eiX67YO9cJnN+Ow+Dx6MXmoagN/sYcBzRlZf4NuNM/ur6Ub8J/xWwMRzR+N2PX
vCQxnOgoJ4kS9x+uEVeXAVogjVgYkYkLxhurG91dVJNS7qHznOzYN97l0P4e2wj/zWrqpsOKaRLx
33KOLm0FHIPZOZLo8QtQNBU3JlcP468dcymyS3LZyKFhwFcHJ8VcguoAA2pnybySFldL4rfpsLur
IrYv6YKE1bioJJivlNAexuQhwWbJ6qjrSbik/JumKX1BbeSt1+L4hHURQGicNJbyYOvN3dnBkhUq
ym1C7hln4GKoegsEJnxcNUd6bobFOuOUM0ByM6Opx4aDYw4m3M8o/S7n4rMPKv+ijM8x8n9Y5lBe
iAY8zQye4br1xxkHA6/zpn3WsvgecGIF3SPfS2tTxTOXRlaK9GFhRKatIK6uHjIuvlr2sh5lPzzD
w67v6qtbreGhRWOzHa0/DoiAxw4GJK01C2dR+9alF94PHt0q+tFO5Ba13Tl4FUjUsVYX5cZLmFVq
QOIOmKT4SxitxAMHVV7ijIzUkAVoi7F+16Z4mKbFJ+o096FjLedOBn96CwfnMrMoSCrFQ7MYpG17
w3xUhALHemZcxx1NswUfRj4+mIY+uNZw1xC9Dgjr17Y8Bkl2qWg4uRVZwqgpqh90ivKOKRYTRF1+
aVsGFS+CgspjesqEvRZLcWV0sc11s/+7nNnGTn2ITreFiO2/GzNdQ4CdeF9wtivrw2UfiHmlHw+u
NB/ZN4QLXRAxOyoS9kgBKpOvS+l0e936+EYt+VmkKeGFADaoAVoqd72Vk27DNphQD8DgYRel9S7T
1MulMumO5nStKHyaKwJT5BHB/GM71JC9QL3gLEzsUFTpjzSD4eKP7YvT5fFOZn53DpIqXLz2d1Xt
qST+NqzaOfTmte/TK5PqPZ7YQMySi3brNBB4URUhZiAveJ0IFaG9gsGXwYAo5BEDDpfpAEqrbFv7
KjJxd2V8rBKefL8koj4ZxQfjd4uJl4zukp6r3IWnIepdrMfHccnVAY7fS2+JYUdGhGh9iT6fU/LF
NQ/3QHyvCkQ4tgXBtgbyBuDuRkz/ezaX59hzzoXldbTL1dc84fbjZy7DCTmFfdQuF2gkJ3REQboX
CKTbavbgUA8p8ho3NPb+Xqpo7+TGsoX26VtuTVg7SaEe4PmPM8oSp2D+g/IElECDr+pKQOtB9ozP
d12T2C+NSIrDiIWYUb5w9/akP6aOFUrZG18oA6C+9ljMb7HkDoU7IuymgRKiBApGkZCCyZWGpT9e
vRIjYj3N12ndekZD8HetDrCL4TSTuTqCI57pghsh3+16tfw2gnMJomjreeUF3A7s6JFHEuDDkPVF
OJlGDGQwci9jVz+7mTWxQsUCPLcSi63Dt11K3hKFd7GzKkGSeUvWhWZbUA1OcrTd8t1wFfgrGn03
vY8tyEhYYQx1e6Rp4K89uLCnZjQERH9kWLrI6vnqFpi47AkUWYKnfYlFugfKEPHOIIuXxDjRq9I6
lwPAA5eYfNbjovOjH3E7J/sRnl2O47J2eBtgm8LM2b6XJuqvV/RvLpdG8g9s0mJzjWHxjda++5d/
e8wN0NobkwdTxEdXIaUlNugRh6nLVvxGwoqKw3Ncp5PJFdSwqqMHp/DIHYnrlOs9uP3aIxRhFqzR
HxyVfYsUJ0zGtrH34hl3Aa8c19qvm41txxZrV1h8yfXIH8Hyc6jGidGf+Jt9b3C6YZX3v/raZp8m
BKMMmdxnfwRcMhZfQeb85sr3FmfVa5/nMfEo6J12g3N1LCSpOMBp5pjuupZRIu6iHUYpAgIchG5m
dNe4tBrcVnQKpl50CBa8JWMNatEnOkYjEK5paPH//Bbe548ZHLoVZWtogA1mYkZQoKD+le6V9/q+
7NkFZokVhd5UPHuPTsX7R+y9mqOJ0MqRi0kOYzqMMZE/0Lb522ICZAO8fMWKgXc/V9LjDGVDgQsl
NOkxxFlKLNEa2NY2BkqDC0aSUJtT18le26gjkWRUVxAP5tqLwly6xdnTZn0Nau6trYEESvp6i6cU
wZV3BUYhAujw3zCbLQR0TZKJQWQeYx8qbRXwlSutGNmK4i203q1eZLxjXY8piJO1wpSMOGluW2W8
9DkWoVKQuS4Ndv1u3B0lyV5v8KHAe64IXdWRuiJ+5JSpRB76M7rGr8LxKRjBR3hYhaXJ4/UXefEp
GEDFGqUe2M1i54E2jSGMZ6fHgEwmJz34D/W6dywkTSPIcEgoIA8tx8b3r62fbRy3jxRMH3DafQWj
dPY4LU90H+K/g2CxS9qa3hSY5Ik553/iwnyZJdd1MjDvSsdU5bh0RNo5DGB2qhzMsI9uabrQi9CT
FXOMU34t7IUAUc0KrCbrtciu2BPp+gI7iNjQYi+mbOAxc6tz53DQNj4v71lPNmHrBeJoiRPQMPlq
zN70s5yS9xbM3QaHdWu7fAAD6ly/GowyRU9mYL+IntoYV79XPR6iSNK7anmg2pT2Gfon+Ryx9+4Z
eAqLN6Rul28rwFljy+kk7NbZBhiRMKJnz9p2976s8CSnpHvriDyzNJetoJqhsXS5GemQCaVwqCtL
yz+ZdMajMXxzSooHLMx887cAGuptbvIXAn8U/2vPy6NVYwu0yMWgYrADGfRgbIfE3xUjq3gMAs+8
DD8aQayk9K0/6RR0J+8fOvToMrA3e3pjbjJlz8997KoRjXdAzeARpM1tstyENXeJVOP1b5Mu1kWU
o46JEn9Ga97g1ToQHionxOOqbINLzbIuWI//zmB21PVvFnq7gZtPaCF0Je2UHSa0ECdiMa6xKwBU
YvpVsEaAY/ADcjqAVoTf0AQ/zatYC0k+p9iwWVh0GGiDlhFHfntOM27L0zi5XI3Sv7Zv9htCLRK7
G/V2WEv3TufRVYiBa6zXFBzXEGG754GQ43YtOGWI8CZi23T9LMreTzaPsFt046oZ82ObdWi6iswJ
26khKTEgT6hJi9IvUtEREhgcuHplNcJS5yKdYKGqXHc+CMCiGlwGkDy8IXw3Ah/VUgFfAlkf/EF5
GhGvuXMf507m26kN7mqM7uwzHdLpQwisAQO4wcTNfro9qelumdz0A9/AvEOkOMKsyisw+y2T4kqT
b7IbYJcRLRA7x1m1PUVKk/eZ6Ul9oTft2Dp5sMmroThqpzqnthvsPZtBFqyxW/OiaQM9hWpc1YJO
vLtVACKrnpDeYNnQW4davb6+nMkqtyD2sDH25GWTLhjPHBHH3LJx7a1fViDeHgdGcpT9QDnPkj8i
hR4Jgr1ZEzqaEbcPDbWDVx98bSnMZ5pNa2yw7d2PqMf6iJuhpU1oOMNj+MVXcTUpQIqlXmIMkazx
v4+fHL55C7k7iz47JPlLkhMHwGz3V8gADmj7UHdUBkIxeACWxpJKYkuzIWyiuuyk1YB+csu3ClLH
meJKSroSNtcTHo6ltZ7d9pefRdkJ/jpvbAvJNBFGtFf6MZAmbX9T1W7ws/B5s5N+yilA5Qo1Xcti
ddgCkcG6LJ6hl7r87QE9iaqRmS4IttKkckSEXiU/+4zscRxhYeGaoIYzdGVejUzmdswd3bdoZGvS
r4mJnSQKdUerZEcnBA58QmFbL5p/69r8YaU9Pgtf/PVREzd5L+NtMRavvaiRmNdnF/4q7Km4SA5A
4+meTA3Od9HeW112J5F0iOyWOGaO+pFzCF9U1N6l29d8M2i406SRQJ5nbMkW9YfWs3Q/Ctc/G+qt
GEiuDLr6i8PE/hQOtWJr26YUOKIK0qjQ0w9Zy07aqqfXJMV4iIxCji1XW6Awy62ihQayKt8DL3oA
kMwjNvY9JZCeu0Fy5lo93evGocrKXci7XzqR9E+2NWp6pYutSULxNnc9rxeDR25wmv5cTToMgJnX
s9deYx/Vkozyp718LsNkf9URrVpk3iJYdKSJOO/BCDWs4J+DTKjH3PeKkEwm00crzx38ahIEsz5y
TeBPsysGu/4hE8E32k0o+IFAuxld/phWDjGJvxdIOdMw36Q7MTgFzRymHukqCmKko6ojXho+m5rl
T5RhVSXrYBu/mwJLTefoASy3DasF5PM2jSt7B20IxqfJRiXN7KNmZfZQVU8unaU3O5v+ZMO87BHZ
WB8Mx3HiI0ERPCfBPVZihEk+XS1zqk4yuRve9BvRYnjhAM52fWTpnTPzEMzrtqnwJ4p87I+xteVl
dKrfTPwqdER7MspR78iByvvkWbhT2ph7ZSH6W1Gy4c9Znuw6uLEPHHUjHQ5YNSrXu5A1acnGVHse
9Fc2p+ZX01cvfKv5OJKXuCTjB0quJqRILgHIPn1JpkFfjaUIwsY8bAEnXdflDHYyOXuCnVIlxW8P
+Fns+acuE/7Zlnhx3G4Zb35VU3Jnj+LSldc0ju1rPc6bQpbF2a7ybTv7e0gr7I0TaOCxv4Jren0a
khnrSLOnx+JXNOJQ1lP8JTCwDQyhtrSfQNMhvDf+61C+uqCOIsBQm64lFzqrZZeo/pHahh+43n8J
+MgbvZp3HHvNx66z92R/pIp7uODRdsbPIDEBjqf+L6vN9/zn0MsKFIe5qeiecB47PR9yDy0gGBXL
gJ6XL+/IS+E+pC39D03KyRrxv4R5H7/hPz067finV/a55a1OjruMmCrJ1c6jQXASrc2PoWuPrI3r
8V5bJIINy31OqOrkuvDxF7fTe4Lxu8JU2Ds1TmYnuhWi27VDyZXfucdp8JZXVANR2/06CPNYW/Ko
PQ8GFiJ2EcS/p07CjoLvk0RsZ/goAAIROonin11RH/4/orTokm5+nas///kfv8q+QNR8/qOSsviP
//Hnn//X6fd//ofl/N8Ipf/Vt12TfP2f/8C/+aSW/JfF90IEwiMB43oe/6p/40mDf7m8yc2Aa700
gwDUy/+mkzrBv0xLmmBNhWexEpcQUv8XnNTx/mXThuOYNoZ2YUrz/4lNatuu+G9sUmkK2wz4b9g2
VuGAr4X939mkWiVdjC9GE/5JmbPMIt9X7AgXIwfBFeXTBdQPe9oPMZnbLoI5rGYujS7w+MEaeAN6
xzIr64OsMXIgtYazan/aeewcHFJsNtyMM1/yjZTg8ivJZdhKANDbC6wHEODKpI+Z7k9UOfHeu9kr
ttxNF7M+iGPPhAFDxAivNIkoSmZG0keBnTwNTv5ErlwhSjI1pEl/ndUIM60Dk4aMwDUnXZeLC0nI
Wm8vPgsZXEGwbKTfMJ2wpWCbQ+MbrWCHKX3j3sfbWll7UfYfWc6Y2yB4+AIzkvZUB4P/sXCojPMK
68EPPHY9UXBivU2i1G5WzzNJYNJnxMhlBxxhFQXw+MQWycRGvUGbtvzkeWSwL4LHOK+bfRWwdwhW
2LWD5CS7+tZWy3NmzhjC4ofJzd/zoo4Olko/LYq8Nzb2Fg9AujHMWxf1E6/sOktbuthahrdHusMd
Yr5MipyunBto8QpCYxR9Y+oHwNXQH1QxlFDbUYed2fdc9NitKFifXcNAmNnY9tzRC1jbLdGGlz1E
T7FcWcCXJ7ESyjPQdVafFMdkTENNBpg4QmZuB5/yqS6PDs4Mfsy0MccuKFKc2/PTYOYW0vRyTXAF
A+j5XWTAAdwOHXuB92FNPUaZdCU6zCz+PLsUV8mFZFd0mCBgZP9KEtRqHFG432OsBkFPPihCPWjQ
YLcZTvudPZ1ruh02wyBYyyXmm52zoE4TDCZRaR2tFi9OYAeCUBPUO6I1y2FoW+No+vhlYHpgudmK
xRh48dCxLmISSaiW/gAXEyeGERYFUEqvD6YHXHyvUxQ85518lnGHvFoiB/j8eYYUDxrkfAGUdJAu
l2WQf3KWFPwq+eSLgkqAJTqDXlHHlnNoIw3aMMwuCFiTN6HOSUfSqRwjZKZ/IhHMJ0vV9Q63No5s
q2wPaHPbrmNo6NLC2UOI49JN8yp0yuZukpvj6sdm0EmzYTv5wc88c7vt0HfWG9PsRyzbGU4jMGuq
7JZCQrqEbaHtCZ14auL92jp4gpW3nYCXb/ugw3qZQKdLV2gFPRcsxwVNAiGG8ZR41484MeA+aid0
0tJ4Dhy2jLO3ZMjrabnni7MtqlqHg11hVNCEkX3SvzlSMZsM1qywcnYK/S6s3XF1RWyyyQffqtkc
F7J9nT0aTUT31PfcqUEqkoogfN4kcMUEksTsDUfb01hQEMN0TqmVFTDMkEG8lyOKzRiRxCozBCzW
P7vSjAhLd2N0CSrgLoYgnmOicFfGUoXtGJUHQVnsnmEEeH2M5FY9T1CQPjz8yZqPj9tjkh4aM3ny
cE7xDcTtFiwmeSIWMHxWDyz1j5PCU1P1LrxbfwJQVPglWiltMMtaGJymNutMVgwuJrBZUnlQ+xJ4
CSnoHVjST7LnX3GQZztt53DKUIqKLgbyp/E59AGeGzs46wBavYiYhPE6nbkxKWBY5iO0ieehZkA3
Y0wGqYxutf5obLyIjdanSsS/bS++DDWMvwWTI6lXFEl3YMxS+hWSJP4YjoYNV+9uHbEf8PGboJeQ
ajqyLUBhk6OX6HenRLiJkL83vs8GYE71V6S77Cyo1LBgNdVj9ZAI4hs6Mi7lQGaNo/AkWutRT1yf
CY1ORptscM5L7vVDdeC18JGlYmVicOcHohXSKfvVR36wjQQXP79UH3W8nK1BJNvWjJ+nHoAGDcUJ
5mDKVpiNdXUpTFxlQ2KwvGiSfTvgpyhrMrCUf2HEUD0Ug6i5mD4Krskh7fvED7pK3+FP5gdZ0O+U
JUQnsi4+e3EMrbLQBieQdYtWnax15IdV4t0MypjwQ1eLrVflpwV0ccKVrLEiGr2op2g665brCskj
G5KblT82HjZfwy9Sakm8A43zZ99g+4GnCq8IU4Rws/Y98T7chi5OUmIbGxP+Cb36kJC23EPfudYE
NUOhnW43UiPU2+5zOdR/zToG/dlRFp1m5nVwmHJyNgHLZHyXLONDhdIN9BLzLYuGxqXTvgj6u+7/
ebKys4miIkxoGUUzPxoFr03BBoxNKDPZeIyM5QGl0n0ZuyuOgP7MBZjHVQiEXjjPXaehE1cZLSUQ
0GiT5KlZI9gya3Dt2zaTF/7k1pR6jyfH6n7aapp3yyzViVAFEUk7f+Tr4B8Ymf92TlZte8Oib5om
Eiw5W9VWT0mzMI5iJQhsHW0VLF8uPoeUJHlINQ8uLLJpG7dlah4GeNgOm6aBjQllcGwZDUSIiObl
BKQFLW9mHHJwcBWhOCvSPgU2JrWyP8Z+YlRxj1ZpUJ5Atx3COJNoTzFbv9bsdZrBMivfTDxIewrZ
CZwmyXNcFvo8UwG7B5IBpis5dLlqQ2gI45aH1Wr8XZLDMhRo3sa07Ohmu6sa/w8GVyvv3xwu9aRV
04Mn42/bpbgMeyt7dtWT4hsw6zkYPEg8Ebl03KsM5Bu3LJqYPlgATMgBOfWuwbkyLWMXE7IzTfcL
EhnurQjPYGtmgAXhKMv2SLwfM6E8NYl/yuxuFyX11xCLa1sY5V228bUrrY+50cHOHdiRFql/qgYC
0umq35bFA2CWnjWJdSkSzoAxAgjsAvpOZx+2oRNxJjkZ4zwUk+08PU4CfRcXvQjXkiPOwXAuM3Xs
snI/jN49rYlbdImfbuxZHuqYplY+CbhbjrvB9B820zr1QmpYTZXJyQBPxUvJ4KqEEBZJ/9388L0s
OQ7j6B8Dj51GWlNKlpiYwonCJaN6p1Ss3+s8i3YjywXuMIjPishipZOPhTsQSKoV9FroI+I/vXwt
Obm++CuG4UWpkRZbe34z25ZWKQhhm3S4J7pb6Hib+HDM8XMZcxppcMBuYGt0JIDneYMLBUeVhQi0
8IDNogOBn5BbGF2KGSlgATjjsK7MJ423h5ADM5y+ULVF39WC+M3aeg/rFoMoqPXtTJx5axjk3bG8
PACVFUeK/RgpdQsqhOOBIcK41e1a80cnuyfwCsWVxRGi7OA5ilh69A4IiEK9d4X51pnvJiaZ8yRR
rwtYJmNmgLVtN4XdVacJ9ByhqHSbIeKciZKx9iyr17LlBl81+A9oRIn2Pt4w3r6ShtPhUFTSXCkJ
74EafxuTujp6wu3sIS0BjTzFHsGnagFEpA2oLzXLqwfhVEStu/YR/NcBeuI+P0R8OI8tpduAbwjl
13l6QLBTbXZq++YPPvtrU4Iz90jcAD75yjszOso2ehExmbhgpi7b9FZfrrvRzf9k78x2JMfO7fwq
xrk2Bc6DYfsigow5IufMyrohcqjkPHNzb/Lp/bF1DiDpQvYDGJAEtLoanRlB7mH9a33LedO1DLKA
qO8dAyu+0xI4s0i4kL/cjDFAAqd8a7A+cTqNaVvqsfvZOjjQRO28oJnu7KXDSjgWV2hsVoaZ1F9Y
aq0BvUIz0mFHIRhQswBhJa4qdWCuMxMfP9ds7gjD3jmVrBwx0ukWZcQ84U7aU2e5HTmTWYYOnwbx
lYqBPt2aOcujDCzwbillIb7XfxU2F3LKxuVdzVWB0Pq0zflblUy6A5YHzPLpedbxx6EhWBhvLNYS
tznZkuRX3p5EL5OjDMRBM6kc7KHUbPWRDy0ly0DpOkXM0s8pzk5/NfrRrXxmLAOjALvuf3IHjnI2
quLo0bEe2cr8AT6EO/gvOm9fXCCbk6MSdBwJHGNlwptdV7BmCjCAkzf/woCLz8ankEY0QCxSalby
5TmpyRYTYEaVmPPTuH4KAbAHI4u9c2E3+6Sud7KzvkbNea5Mfw7jau2M0oI3Ox8/i47dUBoHiyDt
warin/Wc3XfjT0mglrUGgKbTmGXYrHhILzgIi2CNZps1Ilb+SDUi1X2M77CF8BnY/qvZYU+sY/fk
zQkh6nbixmY84UOro8qGuTUH1n2h/XD1/63gDuTcD1yP1dxqrZuHZ2VW896vLmUzFQesuhc+zubs
MxerepPkrmV/aNyQGZj4Ry9P7N0g7TsYko+Wx3l26umtHIAeB8uPH6s9nN5lW/aNuyGHujYbcwIH
CCi5apV4QjkPZjp7lhpwU7pQUNiEmcSny+9y0g6GrZXRLIyTwHVbyLw7ToUf7/OWt6yPX7TBZiAr
c3rirlMh8rDudZocPCsKptUCYXWPA0efEKAqVaiWf5BmemhcyLRFD7dAf7cq7Ju11WI3y/iWU8/5
o+TMvxc8DTFT2tlN6ZHlk/Tcuy3yXDWn43GqKK6dW/1RGEAHHa61ySCmHVPFbVzVy5HehO9eN0H5
SAwTyktpDJy1X76TYlUTLKW9zVZE+Ws1ITQm40NvjYIIj30pGveWBJ64o50qjA00/JYFY+s/sxoG
YZ16bDiLw/GzwA9JVpc+O2zZcpIvMUOuEHQ9qAiXKIzZ96DSZm7FEFeKc+86ZIGF+p7TvoGwY94M
aD7nqmXmMyXT/cAJ/66bno2EMISRa8+SBwq6InA321J0Tfs3zTbuh554620RozpZWE4gFTbGBasT
K2gsHy1Nf/FH+u37TG7SjjVFsJxRWKHpTHx6p3/qS14ev/K/Go+Yp1O+aMvIejOIV44xYHNNTg7o
mWnoegrkEll5/LbeusH7R5njw9cWRTGKFmL4ive+bX1QtrWx0JOdFPnaNmig0qtdX/KlVgsOQW+N
vmheiPq4zmPLk6U37QbbNsT0JKYVKtkvi83NqooZqtrcXaEVnZRZt6eE3oq9ErgzDcofV1Ol2HNu
ewLGR9/u0P1lxmT8WbwbltseRZtWUZ49a3hTD8nI7LWp8NBWcehZqorGsjgNrBIHTQ2nVCeklaqL
pyoShtfcIwfT1BM+9za4ZCptt7L3jF12WmIstZo9PnTZYlzH2d21RDAY3AUDC11x7TIctDj68O86
3VH/TtI4Y/qD7zrFl+prBzfV8tAyACHZDmp5vX4pLkZELOMAMEYMJVu/qOhhXEF4GSDPVEI6avuz
NQIsazrqIQvvjSQwpH4PtBvZkXmXBJCZbQ9EIgMKGlh9j/EVtLnWutiuf7Fy8zWgKx3YbLzv8fht
JuB6nEmCC3eR48A3sIOrcABizy5lMLdcQMJkDfl107J/t26CQ7NMTgIzEU4s4t49NccL+x3kUxw0
OoeSElNm2TFl0iV9eIoO4FZl+cFn8K8n8VH5O82xD1oQE5AcfmgCuNo6I0gIG1zfcDvaXnUrZzKJ
WXcsJ3Wr5Lrq2wvw/7HlLpXHv8CUkLGOCQBMcj5akF6O+aydSzf4EKW4LgO19p1SJ1HyI9PgkiJ3
4vLo36pjEzO9cjX/D1YYfOEJxhUuetBFEF0qO9iXGMohdiP/OcF0Hgw8URRMnnwDPoS3Fpl0g3ng
ev8iFiiv2WGgOD20l4x9fPIe3EydBparsMy1arf0HeFSYnmzzknYM5QZOYkKiYr1u44pKbIav1rM
Zq4xrWRYbDyOq+01KOtPbJ4qTLOC/FdhPNWg0nmcGi//HVCMk2r6Q1P7ziGwGbrXGBUp0pt3gj0u
nnsszTWmshrX29L35Rn/5y4O4FAvgfvhOEdpid++SOEliheXawgnteyUN6DdSHCsYAcb+FwoBt5Y
jPBhYbj0U1iEVHXru1rjzw5+sfEXehEOXR2gaq5O/Hg7DPW492yfW7H69GcZsHu4kTPCI0p5lrho
kdDAAkYoEJKvi29F867amsGBDc7glFW08veNK/Baa8LcD1r+CyDdz+yOFVS48ruKszehd+LkYGHS
bO+kIb+RsvgFxYhDJF3vFDyCmlBBEIeqxYZSBTFlpWI8E6Fm1psxYhrJtE7dbUqhEuEllDufNMC+
KnoPJF911kWSoeQVlKUrewMy7GQV6IVB20532MK2i6p3CckzZtQWXEvF+SR39a03wqIVXnJXYwvZ
tB2hg4kmn20OrHvT+zHncRtXI6jn1tc/ckUQl0cGYSLGjzJz/DOf6YLHWtCwAPTYzFLmIbQJMZwq
BP446pM2hZMenSU7O1PwUDbKONmB/CruzbKuf1kcqtz00UKOgleDxaBLqycxBhHne+CoM1U/+LV5
SdeO8AI0gg8aJdCJX0MmXCLA6DAaBopB8gc3EFMofb/ZOY57lCl6MxtddQZZy/Gzadi1yvoUO8Fv
sfBnFvGld8OrOcWA0jAAou11xvp6uuk3c9anSVs+bWFVIBX5TKoUOPpr5150C3LD3Gkxo1rB2jU4
Vz34UWXmRolGBoYWMOApkkee7hpsRrrlkzo3saEIpUVAl/uLh9SqMX7D5Emkxs8pz0nbGjwo7stY
kwNZmSNvcc+F13/nx+kpzqbw3Wj2DUHOjYUtz7ONo1W43wEMtXTQNzqzxI0maDOqA8fgjCDPY8LP
Zxn+BfBsFeodT3PRtF8LbJpNZoLfzlZLjDF/A/6kWKGzHo3EpcWmFT9dxWlSYmfHSOLsZT2fdLV0
ewP2La72GjieTwAZz0SkHO05XQi6esV5pD6DI17wPScWXoyp3HdYaFdnzyErWAQ80FAPZd+bJ95y
QK+N/QvKRHXDO3IZMxs/o0GjM06BwkAaHJypOzE4DofRBYHQ1FgN5Lvqu9+w+zTttRPbQJNyD36X
Doa62SzZPbxLqhyT+IZ3+SWpkFFLOAsWPwQa+K9EwAj2/E+vm98TRQiS0fVL4b5Oo8PxXc9AkzvZ
pRqzhwEAQsQYEDUyqK81NElAmXgtfVZjDnlrm7352bd/iI6jrozMCqDWrspJKJz0JReMJ01Z2Nu4
fxcpodLFXIsGBsTplZ2fTDJBujAe2lH/Bju0JbBrbIyaJFm+H7XlMk/6Y0oiisLqt8EGiw5B6y9G
R6gMA9Jenxxbiou7WrI51I7J88LEZ6zl2ebTeLZLtworp7T4dk5ozM9Mt7elAC88rKA/BcWwUgRh
aTUrsMxys6mMk7SC5TxLIDMJh9hcqmFTZFkBNC/U5/5t0mvjBAZ8oxuYPrTafXAKyuvr9ftdCXCN
q24IFMvWXyoqLeEYqSy9gh56NCsQYNRj6FuaxY6qaCIC4w/+k2qAt6GuffiawT1l/u3k83lNhTlF
undIBATUL/D5PxHgxFpl3ZeGPLQmt39Oopaw9wXSTVM4BGvd7jakYUbJ2Lr+LN1P2UBalhU+B4sL
KbrLkeLVs8meBVHsrinMT1dbnqVO89pkjDvFf53BSaIBLgQQdNmwPBTVXptJ9oz1mmqhGixMEnyR
B1lWKC8QujK9+inxz+Nxc9c223jDTbO8ZD6/qhwPflvpd97iv+NY82FV6XTzDtbAVJnSCtSUp9o0
wwVljXhupLl88po1p2E8FlDCgjvXFjJMwYPv7IZZKsV9GutLcugQfjcU1aIMnIfer88TZ3WVLz5C
5nyfM/6TwdgdoQu8LKSaH/3afuydJIlKc7wHScCtOtMWYktDvU+95RZUEP8133s3dVgRfWOsrMJr
vZazVP7qohryd4mPrXOIFXLC0MvGOlc+X5M+P/feZL3FWFVXyDZpCD6MQegHV6ZPcadXgCGdO69N
oqUx7Yuwxb0aBE2DJuVaQwfdtwryffKO4g9ovInREJk1iEJ9pnb30xgm8/VBHapYvhFFgvVr/fFp
lQ7I22xEZ5AsEuktgT0etkt+ZNZkXBY1vntDe4UWYEVlon4vfnyhzJmDitbemXl1QNPAkJcwteux
uKOvzQdaD5vt2Ki7YeXXVo7ct0Y9RVXuxKtk+qyY/9+3YJs2ih39gKit6xChbQTdxw7kp8gBTOkm
b2hxTri0MYAF/iQK0GmEk/D1YhlgNmr7COBlmfjbMrDhp/gGW/06XrUOEoMdU6cXu9Q+ZkYexD3+
aLF31GbrUMLzhcud7nWdQHtlcaYi36sdLbgBUSFoZV5o0AqB/yI187xOTLs+n0waO88aZoldY8lT
vdLUapJIbUt3FPDsgH1ShZJ6po1kewvZjO5JuJV8Zo31nouLJ0Acp6J6aCsJMk7xzyYMfq3SlSAl
0qs3u484svqoGRM2bux9kaBEhG44dElD+6lF80GGzzy4EDOoowmQ74ruYsPj4Eplv1DHBpBA5v6B
2Ja1pSoIW7RrflkEgmh3n809SUv87J4a7gzdY7xHWKOsDD8KDMGJbaBYBwk5IqMHWA9IED9l6zKh
XWQ3HS2n+Ag4vxtVvzdg1EQKUZ6OzI/JcTHusntzNcjfTKT11XM2chcEHNtX5JMS/WtuvH2bGyIc
eqvZc9y+dGCfefKdaufkzbXiUzwSsjiMYIEx5/GbsFdp4coD4MFjDaR7Aeu2fbAZ1Avh7aA9ZTfC
g0d6hJ8Nxyci0l2MtaeclpQ75mcbIZLqcXT0W9WzmvRKnljz+xBihhMi137UrnQurl1fGzu9q/hO
o2xt+XVl8qsb6WgnILGJA5htTnKrZhw9jjZcuF5mxyxBAhG68y7pndr0gsRBDMUZ4sQH746HV5ct
RRrWA/6Cb7yEJs9qfZfyYzU8/5m5sqHFwhvuXoJ0mEKX1G3r/U5khUplMSKIs/yrpu4lgo/MwiQT
1AKDOJ9lDVsnSHnMBI5BfBfsPB7dHqUNRlunBDUgKVE+Mq4gJmIuYaqQ3LwFE5GD+hh2BoGKdOVx
tTViLSxtIKRMkxh2cExily7x0RdmxCRa37HoHwyDFMqghgd4Bn+Chz69C6DXkvdEYyzy37wL03by
sicto9VsGVwI586D5oCscHhGLYMizL+HZSf9baJOKRwUYmjC9MBOs4DbQwOYYxzcB44hhqyNHdG7
X5CrEDMDjmczkE4O1fTpBeYvZolBBL8RRFX2KJwcaJWAndOZS36qZ504bT9fJjpBuLS2kAjS2Lon
S3PwlfbeB6wTPVOrrVnrVA4O6QM1ytl9JjnsFQaUrYxXiSKXHxpTf48xThJAQL9dsxIXd4XHZUn9
MQmglgt8t5CRDpTe0R6Okk1S8fEmS/dFHXx2KIPpkmkt7ENwlxn2u18BT8Zgl68p4YZtFtD9mrXe
ECWZXbL+hprtM5L3hB7KlReh6cyjSbTgsUzereYofKSKIT9RmzJkDpJxC+MyneddpXXftc5RLCcc
QFli3kaEZpH0UqoE8ZnVEFI7Nro0vpjsXQuefQyMnGoZTZdNm5Kpd58pPYyjAiTdNp7hpC2L4tQ1
J5GngIbnXDy9DuhnCUXL049lZ+V72M5Pfawx3q5lvNUFTOmWu2eKZgbBN44pFpqfrRwuAz9fVQLB
CZqvPhHPNVm0PScdaloh46Px6s52CfSnAaYunBItwgeNhrtGb9scVFJRoefpjlOdfLfpw1YxAy8p
HFx6ZMeO+KaaS5cZfNpE+FMQOQghjd+kHTeSejv0kRVr0KksKirgkd2I7O7GOrqR349MKstjXLTu
3lRM1Z09I0xWlXzUsZRkT3Mnlr2bD3sug+aBrZCcTaT3bhHadnKenQcxVvLQ9wVbTj0AvB7XFG5Q
L8ShU2pfCKrvyiRZdnTInkpyHPhwtQF9HnKMrL/U2qLmanMAP63l3CuoUUgdRuJzrZ0KPSh2jY/N
xipXZ4SN8phSMoG5pf0KqgwGM9ketCEMRdM8oCfbOwPLwmYwZsBB6+wRgrwd25yAvYrnk1Tj4HKf
S3AixLbxJgvM4i1+hF2maLT0nLmGIfAHO7s8GUTMmO99xgvPJF0JD83aGyhHx7iqYn4IiPZvpnOq
yjNHYAwEmfuYBdYfWpKIDCUGALVTveR0yBC0CZfVhzBWHdf1Mqnu/Nr7xtCjdnX8lmnaignXTnQN
EGynbXnX0WLWD9DqCL9DgF4mBnRBi4NGufxqyR2NV+kRNjoubk5FCug3g7GPKdfQ/yvA9mvFD0Sk
bNuuA3KsnpsFkWmoPNacbv4MGtz6RjlftfVQUkp1oSfxa6kbM/IsTl4pvrGZAT+3Su3GV9Cddcza
PGk0VvCqT8tpLpyaky1rcr12PXbxRwZMvBnlVTIoC4OJ4WxRzZ9JrN4mbyR/F1SHtG1FRMwFA7up
i8hUCmRzaZEUHg0odgMHm6F56IERod81p8Wxs70i/katDUadNvfM7QRDLlPVjucI1BLxGKZDCVbV
4S1lNwj9GFAjPdb5A6F5ijLt9slZEICLRKFzoC8rnoLCYxzOFNPK6IwdpfsrqZhylm2PB2ABqONw
qSFjRZ2iSUJMiY+AyU3Yl0CbmXhVxyDhXDWULgR6Cj1b2dYRqZg2egziYXhquhfVapd0SS+2yJeI
5EmdtHezXzl7qJU/aFZdtMQtarDFQbtYk3xz/F31q2c3kC+YlFGKcHx0q3O2hc6BQQR+BEwFSDVc
IdL0l+k6PXRPdnzKXR0dkWaEgcs2toznTquieXo1SiqouQ6PhDR4xHMjc474I07enhgqx7Fk4SHN
fATi0X8c3P7RMrJzXnj2VrC3RjbuGpRAj3Vq16Xaoc/7gI4kBEoXb1WatA9ybBlQGSg93BRQWJr8
HrTdvDMY920zj6mgxRRSa+wk6jSADcxV6R6iXy2iYjzBNxGiFvdhD8NUzx/zHNKMbhtX09V2HvPy
LTjhJAoyvmaMfvvMMx+mTPYoGGJlSM5ngwXIIJhQiOWa9BZ9TaL0Tk7qEN2Zy8cOjieJpeUDX/y8
T2u6Borqkirp3PAY2nVNOKTUn6QI5IU56hFf5bgR9AlvR2v1HefLdTE1e93qpi09qAeaZH387TR6
jPqpsMECNhwfcFSsY8p8inwjxnTC/YqSbZ6K9RWyDRQ1DX7dNk6zz6DyXmM5UKAZ+5xbtOasJ2up
XPIzCw8eaDWZUW603tqjygdLoXNsyt+4tICZ9h92x4es1xZbZQEYGKPdh47pS9mpRYlZizPQ+QNF
fAzVmrTU4vJhAPa173mICPfkKPn21VM/jY2IypHXQJbTmKRCetzRNkuW1gWguaQBHXjEExzV3JHz
azYuMNBD3hzKuXqcp2lfBOWulAD57MFgj8qe2wFfKOfVLevGFFrudOqc9DUrhvhc5Dd9sjn2uvkU
lnC8zdy1byZjFfpbMuMs9YlT20BFJCaH306l4MsM5K4bSuEpLjn5sYtdzi22AasxWKAM3KDds/O6
7YvZcX+ni/FJgGDxEg90jZ8xjrVkAL4Zm4sQ/SmBo0Rm4TbFLh5PrhAQtbxoMK1gaxR8B76Rmuei
k7z7YEJz/aHP+DYZQaMRtYm3T93h3Jkatjd+yDD25RIyHGD3XftGOyoQtqj2BKsy+8gwV+yp/SjO
gt1vsjHTxaOweA5MKqYU2AdFlygUVD3SOUKG8BntsBk/JmncAqK0mM6sg+lS+zK5SHu2rJuQ5NdL
3cjIJewQg/ifJEU/mdChvICi1fzFuOS1xUOrJqo/+KeyjG4qkDc3kVth64OZMEbr3e3Kk4MHGOvX
16zrMBortddrO4YjXYSeu7OTfeeOT0i39ZtpoCPjsqQmbYCRLcB3M2vzqZ7NSveNJwC/erF8B5m6
9xLxTTyB2YOup0flnVvW3SuXM+quS116B1wyOucDec1bj6c+5ZZoMqgz1nJKymPeZOae+C2YlPt0
DQsugCsQy+9xvittCpma3Gkm8zXDzojsMGzxBeJ4SbNNkn/mcMSRRu09ZFZO5wTXN25hcZYhft56
wTGTCJ8qYL+vQef5pCCJmqIIhYPdrR2JXBYEKWo6hbWt26sBTDj2ZM+HVaOa8sHEYrakc3f05vYw
8z4cDH9m+dDVabRuAPyRfui4Y6jlfRR9wxlswa/AkJe7dKWDCTtQlUXdgUZJHcHSDwRSeU6JVqE7
O2BRd1A7YBbO5DDIcUaaYBunORWfn0sxkh6c/Tmlpr3y78lAUSeveLYNu7ssWh7NzjUul/uubFMw
Q4aFlZZ7NXYGEbVJehpSC/jSMr+UvuyjiTMaG65JCm1arRKZ99EWQNwwJJ8kujfU9M7hUmlKUBPM
aUe3uZiz3ZPkG4oIxpBK1PuULU8lQVdQB9i9tRmyokYLxciennMb23sG/YGYazdDW8XXdczqNfC0
sIssC8dutW5njVaL53adRjrBymTIewjQNcEbQGw6EjSjh+wcB8BLiQRpAFkw9Dnl51isR1JXjVsV
gIugRQxxy/ZA/5JUgdrAi8X4OOw55wS1DilmeqgC72f9G2WeK1Ix4o8yydgljW+eUlPSNII7ZMmS
cKwLa7+QWiUmuwZ4cLT6BZuGX22NxvqDlXbZ14qQm+t95AZHBPTq+sj0ERMdHYuhu7qC/DS4oY9v
y0KuEEQLbz2jR7ffmv2yt9xs+mXk7bCuN2HDk7rVYwNGBKCosbLnTdGNPAUV1SXDbF0z2FaWzyCj
LkNNZ/C5zEO7S3BLEwPRX2krX/sQuX8lqj5aM2XnuO3t3WTytkCruJb+UO6kYT/HGQ7XJSH4Mtjm
GXW9wRFKGa6TE5nj2Mz5cri1ScWkJSbdLOpTofKz7btPCZCSenFv88hwgECpYKYtjinm0gPeD365
ymx3ja0bYaf5ew7OHi7K8jsz9qBBiyN08p3trLj+Ram9T8rOD2DfBMKjYETXdrpnEPqa9L2Vj89u
3LJQdPmhxau4Jf4jN1PNbIJzOQtEFwapPpxnQ5gHr3NOuUONI20NBI76wAxTZlEKMPWun8YnR80t
6Kt43FkOWS9/5Rd1fb4fpukND9Yh4QK3DFTVunOPbmuEzDYN7auo3e7YmclrmdX9Q8xvt0bjNFTk
rVnojPJ8ek5iCodbbWITMKrhNMRWNNfMJyesFrvRvJHuTi48vg+1U6zluK4bOnOwa2RNmlYwQWa2
8EU5K3zEhG2pd93uynEWK0ROQEJa9AU6kD3SgMsGQB7ge4tN/pUBHBOZr9x7tCcap8ln7Z0EwJTQ
HgTfYIjtc9lyeZlD3nXT9Q8ZMULTG4Aw+CSOkqAiB+3GOEeqIxBT8pTeEVBaexMVuAkmvek+oTg+
5aenDbEZuY6Vj2xiVA+5UzQn7dFdWtCn8WZU+a/eNCSmHZ+trJuZzCPtblSuu6FZjq/kQDHJeIzq
PNAvDVOTRmAiax3zwbAbIgjTq8nQ+03gmfICcbVmRqjrQRrp3X0Tqz1g6Y8qEBd7Grw1XWsemFfQ
Bz3oMCt0Zi8SNiC23HfuGd962bZHsqED/JaXmFIxKphUgQWFqJcQTKJTXAZsIpwI7JYilGpxt0PQ
zAeZYB9UOrZiLpAX2TKJYnannawV8WM7wVOt9dW27Y7c6yj87eU3hmcMYSIyZh/RFEmoHpqdOZuk
WwpJt5pzD/QrgqbMVcN8BlLBv3NQxs1bSR1rYIdTVV9jehwxL60WH+kX9z3O461Z8i65KB4VHU7U
GSSHJJe/x6JnLbVwcOHzBYEkwtjS7Pu87SiGMR1UgNhioaqHJ70Wb73zRTQP+SJR2q4pPwoYiugW
3b4thksWBKQWdYWMlcxXQyWfhl5cYiKGETeFz8pveXxATLgDZbZMiDokJtgWTYFWs1BStaU1gwyG
iSu8MFgKKtd8FxNu2RhLvNsQrHfy3026MEojabC2J3AZAJuDSxvCMPUUOQwbC8V/R9L53C8vwiJQ
osVpjxR9k6Nf7Uh63AzdwLBe+39yKdK9b3KNXigVRjYJqDHU+rMrGX0xgB9Dq/nWaGvgwtdSZoxg
iJq7wFmAdMpd1Z7DTMV3s2W1YNLxXgyvnJYo60sonSD7y0dH/qYHhxgbrcYuV3JXB6CUYMkUxvJM
XJ+8kaUYlQHs2TbZ9IWI5URlSmrGKNe8QP/B/FvHzf9RLqX7IGvYutMi2UqQduHbfC5ajJ1ES98d
9aCntnlE/CYWw2bLlnLmCWvvEE9fXcv9ZZrmXeZ371nVFU+FS+HszDsGyJuhqPGWSCJY9N9FSeyD
p07tbZYFPc0a+MeJfqJSDlJduTikXFuzzL16MRzDoKooR6b+JnTYuGOnOnaoDGGT5IcCk7iSA091
QTOJg04ZjkuQHrif1buAyxCqes0D2Y43reJAZoAjJmMCfL+KrWzfWUpwv/ESsH2M44xpoKTGo8qw
dPl0a4mCvGB9JzWi9sMqcQTLWO2S2XJC7ic8VaWJsc+Wq48bH7DyVmAMPUJISZ9uabuRVmcIKylD
si4gf2U4+nistfqaFSjnhW1zV+wcLqMKhHbAmqd3y3fcW8S57YEZLb20xljegZ+kXynT++siT2Sr
F3ZSsj5zHFXpsLfj9f3we2Pjwg4+LIzEK81MzhYlPJvaEM1Ozg3WpE8zhVw7UOkS0uiUQwimV8Ju
kZMto74lMVQBp8AnJbxLs3LoLUiam4k6vH3S7aeKy30aUIRjBn1wlHLeMdfkbVJTGTlt/uNr+BEn
4RRkvrv4TLAbnIx3N/beW2d6bdS5oE1Est7sBh6cPM9faYXm4qOyJ/YU/h/c+/CoAEEqq4pUnaJm
wgwZW4eaJtGdrTsDgQnIrxvKqq0O/aop2c2T3/kLjoTq2+EhdXx6HGsj4Np3N88GFdYauYDYxFBm
5KGZZfeeLh3uM/QZaiT8gxQSjOkwLRGvICzuVakPJwrPizDRIQhkhEqojnmCJHFYXHrUdKlbYDiC
MlI0I+C3Y1e3fey5s+586+zeUqIUzB3bi61XfGKaKpD0k+rqfdtOu+uBiMEOGYb9io5ciNKyjS1N
IE6xjcmwnLs1a4GRV9dBvTCK5RK3lrg3O2TJ/gRX4VTAa4uwiWI2DgpkdSFBbDjq3YI8cIb1i4jR
4GIfZ2UcSocmkLqG56196xq21WRiFu1RevpItJtsc8dxvnDIFwTTvbCC8lDP1B7iOKoYuj7ry7Ev
vYfKSrUwLkCzafKYx3zFZtBEmcIlRxaGaT9Wx8OYkyeG3cpZUTXzJZmYB9aBon100hnmiznqdEH/
WQItwKDPksEq+9WwVowQMYMTWe/SojogiYyXkunswZzjrySndw/t90oK5zvpLIiai8Saa+EWh5eC
u73HVa97Sb0rmuHWeIvDUGyiecMpk7AE3sc7TZSLMpSraSiS6N5L0mf3bYvrVkel2o4dhBLgW8jH
ornvsupqjz6uALemTsD09mbzVOX6HM6udnaxihHi4gylsDWoPkgv3NE4oSadg2APh1LozYFNqtv+
/1Dz/0uo2f+3oeZd/1F//fnHTPP65/+eaSa5bAcBJUJsPmtu2fL/K9OsOX8jneObARFlx/O5RRIn
rpt+TP/XfzjG33SflEqgO4aDS9Qjicx9ef1btvE3CySW69uuZVi257r/8b//55f6H8mf5r4p56Sp
h3/56//Gkn+PhXocSGeTjm7//sfWsLZjU3npezpTWfAM/JXPj9d+fTxmcCf50/+96Jy4j9taJ7Yh
58NEP08EKpYZ42SmF0ne+VJCmQU85U1PjR8pWf+2eMEI648Mh7xlmW/cDOSlWdpk8w/J8P/8Wf/9
z+ZwEjWIYdPSofMpev/8s+mV1mLPR6+qK3JGiQCQ5sQYINIZAyJSc5Ottem5ZEpUm5BKgw5jOHNG
VtrZB+6nQ4Ee140gyS0j/Pc/3Pq9/fMH50B8NmyHr3f9j/cvWfCGcXIT62gz1DujQ8JZAtw29bcY
Z2Q0Y7fQ01tuBVVUtIrgWavZT4XmhLXzMrVTcxP9R1tyldP8yrj0Do4213ppYu6nHiQZjAHoS2jd
yVG1aJGDTEW0lOCxslkf9tBOtp4m3ZOl8JVpvnacFjoi3alqYFRjFYYzkt799T9BkAS7zNJxC/Nd
/18+BGP9Bv7p6XECRu+6bjr2Gof3jX/+hqxGuDHJM2I4f/2ryQhB2w+VXBoCtY136yUaQWk/m0Fi
vfhQUIyq848rd+z4129TgSe9jnHQPxR5nO6c1Hj891/Tv0T2eaJd0+Y1MWxz5Qd4Li/mPz7fGeV9
nOnwdaEwwSmTmQj2SdJcGQkvV0qx7B1577DT/ZGPNm1uFUfRaHIMNkenkDtVoiN0pdnc8qWruOGi
fykl5jM2RucpzarPoHfvSlvd233WH3tscFdHK++xbRqPUMr3jNjnc5pDJiqWZLiTMQVIqJH0iJIK
T806uQz5UlARkFtk6uoTyhqlOmI0j4m99BeuFYxeSuOT/e1lSOvpbsy6yNetbBdbzNv/D2HnsRy5
km3ZL4IZhENNQ2tFzQmMzCShlTv017+FrDarbuvBm7Ayb92bSUYE3I/Ye+3Kt5OHn1JoQsADOkcU
t7La/Nlqp+n6v7yU/98n3uE15JV0BIcWp9VMR/i/jgoxCHCcDhLMKJJ/Oz1rHsqOwW/gei+n0TiM
lX0LCqOg/4oglRPtfeUKwpMZ9NfWUbssbUoQ4n5SbAPpPyq9lES5+p/8t862HUd5Jsf2m1gbRTel
rPXUgZgL+5TW18PkVUJ3+e/b0Vu8RH6S0RwCjX8iMgbtuKTBFVDSgv5kRbF9Y8+ZTXZ5gSkH0CB4
/kfBmVwQe60aZ6weuVd9ZTYbUi3jTVrsdUtTD5eshK4biqvM86d4QptNaVhdIkWOXTYw80P8iiwz
PP0vr6/vza/gfx8nEBUO/Zqpu6RMebalO/r/+wrnXuz4g036FpggBuEDSkXZ+CBUzXudWnizDXSz
+Wib29JTq8CcI+KmS5DihwqbU8zQCI2sY53GyvhEw7m0gy4/V/YfjFDxmRhyE1QeDebYTxgSfPec
Kcz4raHRXVbGtwyhSDHnESsnMn9RRa6g6gYfQ5+hcZ3a42SgyY5sstALtFiuPqLyrnx5cmoMutHE
Sp82esG/dSotaR7Rwj8j/SByGrPKVNoPtMkvXaIzKNU+a31ydlUJcn2QyYtsgJxV9YGAlhSiDLns
NPYFqlLiMO1+XMto9q0y23X19BxHiBgMlFFCQSYg8XQS6hHl/b3yGf+PsERNZw4qZowEu+abESVv
WfaURuGbFrAAiRGk4MrDxodlMzReVCqfXOMJ5y74SJ9ZXWawK5hwbtomS05njid+qLzZsnYAtZka
wzWPftkUiFeYAAyQDfSUwj5OvnEjcTsBex77Swhl1r6Pmbh3pd2cZdEw5cyYRSWlKu5FcTZ1HFoo
zwfM19Mt6Dx3lRs0sFh/WD2AuMYR1RA5weaa6GXHw4Zis580YJvdTD3cVkS69bnub1BwX1NWl9ek
Kv7PF9vUJa+feyUosNy5XT69m351cOsW8YgwxUFMYbbyQxE+IFz1a6T71RVLWLK1agPSJNy7HVGe
NzQ83rZvbQLa2iq4eZ6lLbGMqDcjmn6jzPP+9n4C83xjM7y4KOyB139f/CYQW+QSsOIDIhyMjoil
PJg1TAWtKH9ATmZIEPIyz0duGfWYNFLxI9K3qgyxfJl5tU+HMfxLuN4HGP7yk/hi+I1kVb0GkGKh
D9n9k9cFK1wADqLEQl10HedkYeTPOGQNFD8+lIzgYGTCfY707kO0FXCKzjFfctSm2WQdXX/obo3W
tM8xUhXTqcVbWldzjOG0gTxQb2stVC+a678qAl+3Qk5g64FT3xCtMFdr7DvW3+naNbi5wf1d6rYQ
jDeJSXcko0jL9KBOzqkMnj1ioy+hAnrEVgDgNp9kM5LZyGfohY3E10Cw+2dQm3eG1skNLg3RIoxD
D2XRGojN5e+/36nEowP990v6/6DoxQHNpQa2XVna4T9f0BLUBAZFnB22wMDBM17DkDlkbnGHhX0z
07y4snOvT9hnUP2yuHnzg0s2pD4WI9CloT8dcMo3VzRSzrKcW3ExIL6ylNnxwR7CahmTzQQVDLLi
f77YjreMWKEnS2QwtMl125z/+0WZsNa7MkLvX/PmdCrYwkrr3wOFZTXhW1mSQWketK4OTimb1o2f
ie7omsYMxdLvic4PyPK13ZtZG+xdX7zGxl2Lmx9AbHIzxOm96Ed5dfPaOdqpYA0TGScypc0vp9uU
Q9R9xzVyC1zIttoIHoCttBjTVZWwDwIT27/fFRG7IdQXA60n4PakU3fPitn9dfa55I+/E4dD7mfT
kEtHOAVCAUIQmS6sZFuaO8NPfgm4NucCp1x6tf1WxtFTNTIaLIQY3zG5GEszGEkxCBwKNF1vFYbJ
pjlg0mgOhteNOx3zS4HsihZw6h8qGTysiULHZrbSMr/60Jv+x5DqOzZ7dcWv2MwCP6pHU88OzKBQ
qVe5eQ/ZFMOIbx5p7NRbR279wVSPlMA+1fgPRCqPwoKjE9Pa3rpQb24Sf/XCDMxgl6DUPsRNEm4q
smZckRgH8ktJux3zPyWX8Gkg1WBvEqaslwd9NPJyiVNjAdAhfrdt8DqonxEPERWCbyGM3rPOHz83
0mqKZ7tD5jRZJUqQ+bdpDjuphLD/8Mf4p2t59/Jp2hr5EO69SDxBGByP/760rmtuESBkr1bjk0hM
YwxlOSN3uEVKjPK93gofNRF4PAoLsEHNkoAHfyu84Ev3rPI8Ib7B5xULTtFCrJlK6TveZRLopege
pjuWBykaLEdT3j20JMxPoZ+9oS9tHyX7woebU7rHBDEutI741k4wCkKQbR/HFONfja+eo98Sx14C
jB4jrmu/LQge0oRiuDz/8t/v//3Kw/AEYzFdD2Ub3jIATbO2InsNiEk+SfEmrbqDCqxQk3j9RvGW
9qE0ER0Q+FnF6bDJO4QgAeHouIGpN3k6/G2UGshPDabTlTVRrXIZkVIXsODJxv4kx1RuQ2e0/1N7
TsxYvQyfLs8xI4XJPFPpSBYe+WsdFO4dMIN79zMPEc0k/v77OWGk7dvEy+cVaUlaktSXfuzKO+I+
tJ91RApQgzSnr6yXqISYmhXtnDCkrvA0TcOuN3GGfanGUX3qRrhQFaGKWp2z/9QLDtiRiVFfR3Oi
UD1Bu+qIAGkiMJVu6C+1KCwZf1j1E6610bSMh2YX3mpc55zti0TJmEc7ep5keeJK6x7JNDVb5O5Q
exLvXg1BtCBDvdhHNeZivAfttvcnwjf06t544VE5bXuKybhBBFN95F16sElHMruXsai8gxg8uWk8
xMIlXscFOSrZxSUnDSs1mpyoGZ8I4ojOPI3lIyx+GiAxb7gEixWKq+wmTZKtplxXT2y6Yrxw4V/d
7iWWYf51rNLxIZyjL6Xqv5mMx6e6NuunODU+iQTpTn4TyyeSmDeW59sr2pty03rlXackXZFr9eNN
GB1bcU0SPK81wuXYoUXmVqnGXP2ZEvOv1ZfRs2X37PKBnYZ1ax/U2F1kJxmpGZV3JqmsPMmUq4sG
JAujehP27kecNCj1ML0QxtPdCqYZxwmmxoLUni2244fgIj1QovQXU5Fg3XTpSfcrg1knRJ8KgPcA
q8aMnxKB80x8iiHBjG96/J0xJSKhlPGm864WgqBl6dJqoclfJXke472iNM3kuY+S9GVsujNIvzsO
QB6WXrHXnixsNDorjzp9TXAinxAI8ffHsGVsZT45ifUKEEUdee26CTnuwMohyRBqiTE+VH24SDZu
V+lbkGxn1qKENmHth7TUffv8OWHYrf2cJXEYZbxriLuGVkPZiNLYXPSQSc7M3NZYW4eZTtydHOkm
MEBmeAsBeo5HwSwIjyh0gBaiJcAIdjOJSKiC+hr/j7IPlg8Gzp/xWC1Jku2s0/E1iljWYYvC1JB1
eAPBXVc90xdepcI7XkBm4LWtqPfk2moBlnUQmYdfLdGtTUfmhR6dDMtQy5LibjXO2RQTgIYgRYig
j+OnnqL4snC/kHUnygdDAPdg6pa5NEu+lTbq74CONwM8WSx+FVvWwDs4SAHHTN/6EbvkqC+utCLc
hhIrqDzWsY6mHwYZ7TwhFl2xZBn05BSav9MmYxNWJdt6v/20C1J5yYz9acfwApohvgwUZnJoi40p
QsS5gIsriW+t0afdkP2d0FwS3K3P/OvnKLTLHXjjbjWgWwqaAdPZmJ3a2ZKS87F0Rz7t3qzQDJL+
2WhVubb9D5e7ZSHjylxGrvB2gVG+JVnULzuoxgBJKWNme2UvP6XlI7m3Qarr6oPOmlOSUXEXQ7dk
I/YDSANVVK9DozZe7dyFTp7E8hhp1bnVPfQqurYyraAiwyE/h6l/DqTx4jZEivSo7Le1Sq6J4drI
YJzflkNkHZn4CHtJtTYaH8WcvcMN/x6jmeQ9sVto7NPB8kCKiGBgWSCmAyIhiFY8qycwcWgq//SO
vMSsDa9j+q3pCXAgWwxPeaF/6i9I6ayd35NFEE1kIvnK2ujs0vqqnk6k/5B9GYBZal24UqJw5qTH
8uSNAGZFMn17JPIop57NMcpbOXFoHwajWI9VNjKxoYVKG3Ll7HSDVXVYRw3GwpEGbd4WjRlSwLwq
bI7LBosmI/CiIqUUH6R+SVLvrIzqGf9yvXEIkrFZ0R8yBoZtx8fZQgdEbzSuM5If1kExYrZp8Ltz
1OtIt03BjByIzE+ClBcl07AXDdEresVmwfXlUVl432qKycTSSB4YvZc4F7dxqCY0jBbpKqX/k4zE
dY+1vdEV6RTFMzRTC0Or+RmW4EzrOoLXlnCcgtabWoU8jpyGQwW4O+06d6dPvb8wnRBpKi1mNlXP
oB6XecDCp7KUd/JzpIvTLK3pbGzOoMZyApO3eZW8FFrgP/lACJ1EVw8txVKO1chfe/l3P/stVYhJ
3YkY2w1kOKH5bfdzT5RoyAJ73eXNT3hIUm3JUFjDDsDqEW0PsmuOo4VlBGztuLydMHgkqIWODoaU
BblLO9lx/kdM/Leur30VZOYuyUhc+HadHzNlsWGEUsH6tPiNmS2sKt0uj81A+GHqnUotm7gNSKQL
RXAvKudOUaWbWvnlCY+8TJAIZfY2le4dg1yIh8gOV7YLN3HOxFt5FrTxBEOLmtePaGzI4OhppiAL
baHIMAxsjBP67j+lD2/MpKHiMwnRsJ2zwwNUaO5QJihZ2/QMMqRfUwZZJTxiL28riuVs2EUoNGpd
OBwIbOHcmSlV5WKlvAtLQyysXfFXN+xHOOKnLyZKbMcKxcorc+ZCfOdLbLTEECAmtshf4BOilg1+
ySkKTARI5alUwPPTAk6Rl+T7bp5HkBYgVyk0hBgi3cpzXEIai/psJIQYTGl6TLtU7Ecg7GzAR8gs
uk3sLvZNIcPiYDX2B0OBcmFOn7j3022mZe2mCTUyaFBV1ba/D1FELHuAAoiACA8migpAs7Ou2rfU
Ib4rJzpz402YKwPK5JA6bgl0wl55JrT0wYafUdWkyAfGrCgjgWskhmPB0C5DeG1Uy0LnNchVzuDb
IPcX0vYCWAt8I0T8y8yN14XWQ8T2ENvBt9pG2DpD2ueV9EZCM3Xc+3KM36WOPr2rvvGl8Nxq5sbp
jHppRaW/YVX+RKRPvtcstSeI7qPTEM7bPyN79qWNMCWZFVvZvpQwywLnyZ0iWpg+GZZGZ+yFRf55
RZp7HfXmvrXfiKyKgYDl/DSe2iY69Ss58ct+diF5I0RlJxFbk8HCw63Ge5jA2vJSgx21w5FgEvpD
sCdnWY/OoE3OIcJDBDcBXrCeEbtdcxV5OlqdBNJMA1kSihp3N/m6+1TRs1Sl4B4TOlwqeB6orJ21
XkjCWcYg2oGS2htMAQGNMoFk3YCaIDgkHYpkm6D23nA3Us2Rghk0QZ0w0lUfle1qaggUg5Uh1dY0
DLXpcQSsh9zHd6PUkdGQc2YsLDsOUnxZs0eVaTCKi0PjRfEaTMPb6HPBVwWvXQvCEuJlwWcxXo0V
1gJPh2PQm84JNgkkeatt1tKgMkpbc1zblLVo0xBjVN7GyAC4mgKoSRfjac7mT6VT5MPaE92nmXdH
YWafRayaTVlofAc2ePqsFoRJI4vt2DkgVWtGA7GZh0wFV4ecAAuawEQjez7QGJoLYj17C9eDxFK1
TN4cO/rWNeKA47h5Jvr9qWnr16hoETB02PxokhBu8Q7bExo1zLca4gCuhuCMZTLeIOzceQ2iVlEQ
0TLaBSZjW/9GeQVPQBoYe525rNMZc4cifWq6YENx6ixYoWtnLIsJvWqqL4rMYyHtEWdCuvrSjr0O
wQKMA04HDv+QXmsYGJ0SlQEVG4XiAGQUhuzJS8wXLQrgMFQY5dLeLc45K/axLTDToaTgAnK1Qxdx
xnnC4Bka2yPx56x/QwCFRedqy8DiTs1J+vYSlWIgRHiT6vw3Wvdi+UlziEKeK8wS695QeLpyWt0a
rUdok/zLfw/1lFo+xQTZmwk8fRIlFhNl9QmP0UXpuOZ82+pY5vC3T6U2rW1IerkeXqj0GQcKjvae
dX/bgN7KOfj6iZuwsXeVxQCnqgbSGSPF39CQaNZh2anGj9rrbyDP233ITJdJjH1XYOsijwxRW29p
dgh6ot4cAw3xYeSi4hRnJ2iPLAlsjjQ02l6MLxAXCcEsbKY2hjOJC2P8Ne3ss08AEvM07hI+Sqgq
tyzTINa7TEno9xRe6ZLmQiYVx0/oYHAlBr5JQ+LDZ0/0P3e07QK0arESrWRPbu8kEDe1DVTIpF0Z
gUsrZgbDOikBT6S69HFBYfOXSXYQTf1R8/6cB6vdz+wKgkbxOGiRibNoWnZk2B+kqgjEqj8anKUH
o5mxeE7OQw8ibqEZB9rI8dWSArJWhQTYpr0MWg5g1YXajfYy3pHPHZGviemwc9euFhoXs0j3pT/i
bnBmZAy6jwHOH4l+uKCb39AZWiSI0cU2YVba/bdmywvNwUpHllJ6F5+o61XUlV9KN1oE59aFQgPD
crnxm3PUindVV19uGo0Lcrd7KBKTWieR+2cY+UdWlu88Z9x7bQ9yg5PaKZ/b2v5DNfZI6T252LvM
+QnUDrW2/VHxAYdksCZq91XZATCd0D3V4E+pFPgh66F4ZsVjkD0DsaYf6yXqehx7gfuRjCm0Tyj0
jZ38EC32GGvzBHLPCYpLBWukwxuiUOiwyYS5UTGbdP5UvfhWHXZvsKpIIYKSeW3xGP+4A89Tng1v
WCIdbDj6c6NoW+xxb44ZefCUCysTEkJCXbZwcn7M1Df+RgKygW88MwLjc8c53qFwIXekWPYasCXU
xB9Jgk+kV1xCTY2NaMRu2rlVgD1mW6eAAFGmAIKeH4z4Km5dCdcpCCDAdRk0XCvJnhu3uWr5PQmw
i7g95tXGR9qbeJ29xxb/lKXFa+ZqjJKH6iJTUFzSI0XHSWgrsFRbC10osQqD5g8C5FcXAeWSIdN8
+QnOle4pKAijsU1tB/za2VgudjzoqOxQDEttwM3gw7LLA27PkBbP+PVjx5gHLhMak5XbQ+Fjoabk
gH+wRjYJibVl+g15t8ff0MBRX8SD+KbWGTYy+madtLZ6kP3uH2XPkxanEfuIsfxqjFNk+Y2+JFkN
q4A736/JpaWK3Sc9O7iC2wWNP+m6dUZpnvlDcInz8qeZgr0zqLOG/DDp7deG+TnfD+7CzOqBxaSB
x1EdzOwdZOV5GV4CtENrnQPsXtUBpsIbQe/tGYyejTWi3jWjueGnJQcJA4Ee1599oK3G3lNXXYEw
Aav5A4Jy3+vpV0B7SnE+vFf0pwsPEzDKN5vkSCVyJKgotf04XyaIZs+SWfgydGjKS0BY69GETqEC
7S2w0o1rKWqwQIsPttO/ib47+jgRyHyJYgRAjIAx1D6IJag2mtGQ+mrjVGtYwZ5U98JdDgcEr1aD
I8ElYlvFL84g0ode0F9BYH+tFViTyXyFyKNf9QjKJvw7LknFa5JFQ0SXM8QbQjIYmhnta1TTvgbd
eGWaHWOL+BKSeWoroXgDZltYbCEIQ6YnCvp4xcKYD5mp6pPlkC1p52uvWzsASb/1BEMhIxAMib4D
8w6Eg8mDo8hAXfB6e0/Aav4qDy1BnU3vCTotJ8Wl5vZHrzxg+OHwbNzTYCbvw2gxDpZPsGD11Yww
LuNau4GaIl27pQwnh+OBHaI7yrJ4lCYLAF95BaD4heQpXY5d3h8iBOoYtGj/lcWIoCzzjVaV4yyd
ohNM2wPqkWT1D3FtIYwmKzo6+A6G2tzoL52rH0hocsuSdLQ5KguCGIdnSH7k6FEsdTBvZQhkqW6S
Tc1IxWtRXbAyJr+9W4ig+pr3jIF4t0LCxkxhkzYRqs0ktLfaHQL4vNlcJiJv9f3fJvLLXT5qL2bh
XrK2I+TSYnBZkLlaFpl1ldrZattDjc8WPRnC8UEHLOCuK9SjBRCmip3fwnFpPXI3fA7a4D1zo7li
Dn5DxjK9yT3fNf1CapwsNpWqbtzzjuxjQZg7DcWwVAQnay1GiTidQ8oYnwW+vRnnmB/vHpT+bFzj
EOLNfYDRwcDsJh8OzHKKYBcnH/rFvH6UKSkeKHrehWJu6ZyNGPapU0OqayymWCRBejV8xX7sMXyi
Nzcb7y3Vmz9ZLV9T9MqrCj2gYnQEj9xU2z6ubkWWrIa4Ac0VJHQWHdXJ0KfHrkswF6gHNekyGMBH
17odEBAVZJuuWhdz/wTZKNqYwLYSGxlp1JOmVyRFQTniIV+VyB9My8WDlBBVkwuS1EvIYwu7wTYa
YtmDIWL117AqmI6h3k/NsWSBxkym4NAdyB87WSq5lAUQKZ1wngGKCaamql7N2b8po1Xkf1W5JECo
B+kQuh2uOlKwRv8tity7G/jGrmQkwViiTRjMlhSZCRlxPhx0aZhPCCDCA/ChfCmy8NmnGVsBpEIz
MMq1L1jyGUQvzACKfZxZJGYhxOH5xZemo7zlx8SIyTF/NhjsaRFj3BRG9wJa5nCrCrUNh+AxuaA2
LNjGSQXwEcYRN1o8vWkbcoxQwrZPhoJxTjvyUJoLGaD55WhwlxySJMwz0lr4ufGeMVde2ths1kly
BEdYEHCG69ZklKQ/j64x2/G4lQAY4qpvP7KpO9lZHVzJmsmT0T8xCAUHJPATY/SCVT9z7aYDCt0K
83xll78QIRMuND1Y10N4bzkSVcZ+1XeRdzbN3Lo4+j7yqF7ZiCIrZmFM6h3nZn4wtAndZ/wbzvhq
nWhAYsqwhMJsAipuLYeocXZTpQY6Vx7+GvgJtMKqpetglxLcejP47iT7MrdkjFY4SAKycBq3oeo/
EQQTzci2z7Pr5pDBbFFjlq8dPg6HoR0OCFrRdIoYIGgAHmlE8++GFCkjYR2R+YUymgdNZ/niwItn
4kcC0crp1L4u+E7I1kEB1zGX8AnL09uXiCfDntESrjmSTG1lp2gFtOgzYzP9GuX1rVY5WdgGpFvo
v2pdJ4MPyadDvaI723SIWRG6HDSpa17gYs618YdtaRDNb5CCki129IB4d/lMxS+4qJ2OdwN/kyPQ
U6HmtFgwDfxhBUxI3b+m9qC2xEW49JLrMPeRXEWQdlJsl8AlQgv1q2zEUyFqIlQT7kb+d5hqqhjY
EVLKN63OZnskSaYN6yOty5uDPeKL8IvsyY6SewoKgZKJ7ShblnXvVcba8BttMx0nRvJQOlmKlQla
i4RVeossR+LWpA8qHVJPYnCW+RsVVHFs++6Ao2lYOSxReXiTzdRr+xLHsF2SvBTqFO14S0jsCXOR
v6fQgrXUvNDR151/zmgewYf8ifB2jciX14GD/CDm3lu10og3bLGBHxOWuwkqwSeS+LBB/NByr/DN
Ut0Veqnda+c9CQ0MQwEqjwaexhUGwdYRvOh6HGxgGzE0c56inIGQ41bletbxgYZWO73lJh+RgyhP
e26CIFvjecK34/URLImOsMpM/hDmxyitnnEdbBWh2pDA6r0bDekGRqpN29aDM1GViCCIKphBMOle
Plf4z89m5e9TOGqrrEX/zKeJw+QLtN3NG0S/LLqeZkvSy6cOTxsjzLVv86SkKkKtUQzO1o5qwrQM
7dR777Wqw5OZSmYfAYSFtEbAjWPg5Dt/sRG5B1eqr9Anwgo6IbJSD0QEcYu2nr9Oks8lltYefUbU
XUjcu0eSCYfSW/09MfNXzSZbrapK+AFsfKuboO5a9mU/YcQr/6ZE6tXOm4KdbjZUHsKDVVZNRz21
kxOEtTBqv0M7pJAjKQ0BD79SQQzGkaxBmSxCx6lozLsj988J5jYQoJSzOlYki47iV8J73UfZFK7Z
eixrv8LHFXeXwrZ3Q11ix2z7G7BBAnMcEu3dQTN2vgyOVdvLvSgGVpkoACz7WjTjPyIT6uuQegpf
aXgfwEN6HPcsiLGay7g7RDIMyEkZCMh2j3MCH/mki7IzEUYI9eYUzI6nssH12VwQwW0q+D0bAoex
MITwBlliAgedwZeGR9Oriy5ioqUXdwOJDtmaWF8sp8e0XmobSbLAhmS0aC0i/9y4HOWWFk6rOAdr
rdwazoQW7wvvo2bFeGxGd2/ZtFdkVQyYfsq1M2m/WRLfjDHa9nywNxAQd8DD6kUJ66WVU7ZmfGZh
KzOixWTO/FdYK1NP9nUNxSybynDTyGOVDp8cV9h3M/Ne+MSM6Sn58VlpQ92sPfOsVHpJs4ZvtdmA
v9n1Nrge6VAGWDrjXifgak+oaVWTRdDuSZ/OzWHDJAGI2MuYOM+jn32Pczya09pnACBihcwJtRQz
4mU3T2W1VE0M97GreM0+sscXWDTYByHkhOCJNYT7gbcGC1guIJp+F0YCVgSk+sWlpYOgSVUweop5
1GFIYxQRGVmjdjDcI625sTc2t2adAM3wrj5jJ0Y0IdNak91zWz5K0Z5VC8bD0mvEJ4QtsO78Jr7p
NpYaZBw6PoTFtIO6VYFDGeNVoIN2FdShoS/JJNePetIeADizvvLN/KTZwQWl1MMia65MiTV2nOm9
5Y0uI11f+O/u3MtK+Fp4S4VmueeCjNwVog25MuZWtVHpa9NMlzojoqNkJmX2EgjyQQGs5JjAWw4I
pGGFeAAAA5GiacV6IK+CA5F4AHkWwj9k+D5vKpFcY+O5MaoPkqhPcUY8Mgu/56lLioOo5bEdE3/v
pO7fWiTo4QwK3ZxZOX5LV18iECG6MGzfHCzK57zm/k2g4WFWG5DkBehrQqvbFzpj8TjFEB+BYEJa
ibxYEw+bbHA3CBfjFDD8rdpdqYjDSyvOJGRbO/pfyAtgYqMByEIPhIpdZS7x2jfkO8XlzdaznSf9
L4qzadE7lc+WJEdsRNFFBPHs8Z30agNnhrWettEE9khZjGBYhPkDXUnbxRJ9ofQ/epzbsycNCCKW
orWge2oR5RXoYLiMcKm6ecs95Wo3CarfGZBBYrSbabcKvZZ/IJpjwbhROyoh38KQCBGwGpSprrcf
J4fxCTqY2MZ8nZAVG4cEwYRs2UZyDpbkKUZoLe2dFe28DKliXmt/yEcZFqUJNjqxjwx3Zu4SN1qN
qn7R9+XVmL38cQFTocSbQ1JTeoy9+JU3n6CfkLRssxOPHsuaUQwYnHMDrj/SB9qPVRBw8iZlhjFy
yKIty9FgNaeDQETwWZ8DxExEfsz7sz1b+53pJ4+NM+fxiL3YpJdLP1PlvjWkBOPesvZRS2/ZELQY
qrqmas+pAKMnjxBI2FHFH9yUt7iaabKKpVM9IkRKrUutJfeumaqN3+NURAUULDJtSkEgPHJd+w2A
j9+YyBq1u81Zl2YahXTDRNjo4Lvly0kF9sXT8fvnKbvmnJujiaDuakkgt2OhKBDRQ5kBeDlKqFNi
93C5yfehg3s2cu9rarMfVjDJosEAj4IEL1JmkH9DOV72RFjqYfG3ls6zOwBJcTE4L1h6bqPoyxdI
EcA9sMnPvIZjKGx3iWNhxGMsN+XVlTF4N9r1Fjw52h4rQOiaDs36p7XMjVuARmgcg22FBzW8BQG7
IAiNJ2RiGOHrkqvGL9bJ/LiKuuZtY6SGIXuN/Jw7tAvA0fM9i1i9OCEYATfi9MY1xbYkuCemgdpq
Lk6F9y2t4RTN7Spkr3LtEqJV6vKYTtlvXFsAQWEyQ6VRUXCJKiTTSFz+gu7bss/8oDBDotT3qw4L
IhWkYppW34ck+Q7nWQHXEVhWFE2rQNZsXvyLGdO3Ivth75NO+doHns3kv3pLGTPqgSBYQDIeD0Ng
aJYPTB0m2RrGVr4T3VsgY3JGUmLpUpgadewXO6ilxyGmLMW1x88LFicISVjKW/OUOv2j1F2ICo0E
t9vWH6PPOqoasTRZfnPS8E7MfG6ykil8Oue1ZknOiuw9jX7NZgh3fc/Wq4u+R+hoy9TFXGG5OLVU
bG8DOOiArMlKqVC6kC6Z/taVq62i0tnmoruWZJYhuz1qGVD4wW4fXBkcdOn8dglj5VTWn9EFtkBj
Q8+LAn0QA2oPIljm3XM7veRNRPhtTaSUDSxoFKJaVrKhKjMAUnv3xox+2kg7TnhYUKK4v8VsmOWD
0DYtAmNRolUwaecHLocVa19o9vMQWS/+iOIuX3Pxg5jpRfb6CTggGNaCDAzXC79Y6RElgY42aT/h
B1CqDhlS+zqNEb/7atUROoebHLyUbxE/ZzloatMjI6jZ58pDI+0vP6LUxI60S0YoXZ4Wn/F2sx0r
EmPTN4TxNjBs0g5EkiB5y8tCZ7dxYX+iDJc+jRKoVr/+9oT+oWSobfHDUV5U/joZkKyVjvNN5JCx
6ZzpbarRCQxMubQcBawcEoJxCuOrHZprgBSR+Gy5tytUV4yBMFsa0WsAFRJsJilqPJ8qYP3SjsNr
27FGw1qi1g8kzu+FQVJVZrvpph7Q7rkDY9dRFwdm8fElToDVDriXeaAhjrfB2799uNLGJ0hBn1kL
HtJIoN7rrfxh+//Kq4YNGv3NElvjwP8HAsHWywBbQ24sl8NrBWzWT4xL5KbupiCIC7GDvS8tQmBK
lmqkAukZjBAaWla81QyiIV2YJRd1q0kxU7IO0DnYpi7aEz/3WqR8IiK/wqzniXahU5lsFd8PxWG0
zEbn3c+0dDlw+pWd/lzI8m/HBQ621rtLkzYdmBKsYzDp49mz0nkZQeT5xG7Hcps3U1TR2vCamw4n
xCsfZsN8DVfjh1a2SIa79u8kabomMyu3NUfNuazL4zS5/3Ciw6qCapJGk0kmYAt+ob0kXvjrhPL7
f7g6rx1JlSiLfhESAUEAr+m9K98vqKsN3nu+fhbZGt3RvKDK6rq3TELEiXP2Xptu4aNvZ6jQrC2u
iOlbaKmp7cqzbkZza9iLVyMEEQa+ESg/ZElxAx6jyeW3JV77nAhWaNB3JloA99r+ETrAgZV/chy1
8TiTI8XmeBdnAOT77M22h5tRW5jVG28Grxz7FsV1Fgc8KnqySuyJWPiPNMtenJyE1xpMQ4C6dgVm
5RhNIxoZcy1tfoMyZVkty1Pm+7PYEpZIXDe7yo+PbkVRXJjGzijKHlkZZ8raBcnukvCMlOCmj0hr
GD8fdP72U6oOuhqgOGQhXXZBz9csyzfAot+owFhaA5BGZEkyf4XBDBqYECaSOtYhxG5GQbRONfCC
Q51ryzQsTx1quaYL273m9vOIiBFMJe5DDAMdjm+0BXi0FlHYbn3K/2Xrq0cAImUxeZwhSCi5ZWjv
pYR5JF2dU4VbvtGAp2c68Vh36rtscKKbAyZsqxSvOAWoMqKINN7ogSXrgWMfTqZe0UWcXj0Dxndh
+WywdE9wKZ17ZshYrakvJkIJrqS3fZYTLJ1+mC5hEb3n8Zr5aLLHz7OdmLodK5AvuqDlpvApUKuw
uSqnPKYN0U/alC6iAX8xBipQ7y2YGcNOqiMWRsy2WnctkPVvEI2z/GmHuqR6moHEBu8LzFjEvAMx
E7mf+ZdZD53bKF+r0r1OjkYRwz7YcYIaAwT9bNu1NNuFiBkHGRwo3az9Jj1cbcFBZMthRBbfUYWy
tSc6uuvR15f4In+UfhsuQY/T9oYQu9Rs5ACRaPcOfaaDsvSz9Fc0rJndlwBBgAN8KxN5SzEfrCqj
uTWCQ5fDeJKkCuLl05qpVVOcbHP4MmwSe1p8bqS4jLBSy8/SSy8qcQEptxl184Zizx4FOeJdu3G0
CCMhuRkRTMAlUpEBk0r1o5iV/Wh8l23gy4WyQNXkUbsMnHaVuOPamNLxMGXv0iRIoIv4Q2M1uKlK
ARGzwayY2e8adw/2pfTNcqaXuiehz3D4xpMOVp9DHIJGe9+RbccJ+rWRxss0VSCZYwqdvGk+CAMF
d1BdQ8i0W7aEtdeL98DqPrqyZGynQxn0NVAhICTWHZAhO7DfbSP9G8jpix55QHBIcyHq/go0cMlK
kW6wEHlAplhkCcviUI/y3QLd6VG0LfWeQrasDni0Pyzb6s6oIgiRaOh7OORAQTrZ5aAT4BxKkBAT
HMygDh8d2mH+fVw7sOZYUjPq1FEjsgWuDiv9oqA6oCQbPqikMIyxkRU+uymhqySXYJyDPzQikxR/
GbyxTIWA2mr5MWdcacqMEEn1DxHS7KRdlJ1S09310IgqZlykl9L2/4aWdVcxPB7Z02XsynhRjdW4
1BgZrr08hwKbaB8Kd9NG2vm3G1BeE5dwDhy4OLkpTy7NlJ01MPqfJGFHbMa0kFwguqVLkS/PvYfM
vqlAiHupWipXUWkobiDQRGKGkHY1R9XW4gHrcnz1mVKg62ysgSBDSeOE7bTLEBL4RBIwE5tPcqb5
CyLhJWq5pZWcu4xHWovQu+f/oEd6urJLCuW8BjuVzLs2rsJ4iSh0jo/oqd4BAbD30HOfancWH9+Y
3oSka0CzdFx3QyAnAHaR0nttf4GO8jeZVnybMxUn+ats4Pl6Deq+8kg/cmFZryM7aOnrUzrN5XOq
cVbSBiYZbRQenMJlDpaM9H3lL2ws2jmth/PI+X2HXv+NwQ2DpZk2Gc9RGbegry9BY1EF6ssiHS6Y
U5J7PIV3iEKSZPWIRIjL4A4PuwWhUmrhMYjHdDVm3pYzg70v8vCzR9wC475ap1V8HmMiSsoq0Dfo
LeyjnkfedpS1tshnSY9GYLoRZFvKzW2RNWsMhidQuQVRZUs4L5cEYeMaFv5bp2IiXmbUj/Vu4Qrb
JgnrtUuii+P3QDOi4Roi7WQxKr7JaZONz+OoplXlIawkyHgX+qJbSWyKC5mWPOhh+kgDi1kwPHwn
sH9EibmT4EBpBCH3Gp3pPID0WbbD8G0XW0853dEnOqenmT7f+w8Z+uGdThDPn7PPBvhK7Taxo4qs
Fho2bfQ+TCGQn34RGdJZ+i3pPQPiqsTJ912HzIahJZjMrj05ab3VojTa2jjZEJraS6eGTy4hurxA
G+dwP65marBDq5/me5AexvwthLLEqA8SGHQN4JCYyNrAXGnV07BNxLvIthIahGz0I/qeDEBfRPaE
itdh7VGBTrRjB6JGA5nt+BoOkVFXAUwx6dPM6uJyKOUmEWz2keOcS6r1WRYjD8U8Fii69h4HKGYZ
ps7T0nIRsgYsOg2jBLjrcMSLg7jCoHYVsP9a70eG/mcpNfWF6cVFND64f20rNd8bxmtmZK/KfrS2
CQFmi3CC+NqGt1SXdHcqwux4DK9Da0G+SSNioBt949r+S5rEam8W1De5+RP6Ne0GMr02Qko4Rm24
T/GKrqNybQxNvtpW+AbIOS2h7JkkYsIXjGJ9k/rRQWvCWzK5IbtjNM8recMcxR8aO5i45MVPGCO/
E7ib6OynjebJ5MjPhLbSMrKdooPPIR9DCpyJetB3tVF0R5Qn28zNfpW41fdDZa59KZ4dzF84Jx4N
Fd6mZmtd6hTYltb+LOwVtFpm65UNgYRgmHXnQudMBgpkiKjjYkxfmaPh059nmeVYfVdpjhgUIC1l
FNWJCRGrCYH4ivHbMTh0hXijZhhQM2eof1lFlSHqqsDb4NHw2gKhiaXvLDbtvMHZkdMEX9cErSyj
iTkjgFzy2ZLQO6ZUmljykQADDQFvxAmM9KIlYkJzC1BnA3CAaIq6QDooyPTV8mkzEQS2KBpSk6c6
IdB6hIyZ23wzk5LKQG9q6PlPvpv0I+qSKeYwO+x0t8ahM8eIBXy3hTDDM96WpEDTaMTGb80v82Xt
HUCQPLjXpq1u3nK6ffSX2nCFhqLfFG3w1lYK1lB5Q4Chz4FtodZVlwkaSMGqoPUITN3hWBIZHIcV
RiS5DmrGGiogU8Tum7NeG19Fx82j82UT7H/hEfWuGdU10XRC5hSlWNxUnyJ3zHXlhmdayja6KWgo
Hp08Z3gV1HpL5PwB6dPlw2DcsPWkjfIilq+48/5Epgz2Et8UZ2FjC6Gr29BMxX3Y9841is2jS/t/
h+PhS0M6hpzIMaJLTBtkSZh1CRo2IAlaMLId4uAmNN+SOy3D2lLNrtEJMN7CVXRV4hrme6bYasAx
b60u53114+zeE88eNZ3+3XHQpHkEhLECiSqJ7F7Gsrz3kPmpnuJ7LpuzN4zlsfAaSLBuMb62stSY
7tMfYVR7YIstd5qn4SlBJzSK5kj2aH5wM40Jkm9MGQ69htCMakhJn26iP2lsh3vLnYb5RBnvTAt5
QdZ0D049FbKAPoNVKMIfZdwTudbL4aowp1/ixvwhGYtnyYl7OdkTzPcLXaC/H63hZIH5vzHD+C7U
gKVmftVZ0DYtwz0CCNPPdej6m47OtsdgZddgaCcBEtGkVSDNggEOkT1M13RAUCjG0bjuJi07NHle
Gyg5/WSHJN7dMMUYwSKW+cWcL8+POqH7h6rzzv99vtJkusWIn+yiM6es+qVUWHxgSLJ9IHwRiHAe
ckBJFOvApzqJlr+Z4/E6BoRB4Hr7pKmCbelSPaBCx6IKEmKVCqO9ISh0sL7ydTiPmLiQil27lrGm
5BdrSGUI2FIYhzSZvJ0O2+wwOMMeQsKK5zn9RvXPWocALiaq5nVMJ/Ty5nz+rm3r1cjcH1UYzvWP
Mb2bCQMDXcThRWbF9J6xuvXENj7C3lZvhrN9SvkYb4Z3EyzH8z/JHeGc+hEuGBSI8QHTYGsUVnaw
LVSIhBubb//nJdveRSvt96o1ujvBTqYvsoc1XxB05HvEPt86QglzbOUFUBjIKrKZO39ApibcY6sp
/9KmjX3pTBMoxuBtiA9WRy9z5T429Nc0nkzQ8qlz6IHUHom9S84u+YdhKayjmDzryBPPH3Zg3Q0T
2z7+dxm62Dl2kYOoyybMHc8EPUpHNntMefKRxS2R5bbauWVqkHxY9btQZclbgbs99gbzMfR68gZQ
5SLj3ry6ThJclNG9k67tL5VOqkTVaMPDgsRyB6Mej9PwqEcrgcA6gJoyIvusGTmWXswcdec8Civ1
4BRH3m/B0+vIJD1I8DKkAcSgVksn2UzKJojGcrydNUuZbHQja6CM3S4CLfZVRGyETpV+YDA75J1r
bWOMHqs0CMVXiFl8kWcpqxQ208XoChd9Xc3sKqzvien8ejI0EOjNNt+3MM4xqgIpsDES0/ofXSSX
sWFluzIQ0a5tpH56Xhpuon8fPV8KRgBQfoudoBm203rXRQqFEtlNuzd3DPyz4zLtspA+rFpZk0MA
9G+DNUJHTKN6AlarEE10W+4V0eRBW7TH1LTK838X2+OmJl2N3zfbC8cUaET+9+LP8tTe1c8VuuF9
9rTIo4ytORpBM1DSJPN1ninJ2WKZ9E1zQrO0bpGWXOKwnX/d4qh8Ro4LHU48wR0oxpFGJcFJpfUO
S7q/kyagT9JpCWF5ftiFGRkItP1qF2CE6HMQ7L7BBmGBY6mL+j4myO+yYkwP/cxp0ZT3DUWo2Arp
iCO8ZkG08adRQE5Yu13vvbGxk+c7jc2dAxs6lmiGBSGpgp89HkcvI4NFozmrw6df5lYWX22T3tnE
zEGw2zwnCWXYHFLcyhtAlCeE9e0fw7TOdirVPdenz9wgbouWjv5wWN+QpzvrdJi0rWFdbPxD7/xy
LZaMoT9Z9HLTSH4IYnvxrCbYJbQW3XFJ59TJ3J9DHxBoh22c4cLIqNAzNl0WjvsOCwFlQ8AxJi3y
2cWyB/WD3G4Q8loUGUywlEo8xdZHLGOK/m7+Ozwvvo4Epy2HTS11yo/ZLNwZ6oyi3tjL2QPue/Ro
n0B2ISagtvhVNnHz9W+xSHAPTJB0Oxkl70xg6BPMFJgSRcFKnwqSiud3Xp/qljQrwuqkaSLwx0pU
HpldVaQzVOI9xpnE8MtMbwwa5TrjkaQiAhYZDyYe8Tg7R1oUrJ0hGI46vptlP3dca8azSE3cI1pf
7ygMXK9TlA2ryNCxCMftAwF5gMjM8h8o5vbD4LOBuxMhAAHpGq5mh0cNVUXf2sDdCLtTF1WJ6v7v
0ufFNbQJMANbgASgvPX0QG5RNen0s0N3W0/TFym6cxqPl20NSj86ZfYtrW0kvXpLwp03FSeIazkr
2bCPCjN5540KDr6hBRs8AekuKef8M1N/X8m0sY6EdE4LJ/ei05BXRCWO8isuehqEitgdOBCvlfK7
t8Ke83cm6spGmh8irPAKsqXKzOq2IAXyF2ExNmKyEDZa+26Th2n2HfkS2EE+zcFUq7oukr3VRO+h
OYGAGI2XSvThJeEm8uG9fE+JvJGYXux9wXTHgWD8Iamx1gCesw0yuaUPjPNoTk7CQdTB1gthB6U5
L6EJgvojg0wO5jIHtrLvJ85AyN1ZtcGCghTuMFGNxiq2beuWl5KecF+DFIbLu21Rgl/ABk8XTCT8
LK3+G4TVtMaGgNCFI8KKkXl6qoICXZINbPKJY4oTx7/R1sNRSqMLjPRovVawZ5cgRxGMjWl8IvvA
3VahTamUDkcJgGvN48hQK2rGS+y8Y17sz0StaMukRyaaxpo48RTWbvDe6Ll2phDtXk0N6nVZ3LvR
IXHBwN4gVGBh6hn7eDe00PCet71IiHTvneanpTXWi4x+9y3Fr0VjukB0Ad0Hr5yBEJJ1IsAml0Yc
dPPoXM6AB3yoBuDIefGJwS+0M66IxuErTVdaiYQEoMYJ8qsUqM5zU1+gABt/KCQfBvDBdTUfJYYW
TtREaXfg1kzmZLhWMI/p90Ea67dMa36LBFlW4ZviVIW5TsVYWS9GGZ8DnNcIs8A2SKyrdmnh9nCH
+AA2ILtNUZCsNRQ2KP0xGlii+WsXJCM0/JbnUc/ScwsxYlel5qMzsB3VVYZfKO+IVuvNfajIEsOG
TCOvA2aiHB06TG5RxmcuJloVrvsQ6z8o8HGBhYx0upka5jndw9R7fPBlOh09NZpbzJMEDAobCmmj
eRiIXI7AQaudAnPM5sWBNqhej6dBUoFFykMyURe/aoNN3ucQ8FyhWtbCDRXwX0OELkF3DriSycZr
0DjeXgQZ3HfSlimKewwQY40ROwi/fAgXL7lPA5viz97bnE+WemcKmA9ctDSaR8Ks0NGjQ5R0dWqX
AxdLn+aaCU5xSKgiSfTDkNAhL6CqDQHgCkFL8Ln4j8EUL62a58BJkFr4biuOz8tgjJy/3TSjCeNS
JsciZE5fadY2kP0nGg7MYVXAGuJa0JEIQEW/Y4gDucnuelTDdOrny9A49aGh1Wl50Bk4R9vjIZpb
erEZXRS9O6VRE/lMhq5s9PVi0BWwzCj9TGCUnXGXZIcMrc+iNpXOQwq5VdllxyaLgoLMy2Sb1PVE
CONcRvf+DdgPsYy+kP/OPjXv5VsG/GI2Nb4DN7DOnVD1ndjRSlH9PZecIagPVtuU60wkV2/0mr1l
9jQGg2q4QDxHT8xStG0ax9lq6F71xdw9ph3GKMZL41Ubi3HXEndRogd4IAEnaZyvgmWNDr3KMrXN
SrVIAoqPuouakzuonrNY8pKy8KwwNPXvFDTlJqkmgjoiBUunG0+YXbRt4dXWBgOI/egcFogpns/0
VshhUxHsrYxwaxD50pALLqsueGQe9UONuzgncWYi0fpUVzLYmDP94t9PPoT9j2FeAZHv3iaLmDF7
5IADOiIAtDOXeBry4DLC5JZVxbDS50dGYOTYJfNLM+mC7aiFJVhe1zvyQYlmPV5VZRaBvUDVLKy6
peIjnIO0DbSbDU3BkBBIRI8ENhWIvnE+xyfGntHeL7OPXNKoHAKHqAsiOU78Hzn+loW86HZC3nfS
DJiB0ncHp9wOt2DC0R8MjjOinC+8yT9HELxclZy6/qufWvtq5fQvdDqVPka96/OZs41CrCK7sc9e
L7NDoBtvVWQcem3QP3oEVZumlS+YaKurpFNtKAXmi6p0wY823FRCsGdZ5rOKF69IigJZpP6PlDz4
jeUm087RIYiOPLA0BKPh9PyoDk6D+p69QJPywyuuL3UTlKU3OLQZDKHjkHgCmc//fhp5HGAmsGvJ
AOw7Hqx1FFcpcdggWSF656tR17bkEZgX1TAY46Rg7qLONW+iLjcjh7MzXbRtXUbFKZqZeVgQvKNN
CIm0K0oe2BarrKti8Hp+fNbQCLKcrSZzVK963jlHTD+k49DH/ho7e8Vet05dok4dutLbtsEsUKmi
YF4ZeqfRAudrTFV3c6Ic1jS1PJhWv7s9L6UgEldP/+jJdJepzcyb4tIVwy3xJu9IFhYcKguljTsW
x1A1xzyysmMVte7dUv3muRn0U1mu/t2rLUm5sM2uhsbtIJo4fi0tmzfDN5wVWmC5hf8Z703XgugM
AApdMxkQVdUunaK3jkabQNYZeKonvE/HvBCMzN2a4g96HnJJI3tE+aR90f1kZmEpf6sIxlp6KWYq
MP2zk6ryL8+LMoV/aXw5Hqq42jN01Vd5UUF3iXq4nyGZ9MjBIu3Ok0ctEXsPVyDREy1aX7C2QHYL
PNNRKaaV5rvaWuvC+GHK1wRgHApvxX4ILahhSgqy1qGZUpQxJXQsxbEVjHwiwV5d0XQaSVLzNsGo
KdKIyCsJ5nsaDyzgBhAYa0XZUflVfZjCITkN80W1yReLwsCWE8bHws7LjVtMmLvRYbyOVA2t1TIi
HZx6U/Stu8N2c1e18I6twQlQIr0+1HhPF+H8ncxZhFfa5Y8M0NzRMtvgJcRtviyNNNh1XQfIBvHU
FskQylzdxsdOq2ljgwCaMyiSW0/QDpHaFgmbLgE/Xp3cXKEuTxBU3A3tJuz08Ri2iLbyUNrbJmYm
oJIaxlqVvZdt2ft7yyocdBWkx6VNkh8Rifmrzp36pcbZaVG0Tbcp6JwSGpZe0tTq7tieiu2MhkE6
ZJy90LrT4qlfzIleRhglfyh9+68Yb1KvJQlAPJedFZqSJkbOXkZSHkTv/o1Gszo1QWnjuGBuxXx3
2mceSrM5gXgFib+8yVq3tzr+zEOlAmAXpNXRedeWWpSl18wjrVaLDIBdleMsnj96S0ObNmUSrJ4v
MdiwomUBfd4GaQUCJLKnMg6GrcLWxM9EHnNCu91wV3lvyWMs7Bz/tIkUVmlopz3A27HtmReWXdAP
JbDFLsVmGw1afesaiGKmj9OjaNx3U1JWNJz2VmJyUCfMivqlaVTqRLmmTpbphfuBOHJV5rvYc8Pb
BAX71ewDNqA60rYiQTKYi6k66kFTboLAYh7vqFWrG+EnKlLAFAg0LyMhx5GqtXVqWdmtt4Ptc0HV
wE4SUd/TgLgXvq8flT3FJy1QANK1uZ86/5YhphOLPWWlCYQhU2vWr0+6Upnse3cgr0lY8oQWDM6E
Lf2zNEJm+y7TYlSpTTneJLE715gQYkujeqn6pW1oapeE7UWIlI5Vw/fAQMjQhdMLLRXTPIz1sUgj
BTpSbzFZ3PW2Ywo6d7U4tSzomGgX0TYvbuHFLJjWZ61mljuBNTn/x45B+Z5zLbEAz4OWkVXLiUYB
7hfX31ZOMms2XRIJBXPL42A4bGqs0zSTwTWa049xAqvxxEC1hnsrTN0/pp4VHFRCqe7Xam/4yZ+S
nHffitBJg5Ct11ZCgq0SuXs1yCI9u8QAPAGoldEBZpDTrnZR5SCMz1c9R5fDk9umTPurnComhbix
13XpNCeIo+8BBshLNF9Ura6DrLJDCU/E9PutaSfWlQegBzE0NzLx8aWHsla0HEv1uzZycAsxycfj
d4udY5NkfKWmtxNZaO3a7thjCjicYyO099KkRwbzyWcOKt69JvVvQJLCj6VJv/lYVgSnGIgONmkE
OutpRc7GLDi3rGtJ9tOG7tEItJXLWoTO9b+XaSm7gwTN9I98Fuuduy0Y4+LkSTzyspZZ2xRvwkB7
a2nauG6BtPCGQumXeuNsAaIjv46RJedzQdHFpQ+KgMAjOIBvuj8dtCBCFZa8zIrVCwb/8Pa8xCMF
gYoL84gnWXub6e2pftMaO/gG2MoI1q//GDHexE6LrZ2Atr+Rchv0Pv0jGFdQBLD9rbwMb6bS3HJN
lJHH+1LQcJ/Gtjt4f8o+7w5V2TSfTKh5Vp1Pu8Z4WiRe+uI6xUnpAefwKps2Xgw233PKakd0UXVP
stVgi/mcMupfuW7yfrnhw0kZ8tt19xrH3S6bNGB2JZIAJ7DqQ+uQq1CU1njm2OVvfAkezlOtd0AU
jhnHhmpoatUnKaHd3kNfdQ05HC+TxIWeNsjpGIfeXzpVaMZdF9IaiyaLMfoz0QUO2qE2u2jDwer1
EiwLoGVNS5gNUQ1rC00aJ6nB9EiF+pnZ5fSwQvMCZlVeBcp+ARX336sEgyxxtflGh07wOWUPWqj2
F5m6NFMJQt6YQ21/kVKwgT1pvdFPw6YqP8Dgdet8tE1Y8FANNcbnRygGYGCZebZh8mVqY7kn/Dta
ZazvGZSfFw0f1Or5URgxKHx+1NPyw5/br2WDTDmyQuP+vMiwQjFoo2KaP9UOTnKZ57KVchhSls2R
YpGE43TSbyE7dhsRh7dkB6darkaAA52OTmy+TC6AAXrRzZKa4t6rVN/ImPk/HLsciQ6WfAfNwAmJ
kb2IJIgG1QfuPg0mgZOGE0HTm8x/tf6cO8NJTAg6pUE5NLRkMkHVk3M1UfYce9wqflUQj75gkHzg
MyZloARREYqkOccj1XfPfH6XgJ3eWCUKdhNKClYI+0+JxebWUUoX/m9aj+H9eWFsK3fB/APZmene
9L8DObmbUPO7u2XiSQzo2N9RLXO6nKuyeICvkguyc/0o/RWjhaXHXsfXEjMB8VLyV5+r4rXT2jVq
OeDTiedCD1Nqg7fxZqE8sxMyflHLribd/TPUaXYybb/4WMmWYgrBqvNQDX/EYgDpkM8PSR6Xd45X
/nfXUY9VcKDQJ9Rb2yrStzJico/iQCCjDhEVgqvQp2ZN0humhZrcNfqMEgLMZHGf+uALyAWSy6QD
N9ihHFxDXrVOQ4H+PLbLzxh329IM/lSomUmXQcJUV/dMx//7rIM7Ug6gIXMA0FpXIt4qFBslBy7d
+YltGdmujeqU3pu37gY9OpaDG6GmtxEa96zSXZEeqTmOjIRI3/LdfTB3y8QU5LvnxlGHSFw8Ku91
ouWHLunHT6lnzbJOXcYdFBexBqm5nohwbyx0epMk8mLAWH7AgkVMVvNHLwGF9INbvVqoJSGbpEdD
pBos7rUqfQIJdfQA45iLVxtz0jpqyG55vuyMDIZaJV7AcMFDdJimW8HgfJdFdw3NLn/v66LaEt2J
DLtqotfAGX+atbAudWylC/xnkvBu3E0ZmppdPiHZW7X5kKzjUT8zC8YZMvdFy7yu7zNIhnMjn9Ms
v74PhPMcYBMBJgttvsRvtB1xJ4s01VqSLoYRsCC90DRprJ96NH5Tn5aPBlWzO9VXlrtiB8AzRUpc
1NfaZoHRprDYpga9cRpROJZnyLisOZABQ8aFONJ57ifnPdLMczup9FcNNcuXxgYkkP6gbhcPxBTI
/HWU19JlomDDGLhX+SyDLN34p8jbbVdSNOom0weniqdTJ21MR/OfNbWHY+cAGTKR0CGHbY1NYRL1
W7Q4A3N/z9LjHALGvCt/srsXnb5NhYn3gyEuAhaBRd6vI+NIiyVdT7hxb0Pxx2EEtoQT0n9QBMCm
tu1Sbp2BNzjM83bTGnl4BnAUnh3SHPvFf6/NNnqpaFrsnp/67/PPj/KgYaaigVVyU6/fALOxcDfp
0+W/i10D2raV9zvS/Gb3/HyguoEhgfijG02s7Uaa0McB9fJxVLWx91opHjBIu7f2Z2WgEMRBgFOz
asYbf2mmdY6eEMPGgN7LQCa5jRt+duCRVn4g472YeflVU+8wfe30gdICIor18DzvzOYwfnYMQqkz
BPCx3H3JI6Q8hvk7N/FV+Hor34ibfsnCvt4R6znRdee8iiRf7tvB3uTMbXncUM3VLi3DZ1Oi1OF+
jHhiHqWpNffY24p3+NTtr2IU3dKI6CYIlSdHpBTcDgouZEev7nnpdcLhawS2/MHfaAvs3bx1z/Z8
0Tq90FdDbfzlvpRg941cX/37FxzS27onZ/O/rwb3NYELmChDurq4Dfb0m4aHsX++el5KkNE7tsOC
nSYnDZiQnstQqeGoBInb0sR12eH8RT5QmQfa5vc69uT1+annJckDwcMPbuf//YPtNW9CldeqAL3t
NEFw1ibTh7iSfDhT2R46vZNr/roThZbxt4/G8gv3Et3/yVf70krTr5GMF+aXuVRib1fFjWKVzrBt
yEdtdpy+JyHfUcxwh2l68Rba2WOqnE3eFuOPXpGmhlWbwTa8vj1sus2Io/dl6nP2aI9I6Gd1HWVH
VNLEZvnmoUlK9I5Noi2SsfIIgqtY0ulV/SYBiBOYkTU7f0QmAUfuLxyr2Xg3p9QWZvWh6/pe84Fn
1SJ/gchSL82CVyBHGXoDamKEPmEZW0SVvMWRvyx18++gPmj9czQ17GibNLgAqS+RJsvIRDDfRQfT
QDqt6dXBnt3HjLRIn0ySeU1Fo2rTRqiCL44VOpZ8i3awbG1UASZKEG+VwkPDCDpVGy36NpkE70wi
kwUazz2ilVVgQ1JVEe5zl3LTQTPHcBtDRwFMETQLAb9mffP6BklTHRAqNqKtbnhA8t6biYFIgi3N
XIylOywYIptL1JIxnIXZnkaXbtFzsyuPPL14/g8zkJ+0KOK1qzm/srn7KVtE+Yz4l62o4HZwMFyX
BNTpQcAZufd/D/S/LerMJf5gpjRAiqsuKy84rmAa097zXPLSNBKuUsfZ6yrehxJkCQPQ4pBY5taB
qbJ0qhJEyXCih9ldU8xreSTLRVlMDcZU8rjjIg3Wk8XRukWO5ooaICaGFxVRQLGT/fQ92jY+/Vik
ELP1U45fHvK3RaaL4jwWSJV92XS7Bjty0mMLpQF5GGqZ3qeG5SJknltIWmGzBd6V0b7z0lPdZqfS
r/tlQ52+mEwTCkbIHkn/bTW2fyqPxBFqagC7uX9rNdM96QSMFE4LUKXjlB8WOLWpZuhY6sMibLHx
BuSJsknsI6Fv82HOsHRqMvUsHaxPOJQs+Ji6iG0lHjUtf+g6AImkI4PQNwpv7cmCr6C1qYlLaMfF
MvDRsCpU0oMy5Q+N3D/PJUisniLgwaLepyg5dnmIQ7MzbwGz2zcnUPguxpZeG9J100a0aDXeDa0w
ze+ZKDp52iy9YkfjELQhfdDdl51xpQeTbBlGLjSQ/HsvD8N9V2qrijPNyiFnAKMX+LUpAQIyes5X
UKXLRprNup+kvQuLVRD88fCNPzwIl31bhPuphRUgHX7lBnvgIWvwKPiRWCSz7BuvjEUQFR6RlMA/
O54zFO+V39AuxXRUji24F98eALcyfh4XVT5UqCfiB3QDJldp9xuM3Q8gHCMIRbPZFOVwHQpMchhE
k5ljKVBmrUZ7+HJkABkxtp1Z5XxwrPgNwZ5cQzxjLeooXHvrD4eotWFYvxWaiJWrJkqaYUOysNiY
Xd3MQ9J4pTgEL4y2kFjJ0o1udt7BKxFNJgDjmPSBWwRByKhvoogz/4ezM92NG1m37Ks07u/muWRw
Bvo20JnJnJRKTZZl+w/hQeY8z3z6XnSdPiXzmJm3BRQEWC4zOEUw4ou9106eI4mt41T1PuNQpdSY
vZLHom3NTjR3JF7uTA1a4pjXrzjO9Y85A2Vmkx87ui9hglm0HNio1DFiHvtAfJZMbHSZod97gZJg
msOALfnaa2Ca3Glf+mJTKN2mfbM3/fYhhyrMtDjeRiU+i6Ni2tGdzQopH+2TwrL/i+rXu7AOTUdh
7AUVxfumFa+V1b66EbuQZIY069YjEyMnGQ20wFffTL/1ejyBQCYwEtT1tY+a6zabuoIlq4qjw5NF
9NKWB2DALyOf5ZaQCacxP+TUD+7UEAK/J0AtQLHfCj/TTkHgIpwuewAqJNbwAWCoIgzWalR4XwU6
bWPAESG3cbyqMjIjOo0kg3ZdGfk3omHOgWrk95DVqRmHAI6oagCKLKMf1QT2MdhHpIqrECZfkoUu
64dalppj0xl3Q6qdcgUZPHtE95aAU67ZY3CohRFM8u7Jr8yUAygoSoP2tiGbahWFSL/lNnkkQQfP
u5t/aQt0GEOBCdQd22LjC+GMZaodoR8ieg5vUtDjk5rn3Jvpvd3UATGoHtHgyk+J0o+Tdvk+6mLp
WA6WezToehR1xnGDgb+jslMy7chIZERgZbGhk/yUgD+C/rJvitoK0KTLL7xJL0UAtxDt3NYy4KBo
lULYqdWl4Fm5Y5VSbjKBik/LUKRJOjyRJvkBcw1WYbBOCw8ztSLA7X6scoCycdI8RYVkH2v3rihx
WuMTIbsyaVAh6exg2BHIwb4z7+ICIs3gdWjgGHe26r1U8e2gxuQ9ljZaScGGPPM9cVBJ+jtgMsTF
75cnOU7tM4FPgeNahDVoj41HAgRk9dtR0NeUcghvpV762cf1XY77bJfLxEcMnfIzT9MXKi/ootzo
Z960z2k5fipHcVZ9vOxYdHIN+TMzwol0qsK9sVlkR5CMy+JzX4OmaeTuUzEY5lGp8KZ1/B5jLVzb
mBnjqNB3/Gw4PthjxkZ8TTpsYtI/zHrPDrtjduTK07WeAPqwyogrFlkDhgIIcYjnd+EgdccQSZgV
psYB/PTJMLuzgfr/iE4BLrgbHBO7J6HCw2lSS0V6bIKg2SYp71KEG7UfWGe4RXKOOmOLkeHH6Mn3
dZvfKV4mbq0qOhaltzeCVHmxJnkIMp0YuXTwxbYDTiqQNiF/99S5XkrRimEdzZyghLvKpCDc9qor
n8XwPCgD4lL/pJsy4sSMMViQ1UudBr0I/HRJfsSHh3cdN/S+D9JvNhyfUGpMR6+TtSwT5Y3ptSZO
lZlHIXUECw4e+rJadxrczbdazvo9BQdllKTsNkhG2ix5pUTYntsabatGhgIFrLU92fERWW7gsz6M
BvEXoxk+tJjA3P401t/SfMqXNbRtlci7PPa+uHL+I9V71ExgESi9w4VQwnMqa9GeDYVVJO0kqaHA
K3mxI/Bf7NhpeWgl8RFKXWhl30SYfwn69nve6yhrsORsKdZ2iJmH264EEWvG+U8ceT9DNX3ADYUT
gT2BvdUzI2xrm+19O8iPSl/mR+ZMbCHfFvhfVrkN4UctyRdAiKhvLfYqPuS9eFGgC2PlTssN1eXY
BbydRhmBlMH4iLgWB3WU7qMAMKnfWg9hjCjazmyQTMAoHGF1iMB0FGS61hC+2R+SluqsqZAP4zIR
fCw19g4UGZ5lv4lCbOVsXT0ECjiEhvLpWte9m7qstENHqLpRmWujtMZTmZDV2Za2cafnVG/HOx+R
7I+2kx4wgDsdcTTPNSNXOQEohfGB17o6F8jsR8IodaO1tt3P2lNqR2hAHWpUJBlK4bq180MuMKto
vX8Kq4wfhbczsceO+LVubSZXqzpqybfIjW2pJwAaJfmr5eXKHWnu8h347tqSvL0NQ/KopNEWNRVT
n2H86I8QRkst+oLlR3rSlKo+eIhdVr1rvNRs220iV3mkgGAgRtPjPUoTfT9UFjgFInFMesmejVro
xjlkElftu7sEV2uS1OqR5fL/9Ds2hrRoQqjU6RasZXco8KKGHqk+g0wVDMZcgKldoiCidwjViYlJ
vPyM1U/9YGT5TWtCw+pVcsQ/ChU5b6/ckZca7tPAPLCWJjPZZnOFrcy9F5GikI2PRuSykNeoOQ7b
y/lZikE6VvYr8XCKMqQ+ZKnCgKRkK6bQId9Nf/8mnwzhlQl+D4N2OZI0YzWAc/xIMx2LRB12v9CV
mHwREQ16qVNxq1E3oxBIG+tJDPo3r1pbIlDZNEN5EgX9+fLZiX/L9rJUXaYBRcUOabAF+/vZgYph
7TPUnJ3HdyMKe2j9Xuw+NPoWcyG3sjKDrZ7IThJpw6Oi1igbghdd8W/57EjbKoeqR/XthHVAAc3C
SJIKKsuJtCf+Q34Z8fHgRc6vhJJpyhSQ99tdtS3ZsIRpGqosm5TRfj/vsiI6OYkb0Hu/Nkzg0EZn
/N7oz+zBOKHTSh4ZnL5iJU33IzOsvzQx8HLgg0kayUG459i41jvqcOWwlYbSOBJZXx3LvnVQI0Uf
NBF98OyBOGN0w2xaNVtG8Qa9YyI/YnGUHxuMXVIFg27ErE2KBWQEubCANMYfW1lvT00adniJKwH7
Qfc3eg0SFLMSMEiNOIMsAy/gWsEJwXdy42VjvylwUTBRUslwLrL7ulGqJ26ABriLBAgpB/RVhTl7
4QoVylhOg5sA7uEa/RxJ1mMXMGT3MGnqMGBUhNa2r8BywZDD+1TklsXT1aGyFdjQWWvVN20KmSgK
lGmDF+4mGbsOCDbGBhHZhChHHsRZkLYcQ+BzEtIuzNTqdjQyf6f5g7f2Y63eoqcvjnouweCffvz6
Ixj1jyE6xu3fv4r91N9SO/sIq4F9sTqijMZHgjyq6V/9+ve//qnpG+QYkBujuaN/Z0w/ihQLsBDN
aSxzLBgZS1MFTPfGGlK2N9lmYgwQ34uusu4R/K+KqZhYep31RHWIcA8F2Llg9RO19QAknR9xBXei
0VHmY2A7/yp95Yo6HJQWKYlHIcPppTRmCt4QRRIIqgoZ3txfPwzFeEaPrO3wSoUObp4M0kph7u1K
+k60b4IPGdIHoZfZ8dcftSi4G9iOsSq5P45J8tjUerGnVksdVTqPNblYoypuWxspKASxTwpzwcPg
qxDbFWLsB/jT674ajAdR5kg3LJIewE64p18/0iIGUmFWYE01XzolcsacWK5JjmGe9VB2ufocAFS0
pXB8GtNUICgkNd1jLqX4nvnFs0WHbwsEiuqR0SN6tprqolsbAck1MRXvUwlq/GbgWdijdi/y28iy
rbtaZNp9NZzNSJO2elPbR6tHUNCVNeBa1ehZUuvqkTQaKO95OZzue97KEx7lEpWz7sEPqMp6yxaI
26xGM9BONesyadosxeoVH3/pMPnYUoEZb3rJS88EihVsH5avQEfJMjWTGk9GvhZFpxx71cZLKgbp
kWoJ26JUQwkqV0MK1cQppIXSr6Opn9RT70gd2zPiPUl+2Uubp9HKY3tLLZP8UQMrCCdjJEphAgmw
o2SfdAwQTsdwTqJWARmfjDHAuvInSwF8obUCexYc63sCrikxEpu88Y1pDRPE0PoqEyHbmFRr0+zL
o8BuuyJ5oUoq6LKlhZE6RF/BdmxwHCzvR8UXAnXKcBpHDSUvrHohCoIyjOxQW2F5EHbO1Jzq114a
guocuBVe0gwlmVvY7JhMvwsZb8gvw3pSVhZLFabQKECtouC5SuqNKdlnguYizjb3T2govpNR3bOZ
fcukQTu5mo58NU4/sw+v35hu50E7KjEERlXilBqWyIG1pzslwqq5xvJETisnIIVr1ycpAgxJeUVN
MXzyJ1y6nSUabMGODRwYwZXeYzVGDZ4gpULnadn+T1y7Ys++ZX5IoEhuOoabdTVIMD07Ob8P1dHb
Y5m9MWO7ulODUmeymkfPjU8XkepjpiXxCXFhuG0rSz5LJmUOq7Tjo2qi4tWy7lbFBY4lVSXUJQsh
2wzHyArDz80EcB6ixiTGQKGqgd4BOzpaDuE23375gAh8HVeh9ELcQA+j6mgNiILgx+rNR9S+NxTc
7L2d9OYukOufrd8mD0HcF+dUkc1VrarNGQWj5gy1Gpz0Lhr2rWg/Zy2Vj7bDLNyb/SbBmDm4RvVS
pZ8CDcmup7LGKLs4Y34CATNuz7XeTLsrUrbDrtHeWYZ9dH3lNiBC5c51NekwpFZJoIi/kl2VuQPU
rDNzKXbkRlYdSpdK+N/KdptkzXRDp61KFWOaRJgC9X/jRw5b6BR2UKNqz+uO5fRDo4K2blqhO9BM
+IKahbJnsy35MELn3pssOMgGYqqouqCZYgFjCDTmISAfYyNRLvgmtXsQO+kNtZpil+juuPYG1ErU
+FFaJySGcxdeks4FaOq6/ZGNWvFX4u9//iFA+nuWD2VA4fCvPOl//fF/f8gS/vtf07/5+5dTBPXf
f7oNvpdZlf2sL/5fu9fs/DV5reb/029HpvV/nt3ma/31tz/gvgvq4YGC4/D4WjVx/f+Cr6f/87/7
l//j9b8TAK6QbPyfbw//z382nf9//cf/Kb3pKOnXtxng0z/5KwOcUsI/8KSazPssyzY0S2OS1b1W
9X/9h2Sq/9ANXUPiaplkc/8z/1sSyj9M2yKZW7YMw7DtaTqJAHAKAKcg9w/VljXdVHSVvFhIM/8/
CeC/z5ppSDOnQ2lTMPib2TLV64StSQrGVIidcQJ/e2NxHFADCo0Fxpvbcf/XdPFtlPfvk8i/G5l+
/6YRmyF3IFghdhSW2WkeId8D/3r52EsXMAvgphY6okFifl837baRm58WCVUIcU9NYTiXm1g6/dnc
VwiVfJgsih0qyKgPikbbwKvzN5eP/nsE+983ZxaenaqqnWYaZoBSGFBru6OCox3s2/Z9h5+FCUth
6GPZ5f5EuncsJP87gAO4F9b45fLx7d8WCP86fXX6/ZtnaxZd0RkxEzhPtObaN/FW6go4/fDeIOUO
fWnIviDkXjYLrqylFh7Hr0j2Ny2GLdJjhGQgaDoF8GyX198Dm8TmKy/UwvNQZ3HzWQaJRW3h1FmV
gYkkGFZs22yTko20y3fs9yDtv+/YbAlYBU2RSZHL+bvdDd++2mlLCv1lpLBeV5VP2BbO7oAE/n3N
zXp4POD46DXdBzo5Uc+Uj2huhs2gwS/01eq5kErY+HCprzS30B/V6am9eTqKgsI5rzQs63FF4Zn8
2InNEQTEGKGeN18xQGPSv3xpS23N+76mJWbmCt+RXVJ4YINW1IYOI/Nzan1pfLjcytIbPuv+dUmY
ALtbvtOzy6ZuvSlowFc2gx06E6/FYqNJx9l9ubGll3s2GkBwSZDh87TsQt2EBjjWkWnVlfu1dPDZ
WKAjZ25BuvtOJnfnOOpei1EyrrzVC8cWs3GgTKyRGQ6RL5RZzL1ZZizTUMH/vHxbFjqlmPrSm7cq
1rFix+xWARCwbw1FviN87ynt3ePlw099++8qx7+6pJj1+VzBteED3uGus+mKjLjG+wUj1AxuQ0Eh
wG+gml1uauGdFdPv31wJeh+P0k5EEkfkNTeF3byaavepTdnlHyvZ3VxuZelpzDp9FVLtkI1J5GQl
LgvFRnIMe3i+fPClS5gafXMJFVPrsOoSLsGUFW9PcGikI1iSoArnsWY8al6TJVeezNKDn3VxwoU0
1P8xPDlDOTE/usW8BxryysNYOvqsa7ObH/T4ybiSuqfkUD2z+v1Wxv2H992oeWfuS1WK4Xv8Onwj
A1AzS+9nhylzEqjqVy5i6XHMerULfr+oKrbdYk+myunqK77IqD5a/0uuyc67LkWZde+47uqwGmEf
NpOgl/zH4JGaQ8jWRZLsi/bqE1l4cZVZR/dtdtwpCpOaqdcH12WXapCT+spFLHRzZdbN64ZFqx13
JuVHGGHyPlX3qkUQJdsnQ5/sLt+ppUZmHbxoJ3iXhl1QsY0bv4cCnuDUSVHkCaqb6zKHR/O+lqa3
+k0/JOA10UURGxAJtfqYpqV2YDs0PjYipCo1DsU+rohXvdzY0oOZdXpcnbqrVKPlWG51lGPKYGYM
n+XywRf6oaL+fiVt46l62drGVqjZtyTQv5iB99xY9svlwy+d+6ybU2hshAG12TFqez+Y0imWq2/v
O/SsiwNCDVxPVMYWc4yEMaW/J2Lu+fKxFzq2MuvYCuB01zZC20m1RynfQ8hhO5j830G+udzAwn2R
Z51aj8lPi3K26gTiBuMhQPDDFnybRrDX39fCrDtXhhUNkLmgTHiBsVNbiT0Xq0ve99rIs/5MklCh
BJIwtr5qGtpR80nD8hriNTdAzFv5na3MOnTolVoooXbgEzRugPFve25PGptXDr8wXsizXqxXbNJK
2Ny27ML357J0CY5BkQeI1nQ/WEPf7Fy1qT9cfh7Tk/3DREee9WJPuEDpVAanKWuhrLH4lEjk3KL8
JrNbXiD+QC99HNhzv9ze0sXNOvYYtI2C8FjfQg1wkcagVfFupzzR7DWG5NluAU5I9nNou0mzu9zk
wlgizzp7TIi14rKTRRCYWMsFMjSBArkbbi8ffqFTyrMOjyos0+2Gw5MWQWKfOqW71iYYGKmtIHUN
8jvv3Kzzaxqc9VCmHXa90gnwLmePqvmSJQo+P/XKu/fneyXbswEgz7BUJZLOxTTJHs702mqte8yx
xZXu/2sA//f3TbZn/d8vYnguFQ0EOlFMGWGZ6M23JEjcWcRLuVQ8dKE5LnGLQ5P9RLpLOkfuf1PD
9spna+kKZ0OE7mGzBDLGFaJPbyEW+z7aILIO3vM2yPZsbDC6MstrmeuzWAka1UchC2R7z7HnXWng
z0O0bM9GB6IZB81qaGAgkkwvgSHKhvFw+eT/3DllezYYCGLG5abn3hio+zOP5LEAG54PsuAJl+Tl
NpbOfzYASEnvZ4HC+fs9Qnxcn5jcr9yapUcrfp80RHWPORxgOoY80QAybrqdbdXNth3S940lsj3r
7Jiv9BKTvuVEbud4dfE04lKjXn+tfyxdwqyTg57kY+h3luM25A4EyT0JC5hhkLNcvvt/Hqxka9a/
oWxZRlAkfH6rjrya4bPZAGPPWtD93bV7tNTGrItHMo6zoOcaKuDiQf+c2eTLe8gF4YBevoqF99Sa
9eHcVWsX0RydzKycGiESYUENXjGYRcLHhBqF0dPllhbeVmvWnWMx1lGquvQISbop8S33mnSlTrrw
qK1ZRw5yPIe5BR5LcY0VjseVof8s5NF534nPurKd64Xgq206o9d6JD4RIS7HmGffd/RZJ7YrJS8y
l9tiE9Gz7szks5Qn7xxCrVk3VmJ1LHoclRTTmhvs+GvNGHZlVjwbVPWuvEF/nvbI1qwfRzJVx9ag
Da8zUELYMALCcQq4fAjblI4BNKnJ2pNU2V/fd8dmHZsVWF5adQ+SLBpvktg6+OA8Lh96ob+Zsz6d
FS7bygMvEoajdJuHBNUW+aDtcbwXj/3oF1deqYUX1pz164JEICttacf0vk5hHAWGeuvqOn/aDvvD
TFQ2Z506c2FYmrppOpoLk5sYjcpVn2Kl/JQRRie6R+zX2xR+sSXjp76yc7B0SbPu7ZkYSofaMp2O
fbXDEGApZkhJDmYkiitNLM14pt28t4vyNlIDyWCP3RFxsFZAxDqmSxQPmRYbyfwcUDwZCc/I3V7e
IHnZ+ASTbCb9poyH8fILsjCImbOxAE5UWyFhNalXE5/kSocgkd41+ZXN2UCgIkGsvZhDe6WaEzGi
fJM6grplFAdrv4MRdPkKFgZ8czYkAHLBgeEpTBr8BmdDP2EnTMys5BiD/U0NLN8VYSnva2w2NmCx
zaqxoLFKDu5iSDQhn0gjwEUErpqtjCvXtPRUZiOClxlV1UwTIQs16n3pm6StD5HYXb4INn3/2J2M
2ahgBESsMlfkKlxJ2RArR8qipn6JaQwbBlcnV+rnziwxGg2SDY057NaJlcbQIbFCXz6JhUs0ZiPG
4EWqL3CHOWXR4wYgShJWpXXlManTO/aHpYQxGzDKPPCLPuRK9CfpafwefI0/oLFaDQ7e2UflBNBn
bz+POxpeU41ZY1NZka+0MXfpx24rbzFMbED0bsIrd3zpYmdjiR4xcSNTki9u14FOJoVn5WuDtbl8
K3/VeP50tfNhJBA2AzCHD5QHVaibTgcz5CMKieVzVNzpwSYZXvBzXW5u4ZtiTBf5ppKoZ0KzEqxK
jtraz8nQil1bup96pWrXconR7nIrC19hY3qyb1qpy7Cr8YKYDrrNhPlPcmsr2gG2yMGz5YcUpFsb
4ScB8Zu+842cesubFjWNTbpkVKkFGEb9tRyTHhafgjr18gUt3bbZ0JGAWpKlUSP1IsCGUQ8SQOYR
1URr9h80tb0yl1i6bbORA/MDglSss05UqSc3g4k0jithaRgriT9tSUEyNQgU28vXtDD26rOBhGlL
Q7xYETrkPiInL3Sgz8NXUlv2ph2+WL5kXLl5Cx1In40W4FYB7Sg05IK+CrUux+hPBNHlq1j6DOuz
0UKkHkyosqd74kgZsm0yHrTgphMtQMBDSdG/TT/J40EgG6gRp5vCu3JZS/dvNi64pqUq0nRZaQOh
UxN3fjwB9wj5arODZWXBlRFiYS6jzwaIWA7QvSYN9SGiGAkYKkPA2nG7j0jwdi7fxKUmZqNCh0sM
RCr9FaXcpiaGkfTGg++9vu/o6u990xx8s9NgJToSoGZcbklPMF39tZMj68r5T2/SH8ZQfdb7dYh/
+EuYYpLCfkRFFW17TXuCMP4Mq+0TSP2b2E4fLl/NwlCgz4aCoK2iSstMkiny4g4MzYM8ZS71mv2I
eMC68m4tXdBsJKhBv/q+zCqvh6TnEFCBOxDsxjpvyGRLJL+9dW0SdMwwvlZhXxh7tNloQGlrVOPp
FYjqR9uCAH6nDV/ZW96QN7/BSE8W4bv2ImRtNhzg4m5ljZRrx4g8xGeEfLxIjU8I8buejzYbDxpR
oom2mX61mrFqgk9wdVcVaEer66+8bUufbG3W84NSNoSt8rop6W1ifwhSarY53099W5PKHXq7PD+p
1rUN2YXhcy7csysprU2+ZY5ahcap9dPm1pdbQmMu36+Fvj9JFd9+Oe0GXelA3C91xzL4ENe50DaN
ksZ3raF471vJarMRIAkJTk8tsuJ0I3iIXdAcg185Y4RPbvDJ4r18JQudRpuNAoY6+jKK+tDxo+pF
NZR74bskx1a6dqxziD9eHH0kQ/bucmtLj2U2DhhFFTVjbYZOKSfiazHkCbCBZriyulwYZbTZAJCq
llGYGK4drw93UaZtyIH9wRYkIRTF9l0XMNfzsdInRw5LoAN3JPsyVRYoJXl+en/58Avv1Vy8JxuS
PhYp3+XU9MnRjLf2oB7cJLxy9gsPey7eq1s5DCohs8pyi50H/qtUW0LC9or6HYblDZ/j913GvK9n
qUlf50EMuv0tLvyI7y5S+VUVaICaLrexMPaq0y18M3kd2KYrRMK1FFr9sbGyeyNHkqQZgOOImiV5
zj1lGlp+xX7ns5n1+bGMbCiMCN3GWD8LS8bQTVpCbxCLfPmKFjrHr6XdmytqwzGXvL5BZiVtvTQ4
dWV45eux9FrNOnmMA1dW0xrVoVXdV3pJBEYRnnMJ58TlU19qYNav08YPcS1xb9K0OSaouHZlIj5X
+EbfeW9mXZuKVNx6gHmcUA5IkVO1Qy/n+8snvzBszLV5hh7kldtQHGgstvjy7GsJ5VvVQBkJgNmX
21iY984VeqQkJHGANcORkuFku98GMkgHmyxQRt6Jj365laWy4VypN3oEoKUsFBy7TCd69ZcwsI+F
ZZz49u3HxnWgpt+HEUtJJZ2AWy+X2114c+eqvbyw1Jg6EerGtBBsUcrbMMfRdvngS7du1tEzHGdB
C/vUsfAGk5926IbkIzGBGxEr2NOvCYGXrmHWvYXCFp8hFQiBfbs/wBVhTYJS98oEeOnos4+5Defc
NuTpIrAIHVWs4if8xe/TM8q/bLVvRo7YNso2tNNJxAyKpvX7Xe2xVXD5/i+d+qxv09f6tLMZliSo
A2spKJ+srny+fOyFcUPMurWhKq5kmdwWeBe5o1nmlEfb6xDX3Oh9pz+X5plgy6q2ihm2lfRDKIBD
TMHql09/YeSYy/HGFMBAHTOutmpkrBOdhfOg+dkWZlBAUuk/fUW/2YreGkQWesBcmCcLi1ADg7s0
agCtG0nAHhJfyTk81JOnzKzftwn3yzv+5jVK/a4LFQKanUoK7ipVX1mJ2OrhNa/FwoukzDpyHAg1
KczMB38LpyYgVm9yvV95zEuPYtZ9W1VPgAczBAHKHSDvGQT2IUweehcTXYm7H9Oc31957ktXMuvN
xEsTYpHR39xwrF6CwpBuq6SR6yuHX7oW8fvUJmHOjdiJ16oyIeuCa7lJoqQBeNa99IW3ufzuLsyf
fn1C3jxsYBa6QUg3JVQEmKEv9k1afAqa4GPcQ9FQvG1TMDccgsPl5sQ0XPyh3DCX6zWa1Jqq7NqO
rN9UkNjKON8ZYNFs/bUjZbbTPxBbtIrcl4CwbllBxgw0BB6zpbwOWuloCnjAOiJHu/0UY5mOiysv
/VItbC7zixIZczIBlk5Vj7elXB/Ame5dCeetdGgBGsrdXTsqW1f7FtbdGVb1S6ZKj5fvysL4J8+W
9XBWyJIjM88BTvdRRM1akkooyuOny4dfGDjmCsAhS8Gjj4a9s/PuEHgdIa8xSAC7HldN5B9NA4zW
5ZaWLmR6ld+8TXS9sXNz3d7VxJ2nZDhi1Lxyj5YqB3MJYOEnrqHZqr3r0p8ppM9K/a5Td20f1Phn
H2JGJT6TtI3LF7LQtecSwAG5Psskzd41+AMA43ln8iy2l4+99Dhmw0aRtB5STC5EGcHIdS2p8x65
Yp8FiQrsRr2vEfH7k4jDgQCVpoSQHGn7aizPMdHcJuYmPiAbvzLet9aeC/2CAYt9WdHMkJdrvzhI
YBf1/L7RdpcvY+mFms0M8H2hFEfuuStVsRLSYwFudGiuLOX++JAxjs7qdo1M5ogFQ8vJ/CnJTasJ
T03aq6yVPw51HH7Wq9G3a5j9Aam3UvGgQpclZpyxpSLQW/j3vkSCdrqdqM6ocK+8Wn+8XTQ5vXJv
+l/q12YQT1dk2HK4ArdhrWytdfHJI+u4/ET++MGgiVkXT0VgkvggNfseXkClhBtKeIRwO+YQgWLG
wM/lEaN3pbU/93qam670zRWJtCsVYSKcSr3hDD8pW8FxhBQXZ0cifT7brv48WtHJBLxgSMM1v6xu
TS/Yv32naHd6Z960qxalCcZ9yA9S0+jynTRWJCAciJD1A+0AsSZ90gfMup87OyMWTTFN4W5rwetz
n/V622+qpDCMb0h7rZaMNwJnCF4ue6iOq8jqAboOUhmpWzWOyIeiiFSX7jHLukBf172fm1BgLDvS
dvCiyRrWrdS/l8kNxB8PCAnncWmW5QczJy2WnKYmL8oPWkYYxB7iRZBDIqpHk92cOJet44hR+svg
jYn2qIgaC7+bC684UjtO/UNJVlb16FIz7z4Q1C2yncLGn7S15aELxvWQY6i+U7TKtz57oQActW7R
DYErcdsapGWrMSdNnR7dhnlfKonrrUdYVoAwdEgMD8T9ECzIrov2SbalhjmrFsKD1E0bV7+tZ5mx
blQ5kbYk8ZF0nts5wKXBhKq87kTVDQTjkh5SZw44KE1WnZFplpntUz9vQJdFmW0M7tosYTDemL0e
1T/U0NBzsl6ULsqVVabK6Fam7JSx/UEQABPoVVc2uWned9BTGnNDIJFq11vMQRVPqU9JOrR8bSMn
ZNIEgM0g9wih+PW5zAwvvkt8q/+slDI5qMI2RXqoySpmt1Y3zompS6Wykk05SccTaJiE8EZPJYv9
1kvgJZxNHMzdPlI1KEWbMRjUz4Ayb2q7PZDJnMb7LlVF3W1CYiitB68CmX0T1a3ZIaL3kCHkq0Qb
gWGtRRPCLlkPBLLV/pks1951TwZgsErcBIMm59ajXPdqGR2VkEsYHLnJ7bhYu7rWpv2uVyaPCsbP
kuzybWi6rV7fpOrgw/GuvSq3D1oKEqd1zFxt1W9aHLN7v2p0Px/Z906T3NJXMJRGOGHgX8o+OSSj
b7opdFK7hHsS143MF5lcOlt7NAdSTYfNCBU9629IpZH6DNZUFcNoSLtmlLS1n8ae/SrnIspIIchq
1883owVN+wk3o5IKJyb8nW+K62k50qo0lUk83Sht5TEJhlwPzyQljp0slCgPbP2bUIRMhLXiiw51
kRqFoSKdCiOqxq7eJZ5tatIZvklcj+vID6NOEyuPQDmV2wXKXlWYeamDgs08qcIAOLcPqljZA6mQ
tJCdN8JRjKdG1DUJLApwVcWG3iGp8ic/1Dzpq0tAUNkfBRKPcnAgB+u2vx1LIDHpD7ihqds6JLkm
CgFRQHK1jaRbeteubLsjQ5PQDq9lLWGEqeeXG/qk32irUUJj9jJopl1IpLCHoe6Dv4Ktg8CB1KFv
8MZdaiwhSQBj9DS2RHXcB6VqgXWMyZx6aL0wr4Z1MdpN/CgppIr9sHzImFCFdHBTxHSroTQe48x2
hb5h1Tcgb4aoZpc86Fi0XbaXvKjzxptsZGtdXbUeealEEtR9nG7LMkwg6qJtNeEop7zIsncoEslI
zjLphlS3esn2THtb+2GMnEEah6SvV64v8bQ2bMNZnrYbYszcLnkuaJXPYDVN6xSLykpPAnRO8joU
oZx5X2Oz63L3ODDajz6RA0pe1Q9WarWh6iSGBK3VybzQ6wHZu0ZWjGsSptjEtNIhIH92VMt2+CnG
IdKjrayNQoZXiSCrIrmDIoN4UL3Qt1hndIWkEzeS5IGZhE9+Y8oQIW0NmtpE9fF6vOEwtNLIaAg4
1xMS3VMvstt+Rcx8WSpnr5MHEJGq1CZNuCOlqwg+8/CqonesbLS1eAujMozOqH8sVUINAwMj/lnA
2xqKbTbEZvAhxwbQ+rCHTRgl25gcXvVOKMREWpve90ZV346t7RvyOs2531qwqkhMaAiFyuTCSJ7b
KJA6bRNJQd6SotFhIMlYSQm9Ihe6zqMbiWAENCupEhaTZkFWI7L/XB0e7aYZxylfLgOGT4A5H4TS
WCv+qJcWwXbTTtQN6PnIg4FHyC90RwyagY2gmdgrW11lbao1CrEOSfqlTkWX7/AtkAy4lqusTyK4
nwT5fiWbMLTzVduXLTDoKGU6gaqhaERPX4SWFf8w3dz2vkUy+jw+AbJvGa96NRQ5XLXUGF1AsYbs
QZ016mrov+hu8X+pe48lx7Gsy/qFGmXAhbqYAiCoXEV46AkslAMXWqun70Vm/fZn8ktPt07rSU+q
LKsygiRw5Tl777VqlDEZTNmvvoaV9pJOull/kcTKNN6OQA+z+ZxaZcoWDPo8IbVKd5eha/xGywUi
6QVtCL+JhNpu/Nj03PaY+UR9YM5mxyaHSBdGN/6y41JfMehn9DDJ6TLiyh19Mp1m+BpDnA8u0dUx
wf7+WAmWEcSyVSM+Z56Rux9Lo1mahXutO3LKzN3OyH+n+bZ8UchtXMi7FL7c32zitjHxOOO0/Kor
eyAo16tYEQi/HZKySqHPe9lYgLtQc/1hy9xUfqrWrNV/kIY09D8ASOutzn0lTTgpDdnstd+xr2dZ
H2wSe2VFQE/cEfCtZZqEnjYYHCdwS4hBjkRTGgB3Xgx29eYXIkIdpU5m2aSdXngaYpJ+UbdqfiQF
zC4+a0tj2jMh73JGrimypdU5B7V6XH6HKD9KeMAWDpWv8zyY9btl67JWXOMFpetvlFWt48QliKyl
LCHFWPMXdkDI2IVmucsxAQ1SwyfTi9H+FnP8S38ubdE2nzx7vVwBRDq3uP7FwkJo+hap7evXbTLi
WYSD2ZY5XO/OLZOHUqpuO7Qrc4K2ExwmFmBlS+0Lx57RUBcq99gAY2D1PAmF6G8AxtuYPd9wmZyo
aXqvA05hFb91jJa/06HEp+xkYM/etyTXglNLNaAtNr/7mzYZWxFN0G9/jXbTDqcYdp5xzGJlVGcG
C4BMK9VZMyFFfzdEseRPHDY6LA24/ohc18Dq3dVyJCAkj2HAnnqygNOz3BqWfX4PZ64oTlpt9R1H
1SNnUVa2x7i9sqbI0inv9Mxwuoi9VgBdARKl4g+q01It9r2OveA4eBK8rJAsWCF7fk8ec80D2BG1
lFZBCnVkDA0dWN8DXDqOd2W7VKafmLpdhVZbLOlHQv9FSSCnsHoKQxrhSc28wqGqyErQmKqJGgiL
kq2xF6QyDpHytuHbHK+EE4tONm2ksyt91edR46pbwa5mCk7ac9VPzi+QRmCKSPOx9VO1SEDJLmwY
Ul40m3zirCf1PzTT0nYOSZK7RdStdW8fOcsb8960GTbPbIVaEjVGTbBnC2zIgY4Hj4au4+xZJJkO
aOfdqmoW6LNrCb2qFvPl9gXLcyKskLn+fiayz/KJohuezb6BFCTXuV735ro189NCduIMZMMy+3BM
azMG8ulwbAtNaTYQhupmBL26MiHCrMXyQUJaXBpFxDFaVXf5ZXfcba0JGEokunLJRB9N1vmC7cXP
jH6ZLly/DTIE9WQV4qKB3mCQUJ6cyOng//KJE4ZhrqrF0zhKKq8/uGaSZqd2pBnJVHRi42mCjGqc
Gtx9TRDPyxI/EAc5VkHdelMRbpoYsZiNzeR+rPvFKgOL3O4B+uZWte97bZpfTF0jaGXoFGcED44v
edmt3v8eUzKbfB2/rdzXoyugjRi1tn4hPmz0vtSavnR4MAfO9+SILuJok3Cchwkpzx/m0mmbgAgV
pw6MZUbpvTZOb7OLe2PiPtPgTI1jonSZBjCgWVRgUujdk8vBsvT1uo/1XZ11AAqaJe2Gx25MBSTJ
TWb2CcZ9+y1vYgrtQ9uSFmjpoiaGuDDkvF/ZYougK0tIyJ1Tyia0cmPyHlQl1mdO7A2xpo1e1Xfb
2JYjkcNy9B7Y5XQYAZpVNj6HF3rH7L9o1YuAXGOMxsdpgHNMoi1rRvlLNGNqs6ry7tOJyoTonuOu
mYynVp9bO/xfDQhoM7cJIyvS3txhkc2yn0lrlE3uFzQK8s8SBwTXyGwzpl+sdh3Vv3++qF/KDH93
g70pM01TNrGBk6tb96ZPXtrOmM9aMx/KNfEd+Rla2RtFB/O1u/JNrYkwzDyFFBLvBWm2zl6tOfRL
KBM4MJMucPXhZCbkLBsreIR7N1a7nsDQZfo6Nc+Vl4ZtR4nXcn1dj6pib6TjPtUf27LnXvZ9VQfH
/F6071L3AfKIb8s3euHGNUz2757PTUNrmtyKuroR70sE3imUraE+5jQj8vihvySJDnVYOANxzy5R
0Qu0FDLzp5+Fd6hG4evJQOTpN3i1gYtikfsZ73jvqpT9Z44MtDMGEedqi6rxgBgI8msXaD2IVfs5
R2KXqGcHmgNYrHWBWUy8rYNKzTsvPWhdMR3nRD968eajk4ykeJmcr4Uwj6ar4IOQXTuyVMwOS/Aw
7depCibnPKTP7jrC+bjLqZQp9dNS5i7fgKuUO8aiPyZFMBScFc2zZRJFKwJb04mRhIeXCSI3ochr
8VkH0rBm75V6bOSznF6I/kDpbwKL4LOAVlk7oz0QLzhWyVmKbQdF7NwVvBZAqNU60GlJSGh34WR2
fkl+MK46MubfJSA2TBYiONbF+KNx27Cz8a70fus9cdwOmIOHuv1ZOlMwpN/jxPabzgMt7J5sue03
7ViQ7jMltK7tMOdaVpBDwurmlP6yPgO19D2Q62l1ItmUpcM3vJ9ezlYy8W9beGXb8gOE91GeGqcE
01WGl3QLgv19GxN8bbJjdkeXvoJJnmDjnLf15JoAtfmEtYag9CzLJzu9F2BPUvqRQn0GGPpGnfm1
atpNfXPC2K1TRGXq6DCnxjtUDRs/f2pV2PbPunOHLOHfrQe3NkfWGdl2hoqJnoWt0xC54m82KQMZ
5fpRm4PN6elWtuotV7t5qQj+zQSTN/XPXoubdYFDcbRJkzCfdG3qMlLNU7vZqAk0DTt8ZXBJWdAX
JiK7X7vCwveKmZSOqr940zY8cjyZ2LyAJ299GbWyptwAcTtelu5cFGlpiXtvyNhYSfFsm0M2bNp8
4aAZnE79jpjBBYLmktQYcexVX6Bos5U64quRwR0zj8vm5R23bE+nLQyANWmzdt87VW3U4WS23J8k
cr56uetnaw0J5AO1orcsVZbbA/qlq7LU3pETOXf7N0bEtQ/6d4/tpoYr05b+6FrnR4p5ZedG89Z5
v0roJTh9uO5d2ESLTb4vYZp9/4nvr5sbGCiFESEYxSyNfby1IogNkRASX1OXSqLNoPbC3MAI+tb6
+cqif+sCdXvqbomw0yPFgidJ/cIgPJcqX1h2H3Sx7VfvtOCVz7jP/PN+9rdtE8e79YbGq1MP0IGT
o8grGDMU3ETozkMO78dpPrkQ7O9WFLNvzJbXBu9N/Tfnuhwba5cei8kGcumFmjOwnTVxc5xK6y1L
yWvlbXmzSedj60GI69Oj46naJzomnOmNzrKlPtpMfjPHd6qOD66+RvWwhf/8JF/pEtyaSfVE81Te
89vWxnD8STNBAsmVdAYl35QgvdJbuTWTEvRCqYQ79DHzrLtprB9dmDPxWO8XYpSzpvXrxnruZved
GKavMHfo0s/zA9m7ZHuvb7zD137n7eKaGwO3267YTS60x6SytCBfPRFMefGvbISOd+szdRcyIlmT
CohnECjsYWZpeKvj+cqAv/WWahRpapdq6c7OSngjeno3TzpFBo0BMnMs/VfJnfyGmwVHsBPWVGT4
DTUB6ViOjBmfbJG+IWB+7WfcNIxW0ZYuBWk0643ze5ySfWE+bmr8vb7T4zde9GvT6NZPqveJN2kd
r4GkVjSHrgUeS+6AC2ACuByTTBBg4oNIPY8D0Jui6VfWCPdmjRBxt5FjX/OCWpBWSBvutppE8XEi
/nkYrH/Tvef13CwRU7sl3lIh5nNoeACES1Iuyf03L3fvoEsWkTsX+39eF16Zs7eO0rHO4jLmXEyI
fPndIOG8fLOP+8plxL05bOvGskpK0BeZSQUaVtbOycVaUs5D64M68IK5VO/I8vl3K5x7M/MpLMVD
c9FyAvT0m2kOvPQda94bTclX1pVbG6llkO5GyQLDXOf6i/Wtqp9cEf3zO3hlttzaQ1uKrdOizVhR
8+kFUh54LfMw22tY100weOXhnz/mlVd96xOlB2h2uqSn43b949Zxy9Dfsgq/Miucm/mexu00KhOP
ija3FBoT7ia6+h2KunpjQrwylpzLa/lTa3aGyzHGA37FWrn9e0paWlCzZkVGDQWCmBmPmHdvuMNh
tr1x2HntaV3+9z99ohyLmgHMFExJKzi3uRgPUs1vHTVe+9tvJriRJFXfjOj6Vrpse+DNRdhbsfvG
d39tsN5czqXMY6Uu3TsghedmlIeuhV3UwmJ/Yza8coVxbqZ27Hm96hf8Viap/HvXcpKdkzhfNS3/
uRnNNzTV7nmz4PuOeNjeWPBfe2Q385s43qQ3G15IjjP9GK9Dt0vr3npjDr7yt9+6O/u5LmNulPzt
kzqMenFMl+n0z/Pulel96+cEAqxmt+JtTMadXem+qX9a590mgDks9hsH5de+/uWz/zRaKTV7pmxA
hoyxHH4AkyaZh5bTv/wFN9NbjLqdwTvSQjfT+sjVip0kynFfUrKgutubERErb7zlV4burXuzhbek
dNESDAEwNKmmk4d83vdS91+pvBzPvjzBPz2pQipjHktEwXoh6p1Mhk8cJOQbS+xr3/5mWqfV0JHn
RmA8PeO4/UKI4EoH1ACi2X3q65VTyhvv+7UPupnh3dbT20wBnwIlJml5yj7RvP8gVPHzn8fsa3//
zQSH7ajSpOUpdbT6fY02QJoBVcVZ+e6fP+C1AXszm2sLcSKozxgqWWF+NUwazr4YsvSNYfT3mlOH
ku1fX7M5zHRECj0+CIeOHXCazseTctIm2hcjmLR+iUYKWJn7zTO6QJk/S7075Fv3uZMEWmG2tzz4
0zPVu8W6t5X5FRijl9t/rDb/t3ER/w+BIC6Hl9dBEMfud/G9+vVnDMTlD/wXA+H8R9d1hyw817oQ
yqyLqP6/GAhD/4+FPFJ6FrwHeiOXgtN/WRC2/R+YxjZufwf+ljAuNaf/oiBs4z/8qyDPaNZClTC5
I/x/jIqnP8ouf7A7kt/1f//5zxr8q1/g/6/O2JbjIja9wCj4DMO1b02GANuk8HqYP5XUqudklU9L
uhX7bcnHA4oS+1x7lN031cI/EW3jS6dRD2QL/k4A9VGPsU+zu6LO1OjmJg7w196s6bVBadir7o3z
/DWB7a9f1nXpUViGzS/3SD346wSQRYnAWORtkC05VLut201pcdJ7aZ8nvfT2kHDXcM6WpzktXF/G
JHTINoA/Wzwtcdt8nYZ3MViky6Xm2/V3jbBWKexzz9EMcYDs/ZQ0fbqv+W97lKGd5ZavxYZ5zhb0
VF5ZEoRrCkI624NeLfB8HHPXaqUB+am+aGwPMusrsIDGI0HTemAuCjSqpl56gbdZCRhYZjZr4PVm
4v9lrB9kbZvBnJW/HaHlx86ZxwOaG9NvnXux1NnRkEVyVmmcBpbRfSa4HFr1oNf30EO893aneYcN
bHHQD4KL1EqDLzVBPzrmkcwe+p5u/dDC0c4TNNPYU2kdz84dKMkEhmwrw7XKAcW7a7SOgLFNm5tM
h8jp7LTlvegE0EUFJVVLZHmcUyuomxOqhYNGY+xTv1bfqEOeJrJQdtm4uac2Ry+iEaPzp8n0NyNU
XPaXm5dOPDO7GqZ9wyQ0568vvVtScpxzXjpqKbDnk0cTgIAywlk5CF7/QzRrfx5qHQyx05wptD7S
g4+Ddvboe6ZOdohjfQFz3n0B9GPTYrCCcmvT46xvj2pZxd1WOLQs3fjOzt7yVFxNM//j64MoFK5h
CJeoqb9+/RY6e76JrIUza/a0eSuMeJhQHhyBASCzg4oBuV+zHHjR9K7vM2+fyrzhQOI81CXF30yM
sBSE44uRM0pbF0NYW29Fpvztt3RdEMWOq9uIam/23klQBqXh2MLQ254AtN4nyIr82JmBr69CYU/8
vilTnOjqqXYZj5XR2ee4cYqHoc0f0n4dwiIZPlhwX4vCKs9mbA2Hfx4I/3Opkg6WZ5Yr3KgEKtwm
PLh6JttCK2p62akRyX78brPZRvRY87vBFSD4DJ7XwpREGZRGudYWAcWFIqO2en2Ua677iUzjQGXF
gGH4nTAHeMJmt/s//6aWcVlUBcIgHbHkX9+552lWXxXgA2G5DgezEro/spj7zMc7YtZYlZblJwl1
c5h2z2lTnjAP0beY8OjFKYIStNZWTzqq0uifJAhBwsnJtccpK+o3rgZXS9pfhqd0LMjXBs/VwMN8
a5hfem3NzCVmde+TXzOpjh+rySJmUVQV4Gxt+TLAdA8tUXigsif9Rx9vUHGIed5Zl3WqbuEJdkRD
mHhZvAztPNSyU9XpNrqv4nMyem8Vdez/sR5Ix3YQ5HpMJwQJtyYTt1CJ6RlLFUjLfWlnSHxxem8b
44NRzGGdjGG1Tl8mKys+DUbDGtfnLzUddJZoPUiSdYoU8O+gmWrBnuf8NrbuBc3Ydukt0ID0zWF8
tERLS4cRPovLIj95Y5D2XuZnA418AHTWboRlSP+9sqJUJh/AOkPvNfu97WDT6hsRQ4eHJGHGRY/a
tnwq8nGNKmv+iDnGekfsvf1EB0PZtXkwxvhkyBc7ccf3PTJS37Yy+5yKtAIPv2j5W77TG2QqO/7l
+bGUep7hXQ4kN+tpXQ/5RkuoCqy1aveFNJyzVFbvXzdEsmvY7RkFJI34qinaQ9npQZM7EjhcAhzZ
Hj1/M2ZvB5+4096KOjAu68zNcETHZuucS4RlEc/015ljap2GwrdE5lFN6Z49uDhaKT3q3nicKmOI
ruxPoYtIrm4ZEGIlT8LJh/s176e3Np6/3hMuD0oaJC+bLhBO00D599fv4riLlcSJXgbeqNEKLjv1
CL5zPWqr9+n6T2iExZkIhYPTrOvDgMI60Gz9Ewrulj41A6S0i5d5zWgUxIV5KKxC7Ta9BaK+dk3k
xdp4TiScOoV6bMTPEiHaJO60Sd84NzErLrfZvz5Xz9LZQYXwmDzerRnfTrye7I0iRyhSJ9FA2umd
LOwTQuujSGmaK6rxkdqgvGeD2G8xrjZhN0XoEPO6XCaBOWxfCDoeqE+MnW/Odh60SLKjKa5F2C0B
qPr6VKzduRrH9pQl+bnXjeZpBm/VkGMsG0+cp3pyjg39zeh67ioG9jnV5ABi82Q49peTh6nUR1vm
Azui9RPBODS9wv06F+S7m0u1a53vmHQUk41Sa7okPwTBCQHUyKPlTe+9bZOPXMKMiD7798ZKf06b
KA4C7Wy0puOd1SIDm2vTPKp8UA99xqpAWUcnYmGeyMbLRKS1a6Dcwb2HyBhdT2KOqzVfa6/6mk14
PVuJ/jPvFenpbh8UWJP8zt7Frk44TnORQWijepAurRkl7rUc7nwR3ycsvFGiDU04q3JBv2LOYVfn
z9cD6rwm6iGL+0dC5529UavP6dpbB08Zn/UECLC9ACJMPE3/4wGhs9x3CHzvc884CK26kMmtO71P
l2gqKumja6sf5ir/rtapibRGe7RIWHFRfB1sLeUYWLrvzEuTzPXan/yG9Lhty96DwIlMIE8/lkP1
pTRmFPBWXu6vr1g6tcZJVwauZA9L6+rH9VXNs3NvQr0oecXz2mDGL7w1au3qh2Vpy1Otxfp+mEeY
1lXP5zouKszN/tDHYjwTiEkO9Yy7lXdeqvjuupksgmNEHrcguEudpqE3TNFQG2KveW4BpTPvQkkS
JA6O7uDCWqV3ip4CJBNnpnQz/GGeerTHvFUUwUQ/GVNYDOUnJdS2a1VrhNZi72Y1InaPXfMZpdyd
W8zHfonXiB87joBSSxwRO28aYn8F8b1bwIYfcp5kYneRK5V6iJO5iWCSYYNJV+0+saUR1JmrArAs
TdAs7dFbYy1qysyOjE4eRtNU/igXXkY/7pel5kLS9MmX+aV1wZHrzIz9fLm8kGaCjBpVx6jVOt0Q
AkzIAkHwtV34oKhLKrk2+7LLrKNVAEZNY5Nn2/500aeOwaydUPNyE7CNn9dTJMRcZKquGTb9mIVJ
NSO7i9qyrnCMN3yZTf4wesf1r4McMW2NkgczZWvY563hNH+Z3GvunJrY3kNxuEfOUfuceIyDKhDq
wzy0z7bLhHK2IY1kbZaH6xUSneZBJKW9n+X6WbSTfsw34xHMjnukGvlrmkqEn/XY8vgAl+Qpd7TV
rKD5OV8Gq/wI39zbm718b2Sr+4gGWSniHjfyH65Pv7EgQjd0qdByd/ve7OJn2dbf8216wNpiISh2
u9ADU8l07NDpdu6wc2f7kGyuecqaBDWzyYSvOo1Qq/KD2Rif8JeoPw4zzVZ98Mjm2MWrWfhVjSmD
/ki/N5M4yojW3HrVwrGuz45hNI9Lsiuz8XObuy/cHe4yAx9BssDv0EjHrlkSZWw7Ich5TqF96pz+
eDqLM0WowtegXln4ckt8EkuaPhZHO83KKE/Vw3WaRqZdJAEquplcKdcFag7ldJpp4Xs/W6X7w6Ky
oxKbtUviefXReF0PvxIe13nUW0i3KWDcZq2fTSl3KNvM92svHxJtWp6Kvlz8eJTY92LGctq1+R6u
PRbm8sf18V9Xsi12oqlujfduExOZZ8dPYwmme4mn2S+QefEd4iL2hZPN95OqZ0JtL2eHDG7ydRA5
XnznNX0T/TGZjXorH/pGhcphANsUWat0T4EahetlpHWX+6yBkuyyOrfMe4qccpf12be+pbNzYcUO
l7sRPK2HUV8tZDXK28d1bh3bzrd0bwrM3tXCy47r2oJbk1jR61R56Dps3lwix2PtDjLMTSQXMBGd
WHVHBTr71LYY7LGvxZG95VXA7ebRYxMMCkSX0aZVGmpdfpjKvPWARcoJWiUO2sR9/zqRbDM9AF0s
d6OV7l1CCIPGBeo7BX2x2mc1Gyp0jE7tuhwrzfWPcflAqUNPfN8b00a5dozqPsJUwLoyFtZRquIF
Ou7Oyud8z13quv9ed0wHU1ow2YkvkYCH1rZUJ8Te4exKrgrD4BcpPsaeXxcvWRzN0q7DVqpnr9u2
/76GcXnvZc10XmIMTQnDPOBGtVOg5T9I6rzP5fozI0Ynrtfsk7K3DzlQlxPpjeOuGlAcJL1hnZPG
2U+OdjeWmXvQlpJbqZLcrIjyOsczoV66dGe/Ifd2K6Yjev07yMDeY6Y+iWT27qdltILWjsU794sl
SLC7HjyNaUbvn5RO0PSqjjTdCMF4s7fHdXzixNrv3Ypcas8ljt8thuWJ8KXvCUIiDk1ORjrFttyr
pbKORk2RBnv1T6VjkHCYNkJ1kZNu8c40Vze8rrWJpbD4DRWRABJZir0mB3TpSzSs+hzYxcQF6Pqq
JhOucGrUUd5W8R7rTygN1sQEg8gBQSxeu9lA/dfMJaH7ZXMsLlPILcVhSRcZta6nUFfyS53FCpdG
ixEgbhxn8oZj0LjXhiT7bLu85LlVQaF3yX2GLzPUZOyX9b7wxHct0+1npytezLIMVtJG8wriKf41
amyXG/p1RNhM4K4rijueEIcZrz9mjp6fZFIFYOW5hRJMEAwIhbFlj+txdITEbdb9VBhdQHy5224b
1XTMmvULRjSBxWJ7XFWOx/oy3q5FgHpF1dNZWD7I8j6LZqn3+mzscynpe4/JstM1+kyKetfO3fSv
tetOByvOD+aGG6Ycl+F9TAgE45bv3ND+L9ai3lmsznubBBwFW8xIWa+v+2RTmOqMmP25WOxjW/Xi
zrL7XSqz+Yh3Ln0mQd4v+rzG5GyZx7xLviHEX3yR559HmPWQyjld5041B6mgFpkO2ztoVmk0FLYX
TKRbam0dLllTh+VmbzvPqocAM4HGmtgdIZ9BJccN4o+iyh9tI5gTFKm2CToetZZwnE/XLVszvgsP
9QrF3QjlzGVDRSc/t3EZjMmmIgOEBzp3zhrX6ZvLZNtZaj1gMFlCJzXe/3ELNfs5tPUNJwwWuwe7
gYvumio0skTtzXIwQq26nJ4dZvlU2XqkudoGN8toj7U2d49FmZydLQlMKln1xsaWlrKmxW6zFF0O
K2k825FMkNnGpqfd/7Fut1v6Untm42sG5iOCBafAW9cceS0PD3BIvPfm8aHrWS25UJjHy5p6vfvb
qfdippN2XxcYObJsInjtUmL1smWHWJ8gbQ+t1yXfD169W1EyuB7GHEN+9jTKw5U3nm274NJgVndL
DR1qQgRLpj235Xh+up4Bzb7v/KI00adeNid7nXZCjsYex+zRbGoceGLnWF13rtVTXOjl/fUrTkV+
x/XKR/O+Pl4Krnldn0XsInbv0aI1Q98elzm6zv0+i73Iy4w6WAgk5qg8fJjXd4J66IN0Zn/JG8AW
LCTX6sF1uCOGQVRGo5k7K5WkGQETIbxuyjGqzOPuodrUPZJKEQxj8lg2vXuvf7webGysA6dY1L9w
4OoUINWTS73xaI8Xz/ECGNBIV3ippaiDoib3fOy7+6nZPmmyaI9bqfzUnE5JjBUB9ElUMR6CwbLX
+0YioK6MqomuL6DNVr+dXPykem6GpYEPrXfSZGdkzeE6BOeuZbda6z0WBFLoq5ZCNcXnYbKoRRtO
mvrUoZkEdiEJMJzUce7T7YSv8N6lQhH3RX1vtOnPZpOGjpBcVdFEVcN3sU5+wc77SBX2wzp1Zytp
449LrO6N1fpgLfE3DUZoBOwSDE9ZYyxIpsl633mkd4keC7n09C6kRBfrZnPvlt3jYK/MpOQqH3SV
b81gVy05wHueMcs736DY4OJtquTRlh9wThk+F4+9cFZqqW37YudpElb0Y4LV2Q66OaHorrmapX06
wh9CzK53P+u+tP3NaQhG6Xsfd6qMKtoeBFG7EVT4LuoUVtBerv6IvHsWZLQtdWAaX1GOU+iv8zFM
vNE4a0jh7awhrb4VCeryqgmTrkR2L9EiX/5IYejhkjvbczGoYDM2ddRjXF5SXz4veJRDS4ov9WZY
wWwSm7YlvicSjo7TGJr69NvmZnTJZ2Si4SvCXW+oGnem/cPGohC2yEj9afMCJaZqlzuY5WCKYwE0
288p9t3T1IyJX0LxSBrX3HPaI/xddifZa3RPsjuhftfmuajWNegFf1hTThvYB7fIZCS5Jiaqjbn4
5+Al8Tjq62T7ZT/TYK6Tb8LWX6xl6s9qJKE/r+2IOeGFqxKF3xmX/dm02QFjdRCVobH611lkuc7Z
YXwFK643pyub3ZDkYWold6XQzDsAyJTvuKbj98GlZ680RdrOgmsotoBsgHnI31O4eMnqWvk4vqBg
UPrdaY4K8bYlgZfIIHOcmBaN8V3Kddx7Iycra9JOW+N9TbOV85xSa9B19mE2O0Zdp6ImN00/nzmw
mvN4dippBiL3nZGLeiWrwbey/muuz+GyVFqAaaZHsKa+OpP+yb20drhaxRxaqPkfh6p098KislOn
5qGJc4+Nkjv/4CL/36QV0HL+3JbrXhfFetjaIkqK+YdST1Y3mRwyW8N3wWJQNhiXg9k7GEjnH1WV
xYe21s8OlqWw7NP2yezUgt3rhdtufo45oXdZ9egUg727aJNS+Gf1XHgBnD/seLrKgqX0Wr8tKG/E
3Q4LLq/DWL9pk1dw0MXHaadzYDpZEmKmB4rJFw6nQZ4rI70viJmlbrNfkqw6UjHkMp98nvkta0YD
oLZ0rrUKmfvARcN6v9mBbY3rfaeak5pf4rXfO133bspUUHJw8AdBgKkZ5+f0PomzO8PQ9DvKn8+O
V71fvWO6sUqM5fbiLpdFe8QcW+Ixcb34ZFd5cRwlL6bNx2PWDrvcTX8Nre4cbIpEWFo3DBA23e2a
ogGpBj/ItfzY9nobuJP83BjaXgfMYRdfbZuAVq/yvo9F/CkxiR9wZEwe6VYGRe4eOSt9dAaWYdTw
H3Qpnjw2JdJK33HAvFd18mP1rHkvZyIIxzwY9GYNcee1UV/YS+i6erTJFOl6XFkY0yRfqrI/LUaG
SwZMlcu1acmLR4IBXti6H/MyidnnbIdduMcB6qrf1si7KnMqrhs1prR+R7x8jHeU/MximTjjYmx2
ct3+3In+0+DVUWfzG+vCikOsYShvhsIMEWH5hZrboLE53Fei/S7s2oFJOzoh28ZzWTVDkHeztrM4
o7KYcyojMeDTNMeHGBc4duvl6DBysljuZZvedXH+YnlZ7m+Z8YzDLWINPg6tM93Xq/w1OqYXxAM3
MzlVL0kuSPQ38yms7b4LBjGOPqMZDlssqDHq2jPdtlNWbN05seI1GJreCUTXPcymOG5J4RyKmdNM
87+pO5PlSLFuS79LzSmjb8xq5IA3uEuuJhqFJpiiET2H/gBPXx/oWt07uDWrSU3+PzMjI1KSwzl7
77XWt7FUhlZNHlLpr+VaOcFg9uVBKd6MVu9CSzSU657kEqdMqMTyc5nN5WqOJUtWTPvc1LVfz1pz
YDqvFJ/ddpS5ktDxltvzhlGwDZu1izHNKyWKRpg4tspjXh6WeW8VG7jepA6jSkY5k4hDPEBHNao1
iPv4O4r8HA5txsCo1EIxlM0hnZYrkQqDohQ/eLU2b/ZojmfK909df9Vhk3JA2nqo5ifhdO9C6pGX
2Y2/Fu1F7WOkBnplv17EchzM+VQXcjoaibkeuiq5F7oTsdMw90fHfcumVEVszcKmXn2v0y6ADJ6o
N6Q/dzVRbnWNPCctA2cxHpgzh4ZeqxQlOLNQxvugKdG4Rfvkjpz4pATJtC1F5uszF35H7NvsmQI4
Rv1pTsO9do9Dw6wm7vPaH7UAZ1qsB1k1Kmciv+QxFvlaOqCePHcRQcPUsDemCz24uE1ihqVAF8WP
puF4G0huFAAEuL2s02SNHIPeyhqIWPXXafqdq+zUSJwpmiTiQjW8MMd+BGZxtvqi4Imn5S5s/Wgm
k+lnWfem864WiS4iZ8jqs+rYZ6V5rg0F8G9dfzqTFoil+Vjy5htJ2U8C/lYAEG6IdIUMEn6M4tDq
quYnqsZVVFpN2Jn/mGxmz4IVRT4ZdUBilO5ns8mjsYiY9SEXGQqJutz+qFxONCn0FzVT4AYMn7gL
3gfpQX7WSLlDBfdrc+3DioilT453uMqxXaK5/u5lcX6N07vqxY3PnJjUGXy/Xinf16FKAmsw1sCO
59G35+FUE2EPeAUcKgh9xCMfc3zo5PWW5Vq0IAhwARxmTdJsW/KZuzLZIu4/esuGbGFPFFKVFbXg
jCiGOV1M9PIlGW6Ni1edBO6nYrlM0SUNMkSMwl3+yfVNUVv3Yqnu6xJHKz6A0JKWwjtK6T4AeQn0
tLyODAckRoFjUaqW31ydxZ5uVeNRQSbjg2JS1ti1bgIpNFFWrR9IHiWojZYDdFhvphtHLSjzYCny
xV8Tswhjk63PNavRHBs/+xzrvrYBaGBkcIouQ3HovPU4G/bzZN7t6dzV02/2Uf9LdPN5qSd2wgj3
57jSQkhz+hD2tYab7BNFIeQnK+OsL7hrEz2Yu0Q9ug1ES9uzEbdU9VC5h+IuSFQ9eopkYcyCM8zu
45pdc9no6y9Ci1deCQYRiqIVB5eGKsw1qwyse8rtj36cclTFqveQdvKwWGl6BE/bh0UNr3lubTVq
0u7vOBGeZFD8VLXNfIV09eykWXWSXfm9kMoLtBdCgq35OY4UHHGRXIuaUJ5w1g/KpnsMmimc3fan
KUXtV/lgB8sk/nVYvSjZVZUABSYOE+/XKClelNI65ZND3jmX9oWotR7ITv3Ix3g9KU774K6+Ah2l
KznscsF4pCraj8a9xNoow3hwOLvB8atJEQ7GB9gXQBXukB1WdcqYDJNNLAa3P6NMg9iWf0hnvbLW
g3KGmKiRMAToE4vDivOanMqPicBckr4CVIAXQIfiZk1A/98d+JPEtpmTLGWTcWrBMCAjaagHmnTN
Nz01IAgdLgUla1wVUzTa1X0uc+KOvAjVkv9K0+zStInfpmnybHtPaDLftXRuIqAZh4lEoO/oBDfZ
bUL13PbMRtV4RhOwuxNxagPmYud8WxuL2DUUrEO//S0quPKYuu3z/ouon97rkN+MnvAKBqH64pTp
+rT/m50gKD2UZu9jyp/9lsLmqd/+pyum5eAJszvnk2c8GXDon2SO3NZqfTjPcr7oZel8q2Uqg14c
ZZZRKuYYq8RScw9trfaklhxxnvNAfOLYeq3fufkYcThL9jiu7tEuNp9IHMdnor25v85xKNeyOk3u
McsTNoIvzVvq1N6Ro4ola3bShnlJQDSNoQrmje3vXf24uKeiauQ9Hi3n0NcG83uj4ZGY6+qiFW/d
MIcVVcmTN5Gr1MpFHs1NyYZIf/wSvhGRSXpenZgjaYGJcany2fPzQrSngiBoQP7YCjlzQIQxsiL4
cVpagOlC98xw2prRYvWGUOUffbmdqo/MyPITJW5BC7NOJ9lu8eOVihh/vAdU6UiGGXeKnMnWm4Nz
RO8bDooNFBC0DnyR7jsX0+4929r/ajYoZeKyPXoNDia3suuT1NZfU853zWiOLu2DNso6IPkAEwCx
HrignYoJWK9B5OvkJhJrs81N3f9NukyndnKGx3VOqODT5bIO5ujXLUUeLKTsdoa5YV1smTJ4nuJ/
q25wY8ATZIsohbgYOR5J7Ne3VKnxbSpxFfU2X75ZqWkI77F90jslOaip3R+W5aUjUH9KPFx45TB8
p3jLplYJDanr2G7ye10u2Q93/klDgAJmZitCVv5QC/G3K2n6vbJ7U9xRPhsDz/Y+Vmro7Ysk+VFk
dvdgLiyYUjM9Slb9e1MM3mPTpu3J9vJ/w1LMgVJCP/Oc0YnW+acbM+bepyYuKxR8sD0qo3IUmhTs
Vlin48M+h1/sRGPwmjqXfR6xT33qDMOEE+fzyTTbNsAkVwWEhB9J8dNeWtklSU0EwG3CqFU9jzCb
nO99UdGoL71vghY4g22d+Spk8/XYJim9gzSLsyaV/Fg3TbjoI35kr/s2FM4jfaTzsHKJU4xm1NNH
rziLpTKC0kv6k9Iitq1Gw5UQf3qM1q810mGCzh0nYdoly8PUujwF25aCyQb5keLig99E/5/I5UZJ
nkZNMgfl9jAjzM1PhT68sb31W2wTQx7XZT1npvvJ6BtS1lxcd6GuAUZ0LPEMtHqdH6mQuCe3Eag7
8XoaC+VN0hl/cTUZl47KHDMJkng+CISDghs99pxLmTGlLscRmlE/8xSnr27hVIfBSIGckKpjfMgY
Y/+uqZsPsMuZOy4LKbiGZRsDeImD1fS8hPj9Gssd+emtBJf471h5vvIvQIRos3Jh6sA0w8/rVvh9
Nt2+jIqC0evJSb1Da8bueX8SGpn8iDXXijqUUlAk4NEK7zxsTkqiSVqkEIxqpIaYNeemb1i9fmQW
C0lwpRRY+kWDfN45/liz3T4TdunnVUE9PzK9VKyaj2DpDnFZUtk0WQ5XGZ0XisZ2e6OvYy7AOdHQ
suddfowL59+gqU+po0630qoYntq1ycxve8Th4jmb18r0MhmAijl28XKzYBWRERp+9rUAsAeaIxhS
9dlEa76Uo774ZtM+DbgQr2pnPpoDUssqPYgzCjQxYaAXTBunZirsl20sqqfdBlNk2D2yh+KU9cZn
N7juyZ7H5ZwNfCPpxpbpmvSGXfWXsy7Oo+YtzMMAJun6fdHj/NCPlvwyVzGHag8AWmu6fWbYANGs
kyca6+CQIDiR5j7b01JEQrEq4vXlmVx/c2wVLtGcvv/JyuzpsckDlGROX6/Ij7kJKZDjFkUXStTK
hb6WmKVi89mpWX7YbzNe552dxMtV6CKNhEsYr8UMRRrbH6RtcpzXkbX5K53eyKkcAgyIiT8sMr8O
2UVx3epKa8/j4bn3OBNRlqfVfVybMLeqEZB4ZYVLb7/qkmEpuf2/vU00s7WVu2t0f/eHZpxr4XdJ
+53Z/c9kqn54cgLtur8JHZCWuFHasOsSw2/SJjJH5zHNOlxeLYy1176E14XH4qfZWU00bmeIkpTJ
wcBwC+ChV/3WMH8abiIAW0Am0+qhOQ7GGCwuORXGqv8xE/d6CtIMLgspBy5b2wRHZpmol8Kt3GAA
yIeufWXV7hkwVH8h4B+CvPRo3ei5ab4t0P2ga5LKebAW+ANdE/8GT8bTt2mHdYH5QR/75G4063Nq
6x8ate+jo2VjVMesQ90/JIam2smQk+ZrSCH1plaaa/5NG6b6wa67v0afnTMXxopA+jY97dXOxvZi
LNZ6rGZN97vSdUhc6clTNoi/rhbtVoVlhWvRYfS5uSn4mGmVZ6BhJhAz5V+utfF5dfVnfCaLazCf
zCSeEfBFiWQ4kHTNfCwHrsklG52H/VtJTFccEyqYRC3oyVxCOXpLTL9YcvtMGss6W93wVvKuPWuW
Gy4AQ1iOhvU4hT/tGoj502I+kGZVro7ifojaft6fAvxb1jUvqjddANqhnm/NArNFUf1OJlkQ/ImE
NUrmnuA1OhMiEiSFoPcQsWcMfqqhfhv4hPhpshQpdUysNiD+xxgDhoxxOWcQqwIFz7yYoKCwD8Nx
i+/DFN9qA7tI6w4hwMXiqnvRfgYNWRbj3lsXIJ9iDYqUxlTP5n+rLD4bOzXInW1+mBHZOcWaESJS
rdDKqOD2C61qCHKhDl3Kqr3vRYnolQ6UEEzZUbjyoCeYqysdu6FbARz0BlQxl3ND3YxXXRY/qN7y
mcg4+aXyKu1WxL1Q2o/5/bpoxvZTc93pSS5IJawFm4QbP0P1GxlN8tYo+QSHY7SuRVf0DL2YzVb9
ENoucwVtjbPAinPK+zKxQnfUocE14m3ul4qi2vQtx/TCxkp/jTZ7Nfn55oPk/J3mYP+sKtc1ziBS
LmbjSjTh6nk/rtbNypIadVAPinZA+hgZfqDq11Z1SZBODpPVAibU85/7PfJloMcZpbxrWaZESrH+
WjEoUNApnKBbYeBYwJ+sXJr32tN/eQszNdUbz7ICuD91mXKGAXdjtp9EubJkBwV81yme0r/ZqB66
bNRvHDKPceMWj6Pt/XNtCOi5+U3RJe4FU8f0WjTwarx2VEI1GT1UQJOQwHZgOgNQrLLjxJXmiMZM
ZWbG0/IjKzhxd3Pp7tqzVOUl9QBWzExlTrJc5vuYb+ZQxvVjv9Hda0pQeueccUQQx++lEv/b9clx
E+0b2f2dYeVK6TL3ULpbAhH2mDn206TxM/hyDVFQCK2rr3ZfM1rXtdkfJnayGbUiL0JNHr0k7Y+l
okw+3T2e0+3A4Y5JTk7j3YX8qS+9gXdMJw/QtdBA0CrJAUEBGUpxxaaNBLhZXYdxQPGY1A1LD5xr
/xBGg3kTzLHvEnhQm8sulI1e+4ndn/Zf365A8advEgZg40a73XxMNqUJVBrwSLg/ZKAYZfqoy2uR
X/NE32IT4jxVCk9hymm7S/nlSJmTZ/bdnJ1oSDDmGmsnjsaa3/c/McEMdap1HqwxZjpDiisQbTKG
K8mTs90v6bFS6MTxT8yigK7iQU5Ntcak3uQmYAiGLMoTybypfGTrx0murRLh4njEZ/7dSEAhJUJ5
MsdKDxKroLzDFWfKMj3tH7Q958PNmZFmjO2gA2t81uGa+JpuOAyyuksh9CnM5aRQZOKB5EHYu6y9
9OazKThMxYflCgkodC6Z7LY4LC0KSOiC/AezAfsH5DFRvY5kLh5hCpaHtp/La+EMAo4yQ32V1zTn
OAhKq+19LIHdsbHE4xAbZtDyY9yjG2tL6ZmqjDjK1rkqnMWPZc6TSFvWHGXlRVlSJH7H4C/YPz1Q
D/xiBZ6J6X4Z7NZzc31dmG481Xyho9tll5jlGUE8twzTrSIP9jISynvPxGRaFuitUxplk3ZR2Vnq
79dYrVgtRhlci82KliPWv7v5XuL0DIWZ3XqOTKpPwsgwJsb4uP9UtbIURPKmu4O7tFBcXwV7SO1l
qn5XVFgsNHOJLLMhmBRrZ6wUz3D0YB02zc98Mo/Z0L6n2fygmRP07u0N4PVO4SO5AJqbrvLBoLUH
c9nlqve2s9PT/m959IpKC8l1d87kJUNca0HIpfA6FLZ8hV2tfLU41WaMyBVDw9kr73sXnIz1qbWA
jjatd2OO493d/NkqLOE7Q8PA1gNM2DMb3d/IRQy8SY4vDCt+2G/M6gLQ0j7tp3mSw1vIG6+Pqs7N
TvFcXc02ZRLo1a97dzpzgTFhjPEJSTf22U/0IRW+zS8jrRYAPx2u+8m13yNw6ayTKlCpqWn5D6/O
xVZbWqt09cKy/mBubFzGVi7cEczYjSw563qSYRIa5XE/DnZzLsfXSW1VtlVYc9hO1h+goyHM9Eub
Z44/D/FwHs0FYUFI88A83MSl0cPSTOXbuvYjF03t0jSf5mUWF4MoG5kchPC0wvuUJxQhtXCXMEtc
JMYswfuZJD8tz9BOiktn3NmYcXnWjZOc0sfcaJ/3J1ltxFkXfFWMsV6ytWm/Wq1EEWCrO8yv3fVL
2IbtTkk/Pux5qP1DIHHvM7cOPeHoVzxU8UEt2PCU84rhIlRCvau8Qwfa8aQYTNrgt16mKX1x2ukR
6qoexnDifTeb3zUtNY67CxYrtv6SxG7oDBaCgpHijiu9KzbYx2Zw4q+ztQRFGLJV8Xk/XnKnGPzF
dRR/GZB+IArzztdYSTvxrvZjfVZ61XioyjxoNoOLVYq/zubqNbOJx3PUN4Z8KiLVQBeq2ajiLReD
zSP7M1luFbOzde37m2oXcvZHk0mf4/QgUQonoazFmwjog9p2M7N1bXbGH6Ef5mz+4QFn9cuRQjMf
5gLnCOXIUsu/AFMxTFrM+aCj43y0l1NZzNUnc3n2qm5/VS/eEzokh6RH+Rv39T/AnQdpoO0hhi2g
WX+L7bvp3YbY7bA82pjtDoKOh9LRgXrbf+yvmL0V3du9smJWz6Tx0XACPXQCWXiP8Lm8qVf1iZoY
43ArmnOdE6OZcqEEnbN6B+kWy3WJgW5yFkQMjt+6Kj30VvIPfy7a78yfalbiVmFdDoxOD1KIhzdF
M4DiJd1D5rnHRmh/EkXF2T2i7uw3/so8AZQ9Qb9sYSCqSIVmVakf5tjprsY85AAloVIajfWM3fZb
wX6jQzKLBRh0TYKhxOADEPhpLfI/iDDlo2i7+CgIgSOueKfaazYiqXWUnfCQ4lnpbhuROSgNG+60
/KzSooIv1f7kds7ACB80FZ9TBGXllvTAJBNtJbceN+KSs5pEOQv7s8aNBFy8DHu75DYH4MnoYNuc
wo/369Cw1Olc9Sxrg7b5ZpZINozz7EB3kLz6MdUCyXCcfpHZWDqjS1Wq5vnJOqAx8vhj84k3W9x8
kAxbg6krOCY8g8nO5svaclibQdOdu2M/IUOksEvPUxoUrQ2OcPMwJ0OFGT8u3WAy/1Rz7N0VfWAY
g+lnGLXDNGKEa+bKPTG3tf16pD/7ahdF9x+FRuNlf61WMZ9E/o4FZGZTWNGcrfpvC+6aui0t/V4k
jFKqMfBWKNvLsP5SDIXL2mMipTuwA40xfR3MwBTCDfa6TNF7thkgY2abg8Cza9QkrXop00EF8j+Y
x9Ys3z1JYmNV41dTZ9FB14qHcRThWFR8W2OeHiQuUCbpzWmo7C4cNXkz4MZEa7u89cA9HihJCh+n
nmjTVzMiLOVeKq3QDpSr+NhkfuyxkF+rxfbFKsGy6kxbDe6mdqa/6tbm1C7F85KS0Cmd50WzYuz5
03RadfmicyA/9kAngaJf9g9PASZOR4lxhuljfxL5QNeMNVWPWzppdNWlWAffoFqM8qgZ+zzwiANy
CHGwcrremj4c7fECHzR5IutpWw91s7aXFifawc0V76DB/2bzcnrXFMuLvuy+u+cfOxXGw2lWvYvV
xlkkECUUE/tiZvxl8qiHHVcoHSsSC5oVdkBWu3DIUKnNxYiHyRmwFOlLpPJjPOVCc6MYd01kZxAs
yUBGrbPB1T1BIocKZzDmVzUe1Ds/zgZlTm+POjYOoOeSXMfkvmcey+fTmSuWxy8Yi8x9GGH+uu6c
RPGaPgw9CHClH5Iws+tL3OQiRICXZA628NtWRHV110cWvbhvDwpxt61bTq2PmaHGQ8sw+thDfl48
iSu7rvJg/z0eU4tLl2AQ3p+aeTyrKxZKYFLvXwOyPv7rxs0pw6h03cvhwZ0i7JlK4Hb4KtiVHePt
abEypYi1cZP89eInjIIQhbcgW+0msHynNbu1c/xcqIA4G9Wez6UWv4HBJy2BQcjT49+a2hD0WrTz
4lifuZsZ173bnFf93jXCeaqU9tipIxmLHAN14iX34YdZG+3T/hQZvYezUhXU7QP+TVYl5FHpAEfd
hpX1D8K171glnNepYHIyT9WFEUp/znqmCnPzTxFXWU8ZHviiugjGjCa7C3zHNLFn4ks7dhvb3lw9
K+DT7+pljGbszEKZDTxCIvx6XrsKRdjIH2QfM0FN9L/jFnTuJvFWTUYbYPjQgxFY/ZqJ/CoK/Znw
D10Ehqf9LMqGOFBZynE0vKb1J910TyXVF2VrjJ/wsJu590p1JAl8LvPke2+2RLj04nH/Qacs1SIr
Mv3yCoedNFbW3uSYAAbksGvTzLs2lCi+EmevorXvNlNS10ROAU9K/IY5ZDZb3QnF6HWP9mYkh7yB
Zhbf/mkfXasw7NqivrhiYJ5rK7O/13N1hvMXRyyDwX2e5GFVQEw6ZRkALXcq12tioddqRfMVShza
NacfWFDuU3uMjBKRABzqqSxZJUJ8jqi7mRPi0JbLppQYDe4IixT3JbZwnu1H7P7tFoMazeiD4cIC
kTM06xC7VxEQMJjPUMqqB8Z+P1rF8/mQ5APuT+BUnRDHtTLyR0BA39cSXT4ezyZfboRT6Gc6byU9
PVQ4xEl6142/djXpUSbKP7JcC3xZyBSx9hs3W/v1kVdQho+dNBCFcrO+1fBfc8S+QGEaF47jBxgV
0rLbU1CMGo4IVpwc8VAuhJe85MFKRLRIr77ZxEn9tU9vxAtdtI8Gs8qq3uP+xRL87PRtJogR7z3T
CMMxxp7EYJwnt6v9vTchq+gL11Ku6Wa4KiDA7QGJGF+kX2JsO7NzRXCv+IQgfu2Hy7Cdr4x+Ib8r
CUborSERxVu6pOKR/yfG8a2Sq+BQ52XpoQ4f9zi+njnWhdXCQeLERtTkX2mMHp/gQe1qL0CsrAO1
tJbQM3B32IqBhB/f9h8AhoLscf+rblLx7Bb0OxOuezsr3Sd88q9Ay4poXNKbE0vzaieLfd3rADoC
cW3wHvmOQ88mxVRFOHavRVFgDN+fh3Yygr0CxfIYaDqoEamOawDuHeS0KR51sl4nhUwMujPviOes
r90IekCrI83RGR1DET/umsl+xcaqOj2y7kVFTMktGOYsvME4TD1UyUuRTjfhYiVK+anSw+GiHyhp
vAbPT+NkwT4e8EpOkd6ChWCR1NXxepO87QpOat4zwKzs39vKQKwPNy/r49O8qjdjKFAUtxFdj/PH
Wt/FzCIxMoC/hGxJd0BrRD7Lz9KLe0C+l3zQoCiwYPpQMAbw51ErL641/3OTBHckz1HtqYYfz6vz
3GzWdo07Moc2f60F10gs1+U6m8apKTN2FqzrHMSe2d2wvAd7eZ/FTXo2HLS6zFnP+6xg6iztTvzt
CdXfO+w/+SnWkU5ZojGqHjepwvLKKcVI006LdpxN9ljgSsgeV9o2LCM4ygDdm5dYGv/2Gktp1fo0
znHnN2rXE4YfimOW1k/7GDH1ZOZba7PcebkPCRO6r46mHcYfiIj9GanhHUNJg3JjMUckTx9a6HMY
tmf8roLjRB8H9Zim1jUZOnxXAkORjjVz4vuxx9Oe67BF8oc5p/69mEomxT2a4IqfxpgyOi11XZi/
S5r1tY/a2IYtgPKSKfnTPqCYRmV4mpPp3syDHqyDkoXs7NF8VzHHq7NSiO/Zv8Vj50OLlb1vPeuK
oxHmfDr82u/SirnYWebZFMTgwtkxIEOhpxnWJuZWRWk+ulRR1jro373qpIGYHh0urI0VwhFmhPuv
ONWnx26sXC37Yy0IoGV9rkTuSDQ/7fxEqi7j4GcjHxI824ztxNzyD9BDdC8593GBOKTN5EC2yzpL
nGuWqfmLmUj32G/6S191PzyFc3ns5e9EU8jRDZz2EOd7DNUQM6dEKQNT2iqiFxp/12sMJCm1jspc
fkv7+i+SpHUY1OXsWOplkHwwgi0UlFo43nPxk/R/4a+14t3q9HeTdKfO4a3h3lVfRVeprwm9X8VA
S2VLxGH0EoquXp0fY9v7ZqmGjIqB4oydLByHLM8ILI9xsTSIyVGid7e5zj/25EADc3zni7R6agX7
P0qIZmNbb9Vrp+rJY8ooHTGVI3hrKqY2eRmIe2NmI0K8NO5j6jk0dpsnfSIsF+VWSw/WL++9XL9l
cfkw2N67TbF6wKw1+SIu32Z3SvFSAchGUH2XiRgu7B6SRyvt7wxYo5UfxMGuQLkpK52fPhsMBFkL
cOhVuzwNzWzz0JAvk2sDvdtGQNSTzr2J7eu2KsMXthvMtXtCNcnpnSDaQb2R12yAcpca+XNa5969
+m24oPYLDbXSRNswtqUSox1fs29Vt4yXRsl4MQpsEWbJdrVSVm+p2YgjaZnP2OvmEKYTRik+ItO9
6vmkBraX1J8kX6wz82L3RmgokEnz2tVSnlrH9G3dcV7ZONZeEN4f9nu17RvnWqruE6pU8sAYAZCA
0w28/R6ima2zO1GNei2zXvaHrpZLHfIp/KzQbG+dA0bK8rQmsJteC0CxZDRx7KJB8iQgFB+KzfSe
lhlwjxLwtrM8YuzlO67UyFjYRqtRyYVmoq0snOrMZ+vBXG1qhbn4iXHzDwaQ/j7h0W8SFyZ51Qh/
HZWMfpDuM1VCnGmEcliEdGjUkSGu3KA827nWl/zZrIDEY7+V31qLy9eo1491y8rt7allI/HNAsUP
8kNLBUJewMxZhYLrFy6d8d0stfdyaV5z0hMnsj1ZyNjKO8S5FKfEKDXMwjpB0r78oc36TbNaRKdW
/6OmZn4e9GHmT2mOvWKPT+jS+nM36WiUWh2a0nlPFDfaEQ95Y17rjlHIygmLwxo/o8mmh4M2GdN1
Xe1I9FivkqWuOVSJuitqReAJEKOv41DgTcCFv5F5iJCh2uQoUpAV1tRI7vmq/dEGiZOxwNzQLTzI
icV5ZDO2SlG590qk7rAcO+NZqDQ4uur9KeBsFrz+r+7is+96vOwFaJf2P93W6aLRnDD+YfPg93XP
hSHkzUTDXbDEZ0sFU5jHFEjKyP2mDU5/pUF6ZpuKPNmsRGLs1s7nykgZABKUODsrpnKNsHdISL+4
WnIYWI5hD2FfV90tX+KX7GJudVfnVG3Ep0qqPC3YhWdL7Mm6++yMHziQxIncyrZYQrvaLlplMQCb
2NSwHcRUl833JiZ+mnO5Bk2q9zSpHE1x7jDtYZmAw/eNyIh5rPpWsuDiwioMHOFYCRxXZuwCsEhd
TT2f2zTwlbqy29aB4WAExB3i8iXo0DCpLxtzuitTEwfScj52KdAw8n8OZs+osKbvuyCgSF7DUeub
G6dmIAZePFYM4Z9QakwCtn4pnYrdC3BKDl6vjKHGEq8kJslLRk/wHia/oa6L87bKi6wYmIg60xhC
WtOnLPmyUBO2tUbJcWGREDngow4RK/JWTDqNtcJBMDj627a616bunIymftlT9Box8b3htNv4bjM9
e8nR8rfrrDOak9zUQSNDOK2W0jiSJbkxnCVTtFG/OCnxO6Cyalwk56aoBNWqrKMB5zaCNe7VIX/z
8rI85fa2FWr4s/+2Sl9+xppUI0F5WxV9/FgbEJqgqWtHu52mB/yH6m+gEelhGNCf25onhZz9nNq0
82Y3/pAkH/ysrF/jBbUWDzMHBxt9zRJW5R5c2r+hWac+t2Ogm4PnBGpjYJYFGX8qlv61NCzzkb15
eiiB77H8Jr4KPPwPccr4Wc7aTPcanGI0/QfirXwgbWNd+969FYghD50pWd03os9VcW+xrmMmr7nd
zoTcxmetOrn1GPUZH7AlpHFFNrwuhkhfW0W5xQYznK5iIGeO4/C0WHzrHSueLon1EvdwSzq9M4Ih
ZxWeYc9sYiqxaXbGwiuJ2eD31z2Hw5rQfysntAHsFRDfvu4jtgRMEMb5I7m7R/T8EcYAspfE+hPO
8erd10Xzjc3xZPLWGkXCoiQOlbMCzieAiLSGOwjCVZ938gawFPuCYZWp1TKw/EKywMCecWyythBK
K6O/liBaqWKQR9EqLmpBvCv1yGR4U96eiVxUtvjZYA2qnVh94WP7cnxMcx5pptpEmjJ86yaXOAeX
FplkIypd5KrlrXOH5e6q3cteKcfM7f0pBkOYKElzKoARHkcx1mG64loq0k8AbhM2cUOEgsTE0VwO
5qy8m3oGBItYExIn6tX/+E9a338DGPtvmDO4OXUCHXD1eCJ3dsp/oWcCtJAzBOzc13siHT0LKs9N
2xkPVS0FOReqF89xmW7rzCrlwMq0blGzkyNX7Sq+GFf/r9mJD9mfDobB5/C/tj/5j2g4mlnkvHMA
//Pv/j8iLOobSPv/jlh8/df9zj7+K2Fx/w1fiEXdALEIo8fTLM3WNEP/P4RFzf2f/5uy81iulVm3
7LtUnxt406gOLG+0teSlDiGbeEggcU9fg1MVUbd7m2ef/UtbS5D5mTnH9A1/BR05HuN+34YX+P8A
i7b7XwYAKapw27MN8z9wn65WffK//5dt/pfJ0gZkowtflv7d/Z8AFq3/myT8/9k7bORxRfqmD/4N
WTn/lpXN89+eL0Vq1dLE6wY1uLIl7yObjMAQ+NC59Wu5gVB/Vl6DSr/MG6yqJ6vNhoNTVlSddNk0
1wBylmnVi1Qbt6RkIu71R8xYxvXUckJGL6ghAgw6NRV4krqvPji5aMlEdXB9OsoRCXObPkAQM7fB
BXDHXprDdEzZnfS4nk2CnTYSHWyote4jx3wQMfE8VGVMlgo5JFHXt5vSZpKa5B/LBH/NWESDdWqC
DBj/On32zCoBRV5cHkqvZV5qTDUZI/61zPzlwJW11wvaiYnQktaYf0bltZFsBqJROBbg0eCY7pHa
m9hLtBFtrjbkT8VqCQDo4fBHDXa8pUJiEZtHP1uHoZwfvkObU6Xe2XYtPKkHrZX2DiseS0ecBNjk
sT5qsZWwu0bckqMW0JLpwPNDmBD60I7wAQdjWlRWv3Uj/7Wa5x1mc+3VXWANBBV/xMQVMPNy8W4q
PNuqKch5Ad2DAFZcMDWV8C5HtRtn2lKSSn5bZBN7g4le2g/FXq9ObjeegiZ7DaYXdjp3ncjOwTz+
IMjBrkuAZAz9mUPP/ShkhTbaZuXe5wVbAtQtqW3+lUPMzrrsqVh7Jxzt+M5vR/JO+QWxVmD0ulgf
o/Y4IuoE2s/WzW5oZg0XTQQRxKHq8xLPmNyVVv0lZxKS2ksiOOZsiR88CbhcbG6flghDxtkc1ulQ
b80y/owdZi7VY68WkkK7dfqcduv27apw/PuFgoWDBRmqu6EfMAm+qAHnNZ8WuU4itDsycYeKTPBR
lrhblk+drzAngRliizym8fA4m+NdU5YlwYrcAwUDW2d5x02O6cawOno/424EmZm6F12zPzRyCEcY
G70otjzKMhL1CLS3xXOLbPblmDspvgSOx6hB34JwAgqM5Vxjzb9yxzKJ2bhrezyiHOWWcz+1enmZ
bciQU4d4DFFFiLjzzk/Hi1uJW+X4yPL8N2fkAhRm+S8t7YjQnMekZUNvW5iJyRqGSjD84ZE8YquK
/Ia1439+ZLtUDy0Un9oY9q3R37mW99ga3rE3/3pRfrn5jHjbeSbq+NIM3T9L+3RZpI60xMhkk1c3
GW/zdHIw7gqne/CM5rsVoFURiKmsuNpNuoNZDCtiy4fHWlY+4EM7Kvw3sc36fYHKHNOFMAh3sWEa
T8J1j3lMV5QINJfsHd+wCT3wq47Md89tvsys4dXwKVOtXvu2/PRNdBUyUbRT3VkJ8rn0If7w0UqH
Wt8l0Wp5ZpDS486uVZ0wHB0/UXMfe4Ls08w4Wi3DCkZJvdt+aoPx7dikZvY8sayN2abkEWiy+6Y2
jwFWrSaGxWP0J3eFE1i6uiDRubXjsNApe2e0eC+ZUUUtYeBhgjiZpEyCDmtzeiePfDMJkk0LVl24
cvOvAzlLcPu6/g2u42vgx2mU52boTs2mHuzHtKCM7RQGyjTJMXzfWsNCAGiyjZwC89g6JuG5PIZR
Mk2vLdszNFCkYOjixZ1lg5nS+pqSGapEhmkuyZ8kflsIRtnPkmygO38ruB8afX9Q5nfesLAKdvz7
VLYbvWVUgbn+QS0jX4fCKMgxnykOfrPHB1JXr+nILoVp/j87MrpNT08RsgeGReb5H9ggyLsjvjms
/APglT2KZ0DltbiywD51ZnoedX6owimg+fTWNZb5LXDxBCr1Y7WsbvHLMbycoZTUJU9BI+IIvBl7
NV07C2BnW8sYXgDMfqUuOc3GKNKtLjMW1d5t8r/E+od4GN+6QL7FpoXJslvt9AwXLDcJp965QEbb
E5OdYe2Ztp7Ga9vLAFGDcRt8eXYQ0Ww5UUHnTMWD9PTIHdyN7ogPPLGgcHiTsFghVgLVO5UWtZXd
7mT3PS9WGZVyZJ87mjCQltehcRrmBNhurBwddpfJ13nxFG/wxE8KVSA1n6WtfbQLnIlrUUw/sXCv
dg4IFB+YthhHT6o+DCr3My1xcccdfgd4dqidFTPo+loOKOVVGqV1+szg+JOQLGBhiX1LOZjNSdOg
cPkcOjXum8kKXhPcM7uJBBYczRunE+fG85+cGTBPnVU/eYJePq4Vo85GXcbR52TuoYhJj7XahA81
toyWNooL18ces+gjGbNZAGEieBt666/ExdGNxPRVq2tnKVFG1TeJi5Nnw3oZnPlfT7eyq5x8CF2v
usWZ9jK4qPfcNZhkFP793IzwklJkZovRh73jgfgR6TuTdA09gA9BVvz42tFogA4kZtpv1FzdeHu3
melWmyTnbrNUcVjzrKMcZxovqvZtltOzt8RHE55h0g05x7fmhuVQG6CS8BTYzL955HcaTVdW8WtB
tsB0fwTBNEhMXCzw/Uy+pR25pUXgfZiGfEQ08byCAhaSYXA4mX4Io2Ci249UJhjDWxz1Y4GBZy72
ZcwtaKfS3SqZlaEt/LNO4NIevxBDkbQi7RuX8qCj/TQGM9moYu83rBNZd8QRsym2E8ulgynK8UbO
sr3NyWPdzSuCpBn7bZ/4GLrcO7SJOD0n8w+PHebS5nVCQmcKUrPjwr1opveAwM3emOl34bdJhMR8
NzGlwetfWttAi790reEFnoxg41AZeEicDhbWTy5QxaqdLb7fSmNb9niK8/ahEwj6llnNYZkNZ72O
pwhB6SfLCYIu5gNJGlQFAm0AeDBuzPhJG2LmHG1PcHHB1rJO2TthvgqlVew1HeiMy1wosvBUMKPX
uU0V07a6ZDig9IcMF6SmW2/UQ6ufPjG21VCcDGOg5msRLfjY+BNJOwZCIeTGQ0xc481FbhUuoMLp
Rqk1GXBeNZLqABeHQYEbohZMBASWZPbGsaFNm7mIv+0u/uXaP06+gQJCQ3a9FPMuHbo7uZQnnmLs
2OJgQynYodDhzpHBzMLHC7ZG22rnjLgrwBTWQW+bjaez9It7DjGfi7sd8Cwlw77T568EgI9WMG7j
u/UTgCA26RQEA0Yk42EGNYMdBum/0NH0LQLqTwzhuug2coFZmxftY7+oeDMU7TvEPzx+f7mA8tnG
L5Mov0Xi/POyBjLq9OSsDxd5iV2E0/PDM+4nAm2YwDcpx1h7o6o+NhWs0HlyfrCB4gxv7ruS6F6L
YSHKPoy03IRVxq/F0LOCAZp7hEc8RZXGYNQherryS5s444IJSuV+B4nxkqQFQ2fnmSc/Dw0H3Yvb
NDfpF09N6WRYlIlak0Z77YvyU69IYK6RkWF7jNlgmhSrM2dWkg5PUuT3NFA8frIWm9x/kZP73ULz
oYAHoc5tespsY9uV2XJN0vGz0fk3t2N/F3TSOhB0X2/MXHsCDf2wzKRiJAwfwlQO6PeYRWZxc+29
otiZjsRkaOBjG1YLZPJiqBkieN5/IKSjdMGBbldzuQtakxOgBz+hIXKLSuGMwAXgN7cz848Y3y6G
ZcNC5ebthgpcM6MlM6w6HPhJo9srliPsRjaHM205CB2oR7h6wgID8b6b6u9sialfjKPb/swxWGJ9
pgDoSWp2ZxC/beOVMMMYxXYDtKIe2hRQF+RlVQ8zXB9tXPoCK/YcNLcg033ukJxExaytDrN4z5oi
BqsoRIguFl0ZuIJDZ86bnkJ7TyjlU0wdvyuNTmOHmJ4dzONX6fhOmFUNNWFdHIOpPaWzk0WuQZa3
RbHHRbOZp5SniUh3/rj6nQyPM8m6TkSOh1qifztTBf+87DsOZ++BHlTbxuRk14u2U6X1UyGJDEYD
hqJ20DC8X3yPTbGb42darIQe0lF/jP4pbYguDc16xbXm9isT2LEbgba4UBUC08Td5rL8BBqZH7Wt
0xAyPvO/mUjyA4ZOaihueruHdcMHV9UjOtT9kgWYMcrmt3e6E8MbbW8V83ucmjaiBW0/EJlNv7ro
Wwuo9dx6zmrSZ4eII33bbJ2RDHfptAeGKXHUZJUXrVSAQKM7NDLMgp7zrrujv3Wq6lHLk4+mHTn0
CohF05g9zp3xtOgAHBCB+5H6j6/jTR8Z8oMInbc+cqcBKu8JOZOXtvnWJO/jDvNKF2UPOauxRxb9
N9fOuxMWX5wMZYMUP2BiipoxNHF1O1p9z8CRo4EldYd5da5wjMmedaBp6v8m7thNw0A0ykzyLN3M
NMKpiOl7EtT+te9fPA/UE4+0e0Jh9653yxC5s+3tSgH+iCVEHBqxRuQrZzvFt78zCnXAV94emP5n
VJnGOSu1DhW17kGetMmMrh/jyTsnXl0fhTk/znrNIiuzeLkNbeu6rIRND7eTLVMvLCb5qYRy9/2g
PTCGyK6epH+FVHY2nOwik4BWDzsk66RTPY8vic/w32mYRegeD+ZIABZWAlHv7RHISmnzdQkuL2ga
OJOJAT4qDMYmGefHlf7r8nRFDbY+7u0NShqwYvCIOaYE7z0Hk0uUC6AVC6+94+C/756T4MNPSByn
iKi2S0+jVB4U8ga5prCXvGrRQFgkqjcT44/Gi2n7Ba+Lfj8P+UNM/gQ1PgJ4Y4eI1Wd9a61R1wWs
Hpz+zHXHq5b58Jt8+njXKk5tjAdlxMQZ24hymsm6Mt89eDmnS+50T1WJwFFvIXP4Rv03KztFJcTa
HSb1ziasPMSn1yH0tA4113JkBIO7lYn2Iswd6m987Tp1y5xi4YM0h9FHnkffTSJCVX0O9wC/uoc0
hTSvAz2tCmPBkUT4wg8xSrwLGjbHftY2xYDkgIFpAKCnhueK7YYVKhon+Pfsu1eggWcwSBieC62f
NrIsqDxL2GQJbsucf5dn0DOhc8BxMfSR4+IM29WWXW9oY8m291DETva+4r81ExQDAeIUUKXI+S0+
GX0RAzjkLLQ9ZE2jNniHlJEB7Es71IP6pPUUnfZU3abc+B1VkG/IxpUhrSlu6wrsFoahQlgmt1B7
Rqd1b4rD0Hpv5dT8oc8ywrKq521D1rwNwgyTA4IhN4MOFhANDbelnJ1TKV/cYHhzh7gklHkEvYDV
IWum4lAPcFmLBlxaoyHeLpJPyrK6AhaUmwwYwAZ8o11DczE+x7ZFjV2wKBIqubd17+k/Q4keYFOB
DACSNE0M6+dDpZrHSVk6IyN4rt6zv470iwXTW1lMsLk8vmVqAI7gPNy5jXla+uxmtvWvt1w8vT5w
1CIqdyQwsGFYs6ry86DQkzHkChriQ1iyMh7w+oPZdy9WCojKKhRYk/GUBPlvkowabYdGq6t7hxoD
fOitKGMrEJ+6fxnibIqa1z7ICCURwbOR998z6tto4f0PpRh2LPU+OuWLDRH3hFhspMYQRq8NwbHN
0Dx2tI3jFi7fj+n5dOPu5ZU34lc8XzSoxjfYiy+/QM486fpPHrDNsDQeCop4zjS2zQbvdKswKrf1
AYjmgI6KxsUAJWBr/Fee43AVZJxVqq7eVQDfpXTyTUkAahQv8UcAanFEIe/XxYcl7XcrvxE7/0qR
7gFWbH/GrH0GMIDgzUyf2UO0Fjsihpy/adm/edSEYY6wArjbY6Lcf6We/fXslMZ8zbzmOyNm+Tbn
5LCGFWBpQDwLejhccHdbvfNtC5NKSX9aZutBkSOWru6/rIoP6xaiqV2dpRucEnj+uGy7R9/KXvXW
J6hl/XtzWX21tvGmc76zRAQSp5MvGyjce5nCW0o0AMAN1dL82MS+0HDV4DcQ/1fl1soaD2nYkXEn
GR89S2s2nlE6ZH3UZjwO07xsO5s95mpRY5gSW5sl5ZiPBRcrfq8KCzj1IrEDQOWA8L7ItN/XSy+3
i2GhQeeBpzY0dr1Y3tMZF+U0OFuvfpVxl4QC6llYjrfczOPI09VOLvIxK8SX3rsfUKH+jUAWmk51
NPNjt9E57zS6PSR2Tb13anMdsM7nsvvWK5bCNeu8UHPy75TWYhb+4zIajwFh8tGwgmg1H3eQzlRu
Uk67MdHA6/rin/0MNKT5PXTdhwQ2FbbLfyAUdPDYo04GKV9hNSeUcY44maAKN7P66lxGh5PZkCwh
G4YDFqb7ZCM6qwxbrv5w9dfKsT02pbjrwI8ynVzGZcOYf9es/z9Cyy841jtzVk9N3xxwfAKw8pC0
TGj5DeXs6yHrGMIv6AeZquCC/iNju3O464ORDVtlZiNDxOeks8Ggt04UMC5lQ9y9aSsvpqlxULRj
/Q6T492bP5d+fFPOVlWKN6lE9p6mCcNrJtBj4j7VeqZvBky4k+YyETR75mWCq9PWd2leBfRVLW95
EvwVdfkJZOQkGFfES80NlfDLmLEoo1b5kklbRCb7Oq6iAwQLaAYWylADgFUg1CEeJc1pbzah01a3
oprebNjchc5RoHz9X2Nga/csxFMYLcD4BqfF6mjTghF7U1y+97aAIEmPjbg86tYIj1lDRyX05h9I
jatRKgsNyCXvnXQLRFaLvLKHUWc7oYbfKMpTDJb9vHNV8jMH6QvSSyI0eh+XCHfb2sInR/iLMYPp
Eex9d9bUAIuQyIm9j9t/Iqd3r2m8cP1k3y+ZTjABBYe2Di6agW2B7PtPrXBvhZf0JyO28DEtlKCF
UYVzpX6yiaFR45rkibYoo+tG/7Br99mr1RreDTEWvDPcOXQoGFSoOfz0XwGiaRzzK2EdNlgNvwXL
PN1Z8QyZNzaeSn8t9er4pqPFi5ZY3c0TIoF6YX/Svbq6eJhy5iymBIPJZ84bgNRKYl+vR3I6xqEC
aUkNRbew15022dnZxp417QB1EVRQdYf8WEZxmuEJ1fXNBGc3Koz51U2NMkwrtPAxIrtNqsqd5nAH
d579r1HwX+Vc1dshS16LBgpObH8WQctQiQMLIkr23hv5p7AAK0yL9tw77EMaCxVG7HsomJaRGi7B
lDpV73Wp36aupV52HWC7GD2oq/MjJ+cL4wrp2+q0KEjzIkNymYP/azx9ILioz/aqTqlOnfSxauyv
GX1t5Eiw+PWAKdsbNA6lpepCt4WPlFjgIFznF2z6ij4vksgs6RX9BLmLOVcH7FZrmC2lcycnpiBJ
jdWKTqYy8EPXzlTuAEa9gHyA0tjx2cexXM6u9pNKsbpAqUvJnIrMrNpY/uhuAr+474P+i3gtQBa8
9wXzwzmpPOYKKBIb8EHbQZ9fgdm3uNm7MHHGcWsXwEMFRtcioJN0jOZklvg/c/mepuqaj6O9j2MQ
UQxeQ5fZDs5LAr0Gt/6Jtc82v093kkRjtjZ5cTEy67mAtaQE+Kqysif2M6mJkQwOsHUFnp/jP4l/
QD/fSW0ZAEa8QitF05dOTLoDWitrVVDAla2Y0tNeglY0QaeCfZBbw7UMXF9y4vwwPkrWgrNiKlml
SR2pJn/CgXEfa+PzOLovaLbXHRu+ImYzUVq5PY17NiFl2+epVZ5WxN3cwyz2thPaza1lNVSEMvuO
nSTU4/eOHYHeJs8oTBiGtdbfFPdfBrZZniV8jPUCyU9w4us+90ziOnqkY3203Qrh6Ty8QuADB6fZ
8Mj4oUgY4KjBvRl2cU9dQnPlIolG/cCoJOs9EE7EDDnMCAmow5FWAE3u1M0HcxASWoqkU9YsRbGf
lMmpmijEka8VzBBhJkIoQzQjoKc0IbSVCrabtktUEEAX+kan9+5PcDC0Bq3ckjGNzUx9T6Jcuqmd
8TigEAG4WN5xNP+ZTa5t9PgDBJOIOgwD4KzVL/Wb0WBJ4JICFCe6z6UBqjuVWLtk8psv42HKq/fA
W0myCA63jc10ZfKt7VCW8SVXt1mN740sk8Pczt5pWoZDKkQWNolhnNzg0ysXksns4ZyNJAeI9COv
sBL4qJ42EmvJ3ikosvwgPaUeb6EBUZy+oZx2NIp4aPG4dv7JsHoQ7N5jUpwrDu1W59Mi5cHEeJrL
TUMxNedYrOAfMbKb31sPMQVA/I7lJrBWZZpnOx6f8iX5DQgboXHpKKvRCW9alyWOU/pfmc3eoxv1
V27EEcEW33yp9PuyQaW0LJCXtOwz5lbbxar8Wywm2+aCQbIkaoaRncACa0ltX83tnTcn36qjFa4H
vsvgBDfPrSegSIIb05wPSgoonaOLFXn818TYaSvYLz2dMNMKc2Y8bj7gxSV5aoXfqhwPafftasFT
qxBmDKg09Tq/mGvqey72g7hqOvpGxS53mxTDdVrcFyFRDsd079hydWi7a4KmA8UJMHbGkoEo4a4j
wyTX4CC7PTPAxd0Ypv8Rm/mrhOJ21zTtS5boBxfhACZQAvOoNN5zx/i1a+4Qai9uYu43jxE2Gk/A
bFy/dGTy5CzJP4UC58TduK8SujBVEsHHzGowsWvnegn9vVrHnTbgtTaNQLecfbTyh9jPaeqsRmyF
v0IFZfEDfOFDoYKqGB2agiX2Yl0siw8KJ3IJ7Wv4qHFPEBWe9Hb9a5QY9yfBYFmGhXXzPHfkSRra
C31q2KtZbVFzPyiRfNUWCFFWELvAs7+TyjoCtrjawY5Yq2FjajAO4nTdMEZd3r1lrc275BXPVsUk
q5ND9iHAj0QI9uRuUsCq9Uz8c6FRm3as3U05skvKxG2zzrzMaS63Lkk3G3ALR3Bn84M0IEf0zULI
FFIvQ6/Oumdvyp7X11/MnQQeYdr5rY4r75YdgZUXu1p3Ls4yP3guOi361WJZ2zDzy+HA32UJMy4x
N3x4M510p1G3jOQf7VTf/6RBxdvjjP4J7PAVH4+Hj27wQRNPFzvFkoSNQp6SQfR70o1wKix3Ql/J
lMXQb4LYYT45efFysjvx5VfTuCk97X305SZJtGTjOJ2EaZ19uGwApWtF6YRZpZwy9jQk9KxAo5l6
kQs9W1h/9t1FVJV/Wc0iA+LJPa3DESlEDVHWc3GwwxYg0lxAr6pM9xmk9yZou/Sh0XBFkulS1I9l
ABxqhHJBzMW4w7jF9lIIn4H5dRAT0jMfGMJWICXmzSM6MEMQSEom7miBdNKMHetQTbpPG8o0VilP
O9eTecvTYYSnXkzs8FC68WPhm+4DgRmUgh6+UxJW5jVtRv0ebqfD2ZkvfMbqmTZ/4Qy4WI7KGFxx
moPaA5Qg+R3yhrHDIgXBN3cmm62NsqrPQkMwXfbAL23ysZSbbIX1UvgADNEIQokZ832WmWE6cp35
YJQ2rrsAXcheKhN8rFC0RbbXYjYuvHFjBv5H4/ooWvmsAW8jEFGoQHuQCNe8Tz9c00HqqTeRN7Tu
Jg/kB069lneQQsdx8j1I3mObLATM+GN2EkSxNQ7sUKtwX1O93QnPwk0C6GwooDvVpTtufRvb4qIM
ZhAOAZyi4muT8zzRzuyxnVIHMBATIjJ7OewTiNb0CN1fzsZsUXW3VykVam+Uz0YA1nqWPa18X/HX
SzAQCQS+0JgQ/5i4+0KrVW/QbbG46Muj5xN+hNLnJZAjx6Te3A1xdc+594ZMihsS07Xrjg3DNHnC
VvHYdPwqrEX+eSYx3U6FRVYfP/tqPlSEYUYkimShqOdfh6+5iWm1N4a2Lno9vQGlXryUij1l5xrf
pmTkDnH8n93KF5B/1GEFQSAKZ383+aDFeRwrpwPUjooRhzNJWrBmD20L8USW8FE0OPMMUbnOBu8F
KWmPa057rvVpAHGgAf/coBboLlO+4qb8oDjG/anr8QJadZw9lp5x0QFIyQKky1zOxyFY4Lo67Vta
jN+xq0UOZoFTo4MZoW0hhapIGLZ2E3Jht78ldXdqTNqmyTAq3BLuvvQIt9B9glrmliWwlBIU9Ipn
XdGpBIOb0dxUt2EiMoRqcOQ9CfzQyLt3z+9c/ONmtpk5R0ABXym7fpwXIx77U2xDw2vaV0S0SPG5
63GSB3ezy2EQ2Lg92EtdyRP8NF2fg2LUDorUhU01pV9NH/zkfvmXOhqNh1weMZftYEy/qnJiBc5b
BRKAlTTHDWkm+Q+scEzjy2/cpctRcWxvBps4nBJjtO7a59wa71HCroIgCAVlsXwl9KkA/zVql+5e
jhn3UG60G61nZT377frSxry0CYYJnz/Kpwr8InUXvA5spoNVfscS/2trDGLjtv65ZQQRV8Zn2fZL
ZCnAavorSq45bPaxkID2Wz6idVupRH7gfV6XmckpblmiHyAq7RZpsRtOC0ZOY/5QKAvfKO5/bsw7
TOddhEGPTAp9N0gbPjF5mcxBjU9KI5bvENXC+TCRA7cNZnb7npe8t5yAkl6UtS0037jwKghO5KTh
OOvb4M2om00PZKaCGnDSOjQwcJ48bDqdTk+SC/wniq3lZbEmOCJJ+yRrByAJO3IMJBDVmma0D078
oBDViXbaTAr3h3DVcjVrgkX8SQf5eDcIGwmP++jV+mFsx7d6rLjwzOCnaPMD1/RhiRcEek4KeGV+
VJXxp1Ml+nH2bwDgtBUyvcEfepZpTLhmS1cPT+k6DkZ/4GC66iDUdVKzamsi41a3Gfg36YuTNBSu
+YQLAwS3uMuE+gE81LDM4m80ARTUMiMQptCgdDCekaxODKCXYaqwz2eWKU/aC0Dh+ujVPf6bvGZR
W4KlpkHMWuPX65Ic6KK8uQ1ZS4YZu/Rx0zabemDZ6yhX662oJJdsE2fwAGh4LpZr0a0HFZ8f3XEA
vwtVUQWwSGhtmC5lvvVs2opVlZTMqrnKhFMZJ7fNojIT366ZfTT6LBiaVvFGxN0xFgyiBijrpzSn
S5xUtzWHVD44GSzoqvi1gqr8ssvlwauU/uPUmB+K6r3jjr4V1JJUziOuQC1E/axv+06QIuLUh5Su
g0fXowHtmualT62jrfsvJtTe46y5005HDw8lEq+TVtymiobdbZRHuwrJVU4O0Pg6Yqe/3PfFPc5A
cVZSfiFV26Aadk6sIbjf5uQ3JdImNbz2bpWXxdZHTHJZWONNDSc1fPrN9Fp5Rn7klYZRymm679xc
x2NgP8PcoNlomOx0RFaQzenrR07kV2cA3obv8snIMWcPHN7HmDdwirv8X8qGPusZr7Vzy+BlAbnO
SMTzBmMrgtxkdlgQlibUpxHTz7Lr9YNpryt5rcoE26atEbjJgiEqldJOcdfJLYzTOWrY0x4jVP/D
HdT3+8KF6cC4aT4vKRM7zcw/O2/g8rLjnzS2/pQpX9aTLKsPeM6MnWGlyPVF8YUEQMmBETvFFwNt
aBJVwiZwxvvWWVukCKPy+UmD4uqPjLBnXX56NRugVPfng0+zMJvtspeLa6N1Uu9EAgnuvay6Mwd7
38IaZyTxTfjuts5dVnK+QtxOf9dLbMgMFaLEikH6yd1sDJ+IldadLls8hWoHU26zLQ0Py5vR8kEU
rIwXjithYUoazHDR4vYi625mzwXfDmkAiOPDmp+5K2sfiVJV3hWN9PetW10tZ3y29eKADpGHnHwB
PaCiG+eEOXr7bHMJQHqfLXQ64oEI5vfZ+VeNsM71GrUd9eZFNRXmCSS9DfTShgFw0EzLpkQvT8pW
Pl6UIy9y5shOWm/nu63GKIpSjvTgi98jDmt9DW0vfkWCJEgWmAEBZQxwHY+dlTalpynAUFJJE3fO
coA+yaIgXTcCqz5QGNiqSc8upEMH0UI4rrT2QeYIXhTjHV/HugJF86ZEfyg07AijfkS7tdU779pZ
8ZHbZT53E1WQRLIUIxZKcxtLC8m81exRvkEI3GZ18jMoGKC3IsuvJSNHTUcLNOX+jfwU9hxMRjLG
HZLdRhzb9NHiacphCheMbgvFV9Fmoi99+xMhqHHs7e+sgcBHfhqrq1mgOGGRM6pnMyvvA3P6Wf+R
sVvuXC+/xxb/atnx4+yLpxkVKRfusUngyIrkKekDLD/+xZ0FqDXuhip5Kuy/YFYHe0keyHN6nozk
xSri57JzHsEIefb0KkgSKtLpuajcS9w/Mm44Tkt+DzP1Lgvauzm3zktnnBn+HjXBVsKjn2jdQ6Ly
e329Ukz+oSM2PKv8bOOHtukuPpMFrW1AWwaHJM7fNNIEsDJvZyiycwmKZfxH938CBsDl9Bx7+ZdZ
Jj3XBnsMzSJLRfD+pZKWNUmoZmz1QKwPXL0OfTB3ZrL657pEu1JmP1kwjvuWyXMxR0NyIEOJn5V6
10T+yADoSOf/1mrZbbLV48K1tB4ILCQlxB2LaMPiKyviD+6UP1jVSQQ978VNxT8EIiwdvArhUH22
mWDngpfV4g2RhBZMzXztZu2hyetzJcetJCNpRcrD2FYo5KbgShXntnj1zpqw3rRG3dlSbIcm2YI5
Q6e2EKzZR4mPyC/tLibHcVIzkSVn6kqw14WOLbeN+8JWH1lQnNw2ea2JWQqy5TJMiqHf9Od55lfr
GlfwHygdrEdK63Y5NxawA53/UtTnoI0jp7Z/nVWpqTmXyc+YTE+vo689aPV84mcDxCN7dpPVtQPH
JZpNob8NqX4vO0KlDNt9B9bzmjT9Z97fWfb4gGDms6TfyzNUx03+AABxqX6ruvmnkt0k/g9757Ec
ubJl2V9pqzmeQTjUoCYMHYGQVMmcwDKZmQ6tlePre4G37akqq7ae93tmcclgkgQjAIefc/Zem65A
M24sXhQuwY0nk63dUW/IArirfFMSOUIyPOLKP+ZVfCfdfTcLkBaLckZuIRiS6Fq1j9KId3F4wNZ9
nis3cAhXtIkylOZ4CCdrhXAL538N2+pObMSmm1y2mA06k/kY0cnExLeLl7H0D730L9wJNzpszgwD
Q2VGPwjX5vQBeqLbwF4b450R/60MOzrp87NteZs0M/a1Gp4Tw7y1tfaqObTdmHzw9XfPVu8eRZjG
2zhNw6uvbr6qL6Wy3g0uyOUCRKt27c0WM1O6zcLhYbrqvUiL2+T89XUfsVR47Ls8mMz6w772Qt79
orgVKnkMyfjWwhAd0vJg+j2U7HY1mghwFsat0T6jx3tExfyadeFdMa5oxUVTTKAQ/hZ6/6ql+ruO
m9Tpz7rUb3qBQD5bxjROkE3xQ0UcvBou6LguMZMsq2+3Q6M9g0x8RI1/0TPvY1lGID0zzDBwLw2P
qV9lVfwaj9FjWUmwKa7hTgl37Tnfxuomm/RttPOjxD7srdqpe23/4PSaOrWSXBrsg7Pxospbawxn
tPVee7OLV4qY8xiX64auU+pMM5IdWg7NdopVoAMf79LkNvXJo9bU8UvURwxjKY1bRGB63XsfDT0z
r2oPhuCaYgQZ3bRrNm9dw1p7vXosy9zyT5ltvTABerWG4bVGGpKNYIA6+ajb/Mbg5uHo8cNBMSYH
+VY138Z4vJAr9gaD/J0J8q0fXKzD8Vvii7Oof4GzvkRwCAZX3Qju+PrD2jZ6WJp4JXvLybXLcjz+
8noO9CnZlRUj1KLiCDfgrR+z21g+ZyFAj+RHpJpjp/xL1MZvViIvYNFfll9l8xcQCbUpq8s8J+fQ
sd7tqb90kfa8vAHLz8+t9qwNO8eSD5REOE3polvTex3HwcSNjlibb8Dg3yYHrTF3ve+x43zY9gjj
pjwYg3ee3E9VZTeK5keXi6tQ8uGhsPfznF3gEkeN1DhDdcTJF+vVgtc/uuF0t7z+oXv8rt65LF8j
wGdfNz+avkC7HL+peH7Pyvm+/FGziG+Ub61Z7yw13xk5viR9/4xC9+PrpqO7H6ZJSFHGYDh6Qxr6
HLvuRx1HD5ucHKu/qb78WTTT0TXD52Y0d5E3bAw613T/4BRtdA1u4tyjTf5lJcM29zN27tHLcgh5
mu29LoA5+LFcUbxWF6M33odhfMn6XTIkF9NQp6q+t9bwPDbipxsXN3ZSz8wGHvac7PtQJ2q4vH2d
Nvrwupy90p4OhYl8gQ6uJwAqV90zmh5ogcMDOPw7kpqP0mb36ua3OhMfyDV2E0HKnJncINIn7MSv
Zpnfci7Q5T45iny3+BNSrsgqGe9hN7z0XfwA9zawJAtLvgnNPno69iK+jcHn1+21SOVLr3egAskP
LMUqj+VuqtOfwkq/N+/e3NzDbZiEr03+R4XDlY3uMzbEexS2l3jkt9v9K8PDyyLuY7DVVgp5dnF2
veFZN5NvxE7cNOEEjboCCH7VmulBuVsyaIOpvGxDlsP6eht91KAtliQLZRnKWn4/X/DDt6/jJHxA
G17krP+KICXQQGCf9335K5yu+MYKfBfO0ffkhSH+8yTlSyLSb2akv+ecFM3koPbuX7s+xDAyn0Yk
Mz6As/ZVuOa1Yd2qlwFjqvznydNPOcBWx9t7Dd/hsseyHFQjxVbny275KmT0uty8THOpsjZWU/zs
qvbTILRmoH5yqKgYHsk3WN/bnhVUWtoDVP22RWtWupCSkBLn7S4v57PrOwCZ9HNNoKwNHSMp4h04
xCeXij2x+yB1tReEFYfcLU+MPwLbmLdER4JvztlVpvflzt74+d5P2s+orwh6cXejI98MDdGUZohr
aEPkqPKz5S5Olq68jcW3MTF+9ZnGPslkWaxeJlH8tJvpLbfc3+04XPPsOmk+LupopzvWUyiGl8Rk
tU29oLK8nShx4TK0MOTDVsTsFdY6dNy9W2ffeoWNu54OyhvJPQEK1bNffgrxnxl+tSc1yp1oefXz
3kNchI5lF3YiGHK+AamTW5AfZpurtUJeGYeAEUKxIiIzmLPiBpWW1pcTuIlxlmUXqOTQuP0OffZV
Z5A3Zdvoxk0ivtBA3WdhH2D2CSZ32HQ0qjv9FOukyUQ2AtVfFYFFejw8Mvudqz4mrHEr2A+3aFM8
RwZkNp46OSCEHjeNXu90Ux0ixDI6bUkFnT9Xb1LGwViSdqR18LDwegEkqrvwxQgZIJs5aim8ixkZ
Lr+ZobK9tBdaBRMPe6/rJaBdQFLoLYj2W5XphJMb+Co7SmSJui8DdO3HEteMOfgsB+poD+lFsufw
7J+J3z6cPn7A/rtjNkDyWu18mzWNQfhQXbMivXmIEPGHMcyZUXVGHIlklIBOYiUchETDp+QsMhNW
pH54Lbvh2dKQRSZkYfntImjGdw/GQ2YsN/y69FuuNPgu7AwaLd5VE6kQUbGfBQqxq/sBvAX1dHWq
aW1NAKVFCxuf3oRjGztFA63EkOT7v9xg2bjKRDKA9nYmy9mg/07wnC/qyg7yqX+GcgcpIDoA2Vxl
DCnRadBKCFc+V6LZlhttOUqer/ucRO0c9jLRs9W0HoZ7n5M950JggNRpdJxeHIzEJ5KarwTEoxoC
JY1GV6PWd3M6Y3Lc8lNXzjYdzK0VOodYxbSwIVdoxT4y5vNA8zZsCQF6aqeFQ2FuTFdsO4UlKKUz
g5N+3ZiYxK/VEvgaqzVs97VgRBOGy4ULeXnyjjDImpUwMegMhzLXrxjEjpDrDlYd7VpVEySr9mOU
HTqD2F+17VHvoTDdpMDA2LWsGQ2But82Jr4cOP9sSUf9l0cNbnMBDfxJYced+5eFxBWlAOcpUlff
2njq4Ynz8grw0bJfXt6FXAqa/826UwDi2/DhudOblpJi4etn3w835QYg4TGeCcbFWkJDNH4MY7TX
rGJH1f9RREupFt3zVHwk4SNByjSU4uj25vt0Dd3phrL/I6RhTpVVDTo6m62rnwg7wH9L/GE7vaAl
CzyZ3wbUBRU5Cmn1ntXZIUna3XIWAIM9s94kWIQ+R4dWjQ11fhbqjkCeITUlzzIZdRbriFov57fP
ljMt/eNywyP27yhVuJGTe2iIN5Kjth1DkD6chVHzAKzMRCfJz9LgzjeaV72NL6DuV0k9fRJVxWBZ
HQ2OuiRihaAQz8+p0JdEKCcwKFf9gfjBAr5pda3D8ZmByc1INZZA/WxXIyJVsUKD+1SwOlk4dpat
aS1pcMxb3Mbn0SYKlC9zR1/biXdwe25r2F9yl9U0l1uFA0ONAgchhQKfx7mxCxvexmLcDmAJnGRf
wVumInlKgjHc5ErS5YgukzPv0FFvGuIIQuXvuQNtrEHb4JNaXEK4hzcZQShaDhWdp4nXPGhuuOPS
vDBLH1gMFsm5o34umgqFkBFf8G65EU4xGM0hv6lWkEdsbyc/Omn0+6I7HYGjElc5IBYskfC33iUX
7h7Y3zVOrKvpNbD6oUJGzxUTXEtubbnFQbch/AOE5GMMATRQDdoVIfHzzpnrD7AV94rbXgwwPLID
BJ500BR1sHcoNLlr+FJbnU1eVYc8P81haY3xXA7NGufUGuoXQbDNmhgB6NDDxsqdwGEwPuYkEqfj
xtTSg6ejYJ2iIOEl8Ec802rvjPYa295blfDGscGLkcgv1RwVyzrx3WdG+u/wZCHCoBT5uZxUXu1D
4jIRZhy8KT8Ter0TyFES5fxOgHKAZZYTUYZFtTcma/tVHYruWVLKpJn1ra50YkGinWZ8hOECUS82
lU0fzwwUp0pBkejhcLaHH7mtndueCVCTnTOn2JOEmFo328SBLOy9pbHC9MOWb8z3Y4dpjWXHJVob
NdPBzf1dTlLd8jJ1f5JLpm00lxfPhLZCIPrykvO7WkFeI0M5eovrHuAknd/lIBVhdlni7+g4PHGu
fAexv7bSaDdhqaRBvQ2X5I2BTQD/TeJwY47ExZQfmRVundI7TJq8m8K6trogJne4x1of1HgO6ZCt
WFuZIMAiF4J73Ks2o8SI1HqKyj0qmad+seT1Oq2EarsszEM/7KN4Tw3Ja1KfvtZq8P22r+9yunsF
SVS05mFsoaGtvl4NRWCDXRbb0YkCu+IMHmJS3QjjlOPe81Aoxf1WDPop69wLKXLH1BxeK8Zw6Vwc
XLM/pJTKmPS5XZugDAWKYX8XQnoKibDHEw5vBmA8o3G0igEJQNuonX91ROX6pNvXKn5fzuS0jReP
zXWusvNYaXfHZ68lENKiXGmbKJgHTrrC3DC73qMYezJkdTLbb+bIqGpoYdRV6zz66VLXQR7I9HCd
EDZbFVv00/CJoW/wRtcu0o043yu7OGb3mT1Jmr3IymCoKK66Zm0QQB3dxttV5QA5OyP0w9vD5NiR
XkJTnQQhm3t03VyRdl/BhkGlvMUxRL84P+Zyeq5Sip4K/EDsHxoBnnnQghzKPfhOYtGm7YyvM0Na
ofM2EH6xNmdvrwpGpmy5vTnoVHlQM8bvNkO1BdbwV2bCKEdhBNgU6CJ9ssK+NUkxoOUPXy1TQ7df
We32FE4eMJi5YkCcUwmEaOq/qBj/Hx/yoqrf//kfn5BgukY9fsu4LP6ZBmIY+v+EDzl8/s5+FL/+
y3f8xQ+B7f034TP01nXLtxyX///H/xp/t91//odmir/hlCClBMGb7/u6af2dIOI4f7OFzpdcsvgc
qCMQTP4PQcThB2IDAUniQJwwALf+vxBEDCgl1T/4IbYQhuE7/EAAbLZnEpTyr/wQ3yEBNZ7Iykw7
kFfYEPBYO/EpEvqbUSOA80jfwXqwdv2wX4+x7Wwpsy6pZKodJrbYYwjZ/NPL998gc5Y/+98OyRS6
4xsEy1iWr7vuvx7SNFc+KbXEl+Lzh6A0g/I3vEMNbcSeiytEuOED68jBogKJc0kN7DTGxVAeEmGP
gt67zWonLLP/8J3+VGl4tYaxmrcZWrY2d3DXKuJMhsaCCfN3asx/d9ycFv963IBiHN3wBQ4jHzKI
/a/HnYgs8mOiiTdRVXl3co+B54s08Jr5OEQJnGS7f1RV+iuDlH8KVVdcmtnUt51HjlYUz8FYsBft
cKwH0JYkA4r6uaaFuUrQxAEEx5H0fzlg898P2HB5hV1hOvzP9A3/Xw/Yz7W0n6tWo5LEze00xbVX
SfMEqKr+EKzLo5O9CG0g2MdFDSJJLbkbQC8Koyx2zoiMhTT6BOl8//KFRuvNP4PjBw7cw2LU6As0
7TcVj+r0Px82BNr/coaYhuNiq+Hq8OCT6f/+Sve1X+WZ6aw7XvMnIg2R8//9QRaiO6jBOfzjKYV0
ItCXBwf4HGON5cPamvGaOxjA//EPtYnNmudAAjStegn366YTQ+3pBCEW28Ly0ddzX5+Sw6HWfrR0
If7+BWKiR1ITr7VmxbeKLK2r0R7BNic3f3n4etrK9HEjh/LnNOg4g/X53g5Sv3cjBDlX5He2YRRu
1tDBdBAo+xuIGXbu+Ftcb/7dT+Gf+HMZfy8MmIQedXtUG9/Y/qIfMyeDJIccaScj2p2H0ckgCi5I
vc7cjROUjKIYgFrGf/9cN5L2LibjT93lxt52tf6C0IPosTl01q2sCrZ4WEwcPUVo2mhV0CacIQJg
IKLBsg6+nkMVhpOhdo7KALAbOuTlfX0ELgne7kQipbmI2/SCaX2BUvY4dQ4mLt/AJbYgfKcEQaMc
OvMpd0yTTjMP+EhrF4Z75uR/PTs0RQG8zXvHz4B2PAegjv4Qo1JC/X/6erA1TWyaUEP92EZ0dhnL
/NPDYGvyJNW1rZv2mnZo3mB1vsO+zjeanjTfdfMljgztW1egwLW6ocTMztNGmayBptfvihywfWL9
TjqG5v3cFW+z4epbmVEVTLpTvGn10iq1E7Wbl099k5mOQarrobEd40YtEmQSyHVj+mwFcOQ8S9b3
c9UyTUDc8vz1VA6VmqTeuj99fQqCIDmMLvOdFvxJoubpEZrF9BgTsDyOx0b1r+fy3L5Kip+vz6Ll
nyURf8DIUH799Q1NFtPnTmZ5KNL4lY1JHxAH2z3oUohzPo1/fUbGO2o0Fb43RKRUT6mcy1MWViCc
I0UdF/VrR/KL7YVJRxoTTn2d/LJZ2BdMj4i6CZKEgMSnEjvQ5esjTeOHR2RDaX4db4gLgMw+qfqU
SbYqOF/5kDJzZ0LQRbiyCGaM2JzZXo4d2KIJFKshkVvilB9O/vIQhhovToNbuXcbLj2ESkeCt8Jj
Y9fRMYu/d2XinAgVhh3QGPJq9gR0CrVwj2Rmy1UIfQ3uFdxNhMlBu3CM5qpLTyQxMn32xDqWvf3I
bZ+ul2zvBpIlg3zkY+Jr1pk3hSrTH8NjJUIUzQlQwcl4G43YvVipcGguDfrBy8tPso2THTlyEjEC
tHcbVd3KjvRuQ9Ssd8IZmITilNt2v4odzV45oi9OCjQzA4rlQ0NZuImmKN9KrzVhiGQPwdQ8nqry
kpc9QPo8TTHQReG2gAuD5LrWnsToIlijgBtt41Wz223St+pDefSInEziJdPaILRrO2gqHYKGySWA
AS65EOCXAoawYCzalGOd9NxTRWsatwECctcjmVq0tw6VC1o9KH4y9O1nH3PMtS7cDVGFxcWbkero
JNttptEbz4p2SeWGawpx61GNnvGYTEyGLQYUQ7fiwwTF6BxVIkht/5Fwrb2lLkZ4OQwX2H1MfVhR
1+10TGfGEzbATFyJyLegfSTQT2bXR2yNJzMznJwil100jNWnDndXlJgUPhW6pzIaUBMNgQf7dU1j
HQSuUU07gGafoCp/l0kGXjauAgtFFuPK9tpg1dvkgryzJHSqp5z8V6aNYP07YR3CIY+YQ7rVRo/L
9ODP06ef1wYCt+rDL512byICalAaYcDo43EvJeHLT8Pkjie7L1ZFlFB7qEWNWWpOcXepgJTIxYu+
PHARrDhV8WL5LIRQvsL3ENt+m8z2S8OKVGctPcFIv45Fot50hWZcc+MN8TcNXpTl9Ehn55gOULvx
uZ2rIW/PXgpvuUjciSG2CaHLB9LkNf4+zHzAXcnwU2hjf3Ec68alEb98PRTS3IddjkteBdoWrkJ8
NiszO7tdm53rebTGp9YU7zWhzC+J5xzhI20YWI/P2TSdM8JJNtGkcLZhKDmFsz3d8jg29xqzd20m
HZso8bszEr+UG0GIjCkQhCiRV4nurtJJfmlRRZ/LxeaBGM1PauMS4uBYwzxYaG9OtnF9ksm1cLD3
ZUhuD3TQveZGPzFJTEyYs/KMW/cQJw1CTTJgAVWm9J1CppCW2OoCMhI1bQXp4VaOqrkPCx2gW8pW
Z8ANAzIfV5aif5n1OgSYbDwjL8Ex0TzNS6YGlJYWnw6u6b7Vo0u7PKhFxkjOOFwaoa6qdB1Wyuky
xzqmdXcctokl2nXpY5xJ3UztQwdwaCaiZQiGPVs2MD569+7DX1VrYwrpQndRwimL/wp5qrb8TQME
8qeOjJ2NXjUqyMruM7PNjwhMATv1AsoZHLRNGA5iLyrslqZ1Q09MvJOo7EOZZtVaaxiaeXb/czIr
VAeVBdV2V9RVHLDRbk6l96wTa35OWvfH2MYlLT46CqWJ02vs+paWXS/QlGfjLnL7W9cjzmOUhdC2
5Ldgi8UbH/cBHNq3cCIscQJZu5vHMKXVMRoPcKL00FK4RUZ8HpCPxgLKx1PKFv/kGgbUIc2Fp9Hd
baMr8CZgVk4I8QzK2fuDdbm7hVOA3z3uY/UtQly2osz16LL0yKW3WMUWhZA1cXsxlDqlI35qaIbl
NtfJXclZgmengH5Tx/NGIQheY3Ko8RV1n34scxpE7yKaL4QP+gzLHWdLuRU41aduxhC75CTWESm9
J6MEboce/IxLg3wGNPAbXS/2hs3KlFujueq8UgQdFwRcQ5YgTjOsyVClRGQGnbDflJdpJ60uXmtB
y6Qg636xXJkSmRhg/XmlxRkaCaxHs+WizFQaLDB6A6VXZdDzWn/rtWDE9ag5jtmA+mLKXlJgr8c+
YvSmiHvdzTibzv4U/pE1rPmpdfsTKUvvhRO7W1v16DjYV1TCgOYvilM0ZajaPBluI5sRfeYOyIjL
GtxBT7twpSGw3kAz1XCK99amNup2E9YYow1yrKrvSrb2yQKW/NQr2HAErjHONnskNYlbvPihf1TR
AgE0YNKb7vyH2M301GgiPZEEQ4swHXwMfT4MgUX0YtFkkpE77uCTPeqva5ZcBiiP/aEbMHJ2lV+s
jeUiGCS9H05v26gq4hc0buGq/nSaueBWHYdrPDWIJ4gI0DXzWCybyH44FVBtj3mSFKtqiE5LLYZp
zGf/WHH+lWdv6DpmCQP8OBbFdTpBRAfXeEgnJ91/bSu6ZW8R05HLMlsPQmaxMMTJGwJtdWcX7l0m
asGnqta8q5w3RNekP6Yo+unRRvTtazW2PcMBC4qBSoojpmyGEbX0VoNuD8y/VQu/qX9RTa24wYZB
5oO3wQtcn1rHSle1RrzU11ppkLa2qUvWSnBYBskM2LTLJiPvWuvz8z8ejIQGfzEl2mpS+sGW2Ch1
BJgYdojLJMGYZO6OOaQDRmCb+ta8lyljtaqJFNvh8ccXKZzQhRfLN+O9pbflYUJHMWkFAL1247vu
+CgAU2PfNp3diM+gTuYBMA2gtlFG371ywkDskpQ35WgjUR/Mq8m1rNvoiu8xrbTareitLevv2E80
tyMfa56fq7MUcxPEKaMAqjkdsxpW5i4j1IA2dGZdyVc+CeXKlyaF/2+IZfYef7alYe/QLBVrV7lI
ykT7DRpSvUkUxuACDoYuKv4UuN0OlpJS00lzg5+D/CcE18QgpiTswTM58eMO6HOvNR9V08XYyp6A
pTQXI9Jy/IRgNpfbUY7D+DzVuJ66qbaOlsW8tIn981iPC7qAvMWm5aYSk8405TMoxsK59eJdmFaH
hfPrGiPu5R62WHclfjRcnli/MpKhNu1cnNGEteQnFkAgXPOY5x/maEsyb8UPbHAnP+47LCOpuLg+
Yi2Z1Wx90NhfYTJ871UeM/Ck1Rtxp+Ctt7r1GI1wUdTEKdNZ/bi3y5SpW4QrW9fzEldU9U2ZC+cs
fMx9NbH7JAUHZ3SyCbO8X0VQ4q62CtzxtyPa+budEOFlygAPr/6BdSzeduiz9mj1xcUpFouYENEt
7ngv5ipv31un+yw1v/xkQjSdMP32AXEVfVDaQq3Nia0LRrRoQposy7NpYMhEgexPq7AZmLAsewS3
q9812xTYXhovoOV/LJ1pOKREo9VurHapZw90KypiDn2t6zbxUghqkxOdbM/543lthTcyHJ7G2UNv
7I0M7y3SQ9259Q8xdHM6u2urdbZO5GlAVJn4T5IFt67CwOMFudkERSBfhDpUQhNb0UwveEvg3biO
dxBl90zNy7QzyV48PHa129Dlj8Cx9NTuG7Ocs8ALsxObsWb1lQcWu517bmfSKcgaApOHZXEl69Za
zRinTrJRdCKKqMZCRcdLeb39ptlYpWfXQb1VOGdpQ+UdQhKDJcPeLX4vY5OZA70sS5onFVU/QLkV
L9JuLnJidDWV8RS0OkMIkWm7ORXWLfO5eszarrYJeSPD4DSHr6Te3sz9VVmLYuPki/LCtTNIs0eW
JePRksmB79mDa2UtJswxvI9MwDZ/EayHOgoiIAVxOzK18mEmlKXjbkQOLhiUcBpY3/869aWZO7e8
wxoPkD/FfN1EaF9i41hLsnAm6B57I31tcxuiW5n96RtRHr6uxS5b0okETNWZgDRy0R5fKyC4xHiN
qwxXpolxXxgzCWNdk29k5L1p6CrRURMv0HmSiY9FvkEc6kRgLethA+cmU953YPhHKEnQLVvdOlta
dBy0gszjAuub1fY4efyOQZIeXlGJ1LUEwKFFzm3oKv1YV78KwjvuIWjj0en/NFFTPUxZA7yamJcC
Q632cTrZO0sr+yNmTvjt2La1JEWgQf701sIghZC5Tjf1sh/E4fQEeMg7fT0YUWwDvWF+azHHeySh
h2EKDNEWTNISSMsAT4cWcMosR98mpClBDqKR0/DihmTXmcw0skIiEdOceVyB8GnWBHNmODsyRirM
iDktYJfKFt24kT6P4dJJyMdmi6gXyH2ql2uRsjzj/8SqZI2cj2aCx21Jw5XAQf+KFG2xjuW2yqK1
oylCE2wNrzY4gbehftaMMQQhQiUwCxN1Y1l1q9YPw50a5bNTNRlEu/nMJESS721oN6NpSZqvzR+z
0X2amq3/NOZuB4ayYFhu3UtMkXtDasmGfPHqua7HQ9VJZ+VqZb73cAe/dJJsX+J/Tl8bAlB/FXcB
VhWQd3IssjOinIwlFkSpTCKxY4Hxj6nsrl83K0Fb7Agj8GYOpAmF1q9pyY5U/lR9WHUOUs1qAgBM
7HCG7tR0KgvKynlXVftjLDOXn+0SLmczz40wUO8qF/VbCLZ1S0TZY8zyfF24+rT5yo1q5vqlaZ36
oFXQ6DsLlUWk997x9nW1zHjTUKGTaKsvnqEKELEexYA3Q29xcbBUum75uy3tS5XlFCypeClVnb/Y
rkGAQc14mZ3kX1dm1ZwwPtfn8CU1bJRF+XRObSKBdOF0u0xM5n3J7DQ0VmK20/Gx8krrPlUWSvh5
1REbc+3s6GhKk64ZgBluwg4/2cDhr1UsMC77B4HXZsghVYVmx0ZcFT96Wl3c/0W5l8zznzOtGo8N
S42y+5seB1ptJmdHg+hjAjXe+YQ44JolehyKhrnzhyUD4bWrIeAz37Jm0MVmpE5JDJVaRPRKesaM
HJtGZeK2V+k7BSiYFFZeYfJi+uB5oU3FxrfUztfJVOYvfZeA3G1wsSvZk6MMSiL23TNU7l2MReDY
zV108kE5ZkbSnONIz0868CJaFvjFZGneXPKTlnt/l7bbOTZwNun+tqj9cNtk2m82yhSS4a0Z6aXM
LdtmTWf4NztAIHStbdiqs1ky8e5cqE2pZ9Pnr80dfCjG8Db+h2lg7SJ5onMmVChu4xzyJu1X0m21
0wiZae2NjPO0rFBbnX7zsCh3gAhpoXMfK+hbhQzjCxj0PUSez3RxrDvKP5Ul4+/aSNDaIgwrdEgM
5by03lImm3Ou4YB2v4eaWx1zHXWy0MJpD8f+M7eqjzKm9+U3DR6thSdaVoItYCi31TipF7dgfmIX
2SqJEp301PboVQjnU8wtT86cDy/+AMU6j4dgtHTOTe5usQ0Ecc7Ik6mXRJhIJxozBS7VezklQBmR
8aUNl0bH+B7G9sxcs4DeiBuAuDpUe1YHn6CIynpHxaquXw/Emqur5b/zeulPfl9i1TMiFZhLgfxV
JRPVQe+190gILeSgTs3AiTaG82FGFQnQ1dFPlpabB6cAWNWO7p6gS2unRemzALNHSA+kAxGlJhmv
s09irYWfA5EzEUZC6qs8QhwhFcS8NDEwAjLzPoa9Vh5DPbwly12+zyXw8wLLLp2ZFds865I3g3EB
nzTuFYO2qtIJrS4b7yAN9gcx7JbdX5s7D8iMacmN6Efw3yYaSN1ttzEuv7NG5zPKjBpaAQ68pogf
5ZS/teXgIXBj3UI2fqnMudnXnO2c1a7EB5K9GYmId3TlJF6fBjV5mRGF6fhip7XW+z82TTq8q3Vl
2p9fRNg4V+M7xN1nfFhZ0Zt3iHX+lkhidyUNoz9IC/3DRFzpyjBCGnXCJzK1BGzj9JuvggUk4xOK
+eGWJr17quPPwjZu1NXi5rp5s42YOSHxMbkwOC8beyejPPnlZaBnq/DuGVMbzKpOWKddmwYCCS/5
SPFiweakBcQLgUIj304qBHFpNk6QC7vdGSVubBu9Xida/ZE5zZ9Z0RnTYBLSRIBeiVEwee3ZkNL5
kjRIa0jeXhQ/W3kLndFHSNA6tn2krQrDxSuPne6C7SQ6Cwt8m51AEF8E1tKntuyYU8RDiL4bj0xl
9elOjnm95iQZESkiBoimOtu5A0pXqP7027XzLEoi5s2m24S0G4zRu+tdo+91QWhTwc2u17tnknKp
PuSfgvxIjSpmy0+BltZFOTkOhrFNLeRKSiTWCYWTvk7cBGiW0yOaAceIh6BtzmgWur6q3qso/Mlx
envHaQJP94bt7KXGJdaJVWYkfE2mRn9rZtL37JEeo19062nMfUwJSYK1FuFzZskfeRbaRzwK3+ew
8MihnQ9RARazbgMcxYEbhyLoNTOjpYjKh+CDlhpav+czVL1Zy0+9OYV7Ez0FEyW4rtKIOInilKCy
4va118A/v5D9wvnmImWNR9xdaVbqa1P3kgf62TESoPw0Ufx+gB3IqTQ1RFD9MgfrSHf34h8oNodd
4Whv7gz2toImxTKencKU3KpGc/rd/+bpvJYkRbpm+0SYISIQt6l1lmx1g7UatIYI4On/Bf2dczFY
9Uz3dFUmGUT4dl8+crA6urn/q02KF/rSCNo15rkcOHYNYVrAs7UaNtfkDNGgO/R/Eru973ZX7VQK
NJ2AiJEJb2tRK3yaGcgmOpu2KaPgYyLqbCf6ASMYJMdZUQlqgc9AWgMgv3fydH46M8ktZfjpxa16
NBIFmDFKivjRD9XTmcQhslrxai3dCS4FhpXp7LvO93baoTOo8bnN7MXA2mBmdnRTnbBwk5WbZAGq
HMBR7pHeSaaRpy8L0mnwK72pFN1tE007SvdfgkHNb4037qIp92/d9JPW+o/RdpxN2dIfN2ZA3Ow8
aU8x3s+xraYtcdUd45/km0l5xyZNKLNjWlNdHcq+9jpD/bKWRByNC5z+ovyqM8KQnodlzua0xeZK
Hv+2VbRwdGfKl1l2yeIjaWqnXPoG2RImdTvv62LotxFtdFvNCf0aifZNiMk/W6Zt8jJn9Bf43b5S
XrZHOwRVW5KgcpFhdm3hoX2mwVuGw3ErdEj8WNqgydK+gegd4LfrJ3MXL6q+a8Obafwp3qSAMXf+
PKbPIEMNL2WUH8a5DCl/9jZEDvxXP7WutQmJp28/waoAXw7iDDQ4A7DEotyx9fOi3ai+e/QNM8Qo
XQjzqU65Y2dEtyYEfEb/5FE1ICDA8IUvY/VvRznSVzqnxCJqEp9tkJxNE45F1lrWa920Z8j5O6R9
zM/s+2/F0DL4TW4dp94ZTxErmgfEfYq+Gklk7upI0dLroZ4m2Vnm/TZXdnAyXfVdWxzQKCd57dkW
vwtHsSL4/oc9fqmMmkKxpliSP+qPXVIF1oYdwdpg6KguG0a6RD4HSur3LTfEAbRDcswwJTzTTrxT
//4XRoO8wCw7x/CL+aRBTx5rAnqgz9npwMwivhiMFAiwD8rrARGdTSjNxaU+J25nnS1H/qkjnd2i
nkYGr0gvadz8NUeHKEX8atdJTobBf+s5JGI37edbFdk7a5CkOoLWuXZ9eyRzUV8Dg2HhUIuXYj6a
lnoEdf4FAjVM/znRF3Ms5x0vqL6MZmaejYfouz+g+qyLUqDVYkNHbyWZTynpjCWQZ0GqSHoqpcKj
h5a7qg7WwAwOfzerNGWMVdKa55am606JANMDoFYvGvMj5hMcGm0bHYxWnG14KTCrG+8gWsdD+jdP
NkOwaWv6joWzPP8BPGWgbg0KMlWxFTDwhZ1B/ue1HeCZRvgMwAJ0PW50jp4AGvezY423Uawc601E
9+ZPA6IVTYXta40avOmQ7vc2cO5TwRz9YuWkfmczSakW7sHfhmp6MUC/Ylkk+F8DFkaSBjfVtgXI
TSqtnYMQ1Q+Y3uE1UsZr6EXI5FMcPjiV0J0nCHshhmQUMfN+1VN3TfEXAuaw1aJT7ZxI9Mc5HNsT
40xkCxOFT6lnySTxYmiwCQZPdUMEZMs0beuRndnsbwDU9RRcvyb+heym98QEQ5I7jsRV9h2uawlg
3qzhgoiab5VkvSqxGzcJHg2z4HHPKnQz9ZQ8bbt8ek5tv+ks+K+WkJbwEDIbzvIFksqoLattdbVh
T7GDqypUEFq9aaFV98rtv41dDFisNSjPEc3O9VgGU4sV0Ai7C/nI8ZG21K+mRXiuoRz1ImEWXvSL
BNyJ87oXiX3OHP9OHunoIsR35iX9NIPpiehmfXdbwKuDHY68MsGtLVN949X3MC76UE/BGC3a/1eZ
W2w855rUuJLNZS5wNEtJ945urYIgVXkppiK7TYUyj9QCvvOXUOg0YPz2Otu8zIxUN1SYTJeuyw5k
UoDMxezsI9gU6wmwjVLguxlmToBX/ARenN2qnNI1UHeFn7WkjhPwiRYQwnA01A6qEgkH3x+wXWiw
IfG7BUPpe+xW7XFG06K7vXKOeQ+WBiGve0vCO48u7xbl9XuSpKQK7Dp9czAwXeAUG9A3AEFMeRq/
AhsAaGTNrwBTDuuZqU3phK0izdPZtinQ0Uo+ksn8Aoy4/JwL6yAmBFtm7Ar3nnptvcI5tQS/aIyQ
7su6a8kxseoxca+QyKF625l5SkyNU150OC2c7I5o173irAg22vbOhXTCdxqGj1P2StPt16Ft9SPr
YdGJMO+e8Zw+674w4D3YMWWyLJWpSxyFug33rEKvvpFnpVBUGG8CcMNtUJV9iBLxmncNMAqc49vR
onMx4tB2BLzu8EbEBFvG4BlbOaF+9sNHpqfimWTfVURDQdoOv+w0Snez3XcX2iGq71myM8rhTUKI
fM36M3bj+pLlCWh6w7WxP8CsDhPvm0SSewEZ3MqritjFeMzkGNVU/UvQ7Iei/uiXv8ePpXPpsoBn
bjgbeLXS4S4EHm1d+zm2ujJ/OmFFqULMOH0a/PkSjGl6yr0WKSNkmUEibz2YjBAwLvW4eP/ZX0KB
AOJqDlXxzBPKBbqanRHGu3RfV7U8tV1jPcGJAQeu23OXq+kHwuTNqL66jirOYRq9iEnNJzM7wBDS
ZyONl2Zdanh7HheO9cemc+IQGbF9t1g77zBNLipUnC3iybhrtH2Y0pRO5KkvYRMpa8vYAMaL2x5p
Dc0+lcFhs4mG8cgLkzLlxJIz8DbthSrNQ9WbCAwZhVP0O7ub3u3HZzEWe0YJZPOLEt+IO99HWXE/
UbJ94ClPg04dxqRV0vQ6wyawOO0WZgaZvaXPr6inW9vYw8PUHnbeUNxx+SMVk1CchZG+Gb3fbVs8
nIeshqoSd7iOu0T/R5mpfhtAWSZxXp6zwYaL6gW/fRxW71E8F/ThjnsR05BRZsGHMTNyiKQ3XzxB
tYZjTvr3cRXkmjBKgB2BUbYWI5XhVsO+UcTV1vFSZ3oKd42J6mgZ55I0L2u6O+FJRsXJGiM7yLYr
4CWQK/Nmk/YVA9iuGPyW5bupyIZofS5KaBHag6HOgXipOWGu36tXP/moR8u/mB4UmHCy3ssA1ECX
qTcGfcGTiCJjzYXxoAvXABMUjTevUA93xDtooUURUJkUHDobd8oYeBLjuNdRBVPrx2ia6AFO81rx
bodtazw9nn/sqNfCNbf9Xlrc+UlunuthNF54jL40IXPKUsP1gSvdPVlcIHYN0LxgfFqPKadcaHWI
6ddhbIOL4w4WTnCyd6aq0ZcsDvWJGuxj7iM3ScegUSngBjGAdBxx4bYHH+Hp0A60ISniLI91pNP1
JQ0JCUPcXsCoCfPmiTMF29QASTex/T+xh5+l47BNDR0P1tItjv+0cAx7/42L2DsvF4yMQHt0dV9v
rvmfcwkYU2DYzq3BYE4NBaNosTyFm4o+Udcz6u/NDEbGtYvq4Wj1OY4BHPl5ci8dOmK5yRgVjA6M
tqTiYMHgvDoD3aUJWzB7dJ0hfo9UVjyCAYXCgwuwGW3pX3yvJtiF83xLRWl784TIr1WH+Ot1iiEH
WKiGwEWCe2XLwNC4V2ETHKnAhUUwavWedR1mGHYpS3G1nCzkWduj43qRLWXJv2qd4pTTwLJb5Q9D
g6zmHoH6ZufyASOMyqGKthYq45sHVdi7qcdx2DBSvCW1QHgyDHNP8wFnAQ6ynQFWLrMhjxD+de+c
Qs59mpjXTli/nLwnQ5RzUgyr8lzEHS4P3dFDM1B2a2TpIQ7n/DQG/k03sPEj0Y1nUdKSUUOa3Iym
FaOhxO7X1oveZwkyl4Ly6ZgnJnvVyTtUgfzUpeFsY1r0DkFv/4kQNsgHkARa9eSWiCUGXtM8aN+D
bOyYxW7WzvQoXAVqJIn6fZo2BAxHsURNulPPYrrNBx1cOuh2vqAspZHVR41LJo8acaUSZRmngyKA
JZ0aWfhaz5a6IYhf86UZWdPRePXNhjK0Us5LnDmHA5m9hg4RCLyShyKlTTB1Xq3R/0r9U/o1tuLo
4mLfYNzvsoj4kEzb1G7hCo8Fehhl5nBSy0PRl292aZIcqmLyLcWQExo3+2MAwP4ouPuvWBX4LgZx
pnmYfUs3pEddNdUeJLQJfrXpea2ib4PLQcnryfiORXVw3PpoCXkpUTPvcsRcwrCf4LtHbAF6fr2t
vxqUv7MniMHzN++mGrM3TTJxRig9YEwTe+AhEZw/OR4tBuq8CwtyFDgwuN9T0DDglb2td+u9GAzQ
bAKodBAI2WC7oa4J5iT2pe/1URsWCMWljpUJGWGUgNeZnqHyEI8YzojmN0ebAJs7i4dyrJeB/vZb
OLP7LsDm4ElywVDyk8Qjz4TGvXvLMyOCewiCWVE04uVXsbjqbFsNRwMQzmGKeQ8N4QQPN2u/YEsn
4bIcP52BdiloW/gWcX78+5YCRP5TY2tmZSdu/PhW0d0LXwePteIRxsC825cnRJpkizic7Go/qq5m
isNh/YmkRDcqBmBA8AK2lWU9Vg3WsUK1Y6zjYl+Z3fO83G1pjhEirV/7dh737rf1CNgJflZXQQGy
QsqZqZPfCS+qv44hSUUnjsm2LQZwBpbs4OR7X7L3iJA/7TTHk6cRlUfDfMu80Hkk1j5YlGKRMp7N
J6Z2CXVyjUdc0DEG63XgCJky4aNQI6PgU1QTT1h6aeDJmjgyqChwEh4/Eygvegr6XW02/7XcTlt4
LYzO68g+5FV24taebsKRGE7S7IXmjOCpYoP8K3tBSLJ/2FNEj/XCXMPfS4MXCDhr6B0nWIF37FIN
vdbb0nE3uA/kOxuvg+ymACaEdaRUTO0pvvB2q03ClWFy7crIeKnIyG4l7ryjaZS4mHs4NCn38zUy
qb2YajxQ07IdcD18GeDZ+GzUi90Pz6Kbxa9jMG//1WznOQY2nrM/kJWx8U3bwqvDl6ay/8iOvXrv
w7NokFo3fhc2jyLVvEBC/ZS5QpgwHXnBShhegw5gZc7s6WgktzlbkCUy/GrEjn1n50shnt/8DvHq
HujeiiFfDegiLP9badb4lZpGIUrT8TBLB295tmjHHBskL/8lh494dGZEsjlqr/x2Yq1e+Xs2mbuN
y6Wxc7Zy1YDPEtxlK2F+azM4S6tINowhKFaM0/A0xOb4Yld4m30wSpvxNZxFeEVoAglj2MY2Mzxx
YipoPoaET+OqOdkZqrNhlcEhbWBHG/WfCKVx72O52MeDtYBTwOeNYVMvjtf+IpPqvbM9i1CmM/4B
gUcOTwPm4hZi7lDQrAHqS+gd54/oOi+XZPF6GU39ZnHExIBPrxAmn+hrgU4AigxWq6F3HJk4YvjD
dOiRXc9+rudXLyUTWZKXFcL/OokpZrBVdYdveefJex3+scrIvYuWxcFeLgN9KTP29/gjjZRP9yj8
oQaU9sax+JyvFyPzMGKb5jOqvfgZV6CYjKjUp9W4CKEMJK3QwRnnSHtwFM1gxbKOJq2FqNQwSIE4
i99ZmsSe11fQF3prJ3TPGuWEP1BUcEJQyOr4PZZszRNCkLYUDwls/9QPhMuomNxYRjR+oYqWI2Pv
xFfRDv1mtpzg6ExtT5V80h6rWmOdGMVlmL3iGJkM28cWIl3sV59Mz0aS6wQuJyIkdd7YP3KqxpLW
D0+jWxfAGnnGRKrxvg7TV4x2v4wmkThybPEaOIxfzZbGQfq+pnve41yexprvK+WQzGP+s3NwaFBv
xjopJ/eohH20MXZh6ZPitdAIEKIcj7IwClqaQJJDt5xov0X7tuqC4EjQMJpvgI4qVseXTLL5zEpc
o6Mus+OIfn6aURtYiILyRiIAuSSYCz4Srr4rS0Iky9/zecGBGYNNLUFSgZqwDYwt8bSpem09TUiU
Xcg0Z/bk05WFw4yqH8/GwqxtW8pkawWndhZOdAEcK5zqnKLjbfLmg12mdcTLk4FvLRz8WngZhrn1
zvTQznxmrXnj2Wb4GBqNTaeNaQKbxHfB7fmJpBsfpqwHmWFKcphjdptllu/HifKVYUz171pCKFKs
7ttlLrOvPfVXJ8MP3chgx5iL+iKZjXd2Ers0JWy7oYRiPXcTRA3vzUSFLF2jP+tMwWgP4XbMJVS+
Mm1wWcnwxQ5K2Hj5T49O5Y3lVsZZJ/aTaef0ls8BhYJldeoGnsPQePV7H8n/ZsNz3gVGJJwE4r8i
+wyDub+ROiZLb7vvPVOiVC3qUurbzwCGzULw5QgHbJ/lOY/dkEzPX5+2gcQ099xAwZPKSpotfXY2
oPlG/D5udDRb0zlP6Nx71spNnxjuh0/RPLU6dImFcZ9DOyETjNTjHWyjlVjRp18MD2YMFbS4jCOO
DSsY/RPNAB/rQFg0+Umxc7CzpnoY8QJTNJDe4cWfU9+3ttk4JschZHrYjswzeIYT9i2oAqqbcDp3
0fwy2mJ8utiXaHNBn+PsM+5r4HdvBkY2ulJVzHHDxrz7fWgW9ybs7Cd1wsZrUg0f8FDsDft64xhH
pXekp6vioL2NZDl9xgReuVXn+TLHNQKrD4OKKpxszuC+AXnZQT1x33SxUJZ1/jGym7jGNiUBHeH/
IA7Nh+vDDlktODk+qgWnJD6ZFMorYPxNkvbTg3848/h0IWkg1aow1Hk1rk99e5UzO+9i6pM9KWAe
vv+8jjRW39wPJariFnNov6me4WE0pvOO2IB1c0bV7KNEVed14bfALY+Msm9DjCVn9KtH4gfz0aH3
bIe4ieXAh9oY8BpusvVG7WayI0xnL5ELKmKIkNxNbYaUoZF1oOHMu/47e/ksGRmAhg0TTBLCmcF7
OgJ3CTQ2BP6OlMOucE9JqZ5hq/1bAYz3aEytuyFdrvfCjDidy2x6WU/CCU0iaCqfvEPVtejtUyuo
P8F4DJ5o4CmsZhISAIkQZ7MheLqOcQI8gCeiJCWRpwjuOZTETZtxVgp8675esOx5tEG56MQwDUeq
u8bkiukMm82oL7ASQTcFJ01s/4m/ACBkHvxoRGK8laCHymnWF0N13cnwWQt0jxctNu1PfOQLfL75
aaKTUGHnGx+M481zUAz8CL3apbmgy6zoR3roZHUune6XHKfsTXSDQzVRCXBmhgFTc89d2uVSRn4D
O2Cuz0VNgWATRWDPlsdv8VwNyLnPvfBPJLUYXBnRoN5tErJ7b+mosgY21qADgSd3GIK1NI3tOrGh
JezhtCYlDH5jXXGTn5O+nzfmUieJ+0le+lzJyzRkw4kcdRwFAF/wpPU4xNZjpa6yY5JgSY8cvzit
X5VNVp5KTd/iUNNdiXsTPYUA99eQ3fwhy/oG/ZR9LfUZQRu0t8CFlGUa/tEYUR9xfcHdk2gpbTP0
9365ONxk10V2q6P+7xThznCmAVPB/79ErmNes8hJDl5SY+JZdIY2m8lwr1+uF6wStAA6CYS4msIO
TAsviRW1T2pNCGuU08Pt6x2nOHkqdPfDNX9BUk5+arcVV7umftVr0DUct+HkH+qvNXV5OhxqJunM
k6s5u/47sWWKRr6i5seqR1ZTVh9sNS2uaFt57sUte++iempAIl91O9UOZG4DWWQs1pg0DMlZn1XL
23m6Hk9+Hqt7RN/IRjd9xoSEwrbUwdmSDPlnbnXwWlPotQMjif9lXtgmhF+n4AM/itvQHi/VdIxt
5VzT5UISpyMSqOUe2EN6Khd9NmB7cp4WM2pCCc0BM94fy0CcCMJoD7ueQ3Dcfa/pkwLwygHLIUQB
MeKWUIm0vv+rPGa6g3NVtDcFUzx8srnYFWxHvpF+2qRF++FN6FGxCSVuSoru6Yh71OkdVvGM8vjQ
fNFdbb2o1NrRUTlvO9+mvVaM6cOJ/PSxfmXQ1bFxteOf/eHuOV4DwCub7sINj9kU8dFFqfF4r/HJ
wggbHI9RhF/xxDUC5jNkLG+dYVhkPbnISPP8ge4FSBUruZDZZfQseeZDykPWouaUA9ODIzkwO1ci
PuXBkRk03GInbu+l7j4jDnxTOhI1VcjgBoYQI+qzX70X3ZnuHVRUdS8Dketr4gy/h4DPVWLXDOdD
66lmD8uysoID91/8GPImftijd8vr6E0NRnLO0SzedR5RCW7oajOmbsHTDM97t2RiuxxjX2260d5Z
VlEHwmXU0tw3+DgC42X3KmYXNILhP+pwju5Zgb77z7tmliSp3MCLtjwm6l8ewwuoPNGpJjG3TRYd
zwniXy1sumNS4NbPVPlWpOaAbb57W5pRzlYCuaSSDl6C8QihV8LMYJzqp4wB6twITvhuxxMhYno8
BA0+E4YbOOzVubEAX7upLG/YvI+Lmf09gbhpUMX2amVkxNebqA9T6FJ5MW2gQXF8MNqQJkSK2tZw
0+zH+gV3MR8JOoDblhkncJa+jIuLLsx6UzZQG6nDAAW8HE8sBZ/BFvgNEBnlPa8N8FQONwW7jbsX
gV72R7YI7LpOq5lHIphs3KaI8L26WHFcNd91Ef2diMdw5PaLF+bPNAytvnIZMODp8pBAH9rqe1Q/
BT6gTWA7g7Mx/YUc5e1AQ8sXgsH7cUl85c3gvHdg04eJ7ITrKufWO/h4FXnb3vnMSKIcrazwb8JX
PvHQq6NoTmYGAiC/YYUn83XyPE7lClr4ZGuSmIY4GIx3yZtMd+m72TNjGnriwPSL5iEm4AHlFN64
RLoSixCm8NmiCqk/urRj6n/lwEBbXI2yssa7at8/UWPJModgt0tDXR1Hwo38Mc6/DRIw46HFU6Pe
iVXhpE7G+9zWhCKz6JAylb2mmBKuSgB8OpVBsC3MNqQyxbX768C5jzildYkIIzKUb7ovUV5E166j
hVbhJBBNP3VMUTFj4B2lqqKp+7tfz/09XC5gcxsqUSi4Q9SCARPT5gPXvoZfLsKdkJV3WS/28lVm
zYTeRqZMAFaST0+5OIsHEZCnzXeTBG0cx9PfCiETcABVfHOQ8E0swAAyjNOWOdi3pJDeC6BogJMT
ns3cipFAq+hDdHZ14djLEQXD295db9VFa/aL/FDONvhURKVdHy8bvyhyNrm/kGs6ywTYVRv3PnUl
zBD72Mik3k+W9ykbXRCKNd8RpUc6kHHycOeEBkxsgybWrmjBR1HPgRkPA1sQeRadXyw3waShOye+
taHdXm3NxNlXTd0xD+8MTJyc+BbfSBCWn32ageeLZvMVPfEW2f0Ci+2eZEPnTcaQfatnhiTcAfz2
oTJ+5KCRq8CeiQKwqqX5piFF9LLw4GNVv/RzfJq7fLrGy6bUbbcA7OS2qER6NgCYmrLrz0iTzYm0
+nQdG5ym5DffJDgrQzPjW72mtFu7Z8wP+q11NKyu+WoRUsGHCMgdl+Dh31oU/66E7F+IJ/zu6C+4
IspFW1MoODcxkfM86b6HQGts5qNfMtP7yYPHe3DifHaYi7dlbZ5V4plv6AP0sc0kXmiyITODdGkZ
9NzlbODuyUyumefHfC4A1LO5QVREUf9NycEhNrpz3HQGiLcQLlPiZ6dKhG8e65pF3MqeWpKt1AOo
ozKHkCR0TzxvsZOtulsPmv/oy2pgYCa/lX1aYEegFioj5L5HGCFgiof1FGmozqkkjrju/td3Lcvg
RGVBJ6gCnqa3aYy4PQNCHK4BENhWH/lYEfGEMI0VmWhcNUY7aZfOKWTJ2/Kpm7+7ksXOtYwvvBQg
7Zd7Z+6vlDmGSL6Z2PkMAca2/A/Pbn3oHQ9/aYOYN7vqRnflya/UfEXZ+504eXWqJbD6gt7ux6Ro
nBk0dhMz7xLo0dWRF92j9njsD1FX+K8DHu+RPaZGguawTdHw6FTx+xC7pKXxzmRBxShJte1bpas/
aYjHux+xWtHWRle2+nCnTONoQ4STljtgn+DMKAb6W2lp7l+mZQX+5wrCaP47Lx1MmpXNFN2EOO/E
3n/W0OXULo3tVmmtoR5xMl1c5QwWyrMVFgDr7Cw+lGNM9RqBX2oCxHQxdfbLMPKCcB2k7dYI9MtA
fNUXHIMEbnbAu8K4OS3pP1EOrLo6sGkUhIXRDRW2sbYA4+7gjXIz9K8iJ4Ta+DzcGxVuaPjwGo8P
duvSKSXKnt6wvL95E59sYyRwRNcuG3NFaUi3mAPbOjXYRJTxxawZSpF79JFwPjIZ2Q+mIt8yfLg5
jrcj+1zMgwtzYaUvzBEPCDyIj2i2hhfOzpv1Ad5WFIeaRmESpK7Jf7qkYolJ3B2aJahz6YfdCDpj
J6NTC3tJ2+UbwWcJx7yLL82y4g6+prbaH4mMMFYKxiS9Ty9+2DKCMJIU5H6anMZEX/1aEZ7Nmnaf
gHGgf4nTY46VgtqRgJXCw64Qxlm7yGLsSvti2NP1TVHXMuBdL/bSouVQmMp89G+ja/FGB4jzVnbZ
pzAO7OddRvk92OhYPykS4fBYZtnpX6hJdhmfJUN8SGlSIw+kGgk67MedRCoXrW18FGHSfUzMpedK
HwCtJYzOvfTgsG27ZRaW79qcIuDY8Ei63Pxi+p08ak8RPUMVfxgeXQpTZbz7ddJdVvXUtI1yZzgj
VbDW3yHJ9wzF9DcDs+/OCdtN3S4jExaJfUS+EXGmN+1jZpnURhLWszp2JJwc7wG2WGxH6lXlBsEh
HB+Qr0LzZ6lewf6Xz9J1i6cuJK0IisEmj4t9OuC8HQotLrKp6PyoGLnt62zBRCKZ3ddLtaC81q8s
yYeVSP8t73uTfD3vYZdbuEr4lSXBh48F5ptUDP0VTQptODXVu7Ggtoe2+k5EhMfaH7svMYUK/kTK
lsmJbVJw7mTfMAIfjIrcge+zbR9yWmPNzjNveG27t9rozI3V/pmaLrqXPJ3uaY09nQPKhuqoHv4q
VS6jgELCR5gM5bLAOKQZ4fbvVt3VnE376THim1pUAtjXza5SbvW14Jk6V6SDCCKy3XddnLgFdv7b
ekEE/t9XqGQEifggiUXnXffGCTN0WLAQ5kIO5Gf8IZ+yrsZLOOV/1kkN9VB/Ctp2Dut8Vi1D2sR2
sQ2lzM8QBl9jYDxnR7fEXpejxJzTWtWGWXUcmpC2vYkjqu/lv2q3+ZYZdn8RC7sjmbKtVfEpPC3x
/adtsCiIGDOODu7rz706wdaL33p0JkV8b3NvPQLMf1GxUFkXsUr2BHJljUBhhvHBHLX3NUjplROo
xQ61IlctCUBQZUUujTVx9BT8de0cKsAl23/Lpse3AzIk6p6dZsQYAavpJ17zoPdeuiH/HTOg2eeW
xEjk1uwDaqAhCMGPPKT1pyMny75vmbwW4m31ZOJH/H8rMs1NRC+xhkvbrk+EthhEATYcIs871Wb9
c4ZH3VF89UobxC3gvH1IezOFDgz8KOjMo8ywhJEj44GJvBAI0lEMbxnZAI31/I95tKzvRNwZYcMn
yIZmOLYi+h12NHy7+H8oF7ab95Z9He1ogwbwsKByDaNjI80s6t+P34nhiOkIR0Xf/y4YDdTsZJ1w
BgOeY5vLrcB7Jc2fXSK/pl903euvw3xTnQlefa7RRV+wUYngrx/cvhRE09lbTm7QHOqoYuurpvOa
twVGcZp0EBIiZfHtpvjq5sbrtIyHjKQecDni3nVz5j009ik6Ozz61+MSnBUWKBaQsOKslWbLFl5x
Yiwx4NjmdR13r1PaZbouMw5nHlPq5aKmHd7L+pKQCsDiEr4StlSwKfM7zj2yWPg3N5QuUdFEo+zO
0YXH0y85+FbufsxVXh65bcitLGFogkvWqcAjthyZRzZYbbo4qHV8r5tf6+/wmXzBOUw3pomE2Lbj
Nh99lnO+pbPDYOmiggpnUKfQwoX3nHwDtjUp5ApaE12W0jmls8V4ecxn6ut/SDqIL1lvR8dGjQKQ
CrXXnvb1M3TG/124Wcq97iesgsAfPLMBa5IH00awPdnDaQlua5o8y6i5xUTEr3kAApWmrEvXdfiV
YN93VTTNF9PGXIYicZQ4K0lCCfcxLEAZvVwG/z202+IfsqLHorCcNWO8/97eIgN1XV0hjvkFwtk2
r7BxIkp8GrX8wjfkn1h7kGP5H1zXrzwP34tdZRSbLGPV9eItX3EK3jumX178Pl+8W0v8VrNuNSl1
ych17mW9mLGDwcSZ3gDXIXhP2r3Bqfuphw7Vw2DjvLEssTSME6BbIpNWtyCezX7XYqrDusAEXE3h
R4+v8TYFTXrxCKX/+xWq5iGtBTIGSI9PqegrtircrV5X2oeSwNs27EznbmrpnYVrXWwDuUC7wR83
mEk2ZAPVv8L5wUDZ+RoadrPNOoBYmBv/riPRpuwfjd9N5x6y+N4rc/iyy6g0c18JsRFgQgJyB6YC
FBlOO8olnpI+wr07T9h+tOgPWLqpM7KCaO+W6fe4hvBGIo3xcxgFB0vkj5F37zaEZ9EST0uCxt8Z
DbMKyZpxTPDcb9HDiamnocWAIUdUStwIqmz5ng7YS+04/+UtruvQrJi3ssJ1Ijxk3KsbZjEficnA
Zl0Nqqbn9jb7YbO0icI5E80ixOi39b/y/7Me67h0mOg4JEPbAZdQM1E5zLssKQvoNN+rmj7HieHv
XcdWcZCUlh0jOetX5VQfEsMPSNf6nsFXpggiwZTQwbOlA1X7v8h2E/H05DdyaE9zxCGZqWD6MZz4
RBL3cHA22M54VhkfGD92mp05Pil0RofKAIfVpplD3Wndy+qgwvjBfnuR6oFIeCg4bB/cHPKuIV17
J5dHFb0jQhI5Gb2B/16fIxo9ichN4al1Z/QBAZ+5MpUJJyU3777FZLMjUlBmEwK8R7Vp6H7LEWY2
nU+qmvjiYnF3UxgOVv6UuENoxPDfehdJIwxctRGOOZxWi2o3Tj+8oQsuvh67Q5859snorKPoaAXM
dGGR72rlIZWIw4P0fzRMg3Uvuy/TUvUcMoM+1WGNA3yOt8ikEZTUGoP/El3CgpYc6oz3oNAhIVWv
KJaoJ3D2hbr1f+ydx5KlyLqlX6Wt5xwDBxwY9ATYeofWOcEiMyJRjtY8/f2Iui3O5JrdeZ9BWGXW
SVE7wP0Xa32rd+ckHOZ8hDvC2laNaAa8uJp4f5BPsXODv2Yaf3Tbai8MlYa90liAalX9zUzWIxuX
lw66bH4A+vSL+ZHpOx23JoKTabeiqwQOEUwZCbZehSGqWynuI5BAzQYkdazXzntjYtcjZu6OBNI7
SCJn57JsX35+aObUfbPFlNjFx0XgCaVtmWXGA5gE46FtQQ07yOkyzdaZNMTek8eIhSrOvg6Tfeck
qfeQi957qOj0vIg2yfMUyc+rZj4Ubo0e2URyka6u2MUVDXZHl4/eSrRwc3iK7BiPzLLkzkEh/ccI
VKijvjC8XFZ4TQenNNVhGCn69ZXYv3EzvS0l36GyIA9vNqKFd4oo8XRzfaPMe5sXFloNmgNfX+aL
Q6RCYLfDftnOhrZYXbwmaC8F3a+vkz0HRVlT1+ialcuMpNBp4r25aat/5HLgx/1izYvzj16+diwE
jAh/UnDb7IyB9VqDfv2Rj88xRWYiPaT+idr/tJKIin8CTZl59dYjjl0V5inALbZa2VWf2ytGmFDW
9fKuV9mzrtvmBXdNoNcIkJE4Iq2AqBd57DWMOduXm9lQ65Zi79WsvQcTbnHmGLs+8oifANNrS0x1
af/I9jXAZeo9QgrapQ3mpeT+x15fd/qyR//4EaPBxyLAF6a226G8lY3FpNvE1t/Fg6U/agKfgWm1
8LZ0HRM2Ap6DG7E2NJi01ii9uMMncSE3yAx+lNvECRDotBji9p+KhlnZezLomyvGwvmQHfrYcd+h
Tu/mnHMb/M6Nir5ZMbAFilZsi3ryXOqW77TLdBHIORjDuHCZZmhbToN7iBPgMuTmdIeOJWewWkVs
hBx1Hb1kvtMq4g5sVp4/UlE+38d4TeJDnU+3veESPlDgvP4pvj0bPgpZD5DjNgd5oi27qmqNszWC
+kYoKB4s9uH1ZDYwTsg/GVINRxArlL3tmNYxSjkROee03QAH385OdRwv2CUTSb7YnVwrfH2i6F50
Te9PM4tQNKhr9+KiEj7bqBV96dnti1GXvxydW8+siZ/Y5O+B6RpgxYhXNvMuueZF5ZsI9ZGBd20Y
b/nrlkuZNnsMLm17ana4fo1gGLvyCG4NbiviIiYvrAs9yHixrl97lyy6Du9Vsfm8rFpHkpkrhws8
vffaODko5bHumnsbxWn2iLQa4lWdmOxf5bCnTWPH2BXH0avtS0F9hgxCSLQfSX0rmgYXrSK1ZDHL
UxsLc9MgE9yNt9jie3UL+ijIDFVAm7T0QPW8jnqvwREQFS4f1fkDD8I9Ic/OwyzBkMKPHHY/EwYM
jGgJRYMdoEqPWce+pXO28zCPAOgzbl3YRCAxlp9smTCbFOibm2PlGBcsG+XJM3LmEi5Z9hKFNtGa
nBU/X/j7xcSsCwbhdUKEfbwCGB/porEJlKxiaPTIwOZULtysw4Xn1kwc14nHvLeiXTmAZBYsa+MC
G0JfS19iBL4kduqdJ++tYlF8+/Ml6fQPCAqYRHmRL+aUaocWRGi+2PJm3GgLIqP/bVK6VgHdjCEC
00e94GJT5RYS2xpLe888/paUwOa222a/bgIJ1/Xs7YBju7pOCP4Y+o+30a/VdqsHiyStE5e9DyDm
l4hcY+8K1A2mzOdrRv92Ncg+2fKtATqZmXFn1g9zQU6XArH7yoAorFT3DhmMsToe4NgXQ4kWpdn4
R1H6gjiExPN1IKw+Nr8JyB4ogYoK6wtfACHmGYXWT7X388XU9PnYziMNM1KlDU/Q/CzFZcYb23QF
c8uyeJgndbfabXU1+KeHn59KneiPEJv8QMSvdZkTa72RXxrgZReCPy/dWMSn/7u64JE41x4KLLVk
b6AigM8xur9Nu+zwUzzrG0hj9hBwmuB6XIEqEElRiOrR4XtvzI+eGfT0Rb9H0uqipDY+ctP8ivr6
L2Fht0NtxDfdjBAPEevyrsCB4CykZtGmGyR/wL4Hhypw2bIrm3lLqS0qInbn9L3octayvX5IKP5D
qobszpj1Q2y25qPSTfMRE5QXahSkjHJmDywfs8COOZdeyg1DxA6n3CaldrO2J9Ho+aFfC9Iu9GQ4
TikWBh4Q7wkL9/Rg2uRq/vOjwnvKLTzUJkGIF73dfpjXJtJg3tqfX7CWnns7LfXNz79MDDY/BdmY
mWoikICoZ70iQTXeb1mZVTNvZKO12FL+xN2a959zbYwjYgcWR//5j5EL5cxjIvnzk1m0FAeR1qTV
Re45q7AQOEnpnWFC9H7j5frBwEF0aApKwQW10OTQNrvQ0ncTWzVfmmsKwCAxj8z6rWnKbzU0qrd9
57SCbpNqQnNaaEOZrjPg/d//OtKNd3tIDcIG3YZ1QqLUbZnSS1U6Arqf3+Hn5+JUEsKTb/i8whVD
yKXWBBpBKCHOrRklbFOBlEKXef358c+XTNV3ZmINx1yvfy8/QLpUtIx52yPqNOtxoJxjFAXb7+ep
n7bOeNi+tK77DrEiRjbXqyPK+pufjsSuPdoS4lT/+fJPl6KM/h/48/+nueMH+y9p7jqU6/+D9Q4/
+8//8V1S6Sy3nwW/7jiU8We7/BvNffsV/9DchfiX60nbwYFsS9e1HNDk/8DcDfkvwzDc7X+25bm6
xb8Bb9wn/+t/Wu6/bNeGGa0LZ6O2b79dVw0//8r+FwRuCfLUFbqr647732G5o7oAJv//IMj5e1me
aUtY8vyTsE3L/Xeid5yBZ7ZKp6FrYJy+1GZ9gRv+bkkYoXVD8qsVnVDgBmzne5/KaWYXXO3JdrgQ
TjvvU5bSbFrzs1XkmLxkUYfjYMcsD9x7vYogvujkQumIyA3O3HjelcwbFhtjqGoQuawyE0iwojHA
qbhjaYNMdaFo0WWvdlXPkrTh/2Boyath5Vz4DgNX0QOOG+tsGyaSGArecpcpJwubEZQSbww2y1U0
p3idiTSxjSM7UYjfEBD8TVaKphI2fB6dgN429qC91p3F1sDZY+hqdokHc67TRiJZcnzbU+qGhYEF
l9hbNIv5MpJiOz4RphptFv+YuNTR9F70uMdFhMk9j+xwbbgsZzARCacUfvD0bKmSyqI2tEOeNz0g
vCUO0jj9lU7OleDF6WLS/Szdbw+5xVkC/fZ7bUIVC2ymaorkOA/Th7s+tOTp0U+zJqWe8U1B9knk
FDajqPJDAaBGeP2t+unZ5Cj2q2X4dFRhBAk5zaGJGLiYv90Nfr3wcQQcu5jUNQBM3t/IqG55DHsf
U93Js7w0zAmP0CnxfUQGNv7vATYoCLdV/lFmFuFORlofbStXrEsrTJpwKWHCuZICI2V8MzPrVsnZ
qDvEiRWuJMbkfi7rlKnA8FBD7zM9VsWGndgQxFpGhL1zml1UWxPSIZAgdZC7A3KvEtByAQU5NmMq
hITB5oZ6nZbxzZRwo9ZmIy7begCtLcGr6+LrAQLje24V1rmtgn6ZSBs0/1rEKQRGm7z0SrwTIDg0
Kc+U+pOZvYZ1CMQyyoHdApIooFKjWzl7/RaUhQBp0Ppw9Ei+MgrlM+2F0DvJVzzlL6nm3fd1/pw1
CqImjD+MLtXBmaGXacMcJBNT8FLHcS1zMk8ELW3bk+IyqOwKYAHpZJLA8RGsmNkPh/38xnx0PJWj
RyBp8o0eNA/XO8J60z0kYTyXJnwhYaQ4iCRGkc5+qa1cXduxWf1s3+X3YvhNefuVYC4NZLoUoUXL
yGga7hetxWGR401ufQidW88o2jMLVUZRswZyokTJZU8TeQ4dDiSJOTI2iHxk+17OkGYWt3f2Bn5a
5lHNEdNbUM/Tb9dV98LFD2JkZTj2HgWtKGOfbMCDrX1BnFgvGSicYG31Nhzi5rW052JfGCP2SDKz
9iIhJLQBR1GNpNynM7t8QyzlkfDmwCi2GMO+JpixSEFNru63yjXQERHyB68h3ZS0cCSV67TBLOr9
EiPWWD352/bypyir3b3U9exARvQIg6/0p86t2aZ6xI6BdD3rXihIkLdKIhB7ZMCcxASAd3jgygKo
/lx+6Em2g+me8ijR7ap84cHoXCyebvJqScvY1WX5qTT1MaHuwis3pH4yO595XRDuk7zVlCG7arD5
ljPyAgqQITyjsc6BWSclc0o7RfJWJ3zK2+M9w7wQ6Pz2naKzMeZbpwOpai6adjTx+toMb43s4CTE
WI0jqfUASrFGNCW2sHE7zWC9N4YOLqX0eDobfD7YZK20/WVGzFwYLdQ7g9KLHaID9Zv9dzsBc83h
6YWTJl80s7/QuwTzyHAn3cRjrluHUxWTGJi+L2UKZTHFYmSTHheJeOW7CfIjgnAgHdLn+nm8zroa
YIiA+Aci0DvAoPPxJU+3Tk/DcGMwBMw3JC/zE3+umq90MHZt6dzbuvpAxLU1VmSDN9YJ6T74p07x
OY2ePNjmZrbGWHZEZv2CKINMQyZA+6Vn9vAwCBpge2bQYjL2D6oRE+s4P8eo0vxhohpkSVAwtHxo
lHY7Zx4VbYpenii9F7NgYb216Wym52AttTeD7UHJSxpPIZOk91FcTWPAFrFtfQlWjVxWrX1/mkrn
qDH783ubwYXDVMPPKvfbWycs4/bXoHU3aT8yYHW623U4a8JufRN4RJDrWLqhVtX9YCETqlqmnowX
l3T2XcO9eI4h0MFj2lxl+sAclZBk8PjG+O5uknLMtVwRMWHGgnPBtGPGb7Z4z9G1hu6I5NxFsaBN
Tg7QyH2YGfiyQJY70hirsNDpxmf5RGkZwzWJz0Yzb03Vu1UyxesGyHWFHk7uh9JWwp/IK6wFmUAJ
wOSgB6HZklEY5tHs+QZ0+aB0UjLk1HuUGE8YxEE/Tgi2OwbuwUBKHMeJCpuNbLgQc017Z26vsNIx
UOd8YhwHPLFz8erK/iu28TpjAob8S3St0WZBhE0ORrAAGA8aZeiAZUyNn7gZhn+cu77Hna7mmHKh
s2y/1nC61RM8JCgujHVTUFLdjbG5Qhmdfxmod+mm210/sU/hGcbrqzgc7eg9XtPdUuCjqHPkN/Ym
sR+vJSCBMc28UPJy+VuQb9tH5lFTjo2estoLg/FI445nbicsBZWE5cIZOxTpsSy4ZfHCFL4w4EtV
3lQEcQlN0YVp6Cb91TXTJ201vz0nu68hS1Aa3aAAfLdcQGusc7ggvf6x0fjc9DqE6QC8mby9BHCL
l6QQ9tFEoWILpxU7m2LzYFsNwzME6DnC02B2f7VyS5tUiAc9lfxOTe/OgXISrvOMtTgdma8DP4pq
P4FS4RPnAO51A87PZfvBcRBMY7orpH7qhkYGc8QKVrT9I5s01lMaEM+YKX40nqIu5aUxnVenQWtS
6RLSqWAVt6x2mLQEXgFqxNz/OE5IgZPJiPzCmE+VIL2dhScWFtqh3tbuoa9y/jMZywaSUcn1OWOT
ynaL5KGBUlYsGNyyjv6eEoOYAQdt8E5FrMmZTezKigPZkflK9g1k1xU5ek3j5UeDxVQEHFSEd90F
VLB9jszF3jyNUemK/q9zp4elwhmxZngwBfrfvr1q0fq4OP0+6RMRpIP9p2JD0JBakUcZWasRECsX
mpBX/BKKjrvDY2ESiaDF1Rj0pZexq5r3lQ2nW9qMqTjT6f7zM0vWhGAOpmPRo8W1HDjrWDN174Mx
Js8VFUFMVabdeKs4ORFP6bq8Y3jDibNgC7K2T2IChYxL5+pIPtki7josm2rCeucwj8ewvgE5PEm1
hP+aPtcIug2BYTw3EmJeGVUYqZCarNovi5MqcOP41R2KE55THBQzCFbsKVswDPHSAbI/zRfj8iXB
MFVe9+gZAdHIlBF29J2bXewzAH1iSRXY2n4eow94ye1uqbVzxS44sEYYLPPsID4z6qdowleafYLm
WCDhrWO4lTWZzG5Lhldt7oRZDdBxoSyG3amoPoABJ1P/l6H9ToLcxa2to+ucgbzI35RgVK1Jd44n
Az13ZfBpuqAxhXedo2epMtTjVv65mqxodMECc3lj2F2FiYn6wMakkrZt5zfKcYDxl8/Vp6fM74XE
taMHXxclJjdOUSBiYjUTyScHFlEQ9WTBlZULkDVZA7dYe99ZsmMmtWvftfLI3OCdUWrQQVvwx5r3
Pq6yP55AEqmSX/mmEqGQooBWpW/Oi+Ag7J7NqvggcD0KNE/t6XdEiMh7Z68oUFcTnVIh33WQAsA3
gLPW47QrhfMHSBJ3JkKGCT7v2BmfVr4+JX0Vs3Jdv7IPXTmguufooDucjU2dVbxfaQ9jfYB4pXc3
5hyhUsUfwBoKMEbMjJYoYRJM07CL7O+5KOaryQN06iauReISpKTmV0wEa8XRoFV/3Fj/siu1wKmv
p30RddxE/N+WaNgZG36xS9Wtm5fpvprKIzQyUgCKRO0M+Vu6tc7HiCuF4IZDbg0YLoqGWwi31m6k
lhVLAqBmVWpfqYE7EqozrPgs9FSPqiFcjNQIpFakO8PByOw503FYZxacMx/TYGmsSbsCNv0lYol7
EN1EaPri8bFi8bay+jyJ56yybdJIiAYeOvaqatMoWO76aS8V1XVDvViXU5Axzm0m982k8rXT+H7S
7B2kDjSSEv+7/bco2ieyf3wFXGQBoUA/wDuKV9DEAa/uOr4Lvti+TKogqmCc9rU7feEDq8EjRzeR
jh556vjwcP2ANNFIU2bgY4FNjSSokaKEqIOwhKemvy4gSYlNwyOI7GyXi5QsR5rLJM0eskoh8+As
MKusCJ3eecJZcJ80xUs+4VxANnxyMRLwqV/n1cOEFkOJGmFuI2O7pl59FUiWM8u+yWrtGRvuXbWm
vwR/jh8FdeTQFSWFti/q6FjkTLS6gXfDTtOrPUKrsr/IJZe+I4uvjlqCZd765JrmjhQI1A6cgnL6
Q+PLOZ1XzyuO6b3Mo9/t5PyeXcznIndeJk7EvCc/OpakXkm6bkAesT/ADjwqkWhBn11sQIGk0SRH
z+W9T60yOzm55LzU2UwTDj+EC2t6ulNxXG2Q7WsKT4H/Pr9mcb6HN15Q6aq92Y7mTiwC2VBhc+uZ
V7ceoG11lb7rZlAX9XgPAPi2bZnFQ6yzd1MDJmKBas0AMUC/jObWRknM9AaBv8dF0LUrbJJDOXLx
aAnc76VceaxKA+k8XIoqg6oumnhXTqSyUfSHSTckobOMH6L0fsdvpjmB0GuSNISC8W4NVDidnB6M
FhGh03ohTPvxNKPqpsJf4SDoJvbRGZU73vtgROOMiNNmi1/yRJTZ+CBWi/So5DFV3Bl4DFLu6lUg
5sreeeBv9DR+tUwcOOlw1y3jUY0X0zQPrGmIoGyCkdcjeRSRqsB7pnuQD2EHz7EFdNxXAeffo7nc
sTRoiJ+0tjgp0npApkjlMYK3jzcnK3dh4kGTBlu3OfDuG23crQOyP4M1rnwSM4yAxIWTOPwF8emm
8SNLncz3LAIkpJGe1omc9+rs6gx0wPKdkBiM2Aq6mzb2nnGq7z3W2p3JvVpUybs+V7+RcAUVrGk/
NRkSaPRCeSYUhgjvdzO45sGIcMDMhN7QDguft3Kno+vQY7VrEA9j/fvVN0Xn0wo8DCbBbLFzIfrp
r0dta62AHGY27W7xUA4gyWp1HifY8VyHJjXh6iHkBtm0RI+1A/xyMO8G1X1TBd7aDix2x72XEbOn
Ni9eJa6VdLrxzPEkzIgOlwRaXXtoaoRcHjB+AFhdtvh1jRYi1tc725lav2+iPziGj/NKYQeJGTX3
qeHiB5TS7WPLt/QBMnzx2OjNxY4bPGYzrM3KeTMsQgkW43mjwa/ZRGYxHaZV4flAssT8mx6ZRU+y
Tpe6jC+KIoEIl8Q4OMJbYeoQO2EOrT9ZlEdCQ46/3X+tIPEh0XRJ1bFBXHBFVlZp7VlQSgJ8ONS7
vMTpS9uZqexiRFN2rOBtFDcc+W24OCAVpkdzbZhA0IA7VX/2pPOSxQZZtn1FY8C15VcphIIcAIXf
FtpvPSU5XXCfypq5Qc+Rt8qvATIXaV7XZPL22ghRrB0KYg9F2Ojshl0Rf9SWOKNX+oWt0a/wCaMU
G7iFl32iMOY2/bczuicy7C8jPLaMP7WBcjp6xd9VZ4DjCKwHGn9lu0Fkb6GVeiwhN/E7R0+Uape6
h7YtNONV5hd9MZMdBKMb2Wl8VlRQYYR5C6PcDljlg8qdP8VCAkSpnWjc9pF0AWlV1odulCd78E5I
eApZvLDU3xUqH3zc7Duz7A9Lst4brnEkBlAwFdDCrHuLyeGA8o23gF0h405QtBZhYtr3qt7d5BGo
624Uzhvmz2mH8TREyF7TR0hiQtKUIwhYu6iZTI7mQ4LN+qYRRFy4w+vMonKR98VYX5HsAT5lTXVW
NgnsBaevW7yukVYHZrVFodEUZmURFpEbJCzmA5MuS1/qg2vCnvLKB5FrrxgA7fHQLPW9W8REtldo
XnoGSqml//UGkvjYUry1ysNO3zDRJVGVHoVBUBsxhXHn94Fu2HDZXLfAGHy9nQBOgQgJErx7rPjq
42B45Pas1J/0ifs8W6wg52DrDC9necnz28hDx7OG/zgcm2EEOrPaJ6SWJ0FxAIAEH966XQUmGuja
4AOmnwtU+iYb+4gRpQqRGjzWxbAnGIS+EsbUrzz6BPoXB2jWHjoTNZNL0kQ50p/gmyVClL9sjyae
eSSS+Z1Qogyz8RNNOowqL284QANsBwPRy7BKshZ0KEVNEZizIK3Auy3x7SyR/ZcRykVnief3Xf+n
lbxm8YoXzqKarOE3BN6MxJx7zMFZMWCz12wiIJYy2Ufzwp80xL/lirwoSyuGRHz7hYd2BPgT4WFl
/WXk7a+M0e2Rm2M3tAsnGEf8PYF5sPXL7DMzu3uk2aGXm891Y9OF6sy4C29pT03mvGFQnW50broG
S6+fxvZdBz/6Qq9n1TgHqFfyJL2VbMS40AmZGOoJB1cFgyHnr7Ipfo9J2xEDX623xZzf2grvjKZq
JssJoJ2Y7BWMxi2rTzsP2Q0vdwZAgWOnz18pM7l4bbL9pm8H9Nz/NvFZ+mOKeM7o6j8Ke/Ehjcww
WxtwdXV3X4+8vIPSf4k2/V0VEN9H/N+hyLyvorHBmoc4eRELt5wZmqSpc5kTTSpq2QVSPRfD5Gds
zNnMd1+ITJ+7jpMrknIjjOahLkfMOjkkCoPVf5/ygqwFDYbKuEPsbo58JflQ7XaQO4Wkn7imGOQ8
Sra8ND2/iSJjh/AzktkNFdpfwp5ooaF8h5v4G30XCRhZsThBWrf4b9SmtfFcvke0tTkDCjabMvUR
m1ACpYCwKoYmU870f9YXho/CVDsPw18QoaDxzfGlyhPrQeMBr9eGAJwY6T+qMv7bNz8FlmkGq0Ep
GQxpTGUOE0t1DFLjAdYtioG+lLQ7bGd7CHQqlp8x6vuReLc9jo1P4TBP1Pmz1sUc/ZRQvEGiqaoB
X3CYo0SbKxxkvVjReKfPFcDAYzUQbd6PI9Bz0n0q1p1BJ5PQ7HgiBzSkVh7/abJE35my33sNjSxo
nRVqh0mzPv+WOVgqEWMAKwed5EML8dEIDrVxGX1IRP+7xorvSFM5wLoXe14vHs6FGZnddrC+NJzL
tM02zcjy5ZUxES7EvCpcrDTidIXYd0+Mlm8TFgAMPLDfa3nSUl2lCpxnWCbDlyHlDc7du6mh0JyG
8oQzqSHTpj539ZTzIfZNqExanGptkWCOvFGM+HaDdMmLTa5upt/lEYVf1+a3ha0jXXF8kuWmYCJw
PmT0c+ADgtBh+eJYYHXZSxpCX8N9hZWMvK2+AZ/VTLdVDSqSKCOe3ZSiwNYinPQ6qpMmbOf6LW2G
s0gy2Dwx6o/c8Y618RDdgc4f7tmaESLHN5B1VP0sC5ecWqjXDJ1JTbPzP/GAcXLyDmWqFiREDymi
ZxT66QfUMJyXg59GxNU4ICKm1ang5KznCOgP4iOJVVAZBGFIPT/m0FnujFU+CtiotGddRWgZyKbO
SR961PABD4zfxQTEugnJTuVtBff1WhmX3C3d2xijXuvx6vcLuxQGC6RoLm5oeyMTILygmrRRElSj
2qF7CzuXfJM0grjH2NUMHEzErYGAZRhKL3BS2mOEQ8B6BzZHowyjXj1h/WUTtixE/EB/ZqrqJ+mN
0RdNYFo27jgjv3G5vXI9l5eFd6+ZaKPThqm3w/A/WCmjba3Vt9nZfQcYtSPwj1+2d+NwNRBP6mU7
BWztEjq9Zj5kGjLOZuQ9HRLtwTZ5V8eSSAMpsQJ55PXaI8vUJLc/UYyO52IdB/6DPmOTKTzTovmI
+/Q4Ch3vsL6w5Zv5K5nFuwepRAMCHo7rm+65eVDErWBi6xwtzWRRwEPsN7O6QyciuKJEE84kpNDJ
ba3Bd97LGS4Ctq+UfYUuWzoeb8DqTECumrD6rQ0T0nnNv9xkfqnT7SSnCAT45wUZ9y+oHjjVXot2
l1Lc7usPThSNkUGM8jkFHGoQ6uZ0OD3KvDGCLJ/2veUgZhvAvNksSRTa9/mMFQSCRG695y06w3U1
PH91EIeg/Eb42d55FduHtEu+chONU08H1hbZdyPK6Bzhmm5yjZfcocmzWH6sS+0FRqzdYtNHxrvE
NXLo5CV2agaAo+nuh1rfLYv1uEisxhkCFtpwsY+SrTnLoA2Kyv2VG3BKp4hHCb+s7kdOjtk/qves
JJn5tjeD1vSBZSGcS+nYQaUll3RtgppRAkRohJ0x6jGU0TUYGAt7kMFHObmYmhx+on43JLdB0jH3
NWkih17vzlnb/ymR5++BwuH3qrsX4oaYyRBeC5B20/2MsxECqyjZGLOnHBEcX6BD+AX+wKVE9Wbj
nvDNhFaAZzbQcotnoaa7iRnM2+2DaQgmHc2Hh2vxtdWGZzeJaemjYp8OFE9JammhSaijP/P2HiMM
oDx1WLCAmnK7EvwccRoMNSsJrJJIg6m8yP+GCyc1YkMHxpOdTq+aq8jdizF5ajXtLCtD3ui19V0T
DUHAlen4gAjOWVo+uXEnj41wf42KyaxLVNauhs8gmxZP5SJzhkrOR0cBCzvseVTRnW3QFU3ui8hY
UlrLi2cNd0uZPzoJZoR2X4hp3PER7PQxQvjocPBj5IJi5q2kcYSEzT7Gzu/FtQsWMHTIWpo+5hSc
RcP4hFUK58V073m7tKXSS7TC3oEBBEcuuJyd4U/VOSctrV5yl2wofFj4x4uXuh8vA5gMgxzksahu
iipDjJwcm668EUIBoyn+1HL8W3WYxozmg/G038v1STC192ONmRaQUyIfGLmOsaFuYpPRYG1bYV+T
wZZNQ7xrhEHjRpdBTYC8qeE0N1ihJeTiBVqb6gciAl6zqHzI9fh1Xutj4sJybEmxyLsJwoLxmDVN
ziB4Jntq8b4dvq9ioQeFUpmQRIFsrNHhzd8yVn0a4CAfC0kNPs+a4HaG3l81BDhB2kFHzmY6aIqa
xhHcaOoMVw0b1ikgT7xiJgPZwcikc0rA+gGmM8UugbkIqCJJn7sGpj1rl7NZjN4OejsYSCZTd0bJ
she0vBuk89JfOoI5pZ70t1FHpUkAgXu06pF5l5OnpHL171meyaujrGe9ytEQc/UFrVVrezw0HpHR
EkElvQ96mVuJnq4AzkiMI0YTmNfPaiVWmgPiYMqsPKGiQzNInNQ+9bYNnDvMu6JYu1OWkxGCNphB
LaW4YyLVylLiH+yk37aBOnxG/WX08bcsB7nMbw6BSUHnRBAfquKRLdG612ED2Vgqj5JdBkVpt4ey
1vlr0sIFGy8qheFSYeTO4Zb7E3mITpoOYWm3EU9li3xZElrZKbkfcCxELAIZ37Onmhi3LB5ieUaF
9UDvMPM4pYMJQqbVPjMHe9tkJh+C4ggZertlzmBPZ0+YUFu6JLsCB7HMcJypUM0CWxarJStEqsa+
CKELaInujexzzEUW4700jxGUtConK25498h4ZI6o8fClIE8qgjPH8mlTXDcdUGtDj9RhNvTygj56
9Ys5JYVb8YEl3CSBM9iQ76M+ZHc6tmovUxE/x3H/5hnYo7LJysPIHR8qkIAMi+ZnljKMYVgguGW+
RyuIUkcBsZQqBba62YdLuVxEM8M2KerD2MXFaxV/a3Jez9hWKTLW5mAAY9rxWyMjqCfQRGSD1QDz
diPzgaCZLEE/q1aOGx1Hsjs0R3dRp5nwt5Yb++QCg3SiwQltzQkSt7f3cJVPMXCiY+RRsraD+Vhv
mU+bNXOyNvmqkyBbQMDFOB1VkXTIt4tzNnvt3MATw+zRdMt6aw6Ea3pNJC79ym2aDUZxiiVExAwZ
azTHVzeevrKJfZq2ouvEhJkLZ5MICZ+dNlOXluFsVUzzBZ/7s94xjbIZv51VlAU4b1FQLYrJGaJn
bUJ5TI5otlfrKTdN7VSXr3Y0v0yR94JHnOKJQ92ITe8xrg0ubxHZwSRBnETARbHnajcDtYPKOhoT
hxipmCr5mMv0ljH2eMBuTnDPSu+cxeySiAUiF3SNgkZRTBQiuwhsUjeF7thHiy3rFeblesUE0DFU
0TU2j/l6Hitu/9SarzXErZ2MBsZSHRtzpyQBSgeusFP69E7IRxUANcGdNt7PWzlrdF27M83lZWpZ
QERN/yTMb9mSYYcTqgq8Ls6OXTSgo0UWqyztFRoka+SWueIcLR85sNMd79Wwz6b4VcZUydqagskl
QVcWXPvMa48eT9vReIPn8trFMjsy7cUiuU2oB5GexlhtQRgGIwymPgu7Zw263L7l9afwl4c6QXit
mhGZ0WTf23G5ByunHVQMqYBBMFnLgJTFMAR4of+DvfPYsVvJsuivNGrcLASDLjjoyfUmvZMyJ0TK
kUHv3df3YjaqIaXUStS8UQU8oN6rJ16aiBPn7L02C0TMP8aFG4HjrQXZihyyKWD7IF9nuh0YSRHX
WuWI1rv0Srgo2/sWJphwj+TGwEOMfSoLNdFQNhDrieLGq8iZHfLX0SSFd3KP0KqO4EMPk/IaILAX
FhUh4qvmdS4XvUFkvYa4/LleY2tW6jQiXJ+WyjA24k+e8wnCDl0qXN3wMrGmEPzbV9kuDqlA/UV2
Ip1GbBwv+iIJO8HnACwv6x5tTpQlfXCrCG+UgfzWHPhezeZW1GrrAtXUJcGCTUrsn97bJqjyaZDV
LnV6HFVszlFeWswD63xHhfDYxPiaZsAqbmd1dP2Uv0mZ4gsCQvdMpw4kkBxT73PMylDpkG2EW8hb
sylwRG2iOMqOPieo2UD7JzXRN3FfM5xWExPk6DOh6YRW20wlnHZUmyT2aGO17j6ahj0y9mAdaaPb
uMW0HWr6XDYB9onGd2iYz1T9xC0E1g+R5mofesl1NC7ZMNMcHmOjmrYOfRdacbkZ73BeJRu3lXsU
O9MuyHlDhaatN5dIw+Dwr0eBlh6r8lbPKKK7eGJ8CmTxFGKcmybnHj7UFY6VA0cvipj4GuFNSLyQ
uLYEEhwTemtiZfSpAWsRznLDmIhisXQchlLt3kgYpTtQN6bR+JIywED6wwV00wXImUWzrKqNbeY/
Wsu56/MQIZeNEA7hxKaZYG+kfkvQXrKXIBuOCKzRabI8QLjGaNQ8RYIeaVLwUQigzn0lT27t7D07
phDNIXFG6qqpUw2wrmQHEiDye2a8WdMGhwqmqB+soZEcLTuVsI58l+cKl7C2sYN7vAWOZV5imsRJ
EUXOIWkjkrMYGLu5QpJSltme5edGhIVazdR+s0KAklJOZC4Jzn5t5ptisWE0oqkQPNUaoqmBDIbR
CFBWFPTErvmrBBzxhWklnMwn4zaioli7/XhSvv+ULXVrF0OWwX/76vtUTXiD1gkqvhWJGZ9UyyBf
1FinBqPRyCGW2Bxoj415bUBwP8I921mseueKfgmFR3kFSJNDB6EZSXoak/hVpVgbg5iDrlVYRFrr
+CnzE33wWtCIVDEbkdliFyn3KvDROpgZ7RZp1+zobvhAXVxCWMNfVrYIASpQdzYRtpWMvonS02gI
8Y/Kp9QjbSMaIsBrisTYurqbenGdsqLumE2fLNpSwEyMZusJsuhwT7YCL9u8pOpljN02vFrf2oRB
Lif81yJIPtfacjCq2+AMFKWSbjxzY1sUeoYvt/GMhMxnCuvDGNnOPps4RrJ6nwYErA+cq9FrXJV0
ChE00MstfcZrGR2CXIS3buYRvFBLIMGtfjSJKPikVX4nQHzyo9ZdD7JBtNBofBc/qmB6PXMS3zoj
S5OKyKOZXaaejRWNVDfDc1IDWoOR7ZBRQbIJwTsDXPgOc1/BV1YkRrKP/H6bYfrECTVfBJJ1xUIF
x5kSylnYrrIeKb8/4OxLy/7cBOsMGO2mnKbL1k76HRL8FZg3QVVOg9sM3f04+NtmEshtGBMkXUtu
Nt9aaTKmLoLI2doFRlFcRnzG0FVxcztXmdelm9wioISkJEYZY3ZFIQ0XH9hbmMaf4YDd4+SpEZV0
h7kPLg202uQkhtd+VsI7cCkaywBVXRKPzsa0i9ccI/I63jNdMM1im9WKURPL3+ASQEKuANIZ6z6Z
UYzZoxnRUOzdg5EVZzOqmf6x0gale3Z19DwFVbkZg+ElnbVedwkiUwwJ9Ob1msXg1g6vBOQ/IsP9
296ltE0HiVpNIN0GYo/yzY93sOT2ZfAE2awi8Y0OidWn10mHxUSbDNfomOjEvilb9aVI7Eum7wgD
IFVs3BoN7pQgh4ozY89oPtlPc4q6DEtYnFnbURYPMLk4vcY5LVLepVXaCSQPU/jQTSR3LNH2S1oB
UyQT2LBv3tgdDBpsdPpsZx1ONLe8LeEPkqgGbtrAQtK3RnlViFYyXaAtocP8xfEoJLSP88336B0A
Rsay07fxccJN6Zjda0OzfzWq6EQL7bWpJvtU1PqBvx4zHC7PefTDr5AxEGzzDH8Ui36jeFX9hiz2
vHuYUT2aSB7sRO5bMZZU7HI/5y76ZG486syV15bGOqxoBScWyXYZ4JCSJ9QjuFuNprPP3Winxnkd
RfkBLxuCptr4IS3QohkFj0wv/YqYY2eu2f3Uy+QIJC2E1Znjt9ZteFsHTqKW+kH5SjB3ioCOfrdj
cfqLZuZh6hQ1PqGTxl2KdoWFICjWVTyg4hmYRWFwifyUMVIW3Oc563dsyA36i29Gn+1sMBauiPmy
lmO9WdrHOqu21mJGmkg+wI2Jjqyv/UOxZMKQOboubMs4TTr/HNlRT35GuHWi7hG/O3I1M07RRkTR
hhQ19zZlEmmMy5zDa8nNAKxnxw/M4H1E1SHn4BlXLXp6njy092yC0tBA1OJUCCQ/jLg3jZL9fpBQ
jMZ8iftzb7DZi20Ywj4LuuwStBHO/Nh4dNNq17kGC+HUb+YBHSjdD6jiWb7GWJxu3JGVkFsEUo7p
sCwb7BFIBlXFEh461UXhhT+UKDsOnOIzERQ7BcR+MxbNNyNrd4k3TOvG9F7m4hXuwjdoDwY/k5nO
IOaDNYR0fqP6JnP7F+Ixr1sPDbLXF3eNvTxfX+3iRSEyIREg8Cre0t4ke9c+dNlj2wu2cYIL2hC9
And25cQoa5up+xrWxI8R7TPvK/t7OibcZbTbS9ZPtMibgQoxcKoGKkyHej7jGJRgnVyWJ6crf2iX
KFq3nA5yHqkPsEHaurAAWXpID8Lyaen4NEO6yaJknVTzYYjQvQZ9ct/MRsnszVqiY4nLtB4HJZPd
GDP48HPQVrnJLpnkyAzIr9vagCUd7DRHaGgAu3yKHKDMD0G8uLOjy5BT/VCgyDdLnJsTpMCUE5Cw
j7y5JdK4OV2Xbv06Fcx85rE9WiZ6fcaN/SEzwxdjwA2BBoBBl/UFgtRLj0YgLkqB2R64aFV/Cwpi
0jpuHeMf8xyn5iNiA2+vyvQxMkYQ/MZ4QgOgd43F9JtAXUaX6XSynflTa8IQ7E1xqGvhXIEWOYJK
4XAX6jvldE8+uqxNAs5oJ3pd7pMG9MuAUrGeiNSBlgbCzdAYrIkDa5nNYWi3UDHSok5GAx0EX3sV
ubeSmMu9l/jVoZbVAqMiEXC2US6WETa+gg8aVHjImhWLQzgx0vMLchmb+NmT5lVJr2ZlZ+4XG9c5
4jr93Vb5qre0s28yii81VJwh5gdtqugSjSi9xtK+7L3DYMKeKhhVBxi3hzraWl28wy8HmyHEVNNw
bB1psjEiPNdNWTHkpSdEAFkoy2OLCvQNuTaVSLdbyF3ZFXk+D2OrvpbS9U8uL0vB/+5koXNg3Lgc
t8W5BXK6ktbLgJ9p03X+J2Ph0uMHYjNj7uRo44ongCTdmvdU5xVDkunVs/ubbBxffFpFaHjQgzrO
uGkcl8wT5NRR5r0S+XyyDU+exAgQvzL8kfxQ8YXMNqrIyQ930eTsbcOPL9rgRUbOvIMt/klPmlZd
UpGGEU4LUn0zE81KJ2wI+HCVFXHaG+ZTVIJwzg38lQljoF1QVzeF4929ecv+34T3oQkPY9r/bcJb
18Vrq19/NeHx//j+2rT/9Q/T/6fNy+T4vm/a8NMwzf3LhGf901ZKoC/2ME4K28Vp9y8TnvtPoC0u
QaKucgnCMHHO/cuEJ/9pKaQVvrBtU/m2Y/07JrzlX/SzBU+aNjJU2+MPs7FWu1L8asEDDTDOvUeT
DoXmtuh9YBwK1AXavGIV51ShMKyyIyUQwmwnLpD7DiXJmj0RUK3+7JeMiGoZlQcrp48W+ebFT3fy
Bt0mTKf/yDuAQDpvG+7Wb9fHzk9yqm1DYBW4EjEqll9f73QeLv/0f/ZFR/i26AiEm7a1M037uWFk
GYvwaxIgU2jiPNgm5gQEqMWz3aE+RxGxYuJx7F0fbGomD0WsqRXXH1zY4k38n+s9fvuvf7BocWG+
xCNJc5+Lkzy8ny8sRxIHqoOhz9BJrGQteU9jdGkKQsyd2TsWXeodPZ+EC+7wl3mGG6aoLzgB0FcM
aLgoT2/mqEheSOTbNxRf6yDsrz+4yMWs+f4qbdNxLQfCiQOhVv56lYEkVAMDdsj4KASCsOQEzhHt
Oz0b4xLN5ufHwjYemy4Eww+nmb5mtG3t+BrqHmZghsBHNscIlUjybRzm4hNtxis3Fp9pxDHnbt16
o7yg2dAm53DUOd0m0oh5LA03btRME/KRQ2Bpm0seUEDKjhEvkQpQ4HXjiNtx8x2nJFk4upk3ZD7p
7Wjl4bEhzmstPK+5dEW/N9PC28yWld4MI+qeJHMYW3njJTzzGz4U90jHXh2oFMpVgJPLdwzcNJNX
rlQ9B7BRkMRbSp8DZzTPPMpD2HfJeTKodHqJ44NMIsw+If3Obizl9bSszekM3QkBoBXqZfiCy5Nd
kzFVlp8tg2JFcYwn6Zv6pTfqq5J/9NRZNA5nmR7o9yZHAhOGnVktuSstDhTDktixW3BGGOLB8TEG
swcKzqRkzIohDiP5E5moNLFUCsyi5UhKCmN9pPfcLBmNJxD+RJf5xDJLVX7pMiu9NO3pu+KcvU+T
eUSkR1d/qlrobWb+REzKxZspm3Oes/vgpVremXdvPisaQHjHEkq6cvkyfvoka3Q9EW4NBlfdWuZ9
fZE6rb3vbO/EmXveB2OccxNSuemLkXZLMH4rBrRFCJPNz3+/FOtPl4J2T5I+5Qn+a/56KUpJLwsV
7ZZobo/0WMiRynxmugiqgEkQoYDiLx+tXYd1BQJv8GTonKaoT46QiUCYan6Wm1gPzFOmcryaimfV
e+EJjoe7MzvvhzHA7A/Jg4kmDKVM3B6qmcnfMISMUipnK6aqQR0f9Rsntu41huI9Vcr577/StH+/
4Y7wia/Gk81f3tukWYfwMY4Kc2nop5cdU8SzcTe4xPapyB636Ira6OhipAMV2MsqhVhP1hhKr4zv
Vq0+uJplxX33+JFWmiDTfUe4vAS/3nOvGIBDG9pAQf4Fk/k3uLEWilbiOZfTScgJZx8UzJoMEunR
TXE+EUagV7STEX48NlURneD04eQre0i63geXxwL2h+vzYN2Y7BusfOr9wlxEnUoMpkfW8Mktamtv
dRYtWjVfemMar2bC6OMSxi+pghDBWYnNEp3s3GfRliTg8jk2na8Mqptrm6SLaTLEqe1oz8+I3655
t3F/EXg90NZfj0B4n/g+vna10ZxKFdNohExMLm9AGebcRE0PX4zTQsg5wx6L528l8JO16ElwSh0m
qKO6dfjbSVEgrPSiWw1qbQW2CgRllP6YwOKsps7aGbKcLsGHOfXcXoC/NTcKsVBNR7ShJXTwNKik
zkeVV42c243gVMXd0hQrn6la/a0KCn8PkUaxv4/w6sf+izlquNzzPX9UcgKDzGhhcmDUonJbpTXn
/HgqAX8K3DMyRPIlW/eixDl0KaZ6OsalexP3/deYpKgT79ubgAXAcjBQOGAjpKGlD0NFwiezrgev
rOuHwCeIYdEF1dmlIN75IF2bDJx5HKjdexKY0k9B2JqnDIDWAsKZeZlv7Dbu+ZirbhtjAX+i0wNT
KqV1YwwOHD4pHxPKjo1nLZx0hvEl0KBtbaPusy3EHEExlrtMIyUNUjgASUVGXjUEz+mAEb9fGjSd
d6DPsrVMH2+l32xbr4RRN3IQNe45HPfXpMt9SbnrO/KqrzUcAWxJ+hDM5VfVDRzVPUZPs8kiF5af
Bl6mlZt0UBnN8uDwet2zCj4iSL1GZW6eO+JWk5Jk8ELamvw/flXYM73x2Igz2sUcb8t8T3/RnLd1
bAVb1lbGb1XgHtkFN/4cv9ol6iEEV9lm6BjyaYcI77Yl/G2IvvkubKaxsO4KygBUgCo8jwLVlJlV
400d9gF5ubfNctMQlH6yzR6ZL0HMPf9GWXvf00A0x7BslwjTpr00i+ZmNIeCPjuUagmt0bZoGLcS
0TU/PdxCmQtJijG4r2EagYlCUy7E8N3K/GMEpXsHFhkt2CwuLNsLKAiiE9/luZ2mncXqBJKb0zMY
qh+hkFukN/whxI6u3FB/t5hYIoKZ2R9HxRm6N0LsV4pm5ozRF1ssrbCByjSGxHeye7S3RUuGNvNd
AAiBh0s+zTLOtF599CqDRuXMXJoAuPqe6Mcdt9a862uSQPMwcg9OQKtWWWTjOqTqVXX1I2miYz1i
EYmL/g4BMMRUTx0TfPU3fR7YK3KN26MkDRSRpu6/LzlkQXQNEKjliPC/p4ibP9S+f9jdHMXC71CY
I6dyl7//00aLvntkFov8JoRY4PfBsA6zxZJY6BsJ2vbR5XfVnvtAolCw0RPD2lAzuVRw+TcfXMof
ql2XxdyWFp1Ql4TIXy+FpplZsAwZ2NkFRNyRJtvAyZsGdPRc5xppPJq+lRX4A9vlMqXzSpRrFG95
1txki+OxIkscqCwjukgK2s4voAT7jxb/Zb9/tzdxjrHIvfA5y/xWmjiqrvVg0aoDkM2pmm9iHSIP
4jxAmicQDUhEJpssmk3fOIoApMZUPko465+zUD7MbUHJVbff8YOVa52b3bNayCIpWuoDAuH7eCin
49/v7Fu19Nsl26YkSWjZUb13D7lWgo6hBj+Jzas7Ihtnq5yhftQdeRyZRRPFthECTMLd9X74Sr/4
nFXUInbu75lCvQZMzhDlNfSZhHf9diBzeRe3ueWCAelpw2Fh2yGXJxOnMeoNt+Mxwd+JwytnolDV
F5SOH7wu8k/PwaWB63qO6UnlvisRM7dwZuJwYKAINWxKAjgPXUqcY4AKwh+8BrMk5wwPdRUAhKjZ
psrd5JVJHw8oeErNBaTPxYnUeFDqrG5BSbySAEwnODAtRptjdGG73Ze/PwpzudXvH4XLcZOVAts7
//n1JXeJWWjGyuKwVA7I9ItAHhiAXdrVRSXpyUeTzWrnJAbsNz/CrmYd+fIJ91B44/9+Kd4fihhO
lqjefToHwjffHXvHNDfQGBJ4IFGW75OxJkxC7fueEXI/V2ikmDUg5dPlGfoqXMV8KG90zbySY6W1
8xCb5tgY70WjvrJttg/aHz/NYDVWuaxjUhSru8YpL0pzCPaF5sME3L2FbdMcEYMdwHHOW+WN+OUW
Vf9QJeeC/hlzaFrnHRPOWtkppGa0QP4AQysKDbSqoX2VGwlUUTX/SJPQ3E12vnPNdIGIjUfh+vWV
m3rbHC9To5mmhx251WOBRKwbe4amXX3CgjAeB7tvkX8RZBG16UVBX/UtoJRJ5tehYk1/C85pxouk
QpMNBSZ59EL8Ldb4UNN8uRh9rHymNb2Wsvyo9rWc398QpUwHVBE9CVO5796QbCjxmNBWRknMhgpu
YNUhezhnfYJHt3KnLavkRVgyy6496CU6H37Q3N5iaSbMBGV6FhrWZu6c4sxUckvShs++49EPz7aS
BHI7sJ+9brxGGseJ053bLYNHLJUDopQqoy5oc1JFKqAau16eZyZx5tB6sN/K/LJLgpIF2PjgU7aW
lf3dR6F8QgakSYsK6NNyS37ehOqULCXsfEwBGCOFsW0iiRcMwJvbmoMZCgSBY69n6tn7UJ4xGCUQ
y9zkEgQiWI7FJhcs4TCwCU4xMj/dv4SE0t4n0XhI51au8sK6MjDmbmEDtRTcWXEiV4MqsI/NbT9i
x6I7Ym8HJ4+OTLvk2s3FJ6PPzedqQC4jq8u/f3vO7wccIFdKQFdxKWeADv36i32vJMGnGIxFwDFg
e7Qgy2b1Haqdk9WX+qbOvueq7AnAzJm/Mzpb95QiR9uY0qcQznvdzc+VGfk3CDvFWRvSJaqLMe+g
Ac0DVHgwQnoxaT8Hp6Fx8U4QCn0z9RQ3ULVJOejEsHfSwqT1FiyjErraS8jXxB58KXvqwmEGPqwt
SUO6TdayrM3rFpL8alCw5xDDFI0MTpO/K2t9j6TbXRfLGLwOGKLRHAPs1p4R+qHJKEJic4U6GnV6
4UPeuiDHcuWCcjkkhBRQW0DT+/vN/cMaa1uc00k9stmpzbeb/9PrpCIsoBXEnRVnC73RJpViWCrE
jgAsUBI0e8MY8CRLiQ0B8vzaUAQsyaG5tyZe/Q8uZjmq/vpuczGSh0wnw+O8+K6qwTAnZF3xpAmP
07dkiu8Qra/TstHrwQhpATTDwZTyqnU4a5cB2h7KRQa33xnfdx90OuXvawsXw0sHk81kCuQsndCf
7kwHAKVNu4jCailOSVeJWaxDsUuXdSCPyISfsapFaUTglBxdDBCAr/scOpCbz/cC4ORKg/fmPexO
b5pI9CvNTsRmthJjFZxKQKXEEjSveROEeyOGl2IAK4wTTod/v6/yD1/Q0pumKeMtD/rtJfjpp/gC
bHTRCWZAEZPs/NC2nYntGtcMTfIbZyirZ4dYlVZkBzcSWLNM74KJV/5UuOwNwa6EynUAUtxu/Xp5
NyzHOFUR1i0VT7eh1cinnmXIIM8B5m/OedOof4ypsp6B9XzwU37vP9tLh9xUlm/zjoh3lQw6LTPp
CVfkWAyzYhL+sEsgwpxTK3lm70+0H17XYcWQbQC0QDBA2HX9w+DmdDgpIh3CDmBwRE95Xfun0jSm
VR3F+7p07VNMOhwGttDZUVr7YFLFxvLz4TqBnbYCfuN9sJSb8g8/hg6/VJ6i2W+J99uXWxpxNnQ0
0xEvkCyTFsU68IInGxsZboTsRqYTZmzUUDvSALE6qmk3mcza2gj5K05SfZOM36DdzWZXvcA03WM7
h9LMA0GUm5Ur6r5tm5Dr+ZB7BHkKhNOUCZCRJrO7+e5a2AbSoPmcLvRnPnM8r26YAYcRzp106Vah
miM8ta1JQB2d9jBNPQFJmcUaLN1Hx9BYLeLrNEvde5TDS+J3029YwYsN0hx1kVfzc58YF3XQlpdz
I19UX9T3HqggphDbevCrew+vMCa2Q43k+sqdF3pU7TkkhXLIHe0J3pjk/EkvWs3NRQ5oY99FjLqJ
tHk2vAHCVa8vpFeLXeU4dGGMo2U0ybYQIttX++AeRgWq/qEGGyEAURSlh5E+WXmLuwhP495nXrf2
Ws7nbo4LZPaSedcYRDKA5qNDT1PXgZePRJGmGXwGBfVVjmsjnHDBj5TIcu6yF4NKPs1tdcTLHB9B
DTFXQJ/YFsM1tThwf2cVyMp+cRfn9ZRkBBw0dDl1VIutgSfjJg8Ssc2ZyePhKtv9sp1OnQPdNxnx
tqXVYydaUqYYXWQQVC+arHpUi0QUi2nxwelH/WHRc21PAKe0PEiV7rvqwkOYPyCUoLowkXKrptMb
o+6cM2I+C92bh12ejguj7tu2mQ9RKdOHcjbUCe0RUJ9q2mAKEA/2zAuM2EvvUOwe7SUbFcPuN5w4
mDgyXeKEr2s6Z8Q1LVE4AwkAOodGYAp5FyaCvgdqy3AU9h6GUYajJfPPmm47IFga2lXqs5eO44+Q
HLJbcGcYNjuF4s841F5EhAICrJXIrL3dDwrdMMy3ZKwuaFufvBZlc0o34Tq0E46hhJ4koci/uFZN
n9wE/RT0pMIpYIQS8d6FbltgEz3wNSLBTkyxPnWFX186bhlCIcmJs9Xhwzzb1l3VLfdrJiEHFfPz
WI0+Qr6h3tcDS8yclPZJ6tzfxtpLPk/RM1mZ2zrtpxfXRAjjYS/FZYnjM2DkfR6d+fYtQ8NibPDv
r59QEKkdlcl2L7x3uxrbVpw3EmA9KDgMQxbdGnQJPgsM06AO+KA9Nt5zFYHV9LA19alxPTWlhWIo
cHGqO9XBTB1vV0/FMe1pg8jCc244OAEetByiqLTRrL20KTdY1/TOic/J8F2OTrA1OtF9sK/9obVs
u4rzrG9ZJtM0+f6sTvRNnzE6IwOYaO64jS+1237K4+IzKG2f5X9hwumB8I+q1jT7+Nhwvw1L1OUL
iqbo1mlahfU+2WJxaM5oiYrr2k9vlSGPzfJ0+pQMCINE8tDsfUhzc7KVYznsC+xiBq65dVrnz31r
fZHspTlunYM/a4zonffZCHMIjoq1ZaRvHQxJfmf12brNHAVeqEFAks3OQxTWROVIDFbtaB1orl/Q
U8xuXb+rN1QmR7if47ZoMBf+/T0wf//QIRl6dHU923EJf373oWskUHkTMy516Gmsh6G5BK/9TKBy
skn65MECpIDGcNFzOpeBg2dzq5vhAf3cS2Jw8ZnpTx9s7ebv1R+XxOCW45zHoOj9oCDqo36wegxY
oxU91VP/FJUMCpDG0PTUKOBKPMXhgJ4j94d51RuI5pVPBDYpIFwYfqe/3yLr993ZIUlgGe7TZ6MG
fHe47PHYowtMaZqY9Hu54AZ9Wj48hbROk8/w8gZGCxVmZRDhwDbwyy/gvSbmoklFqg5GEGFP5wjW
qmTvGhNQPj3fjTQ8b2vTPc7k6KSS/a/K0pigEcDeVa0oCQ2LvvFMRJIWGzwToHNGDjeS+IhIwYNw
8ttW1rf4lqvLYRruP/jVv7eK+NX07FyXr8oR9rsXo3UFkBr4LIvcFYoMaYHKUUcirbtd6+dgL0tQ
V1MTVbTF8O4YeZZe59F813XkCJBMdCyS5KGdnPQqJV1lpWltHZHCTaBeYkAzMwVG57yYEaZVIlWe
aNsTVBOh10/MaB/ZHf4af+q3bz/PGj/3lE8fbHLmUiP+eszgJwLFMxUtz+VQ+Wtlzzgj10VahSSd
eS/Co6s+ucP1iEByrZdW+TQ7l3YQDyunYruv5/K7bzE7e/u+DWSkq7Bi26r9rtv27nw0oA93iJn/
/iDkHz4HT3qewAq/rG/y3WGoqSuMtD0tJ0wRj3Qg9pFw0mMiZ+j6xObgNiAnVdNh5EvMpRKrboJ3
iSHQXKboHCVxtfcLFGcYQQQQYZ1Dad92HuAogndTAOXHwTc+s6Gd/n7lf/iQPdaVZQq8rMyMSn+9
vyLEIVy6fMjTjBHC0zMKXk3wbIN2CvbAkF9nRBirGWjgIrbgq8cAZJEB3RUnIqmtDz7kP2hWuB4l
3EV84PHQl+PRT8efTKeOFA4FKsa4hR+EYTQZ7HjDUBWN9mheGMhNV4PhPeBynKhH5Iv2GEi9HdPe
Jv2geMoRj/FbD+iDu7VsUr++jR6XJ8UyTbaZib9T/JiGjZRU2UyTh8DEaIxFLAXBzRz9OaAvQuQV
+Lk+w/VB4VMcu51VhY+TcB7+fh1v0pN31wFnXKKA4nfzl3fvG+j62BkKNlOrq54D4u2QzEbD1TTU
M9JwPwepRrwx29eS8oyzzLWhqkYVp7CBpIiVFib5Nk57B6KekQ+HN0Tf+K3nMsUGg+waOLS/R6/Y
rULGXnthPnkUPN6cn0e21BVaLax+FZmLCFGybVcNnwwywXbIRKx9nVoXoIGKM1FSMCUyDH1z5vvH
PLPve5ncTkvlbg6knCeKU6mlAEIFHT3avHxQgSM4wXqQwQMC76F3u5uK+BGGfIiN+2CWu7/fyT/o
AzxFl9jCXIpAQL0XZCC7CTTmRKzweZ4f1VPgyREs0aZuaJfSZi02iOOhwuQnMQgbq29xE3Di2FZN
FJwDO6k/+ADepkHvHi3tHUK6OTDzqlvvP4BCu2oQJKWPcc/MEWhsAdsPXwYp2jXTBk8m8Qp/GpYS
sazZyVQc+rTONrGwOEXKTr/QCrortfstrPLhyNktvAUxua0NOznHdepipJrBS6k0OI95hmeqH+tD
YriEqzikGyYns53kwS0wHntW26C5ucudQd1OuKzWdkwarWJ/ewtvA6lCnExavNo+Hgq7KZvbDEEa
3LsenHQEpUakBAz//Zn5v3+FPCvpW9Kz5CJVePf2x3o0p7iGMj3lhOUYsx2cW9PUZ+GYKJPBOtU7
ao3lGJLdz5PLIG2w2abH7phWbb01ohHdk4Pn2ivvwrzx93gAFtJYjYE5B2wrX1Wf2ntKFxTak/pB
o808ilR9sXIlT0zpxS2UdfC2Go1/nXTPXTnGBNB6MfJ98CtBs5zH9cjIP/UknNBVVNvt5UiGH6Iv
+DpJn53fIoN6MS3YvxEkRp3Ju97lT3zLKmrj+WmmvbT3wibFlDV9a+x5T7bcTYNbeBfWpHzbU8k8
dyLR3WzdddS2zwk+MKwL2xbS4apkMHw2ZftUOjlYdZJWhDJWMRBLvIEVbgpSfDdShU+zdOxTRQuI
8TjyJw0D23dJN40jaIwpRYQV38vWhvFLoBkNKHQyqjqUXlyfZAKR90tcL53qoiaS43+zBn3f+uCx
/6EDowRqTxf9Juue/V6PV9hl7JdyCMGw3omIqY7Kv1mFca17s4Ll4MNwHIzzXETrum6pwnR+oYtJ
E3TIPxrPK0d30xnpGEngxbZrxnsNuSpa0ioxE+0tUmyOb+1DoDTdSskF2gqm4+/vrrnsp79+3ssM
RJpsudQz6FB/3d8QyMikcuAMIfgs9vRe+mMNpcEbZX6pD2ImIyVQd91kbIM2Hq+YXOe7QVKrOpdv
Dlwu098kdHyBfRTPaBKzizxWXz+4yj98YS5oCx68ifIIkv6vVxk1rIZNx+uSE063cY3xMZxQA8Hq
g8mZhQOeUOa/wQzoP6Wvu8/5kkjOhkSWMwL8+8Usd+TdHXOXzhsyW8d3ULP+ei1uZYNDKLOQk4Wx
rvxm5+Ay+vsfgcHy/R/CUiKWLXXpr1v225LzU9lRKdiXCfE9MMcEJBQOlu2BSmO8qDQ+cPoW1RZ8
o03WLakJunP5MGmSiJ5YU9g7ZB4E6Q+/r4KLxAqDizqhts5kemL8TOwhBlngapa59yniWnxtLSDN
fU+ZcwGY4FupmUm1mHRZaUuEmFYg6SQO01feT31GPccgYwDBjEZ/WOXp4J9F2C2OQuBPomVepmNm
EZ2Yu6dpanC0m9ZJ9vdNkHQXZNfpnZfjXxoGZPk2JxSTsHiRazDNfvrqWvTX/JoL0DaUiyDZDSkv
m5025tGdYqyF7tOoiX4qsxLPFMrUqgo20RB2x6kavliVMA85nCPG6gCHY/tyTNutxVR8x4IWbEHg
Q0/LohNlUni2oodobhARIZraEDP21GDT3ERB5m2008pjZ4g7J6VTCQ/mss05s8URRlZ/ktkNdJDb
qrYvkUOEF3k9XU45So0OnvyuqLjwFKQorkGyPxJ12eeDsVGTjbs2YboI4J71WxcRJrITM8jy2Otz
X/r6qoehAdwdZOAosv8m7DyaJEXWLPqLMAMcuY0IQmakzkqxwVLiaHA0v36O93JmMZtn1t31sqoi
wMX97j1368zZ3Yjn6VTHnXElrwELQMOSAd5YlzTtkBdSPk/AVKDsQZOEN7wUZPHW6sr4j+i3bvea
iDd4dtGepdGYwA8C8rcCOD2CmnsWHJrOigU4CYDgUvSc8D1O5f/3+v7fVUbvjCRVLb5r5uDB/1Le
53GupsFP6E3wnE+gKemds45vikASrW66d+C7p2riPGa5OMRMKMHlV8ZNsXT1rs1Xvq5Mm4hNpmxF
RhUe3j7uhLZPKiMB4L/W3Q0D4uwIwik488DANetJn5JL+aagdGNxQyRqa3BY8AIyk8o/4Pu5lRDf
btWYXbwVGtKYY+jeIuN/gHKSJx/Y5dHp7dvUT82jPatb8AfqwQjd9TDW58p2rRtb9Ndq2RLwjc+A
opOzLH8ZfWgCydxg5DIBicnGte7i9uQHMj7TODxcZM4SyrZcbZgn2HdZ1oo7mk4cRuS3mTJh5C2S
WnTdjb7azReYq9sZlRAT1Nyecrd9KMT6aVIRetCpmYwSqFMJanhDVXUHwRDQHoSxfUM3TBGHOByJ
k7scnKvZxZ2IAarPgx1471M8ojDbnZbtWggIBQ6lXU6j7TG1kgLB+woSFflR6ZqAhkxXQqXj0iOB
Y64yo1U5E4N+mJIIM+Pt1PiPVlDjzBZztS85+SASTjtXN0rNyotPE6Nk2VrupeHyeCkxIGC7vFAU
X2IBAaJD30f1/9zV6R78P4KEL/QKjTIkQq1b/q+1mpLMfskznqemHWKQTSdrcMm9W6+dDYRq6Pwt
NbvfssPTRMxu1jOMPEpT7ipO6f/D871uBW25JC6HE3k6ycvR7sUKsKBGVWpS69sXI5+dkehgM9Ot
hmec7lBYxsYa5TUjcQWHE+wYfNO+vafY54lj6E8Vzw8yTl6aCkf9OtyzkR2AeT900zhDM+oslIM1
yoR89YgJbeN3BCs6RooWl7OLqBPy6DMl7De08x2MhW8hmZWxXZx63+jCrnkyfrqO0YC3smhAhOQo
QmTfpK17yUwDejEoZz+X+0GOxK8894Hz7SZOl2PQlU8TmLcd1BxbM4eYYRrAwabnOg5/7aWDJ9LF
hBVj3GuZ53774FJhPmS071A4mjskNgWZsnIVX6KBzGe5m9Hk48Ey0LY4JhhiQr7syJw09dNcjpEB
qHBj+dS442TVn6X52fR9wImI2LYh+0tAlEz4+8rFYwY06ZE7Dw0cK6DiuZGcJAmV5orCbYWMJ4Xz
3gHP6qx2Prl8jr0lZh2YzBBfzY+lWN1DQtON2Rp11LpPiodjFzfLJahUQPe7jLBv4QtkclMxro4y
tzbxILqHYfFvWz87E2axN+DzgL+AacbTeGNJ4wrPiE2q4cPBOxNumMZdmGOeh4mB6LigNRYJGUgC
FlPFTGJlyyd6aLyxAr0DigZtomDD9DNuC49/yhefQ2EG3d7z7jAA3GZOPURxhpfYMIpbmIIIrSn0
nNqQd9I2PhlaXmJYtgN0py13OdguzQxlAhZU6GPXHzu57qCOL9VwovsP6Ew5BBEskvdk9J/ABJ6d
Nv0ypH1PxaRgUU1/8/DP6fIHHpJ34HAVzZ17oHoFMKnc2vS+eIk7YtxlSZKVTpGfCfTcpmO58wjZ
ZiPhIuGFmHuLV1PIY1bWHtdDkHtVDfRz8O6DPvskIHttJ/6qQ8gHtxrjr5eNx3zmJkN3AG1dtLVn
YQ3OsgOFSfkv9uL8b1I1H7BTvUAf6vyEqkr+67DQJxDCZ9pJmVC9mn3SRvAEbZDK+JHhSsfXLjoe
Bz55wvj+w5xSXk0wFwhdwPtCXfo5njkvWi78Rtz4P3bjEoxWl6G3G1IFBCT9yc42Vp1dgOo5pNg/
5FrdrD0mA7+I73PhPiZWyeUnuOQmzWZmQiev0bn53kCehcR2TDIf0pWNBNqWq2TdNFYqNqh5ndyv
FW+DLrBktOczqwshLzd3K2uiHooVIFcRDav4fYUiuDVXurBoFcexSRlqUacfxPDPckmf/3td+QZl
1PrB1pcZUSrPvSHfiVks0K9yOv6FMehvX/GJ91AwLJ1v9OJHAMfPvDy3PISUlHcNXh5nIH5vJpvU
4cswCnWXtP1ng18UTuQvQRrMYOSqN0SQvtcJwxLm6ea+7oMfV1SktD3pR0nADxflsKszcEk9C5Fy
83ejnflaykcP1ya6dfhp8FKG/H1cTmpbCDhANR4omTXhMBebQJp/eWNULLfFeyn5bed03cu8x0eb
W7sqgQIz5lkUV/mDMAlriwabDBZV2K/rbzesyW4+YqehWkHUpzl3+MvE86fd8Smadv0Kh/4yl+pz
ZkS3ScWrZXSfQwfpglM5B8bxJ2lYsTp7ua1YrYoa52Kc80UTZzsEo/PrNofZNcYtfR0smEn+ZDbW
2a/kE9n2J4gZzrboWOWDmftbFioQcc2Pmc2Ppd/9qyjKGQMD9X7lTIuv+cY205u24m9r+nzq2co9
MQYV3FnGv7YRZJnBg26awHiwG/+4TCy3EF/L3bWpDR5cKr/5UVvPhlRLDYommzJSGvC3ORge+Uph
PWR5VdB0tsfESYMOE32odPUWz29PW8WuLuuBpB0r/N4PZ8bPNXURsN/IY6X1Acjqg5ffG/VEttCo
GF6vxVPTGferq8H5Lbw8w70zBlC8ypQQloPqS2aAu9EMw92i/KgO5u8mV0fc6SQyRmLeEFB517P2
3gjUn6ItJTYFkEdnxBOVnCsHSKex8KRm/gTHpn9WLPggjhqsGA0j2h6ZHW3oOw39C4Gz/ewBTwLr
URzS4LUZQt2dgbdPAl7EZMlEYhGaNvBGHk7sYuIW26oFTAeOAw/Vfgkz2lckz4zygPUEoKihCU30
ZeGhCmYQdOO+sRMgBxN/PeknHo0iMWMvvqykTdJt57waqkOvs/MfQsQY6VMW03jdTiboJn4KoP8k
mc7//Q+/l90VIlpXjijakWqHmNItngG+pWdO0t8eKACYAfzgxFqimWzFhlP699gkRCWn4maVItH2
+AUnxLqfCY4BmBtOYW9BxKXpYNPX4R8y2Hky42fIBkQrMaq4BmtBAUJhU/XBrVUON9OqdrNLyXAp
7/zYfFcAhVgnwbcao/uOCIdySvUEIiGEe9W8uq7/Zi3Ep1Jrgb8AXJx36TBkw2ddUfI4exwAw6Wb
dmxdwIBrTjnITrkJsRe9p6IYprhz7Zbn2UqqbRDsKoVg0vcrwzkne3QKvuGUVjNExvhfUJofauZh
tBI58UNsWBMAMBZ6x/Kg+XTQk4Dw4oImtDGG3VsdY6Cjmv1cODNIrLWEYsiq2vQkYoZWvPbl8hHK
ON2VS/I2qeR5ARi4pWUHGx0vthkDkMnKma8LCWmyzOaoPFlC6kpQ5hxQab5RRtwlEMPKY1wtJORA
/Q7rn5dD4hvsdQMyHUT7DEMTtPCWFh0mXnZ7mfPJpFWFtGIHBNZoWm+TzbjjOA7hQuXtztaCExpH
hEWEP6pp381w7vdxfN8F5IGKVXJ5dpO7bKg5zYWBA1LnsRxVHHGV+Clom4NjxIbqgPlhk7n4Y+fS
vm4+5RAAlaM+VxA+26Ko3wwHYmvfmeDn0+Cl6QnB8foRVZo+g4myntF1q71gzgxhIgedvEu9uyFN
nrqeYVu9wHUG/bFLQPNGjHv3ds8Zrvaypx4HyLYcfhvLG2/pPP+xlxs4o/r84BxMetao9uRQG1Nr
mUFJp8DkZqV4amdJ2v1i3zqUPKR4dIqABg3sbzynqRW+JqFBScAI3mnhO+Q6+w/J9VoV4ScEUo2Z
MAOy9Jx7wkad+pAUTmsXn1OILQ4u2XYsId7kGLqYh8A91kQPOyugf/Jn44reAGSnaMlGeIihzpp7
3NrI0Ktud5zpi0+pv8QEkJ2GFUijn2WPVgd5RbCHBovxXJVmJNtKQfFrdWe3T2tpuUyHpPlJjAnz
tcgfrdGeo3D9dtr2T9SpuRdlp2mlpIzcyuVVTmAJDWJLb9O0Wauu2k4zNTycFb2l2YUOrWBTLzm/
NH5ymicBaQcBZ++nrGgs6BuEFMTi2vkosddJhkVnO1DdNk5VCskRHFyVDGCQQxQA6yFv4YbNjEoi
z3XPHZp6lEyFABY/HkanNE8uE5W0PQpfvtAOekhyYW+E5zb7bv6zTNpR6SnfK2JDOy6NfVROH00D
k8xbuFEay7gvRwxH5GAyXCHfbSLlXdu0QPkCeqiw2ezknFe71nPcbU/spZXqyMx7vNRQt6YhmK7L
/MWoONk7lc04SMFSsWyKC2af/lS/Prk5EB1uqRt7cRGSWuI7nqPeYup/NoQU6m23LkdrFQCUtVc3
th+Yi7/CfKIlR7c8IU/dWpn5D1Xt7FkliK5kRcjxe4g18m3JyrOpECNsHrq0COXBTvPvUtc6oNvT
3mLNm8H8nmKfkiZBl4Vdu8/VnP70GfxStYY3DihMN+1umtnjxA4SlJNPdZjW5oeb0F2T28BBSoXL
fAZAbqj+jV9Ybco8d2DPP8cFpMKOQNvWoxxkWxNsA6T0Npexwf3dfYA7mGyEourd8Ztrn3S4x/iq
/RJyqx8+GUM4gfZhgWi9i5Sk6Yep4zyy4AKzURKHkj6yCWtSmPSM5BZWLO7QHOJZRVez+yFcGXNd
rNMIlhNMTNB8TKpp0Kl42Z9Lx1fbpPY/5owQAVzrpOwjNGR5jRnp1O3g7OhTZ4+Ajh6UWPpWl/6J
ACnbaKeFShEa6LLuk05GF6ND+aHMnBORvsLJeT6kfUlJK4if0rX+MomaWeRpi8rFcjsuJ0StfWwx
L6zH9q/rJcxgM99hKj6aPG9WYe3XMOCDLMtXqnN25D37vR+AL63ihV769tS3JMljIPzgy98KJW2u
gBAvSc/cJ+Ab9rwg5X50nI++DHvukxxcVsv6GnwkKn+ByUk9D61PxOgYn8vXFQySOROR18BSNcDC
GlsdF2QxwiFIAcqS/PYJUJx5DI7lugq+9uy9zbOj5+Zwq4enpVWPsyuoMwRkN7gLnXu2Tx7ZnI2b
LAFNkzMFSRRJUinVC5dJL53I4VgM5L25PJr2fEralPt03QO/hFZPQf1VTcOuGdh/844uOnbcUcDW
78DF7ZOhJ9ixsRb3T/krFL6G+id3EpfcXXCUWIF7GJv5sIyTApudbt1VPeQWfw76vriZ85TS38jt
QkFgbMEOHLJrsWbmdrTC6lzaifOvCcPfgUcLkLIa2UCB0pG0l5ChglQXayFErc60UcI90Pjs4T4g
WmCyHbQzlk3aLjCSB7pgI7w6DmwwVZoox68kWvm2RebfuhYUrfU/uaKu4eFRJzfMe7rKufybYXmQ
JKiNLIfkZRkR1PZ2J+wp56psvCR2S9raDp+hO8zb2F2+sry7T7r1nz1mxaHH+wprF2t6LBUtvLZ/
63P8QuJmSDcuKy8cBShDabO3B11MLCRkRSifQiCWHMu3nv6PKyCxSh1G4T0CUs23aXbHwLDe1mln
Xdqlvw2fLcHNyJ6w+yOEU9YC5rdth5ekZlKXCMhxy7odC4h8tULmlLy0bUPIXRKlPNolRXNDDgwj
LQnyrE+0IvKkW8tnTntwZya4N2SYU4pdfmWFke4kKR7DQo2k9IYmwbni4JI+tg0/eXRYQ+b8kIlh
0iC7Gzxvf4MjAVa24O58+EjhVOtSvOY6tVzEncVQcMHY9kn1wNTHfpsk36sMF47DkHtUkywX4X+O
fpeecyP+6Lh9nmLGNo7BKjvXdAhPanhgw/yItSSRu4BcnRLEE+v3Adnyua+Cr6aCM89huQrXj6mJ
HzjZw+vpk7PCGACC8Zk5J2TjGvz2OmIeKDy2L45aUNTC+LMSlFW4+bQpnDqHtwsasB8OTpWiSPp0
WhniyqXqpTKXif2lJuIo+cw4+tgpVmUul7K/kz5sptXmRirsi58a6T5xmcX4mXXteusB4Qz6Ky5N
HhOyQNI/s0CSIE9QA+kFIiD04wiIFNhgqeklC7Sm3m1jGienKe+a2PoqyTb3ffIT1ow+nP7BMQuO
X0XUSK5XlONMXkd5LoUDcoLcBbmQf17QCpSec0UBdkIrd+6FsT6geQ77sk4+CdUuB7j2p6oy7ubS
v28sBeQLrhSO/PpmqlOFDLMl9KiP2bu14qte5yigbyqy4uxrShtv12XJVdHPLBgvsU/f97NzKafR
uTKZu9KXl+Ijz09NmEPeMwJSFMm1mv1wO6w7GNTqIMz4tgoNmvwCbNcifjAliHbOQwV/zkM26FWn
u1NmNR7ZJRnj+sGM5TI7Bc6SArl94/kqxJ4eY27xLSyNtmtfKmvWuUcqewe3+AlCWn/dlKfXYs0H
Go2xpiI223XZJgj8R9awr5Z6VXpZ4gr1oMxNhN9RcWqvhp+smK5+6R8pD/xAqbJvHScH4TV+oV+b
x7BiOAM5cMWTTVuIqUHFM3d/V3F8bGKTyg3GotuQj34t3zHucQUx9sE6fHPxnPa2M37YalXksJPm
Us+ivsCO5CJj2Oe8gQE1Cs0pMf+U/tVmP/y2g0fldiv4ShXGErPZMqUltd+nH0PR+ld3AAvcCOUT
MQMd2JfzTTkaH5Om4Qhfl4z0fUvApvO2WZ39czGU+bDId57g3TU4tFVYlQ/kkpmTqwB33auRJ2nk
xiDS6G2F1d7th6b9tE1Fczh1xfvWEyjecWSFLdQHQ/BSUreubEjDdnpjtehgsze89HaOIAY3h+SK
bxJJv+WmpbsgYOPGfZjsPLebIkGHzRac8kybzThtmtl+GAffuNA+SP3azHZG+7s4lsmS09YwHHWJ
gy7kq7ZQ9gz0K6thBZ+5RoX91V6gwfLv4aXZ895p4RdzqUP/NZ/QwVtDh69Ulz7aWUPnqf/iUH1t
yq2cgjECqg2jLrbrXdr4WAin/pCggtFQENy4fXeT4r1eSxYDHCWEz7ORCws1Ug8Ui6aRmRgYbhg1
qfIj1M2xiTTYU4He0un87gPFwQWdfXHKNs/upGaqezuTUtyZN81yrVvfaW8LmhcOmYlDofbgmKxE
HrMCnYKLob9pO+fKXzo4L4nhn227/Zm9rNj3IP62BUmxLSNXpBRZI3Q0g7enZfzLBUq/pRWY4+sh
tM1HtoqbdWH4iHO9DbyHwUkfUkmaJsCiVGGWQOcD2whnvXGYrfbNelYUNGdpuDyGTnPyLVZiCkbp
rrNQymCSdtECO1+AB7n1c+TqLLmj87vYG6bb7qUCY21WdfbhVG62bfziJddmoD7v3gw6D2G+C8PC
/i44ArrhPg3cKy79kzv734MHjTwsy629Zl/kMh7nnvYdLU+xiagbQbaN0/OjVbf4P5KLzc6R9k79
24/QwtuIquoPyAzw1hcmdowaxQ0rZBS4at4O5F6NDzupfwx/7ZifYLVHvXa0q1wdgzy7wJyHRDp5
TiT7qLNbmu5SF6oJ7ZYlUmctHWYlPcY5v/TO3irviqY9r5xGmICUFOYG8G574LROi0Lm1vNt4Vq/
Yhnew5STWls4HuVKyxHp/V/Kw3NLj9RrU3gfbBCUx4TqrhRsFarjFfMgZBoCXZdiyIFuQR/lqwvJ
dRAWkq1h4YD0/qXFeMViAgpjdKpItVfKTA4xAU2rzlkLPISTgcLEKnkp/O/YMWH2xR7zcJxufumQ
xHE5QZDgRS9OgSHF4Y053QVZTHeIWxmHDMCfk8CpqBSmLuUbD81I//bY8TsEi/yuqaEbRQvUz2SA
UXXkVrBuadIseExjKP9o6nH3ppF9Uj/oHCsQSLwG94VXlXi+nUk3Zr/mjlz2Xhl8dRBoOMtw019T
fpcZAtSWA9YvE9tnzzbsC3Yddqa8izrfIe+yvLfwPElAsMu27OMjnWgQeuij6UzE29pHrwW/qcIn
tx9v+uDcOCNHYH5v2yhnDvI1R0KH+LRVRgFGKjX4L2uS8Ew4A3Pll9brn+pcG0diGssqi6T+NKUB
Kyc2OiZ4jEJD5yPBWhXVANx5T8/KHYx/WIzhX5BTJgCmWl1abTEZIIm3SXrzOC24V81haE9uA66g
GbkvpwVJK7dKCQFz5NzUToZeTRquc6h8k4Ia18Y2XhYO7dS06FqjuoimymLm3bCv5WsTOTNyCau3
zQ8sE8QRetyx4G9G2k+B4q8Hi0UGMgqTULVfAqAu8Jl3lscszNXcA9Fn50V5CbY8Ym+0CF/CosIZ
lmDrnaiGkLwKSk7xCV38zpHW1RT2W1oNzUUaybxpABAagAiLDiJhrdmEqaYUZuAK88Yv95PZGBFr
8Gm0rhlgw0YTDskJANOEeQiv8rVUC6r99OFqKmIKHtHUnMTWYZqTTeaX0gxFS9MUaU6wz4Mczixx
nwm8dPKx7o3lT7tZzypiTWWswDMGYBoHcI1xRZ+WNUCTwwG28UonviU+gRrV0WHXZ/txCF9nkw0A
eOigeZAMWs0LU/qjp1mRNdllH3gkVLzwvICT7NPi2Q6uJf/e47qa1sgnUrd6g6FMwVFiBz1hh6Zc
U4lL3+Nsy/uDxcwJtAcaM6rRnmGsjGCjP6KxR8kQEvM5Oisnz2oOLp63yKsBIDMElNlrYuak2Zku
N1fucr+upmq6pffVZp7PkXW9zePkfVZqRzcn6DzN5CTUmnAuCP5azes0NbmT4R26maZ5BprriQfS
PCjpPcQgPwvN/kToYsLgmQLjUMYFfLnjegCARTNDAZfn+05zRKnEO1iaLFpoxmisaaOhO/wLNX/U
B0QaAiTtNJkUWfQ4aFapC7TU1vTSxPA2veaZdppsikfrnGrWaQj0tNH00xwMaq95qDTWbAxNSIVX
8+OATE1r2KmrzhECU11N8RXSq7TxQYtAZnqXmrvqIDttKpgG3pC5zLyaz1xTWjloNcz0TiUAGkZo
R1vzXJ3EY45RTc95YNwYIF9pJ3+u/mPA9vRtOpoLK3yeaU2KxdBPTqSVN7xfLDmaJzv/R5YNxQvp
PLJL3gceCUQIILSz5KpS8LDwwRDf4dBk1b+BXf6DPtSzaUGy7UHasnkyVJZM09s4uPXA3jrgbzv6
uEDmBdtBk3GbYDjVZT5sC4Gkamt+rie9nTsXUVr/BXg8DlKTdvtl+PY0ezfWFF5gg0T2AfMOAHrL
9WXOe+eYJZEIGHA7BUFQqhzIuAT73kFhIDT5OGCy2To9LbNN/0Ea8R4PDOlWAMGVJgUbMddkJYMf
EzAmKOFCM4UJx+0XIMOMx5jmQm+wlHgLNYcY+fEP4sRNqAnFnIFQHjW12LWDjmTUydc840azw2YG
wx5Etu3oNB5lWmgBmoPsA0SGFPJCUo8eVlDJMoGZDOKKfQ+MMgeuywx1bNNrwjL5cr50TV3uNX+5
0rqtb3F7IRDFYfM/TjPAZkZngLE0wxlmATnm/g7rJCrQfxgW76HS3OdME6CTEhZ00U4vGQeGVFOi
V3DRjeZGW5og3YCSnlR4NDlEbyClI9Fo3jShyajQBOoCfpCvmdQo+Dv8K/sAWHWqqdU1+OoVjHWq
edYzYOu11lsdHPlAl9qXmn69gsFONes5OKds/cBL8k0umTly8zsGpfsORfQPGBKceqLzAdoSZu9V
E7dF8AE7gmiYZnGL4oqc9c7/G5ohsO5OU7spyTrS3bitedsXsN7+mAzMz0GxyxiWo8M9VDPAxcyx
elFYQQYA4bAkX3jrDoMmhzMAI7A153sh3jrZPZsDQnSGX3TjaO54CYA81iTyWv5VmkyuQJTDJHgG
mOuc48T+7Lvk3GuaeVHPn62AKkkl4txeV+QabRjKNAWdg/iyywCjF5qQHlu12MrOOYnlsTS6Vwxq
PzX/vC3KQ8d06uhlsFkcYTGKIjXHyoYiuHjw94tkPM5N815gBDiJtKk3JUc4/TOcNMwPSWIcPHu8
8S2DoKbzZTnTIUP26+gAxUJSJ/T48etllv+0DsnDIZbsrd2TCoHY45BSEAJqEh3m1FMKc+ks85Ct
6b07S3NnmCjl0l+AqPuiIJQkho2wigdlJLsBlXPrCpfmopVbiwwElqKx+2ET+8I5Brk90xoe0wb3
AxvQpqSRrIcbGbk2FfSu6vfT9Dp7C8Q1i5vZsBYH1X+JiffaarpLKphmkrVOIjT7J0b4GOLpSVVj
dwNBrE4z8oKmI7eMxE9puD4vpfkdVzqBYQXb1J/Mx7A0LixVnPcoioB98pYF3TfhyOrQ1Vd4Xa9U
uD/kA3KRiaV3k9v0PXQ0ikrBJ+HoF65U1GoEQ86EHamLQQTNDIOEDi2+mT9ZqC6xnopwTW4zAHte
UaKuMOeEwkKnpG+fuMVy5VE6xRx7dKTTnpRDn4/kqniPJgfCngLbXaCFM9n0OjMacC9uvLGhGVFQ
koQS4oQJs/tVvGVypbiGoSCFbQwwveDBnzhHk2NAs5yYHoZUn3v4m5j7SQp2iWbHgq+4ceaBnEF7
dGiJOqzG8o3do3dz/G4xNV4wcEJKjo9ORz1FseDvzQMEKWqcQqwm3HVZX8ICoom/2CzXSI9Up6uI
GfeZANzMiK8mzayW9ryU+TO9li4jCcrZndh7SCjjc4cBAS0QHUcacVgD74boNI7ZicbkiYoEMnHf
XlnvcTsjCeAA2gm623ZtuPKrxMSUCJVzcgigpx2lyets7rssxA3WF+/gCwOeL3CePVQpUbm8MmAk
h6xjOzXx1FIQBhYogIHk43PjCs0p2p55cvIXqq9onqytD+5HRp+yX3m8gNNQnEOsRdGsmBullfmv
TGO49lZOvxxrdUtzBc1dfbmJy/zOjMU/1t9Db0F0y6vloxFhjh9r9Xc4ABseT9bzycULa5uIvZTf
PI6iXg4xjhFuptSD0QWPsWCAGl8OiHSY4d3HQfrcc1cerSa45WjWMy8own0XztfZa2EGKk5sU/hC
jAs8Stru1p7kvvhHASnOp7Tmj1pwJ9K520vXTMG5pR+KdNCW54o3GXVk05je1YhXMP6+7sQ1LP2b
IY5376Jwjaip6kNd0FqZE2ICxFdhScJQOFo0F5OH2HbTinpPqw8KEr+4eWW4mhwUdddyYTpetP8s
2ij3HOQI4K0VuqHCTqW8/IgflYfexk9ZeewlvYEA5eCEU+1SHdp6vA1nULhcsqzdDFoHSza4dbsv
tsksUIolm31MirVEJ6QaeGCiyC0p7gPeJr7bZKh+hZG8TiL4LWOuRFbPeKrN6ucOswwFys27x3yB
BiHm0IGx9zLx5hS1F+WLiiZAEUzgzXhbB/jHSvhTUcocnD2Lhg4TX1MBAYX6Ej6/xKmBIklbu/H6
ce9WI65Ej94ud55iDZfF+YL9FoT6MbV5B2Oa5aBJ5Jxq6rtCDuWWeRj1HVj3C7tG7+GtlWBU8Gcw
VlVjfNtX7Zuf4NhIcpuhQYODjWtghuGDR/PE5G3ZtBhk9zZTyY0lWieCscif2vXTqJnEUU0oiTZz
35iB8O6/pTJIJ977MNuMDcxsKd3fKeuOo8iZrHcdWaf1FanF2g7Vp08z4WYaK73LUhbnNXkTlbm/
H5UVVcw6oZF64jyzPNaC0Q30N5BYqXB3YFEYF013NtevjekL5AZu/CzdnPxdvz0J/Blc0igljgeE
Sx0Cl+y8Fx5zDnqI8xsPoxVuXkoB3b6+L9P8ppfuclHGSHA4weMg8GRVtbHLS7bVXDEZw+9iHPtx
QNylYVrZ9npAcMN6lvbFqaLWhfMsTuz+gGNebkOFN46bx57hf3aDN5oSoQtmhvhI4v/JG+jEtAsM
MhMkvmqUqCVdqu7Y5S36VaDcYVCBWFNwlXaLirk2yfRKDPHeTpCgPNqNSbpxGRftq4F3lc8f9aK2
ux9p2R/QCkZ40YtJUfKFA7Z3qgYWgXnjpQyHwf7Sp5TUVzln1obOTY7EdofDBDNBZA323RJfpxhq
ZSpHAkNmBu8feNrex9OBU6E7kpzodtWcfBaYsEqDuKg1cIdFrnqzxSKiovqv7QchJWAmlQWKoX+r
aK4z6s3sILT2ls3UA6saRQodG2cNkROb9C7oZnV2DfNBdbm6OiHwVZlwCbSZ+WNNf7NhbNZBoSJq
6bsTgWfeZfdj9SdkWxNl2mvm5zbl0gE6j4/Rn++dkU64GasTGNaea4g44qd/tG3sDCkb6cHr6Ayq
Zo7hkKogCs2007D0vJYBF8PF6p/CKdn1KvzStMMhj8wJw+FsiokiNJfM8drsxrjYmylKhawUelA9
ng0jHDkjDz2I7ZDTFYWhyTzy8+BWcKfgtPA8zeFNwfpvD8bzyuzRHSYmEkA3cphDQT0ezZDUGFjD
gusHdxJ8uB5T7E2e40DD6f6Sd/lrD15hS8jCpMw8wRIUVLcGrL2EYjFo6qRomKgeaBgvGMKfrGT4
cZcGm5UWfN1CW4+s+oeSvYcknuFo5W001YSTV4dC4Znswn/HG0oWUEVgPG+zqn3mcVzh1iDlUMW7
ZbvyMFWoL79b3oP4rve4d6mS9FK13lWKErU1Za5bF8BxG2rXU/lMvsM6FC1jgIKbhZQWgkpq9GC2
+FgBO3Kx5J8KchyUhi2HqgZNU4QmSnc6y33uD5xhYgbRZdzSMzyUF8No3hOJcd/j2opYzgmQjZTR
VMHfAbmmml7oATs6nECjdcbuEBdOf248GW8UY2xjpEowDUW1S0/4KZ3tIpKnpUMJMtYX3ytos8ZW
25KYY0e397Qqu4BxQezXluijYmZf8XJAepiAHjofO0dpuHBoypSTbnkoxrbctURMj0LVvDui/MVo
DTclT7/R4Z4DDPoDZr2rbzR37ey/cc37gzeMk4fB39YeVkKGMxXJKT2iCKDEA4z2pZTWcy8xflIc
OURF6T4EacaYNeuuuMVSeiS9lssOkq89Iz65iLW26A4hNnFNE6bqDDzsIfOGx5Sx0BGi92cRUnXj
0RdUuVS+TF8VVZM7mxE1FwTiORY6NOboT/7w6jzjQ99wtccRYbswwKw/1QzypkjLDy9GfvRxtuEb
m9d7MywidUH7CO6aIr2XI8pZkIKcNYP8LV5wEo9lSSeA8SliWNd9yF6WFXpcm1f3MnPdZ09Wt4Qk
/lIbdcYlEvo5BmyBLmjDCvNzNBnTmRab8JD8D3XntRw3tmXbX+mod5wLbJgNdHSdB6b3SW9eEKJE
wXuPr78DqTpVIlVX6tP9dCMUCjITTAtss9acY5ookeoyOBZBct+ParFpWNx2lvLFr7Rkhl+/XgDN
oSIQ5C9does7qtGUX1X7BO7D3KWwdJSwt9aGsYEqS5q2RauyFW2786p0RcINCEXKvVmoA6ABCYYt
+CYwI1RMWRuuUMcwgsA3WRLlcgJ3gNl+8kC3wHVPelOfOgRIc5xI9zWmBjr+KKzUCTKNVmLBqBUu
69K6uzyAMJsjtXlnDhxn2PklL4PmIAmoerfBSpwvxho6uI/rbKGwuB1t1zpOEIIsrhDK2TbR8Sbd
2YRYva6uqfKmDeH0FS8tK5htq944RlElrh1XbNqkIUSQJuSyF0O0HK3HSBrwNDUlgOqrTCp/tBw2
VTYXlZYFRTfoE/axUw1IVqvBzOQCtca8JQRs7+aEXXjskVJbrTbJlPOVlORVuxneAqk/eoMgoi4Y
0NCxZ6OLWC7Q+of4JcZxngfu6kLZzJUknEkeimU0c3sPoYmQdaI6y4B1syAofk29mYpYdGsmqrGI
oaURX6UjZ6hJbna8fa33yh3pTYiCF6iA3O0FLxkVR/Ly7PXgd7c+VZSVGKVcWiVkjSBQxQaVKFln
rsoybIQ5UJBPSiYrGkTamHR3mYWcYsqQr3qEjGnPygtwv6fiZIsk5qQQjVgeqBsxxRKMgY7yqmaQ
c1Mf7X9PlDWVyXkQ0/PDv0BEObUEE2/PxtV6lYRgUgVriDzIIIGX5oLFvz+Gwcp1Y2olhpYsi6yE
bhS2+0xVGrosFPPyyqKTkCtrs7MYIbJuXBgiTO98R5k52rmsO67tynkJIg0OdOg9OGmp4wjWnlvC
Bpd2kT800PiPuJSp/tjyHFGeR6546IKhv8XsTfEU3pnHEuPBkPbtBeZfmPZX8A3pTNDl9ajI7xsh
MDVCBWl7gueIJWV29jDU1CUFpdD7ErH/PY7EVzPXcbrUsN0Wboc0f9BcZnOWs08A4TexVh6HHnQz
AlOW0CN7jojgPKaIMnwJ4uRAgh4r8rGwd7aHXMTR83Wsa9ZjV/kzSnbum0GCuBKyk7T0a0NHVqJi
o74aSk2cHJG+JROpm6op8v8+aY4l9oRAdNWJir+5lol5UwdklBRU8DVWBls5SR+Zw7QTeiYT1Ybv
LPJ63MNcTx54ZeqRWt9KCAiIo20/lbRoWalf0e+jr4UMZ5dlLALbSH9IG2nM+kh4XGR8iSx26qOs
8C6IM5Ef1TnBljoXjVst/MSuF1ZCHjkVw2yXet4SkWpOZbAT9PONO6sz2hnc3QqZGInfeodJolOW
qe1T9WvscKFnNzgU2gdWkND0ZInbwEr3naAxXSAIN3KKQs09gBPjpLYJYSTsFr3eeCoaOqc5BM6r
PJHOnO138jBW5kyabnYTIIGr/FxdFSKIV0XYKg9+QhoqQRBjiIbAVek54oehy0cBR1njqbdvx4hd
fVNPayDpwFLIpbHTECkM7AQ/K5N1QPoJXaNKPdZOEpz8DL1JmzE5dF3mrROwa+eYVNS5S1tm4Y3K
jeYp7UHBv7fy+iCeO+k+kojAXebYfQT3CsEoO+HONdtF5qUo3BWRzIVe3MhRPI5VdNTSIl62fQFM
bLpKyThrzlqIDq77GlPE9pxG23namw2Bc1eh5hsbdI+y07V5bOLAY+gqNwE8AkqTz7qT6VsyQBZx
W9tPCarsXKOjqaZJsXQT4y1P++Is6xbXnzSURd+lNWUrs79pQlbS7a5zqJvmsRqeKcLgFI+utNIN
t1Sj+rVJSoqrWuENQpC95tTdFRsSFXhXezfoxi5iJ7PqSzqmsOFmwlO0B5xezToGcGBYnbpCJL1W
LxwVEoAM2ipoOpJx4Q7DpwIB+wF/fLYm68xc+CGN/LZUnwMDy/9UTTTNNrqOMimuhK8me1mT8Oi2
Qb20Iy/aCPhXrIPcdMUGrF2EYdAeHLZiuUKgMi0gNqcGjatKbXetjbK0ZuejCWXdcS2sBSL5kgBr
OzcJwizJtNcnJTuX3hJzA0I6z873F5pnaYbN0rZ6KN9ejCBdc3XWVLm/BwG1ycf8OW0funYIzl7S
HhsNohFaGHSqLJ9BJ7SPXAxRCTcjoTPTBRMKcDq5wqBCeJW52m2k+EuwN9uwLvIdV9/aKptyUxn0
BkzXUc49HUBCQgbv5DSMIKnRP+tRewLHu2VfRORBDUteqU2bi+iAToocZ0qSOwrwL2EUchYEiYE0
YbKeRS+kuOu0uzmf8K1Q/3WyV6lq98DouFyT+KkcKnMLqp8SnHWwtKI7oBrpF66cqm81inCGFv2s
ROmzKpjJB8Dl+5E5e20OAYHtdXuk+hftU5sg+MAR28Eo5D7NEIBLaouNH5Q70vUmoS1gJVggxBpZ
wW0UxsOm6DTUpn2antRXayQghxresPeIsn+mJEWbTcHBkYvWvyU5DwBa0F0bhhJtJRymbWLS5dIr
6o1EFysIAzBOhW5BIbFtWWE0+3ZExuD3nXdooDqsnAbHK4vvK0A2DVEGadg5S9+lbO+oL0WU0NEo
ov4cuvYmxWb/kEbYKHEATNMerpo2D+8TvR4Wl7gSUqYZa8VEcrNo9HlDWx8oOfizxM/3Pr2AK4uC
x1WKlTOqOhYImZWuR33Md2Fif+5ZNM3BUGNqcUJn3jkE1ID+zedI7QlFsNjGQTn+XLe4GiHBLCq1
iT514UPIEgvbVaDNQBu/Vjq82cZ3jcVAERbdic/qXA+vCXzCpsjejksJAIlX1Q+4zq+aXlK3C42z
6VT9sZkwb7mfocRjsS7Z1zbjENL8tXsUKFRf7YESPSFa7Ta5b+JMecuUYBuU4VfHEQ0LEgWRaVJ3
z8rAaebG28iGldJUj1UR9yQk0fKAHfOmYqugSyJZdgyJNyf5e7oqWAoPA9L07FYqinkdWD01EsEn
RI8ULxIpfgSTihrwthb549KwUYM7JZW5ILwzjb49GbwDq2hPfHt3XkmhSKvJPo10UKCaeSwZ1a+A
yLyihJsPGDJfDCZskttf6XJr98pQvfrMtXjDHn3sC499H921Re5sTQRouAsa+ujSfqJZPyfHFHVr
V41P3fTTkGtsPVy32XqxS4KCNapY/fgjJK0MpwqLNhUjxxeF/U074t5NOzs6elX7GpCXy4ZGIY+U
cufOyGBpwzSZKzIQL4hwNrGSbfu4G56Avi0o4I6UgsIIZsOtLxyU+WZUbTKH9m2Wrz2CUveqoCqv
SbBkgQeON2/NQ0bh8nqk/bZXQctYFGoaColeSsdwKjRazLgN2KvSmNTmJuvAsf8cK5GJaJPeqZJP
5ULT2eZK4G+SFstKsAWQyyxZgdUbWdxd+RrhAKJuntiM+6hidSBvQ5FvgEs+kWocbfH1ZKuiqrIl
irc9u3zedZJoS0GYw5WUOfV3mjRK+hCYuUfUF4MM/QGcYH79GHqjRur2kRAo0LVxlrCTNNju50W0
GMmxUilNNIq9CYvO2engzDGVEKvjezdZZVp3DbImxFrpUhHpAEDAGXdcq58SxZLbEMl0YgUKH2F2
SNz2tnZdKLEuV2zddMSSGOnLqKX2An9s6Q7QMBDcDmWibBUStFCbSsmnUOXHeFgZLFiuya7fZNKA
YxkCkE8py6yDlAKrF6qHfqTpwFcp53pUom3TzNdUNEhUBqpxRJ5cqVqGnTywMe3K6E4pqJmz90Qf
mD85pDKtfCZrNYBgqwBgXSY2TS4cuugF/W0a6Z85L+jnUvYPhTHM6ypdmJEvZ1XzaBu4SwE3UWXg
lVxBpSYJpvG/2iwk1NI1j1b7RQCZmIValKyh/Cc7puEldmUkyLqN7KXP7hpohKvEGu7ZrilLE9PW
vKODMoP8js8X4P1y6CbBS1VMiylt33h+vujQu8NzQR1uHPWhGtZjJl7gLWN/Ec6Z6YUyjF02K6/m
dOu1XiKPj4qdrJ4ljrujLQYKs8mwDZAjTqvgcFaYCpIG1knQAJeqqgaoS2AmSn94Vrrg1h4mtUXd
0yOjkJoYyDoSz1roFpn3NZOdWo7AvTp47JcpPZY0RBsVHAop86N62TKxLEQp8GB3nESeJC13bGm4
qBaVMl/jdO0oj6yGpHrtbPAS1De3tpbd6S4pb2oL0ZZ6PJV01Xu0bLZT8NySO5sVCpW8ie9SDcJd
B4le7Zq8EjdqhnqjqXE4++gd2FIzRmV0UYKhMvaDGVIqxSDQs1uY9yEcHOAAl6+tbFQ6J0p2W2Rc
Jly6ETtjkPVWqHBJI5/aZWG31AHt3wwqn53ag4EOEEbhfZvpYZPOSr74GTkm460SDPgJ/SVlqBbR
4LFXB2Mf5ugjkKb6R3R3U9A7oSzd6CsLX7NPJEBNMjpZ3hemfiUj994vyyPjkGMg3q4CNvk+uxii
dRUEraZrUSwmMA+PB7JrLO8O2yZH3+UxoRTIV8Me9ZQeZouhNpW5i5BrZY6Vta/iaNOS0qMUrX5N
7i0rumE7WKH83KIGM8sXuoPDlwR39USqAMfEUpe1U03ihgs/xPeTvRYp7bIoH4MiqQ8uSTIkXLlM
NBYN/lhHhZVFpXWTTfjlQdRgpTCSDZgYb2SEIZREnWAPw8LRntq6Ts9q7kfruNfKSY55bgiJuO0k
RMKxR7NUUKU8lMHO1scFnF+039M6Rlhbckm0V7uj+aTwhGj9lOt6Gj5CVSuOhGRXjxJxFMjOwTy3
PieKUoPPFdVNFHi0lgGSzVw/8c6Kl2yVMH5Kuzh9DVyxLWNgOGrvXWspRZPcdKANE+M2bVR+Tin6
Me4GObsmVSJhBHtm7ZLo9x2kCG1pICUGTtLcY4o/9Pu91GGx5C8AmGVbtqLRimwHBgIEDjn2DTfD
lFAO3brWrLVP7NuidR7Jn2YVie4yF/aqbOBMesGg0XszjnKKpe+mtAnmr3nNynufI8JY1FXFTFsk
3S/ekf1DVItESGTptoBD4ziq/Ai7ixpHCzPKkoNa3vZCnhQi4olkRuUCpDPqJcVTpu+NQoZcrKRL
huqAWOerwjFDIFlqcXRIAXHThehD46CFaELdgCJD0FDDryqY2+mo36Nh0beI7aCMKL2y8hJhnry2
nZIms0e43xUmCv5TDNrvesIoMIRGuicncmtvalPPrqvEy7eJznlAgEyyow/3YiOu3LIzoQNTgFNp
a4fCLRR6b7BOZYJ/WEdyNk+k4R18pQcHq4KDKRL1tTXiHr0qEtEYhOM64FVuxSB2l0Mt/aWK7WpT
FXh2aY5el9HQH5E607XOHOs84jcxEfHvEw/1lQZymhyURc1uZJeYmXaQ1Wgv4J0FM8I/1JNJf2pp
GymZdLbYFANUwaFBSfzz81L/Ab7LtwiLzxAQC/UpEvc9oSun5hNSogxmQM/OtV7aa2+KhsRCslc8
XBEugVJ7YacrEFr1sva59FNNn6iK+McNFcoPc0bWor2PSQuADWn3jKPRusH3f3SJB/ECMhkpnJFG
N/qQCbvnLjXu8HC1y6ApCWg3mtuCMaPU4ZVaeo3yv4LzV6HOM8akPqmiW8EhtH+RdqL93elrSxKP
VFOF6mZ+OH2tajBCOKbTl41HnqVNthrzoiHpZdCZwRlmR5/aqowNFqCdQ+XbZHv8i0/f+QGRK03g
ZWQkG5olyDz6gAnHNql2lteheCsjBh9PATqL+giIr3o/6ZlQvu7LuNnLvlQf63Z8wHGBQq3v33CN
P+AMd54T6X/uRW6tJpcd9OsCg3UHCHCD2rC4qkeBPY3qNsLwZAYuCkqUwgJ8VJqHQGSfrBFvrTQI
yeogihvkUOHtxH6ao3nDUk5dfFr4Vc6OeQ/RhEvOY9iBG0jbrx17+AVLXliz1G5SA+Nf7+gswJrq
iELoqrJC3CFdALasXxTD0G10F8NKg0qLAHXkAgW5TKaDFVArqDkIKnRsxKwZbvT7OHgePLS0BpbP
WRTizKkd49H2iUmKuNlVJw89jbR6pBBlZsqn6UvMyGK6alifX6EvyylBYoUfsJSP2AQjRgGid248
lo8gU2DyjuqJAh4NY59+NCZwvK7muqzgZDYaWyPaxW6mshOwDZ3K7b2KlmrgDSySgDDeJvERBrkA
01LLWbStUs3BwUzhvZ+QPoeLqqQ64zvdU2MS8gSBn3p97izUwLrD7Y1kCNJLMAWVVlUyi6rBW9bT
at7z8j3C1j2msJtEA3NeeQThgod7Mm0cQNPIwmq7hlSFarBmNWgz3jc2Qk4kQSUAvK2M8NtbPXX4
0AZVIZLXXKjnaUMdicYG34O+yDVkz6nQYmpXrO0o0nNY2gNtn25tjtYntYTo47X5qZMEGZfpg6EW
z4GC467voAjrqPy9pgtmwuR5BS4eZLv5SUDnGNkJV7gYoNekMzizt1WvoZ0TCHR77VgkSY+y00+W
7ET7RvLRWsOKNJB8iTcJGSMk196ACNCaBQ3khjptRzoOfg1IPVnilysarKipSXlgjqntUxbem2We
rJKGiChKj4ukRqncFLw228nGG7Zi441t4Mcd4jDcgmZGG+nfpXDR13mOSitXVHdXCL7PnurTEt1F
Rsa328NxFFCFgmg1eq2zw2eqHIXAmW102Sa3nOTguWNyaMPrMBdyy0mv7upMBwCh6axTrYjTs+6p
aaQBxZfYj+i6mEJsTE14R8fntI+M/CnUwDx0GaXQxpxNw6jDJAUU1OJbZfsdZ0iucmPSfgFqnax2
LPM6THKhc8rZTp78Vt5mFRoAd7CQXU9qCjWyaLnF1ckxEAoEiGIWqW6ku8Az7nSt80/CT762Q2Jv
7JiFmVenp5p0RSqQ/swcxDFq/HwVKhZwFtNPV5qGKCIAirDBRju5s5F4O8BhLZdMihTFBf22wxCr
cJ5pTS5pTVoLW2+/YONHdpNSTCIKRBCc+dYmLWKXxgC3b1SWvbQRGWgpWSckx1vtleiHdpcCMIBA
gN2gYQehBZRUyBy4qWxKFb1v7YWYzFYosWZWIl66xtQPQEfulS62t2kQI/XyQGslvlFu0F7Web8h
BX46FVhU1O1Qr22bpRDCGY9w5PSlt0rCgVDswUig4JOMbnBOS7pvbqBre9zottlY9B4NoPJJ8rVq
9GATxEo+s936HOrsx1BksEGzxjus8OUuRQWMubJvn8NsKdEdxW47nHPXQs4dmhgF4zrcBV09XEVN
0V+rtreoEU7cAsloyjA+MDvcQ1iszlUx3owwiRgR642SjeyFMZlMrnM+QdtNDkGbP7OuACMamPFc
qt5tWYcvY5bBcdRf9Kk9Rr0WV4Ofz9PQ4gvrQiAJQUkiUavFFIkoA1+gkHnUH/KcNUtE0lpPx3Mh
KxsIYJE91oVWXcNo2w0lp29q+eE87KnckpCTzpo+jTZBRu8W5SIgbcWkGpUxragQSVbjQH5ha+FI
Q4HvP2K4XkgTJLna6866yqmdtznAp9QKH1Mr0RdKITmjYUkEIXoNQJ/+IhXUu5UOVWRa2MldMWVZ
TqXWn8+/0xz/Dk86zb66wXbIQexGsP37xU9X2wNp2G2IiBuMSUUCKADruMMTUmprbEvXVsAS6PKc
/+dz/5/eW3b+9vDVP/+L3z9n+UCf0a8//PrPuyzh339Nf/PnMe//4p+H4HOZVdnX+qdHrd6y46fk
rfp40LtH5tn/eHXzT/Wnd78s0jqoh+vmrRxuwDvF9eVV8D6mI/+7d/7H2+VR7ob87fffPmdNWk+P
5gVZ+tsfd22+/P6bJsDp/hkDOz3+H3dOb+D333Zv6fDph+PfPlX1778Z2j9s0s4l2RCWRa6WyffU
vU336Po/HI2kI9WmqqarqmR9lWZl7f/+m/kPVWdZq3IXOAI0U6xsq6yZ7lKMf0hhSNJSpshLgSba
/O1fb/zdF/jXF/ofaZOcsyCtK17Ou7OInj80a8Mw2MWrNqzsS8DZ91s7tw5QYBOxrUyOUNrDN5BL
X7/7MP54zu+fAzD8u2dhhW7CArWkIzTErizVP5yrXg9kBxQa5inU2uwbbIpV8xEK6JOs3U6jzBS2
S65B45OSu0xCSVMQKtSbatI8+I4xNT1rOd6XxsT5AamTI9lvcs9GH1Hy7MU0eRQe5mpShH0q0VAZ
hhYdjZaAkybdZDAnim1uEP+N3xUeDAZ6Oc97PR5OLZb3YdPwYKy9InXI2q+DmVb63lHcENxXCyMM
y7HUqRUlSsYumIqTZT2JZBg02AVwpuZl5gSPg613Yj5QUk629L0/2Zmy7DwFLDT7e1T78kSAM7Qq
DToYnCkH7mjRMi5cGXXhAYFlEGdX56Su+za41eguDb2t2p0bRYgJukhiCfGoPJBuz0TaIRE6t3ig
oBWQZDhYL6Zdte1Ti9e/KT6pgQJf/HPVWhZcqbByUKDQntWMmNSvQOuaV3ZUCkLsyApzA80huThy
GefhIM8dqqV+3nQJM3voGCnpwHnbl+xQZWtCGjELByOal4TrMpY0N/sExtdZy9Oxq+ZdZTjaokAy
722LTK/MxyTPAsNY6Q4Ini2VQrvAwOsVY63Nsswsh5o84lLWcHIHOPKtkxn+vOj5dLaD3VBloOyH
6afORtazbiiYkbIMdsaXeMiI//NTPT+lFU+FtTgVOoBtUna/GGhZ5uSGq4IM2y5L55WhKifyaPxb
PbKAI+Bi19A4aiZCI5xATVOlx6Z10gyXfe37hVi0VtlbgModf/BWvsX0fN1rChQsKMCdOTzVqdVC
pvFJAGL2U9jjS33srnEBotkm9qDFEuNqRJr7dW+n6zC2yVAEnWOY8XWAVjO+xQBn1shdXFhgrRyr
ngK8K1NmS+qdrgsZ3IpZ1mYybUPYywqxZSezSqcmYueA0eyissKfgv692xrWaAyHwsx1eWB5iZUt
5Xx38BCnVAn6IQTbgwZRtSGW4vg40alFI09dD/lVY/Qq/Emh2jSMWuBAS7XVW3VBnboTi7ovYEAH
dtHQr8P7FacrxagAF8WO0cpJ1CCVBSozvcJGh6xnaauujY+V/Ua8LkNwu+eGdBIaS7XkMhQCWjIZ
GUk0cAyX2Fo1Kyv4oluAAR904PXRfBCaaa3jZuBxiFKxMwOE4+gWN06vG/Zq1E3AGnRTzfyzRVR0
u2C8zMdDi2XQ3aPKoi4eABFVr7Qgy4KDKLW6o0s9dPaGmBwtWEdaiIVSG+uYViPW6K8WttOCZbLK
+MJSUwwbo7FAdAlLNOBvAqTH2BQUv6S61ZiNuNYJtpK7iMi55DPFQV4R2BT0wJ88ZxgMfTa4tnjO
0bfKVZLCFZiZWoxtAyStYgQPhpWiBaU6EiRjU32OqNsYOa2QuK3so4hytRiuKsejaGHgxx5PAaV+
zLQkDKsgwgPduALlr6bbMapBOraOTfNzjiTBHJW3EGQxrJ4R7bPx/POB/H29xdY0aQEqFxpB3Sh+
EdK9X3J4VaToFlnEV7Aq0WO7Q41waHgbMlfOMOrKX9HR309O355P16b6jtAswrs+ZPB4qlo0HVlI
6JHD16zqjp0OzmXCA8QuJlZjRiDSVcHKSkIrxm/8YDnNnitvq/rB3c/f+vvV1h8vhdUWOajs6uXH
fNnBRJXgJIhxfUdW3lxVuhdR9Si4h2HUj9Sfms/Y+L3sF4s88b7S88fzmgZWfyZnzflY6TFDwO25
xBusVtZBquFyLFuH5Xh6H3j4GdNuBnzvqtNSkBWnsTwX9teU7A5JRUGAG6rb8ErA5UEvQGMfiapu
h9c//2R++JJsjRldUI6iFqUybbw/KUpVq2pAQPCeirxbgiD9IovQ+cWp8HdPYli2QZ1JcB58/PgJ
GXNa00bu7hA0O5QUhfXsF/Ws9yR+Pmneh2moFisUyWrlY0lYi+06Hge4cGOlyxVB9zr+Eikn1ri+
+Lc/Mt6GZtAI0xypfwwKR2iZxHoX0GGhbrW2Q3gPlpv8+++HJ0G+IVQLfeTH7wWIDEy/kO8l7Gt2
UX2u3SlWoG69So3+J09laSxyVQqyXK7vTwGdqie2K94PYskru35J5GukVr84Bf7m+3GIPzUMc/rY
hPpx8JEdBqwYn59h+s0DIi+GU1dXrIXTDjCt/91vSFAI1i1Jfcegw/XhydjIq9QJON/swNcfcr1T
D53sk19c3T8MKrZgmT9dOERgTWfC+88tNSKZBUQUX7llf0pypDCqdAxoGPlNRBecQrzr/4KV/ndP
aQghaSmY0mIP8f4pXaXGqpHYPCVkDbo+mwZxdAXyRY0QC6e+8otx88dvjT0q4CvbEgxhDGTvn0+v
lRqNFCLZNO8wvjbPwiwfwB7+Ymb6u6cxif+iacI2RrM+fJJVE4W1RRIfSWYxnViCuJF9Dtj30nnC
vKz94lP8YSLkKQyTOF4d7ojDJur9u3LUtFdTSR6SWVDBYAGVsrRzdBrUSeC0h94O7Nufn5Da9A7+
2u5Pw5PQwfpOb88wOAs+nJF1zjJIBUhzRUyssmx9mn8kDZohbC4QtYAG3dE156ZbeHinja55UbD/
ZmuiCW3nzil6FvlIEQd3xjqu/UU/4u8+fcvWbck3gLFDn0667zaRmVYUrfA5qXRQCeXeDFnjzPSS
uWtyV3XB/OefxfvdJB+Fo5kaixEGG0dYP0wGPSOyVljTR6F16QwVgQVrzns0+3GHTuhaa7QHzMq/
CEX9YQaavnLJyUzer/bj9NCCItQKkwVAMeLL1QZL3nSKKm4ub+2PEsa7/fmfxZP/QYHl/6PSydQs
/n9XTq5A0Qbx96WT6fhvlRMsWv+QTPnThCwtm8mZ8+pb6USR1E64BTMxVQXiXTkj/yydTCO2dCRp
7GIaDrjrX6UTKi7SZCYEiyocDU2a+HdKJ5o6zWt/XZO0j21mCItVIQGgtkoh5f15byDF7WIBVAVt
JIwrrVTWjPLqEnR98Fxr1sxrpP+qqbAXIRyJfT0U7qkNImS90x1ua924eWzf5R4UOQzX7Lpb2GCi
TPX7MczSbeCUxJGnqn5vdEqyvdyrtZb4di9BNTmSln8d7DaUPCiuf3XyrF8lSCGvdVG317bfgdLV
vHqdTbdd7shthoykN3CkkEPFHr6htpBZ4xcTgcigoAy+KjnFt9/9qBG/xK1lZW8TP3XE2vRSLHRT
YkGqEUpH+g6BAU741gYjBd2wvg5B11OxuJJNhYlU6f2bsI+VZ10FkqEGYXZrjoGxaAplOBiirzcJ
Wv91bvoxKd9OtbBR190OKjuvKPOjl2zSwPRnBYXUZwytgDyrbz/4Ibe03IXBXl7uyrAEESU0aU5q
ai5Y9ZDUX1oLuZ5e19RJvqnsO0goYIL1/NttlyMux140+H8ee7m9b2W3+u5U/5u6mPU35w/noEoZ
z0JVQRnu/fkzIijsTSOrryJF1aOD70ZbuCvF7vIfTawClYteYEGfbiSj7Pt7Ptz21981iIjnVfFq
B3lxL/yMPmOSD/sMssJ9HOUC5Y5W7sZBa+6psScIykVKthz3tpUKP6zP483lXt/Xd57XHLq82ao4
D89K46n3FGX2WpP356Co+c0fjpTaom/3edI6B0mnA4bnSC/P4VGL4oSnfkHUjX7GSnev1Jz5zeDT
46uj+ixkmu2HXFZzikX+a4WxqIOx8+znfbkcZQLLVVHsX4zll7Xvdxcu24ip2ikZILiADVP9EDMW
WwPOgIg2ri5roIRp6R8kVZ9v/yW4PlZligMctXjLNfbW91wtEFHyOyCJ6dKze31Xxla/dzF1I7CA
xx/bB8Ung4B2SC8Pl9/tAhYtSiNYOp5YS9kq5aKJsZ04nbYS01WcZBp6dBi+i9GjaplaJkaqXPFu
20L3b8n3LOOBzW5BrsJoWt0h1GJEhL0fGuiIDEpUGtRTo6wETuXaO9jTW/CB2e4KnNIh2bA7JfWi
eTh2wwv+rNtu0Jvby+2uL59+fjILAIUM1d+Ph4aEaUf4BpOytLGDf9QJeeSwZHoIyBdzkvuphRL8
apuJnI21ZRztoaXPxKS+UNSye6x72EJ6EX9Jyuy56Kzu3sh9YzlSj9tqtVmdU8fEpzAdgWLDC/Px
c5C6LUSHZjxZ6aBuBRb0ZT4kGEtU67akWPals9pbeo/9QyiydJlbrYAUWvcnZVRJkKTC9lkQiDU9
Zu3Q+mcsac60vlCAivpzgxidOmvhnARcEfSIYrhtNFRzfVZrjyORldCa1egVgOCxs1P6R4KiWoZv
ARe2Fs0AcedfeyW4bmqt+dQBDbiir+0/+hSY6H0REuFTIFtAvalOWDTzlYXXdw+R0dgQAFJtfCdR
901nu0ufSJqTXSYWEwvUeIWa6JI+cXvn6ma1iXtOzcuvRFblJ623D9Lxu7vLTVJxMYsZ5Q0arPau
VDA3G0lh7i53YnVCsqW3xjIabLIYM3WPNzI98w7MRUPleVYPvZcviJC6SuywITGgSM+XQ9QACP3l
EFsbkHb+ecgQK8nZbUKobVrX7zTcdFT370uWsveYv/76xVYWMtHD+6LL9emeyy+ErIvbSIO74ZOm
nKBI54fS0vmh1icDzRCCEN7Xl1v+3WOmOvGNowzkEZSBPnOgC5Ie2Wh3adeLZSxzxAaV1O4ajJ5b
GbB3vdw7YRBOHlHvl98u/xXpW1ua8a0xHZ7CvUljtz5c7ro8dNmQJ+fIJmB1OMrnDuOrnUUQ8RCm
bFK7cWET+/azpQ13vltoNwWIlUOQWKh1uwm4AxoeB3RXHAcsQ9eMKM/V9DilbKBUquqwhXulP0Qw
gS+3s/eltSD0ZqW2zfCI9YZoylVm2PANem+lmyU/dLBeWFZdfvjJXebl4J//+Y/H0HJNoWsTSPL9
0/x43I8v5cMx/8s/593aGrEsXvAld8FCuJ6n3QBzImUrq4g+U13nXLY5uosw1D/30b5VXOvL0Pnj
lRap6rdDjVz949CkiP86FCOh/O5RlRDZ4uXQ3M3d8+VQL/ruUf/uBVwOvbwARHXi/QtgijOX+Yid
Uylj7Rqy176nMfAgtEjbZwWJsuP0K8jYHk0XvRpXduZDF/XFwmW/tbrc+39pO48lt5Voy34RIuDN
tOh9kSyrCaKkkuC9x9e/haQk6ure6NeD7gkCaQiWIYHMc/ZZG+2UhGLIHHdilA3aJera6lEMxu2q
7pLgpfLC7NA52hG3w5VZyBOUBnIzJgjSKTL08skysabBtrWkzDiuEJ+H8LX1WKEGgNEuBBfc+8k3
p6jKJ9EFTD42dOkqpkctSFhfluu9GFNMHOitTtWXYrRxC2ujwRWfiVG0c/IjmaKVGKR8GbV0HBVr
J9orFPK/ksGzDpbqlWCtaA6wnqgK74EXT82OUqdZk2fKTjRJGS0ty1Ougazb59HRD+4gta95GJTb
WoLRKWY1ngE5DTrPWox6vvtNcYPqhEdX98L7unUVkToBjBgUAUQuM6s2klF754ykIvgSv/p0cYqM
+V8HkVnOyAcGj6qchVsj4LfUAMU8U0LwdUz76rPDaFHqqXxgHRWBjwRY6bhpcSCVI1N139vvhsT+
HWrFp2ZMGAlTCp+i6X3deqxJwRl73WiDo1Tb2sJpoklOoYMsq2XjtUn5Qyu1onyTowSFQTnwd4+e
pzTgjxpkAqky/UtCkookgZU8e6nUzSVWkI+1nfngh8JobzhsK9QMhZw5vUuHFoIaQ1YV7HDiAzmx
YFvkZbyWy1Y+mWHRzr2S56nb59ONZNA+q9B8cO2sIldqDDtDjuKPfCT+lilGR0XWFI8zzXJFTfQJ
QV/6mDRlddKlvRkP6aPoEYdmUEgWpmh87gNiqjntf5ZNgTjGhFjy7I7FAhGMfRZdmTS8Ds6QHkfy
qs+EPzG5dDVvJ5qaiVA1CXCapOA4CAx9D+790y+05EnUIOsl/21LuogeZ4h7osijvRXTcUNqloPW
JQuABsq6MEh4QljNLhTkRnJ9yYusvrD/kNfoRZEwT00xQNWDDfDEMdeir4El9lBZnR4dBs9+shIr
3dV9ts+8qD5V4DhvB6+I175MJR64ExwBEFF29ookkL1tqs+8kbMj7OgYBzsApaKJeW9GZohD67Hg
VJ3SbzaqCoxyxNgXRk5dnKqyHK7liAKsTcY3Vq7pOpvAlJpXDm+O032SYcu2vjPyD4nznwdLT+nC
KSp0QWW+ZKRidp7pVeehDopjR/5ctCyStOfuV1dcF8a68SjNvP1w+H9p8TE32eghOiJzKAE+Fm8U
Tu9G8pDlUejWS9UcNVinXjq+mK3kbPKiu7jsiG+HymtGdDRYL/gS5SSzojTAyiBMXo8wAW5zyAzy
JM/0k3iZQ4pt36TNxS5g9btbnzTvpQwNkyowwCSN3Q9v1AAShzJDeyWaHcsIw6Y8xKoRShust3YW
1Y4PIQ/leYuCjRoFO5YwnGbk77bo9FRWOxD4jp1v9Vtgv9EBsCXV7p3UP0EibR+Swte/8UfA5UHX
fwxacsIZWH2v+UfMePZkZ3NM2tX95VWYyYvWq4an0EpQ4kUDBT1aPcNQQP+Bw90fLyfwmJ176vJX
FP0PW6OENJiMyR7THnUVeGUDfIRl75DhZjQ4dnbUlBANqJXUF8Lr0AtbLwQ9B6xPd4Lyqz/6e6kM
YiRKrIyLwOKkDtZaZg7fjILbSp6kbzasfcp15eoaxjUEt1CLTq2uKyuzjMyVkwYvUPnURd7kw5dM
pnYZAd5r23SUM7cl9BQKff+rX8yPFZwKpvlmxuNHXMfTtb+vc7u+PeHjYKJuCsXeefBa+WG5MZvF
wFo8UB4dDDy+pFYJm1CKRlRMozOfEt0nT5eslYK7GNUYioxdEtmj3MzQjnoxRsBDIz8HkkuJoVTa
H6NnQS73QdnFmrkjt5XtLIALs6oH9pUSzVlKILj489OkrB3Aly4Ne+St+atuNqAnPOcKjjG5NE1L
ZaeZvXooaInxJNtCRyaKbbbxYiEbWSFcxVrGbowXw4dhV+VltxZNkwrHh6zMx71ougm+zVI+ns0u
jl70ifvLa5q2ax5ls77E0wX1VpZ34vrsa/eIJ9VzbPeU74dpuWvr0j0VkRXMkIUn38yMoi49sd7v
M+TWc09xCmLj9wyeKP1Tpw5PuUHeHgze+AEVmMfA2JtneFfYXGQy69NpIJUzqtqH+q3Hh3kleyzA
+BO0r40yLMWE0eNB39pjsdfG0D+LSyoVagEzTfqFeCToyuSelXs8mn4/KxrFHrZdpT4rSuFQmjg9
UaRaIgsfZqhlQzt5FJPFPOQtz2LGrWsavF/zPgDUaQCK/nPuvZ8C3as6fonSOv06DObckjzpezPo
10wzvTfUPBT54CZxVALdxYkHcGsy5tbZiyMUNl5FeVwPZORHoECWgt0Y92fddg9FXxrXKuV+01h5
vhFNKCSIIwMPZW0m6VfR54I1UNRrPAL6hfAF/wkEBtVS8ELFmUT46OdZWMQXIUoiIhftsUwnFd9b
22xqxYAI96KARrHDgRjf1ClGxMEewcxbdlWjqvWVfVxq8j5WCmUPMG4TadiGiq7b4NQPzNZb1eJ5
5k03h5YPZpFW6r7hqw09c3pU9fTlFGbi5O2cWzmuL6oHlzHvKMhImr6+ZGGSXNAmTUPiUGFitzZ7
aEJOAJsBum0zAxlv7j0k+fhEaQP0gho2Sd/wpZmaY4PJhd3JL+yJAFGS72aVQT1xoBXoqwyrW+BT
Gbdb9CvjHPuupW7kL3Wof/cnk2XZwmR5mA7izC7GYG1Y5aNfWAZC/Mp4QiJWbvLcv6J0SuSV1WR8
2qCIHZ1Wt09T3aQvhMZFjYJZovQ474aSXxbgstFHyRwjcvbRqeov0ShpM7Fxvu+eKwm8A0jqg+jK
/Qo3mOkDAjnSfWwrVbvtl29b4zTIF8Rj4x3ZyX1exOUFOyOecFK4j0ZVezWMzNkM9sTeDXPt1amh
h1hIsTZq1NhXDUBwnLZoopV0MBel3uIhJNpyo0+QEzjmDcHsmVznxVJ8+hHa5Iea4r4/vmTQpNgk
eFa7tOTROd1+3FajxtBwqCNAJCgvgTGoz6IZWcWfTTGqOJ5G/BEZVmt2W5wR3V1TxQlKrmrSj9EU
fbUy8sS9t0WnOBg8oIl6rnypyFwk6ap6iEOZJ7kfIAsygm/YIARbG7NjQh4Jjnljig5FZ5++w1ck
XUYkipUHV4qyI6lb7t8BBhX5UCSwHCn5oXSgPBkkGSjPT/oPC0ZRzjf9U8W+4SH2uvqpwAxmqblK
uvVqKiy8sqq2FKyAvx2I42SFOnyJoHgNhqKt48F1Nf+hZwkzZ7EszYreDfbZ9EQsVcl+MiyCHHC4
KQEdC3NV1SW8DBRFi6B/rHtPX6RdaRH6bFmK64bUHQj3TKvyAOpi0SCHbq1L7amHVlSDx4WxMqmN
pAopGN4o/P4BHNE95Qb0qohUMzyXEmAmxLuDN53l7YSc1QKecFOTCHCXsdwcoD9PnT5Ao+FBSTLK
KzD6XXBXiPZ6UXP/EKeJNFhrwEPbfBoQXeIwxC7mBHkZ7ak5wsh16AlFWkWCVXUlneHm8JyjWnCp
1PjUaZXenQxCfyxBVPkbZIBIqcPPOMMGhIrm+NHH33Er2V2/dHJNejbdDKQNM6Zr8eV+UYKymZVG
aT/5PcG3zIqtzzhIF0nlSl+I3Ukz6uPcY951w7ZQ83FpSMpjJ7EbwhoG351QNq7iII+4onhsFkTL
jCnYhebGY8tKjWttEsUiWpM89OHFx870s4YD6oV2/m1UgPjZ/LWfAjSSC5yZrL0hleZWbvhzSp00
nCUZ0ndYkK6o3PaA1TRlrH5YzF0PMp3eSNG+YPHxShAVlDMxz6LU+xOJ40+ncLTXkOKGVZRBsxOz
4KB9S2zrvVEgT3Z62/kLtyxgVP7V9o1eWVCE0PoLS2qoJZ7aBlJeonnGaVDyZsO6o5lL03vgyIFZ
9NgWW9H0E2PjxD0qfC02z1FZnFSz0F//ehHaDndWZfofL0oSx7smkWncXxTWpTXTmnJdFyM8cTc1
jJ2agifNGnnT94GJdzVdQUq84DYq2n5YGuupjNLEF3CJ9CxmDxHwpJgOxST+tHE33BE/oSY2HLFL
JhogBhNohpfea4cFcEHsA9S0e5f9g1g/jshulkNuuKtaNdr3tvyj2zJ79z9mG1N3UjiA7lj3r/kL
6kfq36qZ2dcKGkOUKcTfynEfhRIQTUYHy/C1B2Vf4ESJUxW2dR5L8HejkDaaHlVPo53HhzqCbMkF
i3czUHKY1o2yt7reeyYvBCw/Kt4Ljc9P7KXPeC67a1+aqvindaPmqVg4WB7U32l12RsoEhUeIzvR
pGh+ZSEEuFpx7kJ87te3NWjL+nWw7MeKtSFhyDjfU6msP6W1utGDTnmHpVsuS8X21urUbGpKO73O
fAU5F29j1Ivz1IfHVY3mF5O5Z+r/3GPgQfwRLzcNfSAzYoZ7lmLTd8pzAxYyGLjjA0ETzXq+4d8Z
zsRoPxbaVb+d36fLBoHsDqn039PdkoCwOhNDYroRy6c26p5jpdEpjyIvopATPiD4ONko2whbYV/O
2lzV12EZBtceT6xD78UnV4x206jqtvV6GGExEQrQoo6kksFdR2z8vTS2HvWEelCBKZtm9EWLzbc7
HsX8oRsTMBEV1ffU6QEnGLEu7HJ53oBuW0ju9HCisqbauZ5xbhKJFOWtL8j2tSene9Fndsrw2Ji6
yj57BRVZufhtWZDBybuF3itY18ZYRMkBRB+ZldkUmOwwVpRB4pNng20d5ZSqtJK+EcNjpUdUP6Wr
2+g4ommH0DFCZdKsdG9MT5A/DubYH8zmi6aHzW0sQ+J9m5D8PoudPybo4Xfg98PWwTdlN6VCdlFb
DzvHATIaKsGHaN37/2oaeR1LM9GJa9tJHlNrq3g7Pa+lE3cv/bGaDgWJ1YeSFdvG8gpQ3Enm8Bdp
TUzDb+1qbLYpe8e48XS4WxzEi7nSmCtofWCVnklchnBFE5+VWmtsiFpG68ErskcHP7pZrNrNW6dE
z2In3Q+vNa4236OKN5aHujklxDaxvyKDA/iQLyJL8Hmhh/4WyLP15o2U/dA9UOO5CbD+pJipw6s3
z77BvXQfUanHj+LVBkXHD26suI+hDPdV17P0WTMzHaBH2uwdpbCmQjxghrFaP1HqBbxXtZrv2Kcn
jWRcKQA5K/CH+3MUmCRNjAYfyt53KpaxQ7tqJP/S+35mECAudwPmEuvc5UH1EQxz2B+40+O7ti8M
lwB1aD9pbcvSflRH2DSEHfeJk8s/T8dSs1dx6T6JgX+NTpcZ67YCUBcac81wnm+fLz1wnZkN0+zn
582EamtH1UV8Fgd8Y1YpZsqzUnxUC7l+L4j/EQCqlIuXuN0eEsozcZeYiJ9eLM0x9M6y1pq7ME/P
MkQ5oqxy6Zxs/SnJTMZE10AmLGsp0pOcxiNiwotwgEEjzyd9I/qcaUAN6pYq4MK+XVcMdM2UejJY
i90uZRbQx6rekh/EZcQBN9ofUuuUG7KW1JUC3QTXQKR7XQ2hcXJliQJRJTEeMr3xjrc5zgB2QVfs
863JqkY/laEuL4osRgFt1voJ+0qA65SOAQJpwPDwYeq2Q2GAWrS9Q6QN3kGcmYD/qumjBio01QHd
BlGHuPXXnFv7v4bFHLtI/AMuwM+uVVfrWm+oX8Tn8EF85RsVjNbtVLSLXAH/9ntYfOHv338xJeRS
CZ7jq0iVih1xvZwK5K6GOJeh6r2d/t2OtMy1Z6IXG5mwpxo3HPG+NgIvWSQDkfNOM237QSuDdtmM
cLbE5scyOjbyJXjm0ujKQyPmGNMc329+zrnlFKfM5DRv0MzygKRD3fb1eEp01AzLMsXoegwQeAQF
Efxbp85dGMRPRRH09JzI4nZTUvh+FK0E+CJ81GC8Deo5HyQy2Lv7FwFnEAsvWE+aiS+QGLh9iyqW
LUu9wOmEPZW9B04zzKIpqd40wVfG0keiRBJb+pp6xWjgGW5REnJbbzVhK8/IDNtbsbACYIqFz2Bc
DaULzq7WXsVSr3DiuVpZMTlrV4KJytYCkQC4Kv29ROJEsIpu4G3jl7xZlUltvCcF9h+YF0DJHtqj
CLPC6uF76bAAE+FdA5XzA9BXA4cJhZrvea7gLAwrJsBaZookB2XmgfoBgy72vNGvphj0CmOYATup
N1XZfmZD3/3wrnHi6T8aRfowOyN9Ndm2zxspyU/h5PDqswaAQ8ISXLGhZRJPtV7spFy0YZhussRf
JFQ14Uk8hRX8KfqADSDRByrdqZ1REuyXMa2b0rO23ipUVRPsE82ssrRtJ5fE0KbREK+dU6IMO5G7
FRnZrPqKbCi7ivGhjj5Y2LS39GwalCp7Mdm4ZX4TYvdNyr5GRLl09mR+HccfVWtZ8yZLkn2AI/hx
QtLc4mATldqzx/9lBg418UdJ2cDtGk0e4qWXZD+vMb3L/z7DH+MFBLv4CZUDYh/ixbOWSow3yUxA
DmiFs+cWR0odGo/bhc6bQppnTT6uXYxl77xRH/UjTp34MSGmcdZL7UnMGv16sgaOsF2YXhTxJSoI
A1zt0aiOw7Sm83r6/aadsLq1vxXTigaQ2Gi/alXcY/7Cnhv4wwOK+KSYqZgwSI7lny1Z6q9eb5ow
irpu6bVjf2UhGxyDqn4ULTHDTIzPRBpjnC/ITjiSTnWtElgzMaMZveLK5me6lJjtBoY8C0orXosm
buIGShvSXLd3m95D182Dg6r0KLoCycbdTE2ChWg2EC8e06lMWPx00/xJs85SISVUMP0EUguRRPw+
9yk+WyK/Vpcme/C33CG8OIxZ/gqeoZmNRt3xY4fu3ByNABKgoi+BNmJMHtruOiI4vzWystvVkjI5
n4b1EayBtcB6Uj7XXpPM40JJn/2Qao0q0WM8Jqxvhi213xrdg+cTwFxOpQMgHKylKxUanuk738dW
OtuDXn94MWR1WW+xSWUPvhlapd2y6HXmIqYup+q28lrg26wbt2ZFuFvE1FtD2zZTv6FX7ZbfwMHK
l5j67/meXj/ng6VMKIfxavlduHWRvT5MxRwFueFijjLNeRSjdlLpiIxSZI2ROV6LCi08n7urnjr4
HwWt8eZEubMXc9m8RdwA1XIuOTV6o6rUzxPy4jZXxVb5oWejuoHEMl5dEiQY14bvcLoGChdfPLbp
rznZnH0QqSDmp7RVybN6LtfkWX7Nqt0yeY1sp96Pbh/PRDdx93DeIo7aYs8mTSkZ7QE++9cUe+W3
SIE4StnOeIGXZy/0KqZsM5fDjZLJ3cbCSOSQJwrmVKTKLwGm2zNElPqraSk/RlnOPwc4d0gjSTbA
Y8GGQ/e+29n41fP0ZuVQLLg1QG26tf8e+zVkJD5zAOMU693O3INRNc41GgsQvUHYzUR/yjL4oZGC
+pTmtvIIGRj3h+kFasm+WLXkbicVSvnsxvEawbH9DqgyW0Z9lq7F67HzrC0nW4+dl66hFowPFc+d
t3E6w/vEexO2j14uSa/iDCi29/b/cJ54tw6TFuzZbXw6Ja+ihgWnyf9/b9nZ1VaV3X4jUq42+tMt
tKIcCWEBUp+DSuynr1ZAyTCL6zwwfUNYPoqMrGbk6bZQWNHcZrPeJkjlF9VKDIvD71ckeHiugCX0
s1ohpauoKXH7aTEh9pZBPpyQ6+kH0WXjNLPWfs8QfXEi32aI+X9dQ8xIf824X6MYuy9JUG9FRlNk
Ok2pHagFqevVvQ/DuV2c1VDPp3xp4Prd0c6d1T0zWmmZtBpkTKn8AlzlxKC7Z52lsF3lthPvtcyo
TsZ0ENnoqd8r04Q9CquSBzFaWdjmTn1imgVJZSOVxjOyRelg2gB9x5iVWqIRzxZ994NRmzDkwMHf
u8TZfS4eVq+Bnyvre9d9LuYwQJXBEJKFkqV43eZtdhQBXHFmG3q0rXvYJf/s76emGMSU9yDmV8hl
nEKyd/epvyeI6ff+f15avFoLSlA2zlQPX/FHIZ30zR36cNNR4eZPgoVvmmz8atZde2uKRRdlyuFB
TnUIjJK1d5oCoYgdXsTB13Nz2RWVBEftV19oK5DX61iGRPyrb3o5ZUHVKS+z6GKErr7vDiP0tHvW
vpMZ7pWKnfCv/nu6/Xf/PdUv1oeiv6vUQ9fY+rYLSW7wpTpa08GMCveoN+l8cOFtin7RJQ5Rm2Iz
1Vqkcqe5MuAtDeOD3F5T2PtV9GkRhR+a5ywbGKFPZL4LNtVPPtHlJxTxX9naRgcxVGE6OcdTXl+J
ZtSG2Tq2RncmmghFjUPV1q+iFQ6Dgytue0wGHBgnczU3UcM5FERz3zWBcYobvCjtXPG/5rV5TqTO
fx5Mz16H4BWWquoBweaVOmaVCyvue/DJCMEVTNiwNDQoEgc209VWdRJnsuFK1Mton+E0izUNKkjR
93uueHkH/BPxWG+vWCdbyyqB2BNMXJtKBaL34IyoIgyta9bAxp2TGAGNpR29Bn4x02IrZppUWl9a
dzTW+pCRpbDUJCNy7VQrblQ4gI9yRHpAwXCUlElK6XGfHSXUxaC+QuqcK4z9GiqhFaq+jzEuDLcD
/kfyJjIkQmT/6K8TPOkD5IV6WNkKpE693Ad5Dn3Kwf5k07fJFjhhuTclHd6T1Lj1xouwc+uC75mM
EYfnO5//PkHo63/0uvTHkAn4rENy3J9hA+P6QW7CBiIry5V3VLw2fG7BqQxTCgMcb7LRZYCZMT8U
3OMq3bHT3nm5mXz3vOF28rvn3yf/Mcct5iqON06Xpk+11gDeTKxFljQubDhagU0cjY1YtYkiK3mC
y6VgigTBSDR9zeiOjuEQmlL6re43mOFJmM63pBf2WVC6m8pOu3UBrPFY6lKwiKx+eOKZqz5onVR/
GJNZE0VLRKu7c9gM9Y9IU18BdrGEbwxszByvvrjYhi1jGNwq1fzIM1C/xHLxvbVrcuul3SF6HavH
HOukfapLzkwMUKC+brVEe2kgWa+Nih2kA3rmHVX1g5gQ9cCxrNGMdrlPCZovl8EyC+wGLJkkAwbh
zOvkf51BYlAwNFH/e54/vTacRv/P87w+P+mt6WxqvQi2WkIsYAC8cJGaRn6olMT6hIrmF1HzXbMl
6jHy1r7C79TBcibalixqdCzHiphJkvVvoZqexFyWLLumlof3sfFxBAhz5yhnaryIC+swWFX7hKdb
xDcfqjHZg/ap6RQDXJsXrMSom0neRlatdiZG+y43joU9YuPAZxur+OAh9kf7koNvgi0MG6528uWA
z9MrMMB07TbQAEejR7Ejf41qtfwoNQD+/DLBts2c8slVsgvEyOpDNvpq1pWuhTeVrJzkolIfnGkA
DMD3iHjxRUHVvRtk4Fe3C/FGENw66Lf217APYJ8Qnb9kiKxxl89+nmWdlF28yJHn4uyv0f/beeF0
ZXJlXLmLjEUmkSh1Lb+9Dmn20Wp1txctJBfOSjLwLhRNwjDtFSZXZbvB9TahxdJRVTNWI9Orwwrg
E3ziF9FKI5NwPywI0v8PhRHG0DDKcWUYbsy9CzjGr245GceVrmvxKsaU+He3mP2PbtUcMgzXqnzJ
/bF/HCkW2atZeZD0aHi025zfwnTKR1mOCUojEXcfQhUKq2SEOphGXpHa0fe69SIWx0Sv+RCqmJ3i
NQ21uj/c+sRpmdpTnhXX22lUtIbe5hV5mL7BrHOWue1lpKnzbKfKnUd11dSudRYwt9M/hgK/16G6
YMNe2PKv8fvrxZlSNt1SyetvMLK7QyCyriQi8PzL0njZTelaMZJ2lJ9zI6V9H/7jNeJUHO7DKWXG
3dxsW8DsQWvCU45AtbUNZg6Gh5ux+F+YyC1IMqvK8a8B7sbWg5VUPwfUwv75Cgd23kMZ+epR9bFl
KlxfQTAxuVTM/bbR52PDR6UJ5SG8JnYPDSEvd3i8mfmxkTKsSzBmA3IBwDFSlKdyaPqjFyRXb2ql
Zdk/QakbMuVJdPSRCdCF+6voImgRzbJSNnkWMduWYH606SAtxKivRspmgIMwiw3DO8AO+PAaXb7U
/bc2g5xaFpFySdowJRRX5xTiMSYOJHqpRYu6ZAdBXLmEbtUccq89iUHRpUppPS8qCKbiIuCFfEKI
wR5EkY9P+msMmPPYAqF/6Lsxe20KLJYL27eg2zFaEp/EsqBuNmJU9tJ3qM7mqdeC8UUHzkhZ7ubn
n7EEfjQfHR7BVVjgXDmpmwgrJI9N0CePju196UFObIPehUd7n4c9KW0x0a7cd+pRsHyfXiteFqSV
t26MBew30nwgO9YKnrYvmlttvbYrP5wGA1vZHbt9TzzijLSNENc0YEoIMXgCqo+Ybzj7oGwpYJwG
CNnu/UjpeXqT2sOhOFjKXV192G+R2ZAKImC1tLldrFuqIG4BR9mGQR6G5keDotT2v0b5mC7w87G3
hMnCiyHz64ZVGXy1FA+PbNXp2Hm74J3rFAVdaiRrLTH14msZj+UqwD3XyQPlSRyUTp8Tk9LOmYgG
Uj8DAoQ0mxisHSxBQXuaKzFqoPhcyVHUzcVo5TT2LqYujWQZlxs8OT9bibfUYrLjvdXLmzYb9ZOE
ywMpPht/q64gNSA6MwqstMisd6JVRa5+ihF+Y45B1C9Gb0iqp6lXtksZyX2KXQuHLQVaOvzkB6iM
ybfCrK9W1KrIlzFAIySqrWs5b6/3GVSSXlm8/msGSGWgo1VKxCZZU/dDWqhL4MaUKZAmpF3ENRvs
IZfpWI34BGbK2qpych5CKeWjk1+3cgdBxpWRB93b3BTKc9Qn1VkrMDSXiVvAzZYWImZkaTy+g0Z5
xV5RWqe5yv9i0nOmgTHDZFV5tSuZZfM0X/S79s/++/y0rT6CJNO5ceBuh1s7XqFYa2SvPreIlTp0
7aKc8tt1pGgzKKrVVjIrAMk2X2Og6XyXrejZ07GNn7q10hsOPP2xAHMVtiUsaWGi+srCQUi08Enl
ZrgR42us6xexxxaDUe+hhfzHoNiiYwSFCQ08JYIwXTvi9RIrxsXS2lcR4Nei0cJM0Chu/YQ2/+hv
27xcWbXykRiYAAwKXh188sIv1chee5ISDZ7+0diN8qw3Q7L02I3v5LQy+bplcCBhPT3pjo8p+rRO
Hgmey04QLLppeayMoOab1kiOtaEsZP61lxazSvBB1kWZKn4T1HGidSskpOWlvn0JfYSulGB6G/43
CPVHOf/WdbCLqtz9DvQOy5gY0q6vQiDD9ubADWjYKokTrHTTTy5RsjQlyT1g9YZJdhcf7UTN36FC
lEtHHs2VaOYKDzpcsF9YBTs7YEW4I03qBpTnOgwuKcG9Bj4ywJbzqGefQgMVusTgyDzFhxjn1rMU
N7f+qFObGSsICJJyC3n/tvlPjCEmXWFthx6TFfGn1IIlYPbgU0ZIOlMaOTmjUbTWPKiCNdZ45QUt
LbahSfXemrHzlBT8t0e3ek9GPDiyRvd3mhnnj3qh40eXDcZKjqvJR2160IJJztn3Yn57eySLJ6s2
1XJiPfJIHR7WjaAt5nLvxNnMAONv6kp/HmwrXPQ54rFzHOf1Y6p5LyrGiKwopepS5Ilz8Er8paaW
OMgkjhaTSG8umuOQB9tbEQAVKvmsR8KvKZn7yk03Qu9javsRINt+UFGbObWi4nnePipKY35OUwtv
ddtqDR7qhCXOP99zd/QO/CGg1mdPVDKScISRfxDd90NpgU64ZYQai1JoA5boPEW2sRTbpNQrum0e
+irPbLZJgK6ai5Gzcp/2UGJvlRn5F8UpkoPYODlK/EA0ttrJxC/ZW04gNhsDqgcWtuUefV3OAn46
taIgXLOLZ3cazMVyJMnwJ0tVzd/A++9fge/c+v1+/Nmvu1X/KtMv1Sho5SGNt6bW+Ffd6N5Rn7Fl
nVotWv8tFAF2muJf9HtUn0ZdOBQbMSomJ5K9Bg+hbAwhcEPQhyhr0rVJfUncC4fNdFK03ftF0+WD
s5Vu9wm/y3CsaSN8FSKkMa5d8gCHB7w20ZqSxG6buQqk/zUfwq9Jqms/iv1Y5f0PFi6fUVzZL+K1
7BflrHAvCpqDhyCWta8o1RfWpPjXygoiayd/6dgHsF2pvItfQf0ACBntekdt9wNeMSiEtZwYXUj+
BAvmhtDTR2+YmwCNHBTpfES/WSSftidjjazHlIF1pjxXC42fsU/rtRWkxqaM4464UiMvXKd2rv3k
elvmFFmheiuOZLBfWgSwZyuos1NddMWDuAWwHM/mTtnoW8C76mvlfBXdjVkba0cu0WPFFHmqWmVE
B7SXavFVp6podss9KqnkAZNWFPyj+b1XlRP5ePV2ys9xNdCTmdMhqOamXM8cr0k2onw1sEZnqSJH
nYtmTrHfvqfe4EGUv7Loli8hT0MxKA6uXJzIwfjU/mftUwhNf2ZoLnsdP5tbZD7UjTToaKZrJY/m
doyRsG8yFLneJq4ccy8ejHUKJDLCUPr+mAwasz+F1B7dnqyG3PZixq3pTaMxo+KR+h/XwGmWgq42
zZciLGf3DfZKutetRLyupoqEvBKmW/hvQj2l1NaGEtgVF2USMI/TIZhEzaKZ6FGzsevsUmAt9Uf/
bUYbfdUp+ljdv/xmBdty7uiBPYuQis/FDULcKu5zaqyVOpbyqT0D2hDNxQhcDay8bxojsnbywk/B
6OKC9iR+ItZTyMG9WAo3AX33H1CM3n5UyX4LPWhtrTK65LqmaJmIiJUSfp6lDA9TNIuJD81X2D+Z
JBPvkbU0ZnsvXtvl+u5274tHKd3g6J32h6ZBTVOpJfpbX2El1GVSs1OwdQA/KR3llOI6Sw68kzhz
pjNLrmqea7/6/mte7FXeJgvkj7/miis50+v/uqa4+l9XmuTtiwodYYET/DZNM+M50521yPKbAz5G
eM/FW3Y5f/QbZhQt4I372ND5DQtRipFE8ZFqRlaJFSPt/2HrzJYjBZYt+0WYQTC/AjkrNQ8lvWBS
ScU8BxDw9b3QuWbndlu/lJVSUyoTIsLd996rJltxOf0+Sl/pvrGspySxaaz+pgdwlGbA1B61tv+f
8cW6otGZdPX/fsXvQej3m/77FUZFitdYISjLtAH21XafJNn2uv7n1f29cXSpE2yImvJ/XvLenRp6
AfbxV1QirFxdkpW2glKUpv8RmuDDV8vwj9UMuleTnoQ00lsF/nXZtOwcjNQJzquMEF6Ybx1exrDF
Hn7+/VD4gDFazXtcJr8j725Q+wL06pVIaDf0srWIatdKrr///H7i93+pPrNMdSY6BCqr3zopxhO+
T3utQ5bJY3L75/d/lrnuTUPk1yHnGWc6cZmoNYEkmg0D9RYCHv6n5iqhGpyVlwCkSsf8IUP3CB7b
m98rldwjO7L+iYXdCnXRXz/Fip2AfqNHaF5KNU9PK63l48zAN8zgfD+Ri771W774jTkBKXzATaKQ
T5jOvhMeX9+78XVtF0Tg2ye3fxZHgjFtAAZ3vUBPlmfX3vHs02TRdLPbMn0ipJWo08F+y3HQ3FSd
Sp/++xWT6SCcHBPUwG21/uezOfKtqRG72q+7Y4Jk7B0CFfd/tW1XdYcGkB797+NK5CroVa7favAQ
HjOrIDO4794BtsT/+fZ2+1CO0N7+72//ffy/3x4b2f/6dl0nLLzcfrud13ZoFtq6H/FQXvvBpl+f
yidTCvdatQPqz+3x3//9PmZXWwRD2cyH309IP+XwRqDfRz8JUMJVql00jtsXjLikoDoSjJHLh7+P
/fef/99jrd/R0/ytRG0rrObZb8kH9MQR5/EhK+R0wTLbxiHrHkm9My6AF0f6x2Xprv1o7js8fR+z
I1EBGP0EBrqJgRx03b6Jk/GlSfu/Q63Z39uXtokiADROb1RMHgmjZt++5L5IQmJ1p+h/PQjqDr7H
7+eHvuNLfX+pjvqY0RA2mjeAY0Q+Nq28taysfUvKW2By9WttG/m9ruVvv4+uOEdPloyL6Pd7KrdL
dgtR4Eczhe0Qx24ZdZ7MmLSs6znnF/yx82dOtM3bVDTDjV7DP/59mJuT2BKzPCVx+cR8EAn6TFka
4m26kIdi3uE/YZK/9NXflNxf3ELFh0AdvlNiWU4E6WaXCr0hB91ZSeZg/NeQxY8g+J8cXj5qWw1A
neuWw02zffz74O+HoNjv2e6j2RMH9skMWYwM9SHVDkS3VsFkUWEjPj6a9kO29q92zHNL2vqFLUxe
Pc14szmqXiyXFEar9gCFTpEx4rns0vk1tUnvhSCU0ITDxCT8tQ/INuz2OREMEgfKrlzD2msoP8kI
aEiZPmRe9gDTmMLTzlgreo4ag/2AduUuExghVw7Errd6AQVghzi/OizEJ11kPWMlLZLbsvTjva6Y
8Bb+cWxMJHI2BLJpGp/xnKPhKWmMJIn/IUia0Q3EKOgieonPbpArh78yy54q0gJjJ+13cW63EPA6
xNFwmk5kcsIX1v2gtsZnP5soWhqcBKrdTUgz1nXFYI1QzzeOfjI/qSa+KacC314D9J7E3TLAvpRE
xNeYwKmcS+fyV5JVI86iZ9JemmQRuGh29Tm98SGRFZqjAmJbiwMDImh+anpLCiuoq/6PGxcM1fP+
D2mRekBX/NyKQr8vwFi8OJP5B0lFEzI7O9lx/uNpNZIv8Rzb6P29RW+jqrDpSMUYeFDJBBDaS6kP
IbVGeViLDgZSta846pHTnL8zN4AHj4ip7Eztkgx5hPZoCLSUWJNBug8D3QwLrPmuksNzw30eKUmU
9FLXD1Nt3+uWOMRWnLP9aBhUs6AdfGh30Og4MxYV658Eb1qgxGliFbUb8tCAoWGI6sSB14adm72b
+gMu4VPn85rpgvOzU+JS1i2cpatRvQqQew4WQjJDYGeQoNpQV8Ynn7qvX3qHr4RLupg/vhcrykFC
T7tNOLVOsR+RUP4Y99aNOT9zdv+XKe0OLGLoV+7zQtB4MVOUuYyRO9URE0g4NXXmSYMy6OjtE1xk
dFxJ82FU2rMO0dOddmkyZydluVTpNEoGjzB4VbNpyiH9yA0deoRH/o3h18c5Vd1eto4IM4Zdo2kf
c2fZE/dCLEUKQo9E8eHOdZCyrGZsM7GM9/6oA9MBhOLW+rgDXTRTHDantJyOOJ1vU25uXtR7SYK1
P2fHBIE5wKu8DXODSDNXTFfGBk+M4l8WGs1B6vnf5EDjLOtrggbkP8kl8FamlQxN5Z2NfClgdaGZ
EfTbEIeZ2Y6GhwqbRH0TNyd36DuJyIodJjpn0U7VXli0qN1BtIGpY6Ou1jcaYdU+ppmTSKMjpOe6
OKqIJogPdAt5wBn1Bz2xAV/F35qfRJ0OB8kgRBO6ePGjmzoucqDMEz3w3IRcKZ3i3m08muxQFWtz
DCZT23iOMmckWX97S/HdqO7VMaznbk7QiiHYBGvHCziADgipqRKKSp4TTCCZdm/lAqUK7g20kXML
wMWybzxpkaPT6Ee/mK+c1ZhEEmL1POONoXN28Uw5gb13pjDDLeAlooJHAjoE21DouAPzcl9di8b8
Ny/pIdY/R8d8dMRa81MISpfT+ONWy2Nied+TsPdraqqgbcHZdrn4EmsJZwFl4KxiOEKKP8CfiL/C
ZonewI3sbrhgUANwsqB9Yrj9ADVYsojRBgNeEzkCHote4Z3ql4UhAw5uO+nONdLx3m+5FWppBNay
X7oeoGC+OUJI5VqXZ/yT701mkiGftPd5lmN8jpuT61qf7BuAzqlyXXgCnOLHndHZ+M+mo8z6P8li
ugHBT0+oVx9hAarmQZOFjntCXVcy0+mmTTeVFr/HTfskmtmF49x/OX297r0y+yRfu1lhwjSTrGmd
6D/W+McMy6UbT75He92jzWuVhLU4NPTxECYGDtGOa9n2/Dog8/8JKF2KJQ1pKGQL/kCclsRquKe+
tX+cUoI3kuC9knIhucRLKQW6JaI/8Fgp8uz6UuQ7w5n3SGDhSW34wbRNETU53xna7UP87qyLHrUV
yW5u4Zx9PIGhQWxl5k0+2n4QyNJCyudyLh16Lg89A/qDDHfWS9Jge+I8CnP9MBMM1LqDm9nxhgiE
2s4zipxIp2YIY7R2pO0Tk9WSz92oZr3HZPRqcRj0TfBIzgBBu5Vqly7Fl6P5fdSRqhDYxUPPRnGw
U28Mk0W/c9e+OP7NQE/RMPw7UvbvKG1n0x6juiIwjRx/eLein8LaGe5dY06Z5SHna9cLIiTq18xT
EdsHBBj1mvaLf3ZpnIce/daYVKZDnxYDHW1rDPEFl7rPEZY6gWDdKhRrgYt5vJ87o9qRp/o28bMe
sJ8AA2zHaBo3vlo9XTR9AIbbQAG1K2O30M/aJaPIdmPSs7C4axZaWAjPad89ZokWH9rEVkcr0x6w
7NEUxHBNAbT5eFREbW/c5UbFyW7erxuq2VWmffUdcZnzyYMndxy1tXgskC3EP9rMLbDG666C3UTY
kvUg8zPQPz/E/TqH8TLe0pvQYJXZz2vKugJfUtdZO3WC8wDVEjuVrYIzC/5bueg3g8ww05f7xl33
dY98XJljvKcNduM0XH6ONb3Y+fAn7c59K82doBabTFsGZU8ZyN9oh2r9cCwzqtXIdsMAzE1wwiFN
uCWOXkIYox7usWqGnSi/myxL9gqnYbTw0i0zZwEi4N6xK79i0U2O7LskVKHrm/NNJZKhcMVEbGVR
HaN5LXXYbtrKL0YRcVukn8AxOL+tuk/HvaZhliSs/cyzWwaC45we2DMK6BPZP6enWPEY8tlDFdFL
guMZu0kklQ4DGjciw1BrTyWy0aOdsAOGcW0mF55InD+IhvOUPr8UZoegeCgfdTSea10Y18ZfHuZ6
Cwb3NdBTnX0/9Md8sYiBRBRqyfqVhvJWFBYcKCZ0gT0GV1NIwA42+PFCwWZXpn8sRHHVtdfMyW46
XsIgAWN1tvDGBs6kP0+T5u8HPX1F+G8ezfYw6kl/6Jz0q0P0GzQwwg4WmQ9ecYcBKD6U3bAnYuvg
kRgQVdrIT2nKkzqWCBm2q4wDOeczqw+oVG5j29uCR7sPRmb/nLo8Qko6o+ENylXPIncUf2sw0oZT
f0BfGyJ3Qh9kmaxURr93s/jeyZufsnxoORLvi9zBVmcvt9rgdrvRmB46gW1oEsAm2jSLaZZthlPq
ikj5Omg4AjkNIvEib0LjM6k5aJp12C11suxjOLCaHV/N0gIu3TDPdwv1ZCLmj8hjv1ie9mPZUFSE
ZBhQ0elyxieAg2etNP/VtZedqw9SCl6KNNEjShBkIULdx5a8nwbwdZoqTqZAcOTO18VrHc68y/2S
Fk5kxd0ayh5jnMEJlCNS7D+Vk4nuajb7UCFjZkVFDcKG53ETV47hw+4jyXFo3/AQEgpCwP7izd6+
1o/ZRoVlVDbrZF3n4JX3c8m63in5JDuvCO1Ze5kbJKvNCmaGMwLS4dlAMCG+bN9W+7ozZjbvx3iF
HtcUlKkuf9LajcdWs//6CSFBcESYKKT6/VCkEFtWt71fU72O7KY45IDZb2cId3lrFztrXsZotiGZ
IpCZQk/6a0TC53vp97tZt6w/neWfumV09ysZiXBMm++08D41OX4YWfmVlulLz3HhbstbNdMSJVs+
3ZDLfBM3oL2S3KYzwRZN7vrLuLASYUW7NdsuDpICI6NLm/xQgjkDd00+swCleE++INEOzKPMEbyb
gy8qa8PUYvydlgA/pCPvvBXTPKEEtEIJvrAAGzDRiuwxL3ZaaRh7NVuvlX1bEYOVq3e7iB9yTxdR
jTO/plWxM+O3kuTbXVe5D0acxPtVcB02Bue9SsXcTcj4MM52gtvIfCCIEnEBUZKkUIm6i0aHddMV
5adjgqLVEeDunFxWOx9DBDcIChl3Jf6iptOEdTWJyGWQYUNzZ7vt2lOxkBAK/cecCuMcD/XVK8lV
T23Z4r5At9R5rMj+kteBTOY/yWT7aKI0BDP+hxEzxcXiRJ6WSzs2bU9LSU/H66O2cNCvoqxRqAMv
/pBfktpb2e1weUozwaEy7O1W2IGbG4cl5sif2Et7kWciG+zjnDQ3c9J/cRYBKNyrZU/MIbPy0h/P
JqxZAcYusuG8cYZnCCGd21ls4qW+iLqUM1lcCDakjnOFP5FE6zx1hdinWYVTlVSlPSFv61FWbo5q
qHhyXXwppr0wFRBQ5qaBtsugNeRkm/rOHFawwD3759qdIcHo+IbJ7XYn/zqJ7hmTMxJQ/csWsPXq
htGPT04tuV4fMeG4FHxVDIYxQS5YoUqBW/t3muO7zB/qP4WpH+Mt/yJ3gEpuukWhYWQe5v5YlRUZ
kvnbQDJRQIEAls0Cm1JmQ4SGcu/7GB1cyoaJRmsYZ5/zzVz70OqQ1h+sbgqxVDohd8TMsQ6QjGbi
AE2wL3nFS2N3xqFCcwQOZxh3MCsXuKNh47jitq3yp1pFKyE5BKGtDh3Kdg7mwczDxsdyBnB3iBPr
RER8AaTVZ8g7cZWaYKVkgcdGSw0S59zPlWQJODut9wR/M2TSc6tPiUaaDPSP0XMcPGJ3xtp9CGPc
r87yw9wVewHZnocMNEYw+CI9NeNPF8d/NRxTz7GVvMqOv8ZTsH9N9cdp4gbDOJ0Sz4vp8sInpKit
SOupFYIo6cJ10toj8R7PsW625Cs9016qNgrw8jRPvCyYNkVcHtm/tUjzdjTlGZssrKeCt9Athnsx
Ds2ePPV/6IUxN7r1K4pK+yDy7CHzq3Un8+yuNs2ZCZeqw6woD7kU+r51WcNdqm1/YrLIyKltqexc
HXRVwTs0w4Q8dFZ2jxBguhGyCPt4WSMDMWBUavqxnXOXfi/DW265ukXL7lkUMPmIGiLTxEXkCysl
7MFOFCdBkHSa0ta1LAgqkhdfTyUEhlWVCChyoFea0+4aYTyXfjLtWku/tQyDksGyjq0a1pD1REWV
v7CQiPGjM+BsEtwdGHpKTqBhfpZVn9/Eac576DD+nIeRKibntO011lmI+aVlKLe9D5QFJIBzb8W3
a8kCuXKEj1LpPrP1PdpG4u1ccJ9W+6cm3JcQgV6c0UDqgcL/Go3Zayntvxaqt9DTS/Pc2Hp8aGR2
k4G6pJi5sw3rvqoKFfVGrTNwsL5Zr5dIrZtgts4vuOs1/JvGPm6tP4bo9aMzLZ9WxTOdV8vZV5XD
OmMtkdOv6z5vnA+c9fu+GKpLlXAAGuavPsOCvwiPA3oy3ipHPRoPunI4BFIGiKpie0Pu206eH9jk
ZARebz7N2rYkJEMVjMqSgWOawHwk4UGZx9m9JH4wt1MtSGIaUMhBq8jrqm1hvJZeH+84VTA213e+
5tzGDTuwHftT2G2hJOl0Y0Oq3Dul4I4jQDkfvwT0x0NakLdLPDWRchh66oR4ipJZhJbcNcbkg5ys
8EX6xGJb7hKkM/s/doR7Jif+se7bv1PmB3NGSnVN2MhZi4VzownqGmPjf8acfvJKLJGdpPeF233N
Xokle3CSc6z6Y5G+dPYEftovLquno8qQ7llkcCKduEbuOm2xzhsygZWp0IeDXjMjsKU5sS0gn7YK
Oib+OQYErMYUC9EEWXgUTR4sECJPKH2AjuOgRjpyE3f2I0tOuXaYulZeFLVUgMTn5ShGHu+m/LGA
PXoZOvVJ9GF2rufBQDFR3SQqgbtq+SjMVR90Lavcyn4Q9kpnIjIMzt5n9cNXmx3UUPGVC61KwykC
KgA30hAFxO2xtcv6yaTa0ho34WrLohy0WmRIRKaCybWHg/UA7MhFLBm/jQOdgdanjzZQeAQtISTe
VnaWiY2McaH4TfPqTu2q8Sxp30RFneU72XQVs6geKcHaNcAE5SsUKKB+AqROWo3fBThqDiE4XtWs
HVzK7J2Zsfq7azoGQ8xmvWaZEUJVI/M8NU7Y69udBc8Oq8LOtnjEz1h3WEgxOpU0MfJEOFTriN04
fXY7x95R+uoXMGKzG+YLZraY8fFRx23nm9xbJkU1cUTumYj/5bgoHeUT8esJbL69y50+y4NG9Rtl
+OSRnNpP5jYR7dDSwLWyae46LQxZ9OlAYbK9s+RZVMzpEdnX1u8t/Us/fnvr0p3xEVxr0yY60XwV
9fDpWsW+KTnyWMnacVKhR9p1uBsbdpLUJV9AF6RhW0kXwggrojLzhlCPxzLScj/0u3GkjUmvO0vT
d+Wa89nz1uPa0YqqkDgM+RzlEysfIuzS23eZpeAXpBz7c/T07IfGjnitySQ2s7zph9wMzIK8cgU8
LtNLFXkLa3PuPyV5nF88Mi69xi8iPOt0w7hZkEU7h2zALtpmOY5grpfKV/vK6p/b1swCRhWvuLI6
woN0Gv39tcBYF/VeUKsKKRVBV2FvsZWVWUN4+5cr1Rr0WacwWWIYdJZvfZ547U0I4DWd1zS+sPUO
0erJnHRWmgJk2gUt3Jhww5PXus87snHH+7h9gaRCbI2L4KgZOYKlNrI1MZ71XltCTE+3GLjfGGUz
NJjdCEWfE5ZY+CbCgSK52GzPZfXuIbX2pye70n+6wipoUUE7mDJ1bMvep+lZ7BJNC12neRfOhI/G
yUOWgmw/y2YmnqBBXOZgFQcljQLl0GrEWJYUvg6z1M10/zcHARtU/jYWGsRdiiHYL90PZekfmrVC
i1jWezH1b5lyOMh39ruT9y8e1zWhiUUwKDJRMdSSIZX9q3MMoeipCeI1UUeKWe4zRjcoRL07svON
fY5ridbEufH6aZ/IFTi7051Li1UpK8ZLn4NPShteSeqxoPArbuV5R9/4hhy8q6C4qpggzvNt0w/7
2KdZ7Qz9i5M0bTiurFGzl7HGIeePpEkZsfriuqIyQlvJwomoXGvHz4wGWAQETQTrnJ51bXwaBisJ
1xlkcdMkj5iwv6ez2SR+SCYaGS9maDZkpvpwt7GRB15KhQg++xKzi/CGYp4Q7amX81mrWNAdK80D
tP7/gEzuG3OGDryKu9himIVv5JS44uQ0aJwQPgLXrLjqXO1HTGcvPaCpe9PBjx7z+VG3QSvN2Vgf
rOR2kW29byQxmnGmH1pbj7IcBWiV1CY6avtQ4pzlmMAL4JjGF9WwcdQLgcvSfGzL+iNbwUBrfvxF
40nsgHse/TGlJpgdqKcM00+aVkem3l4TZIerwfrc9buetx2cBpjJ3Ge/NxsUxpqkkW4Mf2qrR6ij
T9GKNsFU/bfRJR1lbX9Bw7wGMUeRCclu6DZyDc3YI8rI4cLyzKtq3CuyyvZIJbrXeYPDGlkuPSLt
WS4VU6N4uYGZtxN+t0+L9V2YvoE46YNJQugOtygC0crn2jPJslu/oAttLM8hqj0a13Z9m3jeMRn9
nxrvRDhufU5dMTkZDEonH6Wln7f3+ni1VqM8gqj8aZto6dHASCRH5fgee4Z7SgGEg9aoudG9jPIj
+YdQfApWdSOKoTl0Zj/vxESQnmr6g/KeydcBC2k5fyqBIEonxYBynQBd9d3qdJHrtT2JikHwzB0R
O1V6GUznuY1Z8ur1Zygor9F6rHRzvXsAqedW+sajmIBS81qE+ViY0eyELSmSgRjY7adlZMopKEtG
GPD+Di29fpacSzykDVrLqZvMqb8gZsEW6B4vorW3YGMGbcGF1KjtDyqPMaMawx6HnTs7zQlzeBNq
SNa5mSsEJ/xuLS7ni5AdsBbYCLQK2Bdt7V9ZXe2+ag6zoPmVcQhdnbE4rx5uGNjOkF7Mlh7jjCQ2
X0mQwqzTMe6LnNxq8JPIH8aOTy6EVjLok1sUpdy2LKd0A5tw6kCCWhtP13O1LyOlIiSDVwNEAvab
lldRH2sacLuCNFQPSyV6XVINmKJG9uTScBmmo2PSB6mzJ5smA+XTEsjZLSK9J6S7ZMIcVt0CLa1i
ytS2NJ60/LNKFz8Ui+qBabjc4uAh6Z0uEcrjk7tiPSJQj6zY6rtvrO1JuGTDrvQwgWo1gdHApGlJ
ld1KdCOejsQSgeecq2cGPDgGs7/jvrZIymNPaOaLrrbLloNZVnkRq/JICjPk5GT4LpVnR23ZBsms
6NPmzpX9LY1c9KygDorQ8c0bkdT1rsha+krNnTVtmnjJ7ljOejjQRtD7XiewYCOK1v4ZuvlZkrNf
tV1PvP16tjyiuLc9KaSaeamM9aovhCY0uV3uJtO7GT13F3vlCedZ6BDGchlGaKKCJLLA6RAFQjN/
sUW2hIZRj3u7SJ8AD1yo11beH17KPls+KaEwxjsTOY2kg+XD9FCvbPG1rT+0Grd2rOR+mqsI/Ph3
zCwtd2GROiy6VcyTq8cN34B3zmnp1NKWU+CHeOOqKb1PORkGRY2B0VflVxnPP0bFeasX1nND2FVO
CnCUz8s9mx7veZ5ne88RemhMWhg72nVym1e5QVDIhCRogAAC1q9/i5HcCjssBho5GIdCGau7bG6e
W5ROfrqzJzntysFYL+CHrqX/kFj+T5+pTe1ZfDiFf80V5FsK7k6HzWRnLqQV7ZPw0TmsC4Z4w8Cp
0EITaSiHcFbGG9aaPHbNHGaduFuJN6liD1jGk57GS0B18Lr9DNsdXybd5w1ITl5ffiCSPdTJ8EXK
qs166UVIWq+kKBFkpRevjLTPjFe8MBfxTLPR++uv474Uw5OaskMTc7i3rBUjy8xmSnnHpTiGWryZ
WYzsA5ETI33edWWd8p7xYpUta+j0HgUU7bygIuYqsZI+ROrE3dJQiVbtzcKg/LxtAtKHZWO+i6zG
qGCRbm0uDQ7t8lRpYJGR+oSSHhNKOsYq85R+G6Z10AF6eFTpnvk+Zt1NX+Rvq84tP7rd3WyrJeCQ
9U00LKMs4HbESzcPspVN6KWtFg1cnHq8OWd1398jK/sYV+OM44/I1/KNqF+WvpHTaIuJRzc4NeqW
BtN3jBrwzienTm/NUXU3sTZRoudzjAAtPsY2zxxbWB35sd3sljEfQs9JUB/TCvKZ7lE+3VpTokJl
1/RnqwvJUb6sDbycbA9ObeyNnnl8PiNdmtosjUBEsqRzkNmtM+5KA+ksfJt/zWttVi+VoBWUFYjI
EuuaUY3oMSdKD6yvltrpjfRJ1za/FJGgYSYscqozbuml7HbMEYIphiy6jG+VtRbcToaFZognv5IC
lW0WDgJ7Pjkzp0HG+H8/+KmiC6n2YwPKQGP6j5wCyTi38Hoig5A1A0zx0sibfs5vVxvTx+/tmRl/
YlfHmcIwoq/TU2qzpkOlvsFwcw8UYIgsf73JSbgK0d0F67Q+ltVzPCnrkZSYCIODFxLezvnbSB9H
2yPNnwqxHOjm5Mifpd2duh5HZVNNV2Mb6/8+ZSdzzaB365NBSde3VF8GXJNwTElwAvhG4cqFWK39
h0Nol9qgCdKTO1c9jS3nOkn0RWPZ2q6Q5qH25Yl27z2z/58pdV7TZHmy2vLF09sTrfAfV2/u5s7E
guYW5Pw0HSz2wtoN9pPhusXFd4a7PrmlXux3QqFAXp2rZmMMRtIomRrS+oAwXmw3L/05qy+gnjEj
IURkt2Ttl0SFZKMGnBCYk6Rr97u2qr7Tvj0gXy0+3GbedpX6rpAucQEOOJnMrECb0WVLaTT5rIXO
NO97/CGRQ+pQ6OtsPXgxON0WiUn/cVNDYg6uemsDGKMDdseUK3d2bsHZ03iW010sZ94dlXZh4rdv
9I7oRjIjHnzzDF/tVSOhYiFOmZORde0pn2BeKM7Mnn51lD6Fbpa20Zo+Eh1M/8pf2iDLKWUYFdsT
Zd9Y37VoY8pNKTEkBtQlkYY1WCnfrP8tZJ54C12ptGNfAjv9WW1JpGhMOXqI74U0YL9pitBa0P5q
drlfXCkCsdK/MdtnTZPXOgFOgGzpwbdpvJMKCu3ecV/HOrsdWhEh3BZ7CWYv6oIkn5D104rhREDy
jEl1WiYnSSLP6NHfVkX5hCAmJGWW9G8130x140TGLJ8mWyfpOWmCas3u8oLJbu7ROdSGAXEClJop
cwS3S31wVizVwmxfhEGHgfCyyZe3S4WGIffYgFOv/571hLVTCBQJy7FJvDZ09DLbV/FNt1bbjTpy
lvTXL9Oyn7PpRl8yiEW2Px7nNn/KxmSf0dgNGn38nqzufsL+HQBFi7aIuBn+B9Qx1OppPYTQ7LlH
FACpVl8pZjzjRrPGe92DGkhr/dnFvcOPeZb5p5P5a9hZKmcRMj6ZqJ7Ljk10ygUSBql3bP1MFxPz
4tTt3WjFiGj09txRcDJ7HHbb68qKQeDsbO79qvmnJLKmul8/pPBDu+ifqfgvWhV/Nla669J7XxQx
8dYEYEvDxQpEHlaNsydX9Z0PwIlMwVA5ZRkl0r/fzqbEvntBsiNbzFSOdVRC+1xzMnNU9UehfJwU
g6q5Z4w5EjzWdx3PxKM73unOozH050bO7f43b3tZEVbNauSQRKO/BSkf4arGHSuWsG6qRy8p2kPi
Wuz5aqXVTLetNM2rL4jCNsjhmay4oF/DUbgaeF+ImBaR5YzIVp38c1plw9CCdnK19OS06usX0u8X
VkUyhGTZMpy2/q5QvgK3sb/mAWqgR9eWYOovuxj/dbPPDiGmJ+LslqOLRDJsR8MKDP9rUi3OpaLy
nof0Om1ZVV51mVXHIp/Q1h3z8sGb+dPJ+/0aZkZ7c9zfb23JdGyOed0evCV+rbP0w2iKb0ppc0Gq
h1lpYLwuDgkddUmqKCEZZUhqnYVNl+20VTQ2lPLf7LICCUey9sXN0xc3u/NjC0mWlTLLWXCxFbfS
ak9mg2TVj19yvBeB4RAWaZHzOpLFDXuQvKVMD02H3HKCmJ0IJUbM5ZU99z4pniUND5RGT9kQ/7BM
/GMC8Zwpc2fRwV+6+ijMXV0iszPcI80S1WbkzxAjWbvNpaWTiqvVCixOLKGEYm6hkEA5WhK1WOXP
ahVMgOoPXWOl3C62hTcwd5lXj0PVHZx6usbE7doZqV+LuMFCe+da8sVHrADKssPJHAwDXBBa22vH
gM6SjG16mmndX+WR1p8KlHSMHiAwPsUwK5BFInhMt8nPQvwEIIAU+3DGllF8OyiBSA4aflqMH3FN
OZ0VKGNqKV9SNGpEfjGzhtYVbHuKN3nvdSZ64g/ZVHzG1XNOeLZJozWR1tmhc+HDNwpMB6WdE4/3
tLOZi8tbR39LIHNTFxl7e11hMZaEuCVNhLyi4FJpyXxh0s0qH4qShbsmlFmNNqsEPvdwEdkXAXt4
G90mGjSNjsFYmpRrHOvbRZCO0PwjQuEUl9lj0bI8yMwj6YD6cpnmCKEgpADscZHjVeehwfjonee+
y4kXsZibyv/D03ktJ84tUfiJVKUcbh3AOGcb36gQGOWc9fTna/mfczHlMQYh7d274+rVFdVWEAvN
XI7XoWAESQpvvUG/bpvS2m16BRWkKRDn+vCUqYrFdL+SJuhiebEop4GISp0b/LSto833JkF3ttx7
hhnvUs/YhXNLEOhFxhW1VZBDdbdrs+GtIGai0EIixCVfArQT8rcQYGjnbXvT+bQWwiYGwlyACAfn
1ilfddRnt0MXDkzd8IzrtC+n637s0Sl06HSGqz8ZNcVhl2xCPjTXXTqa90xGKvQCNs8EsXUZNwFh
xgJGutlWDb0L2eDfVebQPtoA2Hw9YfBbBDq3Va7GNFdhalHuE7XRmICB+fAbRqWFc4Iw2ElOLXgA
bkUjgQOnhFLAskxjKp3PMR3HwCsu1IQ088JUTcZxjDgtF1MC3qek2c0d9k5Ord7hWS85/Z9dKlO5
04hJBmpx2/b9dTwuYAA7I3vv8xiZIWWX9KpH543/CYyYNIb3ERuMNdNGaBX9egbW0u1pmkITKy0e
Cw0z5BguZ215akqwRPD5XegjiiUdX2oHbGYeJs9MHfddl6qUaeP6IsFRSLDAZCsBh5NxdbvuzQUw
cKlxFGjdZZ5oV5+ZzcrRr5QXz1TJ/vWlwjNypTF5AFFoMMYvLUADxmc1Q8fYaXyAdc11InNLFYUQ
u0xp1oTe3OygLlGNbeJ4zI+hiAt6NLo2AYYWxVWcLu1VZvgP1UD4iMlrlpNrq+53Z1Dedyx4NSWz
NjoAKSabMxAat5mnXdtzCJi0dK8WmxiNUkljGXDMMGuXHl/1pqev8YKRDmdvdvOLaqhusxiC37Gr
N2YFPz2OpX6paJDJ+eaOlof2Kh8IVTrL6F7gG3tiENw7JEABU77sDR7opVOD5MoHhRxMi9ZWi/my
HiOBO9QvimLedVIJoNpAmgByIBr7og0J4V/QOzCJVczoYPxvaXvvum28M+rhCSAUUQ0JG8OcTuCC
CKPsm8Jxqcmpp5KSrvy0bONZoG59Cxn+xMwSmm7dkTK6PR/KzA6mZDlQLyD3oW7UjsK567yWtR0U
ZhwofhHQbEz4Oj8bU/atVMPZtbz9EM93KrbZmo1gxtnI6vk0N1/K6HzZjX3XKujKbj7pfrVPO+3k
uSn0TB26x9m3pnJ0muFnqBiS0LUbTlxQRcM5K4efuu0u0yl+VnVn15VAQfIsgDI3kJ8w351ieOVn
+zPWtUNTzqfKKYK2bt6V6EywZdf9S1TFp7HJglS8QRWE2Hg2GFYcafw08/sMywLSGjW3nBojCWBp
Ps+AfX2TqqSMM0gCdwlPPgm7Ujz5Lgov6jQlE9pll0upPFqxf5QPOwsTkD26dlIo+Ed4pbEAUTQc
Ek4Kjtx40us8YGQd4DLjncZYKaufAB9eqKP60S7TYe66s9G3D8vsALPNf+X3xVe/Y1C7sxnIJRIl
/TLLJz/TT5PTH5Km+jVTamgKHMfGeIIy/AATwEMmrluRB/JaDJVonxSPkeYdoc8I6nkU8qogTCW4
dp+LJf3SgGgX0wFv6tSTWnNjnSqnTvenc5SfS08v6uht1ELZySW0Ityohn2rVWbgzP2hg3OlqN3b
JF/W9ya2d9QjB+hmibeT3uit9uXMT3DZ7+UthrEcWmqEeCevpcWdxNOB0XWBbYNctPZa6R3jrvuR
5+XQXjIo8qnoQphv87u/5WPBJ2M5MXf13DDwxk0PWkXNrtJPHjTZfb9AyzyeY4eiGvNwORCHmA2l
1HaeFRuqBBPbupz6JDrB/BqStKIZN6yemMgaUBwBrm8PjFBjditfQrfrXZR7W9k8kYU+a78WY/9v
P2XDl8X5LCkbwyB/kSXTS5tRh0YYRChkB+SjapcDNhl3S9k/WUzBWz/PEilNf0iT5rZusRHCRsEC
yCIQdQbWsk8i803jv16WBGRogvspM4+yhr2PBDpyuvNdk1f7JTWDIuUwh2P+UWtnKH+PwKz2gCzB
iIVbr51vlKTct6MWNG33MVnfwMLeHJ/G6e7CoPdK155kb5eQheUGWqbmeIF8A324lPnn6awq5Dux
82Zzhf/XDbSMMwxxpHKRmbivBsla5kYRxNUZ49Pko/Jv9BlWLmOzuFfNP8rP1BhfixH8eZIy9JS7
lMcLW3jWImbYqdFpjOYTbukFrTkfvsIU2dBYV0ZujozkgwXB1pIyLwj8lqd7R+BdAcRIZ1M394sy
nRrzbS7rjzi6YFWYAtepX7E+naHkD3Sd71fSAOD1dp6ATy7RrRb7V4wxYbRnFkxDdgdZwJWhIMsw
Nw+aDSuaFoScD/l6Zq8E4ftoGj9WDDp1qR/86O9QkYC60x3vs9EpWYVdeCrH7keerFU0qVxule5v
RfS2P+eKdjlDwzdE3FbOLPS0sh56KJHX1WY2xVkWihEy5ZT+yCauB4UD4/X5umRN6x1NNnksC/p+
2JHe2s96gv+TQFzu0jXCGWdQ5IVp5i+AcE9pE55kgx2EuWR+DO3hT9XY0yIGM32p3kfjeG6XPEha
Glb8vtw0JZWseUY5lIE7K8c+ezLj4l1MQKUYmJB4X29EcxvmeNbJSVzkWcbMMXDXHl9FYxKOAObG
yX8H+2Ke4XxBj7b0K1FrvBIVZrRMb87bg7fsRMHJHSZJ9ZiEJIdZVFFJ8ujdlAZDsWO2x0Flc+2R
cxtm+Nrxm5lBC9KZaKeQ842oV8tJ7ceTk13ndv2ZzjMxL8+jaVagZPY1Y3zumm46098akDrGSBYJ
Kuxm9vMvlUWn2YmYf+5IqEV3ZhOdTIwoKafABEMlTSOSgUIjNmZ/kNXXlPqnKE9qGjONxdqLgDSz
fxxudQ3UMb/FiM6kdkefQMmBNZb0r9UvJ9GQoh7kZ6Imgfx/ui6MF1sb31frIsptaN39am9U7bnO
/M8K/SNGgfxorHU/dCgdRL7ke6i3bLTY2/ohPfEDHHTDdFg/Kisjt+bTIQRg9AVdHJRqFoApeW2d
D+ifjyAK90wxfCx7Qng9DOBJRRE3tyJiSaGehnw6F/luMdWDN/n0JnC6U3jl+sLaxFsrSf9eahIF
l6z4bauBS1E/kvfJafZFV81G85yAlou0eLURtkY5y/0RXZZ8Wk79LTJasX2ytHOtfhJEeQ8QJJ4i
3aGWzr4w7e8mNKGIYwnEujkspOhReUQHrufiMJLQqF3QH0ln7NcnZwIZfRkYFYTEZyTt/BYycDVH
0ha2jj7wE2HLx6CtKkjOmKwVqd4nB8hC7Y8HeXgIG89lSCYszh/LZTqlMU+W1RN+RH+h68rzYvvH
9UU5tFAvge+4dH3gx0iPvCQiRwDxqGoJtwA0al2aVYVnxbcWbeqxPxuwPMj6DfVXlWhvOrGSVvgv
DIw/UYJnmLB/rMaakubFPM2HWO5BjoJ8R0oSZUi0q7rqNnKz/75X939VF7nho6qqbuUyvqdpF0mi
PkQLupndcesMMtvkjg6aZ5vvXBW0XHx9KL156XoCelbBizAvrbOcje7DEO4J7LSsVjqwBWQ8VP2g
eNkrzSkXTRN+io5QY7FmznNEq584ESKtdRqeXOdDVZvXf6dVrpJN8EgaPS3TkBmBrpC9kLerQ39T
zMm29LSTYyLj3V70qg72KDPr60izH7h6YBUISB8F0Ol9pqV2EsUl3iFAKY3ANxscbsS8jkbtjnTG
pxbtRGv5jNVp2y9Re1mTHBX3/46WqCo5nEaW3lrUvkUj+/rfTnQxcXUCQq8/u1XB8YMrbVScYw6Z
UN4nEMHEO9EdcnZ6fX6MwQeI2NQ+XpuW/trkO0M26d9LFD2b2niUdVyfWtM//eqlzxK6g+x7Ef+M
KxVj+uUrL0poBvi4qyEnc0tvN8w+ir7XsuUkYp2quHe5ctOW+iZVGWDq3JG5POain6Npei3a6XP4
ZcwNVDogTQcwBfE7taMLWa3JLPbKUN2ZPpOJcZEWmluaJLy3luqXDOC3ke7EaZVDx/A3Igcb7ZNb
6/5mlPO6GXfKaU6qFn/Y9UimGBDmwjeDqAkSHaM+WUSU3t2lfJsWLRRetVOrqCcS+kWWvzV4ESGW
umwc+NCN7ZCg+hcQcqhOu9ua2voU82nxXHA4zYMjlV4tus11bz/J0FYTCPpgFYHtN1eLOT+kTvsj
xovO5sDvqYhmzMHq7IC5roccY6sd5sTbdDRMiNToSb2XUAGsH9PRvNuG2GT9zl6LPwv7ndlUB5Gb
v+e0lNsc0iN5AbaC0zh8T0r3MVKL01VwXhIoyGopLFKCJ0nzM61FybMslFGJ3zlkjzpoYVH+SiFD
QcedOLEq/J+i6kd0nGHFT7NqA9Qxjx3NKkkwqMsBJsWTvnz3Oghm6EBWZ7CPMa5zwghcZTfiqOsI
wGpi/jMvIs2t4e+7YiuW0qig7cWV5YqNLgEKRkCMQc90G8PsXukXOIofKD6br32NbfW9qhxRD3MP
KZEWr6qCCOs8oUoavTrCN4GyEtu6DOlpushbLGzD+EFVoXjFy2INkgY1IufGpjw4MxtblKOBfQ7T
eRuB6PRDZ++Q67ug4f6uAZkRh8Z1Avg2aXp42+qLljBPstkMzDw57LeeElUCaQfJeAd5VVErx5IA
kir/CUz7wU2sH6+6NnD8mIaxS0AhiiL0TIuh286vH5a/Sq4cPeMjbosrrYQDy58PdWfgUsa4YKje
qntQ4Nj0Cu3gtvRi/hXAyekSLjcLt6pldRBPAIm0g9zRmJGEF85AJLJnVCrzKCghDXTT87cF+gVA
Fr+9V/0o5I14DwM/bsHpAT5AlTCzIVBYj7HciLsjXyr3K/dIZ8KVkdvw+4BRSbYQxwXr52Vt59D/
HaiFhtZXOKbvpXstn8rsNDB4BLJn61rRybId/GqXefZT5zqUeuP19Yhoehx7CmlMWuJctkTqbvb3
t+zJUMIDzQmn5SYfy8O6JBh72XaY06HbgaEwRPKU8p7W18Bn0rfcucvqyE+jH4ASkUJm7qA8Le0/
gVieVZ5C7Krh90/i5OWRT6YTYzXq2RPTEC4cgz4jltdOC+j4p7O8qW1ICQ/Om5jMpsagTc0+IwhC
ikQ2Vy8un+4huQfFjboQLWwQQnUU6Pw+eV2l3fcYpiBnMCyaPUOS/sxHO53UCAm1hjsQgBv5/wy8
ta+iGzngszlt4hmylY7LrurRJRzJnQ1wyZ38Lqd9JNJ03fFUUP4yVH+T9sxPIMBFQANxdhgg8FXl
W3HBxB7kpfva1YGT0htqTrT087TyGIXlH3sgk/7sbLzHSYHWoDa4g/6sztB9JPp31t01HmvGxkbV
jWMOX3IO5EzIT01vf+QOEPqcIzEun7IrIn/rFizNeAhdhZDQ2ZrwRMwVLN6yNyJJIjfgC78NZv9i
9w1fFNkywuBI9Zy+H7FGYs9sLw9m8GjyKFhw8QcAle/8paURgIgF7SE/jca4zhh+Jn66RFFqRVxP
4iFTqNtZdtAmf25+6vs7qn/XHejasDfuPCzd6I4Ho42IakfKD5gJI/2tqmuGzt+pjnIl/pDIyyr/
rM0Spzsa2bYidbJOTkUKi3/yHiiDHihTXELrGtOxgHdRJwFF5iclgwS2Fm7V7EGspziF4teX2cQg
ESDcan+Q2FssrCROhktQ1AfRj3Prb8F0b0W1isM9JDtmbu5F65ZKfUx9LaBv7VodVAYb4Tjb9m1O
/ztjO3A3/vIgcsG2haoVxBEcRRetqtKU/+dYJfbyONKCJU6wwigIC2kvqwy2PYbDcRLWQEg/VHP/
UfXdrdoO26gnXseGijIQxeam5rNMrDGH5NMpvp2+DkriN8ov6JT2OwQXjWUOlQLtNRMXzwwjj2Hk
Ww4dRpl5BkFNPk1hru7MaJs2He/zgin3PkimzCLKrZjuQdaDuagCyR9+5CrOxEATgMIThlRzvb2L
KonN9kPTA9GFQKIPipYCCu0eRfvYqvOVpE9yW3Q27X2yi6bOSvjh2+h5r6LsRRFZ7fQ4xwA2UGaK
SieH5d+KcoNo4BcM0its8eTfUZdjeBbz2Hr+pzd8DhF6CnnuAZ4MqvYdlh89EMIwSZ+zFuXBJ8SR
N/P8YtG8N3GKV7W0YPYUgLBa4bxKsOn5NotJnhRGW9yqtzVMl+BdgUXDo8QsbhoOR9DxGm0BKCcJ
9yE+PQ2ME/Nn5tqDiMMrFE9xDWeKZNxAQ0evkxbI1s5pG2gqdRigqSUwmdH6NQrjmkbqneJOn+To
+oYUn1v/pKp97SzGTvTJP70CUf6LosGuy4kTfVNrNuup3am0sIm063MI7JPl53QykPzW0+sfccXl
J5eWbwALsxka+2oBRy95qU5ljmaOBc/JiroYUy6beAYTtklBkwZxRuwEsqnbJs01sDkO3u+qLID6
3MdtJP2aa6S9ahbFOMCRsV+m+KeuL0S8xFCPjhvg9FGuLx/EwkAhux/04USzTFAw9NYy97L7Vere
05xI0XE+wahJ0+ByR+75t8VCM7bkxzbaY3ZluXZ1a9nRtlfcbuNiPytCRzSivC0m+VPO26XRDkum
fqnTVgztwgipVelparPN6UsXVSFRmESzYuDK2IHcpAR90WwlFBM7IycMptG3MWN29X8qSA5kUikn
v78WqyQbuq7FkCyM5cke9Nk+iusm++NZ6NPyRzKxYFSOc4aQtCetBbyURSddnNzQr3cgLLf5IJna
/pyEZM2jZ0UwCeK/ikM95vpW0d2tpL2pOB2zqQjAxB610KYvJX+gCrfVl3nXYWs9BF1xplOXbHvf
pBJmnOXXFKPqO9XLTBbPQbyB2b7BebHWDigDn2rAa0WoPstXSFJeEvipet/P9af4yfQyB4vlHgF/
Eg51D3Jn4iPTIBxAwRcNxb4kfU/y8xkgWuBhgmxMEKR+V2mtMB+cENRofyy2R63Belczfbcphre/
kW9cyuEs1YY88iSfL/ECJJq/KnLTIyf0njwb6XHs7tRBOZrxvvttXO9V7lOyfYbWfmqgA7lQ7Ezn
Ht8ootmV/k8NAwkV+/ei3IzoBskYOkbypZtPccQD8esQzWutRPHzvWnsxhtP0Y/yXrmwh4Nqkw+V
NGJX05Tr32Sms5Enk6JESUgj92B58c6PmVjI64uD8UWOqTS9eDZ2bz67lFTkSebIZjIFLiuClzFA
QpPzG31NVnSXV9lGL4dTtLDyrJGtdo+WO4NOp0qrf9s9uQMGBbPtJdsumU3Hr74r9z5H5itthl25
uzNm77r1ca8L5SgLbo7TfaF4VynKUz6iTszrAgog1h8WEHqhlEuRmBBTIvek4orCPUOHs/++/t5V
e39+nUl5wIX4VoIIbpH9aSFliVefI1EDYACYpF7kdflIIukED8A7LVbQFk4XQOMw/zTNgic+SPmJ
pn3Nc0+yMWZaB97oHpPqMEXTh6yk6jj3kKpdyYLLI6Se+15Pv2n+985mMU6tCsAkAd+L0w8i8F7P
q2vZp5GdlyeVK6tF/jgCy+xboj4V2HIaUBAmdmdfFZOsjGo/FeV0WbgkY1zSlLlHahtB+G9xO9oS
bbpHXItV41ZUs91BT3wjkiU7CHYTU9jdmaq3l2pWMwHbKAKIw4KlJe/Qk8AZ1KtmqO6hvDjoVRaQ
kscN3GmGsZcwEhjyAQvzNsY5GWTUgLiga7CppephBoVOfzA9YCdfiwBJJL+S45L8Ic3Ia7oC8MUV
vFe0YsXE6BJE/vNJbenpGyh/N/7xn68Kw9qOZqOtfLVIp+mqgQGPUUJPyoLqnDniPRId+sun034M
CfHEMsBgO2qnstjQcvgjKXN53R1pJy7wNKmuSeYnnsYDOOOLsh2Y4plJyoJaB8euqG5j2jeG/rrD
GSiH8SBvJy+6N29aR4XTrN6LGonj5BGiBcrh1A16Tg6aMbrTzfhMpzBWfvhJxmlnKMq1qMIBpw3o
VXwgbavxNBNPKdWbxY6eK5A4/7x13ye0zuv7FmwbXYGS5KcAfk4YzH7RY5ZIhrys53i5B57+LQKX
4WA3FNSbQbsVXSKvKYOKNnKvGoeIEw9jrOCr0sYbOU+igWHePamefsnIpaeUszjnuLEl3fbRvK0Q
aJFSEWzHH+7nSLnSPO1zSvGQ55Pou6pz9jHpiAqfzvk2KUvJq1bMcsJ3XpYvw4doDVGbOXcDCbrC
F67qyG9f6X26EHGX3x3eMoXzVzo8i4QubXkYb+SblQ7BFyEWvaJqxU+WAosebow5YxZ1tip6yaNI
pZUeLBq03DdlNALT1w6t3/40dJKM5fAqK2LOxqsHG78cNWyxqr5axfQp3yJXSlg/Uf5ulT/6NDHQ
tvvfX+SO5B2aQRPkfKf79rcc/DFNNrqR38kzrG+NkgdjhgkSqRBTONv6CXIpS1V/ZKHWfM2gf48A
g9ENlu1/YBHqHrveAOyJ0mS76ozwXlPbT8k7NVgokdOuBfdonWY3PIkJZirv6SAHTo5DaOin8LI2
Frp80xtQHkepdMDs0Ic/yXWh+T9Sw16rHoAuX30vAZkV2LP1KWJn5+6FkkUvEf9XS9ChCg4uCX35
m7zWRoT+57U60tAjqwwfckwLywziyv2u+9t/NWW3Ws5zFQVzXrwkE0RC9V4rqk95t0Skq47o1Guz
VvYMjz1Z5Ks8V926IXOiObyyfIMfHZuPFqbxoq7fIhv6Jj0NfBKQFK8Bdy5AmTBYY3RVWtFDb06v
AwDqqoouStWAfVK99+MX06OGjvcyWdopCpWXzAp6HF0xAkWIJNVKwvRLuq2LV472WSAGovxTDIvn
fmb4U4xcOFBri+WKJ62BbK2fd/K+FPd79OFpoFOEhv97qmFXvaSb8Vjk77Om34F6B4NP3CYXlQs4
Xvo9lJtaUkfkv2u8LcLPV68mD74UHx6MCCPcqGSG78y2DEBSXVe+dxfipHtT9LkU7q/KKI3RxrUk
0ZzW1Zdm38wUVGoPopK63tPB8MJwIXTdcoiIUhnNd2gm+7rvk1v5CLBZ0oTOPilC8m/dE5oJN8PZ
TyoJzX7TwklgECPDREvUnb67TJyRG28lwJcXc7Oi7AGbDVq+spsjnUjEYERR5vwhmyP34Kflzdwy
iFbelBL+dlP7altMPOV55U0EZ3tnYra3kb5pVBVleWTNIpoAHBQ1/M5fEdlHopBmYQyg5952pftk
JzWAFK5pme07UA867cjGNGzOEievrSZnbWYk+XSWp5+m+MWJaXziDuVOrYUF62m6TiLw9ehdaLOO
6tDurJxpsEPxa3fVscQtdvXwPlQBy/PcYouFaRuGw26nVvCMZepB8siZRfWL0uNA15EawkdEwkU0
/N8hdL9R6Kt2lgPbk6ABBEDfN3QEDD1C8ZPPvTdpqpL/iy2Ss+24NPCrDE+jWST2V3DJmDpPeU5V
ocK345tCd3yXEr3fkXsY4huMwa3UjELQV3hBeSAnVW8e4MaB/e7HNe4rgX9RFJDjKwUHMRujxRIq
M/OEHGglVs98eYpLel3D7kfMmuFRY/AYoRM1D2uKaU23UuCqwdUx5+NVQiqVdZUyZ0XJsjlIVCrB
Q1vMD4rWXEl8JqldKYZSqn+waZR2s8ua8WQKCYxuLIPK64ApJNCqdTeSXJH+6zZTXqRWk9OM1fr6
21+KWLovWuengs2UQp7UDSVxY9v6cxKSvSQXLCUESYzIzxrUYqgRalJikL/JzUr4IrGf5l8P0fgj
xTodeIMUeW3zEwD4x1q9lN3Vv9O4/RXvRLjMXQOmhmQvKBQD+gm3NC7XpBFJFanlSGW60GYIT9rb
peK7pKe+cdeq0VoHhvg+KS3ywSRhSLVIfRilQ00jrD7ScFusd18VODK4QvIOES6pKgvZJv4QJHFX
K0QGEi3mLFW0W0jaRs3yQNJ1nU7rWD7dTNYAoNt9litIQUbWIoWj0tZIC7MFdZb/yvYsartr0n4r
6fF1baXg4w0AuofyfY3x2DfTXz668UeeU0qJGhiNUgimInpTMnwmw/tdE352nV+Os/EsMeQaNC6T
+zyl5zXJ0Nf9myQaEuiYnMp7kovLFSX4n7JwYzfdrouphJLAl/JRlKhvaV7CD9LdmFW0kbSV7Jis
mCechYyiYWd3tQ340EROWbN6Vl50oLaynUk+bqmj7nSqplJpHds8UFqyVcK/EDNbDELrXnlIc+Vr
GcjsGe3juuWA2F/6hEbSf36rALtQD1t/VnZiLBeOqJ0lX874KodbXqKxP8hUZy9Rrrg5cnpDhZkt
uMFSsEpdhD5afhiJDMf5Sayim5NGWr56Vf2IKNxD3wc1pXpYj9+qKCL1dvHsT3EN6BCnIIi2yiTX
/aUr8WtM77O4mP20PE8tzZi9cg1P5N1a5RHv0IfSNa1+YnkKqQvWjhRjaCa39/L1hvZnwc2xvwXr
A7tHdwbMeaO6zU3od7TYdmcp8EcTqNz4IJUW0Rql3X1DGy12W7e0K2f27yVLKJInJ0vSi5UyQwnR
QbSDT0MKMg8Pvjp8CIzD9xi807zJ7jQxiC/Oi3yK0i5RWfki/zfreJsX0438bcWOgSWIHPicuReB
Lcm3Mf8AWDDtZf5x3TE5uFP9HEbTV5NFW7NwdyVMbprQIHzIRSVJWSbOizdDMIKSkVuT1+XgNMMB
3OubsZ3s+SjVeDlc8gfB4khWYzn3XnrBFOpXOWOlRo2ee2EsxFG+t+7166jyaGUBYCwAObmuvEFi
FgFVZTLtasj+1CaA30ENv+TO49l77GDUWsi9y+LLHmmgv67lu+UiVpnRw+HzJpA3YuQkOTxWJcOt
G1oBPQrdNdtWBJKCcpCQtdwBdUy2MESFOE0ykC2yW/n9Y1VlV66RgC3RTxmlOR+9lqX3kZ/tC0Iv
WshuqFnA/6sDMUxO9M2dPNDHILxzqnwTtYC0t06RslzFlkOboYs8tUfJXEUGjUoXZj7t8AYA0wKj
kWA8d1/MmjYR8oeSZl8foNHb67pXmbKMr4xAQV5EmcQxtnkU3TQ9804PMVjDkAM9iepElXbj30+Y
r19oT/0rvjvDm2yJ/F3EQn6msIAuTvkY2bIFJL3nliqiQ6pwkOk4MjrtVvA0IlaC9hP1LQSbba08
yf97DXgLXhP9Qd/mU9PVNzRVrBhBUTei+0WFeItx3wHqEYvbwJ2nuNWrWThHqYrKa1IzkeqorRhP
GgdsKQaYmeu1sF8VxgOM6RuxuaID1mi4Ucu9BjKQz4q8JLH922fDZnGnnQCvRAxcK6W5uL8RuV0y
6wWyMyg2eGKUugYAcWCFqi7cwaWySQYWVYyet2yzPN9Fabn3zSOb/SF2oBQ7I4eIdqXoCqbTq6Uw
L5PC24phkxBcvlAOi5yBlsa4nmWj+01WWCoe8lPe4vnedUMlRI63APYEAUCVRMACG8kCS7UlHknU
FfalDHkrSUSI9ErBTJNEZbx8N6bxEI8v9HZTUMcq8CcpAUku0+ztxyaEuUKcZFxWKVwMGj6S8Tv0
9mus2Ee5SVEFjDtATqzLRRke7JwphJPyIispT+nb7q9tqXvVXTdQ3l4mPnUTC1ac/z6umq8GrM9i
g+xqBNz5UAwjzE7Fbx2Fr3bmPs11BdOkFLnG1WlwYFZZRoaKUTeRoylmJ7Q6UHQ4ItUZhBj0P68J
UAVZVLlPEfdRxNHdWor9IRs3zE+Zp7xbaXpFjxNDV6ov9K7oXGIWmsqnF2pqFyQs11LcquTEVLot
x3W+HIh7gMsFK3CDZCf0ENvGsW7FdEvO1hVATtlPQGb/wBtwe17V0XwvIDH6PQ4CT4qm9NA29KCC
CUM2+p6BKJVxqdiUUfA4BHhqMqq+K95EO+mOuBrWk+QfJMYUw5fRjep1yVtv5oFYnEl3PvRmzf9I
JkWcX2DsF2kyva/JGj4yaoWoafil2OmSeMf0HrUHJoZDvHBSQ+3zPwUpq6BFzfkS2rOj+GSyuqIh
qXExV9y/9Wv91MGQAgx/3ptg59hvm/YxQ4ePhPqcSOnq5pE/j2IIC6gaSIlKJBZ1TQOrfyEruuol
KXW0YXfhz9FamxJk04qCSn1CknB5lVy6+DSei2/sLOFm9Is7qSbQPHYcY1ztKi/eYuMsWk3OUeuO
X639Kgu7bp6I5GJEAmKRotlS0sXfF6tzJnf+z7gxnuPD7Bg4AphAVW7lFIqXsio4Cnry1srwdlQ/
KejtLMt5F5D3av7QQIINVoet1qmHKOPkKN1Z86LX2WM4K9smkYZA3/WWntSmvJbkl+yLvkQUVP7c
ncizd6VlbuSS8i9vDeCzJEcgrEA4ZVVb13xw9fJqPX0OfbY5LXbEELJL8pirfKGr6BSFl+k3NNpN
ko7rR+XjIwdWrZ2XmaYSkT05ILn0lGo5ozVQ+BwpJXnzKud9dRjj+kKuKDnCOHF3EGStJRs5kWtV
3GLcAoS5MA6zNbJPUA8EUjKt2/LZsTL6Ar3daCt4+dRB8KE8LKW8RxnS43IjpZrONvcDGXuN6e0J
2SqiVDwH6ZhRz01TU6eIrCB2wU7108vIQutGs+lDQKXAQ6eheFRgnYvF9sMhyVKOJx8TynxhYquS
IYMy66WEHs08DZhXG9UzosxkngrtdE/15FwW7YtStl9pnZwa19+v17KReFpH4OZcaC/BjcIOu2X1
WFiM7SnmNwsaTXWoAq9fwPQRa6n6dWlYdzRRHhbB//rRV8UcJAqZHX6iPFjIJGWlUzbxtdQupYYu
j78WJr3+ux2vRUfLr+JVvA+DusJPlmhARy4XbPShIf8u2jpbss9Mh/Tvz9rXtOvCMHEnsJi1RmaG
ZNo6600uKO6AQPAo1bz5RHFy7EQByXEUswvpOjmm/F0KoPK+Egq53ARLQSpTDIkgyI2uvFZi91Zi
BvmcRIygXm/SqmaSMDsvqi8ex73H/AEXRCVhqFT+PGjhGPwJt0T5K4dRfCs329RZc7SnhDZ4uM7Y
B9EYPT0CIqCC5evSG1NnjF4Fx9d/ykT8CcHAWjC6Jnn78A9mJE+TR8ZLF9lryTIu4F5yFkb2TKua
tZrmsh+Sx2lOfv+Z9CR09xOva6bGoKzm1Rhzhl0Tn0XLWVwNuUsnewv76k2sC4mlG5JwWzke8jbG
zv0CvMfmyBtFd7gZIwY8HWA+WQDxJdrsocbUCQhL9E01u1ftiP7vK3qmKdvGzP3Gb9Hj7ArqexDS
qGne64bRqr7km+RG9NG6ScEGmLYH4cTbn1LF6QrLfU5ZdCzrhwmYbjd+ldp8JjW+Z72JwH8kKhS3
z4theumTp84jBSr75EftU2vAEip6WKfrAilXfZD3TQ8LNk9CjDGlA/HG6hQ18bCD4XAjFUbRFLJZ
zCT7hH5Ybobms9UPMl3tZEE51IevBWAMAWw0ZfdoNgyz87CFvozLs6dnEUf5t0KdRMhFgB0FTpZQ
uepqZnHhgcgbVshv0QsqCRZ6EnKC9qWN6qukV2zQSYoiXP/SDo2/MJYjuZYtF791cPpd302btSr9
o4T5t9S7xRoJ5jG8Lw39e70tM5sPXZXc2bSdZ1YP4JYVgvz0dKHBK0atUAy91GkLyYCTW87mtLqu
OCwXFFpgo4Tj/j7peatmLkSDRgrOfblTQsXZ6b7yDOmxftWFPuSYpQJL41Cbl5Ve/1qRVfyPq/Pa
jVwJtuwXJUBvXllkeVXJS60Xok+3mi7pmXRfP4u6wNzB4AA68l2qIjMjI/Ze+9HRYeDn2qls6vhG
bBQeAEFihVt5kXLhSIFrhOWK9Maqf2vIep7cTu6rvOsi1yMJ2fK7PFSFVh6yySJZwlgO/YSmLamm
/CTiTgClVsG8VskTOHmutOkxRW1Gd8YDHby3zKQ510jjDSSyiyam19TUv+1GF6fGkvAMka9Fddqc
LbLITnNcbNRhE7hRX3r7GRXKbFxQ7n126mbwBwQwj4hfIc4iysf4VJaoEY2pSZ/0qQ9yF+46ocMY
xUCXpjY2tViOFmxwHrQAjsn67NyteLYuejOj4lL2PZdig4f7e2kOz2U82nuzROSodZGdNwawiNze
ceAD1Bq4okL6PjzrpdGFuuvDDMQXggefQFph1O9y7MxgTYZfucQ9PbnrMVWTzikVXwgH/xgG0L2f
zXvf0eFxiNTZ11uJBMFBhoRFzg8L4pRal+HYt38lFCzZLJDcNJ5rAhhDoF1agOl0RDQ9hmYPvKac
yinommUEE+oxQXfzs7kwrHWsuoockTq7hZBaAmlYVwb8oc6UvJm6Hw4mdPlKvkF4AWVWmfdSjqci
W6zAJwcaDrT3rPvmxPd1f5Qjb1gJdUjzGC0n3djZlG/auPxnevOVtCoAeamZR0b3JhhqZ0V2UW4z
75AcXYH6v+lQCAPlTfwwjH5hO8epzf5WXUq6lSpfgN7KrfNfhW7rHorC6yjj8EHBadJZDRb+vtJ6
0xJcnmsvoFfjbVfaB6wQyrjZH8Ip01QATHvfZ/V7vJlfTHAgbUtOBbeC6UOJij0lr2uMD1NorA8k
326BJSkOWTrJPXNyH6hyPhaYnVf8uesonmqM2JNGr0cK5Pt5cipMLhoJuyBdMDbq1qlfjfkMNJZV
WmLnNnChASP4nY6DfsO2TVNmSZKT4g5I/DEcrd/EJTv7AVPg5nY/U6xF83+JWq8e+1iQWQptWNMh
BDPmo9bZgMTq5uq5yLZje9H2sWIxLeMcjo69EjpR9WdXl3IvCsh/MStykMOzjDbyvhuzQwlbhy6u
1YEwnc9llXe9nq1zkbQRoBtsIW1DKAqAcX00wnR0pmBOzFeiiEE2c0rOYkybKSEcUz4DqGJSVTH8
pC15nDJX248abomkSXZdjjhTB6u/tpUdkU4GTqJHWt9NIznB3XEsy/qo6WUV2FU24+d91hxLP2Q8
MpwlNB95FOMA4s7QluUwU2qt+oRTqgbdrEaVH2J9XALAI/+t/4xu+QRLS3qEa5GQAj16hqQhh2mP
YZtLDTazsYnVzGnaNyaXi1vlhynZEg4LlEiZZrxP2CE3o6mGbfncrfzVrtm7AeP2e7FY/c6SZOoS
UNHil11ixoq/xVrjLlxear9CurK2Yq8R8W0+1e1C+k9K2Es5g0Voc6yJ3XQrXeT68Qwhye/QMmY6
NoAtbEBrqhLAp66H1dzY+wlpZTpIpOYmeTSoNfeV/suiUX6O7TEaJXyABchouNrJq67WBdm7Ue6s
bGGU767ezreNCwqR+uTFPebbbNrXo05kEcAJfYIWa45EGXg40LgciqRTL3mo2f6WLTvngdPOEDeJ
hbAafwxMr/XDxtXpNRdujRodz4mdqxLe7z8/xh6liHMq5bsp7eQoC4XYYAG8MCbLOS3dcEq7BJ2Y
99TgPDc7yJMqh+i4SLrnjbJ4kTN/50wV6Zw3tkw9cFymixIfW6B3L6mv3aatkZ9C3UHJu+IvzvG8
KM1gplGF0LunsHf0d6fFH16w79MRiNPG5QYniMKorC+/1SBF2t19Kqt3fUI9QBKMkMUUgXR5ccTo
gZtOATk77T/Qx9D7G/+LnEMzHMTNZWTOFpy8MYL0d0U8IHskNZoQoMUHv444/kGv/tjC3TNXE4P9
JDquP9flUhMAk8Dd2FjcjX91TDKyckBx9ZwQYls/rOz4WW4w4R1LghsgBNXISajxl0tza9ACvTqu
wwLvzUekiERr5tDbcwcFoGWBy/PL9jTqYt8p640uYMdVOw9A4c5tPr/oD3lfR5KiklLAzw+Abv+k
PY9wgmZhVZSyvulGvq0/KCkYdtHAizL55DjD0TMJZ3WXR0Oehz7L9vzZGPkM9Us5NnF0lfbVx0OU
Lw0yMUZ7zpz8Bx6oibrqvUyUcW5KaZyVZRa71tYYqBXzuVEey80Iscwm010AHpi56cDU1vQNgKf4
0tx7ttecK888mvM6HbAaP9U6bspZgAByQBqyWZqAXzV7JdMJBDuH9WBKE3Wi9PcDY25Jpc5Ue/75
PYC3i4AgZ2iNZv9BRspnZYFktLA+t0r/pWvJGq4l4F5NB6uOUUqT6rOeGCQwNxuJRIUlJ2vMlH3G
2Lr3O46nlUnY0evs1GI/Fd0FGAVGIZLY7Ew/DPHwOsE43KVSPkslgX5ub1LTaM8weLDqFe13a1GO
Ql242z1OFKO8jn1unep27c++1vbnvivuJC1CyuQApHKA8Kpgtj/imKrFea7yBghvd7JRKwQgxhko
Gwi1DCj4kQxazghlbD7JYt1ZHueJtW3Ng+u0R8PFzq9rACpKYrIR75Rd9NPp6BwuhThluXKpT7V2
iniV6Sxvz2JRpvVemNrLtI55RDnNTjhPTPVNpTNSrzD1OmY9cH6La9arApSOX1Mr6gXLQ1OfwW7X
57G2aSNRXMmF4Ixims3ASN2dYcB3nCuyAOuqIISmvLiTgnhGiWiu6o9tcr2RQHG1UC01HXvhVMAH
rl0undh6lx72AtrS+9QkN8kXNwQySHbn/drH4bTqr6VHuFRFhFuNMmC7SsbG5djV0Crt7L6ItKZk
oDCu8En1YJiNkHWCgiOtgwZn7LIUY1TgZtlpFlil8V+yUcXIL0n3uF1vpglkEjB6KVWLweHnXnpL
2IP+OPAfAm2BnJj2Eoxwz5w2sZbAoozdpYLwlHrrLU5eaHrDNR/BXlXiYpoSbu/cQ9XLC/ww8bUz
lz/5umJiUPWnQ3ni9t5e5OZGO2MfShPDDN0+ixYyJ1gA7StCYB2gbP4lJFSUUedJFv237nBl+6bG
c2R9ZTqvkPL9W2fPVuR2tO82FKO17GJBYSKJgWqUQ1IA+ZRlei5zghm1905icw8WbruzMZawUeZ6
BGpo0B/d/XxW277U/HyXrXi93Xzi6vt5V+aFCwxn+4b/+YGfn830Ft9k8zQ5SPMEfS+ZUq4bqb29
3hViBvRt7BlVMR1Xv3N3zoZ2MQ3/VZ/mh4T8Ae5/noOZUM6+6nqKc2qDQlk7QAPTrh2IyPBVv+sh
E6dsDUuVL5GmDQ8qT+hpzUhjGjkoMiVpNOb9YaATamwrq+8QskRxj1rHnqJ8qv6NmfuUG2V8SdL0
QOAd9Eov/i4W/3H1/w4Djse40NxDspKVXgBrmAfrzi4ugqq6pr3/2njopToUTdnaHAc2e6LY0uOQ
MHmnNy8jYwVeUrtntoJer/bjiFKlmgab3KjsU2q5GyyJEQ1N++lFrQ/Fx84nn7qSSkca5iWR3q+e
FLIAn2p/9ip/Z4nYPXTeW0I3ZDcwZwxGYiKPSpCqk2KwsSZmwCD4iate3eMy4jepyMfATvNhk6zL
idjlINnB3Z5pFm3G1lBfLfu6ChavatGvFQJ9FJ7rxWkPavGbi6vbbbSt5Uuipztix7RdqXRW+FCA
vNzVLdNCnFBqFy9MkxMLlJJ87D1yKhS4H0mmn6nLZ7fTJTSq7ttrxH2CX4Vb6JhNPQ1ksMWjnTz3
4rXoCaYbhRmamwzMELVB0sd6pfF0tT0/nNoKOPXQwSJvSxKXR29XNta7ZoDmKqvu5ujaM1h0kr1K
Nv7Vas5Yfz7KZXpry+EznkrooWV2LshvZolBjh8vaCCsubsbLaX9up22oSCaEPPXb2HkS0A0SVX/
07M5dNPcirQuhoEvd5pT56E+TlcdpHYQ13RSQYE9zo1DsdYSvVagxEWRspOa6nZLvr41bspzoW1Q
tGI7XDSpH7VOd3DmbDgbRXJ3Of+htBIc05pk2dl1/F+mrSefPKnQ12RQC/9mDvMQMY77I6YhJRMZ
DPtq2CcxZiGWDxTkDRGdSCxDIZW3m9eMZiGduX0ijhWV03FovX+EkjQyXolVFZSpCGkbrofOaT97
Tfk7b9LD3NIvfl6/TL2HQESCITf6h8YkSnCex8d+sp78ar03sL+C2CV+AyENfYyo1y0iQnrwFPRY
EE3bJ9QGx05rGzhMCJG8QynnO8nZ53YZXjrD/nT84jqMINDgrbD1t5fKNvkXPf1phCtq6DnT9/Fh
kbg6iTAUQ3lxNPsBQSCUw67twiT3HuluBmTdjY+mqX4l9O52DV3LOrYpAmA307EwIiV47mOJLLTI
nOoKVH/UnjICu4ycl5vZTR93f6qcSCSgbUagl3QBxqa/rNqXS95vJutrV8tbZ3jWfvKTPmCXPH4Y
CwLRzCwUNyrkNMc/pc2SRc4wjiFJOQb9xxR0UjHyjzueeiRRh1Cvv2qejHMtyFft3fqzdJyd7oF+
7JcXUWkMybnXs44ooY5ADlUkbEk0noM1V4/o9iOrBrqJI/bRE94JoGkZ9ZO66A5yxrG7aAWGn0rG
jyTrjvzZ/l5kTlTQ5g50VxdhnZAL4hqtHq5m81HZ/VNvdogRiP2oyqVi/NCEmqSWa7m+9/ySPQYg
oiVSalX3n67nL73V3drc+WdYH/5Agc8R4xFg2dGvvDbycODDyr5awvb3qiM0skj0V1bX+7o4AM7o
lm0l2Gjn98xGM8eghfNkVwRw/UEmjruP5hhbtDKGBiR9vO+y/kJJ5eQQwQG2tIzbEZEQSRgih+mC
nOLQKFmsWlImgiEFsDVTDDgsiYbFn6QPz7MNpjK1MAUl124wOU1kyx69KHo9AW2wc/Wnn9crzmvq
LobJZXMwtkNh5befrWAvMvo7aVHHTrJ5DEMXwgPaZTaQM51ErUArVrpbprz3Vfzlkqa+NvK9d5Cn
FPVJx/Rz4LTTn//3jaAP9v98+POFxtb2dT7aRzVNVbUf8kGR9EhIwG6ZjK3x3vzP5zJ65Je1kxn9
ze1dYphitsGtR5T20Nnmxe/OP2+8ajyYQPyPwvGfWi1fjhavPk1tmuCtVaOjOPfuUv/Kfe3uaOVr
a43o+jznnGfAtnRMJo+YR1PWk+VcVB6OtYGILmGlPmG8ObB7Ny6jAqajb5rYceuPJAMaOBGqSAXi
A5FikgXLht61qw6kih5XU0jgqRTUtfElUh4HmNM/XLbJuXO0SPQ1iT8uPMwxrU5gQeU5fsYrVnEm
oXwCAJftSAJ4zIdBezGtG6oWch2mGu7t1PzKTY2k0SU5kNVXnOo89YhcCYAFz4dFzYD4MSJOg9Vz
spUA+9xoges4EUa168dKokY0njR/eK3K+k6KEK6HNjlqczXsxlZoh3hQgH6t7GG18iqClszAiTs2
yNHhrY4uT8DWv6kbTl4H/8RolAgT2ixBOyjqe/s7Nso+wrMK9yuDrabFT0DxujCdmzu1GebtxMhD
cC92QF6gu5VG9zwuszCP64ct+2PLE3C9+rGpYaVBHzXc+MkzxJPOkov+4VEl7aGeHT2Yy+WdyV5H
QFby4A+cMpe4q4La0/8g+Pjq7M9SpyZE/MsDVNdJ5Ri+Of7n1UEbnEh0FWoDfzowryh3MHfFCk+8
Ne0/q800zFuSf6ZpP0hBrhH+s0hHek8xML+I5BsC6VvlXfuJPpPh0xJzqurkz/0FaLQ8FnYElpV4
GMXTNuX0TMSEVdECvZ5VkWa8eXZ9KVso5HZLF6qxV3HYfnlpD7e0h+W8dZeJRPOvvTe8LC2TjB6y
4Zh4Lz8xaWk2XARj6t0AR6Ie0mrXxAgYtiwiOVBb+L35Mtv13oczdTK3Wr9NRLTEyb6Yukc7H865
Xu6ZzQoiIWgCQkXj3idgU8zjL8diFpn1+neH0Dr4eX6nTuBfcwg5Mp0hHFn1SKdwP8uXJknOpq+t
R9fxOtqQ01UT3cFW0+fCzGZvDslTorR4Nwv6pDNgzMBumuJqG1C+s0K/UdZ3ZyIzyLwtGlJlhmE9
SmzJUcNvjjqQjcGo4mlvrPV8ZeN/IhGkPqhWXiFop+FQAS/yWqLgtdh+TejS7zSNk4soWYcEQmcq
F3DRrl8R2u6vdH4dYl8Qotvw/stvms0yJCLTWC3vtqTU/nla0pFbOvKHdBLuYgH3mAxWsqyUQVyw
pXjK4/x3VS92hIaZVFNmhDV07zZhZSKPqNj3/joHiz16Dx7bKuv2hAxg+7A1ikYdONnQCVkefr7j
5/OFKznMNyX5lHyzFs5btDZJ4QRiAujWuNHCfhbZykGitR/c5ffYEu9pVIb18PMGqqL9P++V/Za+
SJxX8PM5cioXfEfd7f/73nKlVBy9Hm9d5Ygl/Plylw3tZTElyERP9cjn+PWT8r+s2vtN2ijXSg46
fSZW8sHY3vv5EIFwf3XId/z56OfzUC88YrRpQmCuAefKDUJbffXy/f98TK7ctU4T+7TotvGw+Hhr
1oTz5jIaD8pIaAFnbqvTIvRIyf7fT4LjAWpSlEb088mfH86YmLjUcWfGfA7pEhsCSS/Eedp+c1LG
3RJS/zsnrZKIILdv+flZbpxpH6ckQ5TK8h8KWqM7Lbe80K0Vf2GucYCpt6+MXLTnrutPP18w1yx+
GGyEG8bcPf586ufnfd/6I9IqOf589PP5NiYNhvwXPfz5oaaerD3RkUTe/99faxnTCdBCcWtXoK0s
4+kVwi9ZDpOqL+MWzDJYCxhivpghGgdRPEzPrODtqasUZ/BMxiGn5PIq4uVYCJY5ws3anZrsV3Ke
D1knOfVpjAbqvH6GvELJ3YA2trumwqmHChfdx97KYUsA23jS+q7bJzH2KcCiAszzigQ9q4Epj1Av
i7Q/ttBHghg1ys7T5a+VKNTJ6snloHlFztOuEUz/V0lykJE+bYVkIalSxsL/5cTuo5ezsDBP6TJ1
oXV+aglDAnzf75N59YkZGcPew5XWVjE3SXZl3j1tTOfZK+lo+LQeKgp2kj0e1LYnFwTVr4bGAIeT
DPfUs8ZkBEhJEpE9QXJtc548ujBu7N6aRO39OLsbwr4VatxP7QrnRyYPhkPsjjBfhpjIrKI13R06
lM+Y8ChcIRiT+5jmhNMC/RZYVkk+Z8RzKhOqepWs974o+KnOg3fQDx9GCdNKB6KT4diyFEr9wvsY
M+JNdbc5lUoezLk6+unTIuVJTUIePTs+Oo6W7Bp7wbPCKHiwzZtbDUc1DJ9m6t3c1puI4u7PBClq
LNOsgwzb31zEsDLvrqU0P5LWpc7n5eTwhfaAx5vMj4wBKY0HrNsV8kLmDkyA78UMzGeVnKMQ+tP7
Lo9A8KuRvk3/Mzya9QcfxpLFKSji9bZMkm96IITmPN4ZsrwJt4EY7b4DeegjeD0IWmoO6/3AWmYn
C8z19j447TVrfpsSKt5MLsOUhZ47qKObiwcSmrqwbJPHyvidxyTUEDGfEjjvsnHPUEa33F+/BwI1
09gNYoOszUxf3sXUvsHKlOTCMCFqlRixjWoh5nsOwk31x+WKTM1tAFuODojn7NsrbRIkKaUIaSND
sB6/08XAhcsG2NW80PgEOTVo8JstL2KzPtcpJyR/pA9n4tIJG0zwPBAEST7Y1IzWKMJGNGzDX7ex
RZC0m5WzslBnrAezncO6ytqTAl3WMgftJrbN1N6a2f5A+3nZT6s6VAx2ro6gEzTa74vFjN4SACrG
/jqI9MlT2clwscPiRpqXDdFraO+E19yNQYb1tEBRKU+MvuAafNSuWaDfa+9JUu4Zj15GACSBR19q
7ytyQMuBWWHPkZjAlI+5bJlJkyVavOpV90zm2tYoevdkk+05/aJj7QXHTo+IiGKt6NClobbob0Nn
vxDouu/M8RxXJaMAILk5uWhtZ1yZoPgh9xxzfYE8nhRPuZ5LaLekZ1MwNN3Ra1v8Lx7JG93w6OYN
riR01Cymh76Z3uc27rGezJ961oUeLyJ6gmXvFiOT8Hnnej5IDgv2nxq+JMxfiLHpzSVpHJSkeIgb
8yEBK+7q5T97aK+TYzWcbaHEQtXMxkLtdBNXuu7QHO+9huizGNs9DSqC6GyjYNpeFFfDasGx1K4d
6PT3LrUFur5d3ZunDfdyMj7iYTyA0m1PAHwYC9RfOGYgizf6K1jc6ji9Tkh2cRuAEN3SHyxzhbPt
VO8Flbbm0byf8xqaDVtwra7YYiWdG2pPW3kwZ+VTTwc3d5aTkKwj6ZLiodsI83XdvqwdWUqM5TBU
kTts9ysbtO3i93+fmGF5UArPBIAzRqQp3LbD3t/S/Ib2lmtJWJD7B3cbxHhrec+O57/mTHaZ6LZ3
6PmkgN3Xtr+xH9K/gVZ5KDznpZ2h8jQrWQRt8ldL88ehY9Lg64wNPeKztqtXK2mPlSSSZYzr854O
MMT2N790UAK47RttCfSe9FEggvP/PcMIwgZSWidyXMJMLJ8ePhr66I8EieLfISAxANNIQUZ0Qx57
YTHAvbSfuaiQSpC2kudWsNoaqd+wzumk0lDxrY9MHwig6VP6Z+QQT/r4y+6GNiRwkpRCN+u6wNVp
e1Z0vsEzLe8WKdcpTq+ef0rpvLGZdZJRw7BoBQFN1Fl7GNMxD2092/uu/1AzlgzcpH2jKjy5JqNY
830TIi0J4cSO43oRSXrMWrtHQ6u/fIcLWzmPSLTfW7P9u6w4zMQqjz08DQfF68HUn3uFVKD88vKS
C3+Y/9DHe1BJVLv5FwXeRU3uaUryyLEnNmyZuDtQ2C8uwqBV5i+2W0gMzUzjiuUyDWAfW6vHEFmy
WBbTHUbSl5QPWlO8zvp/TlcjERnLU2I3BOnoADjavXLpzyOTvcvEOjjwHyJ+A7APa9k3Tfbp6RWu
9wR6MYZdn+ONnfxmWHq03YU/wSDUacjVhxq6a51LRJJkVHpuddFRWDiJ+JX6xjvplL/snMtDbNhz
ot8DyNgf/jz2qBB4NeZU+9P02qfi3ILoGpZJEZTQS8jJuEoSxEtjZl61XNFWnAlzxsT/UhUjiS2D
eqfJC0Aqe7fo0ezK3HjJ7fxXi1aDiE486kzYu1w+WZ32XBs4ElJKlqaHrQOWuCY2OV+/4oYxJw/s
pKAMT67xR8TM2TJmPalFUWR3L6QDLZFXfjUdO2YPGr5mayGmigrq4CzNXrolCSpDd9Rs9QkIm8GR
uXxNzsDJqpLPsdENdK7py7KF7UbUGxyLGaZrXFa0kk6Guq2tG+XFpaD1p+s06HQg61VLeGe7MFwn
Q2o/ZIbYOfMYQXa2dzSc9Uul3pZZv/mCXdrteGadQRH1zDtaUZ6Vqb9PhfMq2xiHn32hPImKdbwz
UqpvSXLN6AZ6jDRj+6UTvsM+J+7JnL9SIT8YSUsLD1D2bmqsx4V716jo0hOfQeLoP4JMh7DX8EyB
GJ+69F5oIie3dgnFKD9m2IdB5Wj7Oe6vLipxVGbUlROn4l45b4bNrVUujG9Xf4s1Lu33pAJJVksG
05h8vuhDnzoA4GZRdSdzrd9W2l1zUzfHqQFrbnVnK9VY7O33PM+LUDfG2+gAUMJDQWGFqqlZYBFk
6RBCunlvVs7pfbp8DuSwpWN9Xtku5j5jeUyicZL5nvb0Bfd1H8jZF1sAO8Yo1Lz0XLwpVwiulBly
mgT9RTRmnd4xdcVEkmE2GMTxh01LbSkhdpKkdKL/j7LkM/cgBK9EI2zWDHPehAa1++7yE/QxfKwi
8Ea6frkgk96GEHs5OQ+Qkdj6aM1xHdL4KB5WHb+65uVfDTbl2GISx920JM+WsZ7Npv5dCIc7jNly
U+GAMPynUvO+y3n2OHciZgAYRe065W+MXf6l1ALbjjOQWeJxmhcU1775WgISifv6lHkTAgnU2p3G
xS6SQ5kNe/oFTyQfr0G14nqzxmI3JPnfdW6ZKC7f0/ChjDHUuPBwDqzuyelPeW4/apZRhbBh64jx
G9w0G0JHjGRltw4UNXXh3/OeDgL/hYnWHk3tRmSYDJtli6+qSjcy7e9ZNz9T0/mIW+ead8NFVcPX
aDVIZHFZ2SOVmaq/cpun1UxsfIBoRyyTCByrKmgsbMIlJyW3Y1meHYNTvyb1N+j90Vjl99StUY9J
HN5UwfNSvbhrichiGzB7M6cfbbxKcxIgHnf9YCpWCU53lTtyRC8nPMDfhFu+27Z1TGoSqTxEgXg+
HrU+3qIwtm6vbZ0sWzKBk2AYzfK5H/RrtoDtm2L3vnbLvW1Vc7Vm8UtjpyZn8pbmXGbrKNmLkGNy
Af7Ke/NBax3iRcj6mNX4HSv/3RNplHfpKV6qv5m5cG8D0VVs7Zj8A5fFItK2LC/RDgflFRTY/gN9
ycsC3CUnMoHCZYaBrzHwIUSvibmVgZHcYveB6dIflLfUTkw12780GHeVO1znUj7qYn4zjfGLnZW0
4GNmGLRrV/ypiCXcFP2k5smzDy56o2jGtJ1EbZc7r56YUSQggTXj6PblV+cUsMoK2oyMG1wB+74u
5v1YEfomhhcK1SfZru9+0t78JT56xQwAZdjLJRtYBMcLOr8IQeFVNJOJQo9KSjPKD1xVX2bcHuKi
0IJcX6PC5s9H/0izvCM2lVm61lj0PbY+W3fSfZaFOuvOUJmQORTPMtf5e5M35IU5jTeyygC4Puoq
5aiBZSiWw8nR6Q5azkzjkdwQP/eiRsfqYdN2dNwXQgEDAh9guPYnbZR/RQ7yuTN8/hmGGtNKyH1J
O4/ozzdivxCK8Yp4pot5TEbDlmLeoUgiTeicifQ1RokAkPKSuuaLNZVHu4lHyNfrLRlMyomOKCAR
W8RKMpfL5CIuI/Vp7Dp78rW6NQ7LxeDwa84vZETYtKWsw2IaBzObiGyGaWuG1WgBQqHVO7H0/jyJ
mXChjCN9Y4/M0hzLiKU/aZt1fFMcuAtp90w2+g6/ZtWJfBsoMZ+x6XUJFjnbcdWeUo2ODTnUvqnf
iQLbm/l2xaaZHXA3UcgyhaeUerA174W+AbdTNX2aqv5jVwMzVce8w9JhyV5XRlQN7DNyeryBkfBm
du7Uu+nQqiyLEUUE4Z9MAGJAjOWXO375BHjBU2PARvgX8o/Yug/qkR7BIfHVnviGZwcEI8uWRpsR
GCUHRo4p+XTTxPjYoqEJCeQ8TvTnTOW92mlfkNv7UXpWlPmm3OPDrQNPcMrKaApaWOeD3m9Oja1e
stkyI2P5w2GI855HiEyNHIAKpkqRO6JQFeGod6yV5a3XYWWnHkHNsw4gukcF2TE+j/PndmHsruZ7
XcloWsY/5KlR11OXc/Ah29XC2wMvfpmzt5FO6aE3vFtSJIyMJhIIF/2IqhJ7dfMkDBqai+59Vykg
/R7rTWAl5yRbX5DIGMBtGgpMWGBN8pYt4r90hvE2mt+FJM8xRkEykw1JFocdVOwZtCrp0aemFXgJ
XVaRf821NRxc8AywTqlPyPsZRtRAYrlkwnIP1TCndFzWz3Udv9sFBUvFGpMDYao37XE8F5/sefuk
i1/TlB5w2SoAuqP7x7fHF3KG9j0z/TZ5VpUo99t1YlVcI8USk2+Kw0OtDI1FH/9OVuNx5ago0/ZR
g00XABD7BsAXEhTPPharIB7rk7Xmn0QJkXiILgJMLAJJ9H+jqllN5Bqi/2NrbtM2dCf/qa+sf6VT
vKQsecG4vLUbDtKU57VPTysZu05d0SdyIY4NTTQQUbN9Edgd6aapftxuEDvFh2GMs8T2/o97H1gu
h+g28x5+1eRgn3BdnhrNtgNrmH8J0BdF/K3cxQmGkS3Fmg4DHk6OwQgWGj35YsyONLEuMVwT2+FD
ajNSZtpFA0DG6o7CM8gK5RMsX1zz216l4uzVgSlHVWffBukA+CqP2goNuoJhNydWNLbDm5zCeDC/
jW1vSDxG1XG2PG5r5yjWlzbm8cQCfWbTcrQlFu7Eif/L8eqjvtQo2GdyW+PhDOmK/Y3TauCOKHDG
dnOlMiuv/ysX7247Z01kpM23eoxogytcV80HGCOtSdfDMtImXEZqK9UDskkK77fVHJkpv42F0e8l
p3Yfe4xRgbFrwIYQw07XbDYINU3BQBdlv3fldO6J8WM5mA+97F+9ZApxJf0hyhXf6GvnRfYS6yfN
Lf85FfPbov0t/SJ/cPGkphsFdeVIf8kq8aJYFln2KbuU9H4vxS7pwdnH04tCpF7m2aPwEA7XAyHh
6dhHaXxtNIHQmqbloYkXhou1jogifwX6dMyNImVFxIUtR7KjZIWCXE/Gj7EUnGYbdXYSrI2D+k+b
2v9anyyUrKj/We5sgr//P0Sd2XKcSJSGn4gIIElIbgtqL0nWYlnyDWG7LZJk35enn688EzE3Drut
tkpVkJzzr7EzO00E0XYO0XCkbXOs/bI5NJDTkSnkdFKVRxMb0opAUyWAypL8gvFa3beVobk6pj2p
YnlQfnAOkZQNUlU4K8wj/T8HyD/otRUnbi3Wnd8Ut8E2t3pbH1e6Kblgho+AEM68EsQNeVi6qSfz
GnoIhTZPq/nJKJrsJN0L9wtlNuGXCBK8695H4ARR25pnnxx2e6oVJH7lwvbuPV3e+4FanhqGKtpZ
JeVx2a+AY2eRhq+umt+GYHR3xAgWZ4K50Ma5tAaVHZKVbkHHbyTzcffaV8+5XfDo48QCxeX+pNrU
QTNcTJT0MkBAiXvooCcKSmb0d7YNN1GPl6qVVSQ5wmamwnRB+UsVHmH0rLGxseujX85xgNbGNTPN
ZmPwUTjh84iTFwv3c3O3NYcpcdkFt6RlhU8WCNd+tTKzNy+b9qlfbJMsTsPhwvMRX4QMksiuaQ60
Uz4kZMIe1V6EC49tTWqlMn9V/+EXCVYma0np9QqegdUOoRW8Vj5m0raaqYBazY18hCU2PisR2ZN3
ja80B+j7o7UGwdmu70nue1LghgcCq/el6mDBWvfbktfYh1bvoyaGOWYofnQLF1UM456RZF/IevhP
jng0l7ZXOwrQSQqf2+VpQzWP0vi/oQ5XJOiEcUj24e3er0nP9XwWsj81NeNUWmzJoUfiOoO/AWj1
brSAx7hucp47m4nMK96Rsy/a2TtA/LS3822dy7zNT3UPvCcYSIZyPHFx/vaGt27sPjxTvCKrQHaG
ry1esml4vHe5SOUn0Sg5Xf6xnBObFNpHaoGuPTrWQ1tOSFCoF1Q1jblOeyTV6j5SKNRa36fs7kgW
sQxSRGblucdPuUMW9UaoH9m2XZQjWuuKH6PqsrgTwtn3ig/PXcJ32EDFXsonNucDFo1KvzDfUVds
2R4XLzfO2HRE/9P2sY3lk+9ZPHTw2w1wGNWUfxf4LPcTprGUJWzERq/B/EWxnpc0Y/7MC/Rt3vQM
tL1HehRS/oV6z57KNIbkiwOUBzG0hI7GDJRN1OVRp/iT7oQRvNoeWc8PMklPra0HFtA5iawRxCJ1
8sjNlIz0OL6RYaJiKsGLfeg06U2rIiby66Usku8bOo6Inr/wIK3labQ8+5bybNR37X5o7FuhZHAL
OQi4y7Yf0vTO+5pT50BxwmHFMnkS9yF+8bh/AYJ87B19MM+7UtTMiIsFVuRYx1U7b+Gc7WcL1RMY
qIld6UNDmYx2XAV8EEggjnCx/uJKxtNJ09YdGBhD4vMm82YSTlUrTYeTZdWsP/nyvKDiKJqJ8CPP
eaWigp96AYjRlU35dtWmmFMcl2cYFkrFkLbvgQNi2hdzFtT0++Ymse1xfk/TTxgo3Bwp/hkbzbKo
QMyszsDh93JnusfSTpnGt/3YBfalydwvdJvjuZchKJ9iJ1syLBWWiXIPA15ah9zkXBDOgLekXqsL
i9RNFUmwk1QpH9Ai7mVDh/ZqShWRb+LEtEofC1H05yFwb5voq0NOP7VUyRElKtVSWLTS2f/VzEET
Td141sCGu84G32k8GcSmtwvQJDtew6Q52rQNEzA/RGvlfqS80bwQGsVRp79i5YnciXaYzOB56rKZ
UCDcIokk5eAu6y99/zdo0SHZuk/Kc6JN0EiGiAh4KH+x0mA6OeE995en9v2Gs8IABJM3TFcuu7QD
wBYSDmsM4RaMmyFLy1Tv0H0eOOuvKoDcccb1vpy0VzUnr0PdUoOgwr+lPb7SxVXtw4BoeS99KBy8
cZJg3C47jRsoP/6OmItnA3PpPjgRS4ZRtKwchgf8Dbz7yeacWCOuStBNPOVSnRd0mpEOQuSbigdV
TnufUATuQb0geUU6UGQN9/cgDsWwdqdBYeNre+skFKEYpHfuCtJUd03uRKSq8EEPDGEUvH3v0cWu
Yvk1r5w47W8gB4nbiapm4cDQEQUimu7qNXToIU73o3kAbfYX4lDbDkBTeUVwDLLlk6bklM94IuXO
t8GCMgv9Rz7dRXuCF4LNDoiOAZRP0BzyfONhwjUx0Eaaa+MDXZc0lHvszLOLgbFw1z0x/+lzZX+4
ifqqe5c23s1nv7AR1i6r5z2QlXVbHRQL9rC8JHjm8qWWJ8sBVfBWpBmB784nAsQ/CPx3DlhuMAn6
5W5rbmJAWamzzY4T+uvReuhH8gjkbkssQurtv/RtMlZDstuLxL/STgU16y9ZScJx0eZHnKQ9xT/O
3g28aqcDuP6JcHgrRHC6YFSL0bLHuLOvxFM9ByNop3IWdrzgnXT7NbLLImOS4yOdLJdMuaexCAN2
uyXdy61adk6zvaIa2uUCUiOpk2ftbSjLaqTtJOVjCxqR6FKEJdj8eztWNoniVd8eixUlEmNo7EAQ
HpPAvCDtiBHvx35gFTuiP94COYdRX81oF53tG3JPCn8ztn/aqL6Jxn0Tk/PiwR2SBvgXqyJ1aXo+
e81w3bSAu+YZcylpoJ9HXXwDr/psOwXLt5TkEXtsBgSo5vdix+GIGxPp1lpdPTt7145BUOUPl6zS
Xy05QgC+8NK+Jjx9dP4u2fqfrcbIDMC9Y7XRb8ioJ6aWcOSKru8poXhX1dgVEhxxl7Ceb0Km85EQ
4Te7/PDwC9ReLiJXI0/KB7IV9YLsFXVdhtZKf6+sjpJpguIYdQtFnEFPdYWbvAezDJm4qVRE5bv6
P7VlL7j3zUc/J8M1taz/5rW64bavIc3dEzXpc+wT1RzLJCDuv2SMASGMwcmZEDZNs7PEk8wcHFnB
ukQu/ZbFqbRX/yyByHtKzvdYqUSkED8FoYeKuiGbftPEum2LFS01Az590VTiVhNiY+6HckHv5ttg
AXKi+nERL4RRIgwmQ+dCYwy0i50QNVORFxy050WTzwAzXNp8vmKynT1qFbyUycz4VoULDZ8+suji
SG90vTqsSXq+eW0+HlwPx1Dv2Hhtt4tlO+UJ+gRgFA8LiGd93mZgnFonFItU4L4qJNknMRg0u8nD
7BGUR/9+rapCv48jA1noWflhUot1yQfn1S+JHp+9k5UWy2UBq9z7j3Y/N/EAPxNtWC2zJgyYLQme
tejnbBR3sihiwZPB7qfxAROpdxQc1hbqftOATgyY/advTAov/ToyTmREJWi4CbAv4N2mZ15ybCsm
qImLtdAYvjD00yw90hGQTUQXgib1o4efwLT0424WTnxvefAoc4WWQ2uwzIC9vYA+rv+QTmkja17/
zB27XziiFOgt+33LBHo1wU/q4q3d+XjRmEijsJn5BOHmXRtAlywo6KOvYsGTR+PqxApLBQ6i9F1b
qxrErhnuxeE035pqohAYdMPZstOWjfxz6cbM1eNs7HVvXWw/+NWB6znkENy8yj0numof/IyTXeke
XxSAXdwYFFAurpCxyZO9kjzn7cScdD02rNX2yXbt50QmKBpSS2I+3hgy+rs9598vJRYaKHOFUcPf
5m+QVTPbKA4eef/l35f8+13tLvWFAhjEmVzc978LG///vgoFGDMoWPK+wj2RzZqpLWqXsDiZhLR5
O9tUrHqUk95QvlkBVW2IeiaYJp9Yuty5tM2PtZy8WHfBEjfKflEVhKboyEimHxX19fKnsrzwWq83
Tj5WCkmQcz8McSlR1BDUCMLXynYXLJiWEEAiWtqYrvFwSH5SOr2aLH1o+oD63qK7+vc6hr7aYmDP
9mJM+k2pYr4uMAV1xUClAu+EiIdgO/ussfB9d8oiBLgLwlhWVGcPifjr4b5Unp9Ffo/pUs4Kg8A0
YQVZvg9rC4Nq3y3vaJUk1qUzJ180t9NCI48F5udL7FtBfwvzb7Ue+Des/lx0WATY7gU1c85fC6HH
nshk3Lzl+lf73Xxz1frhN6E+d9YICbowyGYuighjt3dPV4vRbcSqKu/Jhtm3yQ7W1wqvlVcJG7pe
EW5l6yluxgGcCsp1SLe/IO8TV4haD3mTfCMo9rD58mX0KWcgMfJ5yya2qtnrWFit3zKZ06Pt6QEH
kuHZQItsOBoH5RDQnQB/ZhcKDtPACb4YROZ4gR8WoquwvHqoAsLlIbQ8RrRZP1mj/kVmX3VBy1xe
/v1ODa6CWA2a7GjkfPWlF+Lfu9uN/ve3to/Jk20Udff9Sv33Nw4G///7IrcTSKwkKRT/Lt1/V+2/
L/z/P2Zz+twS1HD4d+3+/xUeYlcqdjJ4Urjg/vfCbu+X+jrSmHC3ENpHNVrHf/8Nd9rNSbcvq0S9
WDJCsA7zSymo4mUe/e62XLaydlr6wk0ft9lE8W5e0S5Rn3KzwYaQqlpsZBJTwR5zEvE8ebXyEVSk
eqOQLMlgGqXcwzj0+ND1r8YCFecHrhg76i5yGyoJptnaZ7RC19YiL7O96sg3y14H9zriYvtqGmsE
w4J42Dbk6MUYddVTOq7rYxriS5OcBLG2a3JmwfHW6sc6IKgbiMYxltFIhh7FrH5yuQoq2nNGs6FS
L7kZPoP5tXAK9qCNpL/K1TtqjyFftaBQrqWTWqbBq1bueLrr6ZSCO6Seht7MtaVWEk/cal/KO2kz
dhp2X3Ir5N6FATVd3QNpQt/DMWlx2CEKXbqDv5QV/ccvjqX+ciu5XFcEk+ALu/ojfqI2ES+VE5Q0
CY11rObw5NKVQ5A5o7zFFOlLSEAUBExcYBTzjHV/oowdvqlkCoMLiCDK96lIkuefLvwsKuaGlF+H
KkUbzeo4b5Ar1QbqrHpxmMUAuYDeNmotnewUqWK7JbAOBIDbx249VFmWP4VryJZGnVNSNWhmirdi
qH6txVg+z/kJDIqUCTTHV3+y/5ZtOzEd4m0JfINTEUxh4p+49SX/l7uWSC/6vRrWChTdIQCvUc6h
KSEysNhkp3apBIymfe7HedoHnv+QVz0QT6KY9KowricIOW+yGRmm6TRTWIFVCRHYukIK1LI7BfR+
zH3GgyDJH7j5vzAnoYhOzI9lG7Zdaz7VxlELBOuHbENjiP9B1WuBNYKH31SxL+Hr5MzpTIM3wM72
cEEXoEaxm+z6eQwF0jF7pceKI4owr78J2QyiQzSeTuoxSxs78rqj4/jfffVntPsnN2dMocZO7Yae
TO8RV6kn1nNR0dSeDQRyAGL3xFJaRyfAvrOAIvkBPumRgtBD+bqM/aeyy/rIhUnmL0Qf3ACSe0RQ
SHOy8TXIxLtxBhn7ffc7ydkeypBL1w5U8wjSTB/4LyUWvRvsbDilPmP03D7W65zvXYCak6t/cfTd
s+kxOPEGIOqCxUgpls6vVBikp4DkQidKgwTjwMzYI8Rw41H6hHFW35srY8IC1Cn3Cy/uHeR8HXg9
6WxDfckLVV3+/XFDGs1rH+++NogYy3cvpMO5F79Y3cvke2SWhR0NNoTv52u57huPXmIrl8fCyQoM
RjNqmJ5XNzOLXTxGohMOHVIXhqdlWvRxWWuEVCgyMOayM/N1i+WdMJwhahs2XkyOSC3zw9NAeov9
VQvQZtc1B6fM4fJxPpvjVGcPyxCECPcy5ppUfniEbhy6hkTFMLSw7Dn87GoCvSNcborqhpGAUxCz
LOkR/76D1wUk88PQWOsyXHIfCxvL5hieuoD0maZB7V90VuzhnyWoIryX8ARcFFNqPdVYldZBzWdt
m+UQ9kF2qLgdjloAFDRvUqbAzDhX7dyk1NHVUdVhyBgyyezfzerslPbPsZyesn6b3wrL+szX7Kcb
DgkPQvJNCrd5kgwnTILQ4JauH7vOf3fz4IWHGuwHzFFcBA6zKWMnOzHDNaYHHY9r+YZ28WxQEX9P
U4QZ6ZIdQQJ/eG1Rn1rJOe6HGl/aFAS7ivwFqEJMVV42RKbFN6h7InxmDHLzyp6vv0a8GCj9WDVN
ezf7ZcwzZEixDmUPBkcKSe3rT1xTECxOiIOi63Cb108EvlxMq06T7/v35isRK+p1c4UBd/0ty/GR
UIvmKlt+XBmMr2Gd0cfdzW+hrllQvKk5JJUvjngq2b/Iy+Eom8WtJ0gGYIgoszToSVVcqmeNdjgN
mifb9IdysxraEtKvsuJ5T6jtkRHiVbgS7UBIAo1mhLbC/ovStZCMx+w1n7bLIsZlbzYDbKNdVBxh
RxE1jitrUwe/6clbX/LLahhMRCeJhMTLBbH6BglieBXhL5ckEQ6h7r1NDTJdCRVNh6Dfyxa3E6Ei
lhqda26xVRb5lOJRjdcCbRuxOriVApOdpJg+nR6fjCUWOO+iJPnDe1N5Xt0jfd/C3r46TTKQ9PdS
ud2GrGR6Lifp7ArLRlewDph2GPSHnPDYlbVFkvDHY9A5dIn/TXst+DqpdP5m/mLuQ7qWYWVQ094T
87PbWL+ESWMX//Xa60dNkLK99kQ5OKwdnjd+x/rqbz5kU40kMZ++tir8yObhMTX9uaUkPay6a7sN
j4HhxhoxSuASIrwBaTs8HPsHcXzPmLi7yAvydSdk/eW6pzHsL4mbPxpJFM8GKRCPKSH1a/1QJoMb
r1sc+pOOs7tikzAeSuG2oxINQ2qNqEuO7mu1bs8JKS6m/LVBWFbC7w4iQa+bkCZtnvIwmWKwuVue
givoBie9wrEb1W6w55FLVMPoxblaf29u/bRkybXSbrEfp4C6FfvRTtb+VFrrE9pUgs50s7Pm6RZg
hmaKh44jG8MgHEoVyxRVmj7I4uISW5FhTPRC+czGaY0Ob8fafohyApDS+a2di3cA0rs/2X83VpPu
+7GjaIk5tfYwbq097lczPhe2IuwSX3hleCO1nN+rAl+SKvLvuLluZWYt+2Rc/xBf9em47m02cJuW
cV5SKOqYhrwP2RLV4hLls/T2QVuyJ6bXsnfORIVHnruHhTh5jjVwjBy7JNwDSQ3OKae8KkrKx2rw
SyIM0wfAv/eM6SKjOpM8tPHJrvdq9e7yryJyu/y7BnmLgE1uVXV3VE5dXNfjewlojiNe7PBUP+Z9
ug9xlIqu+UAODXXBwb0HoTxMua/Ps+PANxcnt4asQAI/+tBwSQ49OPndI76Gv4yVLYbpuYDpBCqu
pIPnhCywUfC95SgmeC7zhLy+S5iXXL4wSpnyG8qQKs/9Izvc7DWH7zQO5JqnidgNpJH+E0ABVXrZ
42LQLSJfIg6qR0Knu9l5XGGALUc/ddOIjQg54n4joZ0wROdgzN2D01XpPl3aEh+Bo/dY6HHscZQw
1zlYdKkkAI3Ky11OyzVIfx/Xve2dfch1Y7MTbjVzHJIXjg/b+SZ0J65Zm42HSlHUYwsn4CTfbDh8
qLxKO3ifq4xc6p5HjgKzwd2yT2dUFBZq9kKdVT2iuJQF87njPvJ8RMKQoCKwAL5AYbidMhq1ltpC
2ZO9LzZKUavD4cO0vJsDjs8QN6Hbt09N/WRXS7ZPvBJtnwlRYQE5O/1pDTU/Q+V8S22UmMGUQCgE
MPkeE3BI5vQwriryF5wfRF5yaWx1NK7W3wYoaN/Qyde2OqCGAma85HCISYH8cILldTTeqb6nYbQ9
x7Cbul9zWXzNaVf/Jlg826219Vhb9QKZcll7Y6Kw+EmmAwM7jMFuwMk6lntoXRB2tJVsR1Hm2/a1
6bdmP5ophixGmOm9DmEqLiNbrZkTUKTEi2RZ+FEBGZY56ONWYvjQte/6haAje/53cgT7LHCepMs7
W61Z3LvBbQkEAH0xo8ld2c/IEmCQz1QN5QvSA7XMttzpYN9axYcotvPUAAbj3GDB+qcg1PrHRjbB
cfGtmxu65pwNX8bz/StSceesa/WcNIk5qAGXjZ7Lg1qcM6aZZL85TR6jASDGd61j5AgIAayC9Efx
2oYF/cJ1fhB2+lto97WtF8Y5NNmvsiQKyuks1Lf/0oTaMIe4zpEjixIihtthqPPucVnMQ8Y2VItg
obTPo9vPIRkArmfdspvvWFxWoULxpFaSfhz5Xq82oW6ZZ0V5h+s1ySywovExSSdzKBeBiL5TSFRP
uD3ZIvmGUTmJNgo7BN7J9/YeaN1b1juFieUORPm9Su7SDVQsBTQhwRvTndY8VEWIkgRGGhVTx9pn
NGxeH/tMpXHN45+5NOMV3r8VgUCnlRuN4sSbIxqeD26XnIZcfsnybXEtKAKSFDswS+B9TPlsfGFa
vwGIfAQVGVbpfdMi7i/K5Yeb2jQQMoC3utnnZFNELvvazi0cEZF++SkG1Ia0LRwcPuh+8hFTZONv
gufImexjY8hSWpIW1SFLkN0N37YyO5e995pZzQ9HaQ+tkEa6bkCCqOjzsD+4pNdtrXcwrDM+7S9Y
HBBusMQO8YqI5GJSDvMKIndtoJdV9VnlvNkhuTx2dzNkIGxB+WnbNPf2E0IotjZGD/3DRsl8sbJj
R2opASwhmT1lc5biS4xw/kUN4VQLn/t0a7FUNktMJMJpLpF8eH7igXxiD6hD+5uHBwEVcflt7JSO
p0Fcu8q8aH99JiHqpcaruZNW/1Fm7AQLQtHBu6yZmx4c292NgmSujFAh/15SMXiv92nJLLSAphUO
vdQyw16FiKibxLn01bFvnTbqyvY6UK9L9ehHz0GRBBIHe0b8UxfsR02SfSZqyDAgxTErfnQjzzPL
9ZiQJxbpgIhtnjvUq/wq9D+IKw8RKJQ/KXb4rw2nBwRs+LeHUJ6S9p1LPq43u76yoSm2x5QkFGTQ
Fm0xif7eFMBnd4cg4/z4SmXuw/310MLNxqumC7sdqfVVRaAtkuZsYPDgmv2ZztZfRIUxYnH/aLny
UyOEPXVLEhAPBQrIjAweMJ/yNgyjZXmtUVUex3zG7pLXHwWiOa9hOlwZwzHH+uYwtupeCkB1iS77
2FvxvjiTeRZN8xMhiOqaX2uA8XEiRUQ3t9pDDJwLLFA5t9WAntxJjmumm4NjSXfXzlkaNyQBhKG4
zJnzDYqNbMANiB2jPMZS1dVI/smOWBilhh4QXS4+qHIAKleaw+L4UE1YZlu5/fWo0DkNmOimYDni
pP/ruda71i7T1ZQwk7gTkRBe+UPPr7k74+zrdInypts7VOZE5Of9DSQUakv0P/L298UdyR2Zu9+V
9q5TW/4xeNoQ3RycbsEr2UZUB9Izw+vtTPDjHsaF28LleC03l7yycELwuqHFZYeDmW/jTr4UE3kM
YUcBWUHNCkBMe8eUYG2JRowmMxdnYE2e5wmK0g5KDdJOH5Ic7IxA2GcKllDRNclnnvTYwauVRRrb
CXZzoASDzYFriWsOMc3S/aSbxIFfT3/UgNARIY4PDiKzvV4xdaCHgEJbUJiu1nywh/ZFGdjFiYgd
uL2s2SHB/y80Ke7lLr2RLPbVqfQxp1QKEzqCpo3AsoOeoBi6RcZS9FCCVr1hkCrjrJJ/EMj1h1Uq
mo2PVrvhwvaG5mCnt3+X8DJN3xsx3ozFMd9MAdAbuPIIeTOXKNXudqeGcQsDTbt86/E7KYttq52r
SxXq713l/BlFguC3xrI3IkjGScmqFLRWLGzUZBb+aJjY5pk58VLh4qSLTcTkjvzOUn3Xe3qc6r/L
AM/XOvGNRc4aLg2anMGvYIDyfVkP+aNeof3TKqgjnx7WrEXHF3L09EVR4MHEgWaXWRUVyYu10YnO
moy6F6c3Kskv4Jc+Kp0Z61xJrEeDtoTKYwR1QCLWLFnOQlTWw7Y+bJgiTsXyOZXety0RSZTOiT7I
MbhC+SLB9f3XbWHbmpklWL7rEzjCfhpYdz24UyRspBQvP70ZkYm2yOST7bMV5MGeS8nbk6G0xX1R
z7vB1I9zsXzM1d3PhY7MEs0eSLTdOyQCx1qxXbuNeHRZkkY7qJ4WYXUk+cTz9DXX/nPrrm+2EOcs
Cb5L4u5LzyYTT11y17qmmHoOcvDELs8jlYcZo6obdTOJo4SDIssaRXoQ0/JH9Qov4Je9uG+LyN6Y
z/lxRXoZt/xXN3A4tNbwFk7DOR0B28Lg96ZIkZ2r+rekC7pU4cYEz3vad+576fDZ9jkUco9t8oRY
Ebsx2FcC8jl1JJTZVh+XI8nvTMSte3Zcnmz+xvQom0UeekvySWFx9JX8VcyTfWwIqER0QF1Q8A2D
xM0hrnmfzaxDGQKRucwdQhPqB95IeVtbCxSHPfLolXgBUZnOCc68ZiWb1cKieZE6+y8Q4r9C29sR
HMaNTUBYzWK9jI5PUHfdiih10WIGCa6+gIZ0K0/ts2/jkCiK8XfoIlFMal4RUDRw9/bHXXA78wAh
JU4mB3dZNcZQjHPWYp/MhI8bV3UZswzxekLrqUqMzVi35S+9X+ZvFp2XwToTnHGeZ9u/gmZw00UT
M/YtqZufah2Hcyar9ZuDkirRYbEvdPjHT39OrYA12Ul8tudiRlfcz0SYOYEXbf78FfqHvmqQnlrl
BbkXSNsqygiUA+NZstFGEyZvyaZoAFm+Cac0r6JmP0paTO1bWfDREJEBOGBXezURHqNz+mUbcPwC
Aw3b8Y9Up2hSgj4/y8KDSlx0yVjLwoKYydnLEBgz7bevFPPHkK4UpkU8w9DiSMmU3EO6dAlLvzK/
iGfQZ6cAlMBenhNQFPjYrWr3Sh4oGT1+S9Ff0r66Djd5VbrXumrorABc3lT72JFkmfiM6f07Ifs8
sjS5sa5kuoYKItkrwBkqPresTJB0kZlh1wBLvauu0OX2qbL7a9KX1UOYoLRZa1vGlQVkN+djc6GE
NCIhGuWOYKAlsiRqS/y0QVmAHE4//EW9hbIlyYqaN2xE2W87mXEtTRUpAFxVqisRK/UiPS4Nmsww
vcxLUFOaUh/ztr2b+cQXIkDWQMhOkpZT0pXuRvF0/lAligu6uRHlNy3LatATrXuXgDgFp0R7WFgp
b9oI57RFnazMLXftd4Wwbhc0ZcZTxB1ivzKnKQ/KeBAV2YOD/LH+cx2lNT58CM7NQ5mD3ZJoZhYr
UHZ77wchSGLfnpYSu0wdMJiuOD7tAgl+MO/RIkvs5uYN2zZrc4c3qa3ORCW8NCFZHmlPQBqBcz8c
MTPXJ4Dr8PGIZEo17L5acDJUXAvmnySExSlY5ERI3SB3wy5L9HmcGj8mwxrNX1tcFVmlpx61DzJt
XZIY6d76UZcEvPYZwbniCKvDLLmM7P7vZU0+CYn2l6oCVcpHchZxaYPG3WMLtqSIFm3Uzi6ST2HN
fJ6N+kxDfBZD2Wl8+ckGgGH/1LXrxWqqHrIuuBJt54PHA6kwOw9vOYLBV5nv58wDy+xgU8OaxRmx
4Zdrodjkgc3obkqJcT3JPlcq2Iw9PdeTuLntdkUp8TkVgia1UhJFzZMJVTEHU4+yM8fXTpDayzau
8zHpz57RKI2mzzVApeKpZN5LSCtp8RblbUPf6RaM+zRdn6XXqmjGBAAAfGq7AYeJnN7R1f/ZCBhn
Y8CPG1ggeJB+DAWZOAyjUBdaaQro1uym0h5fBY+bKnNytG7hBRLUP1b0iSWpsfdG5ZAFOYlDPdPy
NV+qD0J+9g7yrDMCjEvQyeB5mt6WieL2Mg+/IbonTHsgsy9c+2OVjdUT9OBDX3cfSQIiUvd5uS+H
7U01mL22Tq47wCHY9WXxz97KGIEI+ZQhvonufDHSajkaRZ7pQuJHilaP8t+Hqcc8IHQdUcScX4ld
+B2E9XqZPHeNXAtdMuMbLSeVlvE6KheyqD31XaZvnVmvqW8tF+MTJSks2Bop7ZM7YkZpaov88xBl
WBqaa1mvPUUTXInIO50o9FrcKRUaBrs4wsK8DPP2waW1nBzjXNLOrY5iYIkoPeM8DAJKQqNk3uUB
9D45NH+GFmWsLRgcqurFQbR0wdpXnBBqEi7m3onKlJhBIDWRugwv2QTUtm492R3EZ+SB+96T2zp6
ZCmQy9bDMDJ5tAjqqmnBjEeWFxu3yOKpIPtLeneFGlK8DAyGxJ17BYCysUe20NBrds91GiPVQfk2
qKADSk7FamlImtK7evPv2eDyzwHvYDW956LrT7rkX/T6B+XR2wR9abgYEJ5MAVKJAAT2NKAL3iNg
PzD7NNemxfUTJvlH6S1cxoKiYJIgskPGXgmMslzKFKh+RtzEyfyphu2zkX5/LAf1ZRHgRO6zVx+M
E1x1yeMa/iwm440s7BJPpvzdZBhjVEicbNXq2+zZNP2CShCPQSruCHGG6jQAt/O28rDkvFbCuYLH
qiBNbTHdcwcGjQHBBXaftvsmoVEfoOd91jOp/eHg0wZae9eiA/5Fh82mOZJ4jBmKXo6svLSBEVfK
f4Q0RGMM+R9hVv3k+iDQQwnM0zJPxf3Kod3TSn4MqwajXcN7iULMvzZzeIfB6PshhYkExdwDilyP
jV+heSW5nMMQWZ7paaVJs3OfDvqP8ZnER/k4JqlHiEt43VIbFXFQ3fPuSB1PaAwM3VXvzICnDaoD
5xjzM2if6x/+Cwek0hjzyMVHyGnnPJlgOmvT/hpCldN+jvA8QM8pxiNsAyDHIP6I5kCs+gaKkX+m
jvtznWzN+NRC02ocAZU6Wdv/cHVmy5Ei0bL9IsyYIV6V86TUPL1gGkoEBBDM09efhfraPWbnRdbV
pe5SZSaww7f78v5epRDZm8B+n8xu3lQR93QyrFuPQZBsAqqFGt13QeaNboT4peoqkMZW98DoCuwk
XaBLA0VAEdfX0CvGF2U/8W77vAzixAN25c5RBVudh+pEcq2zNcSlBJw2gdZ1KygxSH18AYFg6vYb
WAAdTwGbLPOmUc6Tlny4vd6GxtSD05sArFUuyE2weF+wre4mw/+d3Nw4NoFKodzwM2X0uXMElN7Z
s8IPXyf7uuqjjfRSe2UgIE98RtaelosyVOXbvmy+kslcO8vhNxs4WjSefKoaQceih4+JeWWLAapF
LTUsNqHWejSks00I/mJrMuArsN8uwXacp7D7MkArEYP010EPSqeJu300cndMsC82DatcURi/XVte
JIz8Hd7aa6ydcd2NAtZikd+FwNdgJ9I3xWFZjJO9jlVFHTItEmxpKrGzCJUldZtykpU/M1aabjKH
q0rCVZWqaoue8RVGoV4lNmfcukWRcrLUwWq4VR1paJJd3VHBrGE4allFVf1XQHXUqXaduyn0hxXg
qA1hEp4yBpcfJ4Yv2nqPtQVBg7SJCRS7g0IpM1Linbmz46nYprZ/gkJ21RHAw1x0cOngJoRhu7MH
z17lEagIeKpg3rqGVzHNnsrZ1xvuw/etNq6L3daPeUq6A0Lh6Mf/0GHzFtaG5T0PRc0oyjKrGIQ8
eiig1GGzTST/a2GBaCc0goHQvlvdJSjP+4J7/uyFPxaeQDBuwY4eKMx4Akh7HuEeZhFMmCMAsBnQ
EBGbw0l7tAiz+QWPN2PzV+J1kl5y5u8wEHQOUy6kdZo4wSGdsEC5CdgEP7+Y4IT3pA3uusg3T7kd
PmOaJcThDlyHCGBuelTaOROl5HRM31/Va8z8MWt8EZzbvDwPluuve/CPBNNI2vplAdcAFUcH+cSL
YN16gh0mqfkx4mSSUvddef2xwsko0uVIGXfmbTnHKM96+EzADrx4isNObkOQlhSHjERU1yEuWnPQ
ZFO9ZtzA317iWgz5XOyrmtw/soe/SFGQ3qBxcxNczJU1nhfJgM6O17wuBNYTWqm4qSIMASlPup0Q
42asw7dhVOOG4/x9XDFIiqh+GL36k+My1Cc7YL4vb0MDAI9s9FMoAt7QlLSNfLQKjfPQMLcCUAJv
Ltp7QYOB22PhCOgPcC3e4LyrrjNO7nUj0dixfT4WZsAV6Y6/MHOoIJxpGfZIeWB+X9wXmNjSclvR
i+WkrLQaBxpD212suQfZAzTMSuInYYmLb4XBvpfBXgzzYw8CFdU+JEsrm58G5ztiUG1tFSxq1Y0f
KUeQSxqkSMfMd4fOKw8gkq4YpIfNUIbgy+EqVAm3tTlvzogVw40U87Uq3XRdz+6vGPVTtASX0QXy
BcJzbUzvq+7HlTVlr0On3gNP+jfynEe8I6GR/Hb2RDRn6YB3jUstjRdzmJ+JwqrtOC4DukaQdyU2
jNh+sCcYQIlX/gC7D9kodZvWqO+YSqDjLsHNphnOnc8bgN3xNag45Fr9wWVbhHLCh/F1lP3eHpS3
mjJc82yeqYTnh+nDmgnBo2CZjg4zVtcKMLpRmg+oXbXPbjYYDmNmU1sppx3hdTYp1OCifp7G8sO2
ZLOjfs5dUfvZ30QFQZLKccpTjxoW8fZuAN5+SRE4q64lwjQOPTd2Hu2yFviCoL1v7LCB8cjyi7Xt
Z8Yr2Sjvta62pkQgcEOipW0BwFyXxAO0Iro41yUHjR44d35X9sZva2TmZirNdq9d+dz6fnfC9IOS
G52MwNsYiWATOnkDsfHqnnAmDRk1cZxdu7Ach+W1YJ4PqBYKY08d5sAlIE+uybIpk8dHQgcoJlFS
d4eI58tNmkFftpSHjhTXW720H2UTCImUbXQc2xw6sqtj9VuuhABLrUkPhmteZT9zE6tVulv03bDx
OI18jRnm7pmw9U106wVOu3ORHDg6W/O+NZoHzP48vLoIx8BEgwxg4VVUB5DlmBt9mwff2HSnrIkt
2mqbnyGfr141SU4Bb0qW+iJs/P9Gdic8dcuig3JWHku4WZ+sPkRrNm/diA2Cog9+m9H94uhzQ+pr
Tu2d4iTTpyUWNqdcFQyuRkAm2+n8YyCbhx7YahUBePC78lnp/jWrnXlrufh8jfKl9DGaOdmHMQJz
ccvXNkCHnsduDxnSFBDnShfhTpcCP5jez2mL34oyb2SOcVSbcLw22Uw5Lajx1goglkoE8CUgmkYt
4dFEPoU4RMhEYytCvuBe+olUx+l8HFuO7jwDixDIc8g+yzh3nfXri24DcDFHwiqf0oAPPFvhDYLY
d+iTD8KgnevozViQZKqZDpPd08sy0INCnBl/XMRfXLiJuya9dMLaMllFi/dOboaxei0miBZ51r/i
2YFKFu3wle4V38JE28GDoqaIFShOfuUHbNOy0t+IjidAlPKZyyw182OzDLZ9h2/T8bZusNwG3hWq
wLoNd1Ypzm0ClM0IrfMHvnO9skPaaOJKkZ+Z+WQXiwOCZAf3ifpDY0dPSJ6sWELi7Iy6O1WI+3C0
zb1VvEfRSEm88eizqiozVHylyi/HSUeOzHgHhtFKV13jMX/0w2dXjMwy/vTQsXxRpSDIosZ/dtA9
mPiJesskTZ8k5e0w8C5bnHhWQeD94kmDg4C6WKgKNoYVXyy/LzZFGtzRzeAhg5hHFcZwBUkLIQY7
XKBx4U+rlBwabMrjlGumyMg9ur7YZTNIcoVtgHXcL0yr9yaKzmixnGBwsswceCBgEhrkYDJHCGxt
dKaW69VUrrELzPrLdtWWTqK1Lx7DbtSrIC+ehyUk63kFV5uvd2NEblg1P5nPRdrTXgYG4LVwH8ZE
Hw2Gjht7tj7MJHEPtaOomLDRcz3CuW71QkiYTqaKrrRCFOuecjCkDvsmMU6eg/cCTeW1SkHRV23B
DeuriRHBIaNfTfXQz9w/EgKqN4aeyN/3YBIl5pFEvjtp++Lraq2p5lYFD+6Aye4mHWnnSkKE+P5q
JKcgH21GnSnba/MC5uUqS+99nBoKMr2aDKh+0qP3RQ7g07AY6TLizADnAOo3y5uadvFTbAmYRlup
OWsAXPjMdJYA76qJNCb5k93TGtIQW0ony7rGfbwPCozndUpOxVlIKWVBLMMjftTG8ZPUhMgmN0A6
B7DH5vrJtihHsxWVESmeitkvnsn9LS/Pm8kFdxhUgFg2L5GQCl28jS46VL9t39qbzo1iLm1vq1+N
FIOPkXRs6CCO9zbM6pKZI8TuVMzOj4cURNMmSQkrf4+hzhvS+Omc4UifUY87F/2cTPEmKpNb4bPY
nIMbcNTB33sIDu1Oeu1wat/7sfa4O6OloyhiP1J34ZQ9NMpENMAmb1dq47ToPFlOG5Y132bco1eT
bA9Wbz0jIyI+OfO59PqdjNAZg5BlJI4aK5/XNkuamyru9TqzEB5jPgq6IxAf+Bev6hkQxprTSnW1
KSPMXDwRvHape2yqcutj4e5ylkHs2zAZtyOrD/Nrjv4B/WE8Em1FSuAHeMGTQ3HQtq7LA4bFVTK4
QML8fT5naACyuqUUgpi5Vd870j8sqkPiw9EvGDGrrrtlVcYHrWPYkPm/oHUvU7v0XxTdIeR86oQr
16wuDa5wHdsUgLXBfuhurcG/nWZnVxsMKyALbiiFwzzT0ChS6lvt62tuTSRJIyD5fXQ3K5+DDZ5Y
DMqwsj3nKBeNMGj3fYBHz7aoHkkWa1JR8U4Hlv1vklg77YBgrdqMefLuZ/MV8sem8bG6WqLkMoF4
WXF6Yafk3/Qt5wuP3YilmFUAQ/BodLDrta+JieWvdkg+EJi8cfAFEvUcHjK44oULlG25CCNjvhom
3VfIKGbUHYEQC3xj475jUZfF9pU5qeeZPnhErsS5irjO5sVfkSDyuhV+BWxEVmwfOW5fYcMB3+se
a8HYhBr/M9Rlu5kd9pcNMv5G+e2mNadraGOsG1POSWSQVpET//QW/QrzuEpgiyT4l+wJfxNL0Csc
l1VT0ZfRjx0c3rseWyi1JxYnDvASbmKy6p5/ndnI2WdNap3rjgKntvhIXY8ec/tL1tFzFJ2Yo6gM
FqAOaS5yTIQ4wOlzbp0axQvgyofRDHgmGzhcI9N5nqL+YOnfnveDnQ13PWPOPzK72XflYoz2Z3eL
SM9yNE56DNeKCpeuvTiNTbuFD2pLyfGbP4ldP/2OgkXEkPbOsXIpp+jKeE9t14rC6mHTO/ypqmxW
tIjE+67j3Qk0R8gyOg2LFYoQJg4FGt5pk9pZiLQUFl6sJbhrooTZqQLzFop7s2dEq+JP2TEk0h9I
y4Pv/GLy3/tljL2NP8AQkHg6B2D7UjcANsqCzpA04BM8AkMTqSdPIS1Z9g6UgZU5QGdrsPPK9Ui3
SP9E6ePLktKq5En/9XdV4hAlotmCImBlrDQrXfx8e+w+Z6OmJ8cJrWeSjOM2JRg7RRQUZaW8G0dh
rYpuZm6nIW8VDfnXgFa1jnP0Mmox11a9uLoWgLEBZ+KmsfBZm2X5Rp7DPIbsUsyRUrGOUXXjdrK4
oP3PDmUrTaM/SnOwD+xfJBYtUAI4wif2EX5G5W7tH3NpNpfWbtoj3V67AFPsxY7gGxSNuQRJlt/N
IBmulg/tvm+S4tgYVXH875/eGaDlsef0AZ2Gf/v3hZ+kRb93/HVplGDeXvhgcxabfWh/mfGiCyN7
7+i5BTesjQcjIhvZ06h9CQKqaOayZrmBrjqU/sQDgOfnEvN9GFg/rVQmjTezad5iw4l/iesgkM8x
CU+l7u0GHJbZOASGGSPdrFUvBYeydSrq7s6s2nwX89dCd+ITDkkn4q+bejsKE6EwJBbrgRYRZK5S
G1ubPZ7Csv1/X1KlxtPfv4v7E2vI8Pj3e6kOHzVm9t3/+fa/3/S6IjzK+vy//5eQx/qJODVx8Uk0
ZPRabnzYGwqWoyemeZhk//+L1fkgZsJi7zqZc+r70P7vi7/8sslUhleU8x6K7Gs+UJH19+//vjce
4hCtPRRvsi9tXFjd/VSTbDScO2GwRYnK6RDCTth1BbBFcKEjb+kM3KoJObhBNJSci3j053ByIzoQ
LJvl/Tx7x6TK/GNr2l/C5ZOX4FA5Sg6sGP3gdB51jUKWkR1Zl3QWe+CnKHTBTr9ECOg5K45//2T9
lygQ6wBQ0x74VHOUltMcJ/IFx79f5nWb7ZFngYzlzXFYvqMS3LuDmf6vNGhGnsmSdYVWPC5GfCth
RM4uY/U4+fdTRKYDC5kkj2Q3p6H5pfg+Os1tu1xDlIA5/CBCXyrdwL4LEzDPsCugEzVNtekJtJJH
6ozjbEoDpGvjGMf/viz7/tZOzBto+tExHzLjvy9V3CAS5B2mU4JO6HtsZv6+RS3fYi6WrZk+XuF4
kLlJQTIY/dn1VsBq5C7vpsOM3HL0KGjXo6NPxQCFsevOhvlbmlZ9THKDJZ2PecsagyMuOZ69Ld70
yIrrc8N99lAYxVYT+z/ickNNYHmup09yxf12kn9VKy3+ltlinSNuWL1ItiVoBsYoeJKk2cUyQzbH
B3DYCZkTeg8iAj1+ZPNK+yf0tAEUP9hPv6/Wrm8563JQRCkDFFPTmp+Q1vCoes0nc655odBKNAjv
cpQf3CnCFbqSOCUckeIS3+pYTmBTHAojSpBCNFIkKzV4WLHxI69d118SIvTgNvbGNUFylBlwCWuq
ES5q82ZsKUVvPEQ49vunQFfJyaQOeSXx5VjhSteap2MFJXShT4bY97CTEiHvske6dY15IXD647a0
Oo4DlPMh5YbDih+Roo1/OhLFwR+AXpf4t9yaijXdPiMvnZlHQHbDpomwoa4lTZZwpudxo6PnRHjv
aR7tdVG9Vc6pop5j9BW0Kuo3Cg52HNWNLZyymz79JyOOcJAYCw67sCHERzFU+7b0jmNJrMIpCHiN
bnTOgbbHTWKfcyNlfySiQ9kUAIfIVHZP3Od6E6GrG+46x/5hU9mtmeR3LJAl12rRrSCJPAcW3Hmi
NPyErBzKmt7JmMmzZvFUhcHaKgp6sNtHEYtPoN1qE1TJFY0kJtPynidhRL9dsioNMJftsBMq75Y+
sl3Cu44Nwbv3sLtLHR91K26lQ58shkKmBb0W/QAPWBOqK1t/XcvsvnLa27B3fiW3OPR6kHVmgnIF
lZtKd3OP3bOEJR5qv1jFIn+Yit7btXraNl7y0PiLIJ2Hm8SJLulY2ms7PPKguO2q5tHQor+xGxB3
uX1PwOHF9r3HcCmcW7oA0AgZEEkP9qSWeYziizSoDJG0nc8xHL8SgjAxsc0QfmUcJqGouGX+6i+t
55ikAyROWRDLmtoeEmT0qwUIWddmYcRUlIVvZV69CiN9BcqFJZFqX4aG1nIeIb7ypMu+U95H1lLO
G05whLaBAd+GVnwz2rDvRze8Twf+Z0WLscnp4QvBLjY2anlqjiUBeMdDcMML0cT5fRn03wzdzo35
aikHCzl1lvFgqp1Ci4hMMBNTyiO2p/zGzb41OySl5O8wS3HIdbNtjehp1lB5c3fTsYK9EC/QUOAO
WVXsgzZ4pQ6NrUHM4aKJGFMmxMBw+OnSmaIHgTwZ6asFExLXNjmHJLpn41NxUCHPrg2W8D4ZGgOo
EgOc5dCU6B2qGLt9nUe3kd1Sd4u/cee47AlClmcpjLFeggkYU5+dosFWGicdS0aj7t/pxeIzYK/8
woUxlribfEivmPdBmJqfZgtKphX2t0ywfdWY7MCFzCw4PfdNUIGKRAO+lXLhjVvoH9fpjI1JP3bp
c2cCyJTD6irebbODhOsf606Dusw5a9bOA/FtHJAZ/GiXeU+10zYMiSCGc/+FL/2MeX1YykRJRAFf
zPLYA0II2qXBhVzlHgziufnuZvObDUa8ka1A62HZx5aZKXviMMf6dMVKnH/oWVrYspErJ4/fahi2
3UhtYmm7mAXz6X3q/QcXlZbDSX7sUxyTIsoZgAaBEXHM8CHP7bfWTXYcgui25lgekVQ9RHkL4mcW
G8X/jQXY/FGMSNf5nA/IfuE9jkOYfkN5JRU6rDNRfNk8PXkbeEFri7nHs3hSKPPFD2fSaoH1Iqtm
Y7bxbSvKp94y/K3S58ER8a6roehgvNokfsPRAmNb3e1mrdF7S/aXiNRJMrJbtA8ugRk3bh786dHs
2pOfqR/cfbhucsye7fDMjuBQpFAzRusuq6Z6lSyITDcPaJCcnb3T688ACoTvxdvJ2cf2cCnaOb6D
iA/wzw4ADyEdwcMnd0VhLWOcdN2rE7NKKMPNGKfHqljqsMdor6xw3CqBMyAf2M8CRKMhDF4oxNfL
3MDjaguQBf5Q4aAJmlVmY0mc0/kYRBgNywTIhkkMapDJCyZTyE1TlB5xYezNxr5v1BWAVP1MgHl8
BLoBNiecuVtDGtGDlBjlaQ0FH+SYXrEFHgH8tTUvFo5UznYQsKusui8SkV9FyUHTaWtoat2aChy6
1ScRsvws+kOvuakHZUyDOLlrUlvi+vel/mDZEaxaktOV0NZ57iXG6gr4jSNK85o6MW7XUCJnkYzX
UfcQfZI3PrUZZTRe7vHSzRGaEm9mHpur1HnE4sBWJmMWjNrgXDBLRMuun1YTPPtpMawsehMIcjAP
WgZpzAiIwTh8xIk7nuuyBD1Zs6HhZdvl5LbxbeBOwTfA9it7AupmnsGPs/FNhz06J4AGN6Kxvj8P
DPZwem0GMWfa1pTIhfwIrjbRAQpES9cuurtMNrg5o46Ly0o3vT91d3//PohpjCntFtlPdHdkspu1
9DExZZJISUxh/DYyrgC0k7upCOX9sHxBjD7Lik50u/bD22XYKKYiuTdi0pI8wJilll+WyxeO7DXb
Z3qJx55SZXsSevv3u52lonVLtzUHQ76PyxtrUDQ2qJV+fOrL7F7M2Bw8imj9hEMTMp6PBjYlXKIZ
OjfjNg6S1PcFF6p1yCP7WMn+uYsDyk/IC61ZaDx4XBN7exqNxXcT4OVI1+FcoZO09C1wf3mONAhI
klSwNuv4pV784t3gU1K6ZqEQ3tZaY31L5FE815DfmbDct7Inbi7ypRnEC89W+a+BDrWJyCit2UQM
z7YNrdY1nv5+MdDJMrInXtWlqvapaY3PNSRTgffk8e9XWRtvg9GLdtLFdFirYMRB70p8LN5tKkLn
KueyeC5d459X5fXl71dzJ2w6vkq5c2z54Lq9fuaq4I5qogfVMtXPtjO5OK/6cff3u+Y4rWZzCNaB
oRNo3KF+5tPS7zTGTPxvZflsRmFySCbfWSzWJCB9xh8Pm+dRWRBIIHyXz3k4TnwqWIdMaQCrEJfh
S6PS6tTHDXGRIbywnVJXjpdgxqW6NVXtEb2wtnaI+155PGhHTk6Ww719ZAb69n28aKcuK/QHwJ4j
sFWWIHmhrl4xR5spEwgD7nCq2mA6V3XnQAcJaWKZ63eQLYQkE39VDbQUFFR87ntvMvCptU+Gzow7
zQXr8N1VZIQvmQajpDhdDQQI9hzxwBpSUn/TUoXFQn56zB1qVqPhFW45bsEwZe7is48nZzeRSGAl
hb4HU4ZsjfPdZEO3IQLBsW5xLMSs9HdlHDh0qWKsACGLQTfOWCBgb6lcUR3aONy2bbLBymgjDUfx
JpHMrQHgganp74qSdX7jhNGGGymturdaFq+2rVykkfCRTSaDYOHwNLGgZsAo0Dus8hc1j/WamsB7
GRD7NKlfzJc+SbsafhSlzQMLvb5OuSxbuQyekDMLznciIDbKMzWCbsjQwmNL/0bzdKXX3d1QgfEC
/g/jLe7IIvKYt6LFIGyRRm/G9k057aNR8uGuoIbR8SbPfXAbuRXgXfYdbj+SvzhpTZYg4kS2sIu/
Ffcvz+VqEgML+Mkh/1o3mmWD44E1dY0NdxWeI2J6dDnGtOOweFzgKvXYcznp2Lf5OAQQKREgpac3
cmCP4AcXEu6fcWnAphNs/yzPf7BH/94yNBhR3/saQjhtMjLWKfwN6ArWIdOyx3LRWrvlaUgxZr0z
3sHCRvvB877ZECND5x0cttjahYMFSGwkGwyojfcycT9kCAey1BY+CmJNVswpuUgKSQVE9agYCnMX
ggLHtn2mmc6NiM1RIHqTuw0+aIfd15xZd/gAWPmImvUi6dAhCSBzkr2wdcm4pvz7pl5IFuSTa9oL
kawQ79so2ABxArxajoIYEjFZzzTAlWBGSxCFwnL6zZhlMye81gBMpcMBMYiAWcZuzy6z+q7KlI+v
0VJj4nKIypTB5w1rYMIJOwAe2doVt/2EiRL1En/SfawytUYa/pKzLzY2pnEmAIjvOr9jkH9SFRhO
RyA9lXq484S4wWSlN1NlcsAU5EIKUFQdwByztb6ryH6L4mDYGRl5L8qVWUcM86rP8/FUJLSP+TyL
ZEB7LiUGD62Dq51GTr3ukxatyb0r3e7XFNFXo4wfUANyWtyTkrV1bvUXNZhvqcf8NMUGFbz2bVfA
1kVRlzDaEO1HsMDJMOyd2h02TvY9z2m2Qqdai3D4lfMmhYm/yuRl4O048AOhheWfZZPsS1m/CRkO
h5DPO1jJ25A/6qbNadPCIj7XyXvdR8+p8J67prY2aVFecV/fjtH4wyqj3te+zZYy+Uq4DR1GWhIT
jdstynDq8yqhjrbV1UziZ8gTm9nuWP+KNwCk29HrTo3mbhPaA7WvzpqHi7vj9gLfexOQTtojHj/R
sNeYHPKVo423jlhFDCwEkzpQhmwMboIXldLNzlYQ/RpnZJJbyS1RHDDTE0fa1r0DigZEgrnVnFMM
AT63udzuV8QdkMjCVVYCggvSmafezKYAMWDtOiXlRzkPyJgBRWML5wC7r4KcySz37qKFW6Om4GrH
REMc3nug8PZJyJEqkCjB5M5yPIGHv57a2eODG77OA8lvfPrX0gWiaOMwQEyfmMNAZW1AvOBKS80t
VwV2aNSyj9kamGvdK2VPry19IvGAgwdNhlAGnnt2bPXGgQwx6NJYeQmylRdKzLRGCfhYcUqDX1xP
CDQqvWqyAvuQ/6qgJCDEokCEm2hxigwMI2eX2YonnKZdNUf4p2bulLcYMzLE7i0H1MtUkFIupZ+i
DWWvZly+Sd+7KjU96qSF2hulz9OUe2ulgzeXZ8LUzM9pMy9azECRQMCurU7M+8AMHudBc5RJFn84
dsZuphLGU+WpttsXkookb+kQlklNVQBedthzuty4JEqQKV2S+ZgCmCQptCxoBfHjXzYr6N++j2Q4
U4pumV+s1oom1uDSYux41bgPpQGWwXsKkkis/SGEdQ5KYkos6Id5eMj6GOsDk3tugc8BY4oPHPOP
F7BjZDZY0Y6EK8IxH6M+fGLzcJuLiQaxTByQbflxp25nGfZz3st/mVlFG1JlMwv41hjuMuHeM4ai
takWMbL4Z7f03Tg/eDy/kjS+BmODFj3nJH0MquqZ09DNP5xa+tuQfCFmf4u8IOyrdi4eFaYfbiXn
qDCuthed0qx99xR9ln7PkSzOP0Yfpal07XUPWJiZsd/ytMZaFrs46wz/QukJ6kZJoHpOq/MU63G3
BNg25W3g88pkC+vGn5x/lPQs9TQDP7ZBSzdsthXUGBycnQCW0nZbGEKs+pbgSA6TG8DVe5BwpaE0
SMLEPAc7oBmiK76zXv2rLT4OsfVKyGydU2EOU4DpxUHyVGE4rpxBf8AOQBoc68fUlQe3u0uwRrHx
wSvkwx5pG/42VhM/TTlYVFYsTyok0ZEJMugWtlXEkJC2y1x5p7BWX9x4177JApnq+KNdIxJxNjpC
b74o0Y77si0fG7N78vtuRZD+qXcezHIeKaEifC+s/JnGmGNse1+GDE9jyxPCaAiRVg19rH53qSMO
+kMWrCHIntsW6cd1Dg2P7T0r11NPjTjPcHsX+ACFBrwofXXTMjSUGAq4yttrz6FpN8D8iwouzjEx
r3PoNWuCfbQHyg9VtWeXkjOekCiklv3advY5LOIaBWmR+d2OG42kAeVXFzw+REnRhHY9e1/nmO2W
HEMzoLBCbuPmiYJpOcwwtpstoDUwfGt25reJiGG37tUwfApKijjnYSvQE3jPWYI5NkB3jvkuT2cW
wsOH1XDP1dgibAFijdCm3Vwmlx+Bc6vBLayiJeRWek2ODpS8B908nnxD3GOnelT43jZCSKpLfaq5
KevK0hBzHvdCbf5WltvvaMEih5bcCad+JaVCxdZI5V0oPlvURZpbzPJeVE+tT8nCmLIrQlAPvO/K
4/RvO+aZUtWBy9V2PmJoWuxkeBrzt90XHgwsF0W9UYjObQ0Hr4rSA3chICnRm4jTZFMn3CcmA7KX
J01W6LoE9xqqjVnhf7L995F6exSNjLcM3IVeqCzGT5SYDK9arafIwA3adMdpORt5OFLCgemHj8qT
ZzPaNb31iXo4Nx6qqfs2lf23E9cHXATXxLa2pko+MvSNsIPQmgo0WTUADfy0Wmw+UQ/HKWCgmhP7
u+PeXaQu6NfQftFe/5lP3LGNPOUE0P5Qi0v+FUlc1a/SjC743V/onWaMTa1XRM0fjPCWn/34I67C
uaq/Jo2ZzNGUdNQzKHUHpFw1NtnaNT3MbrSPzFG0ySpnRzoNn61R7li/b/72LFmBMsf9xHTmd3Ar
p7glbzxV/idU1o30xUsY908+V3FQmxmOph9wNuAKZ4A6KbcwU6dU73m/V2TNC8CVXVgg/DZgE6g9
vyHPhxfdS8+iByrtRekGd4WJ4B0gXhNr4F3HLEezW5key7jtjk1w72WJWFeF8UFJ3rBH6knG+TRV
zQx0BCC1Hbf3pQq+UNevjhuO63mu7yevvESZevR8YPKmpI5wejGnaG0Fpr+mR/MlyDhtQC4XMSos
jkn4OaQ6/Sr8sCgFWiPaSpgv3J8czChkqj/I0pEVb51PJ8aGYISYxFLi7p3sVmbM2Uahovue/VKn
TbmnACrBYUVhl18Rw0VL3kwzzrEQoEbiAS4OSsRUJxg+sq4+TDnTSRg1724rgdU7/5LZfoae6W+8
HNaHdB8aMT2RLd1ZZv8MXLG7sE6gphzrW9fIZ13TrmBY+B6qe6+i2FWjNnYiXEv7jrKOl3IY916y
OD4bIdYhlXBj/jmK8g0jUw6mwzhhtfhpUc+PLbkiPO+cFdrMxDAdsScvCduFLMvTDlMAhL/LTDz1
prG52/hRjtOjzvepS8UPCD6khgLzbf8eKPnVYWNY9V5WUreHd2uKz4GitsRipzm4t12HeO6nAcjb
kcbSivKxSYLS02+AHcnWkeRYLX+aH8QfgvHELxIiMZDZxoZ1Te4hMmSSjhrJUeLGqepncmCHfrLl
rrYU/kdFUXZa/RtjAv/OUOLFozIXQCCFFIeqxd7FC0Qo9aFVkvEXznTJh74Iq/cyW7o9UzIJPvQ/
zobZUansV4B7IG8fPNnspjrY6sT3vK0NwZ8hgPSiru9nGR8rO95Dq1pRbnUxUqiTdV2z2fH8D3Oa
D4kqHtQ8lLs0kD/mjHWLzRzDSPkyNtLHMZd5a7cTp9iFl0lJyWMQRU8M6oykplXCHKB2odjPVhjR
rauSNXZBRsh4btd0Px+9ujnHJgMNxAtr5zhoqzwXE6oBQAjS8FZn1tVJKpBBXfABCVSewnzgJ/wf
js5ju1UkiqJfxFpFhqmyZEuWHCTZE5YtPwNFpshf35uednjPlqDqhnP28ZAulv0/ryoflVOMIPWj
FWQ0FmigLFddm/CsS7WGIfUpwj7Z1kpHXBRPiA0lh4M0cxrZKV9FpVEfREh50kKvEHgJbEXSJ0BM
sn3IF1PzwP+l1dDapBk2TNNsjzYS9qzH4tswUsee57zH4htil8P/Mq77NsDT0KHpc6EiFAXbjXYg
EaIjXspzJ+uUMp8XuKxRp6/apGa01zZvKJIuvjU89fmuVdgj+qzx+U8i70wRWiYspkDshXUqDqOj
3f1eWOj8iPwKgk+jBpIyFAOjL/ODud+cSQ4yWFqt2nseSqPyMKiSBbJMh20RGO1zZx4zDZ1NM3jR
JsLvXk+CD1dS0nvmoR0UHTf8Ede5dVie8SuFRMLqWYT3mT6ZNGex0luJPQ1XRtr52NAT6yaLEH1W
+ZS2Xvlr9vYrvWv1YqGXZGvAUtfxWciNmtw7oX/QQnzDuo4yu5EQTqDzG3MvE6507S/IEJzE9RNL
t2JX8M309fTSu4OzaoZ3K26RB/GieJN46k0sh6I/WbjqD8EwPmvG5IAWst5wFzK1bzVUpUxC7BAe
ypijhbXdLSII8oevQkIE1qQ4BcUIry2UNyfytgV4F3TLQJM6GwSJrJzVQMXD1Cj5dVyz3rJ6L5sJ
KQVOzMgdn+qkwykcQ5gxJ3MztMzZLLd5m3wejyTqr1rNpR2ZHfs8cto57v4M2iYI/4bP0P2RzVJK
BufBzohbeq/qVxWzuLIDxjzu+mfX9F+80Sc/yM9AHcnqAQBnObiC/s1jS6cZGGrr8dg5unvQm6Tc
iwbQSNEm652v6oCU2HkCD3KKkXm1Ejm73MB+MA6HxPPQBtNfIVN3FpZKP2AwJS+piX98fCin7ehq
w3pd1domGGXxzDzn22wFflcFniKoCRvsuyfaVk7YnhjdXrwVFTMBp23HBQ0kuURsPmkYx8VAFNlM
tIC1g4OVKdx77uLM1C61D54nmFK2Q9I/d3QyIkcW0YCPYCp+Bd5D3V97cLF50fnQSJbSCA0Kiuwm
6ywke4aEoRH7JNGQ/idC1fM06E9Gm+ytZEQmhMIJupjNXBb9tIc8eK+16P2lw7s7rfWYHSXztpqK
qz+MnkVmcwJzsyzWOcOzZx3y0GqSuI06Drdj3YfvuYDfMVbWnvlNvtXtBhZUZANQCkuk/T7Zlsjq
S/QPSxKzUNvOqw+Ec3F7LCws4mP3l6j4XOFeX3aji0QmSd4bj9ovTvaJhbWqcJtiU+GiFBgy1wLi
FGM9fGbkk+XV00RYysC8wQ5mGJj60A3zUUvtidXcKnStS4ngeSM9fADkZ0Xhl8t8W6Xxd5ewyAQ6
ceIbfQqyJNhnFXvtkOVnj+5jJbUaaWOfrvKQtWnNASgmnjND5MCY7PqX28IQzi/S72otjY2hIRUL
g82Y8n6EMAc4eizc08MxQpgAw2kEHkS6atE82c70E/eZSdm30v30Dd05bKqm3sjE+HBwXzDTSR52
hN23rwCpmiYvnwPVbe3M33bZ3PmlPU7VmgRJ4V2swPia/PzD6h+TGr+VTNtDmRbfAxF5g8THD7dB
GsMRVVe75ib6rF3vWfTjZ2ziBkS1gKELcCftm/jNWO0ukZ5DtdXmWq9tb0nGbsCfd/HDNQndHGRc
sSxbgP6yZ16Jxest7+SNlDDkFN6Wld2Hxk8LjJ5E4okSit8Csbumn1SknbCirOmo0HDVnkD9vijC
MdoRIDwtJOeD2+if7H8HjhjgEhPN+TJhcBq1RriEMPYqx8Hk1kEQ0CbVj5ugQe7G9q6Z8DqtzubF
79xN0vRz7ghqEg5Y0iPqaqdDYFpPwjkYmc7fyVtKWTM8CWQUjNsDePMO70VeWM9B/yg1QmcJw5tr
ejbGlvxHBuVnRGT0wkHbysuAUSwrLMaV3bSteqS5zLjY/TbN52CDnDEQgC9N2/gee0WQM+PTKWwX
wjPGFedQQ67PUbfdsx6T/OfNobEOT7kZRxs1EwpE/joUGW1DLMWyqj2muOFv6uu/FaaghTVkXLDK
xo7W1KgagK2h0MKfU8/yFrYcevnmSeO1rNxbAbSBWi9h/zjwNBn+PBIuFIuuLLiHBmcav1cS1iOV
eu8t6nPGiB31X8AN2dEl4XNdhCOmPMN09oMan60CiKN1HCQuMx1Z2UIXidiNTcVZlgFrlglFHeZV
/tE0PTWsSEUUoXz0nLnxJUkvS3G+osbAcICohlJzKazkwkZvWmtUOsvGPPW+1rGJK3E2tuKxC30/
X7sSQn3p6Ef8iGTUFh0bDNN5JkCw2Lqlc4oLHlvIPsa+dDq+FjHHVVYsfwbW+WXMaK8UFGaaHwY7
9NoAMXTxpwbHe1E4wheR+TqmlE8hc+0Jn9smzwntxcTTaNY7jw8yY6P89dnasKCfKKvn7MzYkWef
cgPJ5HcyJFshcTtUxM50w4qTulv2pArSfbDJKHmjmNUd89jcu6NubHpHvemhdvA6sQY1tBpgbtjp
q4sjHdGR/DElWU7SLl/DBNfN4GbGMse3UvYNz0dJPhKR6eb025KuBvoJVUjaRdvOL7bjmJOCWHV/
Zs0p6aQSWABPrF1hoJRkc5sVh5nq7X1X93cpyxvIsS8rqT5DdytHbLWF0t+sNLHwODbHREJbAQBw
iiIMaGqkv1JBv5GRYa/CtzEdrbVdjgjl9PCs12CFg+RTBhXVVsstRWQPZb6PvLiYgPQhI/4ZPLby
1WReytqgYk0a0iHS9FL4FP8Kn9YKwwB3OUv8lY3sFTMd4zim8b/2gHW3Yt2LWj9dBUH6K53yuzS2
qWNgPBBcOq43bgOLtKgM2QldyAg5QvWvCH5r3qK0hVSEth54eUQLLlmVCFXEC0Rwy8ZmWg6bmp3w
S6ssEI6lTTFR66e2cc4mfybWBcEommFZGuKnM4qEelPfwmEg7axvf9mavA5leQHNAY5ZvuncVJsA
ly0TaaCOZmJEB5puJFB4BFKUVtzby2ZEhWT24wzQ8w5VkvMjdTl+XfRvOu17Q2BSMGuI+NFBeKcJ
K80wQ7Ho9A4Ezkrno6w7udVV+TGpct8rFFU+OSjUlFnBY59ShhAmtMWcDiFmaJ8N+OQszNRkTOvQ
wyRtCpPMSSfjXdNb7SnV5EH34nTTI5lZJnAt1oK/a6UFyUfPZHRfyPzKeKHe+fredhgYsFcn84FI
SzPSPholGLFaNrMv3bo7VXW1Qkuwn+PETZkPli2OsyFXyQJJ3SebjXNET1NTQ7LlETXdXvm/vsTA
absw83DaTMoo2a4iRhtHo6WL98BmlelfM89wioEJ1xBxIAg/+9frhoVbzXgTzwNA6DWpHunKs8iy
r0EU5rhh19HASa0zwbdMmFUIgadd6wiuCmVestFl3KrkwJIAuHMAhE/wL4le2HW1Ey31aNAXVhYe
x9BmfzfwnHVYWlLNjzFnZPOBgviaN+L/DRINvTYnNmRL1SIt9o0KKxASEpvjLUPLnprcQn5W3weQ
ByV5niO7TgI/ndgvzwPUmbXuWQHv+GaYT2fVOg0sonbPHWETJYJFHRoFwh4P6WRXv5fteHMFqM9I
4KtuOOUZEJGHZWSfUfdeTx7su/Aa+v0bETW/cAhnE7WpL92QC6USD7Ntbp6NYCHQjb8hw5Zv93qw
ZP8BGVFRXdoh00hHwQSswmzJ8cCUkBfrrRQuEhlK6SgijDViKkQnwDI1YNNUBF91pR6ETx6AzexV
jimaNMFCe1McVDA5QHVguu+zGyLuRex2W4tSk9mSQDjMvLmZfuCyfkjCvxo20TyRezBR6EU0uJTc
aIV+yQOQ6OEUr9NwuKWhBPwViWqRPqqwfrP68cMu9aMkJGZxVW5D4jVYF0s3Xgq3fe1tUMJmt2c1
scu9bDep4eBESDZH99dP4qto3Y8i49gMBfJQkxdB/jIi4tv2WRhUeUN7QvsBszLpXG4NwJNQ9ELo
SP//A7LUoa3p8q6llCGTvRlAgg5j+iw6JKKaZaGxy12EbsybR6THsQkDFHc1yyruCnsiYalILybi
utRiZRNa97DDfaXS1woLAcuDZceGodXlM4N5XFLu8BwnzSkgqa4uox2s4r0m1YsfGnujYayPj2GS
N8mawYiBc5rxEcoCxcE8LmEjn5CoBo6kukVafA2m4azczVT1+6Qsz97Qbwq72EexXMUz4sIMn+sW
viNZc/RZWhR/DRNFeYdgEOUJ7t/kCzzHe++EZ0D52Ex2QaSfEze8yHZLOY5spW9eTbc9eKH3UXTM
vUq8HUbxEbUF2bElTDBeCWfEOOPWxDz6yXasQbFNslzaFbEHUcppoEiaUU4PH7cetmkjT11XQzae
mFqJL0FVGzH9gQV6cCE6yoHTF3wVb2ohH4X9z0wFSb0MgbKu/rU8eLOVmbRk/eJzZn4o84JyVmKE
yzIz2s16XhpQXGcSKhxshWWLYqTpAFcO6ZUn4DlxMeYF71WZfAjwkFFqniPCnhw9+6paMJnA0DHN
WPuK5W4/pndlf+p59mBfT7ZbMJ7HhBNX53WcZd1a8ADiAA4jYWpnZgIettra/rw0qHio5WvJU8or
Pi5yo7gDttxZY/ac9ZwqsTU+GBu/JwS5amN9gvtINtyI3AFUKa49ayXqPMPaB3jPyt1V54YnYmGh
QOb4PeqIz2EcTulUmtsW0eEisWd9sH7sDWD+Y/nPJWt4FNablvivXWu+4ghiKp+2vxVu7hF8R1hA
oIfbsphycQESddXn1PWSoQWhWMvYJTEt2aaZLtYs7A61X/+rLe0PV9yO5hl0eOoC37O159yhu2j1
wlx4QXtiikiLQ0QfAn6cMAgUZNqt/KS/qzm6OgytvzzB0O+NiPr6J5SJSL5nYoHHH9fakLvGAJ2d
yuj2YdosYPkl5QhDPHph+zkuC2+b67S2cU2SANONQss+qr5d8bCTjVvE+9YfDmHiYocYgMPrhFE6
xQwtGdnsljhPGCfE1Ad29DCU/k9aOCNbmVyRdG6M1OfmrqEiCpxxzVTvWfkfraJ+o5D4zjLZ7BzB
rh9GFYEqyd2c4IbnGeLbcrijUnlJtV1t0C6VSX+mef7WNF3RhY9M991nycgcu5q1YCoeLoJ02tqJ
SV1mAbcDRFFYKJapy/dzzp8Rce6YY3QxU3+b9+5n2tsXpxWfJQuqFSbkULNOnaf+ko7gwwJ5cG6P
Dz8x9yUPoWj/YuL7ON+GU/5VveuKFjpkvWe3xXvqD7dmtH7cOH6VtnjLSRmkECegw62uRE8/uSae
dB8qXUiOQGdra4dOJbTyg2Q67TJ/ZVoI2zmf/mjvXk3P6pdM1X3hbNlhkLO+lYADOwgVy/m3Jmc2
3XqlYEsePVnJdGKRczKyak1bd0ADO2O3fuuaegGvSk88O52wjTx6qeXBKQMQkbLuMkfiJqeta2XP
A1fWiB+bL3U9iOFBm4gAlrJezzk4Ushiy37yz5MHD6AAwGQBOCmmF1+Z71J3vuIgSTiMxl9cOGox
1KjSDBwQNDcH1U+A3UHASMVzNZSwiAnvy5nLIsp+cyKBNg/n3tBuw769kNzeQXIttoxe3j2+zMnI
X3sm9LiliQu00P/LLl8h522Q4TgUg64PJyamzQz7YUUoZrJ22uwHU8+6SrstHS6BqO6Ca2XNEs7n
psiyl6H4Rnkad0618UtPrmOL997xwqtupC9JoWFLsjGdTjBJ8GiRpj69hGyJ2bS9A1/kJYZv5KT1
jUi5v5aYVxolEsj1ae02NPESPdlCNdRJ36gl4e3GrYFkIyKEyvwgv2PWWNFTOc1cBAUHwyQum7HY
kB1KW8d9nXJgga9eTNm0EB0BMTHRPNTD9BXUSQzSon+5LpylXZeXEX7Qqqx5oj2+ewS1K4PbfZWD
MYTLaqydqHiPVXiUk3/suj3xZLesa7dG0Z37cHgKq2yHVq0mOGsr0amlbfBNf1XqVrQMBoIgvPBL
02I2CTAMK4wTi4gIrbERa2gSe0vrCLbT2IhCBcbEzKteohkhLm4bayQsGKO+HtghTbLrATU2OJVk
0jJnqLYt6r7ayZ51z9WXfUa0gU8TjVUYdjizxKb65xTyaNX60UwYME69/jRwPrWuuU4a8F2I/rR2
h2QbET2pxWnCmqmooJo3zpeWeIgRINUWZfSUqwagpo4aQbW3vubbrGSOyOUIyJl2jvp+kRivlofz
NpfZwVQNNr1Lx7k2kW+7MLzob34Hx6K9RB3zbKr565D0R1lrJHxb0GjCr963DoFTvge5/VQCE1gJ
Y0JuC4i/oi157lnsrvymPBee/q00JI0Vq7TW6rAEFceJ5ZEl8NEKwBOZxS+fl/966zdPzWvpuGqb
au47ZXhe+87SpbNfxAPmd1nvB4s1u4UJU1NtuWjajAe0A002ovKnvin50HUbw0BOZvwYkf4bY8UX
Y3fLOdUW4Gf59z7m/DkxCxd+vjAy62pR3WkNi2Ta90VLX9kV4o3t9C5me0u2yN0aEHWHJIBMrn2P
sTu33BVrggYIUyAtw2Bsjnls0WUNVE3/eRq6d7uf8CakwabAamf5Ejo5AD+XL8Uq/99yreLw3GNM
jaMfJvnmwh+hj7RUuazt/vCAvYca+aqwOwk/hywfeyurghwnAA+GNjKCssUmBq25tuyLJyhFKQUg
97WI+4BkW5JUVx+JyzI6iolrXDMCDEMAOJjnvOEMuwiM+Mwpf7rJv9gYgDiBqhZVyzmN/yFXSpZC
acfRHU4RiUN6vGn1YR1qwx81VLlvQ6bl+pWQzFtrxw9RO9tW+NuhYZWpmSuI2cN7Hdpn/hxtHRSA
k1MnPISopYVukudmk+Ohi+YcPClRfmoWk6iswLTXNe9lgSRZt4vvuul2jQnrIWwpPxSp5nCYBN6A
s7Trk+C63dim95s3FlZy55nUAFb8jJwxeRWbuKGQMLT92Hh4tH1j0wxk5zBecAf/MWUUNM5vHsNO
nBWcic4iMc3LZycCvyZA74eiPMIIO3syuAqQaY0/vdmtPa5bQ75aVQUk3d3RCJJZmIVfJDbcyUYn
OMVbeqjpSs+Cjccih+2T9q6L6RePGta1csekCohs112yON6LiiIk8SllUpybimWGArgeus9sHU74
JeUhk8GHQbrqUowM0eBKIRh/iDb8Uz7u/SbegYVi7ULoZomX592G4xVEKBnYkqxp8A4phCHTfapa
8yKKtmVuSYCIp5EmVZPIVjCaT3V1LM2I4o/llgTpumhZkfAke2vO6wwiIQZvz5kOJTmEk4bMwdH7
YY/CGktRjlJL9uZJG81ra+cjG3JsOoGOXFU/21NHde6cuoBUDcTVbj/++swPViGJkM6cKSbc4ViC
kuvxTwivuuEVuBZTeSlTGnQiRf+B1zoPPVLVhpAztCAZtT0GM2TZbE77eukrbata/xnZ6RIEC7lR
EfuAlGtfjIeJbhKlIo50s1Wb2u2PhvpKwjnL1tQvKamajS6Ys07rOnjDXw65tmVSZY+4nlxCEULN
M9eRWeqL2icBWNbnLo7OdW0yr6eiojJ5uHjWjdnUo1yiqgFtEO3zTnT92SaZPtH9qxGuSdt7M+KA
HBgod1N8HUv/Hfs3XhRaN10NZy0oLqafbjtY0cDGYi3+COJr7aYXq1BXK2v/UhIysJ3FOnBEbvJ9
moSwOt56Jc+ql+vKopeOSKQgVf0MGDHB5sU9PL9wWKwBoiDSK7PgV8/+lQLEc9EztR0qFtJZit9B
/sRdtHE0ec9KkiM6Agc2XvnptPVPWU7LpodUkdTiGtrOmVdiJuww+Y0rHcWrC1fNPwtiM1eqDNE0
FO0dfAHzYt24VVX4bqbpVoh+Exv+r7Iy5hfJcCwY8PhW8JJmxr1DcAbUaZ368cYFFIo+m0XvbGys
Zfs7af0KkstIQgP+LPS+AP/9ju7Zqq9Kz79F/pV5JNGFLh1tTaHN7GuWgKwxTP5hfNmgb0NjFenD
Uqoztdq0C+mUSa5+Gbzg1QsThOklgX1Cffa6vUdVwVVTU+zZKnvue/OQwgyEh+1/mJqPP513Na7w
PIj8UTjT1R4vJVCEwB0OgWW561k4Kc3qL8ZwlI7+I0/FD0jNH6zcG1wt9xGtAYZBnklEjB92XX1U
nOvkbn8NTXCxtIhxScTG0CJAyOmjh6aPJDoAX2nf3bL94ftB3NQs4QViLg9gMDdFxmQNYVwkso3u
ddz0Pc1lNzpbbvVnfQILEv+FtVMubDO8qm5P2biNdQVTnaUEn+Uc/NDn68IQfxHNkVFJ4D7z5M68
lQosx2DW4XKyrZ0ZPBFI8uMaJN0QhBvJ4NvzgxuxUgfMGEtORww2qPp0Ie5kYjKrc8SROQaTFJ1Z
bvMTi+46OO1atSCLxQs8/BdHUFCVVJD1kazR+0Q6+9xQ0QiwB4vtW5dTWg31R0XaQyPi5zTBFqzf
jXJcmwh8YwiHOmpZ4Tn0v/JsGuMPKrbngHFb0QP2MZ2dBEuqsuZOwN2f5e6d0WUc4UICaC4uEX4l
3oDIfeaU29PB7IVtvsw/XCVOeu1tssLYdzI9J5Z/yKhyG0pJgwUhiZzJGeuOhlFHrm2LwlnvYsYT
mXaF1iSX7wNHBDCVg9Fa/6x4elZu/XA7n3GWf2lnjm6i3vWRXtie68EiX1ZjgqJn7p8YNzBLJDER
Kv4ndgu2SuoUq1UcpbQuxbxHTqnc6pr0zd/egxuU6DyXZkZiAXu7t+JeYLsUCUeSGxAQ5qGvjmPs
8OGIhBWuoyrdtUPRjh+SQX0Sd3C9uy3n3al16IANKMRBByPZ02aYaoO2irlCDTW7lqO5MA0DS0K/
60d5JorhV9XYJpoeBHVoP/lQG+JTCsd2yQYzYCFcnIELYlNuMphD9p+HArIX6KFU8j2m0Qh1lBK5
82FiVor9tkn3wZGr+/GvGXH3cy5AdBueiqD/UEp/khNT9RwNJz6kAct4ixilionticY/2/NQxA78
OtnJjcRnXjln5shM9OsjmyaGx8FHzeMx1dEdojMwKhUcw5ACoNE4ikdga96sUp/pjXRkkL5/JK6M
J7cZP0LFYDxwkJ7pBXyO7M3Cf1yHUbuYPI+ZIO6Wh++jdNW58SnY/nV6cfR6yek2/z5h+uErXt7E
QTSvx2xnxxYzDN/ZbohuGR3NqgT7zeBJHJqoxsNLM7NEOk4kpsFAloFwPLvn4wpZ/FDHO6fSLomw
/pzh5tf1l2zQ8OKiggrt0sRP3UC+jvguO6wMZc47ngJEG/GjORak47Z7Y0dzj5VdMjAjZckRw9Ez
khfy6nnf3DmMDrtGmH8FtCzYyTYkXTJNiotxS84Adrf+WvpIKrqBZb6G8NyIh++C0WZnpE/hdOq9
Edlx33YbSuJzUxQsrCus7xYDrYEfLbd8nleSyhPOMNz8VzFYGYtW94ga/8QKSQnt3nt9xRuFRiCy
u5NWgJCbwg8twTWI9vXP0Nkul+OXX3GeSHh9INR8yGFEeasoZ92JYdKw5yFXsSLO/KzyBuBhDYuH
CpPZc3DDUPgW9EKn7JJfnc5Oxo1/VDbaC9kEPx5GNrxWt8nD2t2pZ+KrPtyEwQqZf81SoBO1Guc6
v/8DHNiFiiHhCxcnSdjkPxZl+ATmg9E2AuWp8m56fqIl4qNui2hD+AuKbxBfwDXJQ5ggwUAJJAk9
efZj9Ec9IlM5kMDVKRbvSb0zZ3d7EBnFVj2M3mKZlTCdxF26BIVs81GbT/6U71JzXk0YK3eaEGsC
hVwQ2PWFKRoj92DOs379pjXRfeTAzhxvrQpCcHxJp4MpM3YYX+MQV0ubmX0zv1jETYTWEXP1DvTG
rffp4EnlAllXAcKih+8n3G18u0pQPrGLMALeumK6yaz8KGyqg7a21BIjDWxzHsVsyNcdjMgVy81X
xigbEYOGyMhSY1yHzj3p421bardYq2kPWew71Z/09b+Gh5WRxTXXnfsIJiY0xLyQIC6p0z8sW72O
chsN8akOxyXJsB8oLL586AbGK8FcD1xiima6XqKv+3DNYu22lYb5twGaMaW/wi9xBinkaal6qc3g
tcvHVzG2J3dMWY77EWc1aTsDtk2/cP6BRv8ykZRbsGJ0C8qt7xV7Uhb+LKY8jsDXNwvhfeeaMHjq
Ne/RFNSBUEigLHInUE9AetVe3cI7gdC4GOarxBfF2WTjR2lp4/T8KSV5zxEkYrFfpJTKb3Ye/BCB
u0Ey5oThZxTiNDP4yAcCRGERy5Pl+vzZ5LUgEwDMHxsH3YZNUMcdYFl/+GA0xIB1MebiY8Lwl3fu
n2aP0SpKp4epnXt867zUEkMTM805LXLgdlu4CYaXUWuWZcMGFA7vEWb1R9n6DwWqaeWKTy9j1uTD
9WlmDS9+HUKXmXnrSLZq6yFj64ay/DnuSY5z67nFHMKFU/C6jDVKC2bkQD2ivd37rI+9Rz2qX37+
bTaTl4Rox21YZn+e6f3lNPmyQeGadWgInKrb2FilqUDtG9sGRs9rdOlfnsYECXU/EcO6ecnt+que
eOp7UlxnS/hKl8HaxSiHmTcnLRV8XeUgcw4gFVbzsV7qDGBZvyr+J1XWj1GJ17rHOaL/s4rouUia
l7Tsfm0agFXmqF/EQXv4UCtM8qtAVV94SEj36QKep7cYSzDzO+xMZo0IFDYjObsXLPJoM80Wg2ly
l967xMZPwDn5ck1KfBI/kee5lzw1vgDYoYzovuOufRJIL0rPQNPKxcotHCIjRBgRmHyV3uh9x6p9
K63gNOrxxTME+awkcNUEs4ECWiKCQDPSNcM6le1rbrh/lte8Da6/jy37nb/8J2Hlh3qMXT6pU6ZG
4nBkspNCy+QNbAMq/QFudZ/H9ovJkhoahfU9yuRLXxZReOqwbC9wRbxFY/ySaYC4hBmc23jYsbJD
57g0WSCzZe1/faVOlXC3PXJa2OyckDycMT/yGAZ/jLLH6dvQ53F2RViLxSsRjXeZWkgWMSaQ7LzP
QwxUGeniDl15VYESkdVt6Cu+XMf89K231oa2yvZlYXJYLzPd+a3eMk/7DryJx84zwJAF474iugIR
VDVhbipLSk6mt7HR/KXtdIsndq3t+Gx2c6qjPqffEgNsFHwZbeDeHVgJEKtZabz7lxRYCWCyHlS0
z6uUg9eoEPXo2i3MWMlBoKNdd4FXJ0VGTmUz72MCn8cLyrGXc/BRB7DNKgvE1fW91bOrV+CFmrfG
zyQ6Dis/EPek5T9MdR0zXC6JZ6QcTIPyICVuikHneMg9WHOZ7f2bylNhW3+qRjUdzGYpUGkcq+GT
mjBDemxX+7Qm6gbNLaki0cCU3hEuiSoJaW/IQnjTHUp7KLAaVqU0V0fAp2Jt+0z/7RY5V5r0c5TW
vK0kTgvtOLcpvKGQDVozRe9hTnsK3lFneY/WOTW8BQ60GWw/oh7BVoTIl2dpIo8r1O5ulV5qMx/W
ZUD0lr9tq+KgK+OVGo5JcM+vGBokL8QXP87uHuZDtv494gu6BfD17sqgElPJ/Nmb+aqIX3WrDNZF
ZvyabXTWJAsgtFsbNPZPEQZBxsbdnbT1J1fcG0dDmKkYj9mYSgcO/6ae0BahjOfzqWXPZ2ol2aL1
ijtrnsMoqJJ6y+yZi+qYNa23CU9o3tTUGf5lsFgCVgOhWJmj/wbJLMRqHSxX7q9noMp0JLM6jI33
yQ3fVRt8+rMLChcOwoEA6a9DMmWhAWsseDwio3tjiTPnM+EIcXZAJOs1osWjgExO90uhLQfnyy0Y
XMh0V1nPUoqeWYhkfeaym2WC/tK4mFOKEq6cTUpQKuJNxTR1CdmZyqAjps9VJz4O7EBTwPnHucBR
s+BDAures7QsXKJ23bhcYxI5Ti4pjDLo2KPK/MN08FAOXvVnadXJmzD9+tBRnd68aDI+En+O5g8X
2doV2lfvWH8d+iVlMVubstmPVhms9bHtxoJ1bpP3aC0hBmXkRrmaomGexN6wwKWYChQ9Gwksv8GT
3jkrK5x4ngeqpxiP5xLr67smylUWaiQ6O7dJgMcvza/EIJe0ji4isN+FHn/YTdsA8YwfYW6gZIJO
k2GozzzUrg1DXi/T3qYQVZ/Anef19cdgp3BYx3gTCO/fwB1fZ2jkxzzgvcMpgd9SZ8nAdcga7pU4
b5tk1BiK+QIkR81RokO90y/CyveIGs4ON8KCQQxOPXURg4nWzoMqaKr0WFIUI5pA1VgyjzYcv9q4
SrLtEnTyPQrMtRp4C7SModLArCePa5Ym1NoS3PhSVQVtjgpfwjDmwwJyTtSKfS24HUWTvCAA/3Jq
CgmL8fa8dCPo2C83Y+waq4IZo80TzN0gf7SheCSs+2DHyZM8pX3CAzRV2gdKwX4RJ0P0DUubRVOx
rl2rvQpjhFPWQN/24fq7Vk5GPY+5hnEa9r+1Q1rHcl+JQ+4QkFB64BFQJNSqyk52cmsm+mfA4+67
RcIPw7xpBvtmF1SqLNxG602n1V13AyGUlijSdZgyA4g0wCiC4B980nGyIMsteaK2ZAIuajzKjNQC
H/SV1Ytm2021BhK741MNmk3jwNrUTeYk9QzbDlAYr9MBsW5ThOlqZldiu+o5q5QLDKSLLraIWRn6
ZDaC0sfUPwqHh6y9+RMLK1RRm9Iz632J0qqpDNR6Ufk05BTnUeAGG2V407uWWRn4xxNCbvaVBrWT
csj5qjzOofI/xs5sOW4k27K/kqbnRl0H3DF42616YMzBYHAUB73AKJLCPM/4+l5QVt/OZKUp+yWt
VJwiEIC7n3P2XtsRu9mpdsqh5ZO4GEiyy9T0xDqpZLeeW9zdYOXomcyxcWjjR3gCCXBegPQ+b0O3
H6E90P+68ebOPCXaeO1E261tsTy5ecSfxgkfFCHMXPPO7/tyIz353BuKfj7nONQrxITi211XqbQv
ojBkm0rjrzRb30w1wO+T/mM9CzjtFCjq2SQHYR019XU3RHcQR++jECxfGgXfMn3jFyTkWhEpUjIB
zIRfxIF24VIVocJTh8QJeCqKaFyBNr4nZnaDI+CYTd4THnNgGnSjI5SBtZdgAEX3MDFsH61i2Loj
2g70ymTucchbgzM74THcW/QphwoJst1Wam3xDuv5CP23Dt8yy7qyxggbQTg/ccvfIEe4MKvx3vPp
ThtLKq5FJiPlGFRqzCwGgj4zN4/oU5/DyeRE3EDpNcdqBWSzWlcVp4JopI01/PBImI7Rcykh8h1D
HyClMVeuFoIGjbY+jDKyWMI6En766RQJdcSjSQc5NshcYRLUSv1StaSnuZAb0FPwcE+W/5z2hn9f
DAs+TrZo2wxW6GgAu7Foa5owYsvbtJZ3GhyOZKrOjqmS9GGCYtc5xV1oTN9szvlqRk4Dr4geRPK9
SNAtCg94fGijm7a+1tq4G6AaRLl5Leb5O+6ysa+/V1UL4jSYGa8unmc/uzEtfQqAUVDop9/ojeZM
PToawVAupu9Vhhu1gx+4KEV6/9BaF+MsXlIZM9aTwxvKxf2si70feedKDhAAQ/jsRWFugolZUtaT
moXn7ttks0Fh+yQ1UICmixSS0/rQWxanz4DxJaVyjsTMANlHzDmd5oz1bjAwp0V99ToH7gybEJK5
5qBSUGtPPkcOVHosBjlGX07Zz2NK2xMO9UYBFoeOr85zwG4dqnlHI3PBXUcF44HulLTZ+lahZsPf
AEipEIG16p3yA+UqgUojfeXGS74DXcSN4z7h1CyJUs9vpiE48ZlxAgO3tolmEB4OFvmLerRflqYv
u90BG9DNmPH6gevDJzjOmQcOfFIfutR3TeOeZb583pW6FgM1im82N9N0xZ20VAZarUTHSmUt3Wgr
fw5196qeY9F+nbyYnd5jATN1+BKNmGx8335POuYujnLX9+QiQVIl/Y+zZ/ZuASnADUoNM6q7kOs8
hd2NG+GJAul1KU20enzMdDOIpVrlt41Jn5SO93yYR+tO9N6G1J59ZZbfvd5BqmBkV7P5Tree04XT
+euYDI4BnPY0h1+9WW/xcz2mffNmJ5yocEpXEN33bSQe0wAbGhaWa6JeSGBqkFVZ5L1deFhjWcnF
iVS5VO/HyLulo88Qym/EBV3Or5U7k2+d/Khz6z7ySD4gHuk9DTwgiFSEPpnd9JXZjNIds26kcAQ1
LSpN4HLpI5Ab7BaQbAn8uoWDcOHp+NCAbOiQy+fYb4zGem0H69QYL17Vkd0QZhiYy5ksm2pX5Rh4
03Ivw+GZGN2jSBlQxStb6A/t4bdsmpu8YSfok7sg0A7F8r2RITKsAnUSwbijysLXNeLxlmJ8mkl7
A+ZEE9vU9MRQfw39i1+tUf09ACGiECg3WVx996f0NvGsY6hxGYcWoaCTXLkWMYs4vx6YZm8MAz5Z
WPXdxiqCrwOPr+31TzSL9tP8zcS1r5HSSEWbXDqaNBLjDcbZ0qDEKz84D3XIMX/uQCMY2SNl83tn
1DNKUeuBh4JLNUE9KEf/Jkk/zDjfDwkyU7rp7Du1iU0j3OZz/h78jHoT8LanfOIkogklUW31OA3Z
2gXbSrsJoPwcAxHusX/0HM06+MVzKjAihKwRJsAxA8pcbF81pI+yhn1X86m2+1WQND9UhauyKmgI
GLJaFJXsR8TI4qhpaXHBIcwsHr4+kwfY0PEmKOdrk3vFHuxhSxl5IJkare6M8dWVaE56AwbB2O+G
EVpsLED54KHYFRG5WIjer2YEDjqevkvgvKQKMOGIE41ICeD6SIvbrsl76rF4hpn9sphXOhOvFoly
7yqsWZOtGctt81aFkDmNpL4c68k9aHmXGPrVlPoubdRrWg3hBuWmNlW6BXkLzJADemMnwB8m2msQ
lQ4hirs1ORNHJ0neW8DjBlKBCJTEgu/65imt4MDg60axa2pecpuHVxh/kN11N3OOj7mU3XU89q9j
OjUnv69u8iABMV2FSIoKJkbEG9JIDIWbYEowPLQYS9OMIMLQp6OvNOQWa1th/gTkrR7NhZShcMay
2Wvfe3Nkfuog66gUG15bojTTgN/osaz4CZTE2nv0TSY6pOAQsLbybQtkywRhMhxY3fvpqe1x0raJ
dxkwljgWg7VNdRPt+hoDStLeozF1t0NP2xsoTUyj483FS8FGXltrzUGTUTT9UiVK6ha6d7hAAYzi
pALp2l+5TqbWkz7PFRCBuBR3bUwHcVYK4gpVtG1TJ8nnYmkd2Cn2xlTxf5TERs0Cm3PbGdeBLOe1
n8001Xx0ARMtE4Bm39JhgHZb72GJ9BC5A+MgkHjpxkaAnu90KB6LtPqYrHY/gURgfls6YIUtZSMc
QqKhcdVbDqBncuprdymLJ79cU4YGgnlyDPp3leTBI5kLd2W7WKmxVK5HH1xo/VpnuWT0Y//osBOI
bOADnlGGNvVbqtP3ofeQ87vhoTId7yLxb3C+ISGa8FINQXvpBy92XV855A/XJeupzSF3hUjsRbgz
NEeTXjCtc44BrJsxnUgJEABf5LVxwqMUPpfGXRyMj3bKXLKf9EZUpJPBQ3WW8/16lUx+vvbRXKDv
4kFEfHVK+5E/HziX1RxAynNPIUfRFUZfF8mpT6laB9elbd+5OcoT2hg/SJNZhTSNA9ZvpZcdMDDe
rIAnCmQVUxyn/B6LBomq4/UXe7sqr+sE+V3gm93GRrkWRum3Nu6vDIs1p8rglmUS9TNaBNprw+1I
FwGvHiQoM6H2SKDvpdI/EyTGosMeCzkFgqltPjaO+WG25XWIHf1SSEgEYx3c9Jh3NRB8ZA9+AyCl
/ohF+lw6L9zsN97yhpifb6lWqNwBC2TNvUvrF8ENaXCRwMKatxOTa1xblfN1pHm/lGfYd9BaxZD6
jTkAR6NLKhPNRezqYFuObCamuEwE7WAcp1BJFdlv2HZE1nsr4or0toehwehpURVcWlAKLgoPRpwG
vKDQpuuqeSzCsVxXT6095fssrBUoZHffBmSLTqJ8hBtJdtaAXyDmU+iRiGySiYQZe6xPBc3vcaDl
bmQ0ZGr0CoCHh4MzB0zizTPD9Qnc9oyMjw7OQNdCGHIzBFW+Nip1S6XxtY2AYhCyWWxhSJpOxWk+
fYA2MmNz92/o1P3ICjQv2XRqCU2dCK+ke4BkOaXN4uhnOeBtjetLXvUrXXz86Da9B4DHDAPzlgBb
FzN7yYqZKkNiwnBem95+g550T6hnejNFSKchfditeWwtEnhcV+IPCBasJg0kQ91UEzsC57yWUJn4
xUPv4hCGukJ+Qe4rPX2rOJvw7NZTWr6GLk9TV6MdKwpCOMcp25EuCAigpLwyLLlq/R9hlezNcSo2
2McpjhABorlyYBFT/Fj0awXK6QvbYfoWDsTv0fw1RIuJbMKOR/92IyJm84LGdQYzl0IBLyVJc2pV
FslDlFEE2mr6aMmnXiVMMQYB8qTJCK8r04RMBE14qksEN4lKu6kbVhlOQKqsobs0ccBximWXS5Tc
dqRs4dwDFeMsozVULy/WSOruYrT1EhSMjCwJxkYnicJoGJydGrn2+BfCAgx01RgpomUP12Z3SyJz
huTMRWSA5DwPuwcLvX3Dorv6ya3KshpJcfQCgudDTuBlJvxHFueXyc5cBqLzro2w3aeZ3NVzbn1F
srkwdgstxMkyKACqiE8LaekdPoRri8nhQ9ChjioWsSgJJ94m7B19tEM0zzbqDZeAgGyW4tExZMu0
lFyGJAQ04E+Gvne66G60YBhEOXsdbDNmhM38Eo4kJ1UMzpeiLQGEMwVr4CsbqoMeU2nQ8ACDPOHB
t7O32u6udItdJCnIJ44g/nnwfjErwq3hWEDLHWA1YBvcsABsIaFVpNjigMW1EdDGk16BiL99ILMC
MYD4aoVLDFNA05ZZx32K6s3VKJ5nwa2DrPc5gKpBp4I6okMfOlfjgSVIA6Ka76j6VkFbvpEVFmzZ
Ku2N4O68gMtXITBhfHvsI9yrjOU8OSJbx2dKIALdRHWJIaRbR15+72tmxkaj7gxjibqTMFoAQr2F
ZnfVG7U4+C0n6soBAQvQ5aZFLmyZEt5H2O8DqfYIBzQnsPJRGPZN6/anykMDXNPeDxrzXHbJre3C
tx6pfLsiATbUFR9uHzzUhbxnoLcJ3Fiv+qx5MbsXjcdetjwMZdrcDNBxiFYL7YvUYLgcl1l9wcEt
Ipw7ecelzoZWfR9ETrCLw2Qefy6iOec1JTQc20vykRtqk0t2CYR7Lkeb4VBv7JJbJi7dxykqviUD
ZLiIOS1qWG6kcpgue9e9HAB6yHg4pr1kiaMRlznw6VowXbaDbj6frbtkyYOfDFBIQZ3fUiOc6uij
7KtdEd/WQExWBKYdDUURNtEtXFo0nMy97wV8XsboGOojWrqOY79h608hOxMKOk0M9Bx0qMRgfy/t
4ZsUyQNxlzEHVjaFpkVI0/cGNglKWZzwvmq4r677tH8eg/4SuiM6BAfz0NB+7dP2sRHhywCeCJdG
vnWxljqhaW00gW8tTBHDBv9K2+DVEhI0BQ1Gu5Y2Dl3vxqjzNcBI9tug6dciLHd5wTpSefLOArBs
9KSOtIwMQRpYC4WKRt/INr8xdM+pBVHBiiF2vsmseieQy+McY6YrSZ906vBJviuXMj8isYuFDRRi
tqQOxXhmCxyW0gGGolhqo4DBBnfcbKMhKgknW1kBw78WT/FEfY26FKkJjaXam58JY4btSue1lWZz
8ABPi4R5TWT7wKO8+lyKpgWsNJRPOnkEH3EonPYkM29YU2AD09TeD+h791VPK9kImO2li0QWGT/j
QO6ljavBTMfCegok2LM22s2CXZgT0LhB6BPtu9gf93DH1iKLmMGWDFnqLHr0Qverc6s9/2mcbFJE
fFCbhXnZme3RQPB4ndtix21brR1MmyvM9+DjkW9nOn4rAxgVjdqHjH5WZstRadbkYnaJ2Fq5xO8p
6caVRnqUovae7AFFjlaLErXCb4eXTpjGAelFay9zVAsoadFQn1qeu404mOM3RVoZ4cO0IoZVtcJG
YYTm0WrLjdXUztYiGA/fskk0ErA8pe7IjRrWTTyA+rbEpbLSZhtVZK5YeLRxA0bIcUqMiJeS7aov
y+SW5X+zdBTlaN8nZts9dM34AR/knfq/Y79J74MJglIQ1FfEUhYix00Qynndl5AdPMPjkZAOg9ou
5Kxgg8ecm3pnuyg7g1jeRr0PtYNvVzL7KuMiekmicbmLnZ3H3rvz6qp+iO1uk0/BsZ2vQ5fwuwjH
wSYJrYQArpgTck16Xi0SuhBuLVmraS1zUH4bcD1dAWGyO0ZyQdHmO8OA7l0ExY/EsnY989Z72UyP
ZoMF20QRsrJxkSO2cYkX8NKI8Jitn0NSm+KcTh8ij6MjTu5Qq2OQutdyRM7TxCUOg8k+wYRa91Ni
shRTwzDdjk3LOZaF8xwkFhWZnW0NO8u2lVW/zXSpLwNM7Jc//xdRR+x1krECIHnO9vxpWq1kOdOP
jUEqOfXBZ4ZihR1p5r5H/CyKmi5zj53N2Y2e/t4LwtMkgKyNojbXBj0FpMEAr5DOOpuu1QwdK/c+
CuhZd5at2fyinRNuKYYZq3gAIeyyenDSJlsPWTIf6JjeGsLhQfDMzYTgQpAVx7R1mndON18i5LVJ
f959+e2//vXf//U2/u/go7gp0iko8uZf/82/34qSbI8gbD/9818PGMaK7OfP/M/3/Pkn/nUVvdVF
U/xof/ldu4/i/Jp9NJ+/aXk1//Ob+ev/fnXr1/b1T//Y5ED/ptvuo57uPkAxtD9fBe9j+c7/3y/+
9vHztzxglfvnl7eiYzjIbwuiIv/y7y8d3v/5xdTOzwv1+3Vafv+/v7i8gX9+2XVR/vHKRKtpXrv/
+LmP16b95xfDlP9wpGObWklIJK7nml9+Gz5+/5LzD1fYFFCejbratC355be8qNuQv2z9w/GE62mt
XDpakG6+/NYApVi+JP5BQq6SaKJtV9vEVX75v1fgT5/k//tkf8u77KaI8rb55xfF3yh//8CXd2i7
kim7cqQrKLa0DVWNr7+93kV5wHeb/6uLTM1surp2W70dwvidVWu6Bud0MRfWez/G9GYq6R+97ps3
WWcfgeIp7cSwa6ywXMNljrZ9ZZD7ovGIlHHw0pouQ5WucdYWB/GrouyPZPtg6Uo6CAhpK1dqrONL
p/A4G2cT/f0eF/5MoONeVRMEc1Q9iOXEIfQDew+9ZF9m6m6J3DI686bqXhEv9teLpcH2DaId7DFY
e1WeHf7wSf77Ov3xutjef14XZbqeZXN10EZ76s/XBRx5Th5XeN14Xbx1BMbJlNoTPWjz3TDtHYOO
ivPAugLxtPei8pb0Gar4XK1jy263MSs27XPP3BYY+zcD+NO1FCo+ANXbuuXcnexSvJeVkZ/KyX8t
eibavmupI6Gil6m27FUFGfoUqQgh8SzDQ7Zb8o1W8QS9xA7ddFdO054EcRxZshpvfO87ky2ayhRz
yMiWGLth2XjmaB1ZqLALJcW2U4DbvKa81n44baXuT3UjyNehxbNy9YcxhtYxrhmaCLd6KnMSfDws
ylsAcr++tkr8xbW1ML8rYdnKsyz952tLgiNpH47BXI45ylDfLQlY52A2dqoVIA3QxW3CeoTwUz02
nYQnFMsnwxEPLjLdFG/v/ShA2g6jsTbTELqFbePlQ4xErktG+mRmQvww6d5YYKi3YKlhPMp6by7M
0jrATBBHyEIJk8u3eURoVhNnEJCRKawxYh7VuDTeZqvZaZ7PG79Vm2miXmkV2n8eltWvL4a13Eif
HkClMJi5wpGWK9SnG027knAVZTDtpWauHH/NVNJj8/6h2iEnIIjJLhwAcnCmWxJbvpaDvwV/iZhk
nNYggOjjQGBqy20UoS6JogwKK3Uf6tByO5PRinq8WI8erY7Yj8bNr1+8+RerBwMV6SrHMpXQ8tPq
0c+mYYY0/qAt+9dmh5FxbCm3p3KbpSPlGI3vDvtAhxiNwS6ZfSHKF5LLOTA1zduvX8zPperTleSc
qrmEDosZpfqfbyun4rChXGCo1RLTCe/xwugxfxsOTU0SijioBBlWQChK90z/UW90zXWVVq9jjErX
0UX8lQ3hJgfFxgwu3vaOe+W0pJ2bzTzcdhyZIqrTk7aN883F5I3Vg19Nz5FnRRs3LWm6SSR5oeOP
R0kebU/rkdJcXFHn+YcYGAbMBPN7O+J4ylKvPFRQ/ojCBYpo6yUsq8q97VBNN9lgcRIzo+m8AgM1
7E1BwylxI3Hq0oclhSvMnP2vr5xkN/l8DzpaulJqZdvLtvPnK0cTyugVY7qmGEhvz4K9Igv5oq89
e+8NcoORbyXsUa06g9bG2AA+yeNzBkJuZ1O2rxy6In2srsgoAxc1+dMORoC9d5hZl83J4QEkgJAw
tazcxrSFjqSIwO1KUaRNAGjGxdBBljVOXyX6g+0sxDZHMie0aTlSxXPvFIp7+tdv2mTj/fymXSEc
wRYqTY/24J/fdJNP3qRMccY7H+3M3kSOau5iSVaCb8KhcsMIjYaDlaQ6Ntd5L5y/WQbN5eH4dL+y
7XI6cDxbSsteHq4/bL3NaEWy9uWZlaWCThf/kFTWhso2k8xuc0Hza7CMlR8L1ATl0SaVAcHx314H
+RcLEGuPKaSycfqJnzfHH16G4MCMNV6cwwYhehtEm1Z9+DR0b6M4xIXZ1di0quQKeMCdIJQb2pE6
tg0tsVIEsHHyxbRa9/a+c0V+IiyT0Z6fcAc8xQ3qUzteHKr1bBEvhVSSwA2aqW4AWRZKiwadgfkL
3JWjg9fKb/eRH4AzDdoWqZmE19Jia/715+7+1ftlku7akiBSTQDBny97KIExkk1/rqLxZjD78sJC
Tv21Dnal7U3nVNYj9S6aO1yGt9VxmJ0YYdLcr21onXadHiujAmju80D/XGlLwbI3og5ICg+N2pSe
NSm7a5G+N23j7TBB3Zo5E5VxMt5g7eP4l8G0YR6gjk4JUMlPra2N7mqjFC0A17TxAioAp+qOjiRc
A1QUpagcgAsQdLwOFmBt295lWvSArSeHaPVAQ01z9KO98ws5H0iFSZDEXIZALbZ+hyIvCRFRGphO
VxY170VO0bfqgii6HAg6WFtabnuaU7eRezuEAtlYc3ZhbF07NMSORNSeG0iy2zrry4OX40HmMU7J
N+Mgx8z+1x/OcuT9j2fC0mo5/EoePmc5OvzhZgxbrFeR0Z0baTR7Ah3gipgFASjEXwuLVWOeR3ub
0TioGWuvStMggMA+enm+SzwaKl1VluS/9o9xlGYHXzBqS/toq8A47QpLrlMDzFFEtvqq0enVr1/7
z83u8/NsLwvocqQ2OaT9+bXHYPJVnrZAEMJXTh71qUfAQy8JCYQ7eMx4pwfPZBgYLROsbjiCo2T2
6LttsgtrOPAVFL5NoawnKJn7aqyyHa0cNND+eG20cXwOFm1+XZv7uM69dZBDh2JDssGOjuCkYhdp
zpKmqJOmXHvWvPxkOBx//Sb/Yqeg6FCS84oJ0t/89PCowLEQfJTnaWAnUCPCSLbK1UI8JBL17td/
668eVKojU5qcr03TW47of7gXytQj96LOz0k2luRKRT8M7OvbX/+N/zg0qKX64oFhMbAwwn1ehPGT
iUFb1jmpmenWFmpnM+IhHVV0JFcHbQ4BSOueLuQUqjXJEynuPKKtm5lOiXUyUo7TagJ0ZQFGQJK+
U4a9E5pwomCgjUIk1jaRiLCK+BJhit9NxdaAOb9uO+AttYOdJ4dQNEU3U9yRZmJWwO+DgvP4cn6r
udEQB113Ec4Cfyo40WV8w9iUX0PKI6gTNv3aWhN01Gk8SWDlNq5EaG4Tb9nb411JtyG/8ntsWtgc
+r9ZSW3308PKtWPcTUnLHYFv93PtOJN2XldZdSZU46EhXOTSIdwQw0q99KQxAqPDWWuFcb2UeOSV
y7k8z+dHwFKPk5OaNNuR2Qsp9iWuvrDhGbUXsNyQFWJbTeSlynrNkAwIQjyCIsoJn1d8Ni4pz+tZ
ovcKHO+pdAn6sRwbDRBoAXytcsGHGpelbHepWLq9Ld00uyhvGSLAhyjB9pGVDAGZZ25rJnrYNnOa
7HHMsMf1Amll+1LUnBv9QJ8G5sObmUUlYoATv1BFu5ej5b33uELhkFd3sWPZl7++J9mM/uLCKk7+
WkAYE/LzeQw45DxDsz8zvwXKlVrm3Rx5aHZLQgs882ZwUBmGxfj7XoxMBx8RjsMVsP/bXtjkAVNO
QxlKAYSROk5msO9i6bgobcrJYEBPB/qhO3iu3IVYja5qUnnJDkK33DCICtTUgWpLK6Kh0RbFzPct
WVmIO5OnRivS0wadnWJgFTjgvoWhg7GnyIHmzMBc4LmCNqTyh3zHKg3FxsItFRND633PB6ySrmyZ
I9rjOZmOVkNG5agt2gcw104VYeHbyitek8xyQJk7H55bEthTZzfB3O8gDMHaA/x12bNJmTPxH0Hb
pDcpTbLcW7Tt29LFvN4lk8njzNsJACSWGCq7NlKHGgUNbfaRZ8+O0BYG+dkiR/dEAtrbtJRczGhQ
1vEo2qjXmYBpnuX8iHs35ICbYTZp3TdvLnddjHhhnANxNDE+OvLYiPGZds2KouJDxUDaEEZCG2Br
rZ1iPDKIXSb+pwYS1sUYhA+ELiVnF8A55D+EcCxKB6wE/a5HIroqKn/ewsIZQSkszX/H1oecTDKJ
z/zazsofpWXsc/TTaJa7TRC4NrynFozQ2NEUb85O/17T31/9PCkybQ3+5thsf94BlodeK4pV4Qma
T5936Lkc1eyV2dlISBb0sB2xMkXIrbJG4+7DTIoMCLZYwvndq0PjgL71wRc/lSbIA0vH69YjbEly
0Epc8OIMXAL7Wl/pk1xq3ZZsspVOW+jSZrKdAMbSHXun6nWPA1okg9SDc5gxhzIhQGxdecjAqp08
J92EMD8ProLRkPXT2gICs8kEClbcmM1mWG5EoujumaGqC6ubbxKD+iPS6Yue+kVLHNdYWKMPp22v
Qs1nVmV5ufXG+AovNRJTLHtrw2AYIZRX8GmU0e9N1j/1WP/YcTI/d0W4sFpZNgdx09Skn36qR6LO
CG1ZG1ctFEhUvHG2ItbHW9sTXkREQztaaXI1fxVQYxAu/c3By/zc71r+uk3Dy6UZIelHLpvxHzZb
cqqkDz35CvkU/LH6q2MSS+0gB6G3bQHRMjFwg42fumYjQ0ceIFNEu8YUhE9HHwM6ifVkyWuUfbjn
U3k0CXL8m1XxL3YbTcfTteh+4hwVn66PSwJa1Gl9hXnMXI3y3UNKsNLF+Dog1t4VmbgNiDCqRudl
6qCt6YlukZzw0iwO7SnQ9jZA0+ufAeTlf7MTUiz+x5LNlFwomzGWpTSt3E8HI2QGaeq7xZXb6C1n
ROg68dw/MJS7FgKSb4v556JxnYQYTxxPYVbfzLRILmqTvaXGXcksBzoacq2owJcwA0vKixbz8/ga
eeUSacQMNY4Jmqr9jFRZ71TOBElOA9Scoqydx87U4w7fX7dJB+U8OloM63FqHaY/DE7AztpHXQfe
BbjTDs92kT2mMQ+gV/dwpnK2RSHvwhZCbVe29e//VKGp98LgEO1DeZvt2bqd2m540OX1KDQevLy8
n83ePpAWH/OoePaL53rMM2T5fe67I5iyhSAJUVnD5ODNYeboiKc7mplBcZ/pbejQ7c1ndGapNa1+
hq2bLYJAsuNNjebDm6JzNwN55CcuQ0NN7GJA0SdVXCCJWpI6wnzb4MvpWgdOnz67jPfG2bvSleGD
4igH4KPOsO8I8soHESPBtZa0xdg8Oig0H3OBn7vuphBOfVc+lu3wAHX6auR4/8zs9UJNHvqePmIO
Cbd9R5R8uIP7ku38MrsLPPOjrxnFJGa2bjRmRg9Q2ABpEvSDWssKrAICQFW75F4MLtnQaOTqHH5z
wGQbtT1N9flohnW57uVc7azcGPaApSHaGv4ux6e0qcLxm2fGHxK53jqsfG8b+Mnt5FxqDDg3bKWX
nq5dEFY99/vgbpUhfDIVFBimeC9H68YCYZJG9pJ5Rps6j5q7YbQ37gwKKpblvYioNOzYeg+RbWk8
sSsOBsVhsAmZUB1SmM6nxRhhancV3oPM3RtD9yO2F9uQW1yzlgnk3QC7vBr3MHeXnLOnasbHUG4t
4DY5hbCCBCHdew/YDMTua2Pmh4eJDp2iOBlDjZRPcs3Ygu+EcGnz90f0499I9f2WJx3rT6agiw5v
zlBd9H0iL5B1PSBFozHTXRueq8mVck9+Kret6b8QDnJEIbsaBg7KZoc3Cf3IORy6g1/ioYnb9Erb
8VOt4+9s6k9h7JxSjvqkGm1gcqB18Gmjj818DyXyaAf19zHqcA3XZbAaiM1BXcHZCGrR2cmmx4gb
aRWBVMbPgZikd42jQte0zwz/OC22zbrzANIZ9T3JWM06dph6W4BaCTL0UOTPej4EIa3Sus6BjGXz
zjK6JwPdNjAW4MBJ5A0bJ0UmgUAshq9FOlXCmHQ1hf6eTGn7jAgJNxVuSK5TDI9PuDw5cdVlZ0yx
g4FJv7W5kr138DqTDLfCXOtUosUY5BZwHmGyWKwZ0mqU8HNzX8BuNUP5Iw89l1UFpNnkhxfSNY8T
7ogTBjBY4xw+131ybZYWjF+O+3h46Ng18H5KeKhRTH6xmspLVMjoYOxsnXhkHusOv0g2ojSk3Ano
XV/2Mz7pMXjuM/izbhS+uPRlV1aVXcMLuRxVOq9cEyjczATK1pz1kRGd2gI6dVyV7jpGTMokmADC
enb7zTCjBpzjD5yBAMBSlCHDOF539fjooHy8qFBNgbNaETl+mAJ8Szlm/yp8NypPkezTXXUxlcMg
vhsoT6E3P3kB4so0i62LYMYjnfcXTezPp2GxsVQT/O8utS9RPb3abbeh8n62krvMYZAVRR0yfVNs
5xqTI7KeH0OoXvS8ICwIIaQ04fTbJV+juVxSptN57cwWNZ8PPtzIkUIQT7SnZ3kfeFO8J/0aiZqE
Mx0Ub9rACtWVyDradHxipX/yy3jYip5bKZiwc+jmpfbc99ji/J5hOjcysZn96LYnrvxoFA/Qkl6E
ioKNRosTJcmT7AS6C2Ncm33BVMHBWuyYz445EsoT1uwC5JzkDWrNwG3MTRaM1rVZhy7KyWYbEwm1
UQaiibzA/ea2jiJM6sDyZdzhHfxOQ4nBiQrf5ojQUlmgg5AY5aM2GEhHLH/gqyoP2dxuG0l892j0
70rWV2OD98dLTJ5djrbETY31zjGNR+yfQLGd61r14VVEaAcI1oZ3R1aDwKe9nW25GZtXy6nKPej4
bJegBC8GMzv6dUqiBjSUYYse455RqKb6sbJ1TrQoFYyo2DFYkHVm7icDqDZDe5gKDNxXrTkQpab1
sjpcJnP1QsdYrQpGA3FgFcf0f/7DAbw4dgHe+YxKA6eANR91xIfsvk7NKOj3M/CQQ8sRgOA0AC9J
mq1//lBTAvpGqsDP//x1STs+0Z50N7GdFMef/xF1iiiWXCLCvwmCGSIf8t3Pr6iUuL4mfa2LDD1a
XT4T7eFx8o9BIIvR0BdDHlq8H/ImcGxWDobw+kfr3AI6Oftmcp9wHqKtzN+f5XjAKYDPKivTTdZO
1jFHMkX0iP1IMnOLH8x66ez2/7B3HktyI9m2/SK0QTkcmEYAgVAZqZhJMYFRQmuNr38LYLe9YlZd
8vb8Tsq6qrqSSAj34+fsvbbkSGhyqFOia1tUEDa09/oUHesF9ZeRm7ftjjs5DElrEv6o8x/UpXgH
HoXu13IwyeXYacoYk3BSK8/6+pHPkYorjLXTXezY/BjDwYBidjdSnp/Hqb5QaS1Ps+YsfoiNZokd
bGNlgZ1Omkwr6XRCP6G3lkj1jorgfabT5XQsSVmgT7tMBgTKmXZLbVDReqsYs8pxMG9aQNCrOr+r
5Uo39ZO0enW6Pr7Zcbu3LXveo6lxhbReUHPRhlCd4lor8kOWU3JGsnrqO0SXoOh+oOIqXphtLzhF
tPtBGRtY1c5DZS+oxkiO47wrPgipUrmr+mueGdFD0l6lWTt3DZPrAU+6y2kEPhoqG28hMwWNI4ZU
ql1s6njMPCezDsQ9fZkcmn6YJ9wJCwtT3+pRS7PX2AiDK+B95ZTLGt0RLGQLicHeVgmZl2GI5TMX
N0XrR3wPhs/c/KPVITZUlYB4djDHl05oD466RJguIUovaK/kIL7UeMfCxLzSrcyOFnv40KDLn/FL
42joXlR4rL75VRuyd2PRpQelG4/4LtsTUZLvVQvVnj0r0h2xBVqkSWGLTY6ZSJxjNzMjqzjRTAyI
X5AjXvqgGDhfgIwDPj6k5zCWNMOM8Gn1I/c8cy22+7sGXvGx5p1k5R9vFjXpkuBMCOYm2DeM1IAn
p5cIPP5l+1+y02FMm7SHecdbP7HZqAgzem8X2kW0qell5TLRw/ClFP0eo9nn2NBhOKiJYB+H01Es
9YeFVGM7IcOPoFr0O+geNSNczgVu6VNn5EDK+8oPjekZUOQxn8vWLzn+Y+7BPhdXAtq/8T2J1Oxi
8T1NrDf3sja/G0Nmktvj0JY3rPkaafQKcX9Wpjq+VLaFJlLEaGxqs7qre8C1ZcMKPtcEEBWVC8V5
+ADH8gmvUHbWyg6+/EK0WqEZ0d2oos9f0vgaFk3gprLWXVtk9iWFvzvb3fuRfsc5MvK7XM0tn9Ss
uhFfGpyrQ0oATzTe+PvgasPekJP6MYn78S6vJIN5vTqnOOzHmnjqkAbUzaT7bzlgY0YZVTDW6uHU
I4Jr9bC6hyuF6TNv59ZfOvjlrXKWcH2OZY8Jo6CLeJINv68iQFd3Mv7KRLQ6jEkQ0k6usqs2MQUy
pBuRpn4Isry58RQJFz6xbWPZCIjKXqz2tY+wK0Mc3eXx2B5pGGIawdWqj4m8oVy+J1bWuBYFZCyE
mfQpqLIZx+K7mFQVSBH/XLRt6JV9EOMtpGuhWso91nv1qJCpySFL7TE49fc4pUqPDy09tfb4BYXP
hR2MIGCDWpFqovMI5gKOaYPYyqEkzXkvfQyrBF32yoBKsiKtLLZeBn2GIGXRY0hFelUq+ne0kq+p
CltNdvFzMRIKmIX1njxrFvASfUjYQgpBBOs3pvkhhkVIzBAUcydsz7KXUMVnrw1b6ylS+ktsEcdm
K8F9bOL8kOSiKKOR3uaasoxlEm6kA8l7eeoEEQZOm4ljijYD4u0eciYAeIHRGR4QskuJsI4YE5Iv
gfMibEYnX6ZV82B1a3eNSexCqtAHsEFIQZXuUpiDQnauxlqjghRtDG32s+Ipgof3AlHp6DDx2ie1
VmNVxOUvU4tCVUE8CPee8EjQSmwAdnTBFYTqmG3gEZa/+uDA7da7xoaPbOE45PHEgdHfoiGP9nSQ
nogVLI6gut43Whivp+HpECys98qA8SbCcqz0j+QKN58X9QGEQn8eBlJGwj79kSY0BBw+v0uhVDPU
kfqbxm8P3VpnwYZOsTMH+TUGpZGO83RpU/DEQswvA4+SzxcFt62F94Jka84f5dHUSgSr3Z1ZixhR
MwevilOTVUwXKpn5oERr+pQ2nxbyLHYNtKhjTFuQZV3cmUojyQCFlVeo3Y3Ovx+nHJuwQXyYLYRH
soRzElrlfQ5HgsjewrmWE65drVU/xURrQly8joSighSdIHA4Z7r0qp8JzA425FUXgUV1xvg27qbZ
TP2KozFHvKC8EM5wsKY+9DtBQjJHXK+iTVBmeMDjUe+9bjWBm2uvZA7H4rLGlAlhju+ytTmM1HTY
1zrbdcxKsk8Kh1svtYXWQ/jRNkL1MuWQC9TygyEH9Rha8p2u1zW2XZzZSOHBg6Nx2beV4tzT4b4S
h3NDehq/t1syzwx+eZ3eDyYIFgXGBbGpRs8h5UOkMGsKhgkXNeiScwY5DD46pd/z1BQX25oHSHek
gUGxTB4Bxp3gksyu1pHQpeWhcV6XorwjXS6yO8uPTe0Btd1yrcgoK2Vyb+TF6Ka45c+wF/d0MED4
5S3WIBGkVxZC2uZ5WhwctTd3JUxFjzbZGhqt8mJ3oeWmmYaONsGKBONUIX9wmS9pTzMEO/BHmtPZ
tYdcEI4YAAXhOrtxACljL9hfMI96KTxcH+MM9WNKrmNPS1dKWqqR8zh20S5lyZoXPTqZI9FvNSHt
pSEuUxrctYHqXLiX3lCAB3GqRXXNwTk7C8pjRUm+5/gu1kqfdBjUMZiBCq9rgBKmmlVcjKb5IOco
PhkJQcclKOMmTh9bImKPajaPh6YGnWblcJKtsr9P6x7eMe4id6Hcc7H2IXArAsVtI4mje0IlTrty
9OdxeooHfGV2SNbxgOmahmUOnU0FCimakwYHyozH0rUnEftVH/vmLK07xglPqZTvsVhdkK7RAlP4
V5Bhsn2CVlrLwktM9NXIINSbKDIOSwTLWFafOTDkmCozaA5SwbJufxkq+pThqUdJe2uQA7UipGsb
wUIMxJehzxidruy9yPTTKqLSrnBWO4n1CW4FsLMueY+1w7gUq+8o7qKrKF6TcnbIpuSXajkGIz+S
XhiFyhFTNTQlZRHH9eYTygXmRvEcnE3SUI07BrEc+ujvSVpwBHlXbAY4jeM4bE9mZnywLOhqpSDv
eHHGGKkXtEXwAzVQt4Nqkr+cBdoZIZun9Xno946efwoJP8TuEim5dpcn5TszjcKrWeTfOkeTR30g
qADatYp8Y6fpgN6qvsLs36Y/ekv/0YQqeVBaehai0f2xnCrcGqrfkRjDvNM5VVkeuKIgJlAtz2Ff
Mfe0nG9hT00TsluTCoQpoljArdBXDzwyEiZE5+R0Fs2pycIXGTEdpaRL71It/KZl8yuSR6KTeuD6
+JvNbsmOnJKADIaNw9JH1p4uiWIAU44V4KtW1L2bRewVIf3PBw2ZU68xVh6r+5Zw4VnPHzhRHMVY
4pXG0JSEojwHc5/vqwxbQowI67SCrNRxUu8SpQo9mmwJ+x//PCagCBurdpW11r+kzYu2xnAp9aUt
CvOYq7GJCU9p/FQM8j5UGWAsNY4lZykdvxWrPQzSsmuCiAexRZ6yM+rPQaDRT2zNqzNcCGAzHpOT
Qtdpj0l2vCgFT7IxIgejT8dGG4+XWcV0BHEXQSsN6dFYcSgdBBDZqO1e17PmFvfNq8TXfwgtBbxq
Kx7nNI7fjTMhl9cMleRdzaJ0XMjmA/U8PAC+H09A8ol6artpz5DERgU+Xysd7FxpTF8WTldu0rBb
W8Dyxz7pT0hKH4Cidl47RitrHQNYoI7axTjj+gCaVrXE0ZbjEzQwda/0KCmh73vtbL5TmnDa8bXB
OxsmAHoRo21QG5VqojHNWNgL47PDhOpYOMoLeKZop5Kc8xwO4y5vlvQe8T7ox0aSoktOsK90OB4I
190l4MfOgELdrABSYDU5Y4SsNfbpQsyOo7TPdgt2VMWVeg809SvuOvtaavoLXzcqlHOqN+qXvrbt
fZqwOpvsDLaRzBAhOLkNQRzdg0Zr+XzI7iqgIrcFnJrAOrCPVCAt5smrCcbZ2a2oaKGM35bC0HlN
y/gGaQQ3aqV1BwiUOT0jDlFOJSDDsmmllTQuHRvtbrLUCl6rcgrafs3uaGmax3CAUFjX7oi+G5Fw
fAum6IzUN9vjdPpuEF+BKTayT6CDWOpMMgsUGmI4/UaSpZdDGswF7AZ7doHDE5rdZYhxxZgw6LTQ
VSbWxaYQf+yFcVcneOeYWb9bMsQyUxQfpibC+wfXr25s5cD2oO31flizVHGv2HaNdFqfHxymA74d
UjUts4MuLy6uheZwo/M6dDuL0tYMlfFey4cnc3Y+xCPxHmH0nBSTdYJzxLR5HaktpGmdc7DjB10M
76M+PQxtWV+wQVwGe6iPJLdE+0KOu7rrBbOICJYw+ocdggCy5Fasnxp2B7IB/bhhGDiri0KFU6de
z5K/t1ox8koCquxi+ZKKGfyzDl0pGJdHFb6vn5macB0H8oTtuJLI2yetc4MyWin2L+1giRuS2502
yf6M5pgEUUaGdsecIh5pj/V3sY58oecz2XcKseoNIZtxqNeP5EC04Nib12lk4qsCOwfqHuheHED+
mHDX7BLZhQdCuamGOE9e+0p/mhdSCwK7s5+MKbqmVfYwYg/wDE2BkZDC8O04ST3kQ/Ee7ZDl9qql
P5Ud7qoRYkOZQ8wuCV3zmbA5QS0uwGrItWe2P+WMCRRbILA1DoENnk5zYGoHzTUiBRHtwqPCicY1
pn0/DcMBoiHG+qB7Vdapq9mlX9k5cUyqa4O31hGzOT+cqUU2TAoLcT8YUZfxBb1R8nMq9n+2kXe/
t42sFg/sNf+Da4TM3q75/vmvfpH1P/hpFzGNf2kGYmpb35wd6Kz+4xYxrH9tqivM66bGoHgVKv3H
LGL/S8WxZNmW6lgaDAt+3H/MIvq/DIGtQ+X/YGsSAcF/YxbZFGz/X+EGrMPBC2ExgTWRqq/yyV+H
xEnUG2B2wc8PUQI4Fnb/dRZIUaQDrwWZ+GNqitwTJD9qBZiYwiEmogszhjtxfRhXUSXNqx0hn8N+
jpv4LBa4KgusQUqhvVU5a/Bb+5IZ2FUJ7a1cIy8fRNH+QbX+RmS4/RoW6A96vXTupK6/ERk2apiP
GG2tHdX9fA9XbVdjx+PEezIJtfDqSiVnrS3Gi86JKm1L7cbMwW8yHO6gaw3ohmhsRufFpBY59TVz
r4yC/eTU38aUS6c+ZCK0hmbwI/8oE/hVIfnz4rmVQL0l7p2/ia6wYaOYsQAbTbOq3WRF4GLiJJ8g
yCPIA8ZmpiCEUE/uZqkxERzbz1udOVBOJfQx/6BVMvRfpErb5aDVRPSAVpPX7O3cGzWttURRZKI+
Y22Ziuo4DsF8LhTtq0y6kw3962QQq1SzkFm1lI9ZIo7UdvwFc/uuo6OUyvZ5nlcQnlRuoxhyt1t1
5gHMlSN3lz7F3A/eEPMLVlCHjpPKYQ0kpupNDFz78haDs4JOWVwHoTiXzhJ/eGE2VeOb996W6EuR
ZeC9+ps0o2MrTzBGmYQ9LPVlDBhPgoQigUn5saijcPusZ4qPMimOgCoNsnsS04LeahqgOEEibSBF
UhySgjOm9Ze/rB4PP6/iN7qRn09g84nJ1Uam6m9kkpLpYUh7aI2xyRIXdzhNJG7V9kKksUESol35
dBROupPc95xp/iRc+YdXANMFcjUDXYTJQePXVaEu1SjQzVHsVGFdoxI4lFEhKCO1xNsUzmVNzFbS
pvnOHgbkV+vDHfJcegbl5R9uxq+a0e1mrDIWjEXCQVdnvZGxoE1miF/iZZ9NS1x0Du1eQQuqpydz
Fcjr7a5EukL6KMxZCj+OZMAoCDZfP/nJNoLDOEd/uj9//2KZVJooTLkcy9DeClcqjrII6KDidSR2
+YO0PeJpbpGlfM4x9+7CitO8HQeXfmW8c8Lt3Al8KyDN8NgUmviD4vXnn/fr2yyRFVqYZGyhc0lv
Xhi7rJhcrWlXoexGT6pECZh1v+vNabw1920LRcTkAqsohrsWEDbBvlBdMmQdBz5ncLnrItcYOfCg
tQTEtYzCLUOSpOqjHweBPMw14TizVnyqwztBnbmPmB2fDJr5o1E353ZhiJ2mS0m8BysoDaId+k0B
UPScDIn9OM1NeZJLydkfcqpCXNcOlxEtD4AbNYcwrheMT2Ckit/N6nt1hsRAt7KcDPOitQiV6ql7
2V49tAjakayP2F30gl/Lti6Q3p5MgtkN3FDdGB+LPFEv1fr8RzUV2LzoMQXlSFaTVLqDXisxAYe0
u9fD+hwRcyR+LCXlWbWa64V9w7/1tdAacSFQzEN6XfkwsRSgGdapy7KQ5rGWn7B4vd80Y1C1POgX
xVMz5TDLBJS9cOIgliYgngJu6fbZGiv2DeqM5UQIwNIB8auBqa/pluJEQ8F+NMaA/GrzYA2S/aqr
2YZa5heYoS9plNdHNJVAaRH2g1NQ9llRMO60Xv/wrf3Te71WqhQDQsVEs64Lf5GMxUtb6rla/Hsn
Gpv2qgT64AagVnxOcF6k2bRmRnkWDNXDAMlTm1brycR6hH1z/4er+VWXuH756JCRrznI0h1HbGLl
v1yNrO2hF0OI9HCipDVG+4lH8CPJGeRPC8M0B3uWL/neypbbPEe1wqAx2GOa35lmWZwq+oGQCCz7
j9/b33ZIySxr/fZ1A46b/cYW4GDKGOZsFtCRpX1KAiI/YO0g+2SSbwXOJy2YnwoHl6gadzhBivL0
+zvzqzJtuzE66zPyPoltGDn9r4+pU9ThZ8HAUI3EjFC/CGPhiBkmz1qV42nRULHYAybQ/42q8R9e
EsNgZ9JNHTXQ37yeEfTIudVZbKaVJL40aCkZCf7gSIksvEB2pITBXW/aNQOrXB6qWr4yz1KT4UuZ
6MkfqhXtjflnuxmGo9m8r6rkecg376xTtpMy18q/y5XYIHGQcWnsp03wpYuy6QAkpqE5A8CSpl18
X+ZfFouOxVpdETJFi8Aqz+26natZylx1AvMj2GS2gjgEMFLqDikwpdPd2lCc0lRZjtX6BxiTaqAu
UlBJrD+rHwo0bgZBFjSqHaQ1gbgwrQYlULIpgp1zvEoxZndh0OohUJv3cl7I9JFK9ZHs9NiXY/oa
s+gVCeBQp1Pzc5+TYR+RX9hQ9npMvFTK9Mg+RPh99hwORm+mmrrGInRze36XO43+cShSn8nNctkW
4tWD5gS0XMvEzhBuoRa3WnKNw76czz3wq6E0wnMq4bwPYXzXhgyxxzL2GONZgMgvdl5Fj9sVp3RT
aCCHR8bMPPqgrj6idNox6niP+s545FwLW5tZ01Ab/sQwyK1KIzps5TPNGQKXbJyBari8ToCH9lF4
NOBVnlJIT0gm4RXF1rzfNnNFPyPmqo9hfsibQbshnpJTgv/B4gQ/aO+oPSMvMJG2hSJGx5QTMYRt
2rMDAxP1uuzHjaPeJjoJ2H6jqHuZ0GQLDTid0SEd2n6obVPB2NXIoTxQnhG9lntaXrsEaNdLyR/D
0MrTOfQfJoa5TNUNPznpT2ECtWiUybXsWxQXXfYKhJce8AQPdZ02p/lyV5rAHhQ6ZmDXytGFLIid
Epw6AqOkPyhTseqd6LxXevKpqdKLrob9WbB9M0V39H3bFxjH0ppUsCCsvSZpQVAk/V05ftvq8RJ3
grco3yudLLgxyAovG0DmpHZyrWLNOVe9ApmvolLTu/5VlU15IwLi2NS6dvv9KvTG7bh9eaaqYfIA
l4HlUa7r91/W54xAdaVudVqA6aISTpVXa3hheRI5KdpaR0BEYyGRi3oXgB4xxWuVmCb4uYtAaH9a
kzkR/8Vm9vNiDEw/mi45yJryTcnq9HofREtECAt9dquIivvenhlXdR0OEaD1+5/f3bqnlpUF3L7v
Pzf6/8Lp8Q/XYTtSrgYnTqJvHTRqP4IX6DhQb0+r0Tv2d2TtaD7dhJZjlU/QEKpw9jm+PW63BCzD
3oLj+98fcdatk/qUDX092r8pCuulmxosySBc1xsPVKTzcmeZoPatJ1rNOhltCyV1Ql5DFCGpbcGq
+41I9SM6KYCBc4Ohj+JzFgd8eP/1u2PT9ABQIVFZr/2MX98dkxCtsV9MVpK19CyyBTrQujBuA5jI
Bko3MlPfhw1fIGKFfn1uapSe5pKb+ftrWd+MX4tn22QbN1elN5p5482bY0QkEc0Fl1LO6I4mJ3ZW
vKfjN0NGYE3JLro9pt//odrfjzVYLSQNHgtgAn2cN3u47Az41VGHPYJUsqPiiOyOEr/6mJi5gdzc
foK28G2T5CP8/gq33XALq2NHr4Nbkm1ULvPhD9e03vRf74TDjaCzpHKyEX/z0dZiSvCCIHrQx0+T
kYtzDCZ/ztilUpDUTewYpzLWY584L4yKLf7a8dtmgDODpXJDUPTssyiV1mX195f2D00Jx6SW103A
BAadkjcNnqlWnQbEENFoUwvzayqeWpXJo5bTHKAfP5J14cVzr3vq5NzRhAqxTvHKmIW+69Sldg1o
gihdki8SBIxXMmRytcm8ZpYRsl9DHEcJEeyWGLc8HVXFL7JnyHTxBwZ9UNBQvFOJMzBA5oemEAez
XEOG1ky53/+eW+n25hGYWBEcB8uGbWHh//W7iHjVOC7aBKlV1Xstk99kjpyQJoW4qFWBqCgIR/CW
ubankQ76MRWvTT1EfhtMoGdN+Ydv4x/vO1UVnci1TUij8tfrSfuhNwdj5L4P9nVgHHjcVhOYY4Qn
x4HiN7n2unAIW8KIfalaTqqD/qqM2Xu1aIEVHIE7TpmXY59sryGIhCMuPX+EVe1mojqVgQ2iU+8u
cwPlKaAzJ+v9hM/wWIbphyzrvxCwm++2L6EPmNs5oij/sFT+vZ6mcwiPFy0lzRbj7UHD0joi0BQJ
QGIR4mLJNT+h8YF6V4RCh4ftLJgTNn0ip+Td7x/4ugi/ed5i9VvaFv1eOsFvnnfpyCZI0EHt5Hoa
ddaXcztGbH+mTGPTVUH/MwUq/th2fPtHGzRMecGgREgsmbTCfn20QV9w6oos5A86I4twCvZjkKuu
ncffg4BtfDtuqykHG7keJZI8K09ZrT1WicBvtfYG5wieO/h4x2vV+rM9SHwA1SL/0G3R33ajaELp
hLSgX3Ks1Z/25h1ksNu3gWHSbQE/4scGXKJGAskecT74yzy1d12rqbtipmTbLmtGItPGWXQJ2vtK
r328GligsukeTba4b0T6XElGZTVBz96ghX7q0gj7U3mkY59+83DhOTmc4ldI1MqLetsmakGR23aD
wSHS9dwj7SdVEO81QUEaEDKrw8oQ7VLyYuZXcPPF1UiEjyQ4PqgoqRq2avwb2r4yi+SgqQSDsD/M
Lgr9d6WOHXFxGuKdWvFsas3F7C3blSperbVGT9OZeXJuELvbynMApN+0lT2RifcCvu3FEd+Ciefd
RdH3umEvcVDdgzt96QckO7aQ70j4KDJqYqAoJ/Thwm+n6UWDYOhGTfQjhKq8n9snoVfYTcePNHfu
iGIGq75GLoksae/ysD20RKG2Qy1OjVFeM719P3eGeZ16gqSZg5Ka2NBDWYD78LMGsYdr8BFl4t7U
zg0VpVuWlX0YRDo9z2P1WZ3j+Wot5vhM9AbC3yBRGOeZTy090qPosAg3HXmnYXUl8pIspobKuLRa
f67j2KtZMtKwCu8TM5q+VoXhwo5e0wyl+dCvCWlZI59CSTbR1l9McT0sBvDaDLvpGHLMiiy3rZ3m
kqTK11JHT1GGderKtVdTpUVDFHrtALK2ERl1VedBmzMeivplYLh82eqaUpT8GBk+/+wGMSh+9JUS
pQN6i++KnF+3r15PisJT6OxiGpvutv9Q6uTflTWs0xIK6iAdwy9L3pNFt+Dzqd/K2rDPOW/ZLmny
H/CbX2ILg+y4jnPoH6THrg6upmBkP6k149UoZmIOniPJlasyAzveTLh5Op4Lo+gPS6CyAvYmlKko
U48M5oWMSk8YVfZhvcxRlhAqSwIkVKunSFv/Fo4+h8V0/FnGtS3w8yUXg7/Z3p0RmkM4DowKjGfT
QWmMEcP0ynbRsU5ULQtPyDtHBNu5G7s7vuM2M4f3WeXY7IEMn5sluIWmPp2H5Sv4g+aqbEhr3Iuc
RNVnzv/Q0B0YrutJcsqwJghHPxrtVDxuK9h2wy0deI+pBZaH3NZ30HJcttZI1Rk3gb7YKxL23HRC
Z72dm1OVGZVVcOqspN2e5mC66Hg5lKi7Qs4c3EgzXhZC5LRGPU70Y8n25SUaEdwF88YdhB5vBhrx
hSv8PYnoIqx/QapCZkKqKn62lihN29uHEm0ax9QuOgDx065zzLAeNy6j6BG/Ua7ot4RlGryIGl2n
kJ6hQfebQk16qbOQH6kVk9sWGhXK3Br9adK/qKvZVXE08RoyqQurab+Mffw9GpwL+AIQ9Eb7aBdx
fs3q9CvylXuT3s0tb4qPlkzlPpuDR4c4Hj9WHyYjNNzJumixoSF0ZD5fNLPloZC936rReK6bPTFk
HDIQd++2/0di2B/jzDBZs+iHzSpvkRMaL7pKN44xRsZ+Y82nUAxA21OluZU17zdN/FYnCq4X2Tes
4dRquBx3pVXSP9OLy4I4XVRutR67jWKowGS0plchRoX9Yd6jy8LQF5DEHSelhyvJkNwycxmdA2SU
D0XJ3tot9ecsKJCBmtNx+8wXOZ9o5YYHfsxXYavduQcebCh4KyRqyauaFV/RXXfeooLg3n4bC9vX
JcJfvFs6A8tily6+SivY396aftb2TTFqGP8EBkxS346lLgh0HKJjOxFHrkrTZ/v5mAegDGZbpUsM
K/tg9ZkfmBbMt+gUx5gaB7N8Bb/A4lLWP/QIeeG2FuCh2i+Q9z1Nr69KYhS+TVG6/SsnZLCZOGq0
H/kYXFJQX2XQ1CejiTFjoWKiX6QU3LYyAh27pIdSZiUo3NXlZp3HrsEpgR1yqoq7MEJ4Thqepwd6
Azyt3SfaEhBq3S3H6N6SjXlfKnGGA2g5NMwJbzJLUBLP+cWaThwWlH2KgvAKiumiOzGaJoH6x06v
KLqXfam2i1fOWX6bAv3n3yWF2j5EZoyLHHo/QfXxc1LhwSS8wVz60Z+wF5rEAvtW1fA+MedlJPA8
6iiKzSHvOYRkI/oqkvMKsSi41+bF0xDt0IZPOVl/j0k7uTYOxmf6ReWJ2KFd10AIBeK6HIKxIb+7
Ju2kKZPMj3usOHHP6aBO0/LBZN6qYMjwh1IE9GLCHKHc1F5N4In0bfbYVuLnEcv5zkwQ0Dd64Nkq
6K+ZdICrAZMINntGbo/9uoiYQ5TIzlFKxbWgX9ojaqRVBWi1nzx9Ms0DTS+NwIXonOD6eUC7V4p9
lOf4GCPMDmYwzqDHPgwLokZlpmkQjoxplhpSZBsUl22dWycPpxJFHsmO/WlO0NJMy0zWWae4sQGy
fwaws9MM+5BU5XHAynPcDre1ll5DMxlJT1lsJkHoyJW5Wq4G0m1tk+WI4MF0MnJt4KOs3zmS7ArT
WWay4G7Fak38tTrE49nOeUyIe++aVX9elLjKkgJ1zwIlx9QN2nFd+hwGvXYK9WDEH1diH4vaZ4Nw
VL5mRr5F+2UxXoZl8nBu9e8WvJP7PnSKUy8rMCzGAkgwBCiNsmyvKUgUpaDtPHWVduAApR96Kb5v
az/6z3SvNYuG+Y54gOQjE7qq683zsu4TJLyTpqylP7YvqA1Qa850yXgKXBVAy5XlZLINjeryJUPP
7omgs585zF+cVv2qtkr1TkkKHcOHyB9Qkm3lQFNrGh+cGp1hC5DirYiLCBKu1Y68Zh3rxFSu6RK2
9xob8KTk3tYB2Ub/23WMksPUlNMEDe9s4KwoGdr0VKra+wAS72VrPQ+DfRZQ+/eELyl8tTk2Yh75
CjG3YgSN5aTthtBgrW8TIs36QhyQDW7dVQ1HkzvXOem81nygjeUc44rsQrk2RLPSijw6M/ul/GY1
qnxE04LTZG6+LBrJcVFA2GAy0U7PrRbU3RJfGSnC7E/sCMMKE7OQwxnjT03stutMuUdHUXWB3yT9
A475ztVyANk16KybbjQ3sTw1HKd/TpWRt7K/rKFAfYthsZaD43ZYDrZO/FZMzCmBtCgJgetRi7BX
MNizSQVZi50l0U8WwlU+s7LiTxDLz58aVsnr1Jvy5/MEKRFdKEOBBg/T0eD4v5aoPi3+aTcsnYZE
kE2LlgzjI3M5ALaBcKG4ldW5ynr7t12gSk0sm2umU0nWQG5OBx5PcepQf+8sc740csUE0w3ZHm2b
tCcVYLVr8uLjieuUs2gnt7a1zGutbvQdzjykspnkzPToVef2lrbpO6doa5/guZBBg4EhhRyYc6Io
N1Tuh7Kcsc+E8+JGOATxw/27j77eyiCdTonJoMVhotoiL9qbka28ymZyZVl/y4SpuR28Dq8ytAyx
xfI6l1F9CWd2Y7QtUczvv3XtB4r/vVKJD6Y2NadwwDKLkJkvsTHp29vmp6SVT+0yqIfYAtmw9vFS
XRzndIEavg2jV9NHZqAjH0TUHg1lyM9b1cWJcU28kfJABfzF1gOm0lWo+bGeFg9DunCU5MC5/UTN
7vJLIUMsRqwowZwqtAHL1NcJQYVwk5BbkxuNj0gA6fn6WEjzyk7JaRkpe9Rink5axJhjDgHp4ArC
lvrq6HF0MyPjMkYDekEjeSC9mRdCu+fgkt4lFUpVOWCbWpsu2zxhGk2Uw3RjAJ9H2X57FesFNaOu
TBTZSYMSCnKtXaR37ZgeJyctbpEhcfE2tT9U+nhWk3KtGAIXiPEnc3Lys8SARgQYssOJ7AecXaO3
TOVAmen0ZCHUzt6ew/djnTzTfhEnMyYy/meZp/TheEwjsKK2vG4CHCg7e5rM7b36EnCAC8qsOS+i
HnyqG8zLyE1TJ9Gx0ZIxhPVn3evq7FS0w9NQDeVtMNsPVh2o6xHpKa+n6LmrkuqWO+DnME0VbAm3
7ei9BFgpZMwYu9EUaz+aWGqJuT6F9jSeRRBctz2IQ4XqFlnuI50m+gFCyUmJYvJS1yltpS3NBfTF
cS6GD1Vn4wiryZKW8GR8BKmMgMqKyntdegd8ZL4ZEEw84aFLygC0+7zOvRGBuvW0AhLS7sCABDWv
/q6c6BKhhsxcRbbDA/BjFqPpKx/JcNguXhlFdGIO9f/YO5PlxoEsy36RpzngGLecB1Gi5mEDk0IR
mEfH/PV1oEizzk7LqrLe90YWkhgkRRLuz9+799yfj0o6WifO0O2qYqZ4+Hk4Rqh0NqdGU77YJOlM
xbnqDTxe2rz2LaPNpfasAPqvVAA8b3TodiB7+BoRkz+FlX8JRyTwWVJcMTLAlOe7UYfupa5T9ndh
bg3PdHY/daLhqWoNo9IhFyE91bZpnPvY36GqkQhFFksbizFxRwPWnaXl4UWdOEZAUVZ5W4AlBcAI
wnwQL/nAn2ASi9Ah4t6lnbxSnmenwRX2aZr8C+b28jZN1W3vu9WJGgBTUnVq7OaOkCVuF2OqIEbw
icQfYkzlr0l++Ngvdj8L6s/WXlGTrtsZqNOiTQOzh4jFp7Wn73+GrH3Z3Vd8vsLJc/c/CwMSfhK+
TBBhP2dtTa/4Emf+8edAnjj6bfATpBRGv/25+c+eFDbUX8AkgVoEabhtBB9dJrIPP21POiv/XJD0
nN8NYvplGnNBMchHxOM0xaWzrzgxO5oph8gAGNYmsZbL60bZuu87Ye9+Hoqra3HC6nRn9MABSo/Q
AQ1cyMycG5k4/nkog+hAbMavlJVvM+jIYzZcabD+ytn+nHTLnicaqe5dS/uB5pxx+/MqAC77jRvI
OHoMyTD3BOg8cg4XkiuBMab5XrZ4T207Pgp3vMkr7V7i2ahRODOFcWdcoH7unOKSSPBuCr1LAZrK
LMKHkGPrGpMIk07qTPD16tqkLNVAv470wxRmKo6Iy3p40XVG1TAfCgTWCB+s6m+zDDgK5ziT5mH6
bDX6ecK8DDktIoPGzMMP2yv9Q0BB3JhFRkxOHe45otP1LA2xQwzaM/o09RkZtr1NDEGYXTJdE5oa
ZHh28aFKu3hlWMOEhRI9gOwTJqODDVzGSZ7IoLybcTKci974nJspvctauSTfTZ+qbw1OUaFzWzQ1
Zk17XgHYIFqpj5NNXjf6Kag+M4cODeGNxg2yFIYKRo7na8TNF7vm2aCU2mV2/VC6XX3wqqzf1QMC
aKsQe0KBZ3oSnfueThK6omq2uBLEvoZvfsgNZPeYgk/wGQyyPOc3kK2A00ToHeCDIh5TlLZmSIoJ
57f3GpMdAdbZHljea7womaLZjVlcAcBw3DzEOXFtP6UOpWSbWzuOrvXfGqIUarhJ8JiutEFR9LfU
c0ZG5jVxTHVeHnkz5lM3dLdizHOyxDz9REkmfSI0Q92G9zHw691c4KWSktAH38rDM9li6iR9+vCN
OsELszftZOzrPrzwGU9vkVoaF/yprwr94lMOEecJ38xKZfWI5r9SV4kZpwzD5AantSxwyvWSDlg8
PadINRrMkI1OoyVN86t3GYhEFU7stH6KUt3eDrBXCEfKbjRXcZWoLZW+uYVbeBwaL75kUcYxLHly
ZMnFH+EnCAl+cAeXAeziwpfG9IeorjtRZ3DpTCRQnfmaujczuoVLqTAdELEM+KIIjnY7gZsrINI2
BCIoo59AeIRA/vJfXFeQvhF2Mf3fDuRvcN3EtD5jH8xAl5Kv2QBlQ/++cyczvjGGL0fxLEU7ElAq
p2zfTcNvm7+St8W/lXP+yyRfeh1aiO3LEQwRL7gm8LeMzkUlQtgr2t5Xcn6ZY4J5hjp4BoFLREt0
zDL3ueIQuSrjnnO/H8E84rInCI2F1KoOnRceEsIktW1Y19lpPMoBJZ9IGbx3DD2uumNE7c9Kzca0
wgm8tSwaIFkVWbsoh21tmsE1aZgk25x18NXBWoLMN26T+Gg2JOwkCYFJVOwFmjrFzDAiNAcGkk/U
J341v8f5EMJCqLWKzvLo6aW7WUuXmWpe3qBMIr2PYsZNcWV7glNmUtZvXlBLWhHxk58QZWuOvc87
lV0GC5Jz2BzdqFjDGMRqNgePDeCaLWlKUIJAdVTWdyLF0xQK95QANiBvky8/3w4mHphSuAJiLp/H
uTHPUIXkA7qYrfR6dffzXdLRrEzhBcc6uDSqP0/ehSyycCWbHitEBoCrD7HKRx0ne7coMTJq/B2i
YtEkbXFu6Dy38GRRmOcbRvDAZNQSchiz35Ez1aX6KU+IN82qs6cGgkxGtty25r/b6ZcZvqtG3zfs
kuFyVIzastu3GUNgy+lAD4G+yZTC10kkNK3O+ZTX5Hf0TXU0HPOF2uxbyI8xz5qd1dIzsElg7xrB
+tVSTMZwiXZyTnbW4rd1g/R5iDvScLPM2wbtePZsIuEKmkxrI6VjbicP7kDQHINj5s++XE6DD70M
KZ5cYBGFVYE0zmGOFEVK1O1axridrY68IwJx1pjtzQfDiMuVliThYHTkuDBYxIRaWFg6PoU44ggZ
CdXV1wTXEA1/4Tb1MXMYwnXjrUpjcZZN8RS7ME4SJ8t2yfQ99Em8VUiP6zSId20jv/skfK0sBXKm
ekqzWbBhkgWqCIJVhssy3Y0JjutjoaZiTU4COk9novnWSww/5gZMRwoRlCRLKyeSV4zSO89e8uzL
vLrE1H2jrzZuzZCC+g5kj7S2nNXQUXFgyBKUT/PnYCgUN/i0V27FQu9K21t5QTRi54R47OwHOTgr
f2GluVlN4Ts/YjO9zoGOdvQC93l96gJnuqD/fiE9JUDf77kbmyUQkKSx1RYjG+G9kQFNNh0g6Luh
chmMpT4xvNNTWwuCzXPzcfCNX74L0WNQJFP5XvnbJN2ZKFBvF0+eecyVf27q5CXRld5kunwxrfCb
pEdiAw2GHOgMpzvk/2IfFeK2lZ5HkhsXslHT9ucZncexBU5gldzUVneD4zE2DYJmVUSHkFnxpYyM
X170haQ0vZnmsxOl0ZVxqnuojAiQo0+PIJTd6eRMSXMmU/k8q7m588L6vbM692jDYafvHayqwbuz
Srpms131B3vONp7RWxtUvl8+eZMXYAKv4slqiH8eUmMA9M28NPVGTYYhbxXju/LOl/oSzlpCeat3
plswRvI/xwlZeFn+tu1BHLqYjrekEQaKHisvLqmhaxVyK3tNZDbzjRq865Rr8hyPU2a3H8SBQYaO
6qcs5whZJ6BllCzp01V8FqpiPg4FYu98hDUX4yhwwFNOvn1bVoF7pr6v7x1rpOcKqHM9+0W37X0x
bRLgGtcutp2zbIe7aPkuDmtFEmsroadQEnLWHZp3vPOQLogqIm5Rc1Znezdtd8M+1SHvdUGC5+D1
PH8Pv7B67qUIN0ObMtdLFhz1xO+Crh7YcwFWAy/4AzcMbxh5ln7UPdOiPrYCJXFq62IDE8x6IVbJ
3wbOKHZgdcR9VTd7Lmt1YrO9dwedHYCWKoTZdfTUa6036JAunfO7AgBJFFjvXI05c6+eOTSXIfT2
Pz/Cxopd2XQaWlmOWo+s+RtPNFtzgm9gQV7tsyvR9sZ15IUEU1iZOyMn5iyyWrAHaJtJ0QgpICzj
xieM8bEKdyLLxCHRRLuR7rEk82WaVTPvHvOeHAEn8PxDOgA3FAiMthgpAFnxz72Lb5D0dcGJ8QJX
WS5doI9kyiAZBK86MOotRln0MGLiwypfoGh9KoRil6ThVSmaWJ+zHPwgEpHyqCoNR1C28lBW1jP7
dH9yDfymrTPfzJ0eAD/PvF30Pr/C2knYq4NNnmvYSaV6JQ16Ptc7z2rN08+XjKCUI5rDDfK+Zmdr
l4SIuNYX1yW90S/7N+kMTKpA1IF7+/vvBPnvNp9gkBBzGt34Xa2JGJnbrUOZfHZq4BR68sWmhcjo
Z+Z4HhBvhhlR2Zojzqat+RylA+wO7Rz9pmP9d4hPLdNQX9Ty0H1PlhuBBkt2q0PXtj6aYS6O1o3V
I3P2mMcx5sqcI9A13Mqe95jfxTPNxFhJIPxWepFtWW/VGJuHOHsohNyks7PHmNWL/FngaymS+F7l
HVHATn1sh+bBuItM5xzFBd0CJuOc4Yr7iZS0viG3JQijt7ojvaRO8niVpU5Gfh1rPE1tnzqTbJxV
EqVPri8EDt2PCfgLrSlvbQ6EFnfn1A/J7Myg7M5dekcGFtqBcN4mZhutLQLlyGHtScybFaQ51COW
k3Pkm9Ph3OaFWA0jq9GUR9EyVoy3FTV04SxVem4+OHkF7pV8nthhdONrWAJAS50Ehl6g6hvPT1wI
p6gCUxOBEKQuJlP92omsdyvKjB12X2h5wkNW0vLs7MCjEMcTRbD3iAZnFN9BPb/7iPccFETboltE
pAhVC03eDqHlbNAAnwh4p/PXW+qjU1F4Yurx6Mv+mijVHYJO3QD6JbTQUMFe9t1nMkYkkM3sY06i
7zi/bsfJhD/goJGsbWgHRf9syYrOUVpSICG6YjhpbiTD9Uc5ZtfItTAM691gJ+5LXPM56B9oRgZI
B4KnYYxhR5SY1lur/XBHUuukar+ttL1xkvaXzBySgBkbuqRAYMs1X0fP/5Bt8ICtDMa3kLsGHgOi
/I3bgfpjO2T3wd3rpUOxLrMKVauRMids1pVmmxAwwxicMctv02RnE0c4Fi1+Qf7hx9SGnqTQpaK/
egMkDWHGcFOcoyXAsDeG12w7TsWrWvXH1uk3A00/rV+tZvjUNFKIMZ0eyqThjEcaY+bb68Tl3EbY
uQl2rsUhtvFS77nET4+E7yEro/uySN/yym43HHN/pyr7dqmLHedeiWJxKeNiL12yEeeI8Zrr0E6R
m2404Wn4hJHKgoad5yWgq06KpxOFdCBm/40EgHftpPRYLCzvaJ5nuG9nAzwEH8py07ZRvy5z8SWN
xCSJ2r1JhvRjQo2FaIUxDK8beJF3kaevkZ09+BRxCDkA+gHIHlYFNqy9BgxLM4BAR7GEqgR0BTVj
d0IrBmTA1fSNazyeScLM0msZ+I+523/jGP+u86xeWy3reAj7aUyAr0+IHClpWP7C+b42p+EBebB1
kPbi8plxkmDdVsjIh6k9ImQYHjj3GNeIEN4Ye1fOOUiG+7GlbBjdfHj4uUmUmL/Qcva4dfhRQJbB
LZyf88+9//wI0Xy/NUavXIji3Eksg5tcCevy81u/zNloDePj7yPYxZBtys63dn+/76J27ea6uv69
dz9VxzpbevDLs/v5WTEulbRIh8PPzwxOWg/QiZM4co7jNCJBUlzYmUHzoOuuYBe246i/YcdFdMnG
g9ezEI0U7CzEvzquuzxo9qVXfZOzXTQ/mXy//bmCT4gJ0MvmgzT8s1UUxwnlSju84Tf/QgS5rxNE
N4gM3uc4vC8Gf96kZISUDu96ENBba0TyWrfiplZ0cDPDRA8PmbFJ5wn9LAifhiREUb/mkS02oiUH
p5+zOzdCfmMq71C5kIqYeX8QbiC2LJDu4KcbE77w2bv16ENO3hzfAlO+uiOs9cL0NQ78ACiIcTHG
NtqE7UOQ4P0HeL7DizfzWrzo21qye4+z+23lV0eUANbdYFz3KnhJAthEiRWc0dUYDr2KwE2pxHq0
A+TXk/LUWMyGFaPEbgn8tvqSXlRInM34Aait28ePakKRIjAGQuFBcdK4YocCu97kBsNkfa69sVl1
1Sme+9faTU18tw6h6uiUph6faAG6JDPdXQRGbOtEDmtMkjVEsss/GRkoAZCLVQIQDHVEFAH79EtF
ZJecbwhsdDdt9lVGmb8KU05KbeQzkA+svfBgi2qvPzLyyPfdEndtL0JEifJaUSQSDGP+ljlqgAb5
27rp8kegIBHzWPJfITgQDTyFEmhcurJUfKHGPwyWfx3iMj+UTblPeSMYOLTvkeYarZwOTn541dZg
rZoc1Y1ngFlcSJSFh1+fMPBYV6y1isA1G+IEXQqiRz1/urdVerRrRrEhZQ1xwp8BB4JKo2ChL8iE
weiuIJTYaZOSqn4wAQrFeMDkjGtE4LEo82zZ1ha2VfmFGC7Z2KObbCsXodXkiX1Vw9qcyf5ZEwL/
0ffhF4wusY3aZPEEcRyXEESqsm3gt3LiScP8gU1oK0TnoSOK2xWZtsEpJBA9Tfx7gJUpixjvNorz
U1jm43ZoIDr4xR0bu/dIBiDxzi7FH+4Ygrmpnif2ZtGn7MKJWZFvEe/tTu4LOaNlzMYnx5lJ3AwU
sad1lDKoAW806GY9Yovo7ftRlG9Bhc+ivaHslasyI4c49dpn6fsStum6r/NfUvTzFmzFvimQ+bX+
sCbteKMbm4xsKGR9QMMBG+RAwr13PyRptKPBusG0glpxfhK0DJPKoUzp/AXUupBT6OhH3VRtCyMK
SV8z0fBkCARtE+Ky2PvFRG7sLFccyd5nXuQ6ZVdJu4ih08gnlz0D3zamxwQSIkULLa9stLZmNLpI
Lsj+BbtzN0PAvO+j8T3om2LV1e2F6AUD4nWLbmWYiRb2520etx6NJ8Z386LeiFy6bGoi8GAoz5Uk
faknUHtdkBv+VXVEib3NoN63YQcFwr/R9VSvCpObW4JfNiIib9CnsTeG35a7aSr7SJca8Z/tag4w
y/Q8Dl4E1n7eC3H0Ixd+ZTPcJqBiOIaCHJJAPeMMwa9UNlskWLgVunXGJwIDHMqSJEmv8ZR9ej5L
C+4ikOx8XiYX8GUASArGH3X9wVJkf8ApxBcSZ291zYwY8yAyguIevTdH55w917TH5x7eMraaPyZY
kVWfc2ogmjdzkFUY3iZv8neo8S8GzBWcWqYdRjyj+neLiCC9t8IkeJA5vcEFHg+e4NNIXHQfbgN0
xG0pfQYbOIbZQDFxFWdPF7JaxiUh2/ymsGhmp8TziMYlgiefaXeH4mvU58lmVGvn7fAOWEpmkNio
Qj0BBlElWygqyYeb6d9Y07BDE+Qnqqw5h5Zj3Nqhfwtgujj9fNfzmEcMutSx1IwBMY7rbjaTVTHu
WWIRdNIz2cYi/Z10/a3Xte1x6BD0BLMzbXOLMNeydADolsV+YYhNdn40y8E/mplHNEgHtAdJz9YF
GLyn2xkeumV9zGLznMTxY+SZt20mj+VsG6uaSBWGW/aDo/pPHKkWm+14387dRuv46oaI10y/AEVN
7DPSW45khoHli3aUxk/LQYvdyCAkOuHguOIKo4tEmEoJg+GchUxAmoWBMpr6ociweiVsA1PWPscK
rX0eDFf8YvOWdK4i52hIQyMk4Ij7tTnrr/Jofg88lLJ19TlQqBRjxZDOMLimRfAukP0Yy/BZTLu8
/JMwORxY5UA9hq8qErTxavqHw2PDCGFMfBoCmN92qZqeKJK3XSyxVlWN3ji9aRwEKUuLhr3ali0E
rBimL4k+MySbbuPpKHj0Qid4bNWybczjhEerDYhfduf9YmTeuMu3yO7SayK9vaR7udI1g6lx+QgV
MuvPqiNQJa9M5wba7auhQv348wWox3cdiPDGnAFIJd2oDhH8tPXPL01X60fYWxtGwM715xaRFv1W
9gUjxOU+QtH0V8uDTr98Ny9fnIABJV4wcfj5WRZrdeb24ern3n5+1toDp4o+vfz9X6Pv7B0b1e3P
tz9fTOM5lDJ7+OcN8G5FnbcMWJ18o62iPIfS+STRvn7ykUegymi8fdDM7pMI6zdzavJfyw3KQddP
hjbyQ4iA4H+/gWHl/3IPfu5/9stDmMLL/+NDoOCx5Fz9pxu0s/P3Ofw8yf9wD//3Df7Pk+wKIjfb
EXAWy0t1Fznjazl6NYerqLvJ0CUhHTWbF0+DXcfrYDAo4Le8N0gWHAtg8Vw1L321yFohCO9+fuv5
Yb7hQo6OxWBTrHpDxqgvO0ZWU0Srrru1+niKV4SnMGSc9B+ocBCjBLGJrfm7jLirGSX4CsGa0zhM
6Gg1rZI5pelCU/QQgiX9Nobk2U6c+jNVNvO80mnfnAK9UojX/7mzbZv5qBc9VshzNrkl5LUGpbhD
OtbejsQyrZwe05mSLmE9Wd8/t5ERnkkpYYIh3P6ZRJMIxKhoVz+/JZUgBa4E0urnW7qy1W2tAKE3
cf/cBOSy2428//lOuom6joTRlXnL/KCR7TErrfEWOAEhQS6DH7QTOAMtJ4OVsPzw50uFazbPu3eD
w8ELS2pURO+2W/nH3EGHXadN/Q6DmqHGUDZXeszWldn+98/P+WPFBt/dfCyXm5mvZIpCRqcuPBLc
A3Ag86u//9kgl+86lhShAOeSzRhtkFD6D/zVw7aTxnBbtWN+8IKA9oK/COcK8zntp7OJ0kRX40bM
hNIKUG08XPyWZ3P2OMNt2iQuaq3lGBKYVFZhnG3hn1KM20N+Tn5rU8Zrb4z6p6JM4WoBhKiyMjsh
kNn2OXcdoun1ZXooymni0INSNrE3JuxzXjkkTyjgCq7G8jU0FVVDMGRbB6+o4TK5Cjwo0GFTvc9h
8Nfh+f9xT/8L7snEYfLf455Wv7OQMcO/4p6W//AX9+T8Y0n3cnyATz60L8gAf6PBzX/YdGHBzWAw
koZtLC7Df8KebOMfoDAsRX4lnxCyWrmzf8KeLP8f2O041Cl89hZaPOv/Bfb0bzYnuaSOk+vm2+ix
yQc3/42kwhBmzGo4PZRnFtkNkYvOjBlqkz0Fqjz5ifVoZ8tge7SP//L6XP/amf4VaKMWh86/uJz+
PjKJWCZQIUta9r89clyG5ZB4FrKBwRrgQ6VMpROibzUSjT+Vkscsb2/sLAIFbr0Eg3qV/fTZWSDY
wyBe+af8hDY+oPLoT74arq4a7s766nVcc/q2M60DRcgx7EB3A39WGvqG8IrrmBfv//MfQi7Rv7+I
BrQussOV4YDIpeD9N7co+ozAkUFgUq3509owkl1Bk4K4s/k16RtjZ3U+HTxtrTXyxW2Sz0ftIErQ
pXoPx/aLWSgC/MZnYImCl8lU6BwQvbwlC6FZu+OfvqUxZwdIWYsROhVhIBfiBYlFr7xDpLjomWx8
hkFECgnRx5bKziAPfoe+4gd0gKhwU7p2viatJo13HExI027pnU1y+Oh9xgdRsnW88HMo2DOcJnVX
Iif1kAU/KP6oN7u4H2TxywJ0G0eNv4LxJzeh2aBZtXjCbdsFawtV7YpBdy/8P5PMSSGJBND34Vo6
4jx3VgLDvknvrKS769BHtXCpp8ygwsJ3AqOPHGLlPnodZ2SmBLeq8v9wudH0mSkJQ+Asae2/+n3z
XneMYoQXX5cuFcprnYPPq0riOzwCfHFar3UPV79jPmdFKKIqecZChq0kR/acoie6SzQ9PSbMq7Zo
CQNuw+VjDyGvrXn/ktQ/xYTK3aqxQJcYZvRToNSiu4aqXMS7DH9LaKXWvps9RvtBPzMVSZYX42in
HUVkHd90GmisH5fdbWjS0RExSclWbs1rGvS7sBoZciTphC6y2xcmiSbZNIOQrogcIY1rg+L8beoG
ks+Bw63ptZqrup6fqvjLrjma+yp89OsABR8nrJXrmdc04uSuXX1sQiD5OXAhu+V4E0a3ZqPwE8nX
Ia40jVPHJ6lOPsYdu5XbLGVLtaUPtVPjkNwQvRSsZ6+ZV2HkAw12Z14jwMXJWKHJCKqDJZENek7g
bpmlAa5tnRUulWQtK3iKaz3MT8XYEkvvpfd+RschDL/S1Htn2P8R2HIte6uiBaxddPDTobL/VChH
NrZA4d87xpFGyj1apBN7+16M3QGVlLoFcMExABQtw/zs2o3jkcQvJuYqgu0ennIVHxEYbjoK8Q00
icdqgY9Hpg2S1Z3+1ER1uiOHlEliE3TvsqB8G2fHWOnxSPVaKfpTfhgMa2CwwGM6/HV4c4iiY45a
tUQZ0hplotVEd0yLLlPu86pNZbilD8PcEN56MM03vRCM7orY2DUSV7GaeizzctcWY38daefmiNFs
40Rc0Ds0Br0N8cyRGRi9xkYMh2bMPm1tkSXSMdHI8xvLIJdocuVbSDpXVBTGWg5QhMvePDdpeiHx
3NwOqnwrDfcOTJJeU7MR/eTzmcoZ4jG0tX8Rp1SsHYBqy3TgPZMKxMcZMDYQEb/JN6Xx6DOzWk8t
0WGJV9+4JQCoaKStxQ5FlJUsmWQwzBxy8lBrJv2oqYd96TSPpUNYZMoIKaFTS96atVPl0hvyxbwq
hK1Xy9WRjmWzCgy6OGWJ3uZc9s6NIt1jBXU0RbcBCbWT01mX7m2n0FE4U/GItOXkFsGfOcTVMlrG
N/Fh2CSymvZDBIm8iwl8rPtmj/MoQ2VJ6wz3Gi+fIhMmyBPiRwscKRUkBZNVcRE5+1COV3EQP4al
tRbgSZHvNNW6FsM1aHF2y+lRi1wdm37aKnxdfDIwogSmtzUmek+MAI+EtjyBT6YerxTFQ9BudFlt
EP9/kcLZrJzEcF6Nis/Yd5nJj4q4ay4/ZO1JDqXX0t2dDqsvpYL3oDHUvQzpqoR2oFGuom22TsSi
vKq2UOsmkQQhiHs77r+ENzO/crzPKOGyToLnGGbONnc9qPeiNXdkwO0Mp3puMATu2r64EwVSSlAa
69YZ76Ul0MrRnAZ34fn0oCCA7VTNS1VVA+9K6bb0wyKDaU/6Nsxdcm6wwM2ucU82/KvtlpTejWfQ
1YKpcG7Av+Bus841HGU+XEQ9Dob/kismY2jNP8eYUVdU4aHBcbDKeZwbNIblusV5SGfF4fDqPVdd
DurEhstMO/czMYyXLitASSR+DrB1mYbbyb6aETmlChWqx9SuluNDQfhTltUkAKZUH007HbISVlZW
vTeU6boqxU1zLuYg2BkRHfihkM9uUv/RKrurp/w4E6KMqIazEgKCh7rM8SAF753I1MHuKntP5tam
K+ZyR9fgzxD7bwmrxmqI58eCodkxB1Oz95EMrh16zWtNt7IEYrsD9Hf25qA8gZRLwMTTp6k7JoHu
eyfx0noR1GORW8euZYTQLikI5PEsYDUKeeSKjEQ/yrwcj/4Y3ZtpRaAvyaRTwKCPHmix8oZTk18E
Dk660Mm4juv4dZTRshLUHA4GwpuwYbgpiL0+zx4gYNN5ajAteTQtIqG+4sXDWYbnxu3WbFu98J7Y
KhGKWkuv7riAl5Eb0dHKiWbxKos0rwlFSTG4HBYsOneeuuIBIi7Cc+4t3QIGgtm0anVZbrJ0IkfX
SoCU6YSLU08nq1QWtgw+QqU7ZQg6rvbYkzllcGwFzNOvkjp48FwBcsmPNw4kDQ4m7pse3UcyliKG
78W552Tk9y/Ua/wtOJltC9Wu7XkbQq793VwjJfH622AIw2Ndjvdly6g5zcvniHE64Rq/UtOdj1nD
fs/edtvV/XRBhop4dUi9fRkdUXS8GalLz++m7GV7qUP9EUrj2oysK6kb3c4YpZCU0tirGGmFcZWe
eM0R9Y28HqoLboFn3wgI3GagmGVYRrZTRftnSSGAD2yz/wvkyQOTadwdpFugfsaJmETtpQ/3aB2R
Ft7WXtc8xqP5HMgIWauxFC5mWh+IoRvX02yNOFzcO8euqHGj6ZIgV2O4SiKRdoHFh0+m8h9FU+E6
iogvxKW3Yi3D89C+uJ1nM1WwvwbXPYtFl1zYdzlgoWFsfxnuSAfYnDYdJtJ1VNjpWqXFhz367qqL
AVihYVvo5zTSZF891FVDBK6uGE/FSKzEp9eBGE5dC6fhUYaA0rVFTE4Ss9x7Q/qAeIe5+1TsexOK
Nk/G9IJ9pMftaMuX3jbvOn98bchmONSlW18bsndWhAp424QNi9JFwbZjENpMFRJWdsi9dtjHpHqM
S28G2R708Nv0s1ZyPOGUJGVkQUFPUXpATH2kQziNVYdZj2PwPlGNv4k8Vpaqwffbd1Drh9R5xGsR
CwofegHDrhqbxRjv9ut4TMwLK8lj4oUsyAbKBBD6SEyXOUrbvTJf6HbN3LIvGAhdLRPlZkVIrIPL
eTMFc4SL8bsElrdxQTkx/I36E12f7iRHYoEans1KbyIEzlSNDFr1EK5AdPneHC5xd8w+VEF0ZGt+
m5hinidUQD229KLERYE0JjtQofZiDi9TbXcInDVSVafYWA16PjHq49Bm1eaJitd4Yrs+mnTH9nTJ
pxso0dYKx+NTZynx6jrONnYxcljoKQiKJs9tcjoiFQcrWCWp0zBG8M8RaLETBjGR+oSajDmYW5G9
oNR8L6rZW8nxtY0S/zaeaQwZPFrgh18+MG1SA+tfyZL2VKAe24YDoSwqr36ndd+S1uzXZ5E6F5Ga
9+x381tNSE05y3xtV0VCD5YkZXqpztppzdsl2Gc/4mRlgj5xXclIIzfXh2LxlkyRcUZH71H3lYDS
gUrIQU2c8DqPRoiiBlLDI+zvCzx8/Ep2g8a48+a1ClF7itLhPObzApK5zNbkDvukoMGLYyMJcHmE
sXpEGzRf7G44JYb5UXrmLp6RsNeSaVmkPMzEHMEPtZhAgqPV2VooH3C/kLHQmb8m/C6YNkPoJqn3
pixWp6omLYFDwV2OXJhDXibCS94mb3YAR6QgdsNUmjJVynyDUj+9/HxxJmtAvFGoVTB0uGikg+cJ
TVtLD3yobVSiU3lxxner1dPWDcEMxjGjv/I5m1qkxw6zIduJmR/iPe4n401ycAAvn/G3zuKpqWpz
11j2LvUnfy8W+1qXeHjDrfx+MpwQpRaBfAaPUzKaRjTAXjBIyiSMU2KVlk19SyP+eSxD52Eqm2dd
OKeyF7/GMTKPriCJKpvPw+z8EhnbToh+Bt1/xsDbMmdWefhqfdnfxfn0DdPI+C/2zmy5cSQ7w6/i
F4ADewK33CmREiWRkko3CElVxI7Evj29v2RPhLtr7O7wvW8qZlobASQyz/nPvyzqCmfojpC3u36o
mR3O4t3yQ9KZYRCv3KF+G8v4kUAn6jBqzBE5cwLvBMJQCmGDIq+YvY2Z4OeRdJ2/Rs7CaDPAdFQZ
4g8ms6TAP8k6YsYLs3DVmSVOGIyxoYfpW8Z8PzAFu8qJKhkJ+C/6uJZtnFJB1o0PQjeSdZB5oOQ+
OU3N4CxhVORM7aBYWdBs8VkqV1Mb9JuuHQkT0maoTB6hZppulnuss2vgy8K6h6B9n8aF9q6PUUUi
W29seqZde/w1Zqx703wf13HG/I+GDT5xe590SbQusU5UwTv1OsfgRDWY5UNnkD/Gbow1xqZz04YC
idFdyuRo3dOZQEeglJoMsQhCCdm/f2t868SgrF4YfXTCwi/ZDDmVvc4sMrcmGti2ftB872xVGmGZ
4RcQr+0RvoDIf93bTCWm+NueQR6lAbtxEq8wp8t99V2VFQe2NukA1gavcOEyYG9Pmi+jnZfn9/TE
5ESjEGHJCjXIRJpkuGtiwzJdZ99EpLXtLAhVZrwpsvY75cGbUD02VX+27EY8UuLFrtndd0Q0Llsy
fP2MGWo6WSfXKz5bX0TL3qnggjFTf4EWPegwtbSYCEQBe8qZ4cpG7wCpqmSDmljJHUMxfZt32cGu
xE+LOREjfyoPp8IkoDacidEPntKoNsdepEtMz/WHtHeV97eebWQ8WVu38c+Gk4b3Tlz6OHOQKFIk
Luxfv9xy/oQrmzS6PEt0fKWoGOK43AdF0f3It5HLQdR7xYvBkeVWUHDH4aWPEKR0nNlRLe4Qmuk4
AfjcqHwFMSxamgzaqLLfvT4DEalm2iyvsnc9Fiozi2FRYle11bLgvRCFdkQMtiCoMn4oEzJbYgza
d4bR3M3QAe6DGAtmPYLsnf0KIzo86A9ro66spVbRqnpw/bbtZHOHynrXCUpJCuh657UFXWFBENDI
8cCsn9LhGDDvy6T5UhmmtyS94Ird7NlASQ9QyDvn+LXGq9r0h3ivNxFO8W4otvHol3dVlTzUiHce
89bZ6XOa0j4jH+yMPrxEGdnOeWUSKB+hItFJ5t3emOp4uewiZOj3lash4SntZ4LYeiwEoVfnVkLp
n3VnBBbhuRzbLd9TV0N38mrN2XOzsIGGObSYEajd375J0tMvGsKrl4FF5nrUE2vfFM22N0yUszOD
YWNoVmGfd5tS61Y4I/knyA/NCkdib1224ixq37/vYJjoTcGrlRv+viFsC/XDaxeP6Lxv/wT2a1ti
pVDaCx0RKPkktreLU0KGBnjUmMRzgJgwDLLe2Eq4gIvYsiPSrqpfQ2qffVuQ5uM7zTbwquckhuql
Vykp0954hhMGnDQx2TaI2vTjI+ULShsIESWqfGgko72YZFM/jrI9TEl3mP2RxtsmSbMxmU8TJR+l
MHXcHp9BsiqMNIZUQ70j7wFE0FGWDk2yWFU68TTzmBSrhpFKWp3a2r3KLro4BElsareL0aqikplh
SpMPtSVq6Lkp7pOyk8tA2D/x/XWWebXV4cmEOpienJDv60iZVkEz7QpiC1c18/hloCqJTxHglq3e
8ELoO2dy4Qc0pJsgjNPXU0NDRgbqJjRsfeM1ZQytgzuUD8bG0Ayyw3zIg6FbCsbD2moGJyS2Exw5
w2I7lpxdvRR4yKQwLoaevKaiJejYhrnkOPrO78pkmffpHeoMmrQS2kUTTD9KlHvLKEc/KUwiTPTp
i6+Q9gvfZC2qaG1OIxntklckzrsvbaJM6IqBtLz8bMbOtBgJPlyIKkUd0ljG2jWhTGmG46z9cJ1N
4yc4Py8etUmJmdHGN+tnp6++CTdRmKq9jsfC3ddT9d1Q+tZm2d/XJBVCYDEXrhyqteJ14uqws2o6
N6FF+X2c4/CLAmPVOObPovws+LMPwoWXTFgLREJBakw603yBeZyyMLkD4NQ3in3E5hyiZVmikJNr
HGlauYpBkvCtWqPi2wOZVQh6dW2TxGAPlqF/1h0ye1i+bP7B85wVoFw6lBq04wv2wUffCuZFpmMS
FHTxKZqno5PAbymHydmaCTplu0W9kluv3uhfiYb4UslM7o/EqijLuuBjGA2cc0vDRGXLbggPIsnR
OUUFo3aocmzXOekRDc7Scdl3TxIArm2ljd5NUWQTzyOOitClscIzowSRhNJIZiDw+0KSTgNpqty1
VrEfMKhfxyVnhuumawf+K9oB/GFCOBEIq6kdjIImRjzONBSln6Ni0BLCnip4wy7T77nT7kZ5maII
ufbMjQaHX8FqW4VQR3mS2rPX4u9rFWLpjp4Gotwm26ZvsZqxu0OEXAgjep0isdoncY+8LEMhzYgE
ah+0hbhZt8lrLun9xqaqN248bPPxMDsegAzuuHEYP3U6yh9lhE7feYc5Wo+JwbYdx68BP+Olm0zH
Xjb0jmk+7Szb2OmD/eGCjWUR9HLauGdojNRRHpy+GF3jKsMdvc/4vGVjzDQl4bkrFrFWfkUju4Kf
jI8Cv6ulRyAPkh7cL+I52qoHCW2LcsRfkE52SUUo13oqHqqMSGoKSRy5D7Jo15HfbBMzKrZ1476V
ub+abXh+KY6VBI0dLBhVUt+4IL3YbaXkAdfrIUAcLmWMz58h9ggfeLEtFaQc4UFFdpXBppNUj6LN
Xqq4sbGZh+PjetkTFLQHDfuzsHW+jap7SJBdN216pxVi3UT+Jg5zSlgb+nU6H8toQidT/DRbZ9p6
TqR81ZK7WodyyKR7XKR4PlNskgUkom7pzJIdxCSMvAGChqeOrTUVo2inEpVq+TU0DeSwoPvujHzr
aSa7ABY+0FNNTnQoRJHbn4a58eFOYqaUKusd8LqVP7K2ZAI8lI6Jgl1DCBgVk4A+EznPqkUimsPV
mmrm5oajhE4rs/UeCsv6hg4WLbVgaIBiUMM4brkrGxJ5haDmli6EBIy2Y/B4N14mJsUgE3gD6jHk
VEyZMDIvl1aAKS9Q76YPuh579KNb0QLWHsgAfErUcHw3rzW+Hb2cd+7YEoJGIZhk8bEsoJBKbLPj
gcwXDro3X6LxxjmnJvagmJZoFeDgFs62Kg3OtZTH4+tfTrcK6gHC0vyQV94Oi+AC1SG3VYu659oi
usnnZKrtN13ZH+poRcietK+1O2+1GDts1j5gU8jR4CVMnnCw2xszDWo+IPSD1rUghg5TNtB0YXfF
ygunFyGmdRdUbHdNTHYTXs0M+Nga89la67bcCeCAwifgS7KWl77oe+VT91Y45R1FJI+PfAJmt/jR
VbtaEzP6tZARC+7mWCAZaPiKhO28e5zK+qEsxwi29PzDNfOr1fivNWZ+pTska0PQHJg+bqIhgfH4
XL35g0G8bYk2JCNDOyaRgdasaNu3KWWQCCMhXEJ7fYnD8QyEtHPRZWFVVi3NwK6XuR3wMiormch8
cR15STtHWyTWTy8ymtU0RcM2dQhFVc2FbLChsfRXY86nu1GbMafoV7hHLx2HELg2ok0O8c0A4NTu
oBF9GAKOAtQ9DMVyc03FQ41p992mFZNxhBm9oXPCcknEpP7Y8mHO2/e5JPy00/V9MDvDrij0H0Fs
lYRh7sE2eQwTPXcZaHi8mO0JHxpSLwYDnaiZfGGajisWVsUrG4h4Mo+pI6BUJsN+RjGKsLQh6AS5
Ccz4KV7KSvuYXH0Z8Yvu4mA96S3E2C56HBLq8jIV7tYRqHvFADEdJ6LWtkhNdsKO8iK6aKmBSXhB
VFd8rUvDf7RJBbQG/nQ+hg9a2jNuwfdymaf2zhD6OU3YFW2A8FzzF5yFzabzxsewZS4SBF19j5tV
uYolL5g1cKNjcDu4zemKMxV8iPeW8RaMWwNaTeWZd5P0vPsWnIfjBacNrHNwoenH+aHEonpTpuG7
VpXkpRYjydEO48UwSfDM17I1kDWVj64o0eM5mcrnpDahXwr5XMQROZzU+qaurfxkPptjbaBdKJhP
9O5XYBu4tZg0D4a8yGR0FxY3fcV5ei1cArgDWjiMobhRdPZDSAMSBW67TX1vTS0Sb4dU5X1U81M5
WWti87oFNJl2T4A5uK88tANwMJbNFFUZtnxTTvqiL7p17ObV2vZy444k0XWCtBzx7Dis6tr6Mqvq
MhgKWyhiYs3ckQWF0cGcl6vRD+7mKbF2DBZOhF8usY+ht0uUnhCZ1KrpenPn+HLfI2/Qw2ano1Ze
5MTUrcrqUGJ8sbYEcNxgreMZnlldl/dGS7aIjhQwrdE/BnGGXAaB+bx29GyVpzggSc0ccR9P7kUb
oH5xoq0rxpM/FBcsW1BfBNa4DpDW6om3ack/ocDeQRt/ZpSHssXrnnosJZdtfMG790vHOp9oCqOh
2EZ25BDjR2wlDj8WfKvyGKCA2FWKw6ppMBv6Tlfx1sUz6/gr9sIrFDBfcgVJhAebtECVKpXHTkO3
KCp4vgSuHCczk9up1uFvOfVPkdX5AkXUj661eLCefFYp8157MqGZredieNNn3OiRjC85ezDEOtb5
gBGEP7z2lROAXounLuPmi6j+KU3znOEj4mVgL+nkvlcTG1otsvXsTPl2Kr0OvQQ1Q54y4TfS5DWb
FZlNEZxHwlywsDI3AaP2TTxWRDYqpISzHQvQNsMg2mAAFjHPFg6U1xH1YShSsfES4yEztEf/fZOa
THwylKXrMWZyKlLeezqqaVn5DYlCTfPq5d0vPeEDpVC1Fno7ftTa9II/AGNTvwve7FlBNwYlmeY9
IyiMFdX2zh0ZttIrlgvQwXRTW66PtKV4f5pDnYqrN5ilTeOrLnFPnuN664xRCKugQrOtXfqmL2kR
HOiWtaj3Pn447dg+doXxWalT+8Ym+X961T/QqxTB6X+nV20+a/nrP/ZN9ln8bP5MslI/9gfJSnP/
0+TUhSyFMAXjYt3GNvkPnpUm/hPmG/7ZHnwqD09eG9vjfxGtXKLzGNDxRRNPcHhWGA3/i2jlGupL
nuuRMWXp/Pt/Ilq5yrX5v/lOjo2jg8ph4jMyFxD/lqrn9naK33QGCahCLxCRhdDMrs8e175pEl6m
boY+YxkEmqJ9MhVy2Rf4eNmoFmWJcCjBDXJFuthqdJgkO7lK+SzkxnOwXa0zQiLLU6kzhO+iETlh
tW7NkOwFm+lchbucGMtxY9uAIL2nb2Y3fAgCjenlL86wJxUdHA3eQYyYntc+M0iLH7MY2ljkwiJi
qHFH9M8+7eiCVC0Ek2O/Byz4AM+4y3X7rWNTNk0QDRrzCjfhlXAGlC8JWLKIfrR6hQdqWHwYqSTR
HNmc+m3x9G019fFPy+L076wy87cAitttdk3lou/oPDsiaf7qYI0m2MpKj7H6zAfEKoEmg2HVJij1
HlKtka5gB7AFIWG0IttditlYtlVxtQOrWcCTO6t7kSCWXWEpgzpMFnd6Zb4VADMLLUblmRhrY/DO
AuWMVTvHdgK/DH28BvIyvDRwOFBm8BBiOOM1XcKcRyW7fwUb33uskcuuhojHr473IMcz/vYpSy37
hg0AueaM9OWa9MG5i8XF8MjZths807vVLNt3sw0vQYVrOjm7hNpSGKROcUmdE4QKEqOTmc5rLBeM
VtIV+c4z9JZmY2DdtzJAc8FJEOtYfTxvCPR+qBndYaBoHg3no5b5CR8MKKee9+mjGCZxAVSu5ULs
HFHT2OXkrrfT1mwZ0Nq7aPRe0xLXVoUi1x0Pdo5zZtbFh13gXzpUw2rMF+neGt1hR6DxW4edDC04
11K7IzQVp9saBUoly84+4EaqdOD5Lqjkc4sICgi5/QE/+qOT4VGa8hGNMRoxcYbz/ssqvLNCxs1R
npuB9ciKoAmX2GrqyHlhrXB/PA4I23L26psbrXgI5wjtIjcekZQ4jwhQMB873d4qI8o/Ki/aJhq+
YE1xMtzkiiz/LEtaIRdcs/NR7sGjWHoe8TeTHV5dNHoLyJ5MYVWFqrUHi3lmabPK1LouaonesEOZ
0vJCo18psuHLmTCQmWKI2I1n7GZbXl24CthChVeioHZdZ11qdTVdyk4AhzD26rcGm9qFAEl1Szte
psEzmdsfsVd5K68OCJaCoqUZXLdGr4wa5YhLF56jYXxVxp30A6sxjfEIid614KVxc2LWcv2qLgDE
HNfNZNAp+/RrT8tM+VqukVrozITCa1VimWq13UsGiYjJPh4xODlsmjq5RzpiridnPKU4dJcOnzjV
iCLs+oHJuny5rf2elGuwa5QGIwIcC2uVyPi8Xd3opB9//757f7VTV6+7A+hJoolvuw5W+b8lPdmw
YhoMWhEJp8leDHCuirD49L2cyZdm0e+bB2KLIMlNm0m5Dg9g38lIIRsX3knKliTgOfmk/8AsD+2S
Q2gbGNBMz8NcR5/ks/MMDRccKyVnpJ15u/VD7VjkbffWcwml20oNOKjGr9bmT+q1d1LflQrsBQrm
3ejJV10c/3D84DvHfhi8nPejRLLn9/kjIhgLBX5nWqs+HA9MSw5dmX9GWtctNAs2vKfduWn+WaQO
ON74S2jGZc7Ms4mg0ol1PAFbGS5ar0ciMFKrGv0uYNXBbipeK7TB8wzmHHF9M59LS5jDFSLeqz9j
4n6jdc1PBO/FohYGrFV3/ElqdEXIuLp6t+8Wf/+oDF1FoP31BHQc5Exk1/qmwVmnvv6nbCBumxnP
Me71YWlSXOef6jahIzqUZDmvhXfBSHHXSeMjs2F4lUm+IU7UZP44HfVyPKvv9mce0giLgTo02vuo
zkRtfsQDo5dMmJcZnoxj6Jinp594Z60Nzf4MwSMWfYxwdUy5W7hzr8Uknpq0+rSkfTF9vpyyscdV
8TVqLYYLGnu5/DScoGJ1Ry+OyD4Z1EBnEvlna4k9deCPzGUN+RV3b2RbWhC0iLWwv5ZhsGpMjjsR
cAMpNEAJbPxIuKUmRrIoc81LEzGiFP3JGJyT6XGlt6/MsXzC5PZEZhS+4Dnm3gmjIBP0c3ChBuc0
I/TpU77Ie/ZpVmEhjdPIvhbSrFVOs3Fsumwt4tu6AZHQNBHWMO+8VGznJnWBO7kCSucJFa1YuSGW
d1F1aUIAd4J2gIdSHBQmFgIY9pcYWPIJsBGzRoauABfpbo5MNv+uW6dl+gPx5z8kR4m/Rk/88SZD
h/cNIig8W7+tnj+tDr3T4pDRlKHy6YhVjw+V453ywTvhoKEt3E5+eRbrW5/8JZxdZQszbm4vnWRN
hxy5JQ44LoKljA1Apvrh9kVMyuFlJjwsV15aMu4dXRz0VH6q76SGZ1VM+Sdza3Y8nTVi2jQqiMTT
LvssW/sST0TQD/4JRuxJOhFDmag5JYbHvUy5WZ3Gs1YfQE7GpTf1gxWxQEXDCzwWQi4lnKEZ6H4c
+Ettf0kVh7fNK15YnLBy85Wfw08eB9lVGo8wKXqamngvcPpbAJjJVTQl+2EQ+8LsgYh5G1qDf/qA
f4qGTrvGF0ZtAhppDZA7dhHbmsuGN7H5Ga1x+ft32P+fHhLGySTAUl8L43e5wFTAhEL2RPKH23tr
LcDcnolDa2DRKorPRsjP0mSdMVgE4MTN1LBZj0DrecM8k+fHa21ln2pnVt9vzGWHfLvY5FVWba2M
4zEevK+g0FezRsXi6Gy0BT8QYjsdxtqdHr6R0/yM+RBf5LV085jlrp6BFqQ/JIZ26lmpDT/Exiwc
necycE5JahzcvtkFWB6ru4s7BJu8O1xS37l0avdsDfvUBpj5J9Oin8iHaI+xW+9M3WYLUmdKRxxT
P6xMNoxoYMOQamnwawsSVQskVx67meHwlhcQhEgEMhdlxp49NcOvotEmuKw4HOMgWkl2mkDj6RZx
/6ERP0MyYn9s6wZkavIYwujpjwGvPFoIsAtDUS1OasMWEhMtuysXnadfas46aLYskYwfac3+kHnO
pUYEtXyCJqv9w85tC3WK/r5zkyxpOyQQ256juq4/79zcwBBPKw18zJanuZUfepV/NHN5sonupnG5
1BFygl6TVHP5oey1NRxVx57veqs4BF15mqLyZAXeMUGUrlM1jGpuXBH8EGBc52fX0iQoTsTO3uja
F2oWLCnycNpKfcLo/E7q7WdSFQfNzQgXTajA/GcG7jO1jHTxPMgoo6qKT+DJ5FrU4dUeE6po2Kxj
z6Zpr7ioRRQYEWA7kx9h1yfShzAMiAaUuRGk2Swn2MQK04XfyfOU4KsWePFO9xAv/1GXmeUrPtNb
sykfNZE9tYgAWBqPFqjowt4zhNdRiHsYqfF8YQjlq6zA9VcH+YITW66rCXN4Rx5i317fKlZbcbYh
5SJ299O167TeSjrw0CMMXfuI8r6lqFh6GJ3HlKujXW/tNLxobfjdaW+j6+wizdnZNRz6yeXMmkDG
Qf1VkgG9EbktCgYpxkMRdO7d5A8YqghYiqMqF0VxcHXtEnXb2ilO1Bls9VV8DlP3cKuog55uwiow
oS3Hb63ALExnuDPp1tIeuRQvstADIdUNRIK6wUJBbVM0c5SVlH0Rv61VzU8l+d1RALM1OAuDylR6
0dXKqTNvfUWZyx3E+0M6cdJMGv9YmXzRGuIgZ8R0WBSpZaNWEglkrBeTNcfa88riA8EfT7pjmoEO
dxc46XWcafVM/GMxhjv3IWaDqIAMLdmlWnnIY5qzKbmXXvoRBumHkROJMqouJCNUJo3eDPWZx7B5
Rwa175ICWkT8rUF+9W1aIl+ZrMSTcQga4td7/pBqQ26d9qyyXaaJls/FUOjqT5rHUK4GmHOp7SeM
HqYfaYAdmR09JgSxuLHIaL8NrMSIc1A36dbK6zAs0paVMkOTxxHb9ej4+EjkW5/H5gvfIhIQChIt
k5orgSgrFpTiPO14YQ3uR5bnH7Urzhjo7FR1H/B8B06wKdaORfwT8vPJ5a5pdnbIsDCouKVQjeDW
dEgkkiskF0iXxnvS5m9RAGFYrQdCqTdOCV4HGZEWZD51Xv4xqLqeGby/UI/GGvLXCoXJEmoBzlo+
vkytSFfAh7SmmL7b4UfBE4/hjEHIcJ6HLnlra655UA+7xewng6emWprbelOtN2jayzilX7X6NtW7
TVZFeC6UAk8eojT+yBrvzNl7NjPuDA6+ZvEc28lOat4aCjS9YMBjravoGUftJV4LSMUFd3NWTXRb
vgrdMFcD5gH4dX31jXG1gmYXJvxgldO/qt1FtHy/6r9hOJ2KaV6GwK14s0GXwJkZFRlGEO1Gs9JX
6ftnGRAiQct/2yJmAXWuyYqPUV3g6EpmJFgE1xxqo9W9xNimLEI/vBYhpNtsig+OQZN9aybTOH1p
O+bYDf1jH2cf2IzTXCd83SKNQU7fJdin0csTch4wIPEGyTsumnf15zJ7Pg0Ct00yaJa0zWecCpH/
YPiQa7woWDddYUHBVoR5J83ZXPti3CUBHSt2T/QNXJ8XdrxiunZKnOHRLdX/afnPGe8wL8bVm6AQ
hvGdgbEmEovAg77vcYBrLwoDqmj7K6/a5e50uV0+zodL+ERUSBY61zRmC2yhnLPMRk7jJSFWPKQ5
uipEKNVBWrr4EQEHvO/pOSVEAJ8cMBPMapqKfdCeio8ylqeurk4OnPMmPzWKTmFB8PcZ8PbATpWD
FVKIsV550uri5MXZVSt5GUH3doTyLUVT8pf4HaxiMOqTIbKLAnFagyFuRFotUHhKNgu8aHCgU2Rm
n1AaMNEoQOHMXrs67vQItwHvHYvDP+ybn4xM1KdrFPLixWJH2gAPpzXXP0c7po9nzLnyMu/BnXns
UqP7tjCbWUVinbVUfLPOTfJq/VsK6zg0jHbileVr4a4PfNQsdXHfwjyE3cIGwyMN1EupFod01wB9
x8TgwSgYMDbSj6EzODNKmzhwbi/E7rNakxNnhFoxMJ2GlTMr8jhwTfphfjkD5Be1U9weMsbZWNtC
Vfv7SlGpWv+tZPAdqkQH1NOkP/9ryVBYJQJwnXBK7BY4w/UUCR/+bDDAUjmi0Sk3t6N7AhLQ8cbK
c/gIoVtsnWH2VreXspNii9LttQ5R0flOi78G/B4F92DLjgsQy7SdUw75Cp44UOM/XMAtie23ose1
LSpdqOjCtH5Xdc6OaaOYol3VzRmjNKbsDQEXmqlf7JY6N6MX07JmM6b1uRqfZoMew5npBcPBg3Si
dBaRAhpUNSpdfV1p1UpVokHunwL9M+l0iOM6y6kjAmJtzeNZFZT4vxHghlKqoVvmNUZexgu3utWN
s2HLJYv0ZI2YKHQPs45WwKcFNSDyL22XgvDWyBTUiwqfqZz2yamAJcoCVpwnuZP03AZV6q0TVv00
fiMAkbAX8MStVrbFWz+a1iVtjVcyI5Y+iobNXFKx4yG4wldgwnObo6eHzIM/7IuOlUCIKfrabIj4
HcVH1OJKldIAVN6DaKM9EBQoIPX5nHT7PtOvYWm8FLgzEdi1gfF4zbbZ2GFC6IIXw/p8n3oaBsc1
kyX579BU1McfWnhGgN+27mF0V4IrafZFwQNT0L9o1qtCXW6YjeFg6Wl06P/5pgAN3B8th+eNm9kR
Ph4kXAD0MoVMeQ8yUFw7U648gdK5yIBQYy5FVsmlcI4m7nHpeK9ukmhbnF4UI5u5LBN908p/3jqW
1tn2vdgHMQ6AY9LhM91TlkYj000B6aoOnZ1qM1swHWyxNqqHVKtBG61LHBqXuDuGU3EJZfCj8h4b
apxlicE1qSnlyow0IGW39ZeDMRyzcTxLz+jWg6v9dNNzxYN0TPkJS2PbiAJ2pXFA5AZtBovfCu9T
/v8w4hHG/NSEOwXKQ6OrOoY+fSidN5k7b5nD2qMylKQgOyffql8iFTHYc8MR+JBVXj/dcAtNdSsB
nHjKbJ5NVeqXMJQHNHB4vSoUxLV8dh1651trOvbnfmRoMLnc66KDXAABFWxULopCnmyaNnnrEFUb
GzvGeurt7ZjLewzPLiSvnqKeQ+f2XiQ2ERdYNf39e32L7v39tdaZDwjbRkRveL9tTLo1QENE67NU
YO2tyMwmUgOwS71hx+BBP+tR7E1q2ttcpreHI6EciHn1R68z/6iRhyFPcYy5LxtqfjPODre9VL5B
02wXcycYfjq7RNW2dk9w4Jhebb7JguSG4fiiVqeG2qBRCh4IO8X8z2qJCLE/1AH6D9frqYnH7xds
MoJVwZ7YBei/xeRKq8dNOYIQlKvyL01+9pHY2KpadjhMhTrub+B/HQXnno/dwAoureIj6eKrqq7V
0aqaqhme7MJfD+ZL71H0q8KefKeTulE4/9zhMbCvs+pEV3CqwvBSAZereYivLLU1XOuyFXEuWiKW
eGapSvQ2BFKFprOG1H30Q+pNVJtnK6Hk67HuHmb+jK97r6i4vyH9HFQ3SUQudzzCPcWvnvFWP0Wk
cKWhTaZVvc1q+ovJC86QcqxQ0ZwckFYJPG/29lEFfWJ5PKxopXBBommUJf8j+QptjS4Uh7LbVC1z
nfs+QQqivqh5TDLKgk6Os3XSM4IHSOHjsjg0ouVYZyhjgWYqp+cIHzn02WMeohB6nipxbGy+F3Va
YNlLjHTQsI851vOIyBLTKryf0cxHyp3FjJM75BFbdZzfCvKQWNtlk7EDY3jWlSSU6WD2wUwfW/gE
A/n13a1Xy+nayfJp1gMpKMhd4mujWEaRiXJJZCglzZ7qdhbbMvOBaqipGSL5uGsyDZMhS4DwrBcx
jkdM/7xFZ1Csa3m4dJSFfhvuw4mBmduYUALII1Evi6qNVdvgR5toKo8mFUYY9UeYYOokV/23Y44n
rI4Wo09hcWtk8pBjRX22ueXXqTFRwuBhQUZR+uR20AjBu0mkqLO9Tx2ZqRIwTBnHGepRS1Fglp6D
gBYoUWfnmrhPsFnhY6hxj4+8SjWJJmOc2yjNxaIbqkb7A3OsAwgE7RqN8uQnTwBPOzD6YTUTngW3
hrJf1YA69pQrNKpDEH2jCFIOOCFJohqmcFhbqy791oD6z6WjdCSQU1gAECTup1hegoaPqQjxLPqH
pCE8NLk2gbtTqzdC0oXzy3DJ+91//x6irg6uW+Nn5e1CX3XMPBO87g/qtRFklBEnZ3bjnVH2Z2c8
eIY4W7yXf3TIfKuglWOVvIN6IKDh9qjRcF+VpyLMTup3qe40Yr+ZCuUG5z5aVoXe1x36ZR2UWHqj
IHXJDipd7a4J+VlVK7YgOV0WPcqiOGZz9MF86pRpCmfh/qmyM0qg99yqUWKLm4XnocvB4fshQ9gB
TW88moX4TlrozQlKt2ig5J/QsDkSLnjIezipW37rkjS938x4Xal2VP1pEgtpN9Wt6lK8Tl0TAzc1
JtZzwNPR4lxlm1Q7RenyjU3Un1xwEXhBnDB1814gJrgVx4iMrreu6dZBINT08cqpQCD7mr32tjRu
27E71jOOC1w4EXjxskqjba5wGwUuKMKoXbUPQWys8i756sWXD1bvhUjmaKoLnjMZjfriCeiXn8iK
g5rfpTSl6h4NsPRAMz5UZd1KWjfJHopb1CMG3MeM7iO04mvKhlVMxVdR5i/SNAg21Z/rmBxABgfx
7jYbVz2VzYLgSFTTiFvjZOTmD7ujnFJtWUm075xFRzVoVO2Q5kGlJ+rzdiu7gEw5p+23t6udaxqY
UL2naOQoBH7ZAXQhda363Lz4xXMV09TcAJXCyNAokP+Im/uxwPAcH4Jyg2SAtwFPhCVum42CLG6P
0onoNZNEv++n4KQ2OsmoYYTFXLI1/P35dYOU/3J82Y7QYXUw58MqgaL7r41EhybccCzKWb2gjVdb
ryum52bMtwpfmBXpubKNC1KX2N34Wf0UDtbOmjoCLCh31Ee+QQZq21OPqc6TxyCcF6NYF1V9JCfn
6ufZPxy6zv905pLU4/mqb2Ac+NuZmzPM0MOc6M8o5z2PMlzY2V9jgytwyNxE2vEtOm1Z4AoS11fX
zw/jWbE4amHvXAWQujcEMzjXyEAXWdeuu6qiFeV04wy6YTTqfL1t5uq/hJ62j7XpgVASZsB6d+9m
3b4qBLqj/KB2pdv51fpImcmPXsWmN++yFIlQYTyq101Lc+KPq8fMZJobes5ZbQG35lyoT5NX+Afi
lnDrvm6vWWKJOygjT76v/cp9/ujfP3VbPdW/PHXDwZgI33bbdA3ayN9mhbGd4U/Q8Kq3pn1x6rUo
oaZ0kkZFjYSCIPsv9s5suXEly7JfhDTAMT+2OM+iqIGhF1goQoEZcMzD1/dyRnZVZrV1l/V72zWj
SboKiSIBdz/n7L323c9/gDSiIEo4k9EQd9TEzRHFtoz65WP2ozQaMmzXuqqyJnGbHO3Wh/ObVjOM
yQfgIkkHql7VA5oam6pJA7mK60fNpMYLak7EARRX7W81N4hxvUJCIn4xCfptZUwML1LxxgQSsV6K
YNlCqtarWZ/XcPj9v78i5r9DhmgKW7bjmKiQMAGBRTLUJfcv8zG8XnWsbISLIJiynWlvYLuzxIry
2OGCVSMM0kO014CY7zUvxU264/VvP1e1xoyp2NIhPKotgtqLpBF8C3iOVuQMYhFgH5xwI0pPApRD
QgLGhuHmmc3ooRMYQhsrhnUDCXGeY6JpgABS6GQcUoYnI4BOO6shuRiZHzM9+m8uBuN/6yWoJYC/
mOfjQ1Z+XCz/8qeDaLSNcvL1hTckX4ZWvTIDpbEDlKAD7VJwKOpdRi+2/9x04ybro5dU2TFAFkNq
caJ1CP3z//5uENT+Xy9QnpPw+DpDKN+ldfjvb0fSsWl6XWYs4j7/9NPy+NhjVEfdIzWob6iSVWdV
CZByttLHMe/Rpx6dEELuSy/bexmjRFJt1nJyXs2peo7B+/aDdVQdEdXsVIHepXecPRaPwqQZVGnZ
RsTwg/+elrP4Dx7PZVjMi2SOdvr4kLwE6g1X/3zypmvnfD0OYY9TzEPY1GtYZ+oZgaP2qs5OLTWH
rxqOavFRX/BgLDGUbounpGHBehzfHLRMWckOHVvBK5paIJEQOX3NPecDrawRrgBoLYLcyWaGLvOo
i7Jk+MnkgpYFa7T6k9R567FCxXG3a5kTWvQuHy3XxzGmK9RSYzZi9fiVj3mKOoURBosLDM4TR0jd
sD5nsLMRN8FTr7rSGpgN19N/PqRDmdY+z6X/Qw0bwplqQR3gaju5ckQinZpTk+EPPxLULCknMKZ1
xoHdbe0PzhaXyp18np3sAwwB49ZOG7ZXb2WiM1dlmaPeqEfzsuBoqaQs5FQ8R5G+C4tq4ag22jSw
o3ej+ek4W+WtNFrHJZQF9oUqsgSSvw71/pNUEw3GiarFS7Q2R4JyyP6YYfnHtlOSY9PP1pwvndYD
0SIAWQ03MKZSHJnRO0SEg2rnpyl9FJIpQz3/U4jhBTzZUt3GQvVZLT2DKFGdyZF+VeOexwlnMtNv
K7b+NqsHQA554BMO1ea8UNZiiKhWBu53TU9+joWANPU426r9hIzIUyTJFc7Dag0TAIeGKmDzWXx2
Oo18IINcDkotVk0ZgkSyV/8pg3OpByI1Majmdosa7b8ZR1u6Iqv92zbBSFK3DEOYhMkIw/gv5DU6
pZll0RRfqHUwSey/RT2/Xp3SVXGiygA1e4F9AQJibzMkEcRU2pr5mkXFEZsDXjWu26JAI1Qc1SSr
a39WoX+1aTwDZUP+yJJZGYz/MvlUq8GRGlqodrK6V9RgShXJUg8uoKEZh6oZk2U4EN0S2NW6sJat
fo0Coj7UD2pXONG+1ZUzMKfq5ptq3Dpm9EcNTtUz8BrxiqJTLaeP+7bgRuXeVj/uz9+624m+OkWC
iByQ0g/dYpQwHQp6sgciutZNkeerNm5/pgkRpSnjoaAp7Cd/NJaSuG6uCTBvyEa4UHoaOY8Pwumi
GeGPKa4/LXoAigNBZ6D4VFdxbiHQCylijanZP0pnVasEMUCQztUeF7p81MAcSFKUDX5QvQw2C8fj
nRfq1ObIm8+IWuGkvOX7Nx1gju9qTqDqfXWLe6Z8blg7YeofkTwQy8y/GsrkUy1OYUTiO7rLxyKl
3rWuoBEaEyFUkaTZvRpOvAW6ee1Jd1upaknjAnxcEfAOt1zUN6Prl9QNr/oA0l/N1h6l5WNJnGKJ
zgo8QOlnn64cOBslt7RRK5b6Rs3r9liZ4ieaVij4Od5G6Zl8k11Te+eEW1Udph+Lcc5E07TsY66O
UHTOqFzSXZjRlr8xrmPSwmRC1cgiT36SDPukamWfodZjlGioUaIbZTduvIITJWGz3Hjqj4cpCUie
dih/SuD27NFK5Ovo1gUexjpVZbvrhZ+onvlfh0ZrLhpJgPQQWd7Siu4KN0YRIiZtu4V67RJNDSRY
1nid1LbzkB0bk3HBNMthSJWTj1foMV5QhWSSaN8GWY+iqZ6CSs0DuS7UpdzrwUvt39SxVT25GUab
W/BbozE50BR+9xjPqFvERJII2WUpC+OXHPjblHigZUgnpyNu4NtDMJw2uQAkV5Op1vMnZerv0vle
6OZ/S1xB66AKM+1FPemhdd/quqe1Y/8AL/k5sc2iG2KDtGPGbaX1oroM+vAU5fqv/zwEuR4U50D7
9bcHYgP48E/q6We+uuTV62pnKwOVxfpRdaEIO44hN8BkvyK1fsisAXufWgvO+2NiyDxFzVtS3IdW
3a/iIQAYm3No52yl2wsbeStQ+EM1HgrVbHlcUQbD9JnKQw1m1QQLVtw/J5dtk2AzSnayooBRY2BV
JCt1BHkxJAEUFa5ogslVTeeY7ZUAi9qFGEVBxDuixkTq+3XJmYAT/cx+OySvdYCRWQlCE7piAmfR
Yxj62BDUxazGixA68WwFq0czbaDDxYRVOvJTdSVqJUoN2+RTbbWF6s1P8WZOgIQq4Hkk2dQoaNWd
0xQ3K+9OUz+/cVoCctlejJpRaYtcmB+q6jb1g5OaX4qvMWatVnuXmlw75MOgih/BvnPXqxcuUJfw
o9J8tCA6U+xNwb96qLhHIe9OdfOs33SRfip4btj7h9+2XdlALqhni9nc9q6/FLlZ/mWADEn/NY78
4NZCG8G9jbvpVfIDy4kbUDJfchwaZVwbJIjxLOPCWPYDYRR0MRatHxQLIBuImulFJG7EveNdSUJm
dVAjWtlHv8fkSUp+pNrZGw5H6rVUdx9WsldD87aP0+f/N4n8NyYRisT/s0fkf2Thdx3//Fd3CN//
1xxiGP/wXR8NAScIqif0hf/hDfH+4cBWp8OAfRsUrzCou/7pDTHdf2D7cIUOtBdvCQ6Q//CGGN4/
fEfXBQ+CCgDfyP8LhBel8r8rrFyhnpbt8auQfFk4xf5LOVFJ/ptltDfD8Ldpk9nbFS+5O+CMhbYP
eIhirPVJWhTdeDQK+C/FwN1FXm0JE2YyCRl08gXmuWk503Ugmzw4hukNH2p5bsOxPIfSXHdkDR0a
F8iO3mX6ojPLM8KcYOclU3HW3Aq0Z0egVkN7lawWAfor6JakoTJ1xU+SeHZy4PX7HXFjbjyrYu0M
aI1FdcmoQLZksm1noZNUMaQqk1HPzoYIsrNmWriSGWlvCFJI8YsC8bKzr6DV83VvyOGQ+/k60zN5
Didzl4W+sQ+TKj11/keW1Hs3mJt9YsNITZuUGWFhV+eojrW10YP6ibo8POuDs5PFsDMF0H2zlcM5
yjE+ltJxsWfW46nq3sIxyXb9aJwFS0A394onUInVHM3j+fHgQSs7Ow6dIcf0wBIKcYI8R7paRRbN
sivBECK/bFYkUvyJQpdJvXpZaYyQlf54gQXxW3Pcm7TK8U1HdJk3SatafI+XIiogN84xXNGeZC2w
iRjKUwziBB6+BWEfn0jTi8+Plz7oYLAZFYGHWYrEMzPrYkFHzzkJmf3z4fEp8SYMcuP0SLiFi/D0
LVdMmAqYwIy9iPgXaWc4J9UXU/VgBTDrq9g4tuWcn8dpkptUMT6hBVj73kh3sdu6J1MzSaJWHxnq
IxlSgYwlrmEdyGOtXPNT4Wmnx0ePB13pJj2bqYpsoKO6E8nNvZTBye+y34nmgC3QVeTsChHh9fEH
uimvPBddvMgMP0DMwMPjo5FrIy3MkKmrotuoC2euzJTAAEHgi0amAIfetFn9/Tzk78OSzVnWzIqf
Xe1nd85YxBXF43idtA4QhJ0BOiXzDcNRYOzbLg42hAq3F89QrtAsIp2bqSg6i5iwRK2Nfyagavpc
xU+Av/HNnPwlqImHCIHMSk+MaK/To6FEb/1b18bWatSH/OTEYbGPPRlszKgf9jKw3qpgypdMLPKP
NjW/Hen03xphuKFNA8t0002BVtsY3ALIwgD4N4iHFe6qYOMwq1oMsAlf9BHUrlNU1qlw8O3mWcBp
mWbMDhV6T6Jm5q4QXYTklyYFc4dg/FHEpOt058iw1LydJlWm/o5IIzEY9Ti6N4ZiMRjbtRek7jIk
4GyVdUZ6mojBwXfbQbTqQ0bY3XTBvomPXobVFbXWKXRyEgbweP3yc0LxxhshSvT5u6B9iQuY3ZVL
XWDN6vQfuBez0ayNmTKaICpoS2sTRNWQO6sp0eNd4+NTN8MgXMRJVX75OjEhXVPQMKdvUoSkoY3B
VaggoNHVMaYFTBAaC8bwoL7mGY13xI6FYF+j5DJLxieAm47BbHRo2FJ3O6HcXwtZ3ELf9m89BG74
J8RnFR66q+k2ijR49QkeGpnQYYgV2rPu6Zw9igKJpj+fYw5/S7MZfsWI8ndTBCBSsoihWSmLN1OD
7+i1E3Ya20TdAaoSunr9R2QRvq25uodAFZfplHxlysBemGTyeRM2J/teOAaBLrm9z2LiheBgTCuD
5k2E2CNW7njPbX/FuRz3fUBDHdDVrojqaKsVwaHTpvnedkVIvIzrHIvdlBbBse56cuomMX1CQYTt
12bvPeJHOydc2sF3dTX8ttyFbfSczGG5LGQxvrl6/l6QwriKqhBOkNPfIOrlqEncy2Tr9jaz1XJj
MJxE49ztNPnaQk31i7w+BFH7TAxEdPXs/gSgeOHmOqFnFZlnKRbqCHcMyF77niRvs/sVa7r91gQA
YXMU1x3FMClL011PdJgXMwOQvt552MPPdceCuBzm0KQXZkCUmcpP+ABc6dw0bS5v8wyBDKL3UoYy
ORRFP73rPp/1vCdIpBH+jwl9rxl0Gvko3X1IWCj8cXBOXlzUiLxs3s0m21VSaEs9LpsdOaUOT5in
41sUMyF+tWkyvdPYO+HGiwEltiKhuQgzUCKtA3cVcwxMJB7gBBxmHIbGiqaPdzey+nc+VPNC1wTJ
tr4XXAGa3h5/TGeXEa958lzQZlonbjverXR6hzVQXmMt8bZ10yu9C+CGURp33ZX2eqj6aNNL07hD
/ntB1vM82Jp3LPNauzihxJIguA3jErBCHYcndr98OfQQlM2+HoCABNqHw3lXxgoBD9BFles9x35Y
QZ3wwjfPttdGShXIC+PDfXInEjHOpdeXm6r3jfWAf5pUSUdXoVvNOnRhz4Q1ZHU3Ku0TnUhxEU30
otesl44+nL20IsOHTtkujXh22uh921JOdzukL14mGnysoqYJ4Gjla6vN2z6NnHvtBU/CxhTR1sa8
yuy0vVs+m3GQlfO50MHoDZ7sqcGnTeXrGk1+4klnjNkrp3+rHu9aOfzyKkM+V62E5U2Gyi6s51MZ
h/21ScxXcnjFhvarScH6ZcFeuMsu/zbrqGNYNZ5IorJeYt2+JCxdd+HC0DD14nU0yQQy1dMfzfyt
mOr+yh2zjbraPLlF/Da5bXc3h6bYSBusdaCDph4yIzzBl/0JKHh4LtpBvhjB9Fz5DF9j1qI0iT79
OvwNJQkOjsyypS7w20KpulrzVjTaZ+sO+VYTcGTTrJqvad8fspn0RvWsg7FpAWy5UEMxjRIeIu7U
cj9rBwKZn/SQi2P/DC3l2WnC+j5rQ7Axchtn/4wueKCN/uFlswloqA5PVZbfabnYl6BkkMGT5Zj3
GU18o2E3xSr0GyouYT8BKSjvANoQQYFKXjPdXiM8JZ/Gz62lLEEs5Tqu+4I/zp3q7FoN7XvpHPTY
rz5Ejf6C171adzGdEBfoxmo24ePIvOYkOLKf5jJlxB/sJ37DfQYKdJzzHoIUfow76jgMi1P+PuYp
gVU5QLjJ4zpJGv/N9AEGFeV7TwrmypmIci8KQbU5ICXpUov0PC3gzpkQE6mfHPVkRsHv+h3RN9yU
tLnfBBdtkITjHQmTvxvlvHNmMG2WU1kf+cAZyIzHQ4uufF9oolerWAHA8iPutf3sdNWuZArJDhjx
tiQJ8WQ8T73RnW1c0l4soyZduJN3HKnDX2oOzYvU4vQxBhPjSbtDOa7uUkDIS3NOGRxF+Sb2s+QV
Fit5UmZ/xXIrNmbPdpEX7REeQfcxMBJdauy8cDIAtQ/Q9RZGONmHoOGytx3ArTkh6GUL/sb0Nq0V
2e/acCjmNjk15mA8JXqF+NbI4aDMjHxrkMq5Hh8yUhHWFdq9N9Ocl6FrElxVOTfNiZvnITF/JObs
Qdorq6Wu4FOpX6RrQ1b5vRYTR8WIPZJN0T+4I0cBC9AwzEReFWQcCIDyYDG2tbvoQUnRarWBKGhE
qutB4sAA47jE3rix0yC4gZvvFnCnEQPo7WdCDMm9j81m42Vlvh5CYw1CMH7VNYkmp+EejEyn/aBf
OKTCOtAcQLSW5/HJn0IT/8/ofVTsYqs5dfXN5N8CP5reI9ZnmqYz0nsdlkdBQKDtv7s5At+BQ+MB
IRG5verdMsBqrdIZDIiRy2SJZSzfi75BDOyRg9nn5Z5kZ/OFfZp1maz6MGbRqQyOlbZV2HsuEEDh
wu8/uON5OSk9/G7Ktn/fG018o8xMLyO9AFG9092Ft6J/sEquRNz6eBj14u8W4kcRe0LG6SYnHm2t
B6m/Fvr0Sp/Mf7aFDWfdSuNz+SQ0r/qYcMZ03kC0HzL3lk3znEWAocveyM5+xkIwl7Pc6CprMq0Z
mPhFhS+EEyQNEB/JjVGv4r6xlr7NocaPE5TsiGCfInbMYPA+oLGDGimwUoYg18R4rfC+VeBazm2j
/WoYm1/sqvoyOqIoSiul8dMRnOdyi9PCsom/CpxmBXIItiSdqadE0EvNSSNcTaIXO7Aw6GRBooQs
LJUQ6VuUGMfE7qPDYFnfBoiHLS36AFl3N2wm0yL1IdIzFFFtcKAW6J7yT0jL9aqWpPRKUfirVOc7
m1PlmvIlmoqjrVfDqe1zInrNX17TFh9FXl0B8NsLE/4vVNfwM2paErwHLkopjfSpHIm4AIxmQqp0
3kvpTrvRNwg6Iz3FQugIrYTBW2nhElMxUWPzmTM3p9ejGI9yvOMkXgzfIbig2+MhcsdPB6/9MUf+
tUhMT99OAP9XumlZK2lM2k0PmO4Zs/FTaIF2A8+Pj8QKv4SrxVCCavxKIQkDSQyeygDWSPDLvNL7
Cq4duYlKtLxEaB7tE+me9c76k2gjrJqJNIWq4ZsaMW/A502YitgJrWFjloCJInmURMQsZJnHP9m+
PhNDFy/xVIhDlvaX2alpQTcy+lkYw35g+vKmmzLbpLq+Ia1vWA2yqz5t9B5aodfnFFeNIEqcEp0c
9xbh8MJsm3va6/MWuiP5pn6V3sZ0rC6JBXtYNtWm7DNr43TacDXT6i03QpUyMpxsC2lkC+Earuah
Kqt1OVkO+rgyXxgBomCdt4A8MjxUCMhli50hieQBR/M2SU/O7BariNGpG+o4buLxhQCahjnP9JIw
Fy40eJoy718Fpcjz46HPlUAQVggKDLzTcZH4FzSzPjQ0q1pk9MU3dsGoCHFD+qJXI8BzC3APUKiB
txHM0+yZ+Rotgfdcc68nRDXgi5iso1fb7lWSp1HY+u/R9pO1xiEmcNEaeA4T30bJCMwqHa+W1xOb
WZFeWEEAWtXEQHhzs2gG85BXo7jWKjQld2gVOEjLW/FWBHSFW4hLO7vzPoa8lUeyR8jmnN1+WdYN
EtMOLEhF87wxwBnREFvVGKB3ano3atq5wvnzLOPqHZ64v6XpxQ2p3k+09it9csd3r2wqeGblBGNr
ICuVkMabVg0HouYmICAAYSsj6zZu0cNI6uWPdTsUPbiSyntyNCD9EzGtKzi/rZX4CyhgsLoAai7b
qdIO//kgrX5JRT5sdIdcam0KLvwV/irnpmA8F7lLw86BxJH4YbnD9Gr2zriu7U1ggfFDwAv8eEpO
5qD/zmqHoEpiHEkOPozb2gjbF18fWSqxj85lnGyo72DG9XFU7SuseH8fGvVRGsJYE3kD2g1G2q4F
oOeegiJmJEfKeRbX55hRid2+upShe9G1CaM/zSj3U17IvT4gwRgrZ9XQpAuITR0hd4NTGnAszU61
b2NVYGbmobZJxo3D92p0/ZURj3uvSY5BXXSLpKcAaoD+lpX3AyloYhUxRYG8myOr6kws5ipxpbVL
+rjdjGQHb3SfNXNK4hv56t9uQDueXpV+FK4FXTtU3TM43kC76l1MZijINtCCRiwRg8/9povS7Pfc
wsjPSGm+VcVkb3ThTfS6moVbmcu5N8xXjgVw3UL9V97YaPsaOVxHz/h2RsCFTji+ARChdvWC6cXO
umuHEDOoxAnkX/M+Jx4+I7c0XzX4VGsyEqc9ihL3TPjGU9sWyo4lPossiV6zwiEdqizvSJabVZc4
/oHTdHxGYpwvQTMRVhHp/sqFx2oGrckQPTqK1q4AVScfBOmkDB70+pQFRn2c3QBiSS7qO3jSo9CZ
LbZx3F6nsviR021907q+XnqevcF+nhxraMOr2oJhF9pzuuJNsDT7DUWfdpmi7x7rL2y37hf10U/f
b4gl7nVvXUPwR8M+7FJEY0voKKglgjQCbIjhYwY/dQb7cB5UWWB1M+mk2ZwDKyXiu59Q1dOAqGix
GO7abC1X+cmGrU80CCWpOFRDYqxLP3oZOLx2ie4vxiree5wLNqzwzMIw3q6SYPiQsvfhfpjHrHfD
jYaH/sWu6n2uhzvZjdz3wPz2vef8agkM3pCc8+7NBRkHg+lirjbipdv44NSTpaUaOkxXA+z0xRYt
n3kGOVov7bq2n2bb+QWHV2B3h+7mj/GVez9e9C1HLRRf35jfOHrQaHhL0+2YQQRP6O5gMWkWTtCU
L22ADI9N9ATn9DBMXr70JMzhrEGG2Ez2qkVExKSHZqTtvABUEy9IOw9uk3/1iczWU+O5eDkn8xBF
KL4H8TuM3P4l8/R3GK3uFpehvowiH295Ro8z0LrbmA8fbrAjBA0igEjapat79GJxX1i1DYYoj8sn
QmcR+PsJZbRd0pSFJQ/IQdpMnDVGNUGKDSNLln2A68YWpBCpcI+0mi8YJMaFMRBDPGI4gZtx4dj6
zTE0WVMvaEuiWQ4oX9BkB6W/SWMw4hRjNqhXd3yLCrlCILhFmkcsdjuTxjuPOytzNkYs8nMh7Ney
djL2VJKaRmcdEaeDeJ4BcmKPJNd74c5qm/zc9gx+xegaazkN6GmqAmMhaw8R6i9WTd6b42S7WUK8
KBNOVnqqvbOZumeizG4iLU+1Rx5vN2FTSRr6v0Z7Ek0GLK2buRajF/K4w20cWHdW7/fSnHX0/kQd
4T8nKDvs3tmDg90c46ttpPksUdBzoikOHZ1yenKjD1ooJfFohCKR+TfatCfX43Jgx/7ljj0RJ/A8
FuR55KdA/i5c5hh1CRiFlO92pQNvQ6gc9hu9/ZWAS1rQJ9aWqHF2JAAoVpD5zFfotOv5IQue46ps
llqscbCLSEuQOri7Fpt3ZpXL8OdYebT56UvlhElUlahuceKA+E3ZVQ0AAv7MgcQskq1tHonGmbZN
bchFKiCPh9Zn57abfvTidZd5Fh1qQrotjKXbSczfaAxI30mIaA3Xmel+x4/xXux169RW+UBhEq5G
k6dkWqzxbhfKhQGXewPUcDprDWHWTu9hXxT9mmCiD98pb543Tcddgmtpw/GTdL6iE1fSyfzBjLZ8
hQOOXUzPUXaxB286SuG9oTyeQEnHlG5Z7l+k+dW6QXtpJDnNhOAQcFXNZ1tm0a0SpnnxynJljnOx
7tK2WsSsyMSg6cPl8RG+dLEkgeLiw5NG0uhOJ95DktEa4KBQ6f397GfBfgwzsOuON6+qswgrgsd8
bVEWY7NlJsx8dSz7gwVe/e+DB+IMxXTK5hdE6N/zpNzYXfWMUOFO6FJWi18NJR9cEUs7CGzkoGgg
G7gVhCzBC3moSxu8RUWKuxj+6GnoXQT6nae4GrI1fZb44Nv2e8hruUnB/myn8JV/esi53NBNhjub
LZFtcbDdd15Se+URYTLXjCScghSHui+ucTyRk+fmHpylvNsHWXzLc4pRsxQ7VOR7g37pNmOchm4Y
RDQpiOO+S4txH3n/6yM6CdMGd+0p8DXvPPaVfy7KYlVHY3V8fCkrOaa2ctoDZe/W9NqufVbtjJ4C
3JEmUUIwD2XbMY2C5s4iWsZPhfoUb72+mOdMrsCp86l6ePyPKCHyw8wwshFg76WdPMsqnPBqcCqC
BqFz/sVvSNhBQlRmTFD89E6fAOBqFKXvloYfcS6NJZQG8yluDP53tR94l5Fj9K/gYcRmdvV4lQdx
DgGruNQWei36AiutU1chPIR3MsYHFKRlu4zUp4Kcjk07QB6ZexGxXCbiNSgTucuJ1NAU0Th1xbvJ
/bkpNbta1exkz6109kS73VqA1osg+m6y4AX01VczWmR1i+JeEJby5Gp4g7JoXJP/5iw7SL4H0Aur
RDPo+dvh0UALynVeUFG0h6bR3m24llNhFIiWcSkO4zg9o8Id1q0dVydcD9Y21jldwojeJXaYH0yj
Xxq95WCRs7auBUJ+cFq5TqY/AycfFL7TG+WYw99tfDE+jHctGDMvYIPk6PYj1JWYx4jIWPKm9klI
+xtRC0l1dfHHKGF704MhCCJ03MUY5pS5lZVvo0xf9Z29ZD4UbLrAJzAPaR9pWD8I+TpHLd3HiAy7
p9Qtv5p3YYHum5De7UrUg7tQYpzCdwe9tWzJPsydpW3a+toqJ8Q/88yJN2n3ejKGu8GAy2y9C/5g
AgLTX5I0BFebABoZzLPaubw4SVBecGpk5zL8CItkMyZ6vtc7540oEvPyeDDcmIIQa1c67fJ5mpbG
aIpLWVoY3ClxngbIEZX+HBcVo+kSUYTw8/zsa7T4dL2/4Awpj5XVb5qkGTe1j3ilCYnBKkvJ5EXr
ae978HvGvtuFbnUz3Uhc6IMZfx8ieuNrEDPoJLNqKTWbItBQ39LnaLF9p1g7ifiRtCXiZ1K3Lkw1
ijXuHfo7mqMfCt99UXmPtM5jbq5DULFOkjjFjMQTWzcy91Ygzi0Hn2VT1+B5aU40rneBwl08Px6q
iFDJqLd0/LAGxN6aCatso03joOYMzVq/lFn6EVadtnt89niQI/bA2QTdTdv6GOfp02SM+iGM/AvL
ebooCcZYj81MQ5Lf2KakCUHGHi8JQWMXr08cYOTkDXlzvipSqqOg0+tnTz1outTOg/J3WCUBAKVl
riMMUQvRgEZ2R/1kD3mzkVbxjEv0HIcSGxnhrohR6VSgFbKpnCZxiLVyrWuT/WxWnENwVslVXwDH
kSpRdhhdsQLIV5+NQTmzxKqcUrhEvXufICITPtn+68Pja2kRA9WODbEXMOtLc8quqWdEuGYD/M2c
xjvsAUx5R8zLBLK1YROQiN16FKROgdLWrQAkFMSOu/nwBrZzYelFeUfumJtZune9JMSYa9C+90LC
KRIchgYnzbvXYCntEu0t1rtqmwBfD300ayOGiXtoWtoKQLC+4cDBp+74gaDTeuZcm9zo/Kjp28HV
a+fFmWIA/K5pLP3OhZDnIeHtWA4Oj09n+9PmdLyvWlDoVWdEZ8/jd3TmFGK8InEvJbEQS10W3mvd
/pVHpn1BIo9VzOidPVcG6I8o+OgI2t33Wk/ai2LTVn4tl2WTuTtE/sPzZMbH0Aaz4nX93u1rD00H
ipOTJwJx0ulDL8M6EwsdxP8ymhpQcXQ4yiYu9inzHwZT6sNMq4p9kM8Hl/HKre4NA0pvGG2jZnDf
NFFcZK5lawMu6Q6WBvlrwuqf7XkUhHYE7hJeef9Vq4eKnsEiH/OF52vmgeuzepYBtbXBC/uVJ9FJ
88P+PZbltBlaI9+S6JitRpvTl5EM3T5U4We5OxKfUVr444panL1RfIxerr8xLWsPc2vtxjh66/N2
fgtoMMDstq6Pz/QGiLBXo97zK04dspiinQEO3EUKyDQdjpI1WIoVTZOibn2Ns2ATbQQg0ZPbG/U2
6fz20Apow7qFAjSUuo+7xbasPVEm1j5gg3zKSSPdedl4eVTBjdvd3brkqcUBqxwhYb3fJPt+QoJq
YqheQA7GchJU73UJfseT+njhyFBdzRg8X1lv+xkZPKNPbRn3xh52N/Y6G0Q1dZjLKu2260KwLZpM
DD3fec28aDziZ75J9Mrrtmz+OHCNn9hAxgUCUp0mD1FptkPnpX9Pp02h1QmAN0r1fpK/yiCzjwza
tace11Zd72klSjaP7JWxZIxhI6JFaaBf9rVVGYO0GMf8t0zmgTeIpbFJws00AWAwRZJc8QkShoOg
lLb4sKVIgOaR1sYy0J23mlg2/OJ1tprS9rdPI5zmduEdImFeMynOcxqmR7dmV3Zsj8kUanlHiSgc
h6TgfDTnbQBcdmJ0Y0b61YpaKAFGffODTCxHBuqrvkdtOQpCC+LYqgiBGmAcwVFAfOVtKYMlGZrM
+REwhCfs+yEBeHm907scSZAkF6osv+a2r9apw6I0WtY7g/Z+NTDx1HTjy/VYygR5DU8ia/dGkn1V
pYDxIzTzuRiKDwKxdzMc3mPrzdyw6JpS19K3Ugt/5cycKr86lQ54fq+AYGv46UzNgzqD6OYzks8K
5id5EJGMqSeUWKeTkN/z7H9SdWbLjSJdu74iIpiHUwnQLFm2yy7XCVFd1c2UTMmQwNX/D/72yT5R
2NXV3bYE5FrvqGbiHtF6JiAHktB5XDi0alPgsJ+SCnEL8WE+0U77BD0SNFs0Cqf4nVg1Gfyt9ZZm
w1fjaOvZbL2P9NPTtZPP4Rc2ge2EAzmGUKmwC0vdHt0hPaOz4sE+hb3LKWLpRPpOvP+pOfytTWJ6
pp9eGpZKU/yr0x97USpuuD+jyqjDUSUT0vX67EkAucrKenoIqPrWK/WmuxC7ASmBDhv+LoPLUpn1
PiOQDlXCfjckfRWmuvJC+AkOZlzuoWcv5Zl9IQpynnc49EjeYc43SszSrjMDtqxjlFXlz0Ha+ZGe
NCcSyZJGuSjZ27paj4KSGKMxKNieMsK6TOXevQLQthypasAHFAFf8oxK/TQuF/Lj6qF6ySFD9tOo
LDJ8vLunZ1bUdeK/MvJ6anL0lN8KeB14SORhZTfrHjkYnVUGXB03Zjbf0tqfUdMsXIIDC2tvLF+o
8a19WsEvdIx/YgKocjLEInPzk7nNf5sJB3KNJy3a6WuDl3lPbgy0kPwz5Gl3QjcEhVRUZNbZGdir
SzQPb9to5HE5vXbVOMaQQQD/HEFTqt3cWgcoWndA9GTrgz1fyUd99j3Mqq/c8dS3w4sz+SBTxeLu
xNxv+4L37pX1D7RC5kVPXNC9Onm61vviwV3K2ocO7rom6iwIHXg77Z6YItQGI9SAxrB4I9EY/OvQ
ZXU8pxTOoP3fFzyf9x38KwEo1Hw5Uj8ha7pqZT08XKs9Co5Es7PMp0GV3N1xqlfYsShpqWlNX7qs
E+ecLStcUTjQIdBYZ6vuvgS0fuy3ku4uzA+aYyACsFawsh2VVOmPkkC8o5En/7U09p5Ak7HhG351
cjMxR9VEFkpdjYdOIjjRutiGdd0bkjCUiYqDQ46Ghrrf/p9WW36KZlyPuCBCM6ebTUdjdyL3+FK2
VgIWxfK9BrIJvZkL1eFTBzelRiF9c2nPDivDRNJomfau7ZvlQxFLAw9DwLxWJC8Ee8hNIEPPkGSR
qvI8Xma6sxDUxbqpSEvF2jXWE6IbNyP3oshiz6Io2TVaupp6LbK7moG4yu8Wh8TZXPMvOQZ6LFR/
WNTytcnsH8Ixwr5AUKGDc7XFb8O2syv0PzVtPWpD4nimcMl7eTbcf/PFsWlY9EMTXdCh63v2vAJN
E3aJvS51KzZ47IUOLaexn5vWPqm8H+na92dZOx+oJVlRWH+rYjgkSwB9BdpgAcdMnfZFpDFa0an+
U3EPETu3vjqD85bxG7tVS9y3dqPoIBwr8zFkefMqeRIs7UuaUotRcRXEs2VtxhT6iBudy7cZqbqV
A7keZWbEqMXfxvQzb00DchAzg2H/13ZmcK5G6hcC1ISGIIqrUQXT8QpI4/bVAVWLhblBl6GwSNLI
4KgOKFK7eqZ4Gc3eQAumT1ppY+TNFl7z0Zc6T8bOK0gznWLiQg7sIunOqUcKTjyN0sU0GKLeHAiV
c34LsPJuoSAFteis9wXVudCpBHFfplTdHb/N95KzsJbZneKNDnCPNkdzAwA956/U9WvW+59i8ZK4
oo6GuhtaXwNw9gCjtl6o5VpkPj//iAW06X7JSQvJ5axD0lafRBZUUeXbYOqLzdhvWARDBNUxmVmb
asc4URTFf1FQpTqZmwNmvQcZhRxcV8UhMYFseGP1suyidszCorbIzzHHBRxoWH64xGH6aj421kzT
9cuUIKt1g/nRDblFmblVHYqZItEeE5bhouVLNftXAwXSaHq1jVrdzrJK9Hsm54HFCcvP6H0M1Act
PZ9159PFQeYwnar51ShycSHL7C7RMqJjIJkn6IgybQT5mnPUTtXfIvCucq3PwTIeW7SSYZEWqCH7
V22d8rhzC3xG1WtfdmdX2QT3Wsw5ac0oSR+HccPw9ccFTy394GG53TVLSThyMLR1ikYZAZdLI0+1
iOvif1jpZO1dp/h3jbfXdBon8CFyHjWqJWLRpnRPkaNDQCui/eA8UkYe2ZVREAbrPDRSCjT9mnbV
PUvUSXm8wb7NouWI4pebmBuiJl/XlYrZxCSjhFrrK4CkwolKKr9eRpRa/gI8nwkazZGTNpD7eopV
kUwCp7CSU5cgsm6Lbqd3Mt+tZtkyahG8jPzg1MJacID3422uudjxGxE5ixqYTRABMdJh4JDYEVhb
1RY24VWC6TW5mZUCOnb42LWe9At7BndesGEQGPyh+1MFRe/HhgXnOzcI0hazoTMgp61zDGrt2W8v
89gSCt2K/Bzkxq8KwRfCbJtSTJvCi4on7SMgcP64Gnii6n6a61PCHnLVGqkdVK9NhxRkh2Cl2bmg
tV5JOUuqg+fI9h2z3HxaKx3Mobbbd6Pt1xcDSsuSFh6SjtUTl//L91d24MaN0y637+9UvXiPwuEx
7mNFMdc7gln3mhUzV2IhEOqQUGDEharzF9IPeYc5p7Ltuyr/oHckOyt/Lg6Gknmc6dm/+CS1g5Hh
7+77QV7Nsfkijmc5igU5qMjwU5FG5RwtT6kDPXL2M7VANNeJdlgabZEDAnj6RdJCCeZHbaPU0poN
dkKB8N5S5DOt1MEUldGezUS6R1J0rq5w4pTSFDNIrR+6moc3+Lc9eQr7ygOtmCjRDvGkYgrGKRtl
88IWkJnmQ87YXhI66Y6U3jG1FRDz3uT4UaJYh2RLCRnxQDJCAtucURsiL/Qf+FWcF6gxXJtdkh3s
sRKRZOVGkVsGXB7A8K66zCw5F7RroT1hvpKIYvfDLMRjIdtLOcUc+7589TViY1bvWfl1cGBNh/Zl
On8sHc3aQMYL6ulMPVcD8KCkn+LgyHX5wt9FOm7YFEvxUyXGz6HzroUr1ebm+lR5hDy4ea+NToQF
HXevHc+PsFmQFEFhlmfg3nDyc9QyZiWv41zDcFVhZsz1zVNXOynZdTDjTyMKNAVkiudWSx799qL6
RdsTr5cRpjbAvfc8rrzN4tANfn3H4fYvia2kYFmu9tDM7JlTTxMVgdEfc6UzKE6l+nC36bDGYxii
DarVYW7H4ED8Un9BT9FfKOrqL4vVf6qxLOMxTSAFtObNLZZzYXrFrW5lGgNFPmlCDK457B9VTB6J
aGI9kkBtxX1DOyBS+L3ouHCKxeiOVgGqX/tXB8kbnHifXADRCv+MTNU6OL2d8ulN66XI0f+mPpdt
XapfncUDResT84JGZSUg6ZAE01cyuJ9uRSWtNtk/lZkYt3zJX2WdICsfU4gxoxkpp0o+0aSkjzIb
RxzBZixcgjqzlZ4DVrH04W8vrGFkzlrkWBUt0qdUcQaZ1FC/pwllb1w8L9/fcSvjbXJczpbNhmml
493aXr6/+n4hTvBeurk4txLdGbZuFEdehVIZ7heNmDleMS5QdGeQj7mWY/Aw+mU9WQ2iJML3qvfB
wjeQoPfGH8EWEBjJJ37oyHQ4luZW02GbLeNmLcdgTrovY0lP1pzZP7xNB2xQ6GlOAw+q1TkU5fCc
kClYmi0/G+Aychi0EFOoeBpA0u9EPtQYCER7srZvpRAv6AAaaI4GF56nTkkzZfdMm1Graf1P4XjL
OQMtOy9gZETFmn5E9yXm3FbxJgRixGBN1Z2JQgypo9efvuszVF2/8z+iCkt49iFh77lXQ/fWirqK
upnBo3elfiNBL3noQ42OmP6rFRGmkxLAPszJXfnFcM3EGk4ydyNv1a0dd1AbItrOb5lH+TDkCQHo
ZNoOhEG9gXA/T4Npqt+tg0ImHbtLPVJawch/6DexhkuZ84ubYshb+uSgd0iebUNlj6CrsqMjeZhl
bNxv2CXLZrp7i7qmldQvtO7RrrxszlQKmTNEOHpx8ZOtBULL/99XHgqD01zPABDpfPl+QU81X7Kc
wqY6J3JypZsB4j55GhUDiaJVYzWK/lk7vXyWY/GrkNwhtWenNyKewCUuXS6xxsCeshAOCmqQJ0rW
jetlIskpahJMz+44Di+pvx7AS7VTV5EV6jqK6KrOxIua0tCg9z3+leVrAEO7yO3l+6vvF/bPaeOf
eAvZq39wkDa3JuCxEzRRnSokBKCWBLfNLWHgu2isEPy6fqGxLuipuvi5c1VC/WEA7q7KKec3cyh5
zORYjFmpYlxKw8eQDk/CXglGQO1z6mtbPqtiwppaBLSH1dOU7b+/TzUu8rInN6QtB4FfS473wUGh
tX03+tmH6Ja22YvPuu9X7EHZercHYER94LQQ2599/4MpSJewNkh2CWarjLUxF2E/d+vFLLXnNDTq
OhvT3ZWGfNqWzShlOIeSB9iTVrE/ui7GF90YX9J2ts48hKyz0zgj8bpbyqYprVfD9ZJDl4LB8VEv
2FoNdsUJCSAsg1PrhFCCIWg8cvaERyIdV7W4OXIWN43T41Cm6R/AgPKWsRlRd4aGzaceOnfSR6A/
8mmaLy4+/icqWVLD0D3TP2b513ZJzUMmbA6qvDPoedwe9thRz84ooBg9T5HyMV+UQNDpLY/vIwUh
ukXJ2nw0Deth0Xz7MbFuHxl0jHDIENIjhr23Xtc8KoqpE8oxz//7TvXBnRCVaVD62csDMt/6nk7C
Ge3XHrpGPmlOqBiMCIxycToE9iscDZ3qE28RoVQp5bN5dmvXVcbMRJxZduA/vl+MUlrh98sI+r13
0NFGDIbBTcmyPbgKb09NlSdcQzUc557Z0tEXedBY/+4lyZx3D91YsYCFSbenfrgfvkGGnBI8fla9
cvSz7xt55CwEYoOLraB0NpLATN3HqdvImpr9d9leBjOjq6R4C4juC02QRWpNaijIlhNvoGWD5dqP
3VlWJ7By50KIUX8qpR112Cg4HYcH6ya0q9+uEilFsO/rFsVOQ3BrM49vwTzl4Zpu6n3ONKDKroKB
n4HmfPC+VbbtX0dJyIlGnMVA3gQ2qh/pRKJO6uo3XXNtrEOdGXO9Bztusgni0V/1qz104QxX/dNp
s/zoDVh9rLG5tZUwz/X28v1Vuxy1kcSbgNTz1y4RKJ4beIjtKplsiApr0YK4YPuN0Xb+abTRCMtE
dmQKqC2GFfebITxqtonJO/YWgaCa89Mzgu7dwFL2Y00+VR+VrpedqXtFFF5LWim98gcQuTwSlDVA
xWKwHHBn7LKchueC1TVcKD6+8al7N9OkWHbSlj9eL5Aoa0XxS6Czaxz15qPYznO9eHVxUS1d9+wQ
fR2TNkM65yZLOKwGduahw79QI/12PdqK2XOnqKpK9cpdVCL47tK7v5SwinC1Jy1V6lVXQxEBONyR
CGm3xC/uvoCQxyFX/8BFCsPV0Bvsze3v1vYXxFj6+szYnItEt246MTqlxN/lZDkphybRCu7y5XnZ
TeTdnO705Lc7Nw9cS8bnXHkkO2dgabUHKjJ06i1faxMRskbHeukTv1NL7zNZ3uxCknrRLL9awDZ6
I+knpPHzbtIh+zKP2t2hZEGr1JfukZCVpbX6mkyfoOPuo6f08o1WgIkCgepnMTcV0XyMDh77kdG2
Ph5YEMGZyei6EVfHVMhb4I4PgESch7NM70uipfc1GdSOCW49dBQmxVNvtuxuk3dsJk3fo24ejoNm
FqRfk+GHdtE9eOOsIqH+dsi6Dw2TYJwNbJVIsn4bPCYoQiugGH0Sb2VAIYFXO2+sCnRRRkmeZS8g
JjQeM8BTGK7Ew0+YxcwKqVbPp1ugm1N63scUP9yL1YcJUvKMpBxZ1GQcmHoo+nz2vBfr8DroEz1A
5JJgSBqiuk3mKAPKf/h6luwHS9UX+UGfmfG5+vScjAPpkcQfQSSo+a0rFJjS7AahazcemDrZ5MIL
irMlEqoDFOmSZrFeg0xSHm7rBgtfjkY4OEgM778tyYriIn+85HA7kWnlyK6VHMIUZu7MNkwdydT7
dInhh/0exFG7YAEglKaSKwgIat8jywADRmk9g2HRv8jIHHaT4eqEI+trCJtZ4CmSzW3k50PnJMj5
nYMHQt+G5EwkOz2Nn78rb0Vt2mgffhXYRyTDYWqCJ3erNdyFHP8dBxuApkiIWz//75OwdO+Cq+pf
FQA0jWTnnYnqlk9Hn8i2/f//jNtV3exJe1ZOpPSEejZX72549KbXBesjncTlU7em4pqXjghVMWTn
EjQG1h+Uuy+c7EgquH/T7J/Gkrln0MUTgHrH2ME4Nk7jQD8PfaFGaTaxkaw4wDIeooWoP2fg42a0
1CMrbCq68h7JYOuh+6LpPUlalybw7NXuW+9ztTDp+Q73LorcHBViW59N3KA7usqCuzar+XdZ1/de
lcULvWk27mZjOo/4dnxu9mvtDO5Oen4b51Zj7b+HOHucPxEoeRcix1iQ01LjhILfGHImRmeutmPu
qxx6myr6oHpNNPMnTZnZYWPEOCMn0vdJADrAeqlLV21mboGryCsJqP7ewoquoEBv9n4byqyPwl9Z
43MvhCxp+Vv8OitEeCVk+pKPRnG01WzC+hZxNcKG2x5Cj2Ag7mKorENmID5PDWO+KrKVe0RNHFkK
Aa9OpnpWRXPgzvva1akDqMF46bndSRReHOSOe6aPD9o4bmdvfdq2QyuIhUaFffkfX6bBiSG7OFfC
chmf/2oElYRQjwm0C3a9HBwSEAtMKf9VbJ07iRvq5lbIfOQ8u9D1UZ9lm4Mhg+KF/O3Imhw65gVV
2E6xlPveI/Y2WPKXQir3zUzaj0LPLhowGuqYW0AOyAO1AYKBHXJWI+o3WXkKYjy6LAQBxSK40G5a
Fkw7CywV6SQcsz1sHluPdGh0dHUy/6WxlDTLrjReG2/NmOvIGGzh2oPFDNfei2iXRQDvEL/jZO1J
nyywT+F30ei1RQzZ3vGbu/+WmTkfFt+RT1TDOAUJoCbbrL1MmBP/4zCLzWQ86Fr9MOUrT0+Lba1F
VpvH+eK7kQVL/9Ow9APxA+0fmdBDUNJuHnar6cZaSr47+uV9pv2HpX046rOVhsgZEBBL70ZE33Kl
iC+5lAKSuHhhkozpVlHW1U8DmwRqbse8H/Pfrp67hI9XHVtJ0CNl4rfQQTeYe0rtyCa/50S45Dm8
G0lkWMWQrVaEmiLqSNh/MERr/2VJoEdJRxM5GYn2SfBMw0Am6tBS5vqWoJ98dkhUuGjXN2HoHi1s
KTGlg09lJqLgUwd9sSMODYZZuPNB59IMx00ChZi/O+Nbw3ft7EROkMzGxUi6fESKCNq0VgAM7Uc6
wOGVWW4zk+XpHlNtHm8RV1jL3eTv1Dj6UWvd4M5C3e5dZFDRLAf9Srw5y3o7hE01t3jPu/5lWIv0
0jjzv9B8P30CpKK0z6ofriZ2hruE+ayXx7G3OBydatiVKYkKYz9evdrCRzyWZ22ZrvN2NuJ0KUl3
cp/F2rx2DMsXNoGCyRPpjFav/1aV3ryWILttMm2avS4CeP4N2yr3OoyJtxQ/pEjivkqD0CuVvier
h/jk3KC9ps+K/ZxRCDF5/4jUJWW8EldfoGlYO9IK25aCM3fhaM7keBIuZz6Q5X6ugoOadDTfq/yR
dMlbZkoFeGrSqda2SJ7VnWBSLXYSLNaSCu2ubQqwKvfXuGJ1l2ljnhNiyGNX00aEzGGSBtcxT8eD
SnLo5anHpQQtvlgTaczeCzLBl3qCUJFLM8W1VdHGZMCv9x2zW6m6em9M68+ihOMBuXrXUtpnDNmr
yAzUmzchmMv8f1pS8ysUHDvNS++dgWoFs88Dgy1Zm/M4fVhOmtDTp9Rl4m+FXa1IYeBz2+l64f4q
h+mvtDuuLRfkCk33PzUBtCWKxjjt+mCPA3UfMFxXmpbE+PDaI4MRzsa+iEAYAe9KdTUyZKttlw2c
vCoWfe4faWz29ImJo0G1qUZx7hPkhPrIXbxsL5I28Pyt6G2uUNH29HrfrFbDarbQpNwAAv9q1/Sw
6j9lJ5ovNY5a2Pn5cJ7KqaUHJEEfaccostQHqpkX07Q5GohUuWd6YpzEWCUHkY/FM2V03ZvL62h2
5tk1vwFwRNqIteE6VvI1pVggGYndsVzXiMGsZnR6y82ngafEDfZmEHmCykCnY1F8WHaWXkDiKNPI
NfuT5RUsHCfY0Vxm+1N62ds0uSVGHDlgu9D9iNDCAxWuzmcxZ4qnve8B+tbuJ2T2QItSe19nGsTd
smofI5uehXkjXib2s3wWf+irX1+rQZHujgRSWyzjVafvCpP3Km6rDf8um78LGRAPggAgbDG3qpXk
vyS4oVPID2m7iQJVABMzkB0wgjruXR/wjfkgVLiipzyXoZ2O9gnp4duU09qKCf8tBSOJiCtB6Cp6
1Bg+aRHe+tBme0swVohHh+JN+ARbydXfYBDTi5AVluBwtUNJWFMg2ODxiSyQKUtG9YROlA69r3WZ
33uOl/vUa9Y199QhL3ls4Sw7dUjhzkFmfuSj12HjyIlsmKfgnOpk6hrlUXkdLiaEbmhbcLcW1fw5
L7+I6PxHNQoDT0qSeNVTMuhQUarD/u/rtf1re4hkfFsYSMXt4gmD41z1kQy6SqE05k25upvmkhqo
C8lUwRWdP0+EKVOxsZTdfV5XdiGZjzvb1h81JTI8mX8XHudcRr2NbALyCRFM7GBt21u23tLcnq+W
kS1X3x2tSKEk2ZH7MVyyNSceYjUBuBfzjJHVR7/YAAeXabczqonsPL0+26Z0r7OWuVdOLwOtnEaF
eNAd4XOWw+Cw0bLbXL5fOCX5ioBkD+3VRQylHaFOhAf8a4g6uJeYRyNjxM1X6Z11NQQ74mhWfmQN
joYYtdIu+vgsdH08501XX7CfJWdRoM7Iolksw9kxrOLAR/WHo9i/LNPiX9AUSdNVJ82K3dR2zoOY
nLNZEf2ejDVA+/azWSmqHLfaVj2QcfKdncOAh+nkGtNHxfj5rLxAvfAkIvdBPk271k49sZkFWX4P
apEb4uNmCnPxZVdG6Cohr/nS2/97qdk1gCwliYiqzy9jPfzK0OLFmVUUgGXen4wgrnanRs/ak3Tf
Ae2xNudqQffQlj0IeuaESAARoIOBwwIi+rDqv4Pn8U4t6d+5q04C2TDoY/HpQTxmfnAYa1Gi+Bfk
F2nEvEwFignmMhggE/423YgUJ921M2Brk7gvimoOwmjSXWrTPtGsBU4zdEuHVqd6o0b9JtxhPHfM
4DvzM2sNtOejdiHjjK5Bi55Mje1575X/4h/Bq7AsJ7vq0z2zOTV+jn0KEENHjATVvrIQwGUtWoXA
9Cn4Is+g757GNCFsKVlo1hFBasmTHwLEei/KlU4AJ/f3nfZccQzs56m5BVh2QcpG8xxURRUtiyS5
RLgmgszi7NVtdjFYFe8FoW+2g5vKwdCV17l58yqKw7LuASkQkw3AImU7IBrbLdPbRX7v/owjH12f
+Pe8mcbDMjfGoWkLMoFWnInVtCJ+eKcYrtrrhldGiuyRoEHizK1iRx5Jx9jkjQwQeUapi1fDtSe1
G1wrOQDHb4F7w/LAo5hR8uOTnm+0BxjJ5M6+sJwGo3+6LU/trCeKxnV6B3/0SBkK0U1T2f4Z3F7s
zS0Wyuhlef/+Su+KX0u3TsdcHl2R2JeGtGYMV8m19hcrLlfM34WO64oOCXYIeqAq1AA7x+v7sGSI
sMGJzoOJN4mC76uLNNjuHuWqkcNR+J/8nlGbFuTmNeaH0lO0HjNi2Zzd8TyZOolasZibbzPDcKkT
cSr7HrFIsDCq4MyWdZofMb1dS8KlEFQAi+cu6v2qX36aufbpCJKo09HAJjmRoLMMgAnKrA6D6P4L
4FFpGx3+uCUFmi1LyMSmQJ3ciEDU8R91Or2l5E3uFZrNg2/QhdR1r6UDwbxJ4Qp/PBE84kQzykGn
o1aLU3AztYMEN3w6O07352gm9T2hycdujNjvliuRZ8kOubInGPE3dCgaCd+n1yha6D2MC6Ed6gY7
cq71+jGLCiVPBEMtXAtJggFK7u4B8srTkEModOYfIrrKPQQcknAbybuCQyfmhRa+EoW6k/UHq92w
7HqQhNCCfVAv9jIsKatNb1Gz2fhPkdshsRBI3fUKX58Itoi+9d2pDZqC2v4rG9NXy8n+jkWvh27i
tviGt4jjxMVQu++z9DEhTwd2Zpd22yeCCWaEMWxgFrW60/6hqCyq+vVotNJ4poxrqXkigCM2BorA
UF3SP2iUyznR+xaU8TUtC/e3QctgQo5UCT+w21ZtuFr50igamroZCGNBXr6Tl3Gcp8eis7hrmjNE
Gpz9qo3mowRdV3KPs5JWEnOyOBVMdMOTiQgGUfCyOCM30pg+aEx0dn1JZNuQf0ozsePa+yJIW6zD
2VQZkk/Q6hfd08WlzP3nUlOzFEiTygqtv5KtAUOLWRqlH3wtwEBCIDmp/p+GyIaHsoZIceWefVH9
mzmudW7kNojY1mXSucsmaNgogcQLc9tl5l6WWORV8aZRXjboxVc+1MmJZ+q0T+SKRbADpwO0jTtv
QRoNs0SXJK2G0oY0d5MG1yBdZWXxhsIEVtTTKNIQZOGshoo7u/vTB52KS0gcTkLWxlH9Ld1VHEYz
kGRl6JB1bfZiaP3LIpEKDnkPNDMhm0GWnIaBhjvWNDxwqm8YuS42wdKSoc7Zzrl1cEubI4E/bGcf
+UX9wAsEG+uKNDRaY2PjNnGnDaI+2kNky17u7bQD7S39GRiPrqI2tYJ7sj1lp3prtzSzf5Jpxp7Q
IA5ZGCMQ01PrbAzpnoyIIhLSm05ekD4TDWlWYVXvDUIFXPzDVzdWBjTngA16e/E16O6CpCEkmlRw
+IhjHJcYHVpf0IU0jHt+XT9TszRf+0oH9dF/Qu+JaAjSk1EJ49oESRvWZsfQAMkfuoEL7UUs3rMW
OBSVaGS49NqpsbP2HT9ZzEfsX3nv9lJxj6tt2Vn8T9yM5POKwHgxPYPkDVkBBCxoY+nqmc6G3QcX
qw3eStVDW00d7QGcHYm2jKfCIewEkIRa3xyjPYFSnmm2Z0/Y8l1V05PgX4z8yp/YUatfvmGOOAkx
QDtI5JDoQqthctz39gifYuiMkwQoRgAW/41N6V5wdvdv/JDXuoQnMXIUi+7bYDk8igh+K7a4vgQ0
fUiCs67NPxG6Hsgmw/BOpIfTEzJWGP0Y0wBsPpKiNB+4sv6zQErgwbFIJngTzYHfCQsmxay59Zxt
dwBLJT02qSm2qYji0AKiY9MWVaY5EJI1zlweyCx3vT7oLw7YfAjVyQboT2ckzXYzunt7mprIXGV5
6sHo98hlB1EUJzJl/swtQSBI2nC0TJzzWa6N4eiTg9g3/RzNnKf71OWx0hqfdfJpJa4Xt8ma3no3
rXbkJdqR0KfjYKfNocFa0LTElMqlHcOJfsZrphF20Yk+CG0M5ufSbY5zC3OuqplgPknERV33J1PX
KYptyWTV1bRDftDtFzU4BxPnOE9p/n4pUHyQAbsfktEgHMwywJakeUlUHQ3TuM+WKf+RafnbbBH7
wgiSEKOFFLtqZXJk5hn2k2uZsbKZ4IztHM7paNocCDrK0LNt1HfwUoHlan5JJlE9NtVSzO8NhEVj
wg7C1g/nvjLOzRrAWFXZELdZ9nOeLE6ktcT9zXNw9n2eWrodo5MjcVUaUSMwVFXBAKNsm+/4rfYS
BjJOEGHedCdFl+miYmCn31lBYV/G5UKb6HLkTb6tKntnWH+FPHy3BWP9OPs84AI7djSt23tBlrF5
d/pe15w1JNHQ56p1ETvUZZ/c7R57g4eqtHH+cVjDFn08raT+GWkxg9siZ0gcreI4H93IsRTbeGX+
+J6FRcXP7c+Ey9aKmX+eEvCCjvaObiDFakPEUd+VHzP2PQF6vnenyMUSedQbFt8uQeTtgGOPjSUQ
llqff9Alt3dRZc0ZF8h5VJJfU7nnhov4EOBw3H4O0tT+9bqFKM/JvNaKUF9RteBPfsZZfOpTn0go
CEUWJKLCJp+w8HVdf0wl0hPUe1hd3dGN88rHemmk6zm1fSgGfE+erUKWp+zFV8NbVnO+L53+0VTB
NgKX7r213teFcdbuyHhKqbfltkg/F06QzRJsn6U9nzCvOUdsSCynWKAsUPw3rWR0SyfUWHRpm3fw
Emtn87a/W8phMpr9c2bzmCWlaiBQiAQbweMyQtqynAgdvHieazxkoZGYnYsjt+mNhILuV+dSoAfS
TqaOv/whW9ONB+R2GGWGN7rzstMQLN4NS0/U16M8CZsQbkIXzUOuN0Y0t55HaTHZKSNvyJAK/5JV
3nQc0w7U3CfnSLP/j70z2W2c2bb0q1yc8eUBewYHZ6K+sWRbtiXLE8LpzGTfBIP909+POqi6KBRQ
hZrX4P+RkmVblqiIHXuv9a1DD9loa8gW7aAW/mqre621f6rJTt/t0tk6nTktsB8dOdxFOwX5gNQr
vDkyi/Hx0JZ/0ekwj3QKjo0d+wQ4Tesoy60vcp8lFWZZRxEyVzROeSV2WSYh/JUszQ30KopL913H
I8T4X1xRmfpIbfEVOtWhhlDwVWBXi8v4IM2+/BNH3ZM/lVtATd1Lg4XzmcX2lzNZ5yR3nDPJmTqC
DVNbuPjkjZZ1WFPy76TZ6tw12TuEQHt0nEtLU1sNLkZZ2JGrxymxR3ShTbE4Ofkfpy+9j4bESdS2
A5Qem7Wmbt38RPoi82jerlsNGZGeU3RwM2iGvf5SDp6BZTSonkJTlBuAFyVnkBJ8kIfuKZqpAqqo
URIBQIJUQOTNhLYaA6mzIYkte3fKcMPR/YNIWioAMw2p86T2zNDr6CXJDz3F7rURPKgNqVLYbnqf
8aqIoj/MxK4ewogPBovGzkmYXxdTie83CdWuIoPzQirUKu3YUujbtpcMsdamZ05psH8UpdQ5jNAu
6Oy+WQc6ufdzI+Aw5WmVw9cZadIUAit6kavD43+hcui4Pf5Zoic7iNquNnlHE6spJnMZYqRA7ZzT
xkSHq6lZAyvdrjo8bpeMTXfYYTZWNQVoa/Vw3ZWcyB+/U3kjXI35t48BInhVgofDk4poA8H441/4
ilCHPm73TpOSjjB/6d/31hXpXHaIlD8xQw1RG/9zgijYDZjKB9J4DpGitcTeu7dF4x7qqMNmGA7h
skZqfTBDD/WF6muuu/n2419Vbdpb5TAzlkN/oN01HB7/evwPaGeSL1oiEVauZwN5m+H/RreXtR5c
fa0pzjEShIU9Kudm48TfxCFSBCuNBO5JZPhQk0nWKBG/2nmQ3+iLOhizb1HRhyfNq+ZtO/ZuJjGS
k9fEqxqt1tbLa3FzSyAmgbSeVd+ET3KACkN6Hc12qd9SwXhB1u53ERGG2+STcdMdk1GLHdMlmW9K
W/z16Pw9SwJe3j0TKVPxPWDZuTk0Jp8wwLNYzjdz2msbshNr1hHPvNHTIZ0kGfZq6PMjlH11TZLr
oyeZdbYJvBmbzaNjWU+hj50oNBZlNZAdMb8AQWL9FS0dSMC+yRNE+4FG258xdOIb+5lxngp8MBm+
obq1uhc7sSlIGtqXkcyTmwP+Zi1jp9xRjrn4zYCRM/ahee1bzXxgA1KD1+6a9O+PXxan2NQnD2PM
46aFQWmNrkjf4hmI9aq70ZL+TSTY8NyRX/ZRzdSsuWGqDfCSAJL5a/BnzVK4nFBSJmz4R6x2NRa5
ucdhkHzadQjsDoVaL8v4hdLxl992wUlpnCXrEQpuJ5CZOrPJ03bg33huHj+Xsiblzke3N99v0gTo
nYGhFJ2ClW0F+edkDZjmolwdHzdjWpn6ZF0j1ch1gcNmCcDBW3SV5n1iyIEQ0iTOgfmk/Zkx4+He
WJmIfMg1Ux7uip60mqHrsz1NqOiMqRDvMNKsO2f/wyRjCIpRfG+EAaRDJ9QpbEBJDDjOl23UHPFy
6W+tlYznVkKncpNGfKYTB1dDswRAEld84v0vlK3f3Cjvj3HvmdQYpf+poVNYyiK2nhzQhqTHxial
T7lL4wqNW0Z29dSa+8jrnd2Qhs2aFoe/5DzOutNW0wac+F5OsJlCz61eTDv7NmdzbC88Tjp1/CU6
F3CuX4Rf8Rzy4pjxZx6bO0ySL1RN4xrdDO961MX3mJb4ss1phtsDLc6wOQKDI5samyx0GPcZxSkA
hRp/hU+EFI0GmisNvISy+6O0RK3KcpoOE3wbxFOBe6Z5jamtl4egK6xPmQvaRAkTk8RyzE9Dip+m
HPE08xwviasuYdtrH1CxVm1GwEdp0Bo1zQwxgZUSGhPFOgdqRMmMqddcMW+Kgeq59jUGtoEOEgmN
VTrCek7Xj9c6nGy1mnD/4Brlpc+DVd1U2UX1xTO1dP1EaBW4ft+x3wO9WdVMEyEz+e5eunxwPaTG
npb6d2wSajnGw4x99WnByvAiioGB5wz3FzLrz1hWiguWoQ+sCOOd/BjQeCgEkad1iFO1RvtkN1uq
CXNRFoMcYiVg9D/fL6UGF8Qc1JNehvk1IJDhcX9kRvq2nsB3WiwKaark5xTHj1mPB/PjioSJOEut
VMvHX2bUlOyJXUVPhm15V9raiIuQc+dDdKu0S6yrYK2xju+ssm7uPRpDt5beQZB0tzRt/60hqx45
fO/ToQ3cu6krUOIjn81Yl9UlIHL1cX9jajZVhVEcIqsubjmOsBAt4F3Xp2UXMaIJ7apdh9PYgQbL
a845Y7/p8nYfO1X40dK3PjrZ4C/j+ZsYBjBOVJV77FR6SqyuuJgEC3nw9ZehdPSj2XH86UXY7bBK
DvcSJ7hmrbHMBx8qd+ydRjsU/1k03a0yfeEzUiA0coCWVNYlHrvfE6dtk7J7tEumGlGQLoTgwN5O
l1EBZ2IuQB702FefCJZbAJMo0Fh/rKXWSroRbv2hbjXE/88MhQdaexrHsmDxDPi4OfguoDbr7ba2
2rcyY4zs0ZpndDWWlwLGqH6OkunNcFHouxAxV4Uum4NwWa6M5Cy1EMyblbSvacNCLyLzNa1ZtLtB
/YY47NxTemaW4r3TFB3poSh0duJ2xEbN+SDGJckKvtElCgLVBRcaLQ2wPJA77fzmdfPYuJ18dXbj
0H3FJXZXoKm25KO61A9c45Y9q3MgcbDriXui/Q2bMvvM2fD3rW4U68fdetS+kBnVvoE6EbBxCnj+
5TdN1vgejFm1tAZmi2HSeR8ZT8+spujuR84aGou/DsWAI6rz6RiFOztrYcQz0GHZ8KZ90o7GyoDK
9YniGyfH/NqbJuIMY7ZBSbbNweZgXoY2kJpQ+xzo7u2CZiSXrBoD/PXtZ5TQ6Jtad3iJrOj3RLII
jWyG1YhaYK0BicDmB7ulSmNABq258XVoXVAElph/yrsMsYhPKQPA3B7Ku6aNb7nhyEvT99EhcGHL
cJLZoTSmODG56iLQUZaod7pmFPfewXKjPcG3oR0vpY3xqHyTCk7cWLq7yIiwmyt/uo9t8BxYqXxr
2ro7SWbwS1920532BXTDrkB8iX3lzYKy+nh82TdnLe6jFYvZKotowEp80qx/n0QsIwOBg4C/LBtT
nYSpgv6D0PVPbOByGTDU6mLjaHqW2JUF16/vC7LXD7lFCyi2+CS3Uk0ra+ghYzrWd4FlDAjwPMbk
k6NFWIbb8ir7a+eBMyiZjx4Qzg18zp3m7reoOSmxQNJ8V6GDbEDP7NnO8666nPNR4o7rGr4BLULz
rhUxVTbkj8cjx855CzMJhVq8553+KykAt4xo08u47jaDlh45DSAGiMffYxKtJs9Nn7qOWbfWUGRH
2bE0AwT/fXmznHzYRIlq1iTdkglLO4xyDWJlZ8m7GAlag1Li7UAk/MQxaoUwM96Yo/NJVk1yrB22
BjtZtozsVwO0S8a67m4YtW4dspc5k8FfnmDNiPk4Z7Kpd8jJrHUF5YyOEmW4lzEijXyOy74qsWUh
/lnGcFGXlFLFoqoxXmjEHIl5G29wE7YdL64ofXEExWq9u9Z0eHyivBQ/lhDBr6rz0dDm6TYPimSv
KXuiB7020E7jfDhPzoDRcRI1OOzg3SGOCimxWLKNxHS9Le8Yp/KjKlRzEdk8rjU4peuDYdwDv3pN
woJrzCfIyEE1OyOyeg7HO0O5V7dFi8gQnoolw3hQ13ub6hZdQ+juMp5RP08PbDMitmj0LuNoL4u6
R8dIp4FTX6zWfT0MCydIj6HtMQGGAzE0GKDpVYtmSJ9g/l75rG/Rtd2wdd5AVkzorxBh+cWkzgGY
lUXTUvnk9QDVkGl/oVv1Mq5SWvAjSzTTno+g1Mj+0P5S4kEmEpJtUtB17x1gorjfQFdI9WFF1UqJ
UH9ryO1DBMcAoU0DssMG1F2hVW9HXU+3idTVGmEOO3Ajt5yge6aDur7PR6CtisqYozZWfLtPAOGk
wRcHuTNWOvI53GHElFGd7dTJ96mBeHd+jYWKs3udxb8i7AJ437MDop+T3WDq4FN9SCaMyF6KMsIR
KxqQ+LsAVsMCdNHgz99O0l6OP5QoTvp3zAxj88NoNEpvzTmEAbryVLT2qa+gEeLATkH1cpi1WufD
4z0P5laGr4Zb1QflOrAS/g7Q5bfIg4XNW5VS++4iu04Xcd/dwIijay4gwIX4FfnAzkOWUks7dJuA
JBSrkTM7FIbnaOJjYBNTQdOt0NhSWRZN5rhftmPgwZlN2yOL5+RqCdMrKAjK+GBAb21CBQ2U7pF7
Fxo4DeG9Jp2WvCAmK06RS0We6IX/1RjGNUzTglQKTi46y/gaUkI+L8a7xpIdS4AYVoVbfdaGrtjJ
rOxk8v5oCaLDaKI35rSUShiAyQbR7GihfFLX8Ap/C0WGX6NxMDGzepclXY1fWMfgYKcEPrUlgEKd
upAu8Jn3+onBEbxRZ8IMdfY5HyJ+EKTnRI3YTFqBoxi47plAnr85MOWD1rjvIX7l14oXeeEFxUkS
ako5p6yjkKV9hPmuoKN3Bwnm+MvPRbKuCUw9GHGq9mxRBUG6XPdVJBdxPsiXvHPFenRONGG6HWiq
+m32+bN0u31Unc1O4xMBgGpX27mkljfdFQz2IwYItdGT97xA6OpGx8r34DU5X/RARhgc/JawPQcB
YNqAXvk2mGIyga5N1ndcmjUm2bI0T+VsMvP4jpPRswP0ofbjE/WaFea45fobFxRj+rKKknit8wPQ
5r/B2tsFUR4/jRbGO+JRyEdi81QROI6gKtZUgfWiFW23T+z2LyPXHs6H5wIoUEx9y51PFb/swTws
opbYDxkYrFn6D1vEUnMYo2UKJXEb7Sad2tafcwOrLo/omWffOEabZ/SGcIw7/X0WpMVzLdEi1msm
ws8qzpdTYBdfU6svC4/5f+6yJYxzauIQqUOl+yzOJt0n2EhaSZ/TrjmItR0LFGhRl9yQA80pXgdf
+51wVN8wtQdn0SKmHAp/WcsCmIYm0m8AVTtG25CxgQCDfitS6oU227GLHAwSkcCeBRD7tQuY7e5c
C9UuNE4HYDVRIYzTxZXKOMkuNFGW8a/eDkBnrTpsyTiqod1MGi5Mq4gdputs84zNmcS4xa4zhmBl
IFmi86fhxo9cco0jlDBYSsudFjc3lZn+xjN5QjGT5NJWe1sz1Du5Ns0q1ppXin616Wm64amBEdui
wlVx/21O/SyLOGhpaMECG/+UwWpkqnw3AgC7NGsipgxEnPD7uGyxQXAylkbPCpaUKy2jSWwwMz1J
/Ipzot64qEBfnYqoL7aW0xVrELTI1yjUNQYuW/yNSIr79PL463y0gvMCaRVdf9TSAfily4zG8nSC
3nqJfiUzLpWfwtqsQpzN81JL+w4YcL0kg6o7iq7gohY0Fh6/AifUa2NZS6FpzUs6je7LWOk/tZuU
d4vgDRpLC+FbyX7IegIoKEtL/Ncc8jSKyvlgbgLOXjzO3f99RExRhx31ZAqWlCm5rPZwU+K1n1D8
t6XqVx4MuvsgU5YcUTnnup7JwCFKtfmy0g0Ekn1Oha0bfbYdzCq8O6F2hPk1vfUMT3HWBMW2iLFK
PworiOe7XENi3joO6g8DOkwENC4UBz7XwcnJXsYCL/swBMYq6Va6lh/p1Hlrv3OfqPJRVzflCkOc
sbObotxWtffUsHweB8ENnta+a3/igikHq2a7CCOba9TScCMhnIT93iIQKb2HsxRNS6bzRzUtiVBg
RsqW+zUvJ+Kyq1tGFYewGLkgDNo9ZYTsNYjkufGSv1D6mIdX9CG00LhMXW/js/gT0HzYkUu0GceG
rDwTtnVLJoaTMtQK/RrIVkeDmH0proMl1vt42dYoYf2g/Ju2HBxpUixGBErbKNKKLUM1XMxhv6yh
FIpZllXQEugaXqrOF+g0LW7S4uIdRxwMbTtf20M2wSlcT8KyN2mR3t00xnTEWG7RkD1G1ea+yt4L
l8Cx7jjKtUOAiKfO36ZEcf0x1KKTxUumVeiDHJc1rxn4QQlFnRd5aldrWY1yi3ZI4WL0TDWj2cS8
yDtACokx8iHA5QYMpEY6r3suoy62Wxdv1ApQLs8hQ+HDLmUhg57EUw2YhWFISdAPwbyamMp90Yzb
solZBRIBaS24DJW9GlrQN23W+0d2gw9419hrjJFitiApxok5koJaWod0qe4WGLJCslib2YiCA8z0
EpTPSjjPWp8O60SG1abSBmwq7icyjstQFis9hbrhmH26ivZh6iIEYQA+pREjJbM9TfMkSM9r+G6i
qhAMN8vkSzQBOJTCLuajLNJYE1VUMk/MkORF1BnLjBifxVeHvhEHoMm8Nao+cLf0VkfrXBx63/nu
QM5RvHo7hv5T773Z4YTCYJ6ClVY5G0yJqa3UbsiTly6dXnG4XSm8VzrYYKcpv2wbG3MZBqduTPd1
e6KztJYEowgDDqWdcbYZ0h+skBA+4hBiRr4VbaNtpJkYNO7wx+d8cnXwoD5yzIWZZXhE5UtQ/yKt
oNi2+kBL0rEOomx2aOfytTU440ZFDCd8ztN9gFCTZBxfh03syHrTZ9jluuZHFGgPi8H6Rgv+e2D3
rawEnRJ2SKYoL0VyBMtf7qOkuVlI8be8hfAw2a/RM5PWlcujlkxEUtKfXaQNjTjlNsNBcszmgwEF
mCzS8akohn1s8Go5QW/to4GudYJdDoKnbq0QqJFzZlKu8zcMi6rx1o5ojyWc28ky6lNSxGj5NUwJ
RpZt7Ky75AbjJvLHllUcA3mmjbmoen/dWdH8tPR1JjukhBPEKjgtjvTn/oX3OdjZL3tynzA205LT
Pqkg26404ViM3yyUhNCjcVpBVBgWzE4/baSNSKfCNcC5iYu5jNkuraXX0yzUseMw7ykJz5q2prK3
pteTsArIhyMT3QFBwGjYj/TG3cBgeIZLGnUteV9TFWxqMz91ZBkdLHieLJeImVlf0aDz7N2qQiI6
v8khOvGaw0TruqjB3Wk/kAdIUNpryDqvEaecO8DyUUIeEB5frdgIaMoxignZ1ds7voF6KcdffawB
5E4VlyiZAqljrlUT/m3igk53NHpL4EmUeCJ6z4MQcSdqmI1bFs0CZfiIOGt6reL0ve+LTQcaemsr
2sedhSyMxqC21BtNUvxuAce+Vf4Qb2warKuywQo2UcYlp7AzaLDh2Rzc7NBlxIX1onniLAZmVOi0
9RCereIGylMgPdZQExl8gGvRH4XOMNiB9V6ybzm0iw2te/HoEWyVlH9qT6uXaQiShjilptKRjNbM
LRKq2Mn1Ee02JwAiK4K6GCi4xaJw7R8CuupFUv9hpgnOyQCFJAZ59QNna7kWicf1u9CLb+URbmJb
v0CatfqTS0EgLfSQ9uBsHF2naoVbuNIV2WVNtDdr9PFx9eOhPUFciis1GLE4BNrel/pr6QMPCRmw
21ScXm591GBkGIIfKzG+pzgEHK4irmD2lC4HIpyo3GdwpCdwvHLQhfZ4BeQmsuSzcqgMjd4A0xYj
xBfNd96rktNqUSFzsP84WgT51FlUhq5tTLoISzD8R2lN+3CK1jE/nAYqKi429moJiVFMv7PQecuG
8TfuyXqRFUys0FpjM4VfT2v/xyJfarGrPEFpCoGAWaV7bgFviiKLeBExl0hoQ8R302SmL0rni2KA
xDwWjwjj+8RccPo1Ws4989vvFOSdHYR/tI6QZMtAfxxb/CndhzPglUDHYa3AG2Nxnr4sl2Xfnoeb
8CeY+ZRbm2H7k+96hAAhlm00VQHYL8O1Hv5CLSIBDOCohbtlL5w2+gLqxmaWGFzdTGtbs8XYOuUr
uiFqY/UCvsCV9tMytv0KTTCOUyPyuQyl2upmm2wnNz9UpgtFzfMvJEUsc6ICly30JceondU4Bc+h
M/dchX/Rc9rPgsk7u2RvyWWDhCZ/MVOs6507k5k2ZBceok78MGF6rkShTrTsxn2WG0c+dEjmacI7
1W8eAXcOBn1kbiaFDaoSCQRzKkxWul9DaQ47Bb6uM912EfOp5GCrBU9RuhYhgvdRhPnKTsExCUHL
oOy1pyTD8JQjImbaUpDbuuIVwoOmkSCHkSbXxLizXJIJEijGTVj8pKmVrV4jQezi/8/5LRoEwf+X
nF/TcP9PSb9vZf6d/a9Jv4/v+HfWr2P80zYs7COuSdPCwKT9P7J+bf2fvuBaEWRtPb5ECC9H2Sb6
1z/mgGBhmpZPogIDB8flCSiMH3xJM/7putyn67rwaKrqlvf/kvVr8cn+x39UDILCstj//tc/hGEI
9FgukFcy2IFvmYQRVz/fZGWGimfyn1bAF8CLEXXuetiPHGKDslxVX12IEKRGP/isd416dhoyEh5f
4Fn7LBUlWb4WFie/zfne+TuAL4xACAIT9I4rLl5Xf7QN0d1VF2/BogMMJRYQM2wvSCR1NiZFwN01
pNzUaV/smsAK7jUBRrbRz6cXc1dJy18/7mZv2FuEb78ZmEcyZp17njH7Fz2FD6VrXzQegx9t1J5h
EUW3eCCFu6srgq/b1IFJnQYfZcaeB1D7Xij0hyYNskJKLN95m17wl0PNrMt77WLOAYb8VcSsX04R
dRs1BpzfGo8IdX/G/VQ17H59dJ/5jPagT32JgMtS10IL3lKjSX47MsENjro1408/TD3Tu4kj/UoB
YDl0RRpvFUqirRtP+b2b+Q4tOFILu9vJAiunkwf+kxhwPksrZJ46MHGuEQzsEuQGb0aH/MQWqflT
ReE5ZjB10+o4R1qNs7bCePXSWXm8nLsxrethJv2pR9n/KZyQEiYmkxdAY7KJRcGS1U7Ryfa9HL5b
FFxFMd0ejw2Ddk1Qcv/tCMRZsdL7lxSBA+Apq9l1Fvkb9diecW+AfwN+c5iTg/ZdjyoJfUa2zvvC
2bZJMF4nEOjQkcLgoIn8Kpp6PPq1266ICzVfKYg4IrEtPg/E4240jnGnYiCpNRZZ/mR2BHgGrj8e
3LqDRTrffHxhzGx0FUzFTgT6DJuiF5jZCg8HulNZrxBbUV4nmvOm9IjIVvRu19IiOI0WSv3p9GDs
8mLt6k5/q2NdX5bSUxcXmNC6yGqq+IqQpCmfaPpo5OgpabP5Oi2mxqpj3MZL9cF7ay5Q9plfmfJe
ezII/845lybl0cLtcAMwWfxpR+9vP7rhZ5eU3XIaRvcyChiD/G70ztmZlri1ndrEPJaDkyAfVnTh
C+E+0SMWG1tK/xlGerju/a5+s1XQkciTZLemRw3uiFF+d359gdjk/uk1mFZa2sRI958YE7CXt3Z4
MJ2++/GG8HevRHpvLfSzZA3nHyawhRUcyvHV6KS/LlWOj6kNta2Va2vlcjmXQ9MipRybV+kDIUuY
dl4hRZYL5HXWL7+GHeNY2Jt8b+cxn8FDkTYvGUbGLzlqZBbrIv4gOxK+J27al5jj61b2yjxOU8Q5
xmuTHQNLD6SMXRCOmEdnzjgfDNGhAylH/jR5fCCBJbhFNbw8sySlxonmKy4tsaJKySNmNabWh3dO
PgaiLmhdTTsnqIpKHFKjyneu68pzm5rWuiAr5RJlrAJWWtpXt4KemGaMoErLOhsVYz5QJ58qzVDT
N32yjhrXueBk6BeB4//CoODd+hBsvuyt7NXUsnBrMFk9FklfHdFkllu80tZLMLPqrLqXN61p/pJK
E/3JWxrvCTP3BSKsfTJa/jfQXrh/udTfMe7xKXFq+DcgZHYWDd2VtPHg2djfXlxyzOnHSO9HgfvR
cER99x6C3sSRdFCT1n7ik2KvMGbLLx+KTM7c6ue/U3ZHEqb3YRCVaLmq6ENUxpcuex2WZ0hjoPaw
R4xR+KrIKT1paZXxESCyd6qRmUa+Cl/ngeopl83/9gWjcLx/f0eik2D8+A6zKu9N7xSHMuGZd1X9
izNEcjc8ojbDMBU7a2hof5Qc7UQc3hwrYgXQFfO71kvvWt0DdxyD8aQZdvWOsmz/uD8tVUVVLuzN
46cNhKT64TdpaMUZZ6b9VgDgJZoD1a2hh/Zbk1X+E+yb++OL5vwIoOBPoiOO9PEAKTzJcIsLRaua
vyMaxM/G0rHRMhV5ZjMuL6PX8B/3D3Wrbwy7k9TI3LSG+qnB8AiqfWj3A2mNsPTBA8zRtk5k9nxQ
SAStgjr8jFK2wKo1y2eyG9MPjL8rZYsCi+VAifz4DmpvyXGvcPePm73l7xBwdG8Jks8X4E63x91t
T2x32kBIfNzMk9ZcZFmfn1qPbNDy+vhtTUoaMIdotuMihwGEgPerle0N6ZV28bHmH+FnZQC6uD/P
qpfUcot3r/WJE6qxY47KPwXMzTYucsAXx4qTtQ1A8lJ7RrA0A736GHC9LGuTroEfpvdQf9ZZrn7r
OYV0GEbOi51j5owGLF6wT6oPDjBf7WApZtvj5TMah+balqhpUC5sE7turxoalzPu+NeSxFAHyPAh
1QbjxbPjdBP3mFuZuREQ3g7hNYR3thKMUJ8J99a2MWsDDyZY0uYEu5E4ai+jj04ytcqYHm18hfTO
eYFh8jtqeUvTkz9Vx4LllV36UQiSekkZyE59KHCgjBUtGFPXXoUJQtQBiP2tcpumhNP9jfNqb0KE
/9Ychl2thKZbw9DH/spC2Fau856EnLbSoHOubWVDA6oc79PxCP3uOj38lpbziX+s+qHwPkdqVJuy
EA6Thw5zsjt8dV03sYmwzYeYkk5O0Rsrzrbqi0juleKg9xP1vKNWP1QXWu8HZiPhWnlkIwd5M+zx
pWjM3OyGqa5V7Ajg7U9AjwzcLYP9PFqcnMq+yC/wT1LyGEPvHaN3uiw6kDjZY+fg7f1SGfugXYl5
UH0o9ZI+Vdl5NFO0iBWAyD+acwzc2VBN2MKoQu304rjmTitj8UeirNdko/5IeMp153u/zXY6mW2k
ftPofi5Mfu5IjGBRZs3PmOtvk5/7v5h8fbS+1/xyte5z7PLgu0tiLHdj9905xk8e5uF3kkx/jVQN
XwXDMTxOZvxVJAZUraqfjhV0VoQUCLCJgW+efOGMz6CSCGZKp+EXscx7FJD1jYUI5ibz443bGru4
sKBCMA5cd6mM3kypI9IjgvxGmAWIXcLsvoEcnQGnI/32mewZdNhicETWEtuI+6dS5puXt6RRVlS9
o90WV7uQ/jKET3GxR7JjQ7dpztJNIiaJBulCVEEpnr/DSODEjhEDR7osEZscfdczfZWE8ZSrXcaJ
q529K7yEyXRA55Qzx1PtnwH7a9jHv9u0xUhVqfrCiktSdiqZYvUc9XknulsAIZIrP9FA5YzoIUV+
CLgUL7VGtV3bcv94VM3c6sjovyHoim9q0c6umQk6SKK5yfWRE2wwyPPjZoU1kNfp1hUQj4oiZeBW
i70i6fatd/sZm9yE28Lt6s8hqu+eM5ovYeGMF+D958fdTFvzHdx/PDXUJZ/AWhEqZFja9DY7N5K6
StayWwFu0MGehrgRW+83pp9Pg7L8qrudhujNITDhfz6UYkeu+yrU91FVbvppiH7TJkDQp2KNRcqV
IFXY6CXgtbdaOeXi8RAhxQZ89XQHLM9KF+rTkyeT4cQAuVlluRd8WZGzfDw0HCLAq0YXXYCeBbuw
tYinyxV9saw6svKvHa/wrwkw4b3sSDalrvSvtNbbte+lyCot9scAn+6XHp3Yv7M7AFZ4X9jc8Wty
t08iXe744zUM6/RAhCM8ycf9E4Vzy+9hmuthUsZm/LjfHYJvC6HR61Sm5klTJahWlK1fXpjAvgk8
83kqgV7Dbm7YUKAAVJp7CV3T2qG6nmnNZnnlp1E7kry4nsPVrvCxq3Vu2O3WdJPqOnDwWppFpfa+
Ff5WupcD6nQy/MLw7Hyp6vcYxPsh9iaYgEWm3iU69NeZJW0FBu7EHOclSAT5MuqCog0+xuNWANbn
yOCKkRDTAx/D6p4Uiy2Jjy2skLY9K2G352QQy15p0Ann+2moo+bs1AvIXwjZJNavLN76y+N/Jah6
DCok39gTs+u6n3j5TIDTkkoX0WP6Jhjzv1k5qkVXBi+PW4Zj1xtX2oQHhyZ4r6wjCy+fhp1exdna
QPJ7a7sMO6W0tCO5p/4N6O1CV1N8LaP+TdPjcTfBl1g6rSbupvRNIF7GcA7qfHgttfIXihF0aqMg
49YpA0pSAx/GQJUbl+kKJUZyz0Ot2UUNB8sIAsrdM5vPbJ6FxmAFXmjXgyibH5b00BOSlk9USE/f
JrLnog0exluSxH8LeUVJV/20vGEIfFL9pW5aWFhYOlH0BRnH0dZGA9sdH88HBydoqCzzdsquu/tk
Lh53d62tdkLG2YZYOUG7ztzhNoOxhgNyQb4ZWl2jbrEMcULDwt3u8e2HcPn78QptmzmObWSbxKnK
LTwek79wdOBqgN6GWEwige5odLjtbgQKT0ojFJWvxreewdL7b37kBce65kpLDZ+g2pDOLIfC0Acq
jvTIhxJ3ArhQr5WoGQzqlfvM04cU5rTnfkDbSxoPSnaGvLHNMaRqMvc4SIMozjpj6y+6mXvL8kh7
Gc6RxSvyX+ydx27syrZlf6VQfV7QB9lN76WUlzqEtLVFb4IuSH79G8xzcPepi8LDq351iGRmyqVo
Yq0155jS9b+qInfefBK0lxZd4cfO9+K1CzvsLpPRtFXwq01bA6wMgf3dsdd9KO03Nwz8/chrBFeg
wcoQlV1cZplBY9ZEhnYPoV94P6UTPBDXU+/RcmFED8iDiNHt+IhfOeDZ8xgBEsaF491PMF/mNrW6
FdbjG+Hx+9L3zUcjRu8WRmfDARIUEgEJQo6IA2gaGm+HYJ47SmwZCHjnLvHVxmor76632kcPlMkq
TzmnbxdZczA+BqNS9yb2x4pRegJGXfz4Mz5Maulnr03eIRSN2nUcYgTToTqydOPXQMmxwBR04trc
76MRWVvSKox1ojsUZDmfp6IHyIHRwByTgx2oiD3ECGaW9oepIi+hcMtsgyN7fGvGeO1Jg0xJz/xE
nP1xewAl/tMrcuuuouik94PTRgXjl2Y6/VJKKPbFQKEuCvFVRtyCbBb1BxGq4RgaWb01dBc2GFS4
lVTJHt1Udg69bLpjKuYiVnB7EAUA2ArvoEcqAchdfYKa989J6mf3JDFjKpv7TuAoi2XNDzoPlb7W
WYWtY1vnth+a1b4ccdVE+O3rQGs2LjzYV/JiEdInPX78eVfhoSvKeHxuRBjcVUH5cXu6k86086iP
V6nboi3DYW54Lk3esAsPGdridFcilRGO8r2FiXV9yWrcZWw65w/YcIyivj9lLNNPt90/G2CvvJoP
X1NInoAm6m+37Ecwd65+TUdXoO8Mzobb6Vdvfir0HfTriUEotOcg34XHBXyfOq1qxDnyP2gM26fb
jqXIKiO+mH63X7hXfY3S3rreHocQGHY9Sa2LCnPx1SRT4JqSSbNEic1NFu3CBcZySkqEI7aAuUIQ
Gc3VxBL9CILCOvk6/1BFPfBRKdbqVaNAx4y0yAH0OfeOgpkQ1JDgGuncm/NTJbk9CxL10m2al9D8
co+0z7Yu+LcO0+mv57hng7jSc2bwaXvWOfhhrei4tlpxpEsjToUlxRXjf8apixhAa6grmCya4bEe
g9fAdpqLidxkJ7PEWQmvs148UaGUCgQJuLnXXyjHJTZcc9PbSfZCxOZjVGbnnFXTA51Q0PRa85DX
SNSsya+2t10/RhM/SVBDvT+hpEoa9RZvhaLlAUf50PX+h4978WwX1YdevxfxQVfkqBkBY2nCP0jR
YHZs+l70XE4iw5sv1qNMadajgD/4QLLoCRrWqrU1AoKZaYvGdL87fLIIr3AXRfEltcvyro8DbAK6
m++TCZQy0EwPMCo2TXNDRSKgR4HRbQIS1ger2wV+HMzYUwMrgmac+0E+a1oIosIbT2q03HOYMnqJ
I2gQeVKlmwEHRd6TXtijjq6rIN/d9v5sbDnA7kLLxWq0K44D7dPjUFsFKog6ZG7K7dJ0av+unRp1
8X3gdpYJInHAYEcr6zzaAl6jhg3b4Eh7VkBoDxQK3hytpG9KKybTZuaiiXmDtr066qaFGKydwfa0
7B8ATtUsxbtgmxdd+4DY+SPOZ2VCNU6Ex4l2nvJ4xL+j+lpGNLrQELBQGHTDfkoIod/RAFjbpuRa
Nv+a1fzbOUX+911Jh7q/yYzKJQJOuu96G74ONpEi0hHRBVMfiqv5+ZCl27IzuAVkg3Y1pqy+BE0R
LDmFzC/DOsXQei8IRX7+pHuVQW8f/DasFk1ieDt49Re7I2KlnGT7lJUJkYEZMbZO3XBzVG4EncYF
XMwnk8NzORsofJitoYgq9SQ5wKM1VnoG2reKuajlM5ClAGXF5YfN5JDrh0nRPTiJmjYZDQhMZP70
WnLHW0zD0JytfpYpcd5tpq6Zzmncd2uPQnN5271tQKpQKYgy3Rnzm/VWTgeFferVI2YcfiLiA8PX
Fg7m2yXaYLSpet4+95YHUHZGGgzCaZ61LgpJqAXZkxUV5lSbm0jotOKk2bG7UnNszRQK0k6a6MP1
SKWSiVbsCsN6Z+YQXG6bCZQNdH3zq2EBvcrhmzwPA/wzDcnOuuZTO8pBC5aG3r40/WT+ageanrKP
fvClrZFMpTORzVo4kfduDba4DMOUv3R5eqSJIq+3PdnPkTF9+DQp1yURuruzsOvWZUkvsLR/j4rv
H6c41ZGX65dRQBxuaYG6EoP1FJAi4xmhj2e2tpj86rBqKG3gi5hG8ws5Q9mVEfoSTk7kDvB2HYJn
F2mExmIcE9YZraZ/9qWvnRkfta+oxX09fYUXGly6LPiBcy8Rnfs/0pHGQWegjBVgnAgMC8FQl+19
59slaOlVFWNkCYb8pbYGjcMbGmbMrB1qA/9ugxIDZc4ppnx3MZhC2W6TbcO1cFPn2U/tqhEp/PTL
l64C1e7/8gdo+3U89S/mgGBGB/52uu3iDnxJmHas7ZKzZW/1ufNaIJFjlaXOrtChNfOfPBPiaQMM
Dr9BofOHQjdG2maOf7/gB3l2bBp7fXvKxBe4bHx/Vgdr0IbKuuHYEPmmHyftWhWuvx3RTS/gcCFY
jV1iqfSqeamytn4GRzPcu9C4Qqgoz76L7FQ5urZ0q4KCvrbSnR1kzd1tk5iquatTMEu3F4iRlZty
gIpctTJjiUSghlaM1n2oYCkohr6rMuziU4TJ4eRWqb1NcvCQImiS1ylWP07lBqc5CCGs8/KkS6c8
OW7/9+b2XFXco4YiQg2F2mKuvL0SwsHiHXWotUWrPK4nSMUmkKCfqepoPfmJcUCdXOxHo8VKJKLk
Lpx9/00u1IuVMnTPDNb9YuwNfclkSlsa1FNc79PulBlZvHBdZW7aPH1OGkPb3gIObCch9AtkDzWJ
9lO3tQGQ/7ed05nAfqYvm4r6EfEgetYs82fHhn+s9TbeFnOXYH4qU/VW0tFajqWRrztLINSB76Ut
Q69lEqaHrC7i1AaJ6hpLMBj9/hYwctsdvKewxzXIJC9+lEb3pkw9/mS8hhBMH72z2VfJvQq0FdPw
YzANj/VQBtsaiM3ptrHpZcJbGdLXbHKyo61orCkz8Q+5H3oPvePJkzHqb2iAelg7YkBDzimyduPm
KazC5qMMPs2mx6k0kY6bQdd5NJMPGRndg5c69uM0OHeUwjsEe/6nQx8i7bzghVxdsRV+PW79VniL
mvvIkspxutw2bmR4J1xD+Is1JoVFMB4BNZvo8Dr3HiwqvMge7l1ueuATMzU9BbEUKxHIeKu4mB1H
kxsMasWKIPmjoYOX7UfCjir/OXeS7lEj4+sWq4HsRN0z3rhLLLrW5hC8O43lnS1yLgHOtMWLN9A6
JxKJVCfdLV5ch360a1JW2yZUbUSI/ipTcxIudI7pWCB/zwpLnQVjvw15BsbSVKF81rtuJ7gXXW97
HPYPtQsLI0BKtUIHyJVTKDIarQEmjEGc6oLUsHDXY0Zdu4NfnGnvVMfEwzCFAyEiD/EIe71+IQVg
5Tdd9er2r5XTy3NmJPU5txx5lqNZnJvN7fHtWZQcW1fFyQHMaXiGXwafLEb15DMcpTRPkROl/KX4
SpdxglDCcnCP+ILIrEknDx7gHXx7x6ZN2topg8uANnGKjmviE9qQfrHovXb6jIIhAiSBuFcn4WVx
w5tIrTh1vjbuyrDd0BiJjzm5LdWYwqOY4xD0uCw29Wh/gf73l0QXhE9lHaC0VMc6r+O70DXiu8Bh
U1vAfy3NPdpht2q1iP60I/Q77KYrt/bA+vYCeoVlVOGSCYu7xPtMuxok2as/NAp7uJ9vRh9PetFg
AYFEddtiEyWCbxoWwut70uoqtYmyoXuEzmeAFcM7zomHccHPfjQ5cmEexVrEtOqshgFnxP/94OC8
euqFBh2uVN22IKtQkLJBWxbbbJqxSNTFts5zFMmN/15MTCYyFP8nGtPlE3z3E6ExX5Xn97sox/MS
TIxrjKJ8afVg4/lN/4ACdV56E0gSHTPJ0lBC81xFWZiFe6OaimNTe8WRbvVXzixyR5/QsZkcAlNq
Te++dWV+1/97Y2wT6tWTrZvTqQ7bf26qeRcm6Em2urm1HUU2jel4h4kQVldnaePVmPJgMjiPtAww
KlNoLcJKsx+TDuCm3ndowazxs0Fs+Ntx6G/HDjla4Fw2TaXqX1bWIO1hnfwSB0Yy9890VELWOQVX
RpAOAu1wMPt97voxoWeIPzKyHIs2Sj+Hiqu6NHAsww+L9mPWPnEFsD5MWgHQO2156mmcP0gv/eja
wPzwnNmKQhjD2ZtRz2Ot/7DAo9ummmdked+p6McPga0MPknTvofMAzAtDNUbfUGTqE0re+XaFgIp
HklSb/G0upHXrbMxyHZQ6z/tPgm+DTfadtB9PrTMwSITtuS4W7p5YMQ9bCaKkCcV8+f74Hq/pAVA
yg836KLr1xHu9W7C7rGJxrL8oGvcZmP56UTCW5MPHTGxjh9xWKNN7tJkJ6cU/rVpZI99MjGVq+J1
PzUIoHx0fQO4khg/y6tfawYGFata4ufQt7ouGsDWtAdTEhfpX6aIZ9ENeIsxj8d7yqHu6AgIdrUo
tXOqOTTES4YZTcHC0wBYUwkHRAC9tRUg9mDlS8MlsMBcGzk+1LEY7IfOButa6qLeVInZvZk+dV3U
VEeD3tqyKW24ni5xKshuKTQdMT67sVrVo6m9jVMy7CpalgS8lNpbM9Vf3tA49zqLuHtrAoA7P81q
31q7/J/RuqfhO38GIuZYR9oSO2hPyRcD3Km9xY0/Yt1n5lO3ffAy695vX87cJd9HRZ1iGedtdEBm
hq8u7nwZBNfA/tH1fNdk8BpBQdBwiYd4VWD12fqev5tmiUyDfGZiPrtksNycJ4qvg58SMjq6XC5M
PX/PifamIP4cjLa7A1pB7i6L+qOqLbVIYug5QUXEm8dCLyCfDub9iRYw5ukWNQneU6QStJb3cRXL
bWij0sXWgDguo09Z+0ym0yo+xGPkHezMzZYKj8TCDG3tMWp+qSiAfR/70JRo7b1rFuxjK1XJPZUb
uFRDg+xS+Pl+bvHEQ4C2Nl54c7e8/Db7ghvoRLB0izjdJOTgWkTWpRpzZ0Ex7a4G91LUI31P24LU
hh1taAprC2N5H5IKN0zmKeumYO1k1QQkrmrvwpYcUWnHH2WVE4Csy20Qm+ZD11XEh2LtYypgd5sg
s6fVZE31XRBjbSCTN0HiPO49JjoPt02iyF7hVhzsa2Eiyeut6tK2HPzZUMgjvB0C7gwOt2SyvimT
mX0WcgfEOUM4a32nNqZTLcJFSmM9fmjFQALO3iFE7JIlndqCvrRP6itOpvyApeSgxTQOGu9K0Vfs
PIWJ2MsHpJtIsYHWR6+BMJwHkr/sh2AijTbkoN2RBuc8TAMC0srogKyBaYvC9Of2tDe/39R/MYh6
xHO1mqKh3zp0jNDiM+Iim+G31Q43KdcuCY1nZTjrFODCwvaDb8fsrqGcSHGu/HY1KGC5dPKQRsck
ciKrSs4iy8djI/BPoq0yXibTSSgQ+VXdqTmXZNwCnYk+Yc87y8GD69iGM1ooNeFico9dW3Fhn515
c3vE1anB3QsQkFEYMNGmImd80ttLlI46uC0jWdIwpRr34St02k+O5AXGZ/LpJbT2U8PcxAM3OmVE
hE5XA7Ogks8uDNTWDqsGNgOC67AL9sDUh5XNAbKiD3aZMHwfIlCo0rJh69fYX6tuSB+D/l61QXIw
cCQu9dy8j+gdv2J2d20tX8V1Nd25XvUNFRknthke8rEnpcsEcuF72iP3jFPYT2LLkNDcsS6hpUOS
wqNz3zY5bmFkJk1Ij6yprP7AQp84JzPuEcTWnwArQM4kzQbz7lGNTNCcYroPZESZKYX32NvoZeHp
Uhb60cz1koDHYhIeMZ4ugjyuLk00vKW41NJOLFMloqcANvIS8290AuDScHtEXd9QY77UleHAqrfi
N9g0eGGITt/bDuo4SgpugRLbidkSd5iD9MSdiXCXNZR2X0Qu1WyRzg1dDR10zC8cl/Ub45/Pouh3
FVXSJUZSt2jirryXWACoDlUgwI73I57GCvJckcEiEaTBhL2H0SO70fv6a4Y8TRRlBeufZShxHBEZ
z2V9LqzhNfYICZM7HwTAYRDGk66l3jXXZLRSoTFues9feb4dnDXL7O8DZhjbwDWZDvnpwpiUd7Xp
gV0rd0zXHB8fzEhwkVhWclVhlFypwKgjFF6wXPH/mFR2mgJqXAEid8M7iPvp3LuRZj/cw6RiHWw9
p5aFN7KviispLcZa5+eiEGZX7yPrXtJ6blmMOsBWV7McgYtLO9nLMSoRg5uPoy31jcRDvsxTDcuG
Hl07qOmzwcUM051pC+8cEJCrZ1l2DSurXEykAVCtdOm1T+Swra0qXVaVmy7HVlfboBE0fVTKbErg
Lzc1YtHt4VtCvTswOpqgnHpEkTlOfXUtw10aEndcEGo4ZZqquQ5zXJLqucArc8SX48E2Lajtr6LD
d2v5dbOdpmqXj53ahSUg9ah2Kn4RrLF06LJ1xTQDQ2N1B19ZXivHlmumCCRSzLu39xIzhVAL3xWA
wIrIyKtm+S66r2lZZnifYRYUCzE7ELAZkO/W1WozMULCsqNfisoDfTeSwO6L7OrKjhli794xXRrO
8aTOSZUjZclLroc14MPEhaKmWxdRq7UmSgMNNBsPD8NR9UDOawyvt48k4lq11235qWO5QhJJxRsY
abxrQ3sFDhmCccF/rzKwAjtR8tJ4HYZXZeLIrNtxUbepxmyOje9mxYnY7ovCTXZC9LmTdvq7L3CT
BkOt0dEtiaGIAeo4+qZOgotnZcZmiGxCJsqwvEY5hCEiWwm/1our72h7OCG/tbJst26ZHKs0bU9d
NSx6G3k5FYgPk6J0rgVRC3yreJkEv40+7O9dSCrrHrDw2kpwBo/jfBEaScRCdHuNBZODRuu8/YQz
DC3dV1+bDsuEM4kT8DcTSiyblQ16iuFND+azVBTgs8jIEz2/etmXxdbudRNV4t4H63AqM+2kJ0Be
snFUB9UWmFCcAI6wjSxPHgCdted4MN1rmnhMnE28qX0ai+vtOWkCIOT5bd0DChF189Xp0jzcztXJ
wc/C0s1e3XbN+dTN5ZaOpMuy2He3Bf+f3o/v0cPPKNfe343zlSDvOQl66soHRw2klTgu+QSEq/SP
GXJIrfTLD8jN36HQ3E9v8J9bv1O/zHy89GECOC4EORuXwY9lkEsE5yhCAEj7xyoRjNpveI5h6Tjm
ta50wq6FgbNal+NsXszpEyIWyQ1SXf0g/i7i5NEHr/vFxfCzLxz3A1tKysXWIfJ11HtSL2r7NZ16
b9EHXvViESu+BFPtPSVaLpbKatVjPNA0B9GRQ4qE3IpM2L+HhKWvweubd0OfErQM3/fSw6PbGoAr
z2FSeFtP6pIhC5oAs0SfqEXIJyjJ5MFvmpFZn9PsCezEdadPalcncjrZwja2rekYZ3sMcI7NAEUH
MfIGybp2F7Jq4OD3iqur0Ffaha8eWi8ruYmm4rF2CHLGIVU8+0VZLIu4MVAQI7U2sTq9aQl3MPSH
xrvPFG5Rybb47BXKQBLLvoKQK2Utcaa1TPV0r/jB+Lpx2xD+TQxoinOaaTMpEYk/M4yiac2nwq0o
D8aFYerApr1CXzsFCTAe0W1wamwSSqr7aqxjrA/aa4E94tPFAcuJqot3t0c2W8kIaYpGd1jYqXih
l57Ry9bbZ/4u1mk61T6E2Wwlqt58qOmoEs/nNVdrspo1AUPZvYOlf0Pqu3YxE6xDLTKUs6PTN9Lq
uQtta81O42JyLGoTa50sTIZCOXKpLrP3BbS448DP3U2k85xiGZBcnDflebLQo42aU19kVHQof7vh
LikoNqJC2vdkx5Ndq1nhQ8Yfu1Kqlo9k+/mYWg3ziTiIdmkOWvySyy5YNG40vlp2ib0sEdF7N6un
BMrPj0pOXzqRyF9lmzxJC4lW1WTnxi7H34p5bBVVtJcF4UKjcAn8luPrX587LlfWCehFEUpxPLCq
twtYeSW8N73LmSR67W8rtM4wPNCrm+IpdmX8pTivgMD1H6PGaFBCdHqz8f4DLhbtqx2CeEyFHzx3
FUYeAxPok8L7Msvp80ezT4eV7BP/auoKs3vQ6fdNDmu48EEAdAUNkc4ey4uO52Db1FV21jH/7kj4
iE8yo1Ryxi4+Ntx89ozqE/CDg3Og5Z3vMV86R4kKaVeSsHiqyR/bSuZB51qbCMnrrfgO+2+4UZ5e
3qN4luu8ctWVmb6JdwpNsK8aItKmNHtCYTcxldKH5y5gJEDDQHuxqToX0rP6N9PTcAM7ffgxcliH
njF9JmH2GnMR+OVq013ZCP/blua+jBz9RydlNcD0gfasYH2GnQIIkbf86+P3XdpOwSyGI5+iIrIP
lRp3RmUF8Q9lxZGAuea7bv2rXxTmV2kH7wLt9WetDYSkR4Z6Jwa4xc7UhHR70ExgpVYvuY+ysQU3
9ezokL6Yt7I4Reux4uLTPMR17K+iYUqu3HbIJVdIEYRHqFyfpYc+0qIjXtro2MXm34+ctqW32xKp
8Oe52yO38XJQ2f9+dzN/yT9e+fP2krwfd/nnnf/xYxqaNJvJNq5/fcc/X3d73203yLUAnXSfsLBP
o6MsxhA3v/h7I/79CIQw3KK6RTBZcVMerPKSdbSfqjE6WsyW7zLdaE6hsje3PfTF7ozhz4sjKWEn
M4y6uwlJ7iUbqWh8cZd1JWYFvJ6ccKSFh0mMnLkaIm3u5ITb25NeTL6PQy1c6NmhjYLviFUskU2J
ll0kiUkRTe1FUZN57+dldc281OK2XFKk19XOtULB4FsTVzuD6ozCeG22DpoTCrSoqJ51UbgnVWEU
ue0iIsTRVzpPt56unyXNiSM7uORe/VpFnvecEnhyAQL5XYMbwnw+NcfWst19O2e3mbWsX70K64iO
Drs10nxvhJ3+JnuxMmyzXk1Kd3eN4rxyi7Rcw2KBHlFLC+YnxJbIGX/IfesYoTcWCrnKxAyQSAVY
COyZ20bwECqu34w+3wbk2E3EXN1LtgIO0NHllnSR9zlK4mUy0TUhUlQsSpjYVSueUVHli5bV486g
GKJwbOG1Jd8hogXYBUgEW4wkDmSItabqZOlJn1XwAJ43cCK5NIo8RnCVXXDe+0CUueyT0Qc3sOZi
w1ozXJmhhCUtYm0dm33DYsdg7FylzrJ0U5Ir4aajNcUqYq+HLjcXdQ9a1RzAjVoZuFHZQxOIhgaB
PtxQmLybzvnC2XpJVQh9KiJ5dSTwoKcHBiIyXDFlpXNlXEGGiodYfBWsY9YV7Ns1/T7jIQSbySwu
fJ3colgyaX9Ff0WatOtEnGjlGx0nOmiKRJVmcA/cGsDhzW5jURXTDtv8mrOXOKeMiN6wr9Z+FDen
0RBvbkDSRTtScpgevSVmJ3VBuHnvQ3SQqKJxi2cSHGkVrosuL3YpXZpujPLjDXdveK9VmlQHBxXs
0TYd+gKjNBbSbgHwO/2EJnqcdomTMi6mhd85LbQcn2lxRrKz4A4KFcxe2YS8r5NUlktLqo9qSMn+
kf2bgY09TZ9F7KrfGXZJ8ifUB8zKlsw5TPwRrp1lovnVMqLfC1WjX0+DerSqRzzY/h0ekgn+gNei
sWfeqdshmQRYR11w92H3UUyKDnpjPWXVTxDbH6IFIW6Jyd3KojugPV2nU4G1tStfbYtUKjLF7I0h
xwckNMajZ1ZrzW2Qq3Xpe1vX3lpj9VHrneQwg2qfizDnfAQ+HTpO+dWlYmOREZY7U/7ACdIcNHt2
aJBEEFivQ5GuFLpQwXDky3bJ24TVF16qCEWPpTNERgFUf5Fpvw5wr75lSiDxaIutis1up2I0jEHL
sKSdvI9QGgqLljatyCHMyfnT9Qege4fKBTWdOO0nfF6WPCiJ720K2ZNXsGjoSFXc02zB36prB70i
9c2qdQ2hdCA3qkEeO0c7suihszIxOOmauxyF1D7GY/McxuHl9lps4DcoalmdS2IN77uWBqOsn0oC
UN7LjBpLit65WnWqHTWfoFxzlO1nkdfb1NJfiLhmweVkvxCwTR+ZpbEyTomrUYH3TnDFHuwcM+U0
tp9H91eIip86DA4//xn8Taw+TJo1Pxz9x4gcs18e2v8mzFoWeJIbAFGxcr7htlH14vXu+GtenDSd
VtIabOt74cd3k8vqxJ/S56HW06+wyL/8xnM+woFlPkmEXKNsb9jkysgPqGlymIs8UjNP3gPhSot+
3v+z+Y/3/MfX/eNLbt/iz8tGnYZbBJ/nVkjSM4YwXNFMKQ/xvFF2F2Zzc+Xv/dsjqwvLw+0R9JaR
vNXUg/zmQ0bLFyzlx4NJVAHZ4S3Lmmw8gN4EeGwJfaVVfr2ISqc+tJ2s9WXbt+6q1sNo2T/UmaUf
CUSzF6NTyVWV0ZQaH+1sYk3tTqANwjFm2zeZhO7c/gI10OKNLkFQEj5aHhwIptPy9rDQjPJwe/Sf
r3SO8395/z+e/euhOWqPlWnITSD64TDRwDiEntiTDN9ubwDqPyjqLo74fTog1f/x3J9dlr1ryr+/
srEOkLXgYo9EA3UZ4gm9517BwujfRGrrD4ta9/W/idVaRuD5IhlL1kGh+mLSJw+ko9IDNW6fze2J
wgBO41ubYQyDvVGELf1Aqzl4iROt9CTKOaXTPXw3Mn1Uh2uFb377YdPo14doIhJTBK1zvh0eVUN2
we1RyZrtAIC647pM5iGy5z61Ng06Wd/mPBFO8tendPuojPmjaq+KRh43pJIUASMkZW0dpUMONr8E
hQtgEuWVyLAujOMy8I324DWCJQcgHjvVwDPSm1+LJr0ODWgLkbGCbBumbWbP3M1FBrWD0UcVJEEi
NqZag9VPFnGi+4dSbD0x0CmNdLmMNVng1GFze9QOBUVjOO7QZ3SHKFTdwdFsOyP5jYe3J9twDHay
vArSSGxU3t9YNzGVdv1X54DEgIUiWER06dYv83xnSoEm36t2g+1Pn1Yi4Cwbz9KpUWCVCliYBldQ
H4LmvbfExkE59wvkb8NMPxkejFk4MLi7UCcX1IhSca0tGl+wlqvAsRgIQgwji6vgGuGjLVbdiIA0
Gd8sI9tPQ56vqlHTTyV986WvQXbksLVWncyDc0pNsRx1K/zVITBoA/vTMQZwAcpbpJobnrs8Hk4s
nNDaZ0O6q1KBW4mAHOa+xQLCPVycvH6XXu8tU82UZx+7wJ3RSiwA+A1CJYf3rApXHnRy2AC9f4d1
cFvHBSkocbxG0NeshaZe0gRHymAHu2yszy1C/KUCKvmrdi66z9jPz/2O9Y6JKQUxz1rP+xz4F0fs
7bBlzu+t/j8q4H+CCrCN/44UsIw+v//3//p9+0az935+91+UANP+l66bHGKebfk48edX1O+mxYBv
/csWFnJJU+i+5egO/IC/KQEmLzm65XoeqTYmysk/lADxL9tGPO27eKFd1+Kw/n+BBLBQ8v4PSICw
dGD4QndcvqvnWJbH7/dPSEDJzdNm9HowDIjcA+G9U9IdoBXCkvFeenu8Lz3nt27PgSflum7kGbGB
B9NtZYKgvWhIffwkNe9o19FSqNMVwwqP16kTmegEJ1m+onfuDok6dKzPlnBeg0WdFmcxNxLKAhwa
QUo7q86QhLtk+uArYjHNQILJFMQ9zebb9m8kia0rLNhjPd6NY+esJg/EqoF9wKxzwBn4ocGME6CR
lifGbi4xLsG93fbxLiOup8uVfbArtWtSiCUqh0lVBTsRNfkahQLuH9tdNNOcfjZhMsPU4fqlsQgN
gQppou2KkmXpFuKhaRQ9fbDfek6HjcvRll++34zRdDBkciHpW1+jjX3LI7qIXs6FONEwKXXIIhmx
MzY26hUGFh5MibvVBzyjsZb9FHtVsAZUA6gEEsmYlydLZCZbL1VHBLbfg9sxq5XVd1B99XaGqi9P
1copnZd8nL6gq+p5dvWy5FdjEKuVMt9eTpp1Z5aDsRin9CELkKkZabgeHGDjxCUFOLuZLlV7z8k+
sNChnYYbNhTmfUFONt7+35Ep9p4fH1PhHeMazz3z9TXtlvQpMVl5eHzcA1EQKJRQZMyfkUjabYu2
vyKuCsaZhrHXXuXCPFI7yiPkdTI56+ghbrKfcOh3EBdQ0sQ/ThDES3dgRdlIAwAB5qDS68UG6vVa
0j4MBZRIlk6LQsvodOG2s83+4BXE3bVgVvqCGgfyOfb4EfJOMqBCgwwTWMYxZ2WwbMaRjjE9FaAr
xQryD9jn4aVVQAxU+Ko3WMiToXu1aC4vmhxN3Rg/OzFS9LBVx4j5LmUpkDUdTJ9KHMCtEGUkQCJF
T3VN/bFPQh+SPKcdygxrEVDwxG7QrxwFb7fNGOJQ9ffZsBc25FSo+e1CA1mwc/v+DofUi9dE7r7X
8Kz4kdzIpNwb2XRsSxdKNJaVBb3JJnIoj9zqBSjqCrkQFOyGWVzts1Is/4ul89iNHNmC6BcRoDfb
8r6kkqpkNkTL0SaTTHp+/TscvM2gG4OGTJGZ10Sc6D8ZgVcY/dITOl13AS2b1aB7VxbUqRzqzKBL
tFNJ9cnH8IUnEuZP6r2PQ7RrWQpU2EsARGkPzHaE2BAivqhjjQ+y7uccKPdnKKdLWbmEt0zOzTD9
qw/thykA4T/1p9NOaEFa7zeGaAd7uFnGJdI5WCFgQhEcx6G4s1v8cgFSdnpKWphkgxPcW1tcSdGM
lpB7ue3crzw2zkXpvYiskbxx6mp7LOJr8RvlTr8kfddERYlf+EmLB5j/zIX8Erko4S91kVwSywTW
dGyittsaov0sbbBgTSNoYoJ/md8d1SSvqosu1IPVwfKKu9Nk12EMVmbO+9hA5+LBQRtrMkRzsvra
Vuke8azc5p370XsbskYIeaRSAQbOIHxw92msra3ACtEATyneQQZykVQHHDWEBJvpzSsNY2GaBPbO
fylQ/EXmEnkIEU586UbW/Hi9IribfojoxnTRBPWAggaFjIg3flu9s+Ui+3xBq3yWMXqkkegGzcS+
2Ty7XmiQtFB+NY63IWzDPJvNsBCZzsIzNQnhkAcUzXfXpwjLxYZorrlAgLRm/iJ1fcMbPJFyEe88
M3XXXSJ2OlmqeFFxx8f1/IX1g2yc397Qn1IL2dvYdS8Eyl5pGu+tWbtwgXnf8Pzza8MEqEcVsyKU
qiZ4p3xeYisSJ1BlvMLGOMkJvhps5a8o0U9Eg1nLKaC97WAp9NqrMGdPpj0t2dLcOqvYx2AYwEXR
p/CrpY20It4jf+RWML5JtzlpIQQGu/bNhY9OpoaChb+nuAOmwNlklgtmYR/JuEAcOm4qGe/DprpJ
FoftGn8yR/hQb3sP+8pU0TF4CpND9B38x2RhFshwf2YVuk9eqecbVBpApLuLo5yzG6BQ9xYTDGKo
8Z/Iyz+rIohXZGK3ib8x+n2bwStEx02EYSxulT69V0l5SJ3hFDcMdnWoJwDlFgJmalcwNMpbf2uk
W1VnV743TEEeNhDXOg2kBHFxljSuBC5znSX3fsTXC7gPeI+2EWb9jKbgniJIRlRhvfQeW00a8PHk
xFbPRDlb6FG5R0NgXuogOnR0mLrXPoI5Kin1dyDn1yN5h3bXnIoU185QudXCd+L3bh54hKb5mBBQ
T31/l3pyK0MmRkE9nbAVQhnsN2IwH0WnrWozOSbhS8qVsLVlaW8FR6hn+zvl/xox4WYukQ4VKRML
W3MTVsIHMmZcItb8cuHlziMaHG05kbxMXNW97skfzKOiXhXgF+gUynsq5alu0w+SNjYAJUHleFen
hyNZddZ9cOaxeVt8qSE5+X3B8E+ytjGTtxh6zjA5q1I3+JYDa934v8BkMIugVllGLKfR7lZ7bdJ2
Zmq5lCXLhMUF2bO5+Smkq2280QY/57cNqe1CQzHY3tveC9lCInE3eqAUssBMC0m2esf9jDdvmZqd
cbUick2Tm24zTBStPq0iYhcW0wjXsDVG8r612CDGydEPQ5Sam7Zvbh7uKITa+RczYy5VAC6L0A7s
2Z9HS+CNxyninhUiJh936pyNP9lvhtbP6o/gG6YQaBo19jC86UjVZCxDGoplaJuvjmaYy65sXgQC
DpDKTcAm2kOIBmUtMkf2yOJaVlGzZPGir43cPrYRKlHco15IKSOrTVK1vxH28XWqfQpBRp2j0RyC
Y++OTlm8chCjXAvDtQsOgO1LUq06bXzqFdMaAAabLnC/2xIjrZLDy3g3EQIuy4jY69LC720bEQvC
ZGca44dbxdqugUKbZdG0RMBRLAXoVbK6EKtP/R+N9S8KomWO24fpLhO+MI/ueaPf/JoXPq+KOZgJ
/LZMCIWNBvouZtm2iG9uGRKqUeMInzpQLCUBk5sY+OIyNvApqJLhEPEAhuusDCt/Cftb7DTmTm/v
HZ6mpfRluXCZ4MLKeXfSoZ4rRbUA9bvQJv6p3ltr4Qpna2TcH5KV8WKWTiVUkX1SM9R1tUXbxrfW
qTJeuEXQweHIeGxTGzUhxgWYrKiaJjNb5CohB4ArGcfpzZvU2vZf7LK5oB7PN6ApvkvytSn5TjKG
XeqE+/mTk8O/3vffFL91PuSEO5lozWrkZAnULvL6tUJ4gMLilSn3IakwJQvrwhAPz5xxLc3c5o2I
DciK9kvds63Ik0+iSn/1ihX98GRb/Ro6IStewZS21TFw5SGe7n7VJv1Sw6aCLfKtI1oMQ+3XODnH
PjaeoFZ96/ifZQAiqELXQYZjMsLySzr3VjXaZzsq59QkN0ZdP4GAYqHi/q5kniwr1X5N3aJvvFfC
XuciUB5FoD83jK12ZAh+FCrk0gy9Ux66a90pDzBvMXuU/u6/D6Cxq2NTjv/GMt4CHdhmevbLoJKl
DcLyIuA1yjWwCybBA7Gyg5UAkAk3XifGfZpbFUcP12Bd7o7ya8JC9SU/l74mQe8k6v5Pq2Njx+By
NQTjn4bqxvDEWxAa3ooFFXlSRnEzjCcYoT9DsO/c4g+/LaLzPj0HVfTTxe0RN8TVyLnIwFiUlJRh
aeOmJl1i6XjpExSOdw2avA72mWq62MUR+U12+mWR1rmWKPPxzDhb0fEiaMNYbMJmDFeUHRmS3hNa
IpOHcnoFu/GEB5QRsdMdbMQym7z77SayIEiAV2RbxDs2UUD3eV4CJ5h2rp5fkyY7OyohQcMlqD5d
I3TZ4x4wDp0evBVDtmqAyFHL1S+V7V40FxEFXM4Rax5OsCnoXpOJ27c10meYSOvMczA+zQmp0DYW
ghCnTOkbv6kuCfPa7AJtl8Yq6XZd7K6TVG6tPNlbyoxI5ujQHNavVtD/9JFJqI39NBTwi7h1+Kbm
N23uAdthEWTTfYiMk8HiSRubveqjX8N/AJzI4V+oo8lxT2VZ7fh8p5XCqDog/0jZLRnRnDvhiWWR
sbcrg1unEHrW4nWI8kNcQd8cNlGZPcIOJmbCnhVGwYIW9KtLSn7GEEClH6XHlLdH62YZbEOhwjr5
n0bwIg/Zu1mFMB4BVk3c4KJmKlZ140cRc0REuvFX5eTl+Dqlr4Qh7rlA4EtaWEPph7F0N6NBNoSY
XssMJSdRgzsjII5HsZwaeqBqnrMfuldTyGRVZcktCLonCQLfAh0H8kadxlaQ5OaKZVMfWhcBytBZ
h4j5wpIgpHhl+s3rnDNl2kRhtwGVTeSHYA3scWPXyRqK8sLR3I9MA1o2cFQUatlVRIV6efunU2eP
wwjWtldXt0G8CR21TvS3XiKeI9prw0FMyUtEl+fGv5kuz5HdMVjH2RJXLk6KectPuNLe9vqXnybG
2pV5qtwG+S1jMEE2BjdgWPbIUMxrh8IXPXjHo8qINwmAkjQ6+YNkdmr+XW8Rwuk7L7A/8WD/otoQ
UHldCN+CoOw8at4BztCQtIRCjYihYa5uUhdLTT3uVBA8YEeQIIUHL/TqQ91Yb868FZsX/OEzqj7G
EHp2s1poYhEAsImyGg+KsTQG2EzZTCZNTHsxZP55KBTGCaF+mrp4fe4N43coem3BvgHXpiRiWB7r
iQkr8CTFDxgOYMk5FjKRX9y4IDwDlDP6W3SRBOV1VFq7Ik1OEmfbvDlEmpnrcEy8fFuV6Us8MNEV
cxh2O1ar0QBUDqrvo5yqS4YRwABnwclWbQo3e/FlaiwGFKdE5j1Dq/qeagHXnFJkKcPhWqBO28S+
cxY5KGWmUydNVR9EutBfD+tMhovSz5uVaTMmYZoNaoiuLtAx51TWcBvM9jg4xkLK3uDqMstNh9/a
L9rhMnXW+ziGp5rYsoU0ixfH5XoLhv4rt8xdb7ZoIcPws6nSZEvJRBE6DcSLdcvcmVkkfiUWhtET
pNAPh9Lq+4Uhx4KB0CYwiyfkJkdVJWBuJALlyed9C/6Ys/xoaIm5zl+1Kf+R8fToiRWVAbjvdjI2
eu+Xy7qMNkjrDDxX6TosiNJJxyKfz9U94hCj+jVRRhIIQ3dMYZhif5ye3AlZHAIVsgQY+OPLQy9e
mQRgccYO/RRuQ8s0F5nJHL/vkw38ItIzE3zZ9AGya350085WrWFV4FWsJVS5Fv/qZKxsr+o2Zmq8
QH4ZVq3n/lnuPlJM9YnGVNQZG6dzsEAD6JSI4oTIX41asmrlh3LkL4rm4FAN5KomrCxRP+H+bGnY
IrWN8gneuYq5F7TqwLghlchtUrf7sE3/LfcYGcmwXutExS/9nsFe0I7h1kWXtEwUaBSlsVdv6xqA
fBYFrwkXfxJ+mKU17DoW02lBgFRvyBVssXWsl+9iTLVFimaWkiP+N8Ela0wAJBSbWw34TM5hwK8Y
4ZLp1B8yZswtPH3Tu9DGtQxeG/lreqW/28WDnoeGMkIdNqX0e6o95KLhNMzv8dBsVBJyJTMQiaoR
8yS729xk/5xOHhxGOzwQf3cPRDOPOcx3EDef7D5gkhV3ockbFJo3qR5FVrwlHB8Ik10acxxOwtJ+
ndZO1rgqqOaKFNWz1ZL+Xhv5th6rv1SlBCgkSYj0EsH3YMfHRAzEavJ4TYP/L8kIY48sJMLOcEtj
1GYFiFM3AQNfGC9pH74GWFEXmiU/MbqWSLAQ36gFGHOxYrJIIT4ytiBG3Kob7tcJh6Nd2F9ZVLyP
DRJMx8EnQ+Yy6F8PRSgXLGGThPEEJgHrfY+NNc37m4+NcCP7zkGz3b71dbgnQeHZCTgO3an6s+vh
rkMNXAwDn1xEph1Gw7NuQeKknEK69hPoN495SRmCLOqDKxKqfutydLvED5qNYmUk3AnOf3EZO38F
mCxaUGsdxiH5QOJ1oWOaVhVOr9xy3gJIpgzDBpx0wS/zqQ89Z3ZVwlFmKjKJZWTXoAZ5y9gql1uE
S3SIIYILyqexTH/99N1L4Ib3kssTLQFtTHaFCHUQjQS6LcJ9JlS5imPz3YzKG2X8vW6hi/OKiNF/
VBXQDEDRTlKxc/Q/J0z6o/FJA/EXWPiNqiTYFcBoVBuT61Zd9b/QrvNDQiwRyWwkHuvRH8IKh9a1
nueeApZ29tUE5if68qeMZ9ftWeu4bo64Uhu36TC+25zWCxThGMCo3/EPFwt0XNLwp3Xv2dZeetUN
NNsuCFjEYJP5NsthrRFBs2CHtyaA79kfSTFsg/ikwcCPY+NCbvXsaNMfbZ1fJFV1FKCYGQKhQ7W+
JWTPrJq6fafVsbcGabtIVjjaxbM+dph2tUvCxm8BaH4ZmR8jyfVYhItgpTXwDlJOoygh2nxqXIwp
IMps1z82qOxXRAdVO6cyf4xOjouhrotrmvOD2+lqyio+HzV9oXFi6mVc6pANZ6tSfjpuCOaUhBQm
yCR7fHAtwF5MT6rDRBOVn2JOrBw/W02QY2qH/+rJZcVoew+hugEscXcrHZoZb0jezDTR0IhArbFJ
Aah7d5s6J3vAM0Uy1RePr4OujUKXe6Hbmo01YO2ungL7qQ2PIururAS/yJR/bpi3JJ2x7rNw2EZm
9A9LymufRpT007Cq0ayXVXn1oujb9ogbVLRMbpffc41XBgi7sbQYTkHnOI2+L2H1yh+4NM2yL4ur
wffbVOrA8YB7poMXHNblL6Jfc2VgUwJAME9sIJz4HLMWpQCUjSfL/E/ActbBL5NiGH3YZbgHvMTF
0FK7Sv9fl478WCjw8oC1bBks3FRgHIrGe/jbhniSRGJvB/aIQdR166bN8eFTQuTJkaA2pPJ1x/TV
+9ZLgsotG59OM3Dbi5rRbuszaYca07XdrU7ks1mRiEvm0MknrW0RVeE5L7unzk83+aACWAuok8jT
YSDUt1g6f1v9kwdCf5FWeiBZCbZrZXyywZcLvxs+U7TOS7v3LzBzltITnOyTYe6izl7FofPoTD79
ECRFU5ncozZ0d5eBUxxMBPtY4kDoxNqX/mPUCIIWOD2I17hkrg7phEkUqnCmJJDa5t+ZFYmfgJRu
V9Zk3pHcBQ33LDVrlU/x2/w/W8HUr4Sz0nvTPzd9sxLrCaQhySHedFTF+ELp/W+eojsR1hhSdcj3
8MrXyn3Xo/DbygB/mZPxZ454kkSGq5MHQKd1tIT5Aw+IKYBdB4yK/GWdAyhNJjrfwrogX0RWxKa8
h9CUT7RFQy4UpCC2/4NH4k/vEkimBQdctNbBJN6IwNd0X4fexo8IWspqQD0ZUGDk6eEqcpznjtpi
GeXj1gxsnF4Xt/I+CK9MV55owPFJ4kYAWujBi++lK9xO/0rZmzuRJhfZMByx0uErNPyV3WkdU4k5
ZssFOc+QYwQ8tugG11onsvmpplkd6lOelfZXOWGgDZ3ojdmEtpsGUERGeJ5sMgXywP8Jb/OnNKtw
KR+Bc2V68K0T5CErVF26CL9Lt1ZLx3K4hKo/ZxSzEmz8w2BDLn0an6e02aRBiOPZfdMQMPLj7XG7
o0wGQrIwpbynfU7cnGthtZXOUzL/PlTctivd/NRd66NU1nuc0wpmpFUuTITzK6VNN24UPR+MTYou
jIauWzOcJsfHS2mrvEfrc5u3Nu1JkyO+08j4C1qEsKjhKEZ2phVfspatJnkeqs/FLuzLV6AkB1NX
m9HF+2lJxuqWnxTbRlRrp8V/oWS06sgS0cRwTCbSIomxJHiu3jJqZM2nFxsvsvamSS9TOoqqoPCX
ZlhjyWncjUgnhi5VfaHtR41kjTcijbhNEw/ObyB38DiK+KbNBJ0pTeeBdg+UwdybHj5/mUXkJlZn
r1fJnkwXJiSM+qOSFBYVVuZ2mv/aywMRYH/tgDYfbTogeO1fpCxCR436Vvv+CmbKsnXf+3wWVCaR
taoN/0mwOz0I20SwANvcLYNnPcdBPunB7NFlKAPDRd9OzNOjt46Lgfiz/DumVV90LT1Ba2Q2JnFz
rWGnX/gpN4Y16R+mxkBySBR+mhBysX6W06x+aahpQo44o3Z06kWxympKT79kp5bFZBnHdfZka5Tb
2fjpU/htPRcXZ8fvpNWoW1vLocGq565cJgsdP9lSlvmTlbBiish7FSUpMmUMVTMy2IYFfz18xC30
rIGVK5JYS/eopHj5yY5fjkoEL0Mfa8taCZwQoXZpgmDVj+JYaQr3hX5K/Wnjm8EEgYm4JN2NkC81
rzEwCLwt8QWzZWaSF85SzNkGura2SUbCbsvUu6/J2LMqe20ZG8yByIFdyEYp2Ubzt50Sr0P3zwG8
56GF+ds5NyvU/U1kRSd3LJlnUmrPuaDRiskesSZFepnyyl9WoOOWYRPkWy8P3sMAZLJg4WjhEsHO
q2iicftuBjv6jlUO0rIw8hUWUQ0ahCj2uplSysZpsvH09MKqBzWMJO0dIFjbB8+VcPznGF3MluwA
fisQtwoh/xTJszedKeOh7+sjRsznoHS2HUrqM+SR6NzI6FxI7Y0Z5XsaI5AxMu+fwjJ7KOf/FEFr
b8eWZjt3fltjgpKAq21UBudn7j9lcbUOIxhswPSR/kvau8IgNlSazVEOsuUL8qc+9yDtZ80/iodI
QEuSash3eLHpm0amXQ6FuMa0IEVHhgUWhdIGjP+TVu4VTjpk7tw8fj5c9WykGrXMzzGT8VPbY7Jt
Ud1x8ICS0RlxpzK7g8V88jLtlNnhww2xLmVByXjNtFB9DuYbusNu4+cKaZbPAtPn4oNtOSEzmNIz
6dFYdfK+WAMCfhmJPwxMpi7dwKbST98ASip23aN477KPYRSYHW1WF7iozvRT6oi9Z1U22hPwuJ0f
G2pbYBnad5E3U1u53mi4kJr2EzwcTlAyD8W6CoRzKdqCYE0B8em/v/qpW659QveWggvv6rBp3Mc6
goH5b57VNtf//pQXxbg3KvHB0J5ILKfraD9ppSRlAe99fQvS+mhLlZJaky+Ea04X8Fs0cC2zUMje
y9APlhD/iXFr0Sj4EMqXFQLObTzDm/UwOEQWUZNGBEOywiNiAqtwM4aKgksP3eeKLfR35cJksHMP
la1Z9kijPH6f+GjWSVGem5ykbUt3hnUe+beyZj1mkc1NVkDxz59Q9RdJmOwNl+zV2Ee1NdpqaZpJ
umrN8Zxq7MTxOjIEpBltKhDzrW5vCVBtmcrIbtXkWF7CMufHbv2eS77/V+SpOAw+6H3Vx8tU9/D0
1NPFSiIu9wZNttNtinEo6ZL9F57meAW0O8NmSI9i1C3J7fPjZJr1T1f21RHOUkziM/c162ksNdp/
v1ZFT79023jLx4lpqvSuhYP7Be8J5BFKl0L0szWUepIAqEXeMbrW3DAg0rvp91TB3nPNhTJM0QVh
0QGLW/IMwEJcXYCF4zzVZl94dXyL1bDHbdiqaqunEaVX0+3bznyzZtyhMtaeqYyLg8EsdGkA6Rib
XZK08WsQfWTdVKPCayVr7eFa+YywsuAdz9nZZ3vxKmsJ+57z34mVxvLPy97aiHDV0gg4h8vsMwzT
9ijiKt7UTYFtPn9DtEoJ2NrojPxSY1XCHStcb6+qCW6qDgpJ5ip6MpyW7OK0xI3I37TUjJ4qE0YT
gMlq08aOjeqR/+TIKVd5l+tMomO4OFWXLycfN3c+2djOMDOvW5tY67HV63UuSrKaCy+Ah0mBx77b
wtdD4a9ZJ07CYy2nS1MmhIdFSAcn6NTLVlTGuiMKi1LXwYHX50zdg39lU/9VBmi6hqojVP2WtVp3
jqT1qAkAWAPlPxh5mG7HsnrFN/fXJ5W1Nl35g+jyrJhlPCrZfrGs1g6pZGPYqeBUMZYhALE++oz8
AdvE62Ay7SXmLFgxYM4SKWejpXNnyN8vyaIoS0pYqRZ2b+3C0flMCvCavXlXtb/zbPhKBFfRVtbi
lOm0q6A0l8PYBCui6OtdllvQ8jR6UD/dIULhOHTwh3SKugmwBwyMjGE3USwn025ufpKYW3Ck83TH
hrvuftmh/pynjPjDfEQQYGL9j9R39dBK/SNqvE+z9pF5OdUTvzzGC65JlWEvOpMOVI4EFUALSDcF
iiP0OM6a8ptlQdC0RJDKejGUxSUPKzKbC2tDTnd/YqCNx0Lnsxb5wZ5mux/kisgfD8iakFB4SXbN
4HVrsMTJrQlSAgLdYq0HfbJr6TDqOokJhiJ2ss6DYVsHLkPXDCEHLzED24a46FKLjjPLNArfxsJc
lZl/ApKCE7d/7QkopsThBs4BvtQctxvecV5LzKmTlsF5LYarHTdQv4fr4BTuwjhyTuOyaBKW1vY9
qXWOeHTbo8qPmlcxAWejnGhmeI4msUfGUy+dqiOeJ5P32JTo9kcwPUV6ZVb9MgnrBnE8ButivTQu
mY5TiclmuONzWRFJtIzcztzHTvZcO/VbEpsfEaBpZvFLHc/hwhWJ2CNhy5Z+3qpN5qRvsvOfB376
BobO3lbDs9HUrxNMgSXu/w+halTgvf8+NMY/0o5f+qZ/Z+l7j6I9swRt6zfyZoF/wMpkN8AyUE87
erv1mswmAvhd1wGcN6J+azG7cASwt7KsN9YgfQIYt7fKcBWzSD/U8C502xo2tnK8E6sGNlND2p3a
aVA7DDHpehyIR0GDMqzQzgxPrR58ZSGXkqY7ChgD2pChRPUj6qpbQ2YZReWBwNZYgkqG2KKjjyv5
gFNH8w6ukf2h1/iWHoWhyWKks9VsbK5eu1HOlpv4xhcqUAdmzqqo5fu8yy5aTLWdycvkapLhkhG/
axCAPST5+Cq/Wzl9qS5XR0m00FYfGTgbJJBVBJe8g2ivtqk0fRCwzkclOmbohvR24HRf9FG1J+VS
kJZsYTdRZwZblwj2NYZSsdaK7MeZMrUgN4BmwWhIa8RHKE1GwkVYGqxfKVT7DJQ86QDvpCyyH4NP
igi9pB6H7KO430w37pYWVe8yxtXm1m64sCjYXEdW274F7xjCN28rEuO6+jj1wzjXdNGircZtF7OU
HiSBY62bPbW01qD2IvXiGcgONalu9jS9DZiOz13KcRwLB92SqW/sQrOOUAPhDHoMiqtg2A1G+2At
QWIw+cfFRJHqe/G+C9ubpU3q0IsKBBuRcXGVNgsCDHmw9Xafcw+laV4/aQmgh87+7mwX8BmdNYwc
XitHnjngKa784kTJVqyqydBXFY4wHNvoBxgrJV5nbJzEecAmn+coeL7ccDq5k2LtaNQbwgsZ0+AC
tCDWrex4cM7//UejjjpTc1F8c/BA+HyKsz4BSdEnN5y/Frb98T1zrPoCOPXNpP/zVPwIgO3Jpi8u
WZXauyInqscO8vJcNdFroiOXMroq2mWq0J7Qdvx6IiuOUmfGp9tOgfxf+3QosWvLoVxT7dFnhNrn
kbZHNNwvLbe297JnF4MqPpr8Taqrxdi7Z098aKTwLhS9BdTKjK6ixLSF2XrTuVF9KIzpkEcZgTz9
PnZr3FgZ6ef8JtoWoxaqnWLt6fhwYKsurAIoOOT1Zs1smrUzvMOqtarnNGDTBJAk41m/9IrNF8CA
oxB+tW5UyL2IIWfw/map0bYI3EOTus2m7WDEAiVbdoOst7HWbiKR7MZmovcBwa38R0k1h7qPKtKX
e0e3oBlJ71pnb5okXnCCa1NqH37IgdONVwxSi4p0802dSx5TvQb+lN7aaEIyIPyPwu7alWi9R+Z0
RJaW5UuQa+AAITFWDn2TF7jIGxjfJCNRooYQCAJYK2o+raqZODW7PDkz/aj0QL39NPge2y6k7cfL
s7XM2cLctq+CQOKNDzJzgXqFKyfwIZ/yprOeTM8ZOpQtU3vac9SrqzpJMVVCsF5otfOWR0NJ+1ks
LHxIPM3Od9rTl+rhroWBcMpCZ29aerhNN2wCeDncplnp8bC3kOL6Ue0sbQUGxbTEujAYW/OCLNl0
hCil8VSCt/wMHEKHJo/RTKo41cM4ibdD0oHEOdDY8dl6+4STLy/BzPQU+Wwniw82C5TpBZP7OSAD
Zbi9GxqfXCV3LjrGY9nD3Ml1PDVeh8TGFUD1yW3c9x2e68jKVp3p/dC7qMVgzWVEUxIOWSDdVZyb
AL3Yt5Zdf0hg8WWi746Ss8vDeOkwN/TKFvndYCPLNadXVpyrtiwwZsdIa8faSre+lr8nUFrXg+fc
M6NChAcKOUUduO7qnuSlxKuuSW/dicLJdhO6xVMq/vXawHoABVNeqWgbatmTcJAcx5oHvBtMhp3Z
xjGTgdqo2ADFJgfxpFF5BAgt9jwNODh9N3x4pnGyelQQQB8ZGOv+S5EWziGUjnEFz2RcYT6xa8/r
lY6OcgGVFWd6XydHMM3erhhhaeLP2uWB9YzDtD0n5nhtck1uhtR9raUxLWsP6kk/Q+88rh4gW+Wm
aboH8nE+PTnzEFkkX7hK2jXTQk4KSIKNMURwDCGRwATZ5QwKzgYOqlVEo64bIyg+rSYFyisvrWAC
MOqasSnD6v7fICrJxKsxzI5O6vb2EARDte14zqklZ2W8MchDTjLBXiXIYCZvPMisgRM8/8lR2f//
FPMPfOyYeYEax2FcCyKBoOLUfsqV072qUOfgL0mm5gLjUWy09pFVjLjZqyaEadbdo2xC+k5vfPK0
IX3QN0zsuMDV9K9e6HdXFDYHpuWrOmWpVCfz8Vgb7pn5/zc8w/4e9OKW1bm9DQiOsQOFKTGWD0nJ
vYtSZm8MN4sHxgN342nIbFPSMHZBYQEpa4Zu0+UjpbkFNxKCjzggxsk2rW1OGyyjUFlZSqxk1gOi
wjxPeklPLc+Bhe22FQPl9xgmZ6QYb3A11npsfanaHi9Z11WPDFdeUiWnUvjpuVZG+QguA4SGgQtn
mRS9t5P4utBcsb0hfFnhfOaMjsQjEZVPaz8CNFK8rCQZPdDNuk+2UtAL8vwBfmJkheP/8xOdsWh6
HP3hh2QLa8H+tidlTshzBTyBvzY7H1rlc6u6cIcZ+WCpt9HAZAC1TzwC2xZ7GyfbyixZYee59M8d
SC92nCSj/feF4R8wuCyZe/73lXOr0VZsN4+BW7EuD+3s4XpWSEHhcF4j4nkkgcOpT1w2xLklM8hx
ZQZj8hT0/U64Vc++QiXnaHS7FyL81mYAZL3OATYxF7yPWbcr6L22EhITZBoGKDrfKNcKkt+E28Yf
I7F3tLS4OTwhzdDQeIzXCr32Bb9Eea+iA2Di9LlCDjPphENZvBeBQtAunf59cglWGM0Du652g2SC
IUTH/jLsghpHdfpHHoZPXwMXKmfSSrZjVR7RaXIZNbl1IL/eWlZj+ieBBWNRhuklDYZ8DWfR3mDE
HwmOUbrtTW15LC8s0T+qqAKb3g4ePAPIGJPJOh2H3z6na1tpymAp4jE7YRYM3dEi364dz2T8Qvub
tqlLqEpbleE95D1aTkVA/GUJbLKArMsdyT/WbR6+kcdsQjG7CPyBWe/kfPNAORc+UPvRVZxwfhtc
Ldb/ftYY+6DGEmJ4i6xXBQowGyy7Y9n/I+o8lhtXgiz6RYgomILZEvROjrIbhNTqhvcF+/VzwDcx
s1GI8iKBqqzMe8/deJV76/MUu4KRrPsThIPg2gfQSZOB3lUNu/vQKGPFLi1fncAqt4nO719avLOW
ZyvLsrwTaYdkYjCFPQ3111gTm12ARqaX3Ar0TN3K89IWSSABtdLMvoPCGd/EIs3LnCTinL7EbFdF
frJ1KD8IMttVKVAC9enwV2dutxLZkF1JVkmP4GZq34yE8ar3XNKJMAiGAQAnnf5vZZnOSTajdyTO
B9ghcuKV0U9/G3204Kro1aYT2blqYjpISxPDUJO204YI+8TyMJiH/DC4yMTTLN2WTTk9pMzMlTfN
hwggtm8vd2MU0tawbXjt94e6CytPzdg34yjjvnHn7tYY3juWWw/tZUT91NFmqG39dXGpgHjEpj8i
VDjqTbuEorflblQOZsE5BcgY2xHMFZMcaoUrEWPMZsrsvUTtR8iWFW4hTTdb0ZFQHBbaczlLjx8G
n7eaCutVo4u9oUM9bKsqzx6aqsen3c6bPrl1HRq8aSry19Epwz1O+nZdZ13GMRTofOeM7O3a98z/
+swdtYEDUxwJJkTYrLX9a18H2cmQPJ33h10bolLlKVvFYoTgxRTqqJraPU0kjJDMZoZvzOvnYztC
wbs/jExwTbnrHrxeo63Qzt2rli6mCy/PfBVpzTFhGo22dpIHygfpT8vWIBlL7Nyogvm83FAt7kuE
lizgGEjUw8IJl8zZfVNVhOaESr3qVdwtLb14r2F1BFG/zNITR9t6y0OnbHIw5Fm4vb/chWnnmO15
0e6fBXFV7TU9r/67GOqqGA62bo/+/SdDZpZse8IDI86PCnuVnRkftav7j4KFLy5WDQlyuY7k6GQP
RZC83B/FUWE/ktt6/O9PEtn03Bnt+v7IIsPj1ibXME9IK0PcJLxguN0/he9n3eTCeL4/ygPjEFRd
8Hj/kY5eP2e6Uz3cH7mu8adpbPNyfxQ6yDzJiSzP929U4wJY0pX7368vsmrwMUDNlET8pTMFGums
TsuWyH/V13m0GVBZ7O6ftSaurrabSkaSPLkwJrxt4wXkxd+fXFdq0C+5ee6fbbIyO2SSYdT9e/Fb
qKOju7F//8mYWq1Tn7uMRZbfCwafOCrkrjSG+ck5wbpX8rRf7z/Y0sbmUUUdEZZ8qds38XMSmCiG
UIA0ne6tgzjuXypcVVURjq+AaqebCVLcMB603gR8XFnGGWwxU0FkDUNcek8d8AmmgYpzaTQ9zaK6
VJy9TwI17b6dRjzQ5NawhLDml5Erbrz2J71zEZBTWO6xKVqv4/KfItbI97oeBjB3IWYS02Ch4hpH
mnqkNgQodV+zecoRDzLcbjs9xvxC/ILAg4NwHhQnyRYraWdPUDm0G7DnBBPQvGavCV+95Y0kyKAN
xUscj4ekLsVjUbjXpO8IU3YxdGPEAwgXRT2qwehlKuO/Gbv8RSz3NY1NEzWUAurNKX99/5jEw7SM
AogsWixGxrLFqfnDGYFYCrMVfp+r+XWuZgiKEOhMK2j/+xBlMIMxmKHrXFXu6v4HJjEVgmtpnyk0
vl0k226NBl2HmmRvVIRp5/4mtq5hlGov9//QDaetIhgD2bD9YLeJdnOWlbKihlkTG/yjhYyP5CRv
sEOQfzAwP9cFgEwHfzkUU9ehQe5Oey/P5Q30Cfo401SbafkOhYvp0CuJurOlzl2WMtpz1lnn7I7g
3s5eHZjpaFXyx/snTafN99ziyBimdE3QfPaK2v+o6hxXmc3Uljgg9ufqnxHQUggdc7zNsf5SDGV7
1WCt2EEIdQ88gF+UprYvuYWdRJ9pWVjMKywJrtbT13bGyK4N+5vAfsUUuH/Cask4ftkV3FILD1nd
odmBYHNrgzx8qBuLi+XBGebp1TJN75FLG5qe51xaOXwKe+iuRjafBwcrRNbnN8631yHjZel0BoBk
IO1ZGdEkipjDPOS/Oet/O68wLmMnzT3tb9svBETIMog4UHa0gpIQizom8pVuqq1RL5qH1IpQkDCg
aAI9uxEIS8gnHYG1VdPOj8fpe0y4cxhZjvT0HxKtvYDgFtdRVu2TW6stx9gJq2n8J6AoexlFnK3d
osp2YFoNvx0BQlvHiGCmrda/gazkdOyUcq/Scj25ZB0kqWXv42WOJvFSbWFFwh6ArHwziu+8dDn9
zd0/WJ8ZhMUqu4Fg866h94Z3A+eQmRyMkuNFVJftc6f9Is2BVdfZyAxlNCGjSKmnOLEXA9nL3jRc
TOm9ZGU7w7tHz551OCb15W8yNdnSHeTIbVduuF5ezRcEF6Q8DldR1y/YUcXt/kbbTKaK13C5kv19
/CfAa80dOKD7o1DyZLjLkwh8bgu+HjRmdWMycTOrTvleZ55t5vWZM5v4MlhOgAwtW+0rHWcb+wYB
wR6NxDAM1QGr28EVvbsKh5ZiXQM9NBVeSdvLq28BJnJ2t8Fjy6+aWxHmIQcgXFLkVL3rsV5eXAAK
+yxFrk6KDxrr19rtzWvUEcGkdHJ6TAb9YfvRVzCbpYuVKZoILM872kcOSVsnOOA1nodae1GiEPsU
o6mfZ9u4QoFEr91b1Zhd1u7Uf7oVFpjcjPPT/ctlsYiIhHhrCVHoGg+eQzi8jFq+1SigdyFITp9Q
2gbDCKm+iZmyQVfegy41PMWzdZs9zbotZRNa2Bu3sXhgMHwUU/LR6ZC8UnNA7BPYN0NAN4rcIQUt
2Tg3bspi44XySSd5r5TpubXn8pFj/ZW2DUJ0mZzHjJYwsl+wherLq71kb7tO99IZZ5oQ7Y0yP30u
SHmxFxmBa5EL2GLgaVzjusRh7WdH8Ktr7bEV7yUDLbSn8FUse+qvfVf21/t7RYGG3i2b98qg0Urj
BuU0q0bHFCrFK4cnStB2bePr/U3CbbSZ+u4xr5r3xHHyazqN+TX6v/dKzrwVx9MDycIXq+wQ2Ny/
Il++rIOktku9+DkdSMyhhKZK5sOFKS1mpTF98cQQ2jqEE0GmmHUsuuw0YSjzx47+0UhH8FpnEU2k
0jul6K62VRZSrVvovFzm9zFW6WTGUqICk4XTTM5mfHTRiV1oUzFUpdWyi+KY4MZ8AGVsFZwLlk94
6EH/+5JheQioww/GOWVYxseVYtcuOvSrTf+RaSmHsszVj6w5//ve/WNIjfMd6K5LNJcD8BTe5Jgi
gLUFX5EkgNmEHuMucBPLSWliGPe3zhyo4/2jXj+jfLk/7pGC2ek39V641RRViz1lBydonlSnv8KY
zb/6qlRrRlwxfZWifO0jcSA0KH0yS6yTfT5tNc8gMUQifFI0T9bj1KpNpwZjhToOzgbarI0cISUC
sOx+yEH728EA3gedB6FlgdX3NT1dK5mhgnrx2i1z9UNhKFHmY9Mtqc+2ikYDqkLqM4ODEZaHpoVm
CxUuVIj2YvdU2ElzmGbUolm2lQNurol2Xm1P+kvlOicaJdhcG917akfDWdnDHDEjzcJzAvSPhp07
/KQPmtbHXzXdviKzEYgkgPsZMfSP4yz+TdAJGVTt9Uw9itC03/SI+Uwxl+OzR3O9c0jhRmPPeXEk
7oZLHhbQFTuaeagGxJscSNBBtVF6yMPwx2h2pXKZ2zCmvcFMwy3kNsletN249ZjD7udKbg22y+86
/4B4vwzuHOtNb2y6Lh+zqrs/REAqP0vd8iFHcr1xEgvLQFOl+3SqrHNi0OJgBAhVUgTy6Azhc4Te
HhKnFa+tvDd+zODNnBhpu7GzrhuDiVNG/xvTSbXVYKyIann1pubECm3fkEd967TuOAOP2qNrmvbZ
Vgwc+i7AJ1IbD+YY7qaQZ96MMlpLPCsPBvanlkELZgq9+2Q6/k73FZgvIp0JJCQSuJLRlmH1H1ye
Gmkt9Hy8aeNpdf/RcSmgDenta4pN6iZNtZuWr8zsASFSRcwhhkQcIsUsTya8eN9MyAUmza68jLVh
vdna95TJ6qMhf/HUMLPz3agDYoxfsgOrzfPWeFz8akQ4Y2kvDqs5YsryM3QTuW3puO/AAmSnyNAp
I1BxuWlA25jX0iok8mfyBCaXEV4bvEde0e9ATnVwshNkTkrbZFWUXey0yeg/jD9zgLaK0XENbQJN
zjC5qNqQdxPo/kz8KMVq2pjuDsByDGW3OcdZOawcRTJbiBQFqiJUwHS+jnXww+qe4cc0QgR+7iWB
3rRvEZYp2sm0yiHd2fR8mycz9JLtrBO81CjUMxTFEQsUggvbKvwsqgzS0SqUpYbHAMIeXdRQTOAa
g3CI2PkXp6Y8cwayz/f3xij8NzQdGLm2Qs4f5aCypFwkWnaK7XXAqqrL0l+mzlZEjGEnNokrMfDl
OpAmnZ4euqLkQv8NoEpx4tzmZ6FTnSJwvX5Qtw7yeepFZ0rO9zeAwK1NY8HLLdy42shBkyy2tYkR
zBWv0qwRrAj9pOv2q0uQ5c4IA/tcIFEggRSqW4LA0m/roEb9/DMpF9Ncgy6QJ/qshTcXvZoPY55O
spVEJ6TP0en+nqiyGtZ38IuC1NrZTvc5FS1DdnJOmbsXWLYNPQKzFkQnOYhFWIcL22C+sKT05SdG
dvkJ9J5HdoHPCZxkwOUj//+5Op6+xYh8bDL5IhO5yXEW/f++J4lxxbN5LEftnug28KMQ8MEM3mO8
Nq29iKkD+0xv//vZqN+IXkzcjbP8psCT+5mYj7XVGX/uULWKnk/tmN6BOJlyFRnoMZz40sR0t4uC
gwQHOdZCDR7/ydVUeaoV/tQ2YXCaEc802GNzcEIQKkTdDyfh2D1UtDRfJ22WE5m8qso5OFaeCVff
GIqLBKi7I18oo8nF/jMV5vf9Ub/wse7v/f+b+8eIzLgOnoh2wvABe4hTXfbaSUpWU2BqwypqUoaz
yoT0Hk14hWyZ3zCBkyXZkXzEmOX+Rkf6uqksqCj/B/WaKfYxbCgIoq2xzhNjOMgBWiFWVoAt5tqb
VbPOJVE3UZKc7k/e/RVK4lAdUxoBVqUROwUpehPSX33WkgqR0jBS85YBolWJkZ04mOrd0hUTxE44
n73j/XEzbfohiO+B9pr+iOYWo4A5bT1gJECB6rfCgyvjTsYLkTTmaVLd0TFm+bcorH3s2u0/U6B6
wVpyjAvzkVE3DXBEtrTCde1j7mZzFbZlAiG/mbZdXBIiq3XFLamSc+QsWjGzrJ8HM042dPa6x6Rf
sMwNnmUbl8rONIf4UplgYrjMv4yiGU45vbZDLZ0QL4pKT8yH9H2l18aZ2L12Bw2uPYqqPBuYc6Fk
zDANS0ZlehCAZ5iNAi4e6sQEXgt1IkNBku2zwdy4GbIeiIjWa7Vy71FvtOL8MLFY56N4PvYmjrO6
edLYPQdsc08z5gTDIgRYcv4aErga2ZwSPUSDHz5Do72EVabDGC55TgRuRHAft1CW8pII8PagMlKW
kGo8GkDU/EyniO8WqXitDETjfaD2jTDdLX4trAVNxrBNGxemPSPKyiz2M885qQSozJr+0FvBtswY
EBP0Bpw6GekfQCTZ9Ab/Pf1FiMsLR5q0ZxIhHe+H0HkuIdsLnvRoxFvN9C/P9Ys1GdOhtM2HtCIY
G62B+wyvgzy/5b12BozbVsGpUpN9znCPYw5Ua4KTxLU0xgsxmzpm4Rq2R/DA2ZdYExq5aeR670uz
BM4z2QxE6zAQJcewWcKwjQr/3gj9J5bjxbAtz8+rBw/n3LZskZJnpTwpA3jHPnFwjNlJCOXGSm+S
DFD2o/I3Ix00Ld0Dd3/F0Sb1kDvXGt3rwbr2c/DRh9lTnH8ps5bbqCM4vaWUZXkAuZjE0VIO14+p
C9G1BU/t17RfH6Tl3EZViufMFbD8ACV5JcHbDiTWb29aFd3wZbs2ictoGkfdI4ZtrF4gySFxYIuW
IcjVIcdw1aqPkOg3f9JUv1MMHLjMPeebaoM1QiQDzZJxNw/VemirPeNMc2OZ+V+AsV+NfkjAf24C
o3eOFWXfFBprr3KY3dfNLnPQv3hBN2JCsljno1m806zdqqhFvmO4+k03b0MenXLaCXsm1+0u5jIm
avkVjW3uWNHjWOOJTBJtQ8WfmvC4KtsbDwQTaPu0t5xN39iOXxnaF7sTsopnzXKiZ/Qd6xYwF9sZ
xyUzMA8iKJ7zmMRLlRonI9R1fB5IYaJZfQatzuUQZw8OkSG3CD8Us2vnT5XIP8PQ7kDh0bAYCNIN
RM6apV/xzpHw4ohqCwuC0G8Gm2FeG35i4GiSavpFqqSRjIdzDd3OKk1iExFyNl8qlsneqdWuLct/
kgmykrsJoCzZ8NRqHHTqGgBWT1OuKYLfofODHJ2qHtbPMzrXHdOdPa1OPPGjoTFnc6p9kRvV0Z44
7U4TaOEGkGJtTYhMPEjzbq5nRy2Yts4cExbKuS0meWlPl+tv6/7aiffsDqa1VS2QraoJ1NZyZbgf
isIEr3Imk627AOBqSGNAh8c3cnsCeOFuFiE2ABHnP3mFFXPITPAUC8Ea0uYAOmwVQ2ld6eFYrOKW
pypokaBMiA1X9dR42yCP4vUUBxDVplKs4ppjPCZy1EM2fnWLbKhpVvrZJjusI3MTx01a+PjagUTh
YEKbFv+gH+bGKalxQpwLbZ+/l5XzMfSi3gBPsmjyqh27RLxV+CIQcNavBDJ1iKsPxDE0+Ekoyiun
djnb1gSf01aqQ/fqZFcP3c4Vk5hzgfk1xVO6d2P0wkLR1LOoQOyWi1d1gbmausKmSyGJk+4hErzU
Dul4StmJH/U6E4vGfSxsG0miae4TLIDX+xuxUr25i6bZOjWgvv0wiPsNXBhsElWa7YSWIYx3UmPX
2w7pGVZyynGPMeHTnev9TUopoo+tOtr5k1dzzsEwybL707lfGZcee3Za+hBgnoTq5Sls0wM+Os8G
4pA3z1XoFhu6PT8Glf9bFTKLr4n5ZRLO9TTmkpdgcJsDvsKfBLvhZmhSlMXx9C46aW70mLoTENej
jB0/qkgtLzLWZsEfAqYJSFVDXPY8MfuwO7rXo7uqWvvNaWO6395HVWrOZeaWHLzqOgYMm9sUWwX9
1wQ9L/QxgpKIPYxwDQ0FqSwxUndHjN8amltwhtU7ks1xawBwybJ42koXbE5jwa+HfgkH9X2KJlr9
GhRQjqxuEccX8nIe+KeDBGrJ4iVj1ytR8ONPeglG8UfGuvopNX7hEj6BQwwyaE3cZCrcARoRibGV
Yz3ACC7WmgXfwCt8aWv75Mj8e1gxTG4eBp2WcAZlgtBT5NzQmGZ2OuuvFgUwxqJyRxp1gP6a13Ow
qk+btG0OyOJH17QXT4t+hYpMFjxc92acvjtdeTDy/IKPVTt3QqH0QPyTJSfpemJLrjcK58KFO4Ec
z0Bdsp1j+0q86T9aCw3+puRvWElvx+LE4Sb65V/TNxnBcMecxueRlL3fCjGCL6V4LrOARhUv7wq/
Dn40zA9KQDcRdvs5gqngQoZTG2uHmLgLtoC8ex3cwINIEz6Q1erbfIkQc/Jm0VWY3IEle2rn3Ryq
HxTj+9ar2Z5Ju1jRDii2uZ0h4Yyjt1EX4SmaCZ/p2/hnEuJHo7MB74ZKwQRY45HDyWhmrao82ahc
McEFzyyU7jMgx6hpxue+dIBdB09JyH3DctFYGG0aaAEEzKBSLxG7REntriLHhWxIcCwTQuzk0bSD
pUDUvPkIRwDFmXFiCVlroYlUAOvmlOjd1gl6Hb0im2MJHtWIaZZUynodtPDRycwf00qmlVH1Du1L
LUVnVb50WviazjVT+XxmACdBFtWzxqDReAWi/R5NakXk3r+o4riGSd/PZu/bZPKCajn9skASpHra
3DoYfZEonyHw3ACy6atBt77xZkrfcGlNVRp7CC1xs/6NNGZr0UDeQE+aGIeEp84DXzLlEHmbM3IG
44A/lj97uoiWjuEQx0TvJeWS/GyhGwbNNXDkCDP4Yi4ASzOIDN/OqevnA+NpEr5auFymrb41g+0C
bNDMViQfstCmqiBpBX3VQXfBahvcNyka9G1QVxemKNEhDfIXAj/w6c2Hujh0RuJsX1LwVJSpBvWk
9xV2GP6yRmS+59g3x55of7m8wHTv/6D5wbGgJtpQzcmSCOHsiozhiNOFRqqYbaYgfGN6dLnT+UTB
nFv5nRrR0e5kguIhfM9IAhttylLpNajsh/aRW2eDIMlib4t/WgObUquJfu3J3zbERd9O3r6KSvqw
vOrNpewSWjkk3s+RKfyMdu6O7Fqho4XB/APkscV5DVT/5I4dDDCH0jBLg32CamNPuHjOplezyxoD
tuPxmzXH2lq9iwFcbVtSVS8y6wM/MfFBlTSKUqmfDUgM5sh6iMa2KF4QXdlwAr03JoAlwQ8mWU52
+aXrOJ8Xu5gddZdkQufWJjZrGacs1hKKDrd5nIgMCFtbfaZUxIVdtA909G4eseatyXwLDcHaiAnx
7GhArcait0g91N+AaCzW7uHBIqJEVtqDGzX/qAslg8ojX2mukhpEMCPHtReqnZzdX10q/nir+mq6
9lxMuk6vv3jonIoOikaPHfEpgj2V1/vCKbfVpS21P1pM9GZkXIqOHgPRuWjSA/dxFI2fRIzLaGSe
NEIOxr76F9YwwPoU83c7vw7Bp0JgjSCFfUm6QjIb6DFNaI+TjHGO2w1lVP7e0gmqLK3jMnfoGyLf
5AUFi1auY4+EL8NBXNciTRZa8OJmw6vooU3igmz9uSEcUCfsiNhL4sGD+tAJ8iz1XkcI5Y1AxgZj
h8mYEiXeENj1i9LwNV3uf0J0niqh574T2Ret5cZWfbvROuPCK+Kw7OTzpkEnNBjZN6iBD9MFLc+K
yUinbQVnCpd0pzBku0yCiNYjAgNSK0C7WRsRh7i+WkzCNH7aMttYiEFXTIZ9GkqWH4th3gotatDH
2ts6NH0QKA8y1D5GDxGml3xxZokwATzHxGhwbvjH3cOTXONELlgpXJttsiusr9CGmTe58CabUxNp
As7sP9uun4VgqcQZlxTeYx65H4M3HOYOzWjWmWuEqLewUP/GYtd5RMM0+MPgDLScQ46zEf+M1Idt
gAEQ7zANcPUYqiugarq2k0UTVf8yu+xrALa0mhuxrFSbKsbhRNPZ2tacFIRZYAkpG7luWiSYkdDB
Ao201zUETfMbz/THlPJ7jSlifcgfDY9ECwPACSIP+V5jTa2RVbWSiV2dafWGZIpnBJ1/vL9SK1jk
I0TyCZ73oZUYGtItylLjUHnOEXDFOXTNL6yv3g5SVr3xcgfGodGRD0Z48lh76Aqs58HrnjTAFf6Y
goOyOK4E40tgC1C0uUl+WRD+JPjCXRQDESvvQA7ruQvbHy9KGZpU1A1x2LfrLgte0D6BgMMhjHnK
b9uUFygAU1iwejP5Sf3R3nKlEH+Ds8q6EiyTFoASsTlhw0aNp423UPwtQg6h2neE853REmSMSv1L
neKZsJgW3kSxqXKaFUoDTiMOjaaeY0OeZVi+WlFPeufFiKKtic+GSi0F1nOjMMaw81x145uXTEcj
Vx0l4vTIKnsulINllQV0SIRvRM6jmU/HKGebMJoaXVjLPW8e5kY+hU0BQCFah07BKOWpExrm3ww2
crudQ84aYprpKTHHD9zkGlkGn8XjVI05zMPi3fVYAFq9O7KYUC3afxDhXMXcPih0FAPzPiPM/ynU
s+SlWDeL4JoVQo4fq2v+2IP5pEJuyaRah7ZQ5C9y3dkKxigMQrypzwX7Pc6HH2nPJM1xQ4SmhhW0
WZfDSNFpVCs1zWf6lGzk8GUC2MJbE9HtNFpfNAoASLPGKfyxBSsTmff8C8cqYKJuiyNxL4ioFKLq
eFvo/S7qH0wZHwCy7D3Lecm+qojWaCAHfVNEw6NKNIxkS2J4pef7WS8+oaOXK7howWY2+fGmYbtw
m6lejTzrtlKj/G4I/QExqGcU4I+ZU+4QMWOucYsDrSZSKBAwrTwQURlSrH3cvcRB8ZE0Paexujz1
gkjYueK54YURVgXTLS8IjGE8VEfeW9g1ckfpws0EZait7PLQedvR6z7qdkz3bLSkxUOIQ3i1ahww
IlL/6Lt+7wyQUisMz5vUKI422s91USpOfIqYW1a40Tea4W0Cyv9fPyBOxT4MFAPEFBl+Ow8bz0wf
F8IwWA2cIYmG+TBO1cmJ5KaMbZwhA4qTID9kRtBf4gHThPp0mn6X4xHZp0OuQG7P9spyjHo/FSFi
REf8cRoVbVjqtlkKgwrCaMl2ephGF6gdkCHyrqpT4UIKncfi142XQgM9oK9Y4P0pzd8GA81JJMzG
d/pDtbiUSCfYVK0HSoSZXE4gEtMATsoDssoGFCC9YJpM9m0YuyWmdMA8DrkDucC8ISWNdyjaN1qc
5GgVrSsZbB+Bm44UqOidNGZT1CEIAKJwr7eCQ1i0t23wIJKZ0g4f0Tl1ELghMHmyrhNcn7OjEdbh
Zaw6ZoCIX3lYRIYG1aNGxFRjF2KNlHyrpnpXtxaqUzMz/TFnHaskcpikQ2nYRXsE76egIiu7Vewz
kUgfTfS7TQnoCCE3k/4F2xqhlbBrucZpGF/E4HAF4bFaIY35MsYGiCAFEWqmTexpAQOpUGM2wpC/
LD8CGslQuD1KdOtJDECfcoU61zHGd9OC3YhSRAOUo/KN43hMbOLk0pVYuhdKt5w9Ov2aUrRS1EbX
qFPD1ls7ZPVuGld7M6mjR9F3L2jRK6taW+wuEC2CMzC1eN32Fv4Ykel+UkCsAW4DQlYajDgNkW8z
E+ZpEE7XOARnQorvPp8eEyDUJDszBCLunjFU+Z6jLEeKLEOO540NmBA9Lukd/ROJdzRberkGepBt
rbHHLiujz1lSannALLqCJiLeLu4CbPfsVZ9oJ3beXF10GZtryaxlXRqms/AvBmoTbjQ3Sbe91O0t
Qk8dD3RRbNLRDfc456ibtD9DYJP/LRSiR33TMEueSku8e16wrlrwhUQRHhjnfboz4WztYrwUIMe1
EfJADK81mUDYxjkCCnoPXy3z32V0Q5eKUBZWycd81uXaTJ0v7mcvTdhV8DeZgzA2HKMM4q8TfB9s
RwEEOsd6FwN+qtzgVXa55sGu127Bua9FNJ2lrQMAjvar2w2vxBhR6KFodfWQ5Ogi2DL1JndkOTTZ
yhG7nu0UR1fvd2PWreEdHaaIIZbAJ8dzt9HcaQKRl2OIi5uLssJpI8MZXGGJ4KgJMME6oDZQX5xs
w/tbWFO0K6r0d060sxM3HbuKcFcDzTNwWfV2LsXvQJiWXrpYRWC30ptCBic7iIwQQ/qDmWFuKdyR
tQeIIJQm8GzDUxYTMFolDbFOPItWjTQLeik8eBm8Sdwj525qrgaZBFddkycOEOuGftTZiYqBM61h
buPUoTw0Sb2X6Us8kKs2QHL0QRjd7lSASVWbUIunnT0bWzmCalcMgzYCwbufl2SVJTyPPrRCtBZ2
92TzDMruFfrMtRmVCSKJRPeZkFCkBulR1lvP4tyo3HEpff/qIZZTkxg/SL89rpAGjyoTpG4pWvDT
kuxqb3JNq9mIcpNGCL6yqWSQ13jVO75lqBNas0kqzIEuDaQVwblPAdOJA1yBp8YjD4AeQ4sQlrrT
SQYYtMESDZKIU64nVywhzVswat0uHch67xger/OpOFUahWcZ/mhx8Aem2clsy/Etnd5D1DMYGZlT
eBN1eJYDOAnTGamXFzHJRBfIPMZND6GRXKY8eWJYLF9UxwjBnD1nawU7IVVPWPy8jYc82dph9qug
YbVN2d0cD3qxTXCxvdTTpNq8xIZAB94/WjNKRpRNnGNmkAkV7qlaar8UBafZwyxYUP3AfE7CXafV
z64BMc7Qmj8KyXdPNByK+CA4upazqiJj8s152tRx3W1KueQX4DXOzQSuKGh7NcX0kMP6k33mYgKN
XbeDumpdvnWjXAP6yV5dAhrb2MoYsSSMwpcRMx1OicG605wvy7StdeiNalMoFoHZgXBam8Oeau/L
8zrYUJhl4Q/JB+Rfal2WXky1mlt+YzlIntGQyab4tU4z7Tyf41i/Q4R7FhmIogQ1R56J+RR7YMgo
Tw4xDe61mGtrj4ACLCANIrCaOChno8/9MYiesyxf911UP3XtGmIFN2YrG5gTt6z0oE4Hoj3UZYon
cqDFUza7uC7tXco93dkSXcOwL+LwgALB3tFiDXyXo75efMTh2ahVe7C6/B9qgh+mNS823+TpEMGB
OjKdney3nnnpojGY/KpWt4SsCbJ96odAin6fL3OSAbuG6dVPThFqm0Ykrz13Oy9j/jKM59kdq+UA
ty/GRT7XIEyPzeESazQ1JmQprmVbzFTYI+nw1VtyzD7YDnx6TcHnUEavsH3NrUyh7RgTdL05zo9O
hByi0sQu5AmB2InvDky0C/I803btoEXAQpFP4g/GnKfhfIEi3T00JA6QR7ixcco+jXNr0FhoucVg
VeENVxBYSkjaXb4WXh0fde6QnYXDAILNSx8HKHkVRi4hHc6Pqa+JENFIHyFyQPHeReVvJZpNrZvv
BJB1LGJEmcXU6WWPPSXVNnOD+GZpdW68GgqWRc88NivsEgNbYTF+ZCn4JQp+YgbW/f9wdmbNcfNY
mv4rHXU9rCZBEgQ7uutCmaktU7IWy5Z9w5A37vvOXz8PXd/UyCwxc0bRER3xuWwyAQIHwMF7nlfL
Ly2z+JGy5gCbIYrP7ODiwwDx6ipPkivu7He2l3yo+/DWI1N9FqWk3zWdtTBPjJt+ko8RwsSzYYL8
kOawbPya5GfRcsclWYQ56ug7ioPnrIDD6QNkcdeg2c8mV5ECrD+EQnPO46KGHno3FeVXYWHUnVKE
fpaVezOK8YYiuJxpEVKJzEAHZV7myPXmSglo9WS/jDq7G5T4VvjQdAyDO7oJ5ofjZcinzOIqSplS
wHkyuJaQHzDE22mC1L/TAmjQMySAuk1bOnT8rvczJeOOpEJSyeCSkUgsx7kwUu/W1ZDuq3RKd3EZ
PpMbI5EXTedOhdYs9H/lLehbLer2vWOn57Y9PSd9+C3OShDvJQYveqRz4zuyZqZEodLPtjo77gKx
DUFQxRew2fPbIWU31FvJHdU5XBrrZ5aAmRQU5D89g1ucYmYB9HX1UoqUSpuuvUK0G5zHDondcvpg
x6V3K4XO/wtM+zos2nujI46ZtbyM8xAbeMO4AqgL5lYnhZ2nOdtjPX/pI4Nbwr7i2ZCtaLdJYjNN
UO2HEWqBKuyexsndjxoLKvY2m7J0BCeHJtlPo3TIQ1hgyQFTX3ssxfd2gTAc9zkvBH6WT7OfeGBQ
zKZ9q+vK3gWgsDd5Ke4SLfuZwB25ratqF1tzOjMsv+oib9hdk7+3ntrMNO4jOxT3LZapNxCWDwgp
sqt40uRZhmH0kz/6lx7WgS7mWch6pstSDcOV0UP0UAheZdtg+YwpPWbL3D9Hw5OmSHIralxEYbZA
ZPBsjVF0fdBzx7lumwbjtW3cBtyZM+132JPeFVn3QhpzE7ssqxyCn4DqYE09S2XC4rnB1BZWF2u7
5X6VA4oTGvxTd88DfYwvOh3qpx17xrmIqckXo0MxV3dZ2fHdIKtgT2W8iF+sIUO/XOCKFzXxOTHu
mmJy+IQuV56T/6Nuy/PKqq8RN3+zuxCBQNftEd5wA0S1xkWfwfQObO4xcmRWmZd81VouOzO/fBlD
81kJKl4hQAVnrhN0j4bt3LWK8kA4S/hkmPgB1oA4ZnHAPqgakibTfVRRr9AhheJMzVOHj0bJLXCZ
WtskEC/cKOncK2CzIuQUXXA6+VBRD90FGJh3oQPGmcTalOhwtezKvkqC6dFtKerx9Bciytfwu+vE
UA0slm/Pas7l7MJCpdU5aiPrzGid8LJmqbNncp90Aar87T/+8x///Z/fh//yf+Z3CAr8PKv/8d/8
9/e8GOE8BM3iP//xkTRpnv7+N//6O3/+i3/chN85DeW/mqN/6+JnfvuS/qyXf2n+Nf96Mm//69dt
X5qXP/6DxTxsxvv2ZzU+/KzbpPn9K2jH/Df/X//Hv3y/Po7Fz//52/e8zZr5aX6YZ68twYRu/u6o
f/bT/Py//t3cgP/520MLiOTl3/7BP03ENEO6f5fQkl2bmgZTOgZeYX+5iPE/cH9s67pp2pK4gFXY
Xy5iyvi7sqUOKQJLSAMaCP8I2+kmmP3J/m4oqZPepWyPf+ha/z8uYob4w0NMExy4Lem6tv2nd1ir
KlDP3KYegEC2vkdWoSKs74jquGN7PtfpWxQxzotBGQ6RnNtRDneberJqq7mHPWUm36hq7OWhRgE1
fH/Vf3+Ns//I2vQux4Sppk0rP2r+8+8vwO58/pLxvwb80yVsx+yQyCr+QqGyeEqG/O74w+eW/XNo
z/Zu/7fFfNPXD5eVCFiy+/SQ1G1VU5rB5aoJpgvQJPus8+MvWWvB3N2vWpBryhP1KNJDkBqz/WnQ
aIAF+tJj/DAV/5iJr3uIofFmIxaWb1z1gP3CseJQqxaWc+JPFyT170vodRBCyxNdtfYW/c9WoNSP
oqlP04PvCzzIcnGv+3Z7bQD13xRd/vF4W1Y+iMUYf91XWd7n1G/b4hBFYUuRNatKCMvR5FBE7ZJT
bY+/ZqUxv130Xn2SilK2qeyD5JCIEbwzojI9vfAEvIAUrSqZasAGoILys+OvW5tZlvNns2pbqzI/
yKn4r33JHTjpvym9oHSk1T5EEFMw13GBN+bpBc6kaXDF30blQfG7Nw43mj0h96A8uxutbd6Sf3Ru
jv+utW6Y//xVNxiV61jdkGNFkta3mV6hLOgLEA4+xeoq04MTvb0yAaxFXEkmvQ59lShkT8Hn3ghx
lJO863gb1h4+//mrNngO9syW1cUHEVj2NoQOcuMm75271iJAcAOMTtUL1N6up3HT2LNVXaIZ1tfj
P35tuC9Cg+54AVf1kXmohWOX382gQVEHodyIsUN3sxL+3/EXrfXSIkZgjhHqqKdRZ8Zd3HG3GFAy
m5kFmMn3vWARHsSghsQo+ujgOEmCKtWBerjVzUGcaMDKUDWXgSHzKMgwkM65ALu2mGaQh2u0Z1+4
3k3g9F+Ot2Lle5izu+arwZSKMCYn2TuUbRRs6keEPwA4i22INcWJjpqn/BtLjrkIBYXXRFWIX+3B
hREAF737CMWveI79FqB/kZ+LfAiLE+9a+erzZuJ1c/SgiM2MCpdDoWU15Vyx/4xUzL8+3llrn2Qx
rQthFp0/1+bjO6zvtIHCeN0SCE9y6Z91PnKL4+9Z+yiLGd5RtZt7eefskfKjL7Pr+MJzzHbHwSs8
HH/FWkctpnkjbSfRdEDaLkr0x97Sgg/csD++7+GLSQ44uo7MlGypb4TDJxxhHKxglGerq+PPN9Y6
aDG5hd1wXT4AnW8Kzr/o38n/yXMtIPP5sXK4JKAOW5SagWrT9Ln67Gqlf0HDzElWJk0rHqvStLjT
DDFjVrBDKZviODpUk3HnShsU6cXxH7r2OxcxwvZCkSit1Peaqn8NeuE/ao317DTR9L4XiEWQcOMY
cKuQxn6INePQgW29iGLDeIjxznzfSBGLCOGOWeA5USVA1Jk1l8V2+VXFpP2O99DKOBSL4DD1gBIN
3GMPwG3gGpaj9mxPFPSeiAd/mgT/a7srFvGgRL2hGm7bDlSU4Ty2IT+tPKpTA88sODNmXoceOomH
H8I2dQtlBiqRUe2Ot20lXIh5VLyKrW4ltVoTSXvoG704y1vl/ywK996sHf+hlEF0+b7XLKIFGXIO
VV6K3CWqkJl3aGwVgqerMi6/aNCrT6xHa19qETE4lOAOrKekp6B7t1eloxdA/WxbCOoDj7dk7RWL
uAFVrxxkUnl7TooA+ZWsHlIEbMGJwbD2+EXUsPK+GpSmubAyw07ueq2V3Xnawww5/vPXvvditmMK
57dNHDGWG3gRn0rDSoKLQHSU7u6oFlDZS943ojdOfPeV4DKfjl8Pr162Xj70ZHLSqC4+Tpo9AmIN
KUNIwIK/q0XGYu4jRB9kSV6Qgm2ypVyTdiiaipbqkOJ+tKPgRBBYa8kiCAQ2e/CssqiQKdMnaCgf
lZdX287X33n6MRZhgBz8mOq5H910YfhZJXJr2lj+2iEnub7CAuF4b62Mr9+r1av57gHOCdrUDw7R
IOuDUSHMdSqd+s/jj5974419lDG/9tXjqVD0NLPS9AeuvZ5UlmbbPvB+tCb8JC/L2B2CHjz+JmMe
sW+9ajHXe1EGno+U5SYJ9U8WHmg4pYcONwiW4tLZTJ1PBj58csCIrWwBWRx/7cr8+X2WfNVARFZZ
LPwkAJzs2Wdt1Aiuxup+MxbAOENoZ8dfs/aZFmGgLLSJWtpEPOjpkNzV1CpwBxLpJ2bl2tMXQSDp
fRwLejM4xNmoJQhi47C4cAbRnOqllRfoi2nvm36JG2Jo7nPNzb6KLqOHKl8TX473zspH0BdTPgic
YCqnIDjgA6xhDorc0x2b8KLhmhqmff6+yKIvprznVjoW71lwk3aVhYyq+GCHfoq0nWR4V0JrPt6a
tc6aW/lqSGEX2DimzOMbRWXRRROZ4eeRnfWJuLXWV4sFPoCgVOFB6N+wIGKukiV7YAsAY6X/JW0d
58SquPaWuW2v2lAFSsvc0MwPSdc6Lnd3qTldDCNSZP+ccis3QjbJ+dmqTpxy1vpsMfkFV41WaRn+
TdfjR2NC6dwnZGjP3/dFFmu8crhcM9HawECthhcdYynq7WIg2O8LIvpidivuuzxpFHwTdkUbCmY/
iziCwFukz/BdjRPfZGXF0hezHOCBA8gx8m/Y1AUXrakbOz+orU1kjPnueEeJub//PQgrdzHRh4S6
74kKxX0GV9MkgdrGgstojA7cER5UM+Q4XdmGGbdfB79GZmN5ERnQ66yuHXyUK7Qu1JLJOCmpDHNV
hR/hFHDxihWeguS3a6e+dF70vu5HStxsCT4wTeLkcxL1OrWxZPBcJM12Y3EBOyqRhT+8AhzG7fHm
za14q3WLOBNbJkQ62SU3ZZd/EhU2mjqGOvgyXFtJ85yY+oXT4l+TYYB8YmS8/c2Uuwg5vRk53PeG
+C7pGjy5mShpBs4GoFVx4pOtvWERbWJZZ9jOuVTpeDMkFagEsK06uogqmGDv67b51a+CgdXW1pAW
Y3JTN8Yvmc31NlxItz0FFpZvU0lCxzWyp8ZTs+WJwf52QMBN7c93UiMuQbR42sGqmuTBGkyjO+uo
SnrXtlm5y3gT21boomW5GaWfg7517mKtIA0FVAmLUVp4vOfWPs4i8PTBVE0edWSHHiV5+uwGZtzd
upGflxjRl/7saXf8RfMIfmtkLyMQ352Evp/ezPu01jc+gORCs2e0EE/cT0PH4RYjtOzEmJtH71tv
W0SisujTPpls7ZAXQbyVZWNvUpvvr0dK3+gcazcVttLHW/b2SqTUIiIZUEIrKuSDQ9/1Cl/l4kb3
h2RbmTls7hBJ9PHXrIw3tQgNdZvBubDj4qFuMQ/JPWd4dHrD//S+py/CQGnUnhsmlFXBMckPKgI4
mRpWe+JzrHx8tQgBXjbUXadZah+4UYZEY0SeYl+h5+njXynCjuDLYMPdyC+myM4cHDTtvOv7Ey9f
67h56L8KDnE0mZDGpuJB2XVw39JSkhyePlwe77n5MW8MNbWIA7HmGIB/yuLB4+B8Jbi3yTZFjW55
qLz3TlO1iAZxD6U3IJe+d0YzoeK6s+L8Qk8DsPR17EXm9nhb1rpqGQ2oPbbdRNJVyFpIznR+flVn
dvj4vscvYoCg4juOk6J6sJSjrvAVaOJN0QqkasefvzLr1WLW+wBFjTExhn03gRabFJQq/Oso4Zld
jNLW+oLRSXxiyVn57M5i1lsRSTR/tMuH1KUqYI7NmN0OPgbgFq6Nx9uz9o7FlE9xHq2kRbUNuDwv
/Gi4SODnOwiB8nLCpby7Ov6elc/uLCa/Z6J2Y+BW+JCKcadrulluiiilBu7489fasZj+I8nFNhHx
xJ4NbxeqJxrcpTqqATSo8+97xfzqV5Nc2EFPFHbbB5yqqVZ1MKSOm9G8rgIW0RPDa62b5j9/9Y6w
HQK7coz6AWHouM0duDBFnGon4vvK4HUWU1y3cq0ZqUu8HtxexfGWIdyXG62SLsXYdUMZ75UTUu0M
+reSev7zeL+tbDidxYwPtSTAjHWy7ydtCMB7Gf2YNDitwbIL5jOu5rnUr2rEz/ayHkJK8TZUIA/O
B5v9Fm6ax3/FWs8uAgOG8kin/IRtL/U/ZDdbmNeO7Z8YG/MweyNCO4uwkMthAmui4htc8bTzUeDS
2c2ecmytu65/Ot6Elc8nF/GAAktP84acJoAv2/hpFcBCR0Du6+MvkG7nmaNZJ1aclW8mF2HBcjKY
yQWHhFzHkwmOyXWbs9LkMXub+VViTL5MQ0CtlDf9Ot66lQ8kFxEiN0uUPlOvQbXmlvUqN2BLfDZL
x8pOhKCVECEXIQIyut5Y42gfqPDo8MXkKv889qCpoHc1KTk+3oy1j7SIEnU3Nn3ZWcHB9uJwpshX
qqzTa9W4dnvudpGt/wTmqiApWn5vUvp6/LXGPI7fGIFyETnYemJQiyfxwacqHFFpnJe2HeADaiqF
CDduzesAYY3R7qj579sYt/Qc7S8JxjJMnm1H1PYWjgUFjCeG0Fp3L4ONkcDHxYT4gIKUIo2oC5qL
tJKw6KOhUBcnmr0y8eQiuCByITWW9e4eoT75k0vMOMr2EWfIwnrO3VY2uOUBOEg4vltNS7VQk0TW
CNhFZyvVXokRw4VHUI6DTcHRpIPIGb2iiJ+HOIuxXJB6ZagdDA3V6OfHf/LaAFkEIs6/ntvB7ftA
MIxz67qJKxBU6LFRSsTXvqWpJNiiv59R2VVtKQBxx1+8NqcXMYoqMFsFQeofmnLAtOo8AFPXnhN8
HYTZZZDpvyyYalV4XgjDaVl9RJN6F1iHqrE8MSZ+5/3fGKX2IoRlFRB7G1vPfWi2Ufdsp2PdgSaB
6Nfn56YnBop4o6KZ6gNWRpAWz0AuwZ+v264qnlyJoBjQS9OFNRlxlIO/wrrthx+mxIQo3MWjg5tI
mA5UjJ+YVitByV7EwX40YcOZZoCFyDhO+CXNLlcSstn7ViV7EfR8zcTEgcrnx1pM7iFGE5Xssjyg
tOT4NxdrDVgEPeqcvDyklGyvW32Z9Vuz733wFZ1fZvDPqF7zDqjBfNHvpwT7GqxgXfB38Q5PKA1P
B6qDG9XvhOFlUMo64MK6ceHV2KulG68NE2xpZAQzdquIeu5Thfd263M9UkQBJZC96xEBhdCiuY61
dTEc6aTnQHZMkjqNNFw8LD38crypay1dBN4yUCa2CZM8sJsdxRabLs/adV3T3x1//ko8s+f3vtqa
teVguiEUnEc/9G2q+ZC7fELhAlmn0uP2REpmJTjYi6DZJ9mkMhVTwEZdwzYfKfiM7SZDpg4HWajy
llTXcCIe/L6vfGsyLmKnLQIs68hwHqY0s0z73Eaq39x5QrZCXSH470ZtpwSJLdijjl0gWwzHzPrR
wEQXN80wFM439Pcc5vBS1LDR2XYR1s8KzKfyjU+Qp+eaRJkHEeLN0cfHL77NEtP8mTewUO13Jc2V
vQineZi67dSY0WOL7JyKrLKzq70DSNI9EQJWVhh7ETbxYDFqWYfhXKZv7XKn/pwNfBsYDI85a+iJ
j7EyepdqVARBdWKkrYtgBWphVURURTj4uJwSRq60YilD9V2VU+k2C3eo/ds40rtXk2Vc+VTuwb4u
T7Ti95XoG0NqqT71zWrCPG4y9qJIrX4490SZkRcFNeV+xXItBNHVD0NbUxCdFlP25NZjCL2hDIOJ
NKDhUD/9lHLqzSi/DAcNYsBEDbkD/40inBM/cq2rFyExgv9Qw2QYD5Fhm+c6GCUcroyx/3Q8TqxM
4aUENQ4c9iHGNBy0cXQ/oJN67MwOi5lqOk9hPm4c89SN59o3XUSksEiFW7tZcICMSUEmzmRtcmEn
cUbyzmQ7ZM4QA4y0T0yElQC4FKgOQY5hhZaCJ9GEaW/MwTGodQcUSkF+PpWnlty1/ltEJRKb8ehl
gYOGLRgmi5aw/foxhrXDpYTrRvl4Reny1N93xlSDzzr+1dYGxSKMyNKjcq0Yg4fQ9fTqc1jVVfBg
VfnwvoXeWkSRtFUNuynP3WdBUD3anjk8VYn/8fiPX/kyS8VqSv1NUpc6m2DosBcyrK/QXgHDysHS
HH/DvN95Y14v1arjKMERjEW612SWg6nKQQy9BLU2Uxgi1yiMa+KwS51g0PnK+pwFrmv07xt3Sxkr
SNUBnLpp4ORuGUQWvJXcM+BPYfkYdbHTnR9v4spsWipYG9dQZuLzhfBawEA2KJ5U1HycYJFshH5K
oLn2ksUmxTa4cPOnqQEWiT3pJ9GboKpwb0in7AtGXy4czz4G5X3is/3+8W99t0WIGAIrrNFjR9dA
qJrhJ4DndrpQOYVbjwMgNu2s7HTpCBACfuV2Z6UXUI+6aYaitzDpbgSQzQgmq3XfpUbffZqCLlJk
Iil8nQs6x6HPtxFTX8b4BfkjmK4y9xMFPTJQ4/04mYH1oar6EGgyLlcakR7yWprInRfWiX9rdIAC
v/U2jni7SVaDBnJFG9vC/p6PHiDL1qvRmEKL4PIaRx0uC55FJNscKnDhR1RnGrLqrnFIld2JabpS
PqFM889dHnac+dhSjLnXdE81KVWc0J4/WJVvTkjJCspAz3K6YniJG6kKUBrSkNZtNSZ1eCkEx92n
UYXa+NWL7MBqdseH5kpwMpchEcKGxaZQ3oejjjnL6ITGRda2RnJi6K89fxn8YpGTozDkvdC4PgNW
4PR4j5qi3B7//WujfhH8NJs7sbFh5fDCCovts4wSBOvcHAV0hLOyGQ2/2pi6aafv26ovxblOSs11
rlnNoY0goW+8uLSfcQsvE1hiQXSiUSudtpTnjoUBYcsvqr0KcJIuODR914V56rRhzn3zxsxd6nNb
byJJ66vqMGV2bFNI32KofisVgrqbmEzOCCMUMIh50FXnmGJLabU+Oy1rqmi5v1Np9lwPnaHjwi0T
+DYYbILcZQTletiS13ApMqf/22LTljbFPk5tmldRGw94lrX2kA43eFCAAOtRog2PaeeAqz3vPYhd
NzVekw0QIauAsBoHULko99Zq5vluChuykDCTIPpPJ0b/yuq2lBJbIPh6UbTNIUuC8Al0O5yMzgNG
aLdV8b4Z8G+KYYrdjdEW1Z51c9B+5FhPBi+yaMofx2fAyqbm9/H81eGxA3E+QHUb91xT9OqGMt+s
vqM8M/Aw9eWiUt/lFIGBsUo74/8Uzq5W662N0EUsw0QKS6jMphowj0n7QyQWXX0IwtEvH483a+0N
i8AkO4mZ4BTXhxHA6GMDjTekmiu2v7/v8Yu4FKkCsUrZVwe7Mj5jRVffTjYq3/c9fBGUsro1LAga
6jp0tOmzF1BneDZ1EYyJ489fGbZLlbAROKNemJ4Px3f0szu7c0sM1HU/jhxsfMsgeTn+npVvsJQK
61iOeQNIUeThgNY3TMoKFoOrgupE6d5aQ+Yx/Wrsci9cFWme+QdZwDc8S50mDMERGSF3Gy4ugyem
+Vo75sXj1WssRU2w5rXeA9zPqN6RwE2yS1MZ4lRp5MoqtFQJ6w4sqAIY7yFro+ehEDql7tBreg9p
nz1M77tlWIqFJadblxZ4D2XqJpvU60J4Lana5TEozONffGUzbizmtaUjOvWrutkDV2ljY1tqvqG+
p3YauCBbC9ftLlswv5DOLamyT5hcKu73jr97bTAsZnyp9RHGpYl6iMcp3tS+5l5aJVoXLYeS8L5X
LGa9J6UVS025D6U3dddwVAKcpem8wOhOZVvWWrGY+36KkSS5dYfTHlDfGPeXM4ldwIZCyPephdVS
LSyxfo9RI8UH9vm4UgwgBDZa22Pc865eWsqFQw27nmhQzgMGwNHGnzxER9YAiEM/2Usr42wpFZ6R
YT6Ss3zv5LX72HStG37Xc1XpmGQ1mv/Lgjc0fQcwmSPty6jfemfTFpGAEuwKF0RdXFP071yPvRD3
hTsGV03G7eDx3ltZj/V5YLwKNqnEFGfomuzacMxhM2ZwbEsMBJ2+BRbl9+ex/c56WLgJf74q1idP
A17u3Aur0X7mSdU/iY7dy/GGrIzkGRXxuiFy4OwUYeN5qGw3ih4jqFPm5zAF83QJtD9ITg1nY63H
FhOfVSvlhnaK900lw+xn18a92vvsX7xzr0Eve2djlCww2JkKQ+CZmEncHDMvsPIPtpfh2gerGVvw
OwVxR17hGBn3vzDM9gu0u0WCs0EE/XfytqST9VK+Lzm81CTXY6EXTeNYD7rVCe8qrklwn/m57mTb
93X/IpDosjGblOTkQ2v14/Bx1MvMvfARo6ldFOf2p+NveXtpdJaC5DJo/TghzN6HHLgPI14S9zDC
6vP3PX1xxyXVJEo1FT6SvKBKP7djBAVQFyE20e97wWIDoUOGwXukFw8p6f9oB2/Alecop09doq1c
ZDjuImBQWhbZlh05+2aKOuseb2BdTru4lsrcStOeDNyuhn6AhG1Itbe0eOzqixw5QMZgMLU5seh1
PpIhVU3yJcxGM/M3BY71+vCpRN9PcWuROx4mdHjf6SjmAz3VnbsuyC3SUsc76e2J7LiLiASVsu3Q
FPmPaexqN5Zyw1tf1dVzYgXjie3021PYWcqJMRVwtMqHr9k52OvEXuBfwNfur038pzDta6tNzwlh
8772LAKTNY38Xxca15alM9+byTDP4D8M16mle6dyxWudtghK3PXrfVpp8WOZlTHct6xLnLPaNjHR
cuzp5M5xbf4tdiQDCOAmsjLt2sAw0UDhm7btrnZ1rz4RxeeB+u+HfcddhJFcjxLVepF2nVTmxMgz
fqoSeDFm2mSY0vzUVdbK9Qys6sVqoXegzUccx/zGzW2ycSNpkss4bh3o97jCuZhtACyBbpjHcYD3
Aqk3Bn2bF0JutVyLnAo3FfjKIONcQAybIjfkbJdMSsBMHt81cpYqZGkjqPPDJnmcfWmAU5LfuNST
fGy2UYzk6fhLfj/tjS5Xi6BU1Nh0Cy0sYAQWsau4wrRs46GWuVulZ71vy/Bb3vgYmzg5LrfRTkeX
IAEIizrHHNZvp+hZIA6BVjzlYYdJojDqfhtosaGAO0PRBDKMKeLY4AKBoQA2ynrYF0Dy8K9JLi0r
qCMPU/tWZr/sMsT9o0soMXxhwy6mDnNFKwvkOQYLRTpT5XuMw2EvGk9JU6rEu9AcbvPvBwuEHOYN
XQNiVFFsb4uLpkv7/kc+4Hakbg3Vp9k922jRVTtZx0b4M5x03RBb4BBo8S0NDojcDQWY528RVRn6
fWhqZfTDxCEmuiKpY6W4ZecFzLceMKyG+9nIiYyrMwQEF6ohaVxALc197bYgfV1+5ryDIzNYPKeM
QfHlsLaz0DWwe0zC3Mb1ZGo995bjaWGNFGqY7WBemGUbdvY+r8Oy+BoL21MXJcUv1mdnMAEB4nE1
zq5WdECZbRML+tPnQANYfa3rEUDLrash6dk3eWGpW67CTO+8KTEI+lzHWIKUO3CODea6nJL7bgvW
XxN8YLD+dblxhkabM8uwH29i6LmB3KZpVzT3nGvCjKsNRCime+blmoxA4GZRFp0Yf/OMe2v4LZYs
y5zdWhp4cU2XESQjtx/lMwblQXrVThgeAPwfdUuGm74Z2d/hBckmKtmZWZNkd8enwEpUU4sVxyDh
Vwju7fey8EqQtT3J/qHI38lpcZaqdS2Qse56/bS3287D5RIZSLwdDS8+scKs/f7FChOaFvZ5eazd
W63s+3MOvE1KFyKOv3xfBy1WFwt9VlgmWD7FhP0JYzAZfKSGgUF4/Pkrq5daLCt6ldpFORj9NQZ3
Az4dmYwjF7fDFoHTE1kWYZ/I4Kz11GJ50V2tVrVVjHslQ1nvHFDW5pb6/vbEl1hZvpZCdb+rvBYX
xeIR1wc8fWKYHqlSeBBhc34JD+gUVGKlw5zFTrVBkweqwOuuXaEKeR4Fvus+Zzgc9jtripJTdVEr
3bXUqudFKPMk7YsHDA9m864McdlZ6Ifat+Pf/XeB1RuT31lMfq+uazt30vTB7ZTTqas0TvDe+prL
2PeTbaZ03OgDYlRZ5riP+a3CfsaHOSqAV9flDBzFoQMhXKyG6BeTS6nrhtiR3/Wk9eFfspMwzgrf
iMwbkg9tcJ56ruU9wxmr7i0vaae5xmP2HUUjILYqtLvhMXQwCnzSjdEfbrzM4Gb9LBRxgdULHEBd
34YlRL1hk2NcLL6OrV61JJa6Fl/NypHNNUjrqMA0eHKbCvAMDXq0UtJqzx6wrBSZQIOSCJpwh0Tk
il20jPamy12otRvzseemrA7S0YBzXXXZhGNk6zT+rpbavL7VY4PLjedKP71AOEl9+lkidCw9S3Yk
/XmNcly/DpVfoerlLFM9+ciafEyBi2kwH9K81f2LghqdbKvcTHDZgZGuDTC20kL28n466iMe4Ri6
ZleeStN4ONNRJebnZVKgYL2qVGNot7ipCVKGViqbtN4FZHcKDVGdAerfUmONIgwlnBM/UKGVJT85
j+DXEuM+oL735ag7wEyFOxvCS90quXfFspHcI36YfYYrWemmxZPD9tigMEnFuBHtvAQCHqWlTo0d
iY0QPt+1gera+mzqbXTYh67p4ry4M5oqwhSSHZzTndiNrqxNzmJhwPU7sAUj/yGMmM44g7ubWLhU
1QUOnC2MTDxE7hvQhR/c0DtFividvXxrUsyz8VVKRvijLAart6/r0AOW3dt6L8HXpeagX8QeVDvv
rHbbkGsl3UrplTOVFaO4lEr0OMXZdjkUIOmNDI4N2EMLz2jYk93DiSn79nK9rJwYSBT7NSz6Q+B2
9a0QZVphPqW1Po4jVmhb6lLThOWFW/DLNakj+KpikGTJMcQJ3pXMcJZ1FK7W5gKiZXQABxQ0hygN
B28XRWU77o43cuV86CzWIzcKBzclhOyjSo3yZ9JgjfCl8Gsv+1TVtoxGQkXnYMkBEbzIXo6/dC3Y
LtamRusAN+ByuJ9gxARnbUv97Fmre967rnmcZdFEDVcPzLVRP3KMUtsWU3C5gZran6Lz/L5UfmPc
LkslCF92hvmavM+bGur3TRs4jeFsIUvCu92NbKHt4FJ3rVozN3hZ5Eps+mF0gGCUPTzp2LRL/kiG
XLeGF60BR23cZoC8YG1rpl+MF+RnOudb0tlD0WFvg8k3HlxZpT8PhN4g3mXw6FFvEgW9VJyJOsVK
S7ma2+P3bg2AugF/1/j9ZSLCNgtSOUbbepIYt8lYT850Yg/wdrLYWZZviLYtnCyLxL2MFQsViJxq
wHRY6lEcY1gxteG11GPNEldaTQZrb5DhyE7VX65sQJalHZ6TZMov+vpR4nq26buouRqd1N8ZkmR4
IdpTNb8rg1UuIqMcqfItOlU9xvXAWhAU7kFzC3GiMn+tFYsIqCBaZBFOC7fSL7RzUcmPXkPUi6sQ
2rjIPh2fcGtvWWybUW1jw17p8rY0h3zj2ZT1gDeApt7YV2RisxPjYe01i80zR7VRYcIjbzlW4N0I
UwY8eogJjeyf3AI4/vHWrA27RczqC2nWxVSXj3UTJ4AFsIgu90qUeo3zmYFZ0LMV62OKW2BYqOFs
sp2m3h5/9dpgWEQuNJBo6QfUfMLI3F/osjEoyRIOiid6cOX5y1qJmkYgtxLq3k8oZY3z1vswVRyu
3/Xr/62ywWEDEtZZ+cjuz7/q6wAzKDnUJ4byyk59WdfQV01PLlwFD7pmmx9EOOflQg1WUuaq6Pvx
Fqy9Yx55rzYMKks6ranD6AFFWPN1dCcwctI2xl+N/r85u5ImOXFu+4uIEIOE2OZYo8s5eNwQbrtb
iBmEAPHrv4PfW1SrTRKRu+4KB0rNV/eeIYAtyn2NWDvey7wuLJ1qPA0MDjI7qcFgObRpJepdLmGr
fbjdzNJcz39/1xdWT6QOQf48e2VAP8R1ZmBKiPD7evvzC7qNoc0r4BpGUwngSm9xN8v9ATLgGvLY
eA2Q87iO8rR+gTSTulamjkf4m7mVGndhoUtAijRJfdT2eDmR/Ji3cqqgPuf68DXcThMvqlcA3Tok
dm//1IUNTa1zg1MnTlNHibOGrP8GXIsvbIRmQxANDHkY3CVtRfedB7uk2+0tBD02f2BgUeAM2Mhn
wH8UrEJxAMoySPexC+qYl4PG0ufsPkGP0OYSMA1O2ZhiW0iAGzhsX2FbANcl1OxXluvC6Nk0AgXL
6BqvVnIyvsyD8WAAmkmiPeBGzEiAc2Gbzg/INjTSQ7oBVA9EEokHA+Hbg7mwJW2WgdYphyevdk9w
acnHD2YQU7jzHd8PHsqcynwFY7Fwt9gsAxN1YTuUTX0hMLH7VkhqkJ2RAw+fKjO1ZFOCLbN2Ci+s
j8A6ZbxMhMqraHBicYRVETjk0dTqryodvBMf+k9dt6rAsJSet6kDGgoSDOYp4QlWLKL6Skalqi3x
g5wpCAzkXg8n5AJs35MH18EOloOxn5XBEaPcpbuAszL7Wji0VwcwlSBYBx9fsAefqDcmYiWTtDTB
9jlV8aRWFXTMsxDBaJPCV2mAvS/y4mxNyGOpCf/fR6GEE2aBKkh1wQvYeTRFNp9X8BB4aBG43NkN
65DBsKJ8Gqc17KaE2pEaB2094imbus59hIIwsAIT3vad33uRdwHpdDrBqxG+j5BGXrkvlgbJij1m
ukKXDtRceJvLvRzhhRLDx22PKv2aiOrSnWGzCipPuBPv6+xcqAy+mgM454UPcEE8V4eRa5n/hzs9
nK5hzsVxr++KxP/793/oGFf9TH6fcJauHG0Lm96mIFQ5QTImicwl1mrY8EF/LaiapR5g8hXRe5ef
zTaoZJ7yBq7BF1LMHnAolL2QxmG7vlH5ypN0YfJspkFMccsONCwuvGxgCgmQY/DgE6j2g01v5JoC
39J4za2/CymqPAqnQbjxpeFQ+t8xEzneRqkExYQshA3dvi9hhHS66+D3rXMhMFNTUVbGF9YNHyD7
1+5jB/dnV8Ii8XYLC+ewDcwvIgAbG63jC+Bs8lDkod6LsiN7AG7OU9MG+yk0bGWpLU2QdTwALgfj
8kzAn9oxP5pgio8R8oGwKiL5/nZv5nH5Q9LAt06Hoo6QaO1UfImNE7jIQcJkaxtlUdqtDNdSF6wD
AuwIxuCiFV+AdYFlIcU7EvqLznZqxVqssdCEjbLn0USKyCsj1Gkb56CSESZkZVs9d9JdEz5aWMM2
xl7zHukzrugJcLryK8kyDpfKAWLsEXxhSVSTb6jTBWW1uz0rSz2a1967LcNaQF1nk4prFfdgrs7H
C6Ar7dYRA1mZ+AWF19BGs3uFk/cGcphXeKvX17hqRnjwwZEZntN+Xzmgu+Gc0XlOXqARESKu6WfA
CSyJ8/tWhg11j/sJWRHUrK9FEOTPoq7g9Fs3D8DkXG+P4sLatrHuBegvU+R68srbrJ3Vt5On1C/7
lZ+/9HUrPAgchYsIdppnyCPVvxoddF9wniZyZQksfd7a+ho5UBNTac6VMuN3Lqt6DwOv5Hrf0Fjb
HtX4SXu1V1zjMIMlXge3AbWpqi5bWV1LC9ja9Vr4nYlIlF1nH+J8K4YJ1wkrptbdJK0LgM9d3bCh
7XyqDJR0muhMMhnuGlRVHmbe/33BmQ1oZ26MWKzQ/lnHMJ4DhUcdhzybLXNHaIXd7oH3+0nyhxP4
N87x3V4H1086g+TsbFxXpS9VMJTlUUoAC/J9L7AMvqfEbbI3GQdj/pixLpSzIbwT6T0IWL63j1HC
SY/ECYJoh6Qqhb2uDABtlGNC4EoB4a76VaQwLX3DgzaKxB5GWOkgNxB2KrpHt0H1jm1QAFKwtp9k
csCliSqXCT0nfoFtfPitd+El+8DBSPhk/EzBa52mcJtBNgjJ66ZRTX1t0iTjz2pICVwbpQYQE16l
eQ/L3mAg9U8kwGBazHK4kG+EW8PvD7bakX8wIhufEcp3P00cFvGjoFP+jfvwCtmTmY1ygPiThOl2
OVXuC2dJfPISj4/Hqq4Jf0aQHP7tdCIY/tKTrLMv2gdF50hyELwhJzI27G3QEI//q4igtwNjQlbg
clNppxsI/pU+XOXH+a0GVTm2Zd2YITiRYfWzaIuxfmoc+HdveNi2LwzqZK8KIz5eVFnA43DvxVDB
uwqZ5+kbAFOTs2M9gCTfICpd5ccq8wqv3xe0izuzVShYgquog7Z+iBPodsEWVChv6xWjMN+rsOzp
R+Y304lV1RQdRNG06VH4Ei6vBoZl0yHL8LDcQE0uFQ8kCQt3F0QezED5OLXOE+SkWlAhNiQxjTxM
UY0aMQMZKn/s0tG8DngbBYeiB3K63uiomRq4jKceCSc4VOdgQOoUfLcjh6o0VIgK8K00SO4jbVDW
VfCzfBkD3Y77ZqqqH+E49uyhmeFGmxJcOrbxAkQKx6TM0uLNcMM/ZW4KzdPRl/U/nHQT1gTm+4vT
Tj70lIp+mn6AsSs1TEH9Ibsq1EohwSKga44V0ZkvfaKnXxraLMEmdkYd7/pkKmHTzAPnG+xrZf1W
6aypt6yGXfoevL2heNGdK/od4LU52ciRVjU0MKkXbeHvGfnHJJTjc0AiFzKYHpzd4N48Ri8ojUqz
88H+BNLJM405BKOqsydcSjCBHhuITP2sAd3ptkK1WK7CDGl29CdHqp/grTW/Il97W6egsnjwahGa
t8HtILcaTG2Ix0+K1+LjYAYn3rUaWpbPBbxWZ99kVrSQjRFFBHvtqt+mBWNNvzM+AK8HOkOZt1T1
SIkYh9XfFFzv0s2ku/zjBMRP+VXUbkceaNmOAfo4wVqc6PmqLmFHDYNGNmtNOAqvhH0Fw+ZmZ0hb
/+PiaP/MczIkT1EiJ7lDpj34lYkBf4AGIhRlQlnCahVFTu+5jt2MbIMuBH+qzAyaFw3AANsywb/f
SR7UfrHxIS75BJJdkn1oCl5cyCjh6MsaCA4+t3lXpvseMk/ZI+r4hhxGpHVfeeNM8iHQvl9gjxWw
uq0zpwy8Taah+/G1jSgUZeFFnNUvU26aizO5yttjyZfJzo8c89vvOf/SFGKEzw50YadjlOgufKxh
VS9e4bJCAXYTNST9MtXjx/t6coNDA+3Nz7lsUQGNG09HO0EYUSi7DWDwIjHsdp9d7eVfBglxUUdO
KgLKX0KKLqkA/r7CtRgw4SEqzdOYKu9L6EJLCoEE+BTP8CqN2colsHBb2uYEMdWQoB8bfg5opoY9
85zZQTQdagh1hW7B7wspbN5RkZE2DYLUPyvpFsUOuvR+tGWlvty+yhYiFptwBI9bngRJF4EIQodt
hpzPB+q4a7qNS2NkhVsq5UxFbQm355nJpGLARWH9l25GuMSvBC1LHbBCLuVr1++HNLnE7eAeyfzi
ro1/Z0z/Wy/t3T1PQg1NkqDyz6MX5Bdfa+fYRX5fbnXSrTn1LA2SFXaxRHk1yUr/3FOvro/YU26Y
FR+dYprWKNQLg2TTicBVQTE+n/jZ97rhSTsd5JS7WK88eBcQHzaZKGPApmb1yM9mggOwJ09K4ZSD
Lx+MeXpUHweS7kvf+dZHsKG/vWyXmrTeWly5HiCsmoOaMZwYJt7A52ALlW2ywRFntjhadh1F+TYZ
BrOyExfmiczPzHdrQZbNDOl1w3NBM3hvMzWU3abiAndBD4X1tUzV0lzNzb9rhviQ7S5TULOUTDy1
ISH8vR/gL1msScgtNTD//V0DEDt1445X4VkUNbA/SvkOzMCJmn7dnpul71ubPqBxyjKTg1sWgjK5
5WTqh0MSEsg53W5gIZlDrC0fEx6GgRD6OvQ030tAb7+DPlOdoIKmjwXqes2up6G8j1phs4AY9WN4
xGu0RsE80EnfYwOJYhOKVc4ix8j/4TVh2xJokzVR2Pv6ykX8S/U0qDdyaNUx6Apookyj2Y2w2nlz
mRjv6hTy3/9eA8SMbVpKqa8GujygdmOT6A703GRu9vYs/Tn7wqK5s++WGRT4TJDTCp0qgnyvu/a1
4E34AE2n1xx0p93tVv68KZntDuANhWS0590V2C0N42lfwem1/zBhu6y08Oejhtn0oNnfFKZ72j17
uGGACuD1ljRmI2dwyEDKHqbi+sRNeYT45cobdqlJ6wioYFGs60b+f5PEn34Y+L2KDqfq7xYhKNJu
CreFIfgqFOLPuxZ1y39Pl6B5GbfRiCIuk555MpmUal/0KAus7NqlmbKOBeMpPg552l9Fn8GiVKR0
FE8TDILI0UHV6j5yLousw6GAI6lIedldScLF5wbKc9/MxJ2nciqjlSLz0lBZeRgX7yTmALh1igZ/
Eh88CH86W4BmkfG/vaj/fB4wm9AzlPUIk6Z+upIO8TfUNY8MAqW7bIg++yV7Ketw2HV1vibsvKD+
ymxiD7xE2klp2lyVGdrhzEH1QjDYOpyYx0JMiu3AJyLhZYAgIv/Bue/Rt8yUAAJtRFi6fBPCWdt5
u935P5/uzCbw6AKwGxlrlFCSyX8sevUa4GkLmKwrn3MefkTEurLNFobZJvE0yAa4aVd4SKMrvvVE
8yIqjKxHvb9FGW+R8XptSX9XjYPZDgPVmLZjjjLYlZMsPumuCb/FUWRencGjK7H8wg6zKRl8HD03
DPVwhQFD+oFoBXgAcTPziECpWkPRL6SgoYH/74NC9ghVQ27IdQqbzxOf4g1AtM6rV8LLBAH+NYji
TTdiuUbpRD/ARHZlthbuE9thANKMTgP7Z3rKWg96dbKPsmnHAuaieC1dCMI70MNlH28vwqWlYZ0i
DYDA8RTm5AJZvBK4T28LcoWL0XQADPNQrHQGeh5JtIZfXjjxbTIHL5BYCJCIuxDwnTYZxE2Zg4//
rlECwl1uISe1TzwYhMANddUvbj56/xt3MNuOQHlxr9oyGq+o+2cl2SLTBhbMRpYUgNNN1Gm8zyHh
Svxoh0qDO71AhL8S35AV85znvIqqpN9B4Cs14d4wn8sT1EcR661MwcKE27wQ3hRTkYGkcda9kOrK
febkr4OKkvB1UhSZBmQ/Cvc7crFNWOyGWvZT/CProR0kn/oUzrsPGXClDHyA2dJjE7pgsmwZLaof
8GqXwxdZR4Anb8uhyeRPxdoy0xAFigQQTIAUI+nxBPj4XKrOG5o5jxLiOnB0Zm0tkW2LM4LEiegS
p6IbaGr0Qb4L2tz0n8YJeHMMWzw1V+jC5GpXEV3lADFmED7YNG7jjL8yJw8cQJIoXg6A87PUiy6C
UrhSbYALc8ROl9BSrlBrLSr/Ea9ar/kxQGwShpFhZ2qIgkxe0G48TkJy8Qxmaq8h1guDKajqJN4h
A7nCVfssJQw8nRjG4GW2K1LmDScvhK2d3BAaBOpTAfVeVBDjClisKwugrXoFKNh3voCOINJsW5Ri
hOSWbnKv05uU9LQ+AWYKL6stXCZ7/3kMs5x9lQrEZr4pmixhD07YJRl7YMZBRXInexDc8UtjB6RU
pKdg3fPQNk3aGshUD4V4Q1JXeMFu4KKA7q4KOlocXAaHhyPucg8WDz4kPcrHKu3GXm0gSwRtfy+O
ajcAcoEPLdsn/Ujiv2+vuqVFZ0WtjNTBEBJWXgzPDga+qTtSdg4QKvpSQ7dwZW0vRBA2R4gUzKSe
K8MLoQRp+8DLu+KIWmEW7e7rxty9d8F307dUjsQgZQEM3PSQG6f+WEH866WC4Nb4kPJqDeix1JX5
MnrXUmZMmQ0l4AjBiIz2XmRh4zz1tQ+n1ttdWWpg/vu7BjjCORFSWV2UH7o/QO1N23NYQ+LjLjwF
s8kZHsw+SABP3FOQExCfmr7u0w9RnhfxrB6Lp9jtbiwtLOtGKRgKEciFJdehVP2WM4gkZ2mcbBOO
EL4TnVyZ+YWby6ZhNBBATbmexBXCi+DQgRk7P70ykpY7L2LwNQmxaQvOVlbywsVlW1fA+mAYGjhy
XjjU+TakUvUeKZIZ4Vb9FAG4Vo1r6m8xJMwevXwN77rQqM3KANUh7hPpDhcTlu123qnQePyo4bUI
mkS0hT/0tubVU5KtxR5LDVqngvB1SESrhsuggYeYG6zy6qOeXbTwzm03LHS3IZ5/tMrXDBEXgjmb
EVHBpaMt01BeYynCQyFi8oT0lt7DD815vL0kF3bWf3gPEmzltvCGS8G79GEwtP+AMH+ND7Q0ZtbB
MMSwulQtHy5EVj+5Hn7PERvxVCJd/rMJ0gOdo3lki1ZW/sIOsz0slAQFqRl4ceVwun4MEp8/xnUr
HnOKyDQNV9tZ2GHMesgSOF8M/lB3F0CLnb9EaWaqulSbwtMTMvO99zQk5KH0seNuz9PCi8h2qfCM
k5TxFJTXavD8nQHwHhEHvk6aINq2DBi5CCqM29uNLa0763FbpUhFqUmPbzGf8h1JRnIgQfwt5/la
unipO1a+O/aKXPOhNm9FI5LyL0F6PzhGDY0hPD0ocFARcIOGZHZKcR6seewsLHabD1Gk/ahSCCJc
BxeeNINoq9NksERuj9rS160DgjSuV7tFgiRh0tUfvDiVh1yxYE2naWHIbEIEUFhdyaEUejEuRM2G
CVPeTLQ8KgU3hpHpS4TX68pFtdQVK3TImgxmSqg6XeAhGn0uJugFQakPAeTKal7YptQ6F0yflKkP
8uk1ZmNIHgro1CgBzc+iBWkY5degLgE3GXW1kk9YWNB07ue7+GGQZawb1AqumakAiMZLy/lL+kH2
qyRDeL5v+q0jIZZURiVEtC9QH4PSvA6VoH8lgDaP19sNLC0AK3rQLGEGHLn8CvmpOSrXBmV/ZEXm
7OTGr7Jy5yarIcTSiFlHAIdfitPqPDob0jmwlkGeWygKeZKEeCthw9Iis86ALCDF5Jd+fpWTZqei
CHV/DGVD1wRaFr5vMxmIiJnjQpjimo1BDpxEF8EZRZQQerg9HwtDZFMVzCSGvEDR/Kpy0N13VctV
DFcgTvlhLFm0RrNamHabqgABmVqF8PI58WbKXwqQlbcx1IkhsduyJ+iefS7LIFjp0sK+tKkKxJGg
XrRDcvJUMtDNkEgVP1FTheLZZDRydknvufzh9vgtzY91CKD0j2RmxcKP8Hmgr8EMOfAMVyu7ZWl2
5lbfb/lOKjYlIr0CtcKOhNdkV40sepA5vGlvd2BptKwdDztcEM6hsHI1TshhWcNemjkLHFCoWfoC
aJrbzSyNk73vJZLDvo6TK3SwPPMAq90+e/U5clErs77UgLXXgyyqggKwkKuG3yFsdsB9pd1oVu6S
pYmwtrlmjYKvtxRX4nGUZr1ew+bWH2iyb2sU6u8aI5tpkMHncgi60bkgTumbDbSV4J8KGJvY3/7+
wlTb1AFOvEbnkGW/kJ7luHID9xHiARvQ6bfNkP11u5GFnW4TB3gDtoSior0q2qVhuVdT1OgDU33J
mm0A3JV5g/YQ7//W3JmGNT3Whdm3uQSmLDtt2pifRVPpciu8LtlkbCrWoJ4L8+/Pf3+/EXXiFulg
kmsDZzsCte/KD7agJUfsaSrHdOWGX+rF/Pd3rbBpgOAdBxKn6BsI4SBxmHQb4+ABf3tulr5v7fVh
KFuThFN4rgruv2XtKALAmVr4qd7+/lL9xVbohwhn7BDm+h+1ylP3WEcxBNoB06sbB7rbZRNFLx4k
IvuvLkBv+ktAZO9DEoTVnc42Eurc8TWNnGANkLLUX+tM0JCxrrM89y/eiLoIB0bxycWbe3e7t0tf
t86EDMIyRdkF/iVIC7OFJih5qem9b1qbVhAjZ0jVIPwLHurQM+YZWF9enZVfb//4hQVtUwpkABie
cRvvwntnUq/MwfN1W8gSpQiuip+3G1k4cGzx/gq+4BXo4T4gTQFALWNNXsC1fW3DFoqzfn3nFWZz
CRjs46IaGkIfZd6AmqLg2Ox+8dKo8x9CmDAlr32uRXNfzdTmDcCrUtWgJfqXLBXRV14p2E+AmzDd
Z8vEbNpAxwBpmYwW/0DwyIvfQsiqfAX+hzufb8/Jwqr1rDPAFCJzVJpLcG9x34M0+n3gydqTaGlV
ef8+wATE9BKv9pOLGZGIgQQdoI+Spb7ady7ETu/rgbWruUBqdih6fWXAsJSHOGm770Hr1ul9kBLP
2tesj1uPaDe66GmSLzKO3e/MqHJPqyn7dFcXbOZAVfgRhV+98wJLtWYnERntXXdN2WLB7JDZzAHj
Vqj4Oan7MXN9lT5p6KwQyIHmMvsmChGmryLpwSNIEDHRXcw6WNUJXkb7qof72OOUTS07hjnelLrw
s/ox7vCOfmNVWzs7oVs8C7lW2gDIDaHCGjXLPsyOMm585KpEOwL453OoUo0dtF++AwDfrgmDLCxd
m6uQQSUuS9JYnBXV4wsEvZqnmpbfbk/JQtxio2Ab3mqVOUIghserx8vZDkCcz6ZHtKegNeh2zVoO
ZGGT2EBYBXR0lEDD6SrqcRpQ3vbB1W4CFzj4rjL38R6ZjYfVmvqu18fidTClOMywmyKGz7RyywaG
187KqC31xTpN4AIv3Tof6ceY6/Y5iCAbIDp/eBtZvRa1LjVhnSmsk5MAz5F+HISXvpIpBP6+Kfm2
qaRcOVEW7ikbHBvAEruuRS1ef29H0euvgcDzp+F+uEmgz3ZfwPAbiPAuvOM92C4p9ZyT4awwj6AS
FIch6ZlceT8sLGEbHNswijpzqJpr4CvzKJPoo4jBCsiU0M+q7g/3J1dtpKxJa28gPu2uLJGhfjBd
GWSI8/wBxyRt0jW59YUdb0vvqzBwvAYSEWcF+51nxnt+TSh0cG9v+QVzIWYDYbO+HH1URKITnMoL
CJo4qMl2D8iuOtGGiCDnkDjLCgNCi8+K5wwnI30QvZPUYju4Nf0soyCBKSN04OKtLv1KoVZsZsPi
qs7jAkTwHKigfVAKkC4O5SjlE1zBDLtmAkbLz3gA6fZJRGP1nCSJmjaU9XmEOLmjUCxEKZmQejdU
HST4JISwkqMpooJCDrsDMeL2CCwsfFv/X6HAQOmYqHPTjPS1ivMrM5x8roL0OpWwNb/dysIO/o/0
fy5gF+yY+EQKKFQ9CZWJ74JldfShrdV9zoIoq/879FAZ5I/yLmnPcRVmT0Xo0B8lpOLuiwn+g9Tt
UkLGzM/OAjihncCrAriDMX+Ajrjc3h6lpbVuhTUgiqMAGej+LJiMPrBBqQ80aenK2bN0NlhBjSil
L3UjxHlI9MyAA4i+979UYgLqQ0+t770Z0yX82xgwyG2uTPyfu0RtcO6Ai3OIWJuh0RIUobiEKecm
HxpnzdhvqQGrWjF4I2EmodEJclOCPmUg5SCd2Gn379tz8uf9Qf8DygVLaAgHEZ1clnxCQcx5AQkH
hn2BnwOHUyWrfjLzD/4vgIna2Fwecwf2S05+Zpz2j02tQF0EV33IE3Hw/Pxb0PWHtEWe/L5+zTv1
3U1EOhiHGYDQoGkB1eVGpsXGA5LvUY2oASc+Yp7b7fx55wNs9e92eN6KxpeQA429shSbCgTObsvg
9ijglDaZ4a6tQ38LzL7rTly2PSAPtTwjA1hnDypI3OHoOM59bzJqQ3GNkwNcAQ70GbIUAVBtusFj
Jm8Jva+KQCNr7wMRGMJ33CvPgGF7yauBSuxwgvoVM3eOkLX9K8gutr420SnggLNDSKYF8rCUsC29
PdELG8UG3ho6TJCHHyvwxWXyMMA6RjXIUysPZb00VGsJpoX9bkNqIQXAPLAzi7OOiAd3J9B/nJae
b/dh6ePz0fl+FUG8i/UOZllAfGinIbABtHDvrQQbS1+fR+7d1+dkp3BUCTfdOJbPBJH+YxWl1/t+
urWfYUuew20mbP/JaFX80oSPydGtOIKP+74/d+rdj4daFmjRqERdNVxb5S6LWB88Q7gScc/tBhYO
ChsTK6UwZZS24pMCam/H4bK4ISMvH0O9qhW0NAHev/vAoJ6cQjzUPcE8UrkbjFENaGjhf7ndg6XP
W1uYOETWFDrNnxp3YC/VzKnR2l87SJe+bu3fDOeOyUvhXLkH7wdetS4EkFm8mt9e2L82RLWq2xLX
zNScY2W4uzVweUi2lQ+p1M8UGDy96ZAvbFc22sJk2/rlJgGR0tEhPzUt+Lu4v79n1JeXiZgft+di
qQFrJ4Mg25RY/t5Jh27z2JQt3fKeBAfkRKaVA2/hwra1y5lMkijMG+c8aOhCB1O2x3oaXypew7UB
ukKblovoUA/DmrDsn1FI1FajziCSjzd26l+zbPwESW6IoceQZnnNBv9pqp1Z4zbb+tEEWjz4zGtK
fUvdtDY+DExh5AGt1ysk88tNLOtngHd/adQlN0gkAkirg6fORaRye+IWlrkNYQzoNCYyV/2VubTa
CTp2uzxKft33cesAgOQMOAR94Z+CzBnTAzMVK445p9nn+75vnQCtgeE9PGTST30NIYdX7ZRxA9K8
E/bFyim5NBvWKaBcX8shFv2VNPRZQE85y6oer1On3HCNm9YpIdE4zimru3pkwxONaGNWtwU9QaO5
ehlE431wGTbTfV+fe/nuUvHgmeZ7SOCdod/v14gOo9DR0b5sqAZP4L42rJNAQvoDZ7KDkAoS/wcG
Ft9hyqvj7Y8vMEiojTsUUx2MPTK5r0C0PJmgfgmmYVeJ6qNw+GsxQyiNN73RqPiGWoRY6dLC4WaL
Lxcjg84jVDVOOi+LQwA3CKh/QEIi9NK1aHEenT+8RmwA4qAq7hfR4JxJ06pDFcwk6ArpgGzkag9Z
iW8p6nYrgLOl7vj/XgUV44D4h10LiVw3fgNFJPtngB/IxSGO56ys48WJsra+yKYiViTQV29w32Ad
QR9+I4IENT+MLqoX1BRwupU1cA9R8OTE93nLUGYdCWwKFBEmdU/Ch14kfNcmtz/TnNZrCo4LByaz
ToRBpqMSMMg5eZOU7YFVyRTtiebeSn534fs22HBw2sIRpfZOEOGEgYaY2BQdJ0fof25voYXZt+WX
myAIUW1Jo1MFD2LYakB2qHzimduV25b6GV/RYV7qhnUMVBAqyqAAG5y47r0PyLUjj8iAeb7diYXg
ic5/f3eQNVUd5kEI1eIClWDI2yioUCbhdyyx5Ayll3ZlFS91Yh7Dd80E8FFGDaZBGq0L9XQQIO7I
l7aN6/quJBe1AYYwmtAJhHWqc8Pj4ahE9CsOgM2cBrIy20s9sPY64IsuiFkasrxQb40eOCGQfOyG
oFkLkpaWk7XPTd6kwvNwpQi4jP8IPJxSWdfCAC9sCvL19mwvdcLa0yiRD6MDz8NPEtaCE/xYEkk3
PS6HlfN94fC1xZFNRrqsgpPBTwn4YlscnLCUTg4Bpkbzp4iaMP7qKo6w6LGRUcTWSrcLi9gGGqpA
Qr66hugu5C66MdhAFdPNf4ZuQPxvQ+ABFUg15K9WqugLE2XDDkmZMY/UY/UJeuX5Dnpj4llIlFwm
Pq6RYpeasPY8cwUsHspxPOEULv4PmadiE/8Y43A43rUUbKShdNuK+QOOdz0OXvWlCOBufhJR5a8U
dJa6MP/93Y73GAl7WqTkBB8k0z3IIFLJZ8Inv93XU8zNyr5fmvp5pb9rpho5o4Pi2Sf473nPMHj8
XDmIvIEFbmD7ByTV7dFaasba/YHsIDGV+94JGPMJ+ttCxGAybjiMhaodVAhU72/aHr6Mu9vtLWzU
wDoMvD4Ihix0808DvKHDLZSjafUMDYQ+W5n+hSeZrW0MPItbejEsi3ifgU47hMpcZMN0+hrDmuop
GXR6TpWkpUL4FLTOw9DB8uh255aWhnXxNxWhLMxkfKrS4opKonhMWvdtgjTrw+0GFmbLBiN6sJtW
oEK5J86L7IAgI94NGmtBiEBeek+vnKZzsP+HUNPGJEpVFI1bD+XZAHD+YCDxphQchQLEzUmaMlx2
GaSwP5ik0HKTOmNN85URXFgeNlARHZJTKET7ifUaOAgjJv0r7FGauy+wtSGJsUzhsVX6AIUja/kS
qK6kWxKF0UPi95rf2QnrhCAM9FFXdj6UYbF19k2hUzg96sqsnNNL02MdDVBu6vMqS/B+yoGgFzX0
YGFNsFFtJkDlyiB8V7BdjktipT8Ly9qWN47bKVURxHmB2NdTCE8pkT5yiD5WcH5h9ymRURulqOlU
4dmWTSePuFCwZIT6wbR1UjZ75dzePa63sK6tKIF1zKPcVTGezsDynnkHkWCI5EnEJPnGQDSweEJx
3ov+biGCl2w9aDwlOzAPuXxUThHoHS3iOvmCSnTUHW7/pqUFbx0ZnI0t1TEWvA5mA7yx0gMM5Hi2
VmJc+L6NWBR+Q9qobqNTo9rGgR6qAIY1GwXpViKjpQbmRfrungKGL4IvUNN+8uAX+6QNxM6htz3+
dXt4FpaeDVZUQVFrGDfhKSUC6GMK2gEjBXs9VKwoh2DRfSvcBitClkRXcN+iJzWJMnyJq9r5eyhc
N36mY6DW3gpLnZn//m6oRAMNVJNXaMVLxjd4NpKtiUJ67Br3LqwytXGKXjm10EoRwQneKdA9FHVc
QCs68d2V6Vi4f2ycoo59EULOs/1E4EL4oBJZbwYKWwIyULFrk35NhX5pUc0b+N1IxchFl0nioh8O
3EAOUpqePabjXK++va4W4nnPOgma1oeIuh92/+PszJrkxLUt/IuIEEIIeCWnGp2Z5ap2t1+IKneb
QYAAAUL8+rvS56VabZIb+XLihKMjKQ1bw9ba33qjWnWP4FHM8qJP90GfdOZoPgMMIfWh4QzS29u+
aAU66iuCIvEv3jGOy/6EHV8TiwT21Clx622eNHg0I6v484X+s6WM2EMTol3Czrp0A7NNQgFmYRKA
AHy9MQsz2RYz4qITRR6BcIFXstugy8ydnMp0M2L/XvnEUhPsm8JQRZxhnX2D3NEFK8M4z17vebdt
obawUMjC07Cbq5+QU0OVYEPb+6rMZFyxhu7CgF8WfFiH9N1qhnBB1+TbCkPuoCAadKEGR5vOuQia
CpO9DcPktjFvmzBJYzCFH1DEkn/pYbD3PPf5Pc1I1O6cYnb6GBq1dBeCtb5hMFPZ0X6UrzQKQUDk
msjthUHM4TjRRy2E4yOf91DK9hB9OQU42Dlkh1ns6ADcEh1wL/syyVD0z2QsmPyrGeAel8ZZkRF1
aDTNk7vr82RpEC///imOQWtooTTNxzftONEZGhOd3TudM9GbqD3+L7/OT78v6zEoC9imngUtyYvR
PUg6mQqfzQwzJuQD1lbuhXXv14Hi03dyr0yTSNXjG2EoKjQwjhgkyrG9GXlJvNCdrvfWUlRZi5KA
xKjqcfI+U9z2x30OP12zGVIcWmN3dvyVC9JSW6yFCB6WM6QubfmSO0511CX3DgKOTxtFLxxzV8BM
4qbm2MpHkgOSU5qcnqXqQBonwHgFsQDNoTkwoFXW3CQW5pitelQ98mHJPNZPuinNBlLqYderNYnZ
0o9bqxDE1NPEy8E7y4ENh7wxfbebiOy93fU+Wvr9yyB9mliUhgCgueP4lsyC35vEgdTHEf7qU+HC
lLK1hLSr+hQk+eZNy9kze8qjTkPjGk7yj9lLW3W+rRlWnA9j28giDaNzE5DqsfN0/q1kq6zHhc3a
VhFyVkLwWcHsB6r2KZaz3l/Uivt0GHvwc5KN5+VkZcFa6i/r4AGTAiChTT++yakHAQhqXe3g9g4T
02+39ZQV43g/YXRCXv2FpQH/TkOu+Saa5uw2hyrfhn2aJK1ZHmbiRfgl6Kuoutkn0JLGfQY7rOtN
+H0fYQ+25myD472q8PxgAll9MTNKCmOSyOip66n8fv0bv1+kmI33NE1fB50ccD7j7jEHmxqs/bze
lB6KR13pOTftH8yWEpJopP6kMNws0xJvtUDNNd8UGBzmAERKbjZjHhF/7SF9qePsYA/dsGyaYj6n
8AcodyzImpgYmpJtikLcm1ZdFl0+/mlFMQ0UzITMuPAlI67Rnv5iyq68b+bVUomlsbGCPS0ogOhT
UnyVXNJnLZIoj5vCLR9zPOQ/z3Adv63Ak9kSQnyp78B0L15UD6qGBC5eIoty78zhGrdjaUiseFd+
XqBuDKoXVXTZtOMBoBR557vOYc7nebhxTKygx8WvhMux752J7/sQa3D/UUzB9DVVmdhfD5jfbyTM
hnryvJkEBLAp1pVaoPLHIV46baKqhPvGSit+vwyj6PXfM4uXgRvKlLrvuXE6F/VGFc/3xeBKfzO2
HCQ75ZMkg/qkSm/LFjNbWig8MH2dgXiPFRLg3yHFnvs/MrdIxcqJa6HXbEanmKYMrLfQe0zY5JY6
JjRKvCdKoilYWWEWJpgN5tSaC5E1ej6ToJBsm3aaftEyzflWCHbbSyr7D5pTkimragD31ExgoSaT
Fj4EwJxm/e6m2WVTOcMyizLSDOlTWAQlKGYhZMqbCYWkK+OwsKTYSsNhBHgmD7rksQUIHzUdemum
0N0K5GT2jr9W+XqZqP9Na7PQCvZq8twS/ivDC+26HJQLpjet7/9zgW3xEBYprQy6rfGHOxRE/Lje
cUsNsyK/NYGJmryeXnR7wa0nUV/pLVclfGVUzs0E+67MWZO/Lc1m62RPG131oUL2R05N8Sch2PvD
MVi7kC/MZFuNWMg+IWxupvPolGpT0brbDSonx9wZVjpr6QtWKrHtOqe+YMPPaTHDJj4EDE10Zfc0
hskf14djoYf+Q0bMMr9lddG8KYT7sBXlzL9JGFQ0K2mlhRlmCxAF9OgJGSU5s2KAR5AXaDgYy2Fy
/glHyjjO9nguFLgERaPIYhXUaf6tj2QLrt1tDbx07afdn7Jh6BxIsM/DjPU6DpM++Ab3k3DlUfLX
xfo3IRRcOvbT77fdVI+TlzhnQr1iQD1ESdRPlvlquIOhl/C/VzBmAo999g1CzGsCJzjhkcIJt35X
ZC4Ob6ylepcgDc+cOBibbFxp+YKciP1HpuhoWRA66hfYJnubKgK6k0T+TgKc10beP1LA6y0sGN80
ZPhaJu5ancNCiAfWqsJFwEKjTH+GuRzqKMKohC3uSHZtSEk8eWtCyaXPWCtJVQunbY3Cs7ZshvZM
G1bmhzTlHdlpgULh59nBEW9lnJfixFpJQto4vk5Z+N5zp4v9S5uCMVk7oi4cJGwFI/Fk5nnUCd5B
n00OaYlnsrgyNHtBQWn2EihpvrWOy9+vh8TCqsKtVQXCjTmKKk3OInPJPvWxKuoiT/eFo9c8L+hl
rH8TFjZOEa5diVvBgOQcOkVm/kh4NhZu7A14pFPIkJtWPDRBPfh/cXSj2OfIf+T3xFHt8CUpcxjm
xiqpHAGtVTFPMFCDNW0FlwaksqZDCLmPCxJkV/pg3Axd7v3RegKPo6HbmOyDOq6Hd+4wgLfZtHeM
eyNUgdlCSlXwFvSe2rzAJwlEGpLDeG7bSBPxlcv2wiyzRZOOH2lVgRT8N2zKaiiAAavNaSwhNujX
it2Wppq1XgkxTlqqYHqBfvWrKnmE+uGi210MXNwIRKU6WX2bX5pn3r+XRubMaUJdFbx3YpgPYCjh
ZRaegFHfrAhPFp4vmU1qFBFKeUNwKF6U5/7UJL+DVwkcvw24aSoqC8Bl2XOCYj7w/V9n1k5PqJ0r
dl3JVpLmC0uQLZxsMx56TqimR4o9QIkdqKEdEAwh3rfTt2SAO9v7TIc1nc3S16w1aHDaSjlBxwDd
Rl4Pp89N6STRLi+6U6ujYGXHXpiDtpZS4P7X9x6eGdISVzOZO/PdOIxrZjULc8JWUmoNEFVYu+yd
AO2yM+W4S2CxCXfj/KYHP1iF/HvSkSKiM/Nq/12DSJVswrntm6+QBzGyMukWRsGWUXY1KMXuPGOt
vuxuKmjLOCuTNs4cvC+W4Y2+RACZ/bshEvDxsJz76JwUUfhqTDrJuMYr2YrWdGkgrHUA3n34WZz4
39tE+bi5OH+bNPB26eCVK7fjpYlkhT+suT1Qg6v8DE1z8WFG5KiUkw23bci+dcjIQ7jRQYRjXphL
OZwQ9DAMWwiXyzVNydKfbx0vGK2QYlVl+C4auFv2JhzuWiXTP67vwUuzyI7lIQM/vi/Vox5Sv4lp
AGf73OQVCvoDOBJ4NTJh17+0cAK3FZMADPtF5IXOKYG0Y2OIMTGr/R2V+JhxQajmTqriqaGbgMFd
5/pHFzrPFk5GgwmjAkft9ymDR/Nr14TQyxEC48rD9Q8sbGM2qREJDzFpPon3iJVg0DX6S5CIIq5H
pMWU5CdXipfrX1rqv8sIfjrgw1NPluXkJqe2EtB8CbGD5dWXhM56E3p4EZ1RqDpV3fOMvXslchZi
k1mh36Yl7ME6gU+mPnkDoTcDi8PIEx7i18J/aYAu//6pVahanHOj0+Isu655hV1J9grfK7HSgKVf
t0KfAD+NlA5Nz0AE5t6uHXOYN/S974vt9UFZCB9bNFnKrCvCibF3nvf+tgi7cVu2gKepxnnmw0Rv
bIe1BnAB994hzeHBIybwQCvFn/4fnLulYbbWADaAP1RnU/9IUUnfP4RAAj6wLkHkJ+4QrLkNLYyF
rZCUgeulIhLDIw1IBr8LpQ28T6FRYvNKRm9hMGxx5AXUoC8eFC9tihRIa/j3nEOaVCW47sGl5nx9
yJfaYW3sqhpFO8FZ4yVF8ec9jbriI+qGNSjNwljYMkjJJp7AzCc5A+PDRrKRLoHuKYa1VRm69xkr
orXgvtyyfnMzshmNaUphrwqt7xmjr/ZpFD0P4UkRvMz/WpIJzBE2Yy9eb+u1S29+inMVhRUsgofy
TAsJD3P4JWOD9IBuqVcGf6njrFDnmZkSlw/6ES3xsPRGdymHQT2qMW5M4tk6SOG6Aerp0/IMR25+
qNhIT10ubtxIPCvEaRkNsAGm4izkANkwhkOm+qw5YACKRn+gguJ020hY0Y7yEWTzST+cmXvJ5WUo
iAsIAC3Xf31hVtmqRlkMk5xSp4auP3rmY449cXIPbaE+QoNNSsIvD5bIK2O+EIo2lTGB800DX77h
TY9EFjFMBlL/Ea4zUbByr1pqjRXrIZOd15dJf5a5y2M24aQC38/YeEO9k0Gh9hecAsyGm5UGLaXK
bLljy/IWLvKdesw7ZMkMQ7XHMCTqLqewmUbF/w624ckO3gPljvo9bE7HVeOJxW9bu33eZTmH0Ck/
A5F3uhDQEkcWYNACasyrotsMbD5OFUQoKHKDEVbbjCu721IvW2tDNXSsSkyYnRnlT6LL3A0vw1dJ
kNbKXanjySQQleKwc32KLjbUWipU3aNQhDJ1FIUhEPyVsEA8wDi6Ee8tZNTjYwV7QrZrfAoLJFoR
rvSBDqIDySgLSLvmh7D4d9B/r4lQTvYFdSaFKZubA8j3xVZQ92fiDDsTBCfGICszqoBKkEFGFpRr
NpMLZ1ZbYklRcheR2WRnqbsIrgKvFQw5gN7q/7dVJk61vd7TCxuyjYZsg6gPmcAjfg/V9injXXsw
JY772D7rv6c0a3fXv7Ow9tuiysQMEk4M3fje+igmrGDTuU+1/zTWsG67/oWFlcaWVSZ9EfZz2jZH
YJpJue11mHzreeV83Pbz1jrDm4KXnBTto0glTMd23KEAFsAFDi+q++ufWAgyW1fJoKacBmdITrJp
WJwiaaNSeHzAwLTdOnLYzEKeRrdaQ6AsDYm9mFzcrQG07B6Jn6Him3hO7d2HkfH7b90QwkDseqsW
LkU2trFNO+Kiirw6c6+7TwQkr3L8gSPG41DoNP61erhk2HWXY831Ly7MaVvYmKuwrsK5q4+0ghiB
3AvUYAggglANjZLvVlR58NilvhZr5WZLTbRWiQTZ6dHgJvaWcO8bBWPxr7DxkLIaZB4jjh4AHPk6
+T7ywPV061nHRjySKGUph5zu3A51xw6kKRXc2WCJ/uf1XlxYgn4tiZ+Og4wBy+e2rXiDU1CzUS4y
6w6Z7hIfZ8OePPj1qlHVQuTaWkdjJhhF13l5Rv1D+ZrQgp9BiP77ejOWfvwSbJ+akXc1PLs5LY4C
xYc4qLUpDfYzBc13e/0DC2H0H6JjBSYtrpHlOXGSDBCLtiqLo+yQ7oUoOEoJv82ll/2H7ajCQBEX
3TQUQSg2OWYciU1Qdo++467VeC3lyf8jeuS0h/a9l49aNyMIFoAD5hBDb3Kiv0ByU+Oec/GNrwge
IllfHGT/2svu2RnXhAZLA3b5908D5hiHwr2jC757YK/Gcy6yQ4NXwpW1YWm07IOF34WoVaqrt5RN
qPpqZ287tJ3/7LJUvl+fEAurgU1W5LWvkG4QzolHBv2W9B+qmLYVjtQ07e51F7iQYVZIQK2aUi91
mXUxqYowMz6FJJInGVP3MIuETaUwldZ/XG/SUq9ZFxIKy01fCp2cKtBxGVKQzXwG7xfHLVSDri3b
v+83z5ZGDrP0RgasxSmdACACfOpkMgWpicJxRPvzT0bTI+3Tv8uZ/XNLszxbKBkB/ZJPTSo+WrfX
u9njUOcoiqN8oJ2Vg/NSo6xjQ0pQSz9R5pxA6ZcoNgj3kK3BIEBc9j7KT0NDDm4vXsbLLfJ6qxZC
2LPRiyhigt2u25m/q6RNjzn4rZuKZPKQOlCqVw3sAoDcQVlDo5ODoyu6gctTFycq+iuARntlWfz9
nAT9+99hnIiWeKAwmnfS+/ItudiJUhbUh+tt/P2E9GwMY6qiphh4lX2gnGDYI+Fe75jI+7imCOjb
PmGtFD6sa+si0tkHLHeecndMDn0AP0g1Jc3K3FhqhHVsMLzWBJaf9SnMZXsgQ2UeKlQ0xn0/1rvr
jfj9kdKzMYwq9YIRcN/gJEdkWy42bhcFOIqZcEOWgCwpn8F8ae3WsjTm1jKhfeURJ6PZh0IF746U
bfOloMDGXW/Lwq/bEkqN4n0XFXrdiSU9atlIUboKF90suS0x4tmCyaFNmgjZ7eCkPP6k5+Q5pAVK
Wy/9FM7+/eST4/8jTBdG35ZP8mCWJWt1cyIu1PLVZQvnqPWIHb7qTrjUY5cD8qetFF5hYjST059k
W8r7AYkxEvt1Yn5eH5ClFlz+/dPPm6x2YE6dqpNQSEQjxz4+U+m/wqJ+XDmDLkxfWzqZQJqZzjUJ
T3SasF4OwSsn6qOCL+zGQKzx60Y0XdI91xu01F9WyEOd2UMqJOf33iGheCTlOOHFKJUmyFbOBktd
ZoU8rZBC7JOm+t/ZACf3bZVps+tb/npbE6yjgArA6Ep9CVB6BsdcCRHw/exqsrv+60t/vh3gMIiq
wLapThUvq/xQOQ0CZMBKXL/4Xgmu+PXPLIyDrZbEVlgH3KvNyQTetySDtRpqoW57cPJsVmNI2qlI
uTInQN3/Hjh82yHHWFtCfn/19GyNZDg7XHSOMSdYrLYPMIeEewCY6SeTDnLjDatX3KUesiNb6X7w
RTSdlCsvaPcp8n4KVd/mS+HZaMZQCNiq61F8TGx6LwTtts206jL0+4ulZ8sg4ZSb8RxnvZMCbxXO
fAK29qhXeUplSDY19qkuTMaVbO3ChLV1jUkkWj01rD8NHtw52UyhtfEm8eCkRL9dn6xLn7BCWvSY
S77qND5RA3kPgomsYqHdYfraXOC7K4G99BkrsJPZb9IqyoEKcDASsN6madxTgSIC6tQf15uyNKus
8E6aBGWNKHU70WiUT1JP6r1vw9vYQp6tXKRN20kXeayTnIHfa0N+mnKE9vU/fSHwbKFiK4sCMK5y
PLXk8rBIUT9XXXbTLAPArJjTNYnEwjDYYsXLJYVREQ6nNvH/0QbZHDb2fyK5s6apWmqIFdkZxKNg
kpj0YyoRDpBEqE3QeC+koPmj9IIVZdLCSNvqwQqkqhwS1fZUzeMdcVE778M36fpQLP325d8/HQtY
07k6dEb8NgDgyI7j+QMFO2tp3oUjgW3xLOYMDg8DrX5c/nJYST0UFT04gj39+tAcjn+2NVmrwl1q
ihXbiXZLV1eixZETrkYwxkxRhVD+dVs/WRHNK4DIAngWPLauow9k1v7XqIvWbkhLf7oVyxS68aGL
qvYEsvKc4rV1ckGZkOVtoirvP9q/qcm6YQib7yHW0se0c+YXr18tLVu4NtvaP4KFochq3XyXvdCd
G0dtz91uF7mTafh+oHXQP4ZkNP0+gfOjr5EtT8APi70w6JOV8Vn6G6yru6cTwb2hEz+a1IWKZwKb
VPHXahq+FhoIEpg3AfJFYDM6tbdFpa0XHIpKAhASih8QlHlxC/jAHheqtUTlwoywVYJi8IsMPvXB
kWajwzbI6vlTzEAZuLs+nxf2dRu2KE0lSeY0wRE0cngBpeXLr6Mb8jfJrpr7rze/83u+dVAHlGXs
e83nR9JEd20AfVVUr8Ivl/rJCnrOfQfXgIYD3eol4nlw3cHHoy7xeHy9o5Y+YAc+DIDyvBjKk1Rp
v0ugfvzAitms3WIWdhAbtzjkBMjIfh5+oGK2jVuYVWzEZQMsUNQVjx5o6zc1w1YLkgzou8qM+XFQ
RGTPcuBwcp6SMS921z+w0BBbGahnroeym8UJmieUF152qcEDIskEeOX2AnJ//TMLw2HrAyVzsslR
ZYlLDZ+D5xQJnmFPq7K8zQfHs6GKlUq5FGOeH5PUReDByCwi29klplrpqKUWXA4rn3bcSg2MJCEp
T3kq+T1ccNM//KwI1mTSl3n5XxmSxy6f/fTzBE89rtcj+wpX9tz9S45lNfyTwxdP3WV+CTiOnocg
uZs9pp3nvCmc75NE0OwrQGq/pXpEHSLMsNuxQb7dJd5W56k7PxiU3OD/C87ynRl7FDbNSJY6G5AU
5fCMOoayOSRZlTcbSo0XbUaHl/UzTAYZK+JGhCo7UmRQwz1hcnSfKz8o+J/M+/XuEkZ1hP8KmYE2
OkI41+EWLMKmuQO+rhb7VhWJOiMcdLils8vEPxJdiM1dRW3l4/Y/psmHU1RuKFZCfmkqWwsWK/sw
mmUkTrTK3Ne2u8hDG/HKJiXfdDC+XZ/JC3IFnET/PVJdyMqgcHPnR9+U7o4ommy7qf/qtyhEynCh
3kBuqTaTY6JNFNVbivK5lQZeptrv5oi1pmkzghOfooGyBov6V6yCbjSicmc1O7PUh9aJpsrCHlDK
IPtIff7i9mW4AW412ZFCRvu8CddeiBY+Y4sgI1XUrNbow8DpCuTooepxYQ7Acw4z+bRaexhY+szl
fPspqPg0dGNG5fTYjUOxiTL5FAiGJ7Up3VWMrdyKFrZkmwhZhkgxg82W/Jij5C5ynDbutbcpu/4L
qrpwLI/qFRXWwvDbmkgN5bZhyNYdKSIu3IEH0Yhj2OZanJu2htHKyjRbWOlsRaTqs1SDC6lR5hxO
myZJp+1AyLfr4bP049Y6N7kKxEknFx+zkV61oWNRfQFfP/z7tp+314BmYlWQ0PzNABndPISRpu5u
aJzitnuXLX5kGWxjm76l70DWJHFaJ3zbF9naqWKpc6wAzx3pTTzM/aMBLqECrsDB61+jOiyzt3WP
Fd5ZyJTxytZ9LxpDyIkU2nuaZ+RWVhbHhQbYske/h3yKlrP37iqZHBveD9VT7w1VvXL8XQhoW+mY
mhJ26klSvQsZRZfS9HpTS4DqkIJ6aLH4r4T0QqTZUMeEIN8EBJp/FDAW2eSYsbHs0xa2H2TlXLfU
kMu/f1qZ0mBigOnV9XvQlXw3scvtkWMDLhr3u2gA7r5pvG3b6TQnqL/tM/9IGo6ybgJdex8XJPNX
xmOpo6xoDmeaaRXk9Xua8JceoKs9zNP3zaDclX5a+oAVz4Nx6166JTsyw180CWCv2rNi5wbNsHIf
vOwFv9lUf1XMfhqJLIpgWBKq+r3OCv1SEPE3IAxmBNaM14e0M2yngs5sU1lNK2e9hQ3D1h1WE06R
cPipPsKOvwCR/NN4uFwJET7neD1Cqj+4zfTDs4WHVTU7Zip6etQhnr90BnGwCDy+8ZppJeAX2mJL
DjuTDwWketUH3OZhvlXj2X1qcxHXIXI5CiCG2JvgMHTTbLbVh3TK61wjkf6gHEjqUL0aGGczM3iL
3RYutlW0nqK0G6Yh+3Cj+mXicDoP4JRx419vhTx1HVcPbZ1+oMTEiae58I5Ok+Yrh4OFldeGN4KP
V3UESkYIABo17qoCtdlvRZ/U422hbksM08rkbRYMzrtfUootFVllF4xvHHbWBMkLsW5LCoHnlRCR
0eAoCXJQW4Lh8OBNkjoo6KozNW1vm0X030vvUFZjnQFreYSYsK4eoMvvXES7M4vb7rq2aJBPngmm
cTBH3usvtLg8HwSd3l//65c6ydrB1TSSkfYV/d/WVA3jXd4PNUQZroHy7qZv2FpBhRNN3jSGHXHh
TbeyTP5qifvNT3SxsqovTFabiJj6BfKmnSBHXpVDd4dbK2g9rMqAlr6tBZfl6tOiLtwUOM+iY0eh
ofKF0ZGOW7xGbeZ6NdP3SzH8m43DlgrmxPUbBnzNUdZVkB7VVE76jyHwa32aQm+CsM8AOIxnXKXC
5hnmkFX9TTcZ98MNT+HmvjEqdIM/IwUwwwfBXWWqtyNkwvm3KqTzTGI3VIauuSkvdfllPn3qkXzi
Dn76spESFKtLigK0Me/Y7np/L/365d8//XrUoXYqGUn17rLh6Zd0AE9n/cpgLv24dQaoKJlKJPDM
kVAXyYxqVPkGhjPjjaduW0tI8gtjT7jseClbhRCcPvt4hFh5HF36460jvWMUPDtNV71neV5tGtMQ
L46Sntw60631QFeOhwxNRI6pmSL6xPKBlns8zV2efRtHDdXKIPw+UU9t4WAOammhpoo+QIaCEiOi
nsPAfxLIcseVrB/l5D8F+IdOrd3kfr/QgRP87ykVzpGXKmP0MelGpAcCcqjyzrl3h8GsLKW/Hxpq
sxWlDkdfNEQfmUfIns++u4Wnyev1iFj6863dvu1zHjLd4uStJSRoUPR6rhpiVSsYs3tEtqv2S5eR
/u86RG0RYF0QrC3GmB/wWRNQ87qw7M7yuMqToogeMx7l4kV7qApstp0jouFoJPCYcJufW+6e4N5e
jXobDbSgd3M3q+R1yBQZo+cglYOZdqxheXOI8jBwz2PhOexrhz2IHgGMSNoozufGhLAoQPr1aByv
nZ3tIHAn0HHjZ3VpYrBci4+6hrF62nfTseLALe/B1yEknl1u8hcAZ4Lq+wRWPoDFuDuqi8fwEMno
4HujCb6OLUnVczPXHik2flRUzdkJ+8r9kid5W+7hMEvbn2HkDsV76NGq3iWJ76u/NXyOSlSQFHMe
/ZX6sKaBd0zCa+YdIlExHt0T4bW0X7lGLMXHZZJ9WgElKBdzk2bzjxKSjk0WRK8VChK6nriHACLr
2K2Lv1PolGPet2tUn99fXahNn1RZyLkX+jMSQpSwe0HDrrtnzci/t1M/++PWD7iMul3IXVIjNcWR
C74+u5dCh/67tVo1VcrblD/koGk9aw3HLKr92xCx1BZUIuGcaVKhXbL0w/tqzOYvrFcexIEX+vD1
FiwIeLFC/rsJplEmoH5OH0iR31GJx49fwuFkPDPu3ytI7VMe3glvfDPc3VwKHMsU/PXrX6f+7/P9
1BZayosyEUVOzveczGHykBmkq1+DKcmcchcyR/uHVqlS7nmlefuYwH+bxaUv6jCPxykxJ79uWfcU
iQ4kZmdMYLSFKj1jtjyterXRE8zS36gKZvOQdmnUnfhQB/ljRSI0+00XQMcWBwMjKrGVvQrnt9xU
xXSoelTyg0eRT+JHlE60fugyVaNr4FSFW1aCklJnT4YgHdMYyRdMt0R7RbgRA8XfMU+1r71dATec
6idBxUyRX4qop+iOTkFUnxOBgtsXDd6VfhZ8xDUCuDZtPmDch8KHucdjxVsohm7+s8WLgXkOS9XU
/6icYtXZpH2ofT8uu6wGWKDImto5mg483K8ZhSndi9fyFOUSfSHAwoaggG26uqdfq9EB4m42vUg3
nFTUfc30lOd/ZI5Q7lOkAY58a2BYiAJTsILoJgG/Kjn43MywLwaOow/vOf63PQCe4vFtg9qtcFd3
0OUf/NSB6jvCkafb1EM5FF8CQuFpM+ApALUIynXuU+UY8Q9v6NzEXCZqONKuibwnSckY7mkpvfZQ
58xPgRBUGcAjwqPMvZuojJwYLfHVB95cWSPiCekhtRuxtoX3RYtSq+d0DMAUr+eLtgsU3T45DEoK
+XNugjHMd6zQY3coXTwXdHUUiacBeksZpwonbrLpA4WCgw3jVZ181K0hPvwB9Yz3UeC+inDvleCh
xH0VJkztmmRico51DaOj14D5nn/2NcTmIZRkhRlPY+YHyJOxIg/Rj3zOk/pHO1a4lSQyYHkMZm0U
/GOg0U/P2i9878GkUfGBeTRA8D2kATS/Sc7nfo/ZOXrqL5kNNftWZFUxH8CVCfTGJKpHPXgjo2bC
ZiopQ0VM5CZbDxrAcgsZdCJ2cCag5BBq6PXuczi4XjIQEd41kZfou6cZNaauG5dl2Quxqd3MaR86
Q5PjBLfwcZNk6dg+FBzw/30CZmyy6YgwXz3fjOGfHkqM+i2f0tDZZ1D38jskNRFzlXRm+Q2gbNpu
ayet0m2YwndoV3tgNt1pVZdqzz3ZSQlqWMN2qQLdZ996Tso3ggdNca9LqWDQ13v9vFVFVA+PTQ51
z4HLhtGd75qwfSy7vHnlaYSaoNpNxQ+FzVqfkTgEzgd+3oAHPkm4pPGHKRXB8BCEgMlNMdDbmMID
nSF3CaqGN88SL2+pBomtpVm+pZPjt+CZzi2kn8ga0JfEeFKfA5d7MFhjdTQgTwFGqxo2WcbIW9hB
EenEqJ4ckwn1KWPkoEsamuzd2uHvZTKO5XPg06R5E37jR9uiHaLhi6zKvvwKrDh29IqhXOFYNqOk
X3Cun6OvLZnq4lDgzaH7Dq5eI8Z4hG2X/gnLtzJ7raQ28wPeRF0fAsaw9A9+m6bOLkUH021WZl5x
KKVJ+RbGgBLPVh7ITTuEFM8fSFIAoKZ8Lw0PKV4ekzvh1ry+92dgRDashdL9ZySa3nlAwWAA1X6T
O0EWd2Wjs4c5Qa3maQhY0d/VsqibfI9ccNb9xR0FGoQTjqiEKDsaviWlN/75f6RdWY/bOLP9RQKo
nXq13e4taWfpjjt5ITJfJhRFbZRESdSvv0f94QI9nNC68H0ZYDqAaC5VLFadOmepupSJHag0e3YY
Ta37g++TfH7F18B4uYsGgQTfEWVavMIOGVvKrRSs4yq2AfVTyqBRzPPuVC0TSpFoOJUNuj9z+fvy
VeX6vvWUVkBq1NVAvGepTTc8VqWPsxvMKmVXZa5AKP/Pi5j7SdFPINM9oWnZoHhWQU7pwUP1ONt4
nDo4QQObfRjw1DJFJFE9EvS87YK1V4cLfhYEpyZrPkCi9g5N5tUOblXvmin9JUJ9l6N71ovpVdmz
wAbZR0wShYt+PkU+EhLI4ng7CPzy/aDn65Iq6ID95zoqHYjeS/LlpAXPXuDXaXnA7eNvZV/X/fjD
O8MmJ8aln5WdLsZTMiMxCuZIMASXdDpURKv7WY5fL583RyBNrQczQZ9lEXFRPVK/HHZRNr9Q0B+r
Pv+1xmPox0WGUz/VwSbM2/FSo1Yg2HCdJQUymyvYjIJgHT4jGNAvgL6qrT4tx9LZWHsRLHUwQ/36
tCzAm6ZVfBBDqY9FqA8Z8bay/X/OxQc26B66LOiEzZv5OaohLbkDg3+ChhFCbyfZ8c+8TH/NoFO4
vEsOr2Bj8CMKecJcSX2i49BA1ieJo2A1XkrCLV4Ix0GwqYpBqE7DcOrIAyHitDbqQw3zMZIrQClv
HlZZjUED9tptNsU6DoINyG+GJRt7TcaT6lhxA4qWCI3laMQu5q3eLQd2JPg3LF9Cn29Iy8ekwoND
Fy27MaBDRaOHOvI8/hDE2hyUQUt7mdNPJQLYjeKDazEt5yDDyjNlloxPCN+y6hiCHFHRHfPqNrrr
myZCqROP/QVvSB5l9zMDy/mujcCiTzd+gOvA2C/GuGw8BrLsR6gnTvKWhYbl92Gegqn78ol0rq3l
OKCiDZHldPYfoh5QQjE96ZR+0n6wn2j84e09p+dkN4PQBZr3WwVW17pazgNZw3HxGlI+chxSgOGL
fRODryXIcG6SKn6OFvqxyDAcSON+XZ6ow8xtiL9os0IPZl3J1McbbvTxJq5wo8S7pIj9HyFUKCBL
OYKlY2NlHVtnw/4bzjxfceqjVCKJ2POcQHnXr6H+tPEadg1ghRgi9cYSGQr9rJFF9sC21iZIO/nB
luqt6/tWhCGDhiM3bRYYNn4z60DcjxfcFljecQRsmL9KomiQLDEnAE/ylO5UgOw6OFrTJMt3aG+L
5nvwUxRZvCOgW41fRd2WI1RpNZVbqGCH50rWib9LPtGiNGDaSMfT1C8EdEktuJe7etz7WdAcLp86
1xCWA5lICOQgXSbkmaHWgud4AVQNkgfx0o2/0gwMVL8vD+Q63pajqKjvR9qv9InNlL4Qbyg/0Aqo
8yGfmz1yFOWjn47jRuzpGszyGcEyjjOv/OpRtyDj1Mv0BLrdR6UqsOKb+tPYbDETu5bP8hNclWFN
WtwttGgB3wPNM5tW3ioATTYiTJf/+1ezANQiffSdk4dofSlzNGms5FVJQk7IL9zxMb9TUycOi8w+
+qzeIJ5xmJbdQxCxCpkrPqsTA0DDAAPtyXCfGyhUbgzgyHHa/MGA3Xp5Q335+NbIRsDJv+6QwXsK
dSYUzPLkQxs2+nj58LmmY3mKql1GEo1gqUe1LOF72Ugwisdjl36//P31O3+Ioe32gEklxZgqMZzQ
g7DgjZ5plgIwHugYiQVoZzMxHmsKidetfgTnqbBcg+zRJSTqWj42QzfeMRH9rbP0E7pXb+VSF7tm
xSsiPITwA59funmreuNaSMtdJMRr8yzVqN5EfAnELgFXQdwclg4P578vr6VrCNtRyLiiJNLYKzX0
tzyFUtFcEHZ73dctzxChxQX5gRoHuwQxCx+RiYr5pm6U67db7kC0yHCrmSeniZj8Gfzh+nua47lz
1W+3mwYAgQbqYBjxdarIDg1Q3c2SgzT5uq+vlvrusuF1hSPMeflYZWAa3QWeF7SPSGARft3S270C
k+6XNgKd1KPQSOru0EyMgytjIw6XJ+DwxXargCQylYnfjyewItNnngulHg0s88broyzZ8CSOm8Xm
DNYLL0U5R/mLRDQqVfRIfESBa1cFGM5Oi7gSVhTYjQOa9h56Ykc4SEa8RxmH7cfJlGRjrVzTsOyY
gDUYYvFL/lIl9BNPo0fVxukOvFgnEGZ+Hxrg+a/bFMuaIdIWJ12WoUAIVsWbIJ6WfTN3+a7OQPJ1
3RCWSSe6U36h4vkU9O0Hkai/+rL+hKOQXBcnR7ZRT8B9o6d7PEXBlCoI582E34cBEt4bE3DcHjZq
nkCbh3MdDNAbbL2jzNg3Ng/mOJmVlGV7Hg77sPmDxTKqEdVTfRIBeEvN0v8VIIf9KYMmyperdsKG
zK9VEdT4ouIx6sSE7lJT8r/iZg6X7+3ihcX95VFcd58NmG9CA3qtoMPhRd56H+SK7XoPopOUe98m
D1xAFeKVj1OQ/lrpWbKi/+vywA7vbgPoVV7gLdq34hHMI0qBUiNGHTxFYWfrweQIisJ14HcumDJU
Tohm/KWK0JwhvfF1QqS68jcpP/hbTXkFqeTrFGaD0HIBjHtiSKWsn2UcPVLs1U2aQT3o8lK5zppl
9powLgozIanI2289anu7gBRfarZJ1OTaC8voG4a6ml9F/EVriFfLcgoP6L/fQlW5fr5l8rrjbeb3
ajxB3mTYKYbnlilB2IZKU7wRADsmYEPqI4S8YJuNl5depxl6ZTiJn8w405fLG+D6vHWbJ2Of+nU9
Dyfa0PZMOFmqHQq3V8pmAL1pHdVwLjQfR/4iknJ+NJAfQ9cEze4u/3qHR7R5gqM+HMe6LDSQiiAV
+xbMExTT/QCspAFa4ugR/wRqguvGWs/AO6PjmenDIjTLC0XC5xAURbMLfNBEAHFFD0N4ZRNIEFjG
rb0hxaZHE6I38ruRILFDt2O2cUc5DmxgGTMF5KFKKjqd5iaf77xxDHcCj6lzBuWWjXVyDWGZ9JTD
R8yeWF5UshgkuqPgEdfUVx/SYBsBomsEy6b7ElqPZRLPz9A1AGRUgi3Y3FVRm34fWJAHG7kBF0LE
Rs9z1FVJ32rzYtDxyPcagDRzk8y9ZjtpoJJzrFAQlbetN4v5NuqqhTw0M5iBDpHXNtMdYBAop8eM
J/nN5RPosFUbbA9FutxHWV+fEITxvShR2PXQRbKxb45LxUbXsyzHoxoF6ucgbNSR8vhBEqTAJ7b8
nlr0OYGEMlci3BjNsYc21L6P0eVaVx7mYpb0Tg0EffKaDfSlnTUALJcXzDWl1W28M1mm5xF97ZiS
UEjvyLL9JMTntwi2l0W9NxL1PjQRpYfLw7nmtP79/XBdWzOgLLoThKbqG2HAoCW119+H6N3dOPoO
h2ej8FkVNtCHGfijTKHXBPnRH6TDCCQD90fRgnrw8kxcJ81yE0noabASobwDdl+y63sgD9r1crvu
65aH6CE/hkp8Pj/AacdQlJPlpxjErj8uf921RJZ3MGmtRkURvvZa57dQ5c52Qc4GSEjMwWcQ2W21
G7vWyLr7jZoViB2b8STHottBjZscxnBzBxyzsDH4YOZMtE+J90CSGkryaK+i6LG+5QYi4P+H4qfD
QmwkvvKYaaga54dpRF165S2E1PkdhTPdr04bQMq/PGl+Xt4Zh33YLL5JHeg8iw1u6x6cXXgukZuo
WlNP7bLVu+p4r9qg/AbMiGPo5/o0ZUV6gNzNr6xJwZhQinCPHJTcZQR9xpen49oiy9yNGcwQlcgj
yEis/CkVmGxyEOWPEI3Zd+gEaGvoNcsw+XR5PMeBI+vf37kXo7UHjgPIzaM9MbzVrS7PA1hUNzyL
6+uWyQteeCOIqJAtXtPHPeRJAIhZfl/+6a6lsi1+6Xzg1BlSLlnd7Vk1xNAChD9Zg/0UMPWby8O4
Dphl+gzybNViOh9YmNG7V1VyoA143Scfhb/LI7gmYhk996kXlIb5wHGAtNlIsuzfXpK0nuPHbFZb
5VJH8OHbeHvoWxjw79TmwSTxD4HFQoc8WFihUiAAWWEduVVkCO6COkSa2os+eEBmXd2J7NvoeyXr
UtYmIKjClF+qRqhjx/1yY5v+XDHzbeA9alRdsVAf0FTV3ELjgh6mtLkVfZjuTMZBROyz78hfHrdf
5I5UgG/T9ZpUMQxJsZzcv33TZIn8kxj6e5nFH5Ie9Z6VjD/S42eAt7a6rf98WHwbma/R2zm2ALQ8
mALV2WpE+hg9B97jkFYa8DyRbCQ6/nzsfZuo16RTBGoIQk66SdMddAAOwbqW6Co9XHPqfRtoLpM5
mfwGA7Cg1khiIjknIVd4THn9n4VV/fHyMH923ihO/tPB0QxXDufL/7qgASooIoqeSYlYLfXyO28O
vY1CzJ+9nW9DzOUY1EHYaXJCcjn8kCQm/9L2CHUuT+TtifDvOo9vg8sn0PqD16hLnwHI9ZfmoAc5
tocCQAuIMZS1+qGg0qXvoJTMm1fdDZH6wmICJbBDbXRJyvuQDFlCb9BMFnpfIZ1LoieamKACCRdI
QMjvEY+4Gm22BU26bp/1AR+DHZRrmpwAQRdC/PyqSNC3ceoAFoZFmSi06i31zHcSIGGBWuy0RZ7s
2AgbvkgYkFFz3Qanqo07c4ymsefPJW0avlGucBiHTQGs6zAvfMbQJOGXX/ja/zcV4+d52KSycg2w
Wv+7a5m3CVnComMPABmQI1DPkFpLNN+ldNhqyHQt0jr0uyHwzKXIlJLl1A8B2gPo5H2vY5pv5d5d
n1///u7zKvOY0H4dnyYGzjXoXdDf/jQHGzkah7e3cYlQNF8VhGR86mX8uGJycJ2Eu6oDdhm4bA/M
Cs8hTvSgAcu4bH6uHbH8iJyz+b8NfVUMzECw6K+apPmnzOuSjUPlaP70qR1pUE8B6w7MT4OwrLpN
igCi8tIDTvZAA5bLJ9IW4qEFbNzsIb1W07sCqGrvCXi85Ec0cK99bjxTyVfFJqW/9XVWT68CtQ/1
MaymJbzumY0Hwz+31iygCpuGiD2FBPwG56UzCVr0Gw9I+f+0SzDQLc5OxxmyIY6gGSBl3hL2AEEW
8x+BBiS5m5ax2GijdGypjW2E2m7MCTp6T0Eo2i9T236qwBpzlLkpN46pawLrpfTOCAQUyxFXg3uF
eOP8l8ozL9jlFRKjV51JG83IFrRjNGXYngyV/JF0yOgJ1YoP6QJOi+uGsLxEMqVLF4EB9r9hgNLN
I9RMorv/xwiWo6DzKNquCRToRMwLQ27yKIUJb1uATJ6vm4P9CqFj6wXcb08Jg+mip/izhCjKDboD
t1qvXCfJdg7BsIqUk+aEZHFwUw3wCRHsZg8+v3Ajc+iI+1LLOTRLV0Ul2FhPfMzafWPw4Uok8S7y
k695Q+TL5bVynVjLtgllHCCi3j8xZvg91TNu5hICDRtb4ZiFjTNEJ0UCXLQJTlHa0RuaFmYfcU2O
Ka3JoV71Ei9PwxH12fBCMfpekkIwHm24i0TnGj6sUbAD7rZafo5Da+6HcfMycuy+TS2sorGa2jDD
7tdLeU98Hd4List6BFHGRvDn2JbEigekDImWrOxOE/pIQnTIeCkqBWnfb2z7n1M2vo03NJ5gnSlL
MEDUUNeppE6/oz/rRzLEyTFTzbe5mJKH3EMv2+X9cc1n/fs7x2gYj0PhG3iuxYgPoHTCWyZFdeV8
3ecti6+MhlqPYe2pScQJz17I4qHifPnbriNs2bqQQ8/MiJcel6U8EkkKwEnG6Ase1vQmreRmWsB1
rCyLn+Yi43XP/ZOiY9kc0GdYpjd9J3wKkb+VnuO6+VgWH2VeiVBKBCdDNOC+YKNSKUi4+4FEx3hc
4g1lSMeO20jCiGTlDCi8f2pYpX9PfA7RQUkE2bhpHYtlYwb7eEQSMwRlgSnwhNFZlfwcUux7K5N+
I1xw+BQbNRjplDRTC99FYwSYHdKLYjWI9UWcrv/XSuTmL++JazaWubN0AlMY+jtwdvGqp2saOMbG
LAvjG+vl2o515HcGGEV11xIUud44sGiu2Sk0+M/ln+/6uGXdUVUVeq5AEcVF2Jkbklf8V5GpvNpY
Htf3LfOOoBZcqg6bDSK+8TM0FILvoGTcyiS5Ft8y8GhhYV97VXgSoBG/ZaMvwm9FUGTpwWtDMd5e
t0aWdYMnOjAmzrIHkZPiL1l2Bm2kVHUbFX7XYbWsmkwDzk8e4wlc4x5Xvg8yHNPw9MimpQgOYIUt
74rR67vjVdOx4YFVXS9dgmgHWOSavDLezck+Bvf9Vo3KseU2pTCI5qJKhQHiknyonsjUzcUxb2S0
hetxeHUbHxgoCOOVQRv+t4yA5uhnSufpZX1ELugVvy6Is1GCzcAm9Ern4Qk9OcAQyK6egwcIM/p/
Z9wEd7Esyun5ug2xDHwydKWPGIoz+CRBcLfKDbM03ypTOGzEBggGngGjcNPAm4uo/9l7QfW3KSN9
k5eyu7k8AccJjmwj9xTSgayvQQPsJe0jWARCfcNS9Pj8LdBWVKPTSORhcJh7UPFvJSVdx8yyfRqO
C1hpiX+STdscqzYo+l3sUfr78pxcy2YZfdAlE1cTSNrecp5Qo2geRy7u0HKtrrRDy+5ZPZhGcl+c
Gc1TALRREQ/3Oi88teF7HVOw8YJ6rAdW0RG34ACOzEl6/C4YvHY3KFVs3E0OW7SxglNdopO59HH7
oUwxTVBrzxpzH6XsewsOvev8rw0X7AHyz0cyLSeKCiI6J0IvRCGvqU13uLzXjvNrAwUDHaQ1GKDE
+S0imYo+/LCG1FGFYqsfo1gFkrutlhPXpqx/f3ebN00ylB5BM9Ibm5UB4dBbfluX0VX1b98GB4J3
Ilc12v5PNOzGt+yX8afg2KIaBsI7thGKOqzPRgVWuVyKXHo4W6k29yxPFrYrG55tQTdc37esGzJx
jDdy5YDJ8uxJmEZ/hYAX3dhw19ct4248n7JOy+JsMjbdSoH2pSMoJMAncflAub5vmbZq8rwEBwN8
U1DU+kW3kMzo92UycP161Qg2LDDIxNikiBzOHDm9B1UtED5uJWn+c/nzDru2iXZBFlOmQZ4tpxCM
xDeLmn9OZICSBV7NtzE6f687RTY6sC9QPeq60j+ZSpnk2ETJ2H2EUADgVpfn4dgIGyDY1z4Y5r12
OIM6jj4mSdB9LqIrAT++Ta8roASNVH/cn/uqmr9FEbIJwdzE+3JoN6IQh7ewwYBCVSj3IeyEwij4
pnVPP03QX79N02Sru9M1gnV3B2MZ8UAr+tC0fXujVP0d9PndTUi3TqprAMuSQSVEqUxZd2al5x9Y
E+z5DPVFFMOuux5sPt0p7xijtNVnVBCgJ9GIMdPgHSLZp8tnyDUBy5iNFmkxhqQ768AP7pA0+EDr
pvwAMva/Lw9A4fr/UC20cX0TLdQUjD0GQLLoPmqCOH+axjLOnyGeABabKjYkfaGz9OrbvCNbiaQ3
QtI/jbv+nndXEbimxq6sQ/kziJYaKj8J4H8nlQs59rckw3tQofd98qD92XZF0ofHIfV19JNG1TQD
0N4TQh9jCFAMWy3/jpW2QYFBO82Q4vH1GZw4ybQDs3f5BYRA7Ee7qOta/Py3is67SVOQL0PuyCcn
KNYrNOiKpND7OvD9n5c30+FxbCLeaS47BWam8RwtTf8J/GszVE2ZMv1GcsYRq9gIQDNWft4pIn6A
BEjkD005mjZ5ADNa3Pe7PKj64IPP4iAyRwaWL5D+XTcty03oMR+CSET63EMAA01lDNyhPEyGaOMm
cG295SWSpMaPBoXxSSLrK6e6P3qM/Mbh5NdF2zYrr/A9aIFlkfrJK11+GTqvfoGa1RY43PXzLR8h
shbUZtk8nJOICno0fgo+qqT2yLe23xTRcWy9jQmMtAHLU8eqs1rxpSMyjkcNBnyDpP+x6dAjLRoo
YF7eb8eEbGBgzzKaUZmlDyTM5UFNKNlOAjiMmW1mzhyWYsMBg2RGX3fKmpPo+jG+6fOmKx6gdnBt
5toGA1IQWA1FTKoz6bP+wQhWPg3+5vPNESKRdeXeORLjUeh1goLrDC4UGt5J6ETKp6iuaPwxEZ78
NQdQQ9g4vK7dWJfw3VgNWLNGUorhzOa5BCEdKhac9PMuhA7CdZEGsQ288QfVLro/KwYQEUUvzi3O
VL6fNcp8l8+U6/xaNk7TFM2icr1IB7FUHwOFeuIzGMvAiEq6tuq/oUNP5sitoYkOz4nLg7pOmRXq
0xH0kQVYEc9FUrD7sg2h2aPot8sfd50By+x7XEuNAXvLuedLeK+I/jqtVikWUJmm+aZS35+HITYY
UMQDGBFEXp35EIAdlYSg39pHEb0bivp7bHJ11Rkg/0L9TTnIPXjQnFW0qj9Lze/jbl5A/3ZlAQ64
9H+eZNWXg1+Gfv3fXBf41cjurc8zLpG+ubwpfzYWYmP9UL/3ZzGI+iwRTyS7CMnOFxqyTOz6aBVs
vjyKa08s8588WSfS1935LTKHCM9RSk/cK95Ou0wM1/W64IL653rhAociExvqcyQafuwJ3i6QHK93
2TZa7c8WQmx0X6QM8oOSqbMJYvOdNzOEKDy5leVy7YZl9GQ0U6njuobr6gQekP6yayKolcWQs9y4
q1wTsEycBAO6SXrZniVEhSBaXxuQr4cRuS6hTWw0X9ISHy8W0pzNPCUfSMOyuySpNlyIY31sgJ0J
0qytwgCr3wPk660lwyUA0u7/IJjtGsKO82cTggtM4AXWoQ0GDmo6SrDvH6DstZVBc2yBjbITs6lj
qG2158ijwWcZgf+jiWSwUc5zfX21wXfXH4vbSgxLX59JleAhoJgX3ybQqJpvLtuy6/vrwr37fiTC
xK8RWp0DD7XzpAr9vzp5ZYWb2Nx/3JciGPyoOU9J6dc7NgAeuhuyDjyNl3++wxXZCDtZ4rKuMlOc
K4ZslvGAldGZSu+CSX1csum6pBaxCQAh9pFPGZLip6gB15WfdYfs2hwvsQF14Bxv0l4u8owMdX83
5UNHdsDKIKt13RpZNzUZ8gQeW6qTyprHySuGXU+nn13RfJpX8eTLg/w5wCE2CC5Ioilr+qY6y7xg
d9WaJ+uHtr1hEvWWlMZfulLK4+WxHJtuI+JkHYs5pXNxfhN06Hn2i+jcPBSDOL29DC6P4nAdNs+f
0BVSmaA/RuodVI/G80Bri0b6EY3IAFJsgYBdo1j2nRCIFKFMhQMcg9t5Uul0aHCF79oESPPLE3GY
uE3uRyWiAIhQFmfBQ+UfJ4+CUTZBovw67SCSrgO/8yF86PNy9heFbiA0gYG+/EM3tuPGr3dtdvjP
j5MqXHxZJfJsGpAYBLj8P4q180PwUu9QU4u/Xl6lP2N1SWpd1hDJXjzwcidfKzF35b7qwX1TeSDu
4R6CgjZlxV4XYX/XFPkp75Lny6O6zMa6v1G8nY3MCJ4ephZHgarC4zQAIPn2zjGtZz4j/bZs2Kjr
IFiOIEjAu1bOovqplzG9I2PV3sxNU25MxfF1GzRXQQyrmRtSnIGaieI9WCDQEsYCQuPrfr6NlqMG
/DuSqvJsQqnqE7j5CLvPxgjk4Fdtho2QIzF0qlhSVWeKG/BWwp3AP0rIgUNhOp2zX+XKVXl5KNdi
WWavGxBAg+sVdW8vnH+gv6HfRxm5MidDbKAciuk4yTroHhhrvolCgYw+QiFsaMdyo/HGNYH17+9s
Xsw6rX0QZD+wvn2cOFoZYyRjNnbaYRWJbfOBrEGCHPhnAEiXneRFl30gAh3ZIRiFFlpnD0Uwsut6
iEhiWb5ZJjV6Mi8RQ+TTCCqLMXqFDDt9hOhC/vd1+23ZOYBMPK2yQpwbPPBBUTgGBvrBSz9vVD4d
10him7ZqqhQ50RG2AR35RI1PfQHl9dSAVuSqGdjIOEgnzZiA7B6455ffk7yJoPk7yOqq3C6xkXEo
XCDxLZvprKVobo1JnhsC9TxwRHf7SkLkd2zksHF2HYtlQ+RAU9/OIxursyjZsvwkukure0r7WHyd
i34o/7puxSwbT8KupMZP1AOkfU/CnwxY4Tc1uFxzWP/+zv6qIERicjTkrBQAbFTlt6Usv3QCKZjr
fr1l4P3iTfM0pfxMDK0XdDREgc8eCZiYprvLI7imYFk59atAc5aNZzGY9DuU3caDUQpU/iPQhNcN
YZl2YpBkxTNz+QpM00cNaqLjXKN+U0ODeWMEhx+MLcNGE+rccaCS1/eZLu4ibEy1KiHo75dn4HCF
sWXYgGz3YFPj8meTZr/yKf5AV/rvyvd/+cH41V9ZWC4P5JiIDY1rcsNN2g3yHOUQMf3SVDIAPKAo
dfX78gCO7baxcWBtgkZ50C9fJ2/6jDpRue/9ejoOSFJttCa5prCu4TubYEFlInQD5uceRacHpeNk
3LdBml4Hbyc2Lg5CbElK2TyeVSFKTCGU39B7fO2lbfPmTXoxedwM5mulIGMU1AifIAZZ3GZEbyFw
XCu0/v3dCqncEEj6JOYrp4sM9hERxn8IK39MNmzaNYBl00rPBPLEGEA0JfiGNQHxpbmSZo7Y+vMs
bD1/qIf5zMImV3vSpVm3w3P/OmwMiSxj7kMOStw54ueqBMs0enC0WG7zfEyvKyUSmyePKI8UGbiB
viZoeHuqFh79QpxT/X2VhdmgNxOVaVPpznyFhuKyp9D9OlQ9D3dhgIf45SEc+2uD3hpimqDtcn5u
Aq8t9ipp9TGYh2vdqY13QyKEQFBx0k+sgp+uvB6svWRTKdbhgmywG5SHfQJsgX7qc/YxKVN9I1R6
RKxp9peXx/GItOnvqhQvK52kw5NQst+BMIHeg8WxV7uWztVNk+nPcQ8Rv0ZmJ0hGc7Ex7BpR/BvN
QP6Fe9MGOi0e988J6Ip2QWvKg2ra7rHJiue4ZGSjRuLafMu4IRLmF7ALhARrUbFvOFJ6wIcnG/GS
a3esy5pNtYKsnclfuQr1bcOnz1SM/Z727Nvl3XH9fsu8QUXOWiRQEzwr1oiGtmOa3kOZRC/XxUyh
dVkr3sQELAfsLNM2iT5qtHDxn5nqaLPhXh1LZEPfzBTkMw9xvt6kKA3q+bu3uGmErtPGHFxDWBlz
3Y0gHm+NOXOVAOc/hbrzbqBD0QTVrlN8E/njOLM2/q0qw8iv23Q5T0gc3Kq8/S7k0nwCwOYFRJVb
PfyO8MkGwem5LHwTTflrMsZVveeJ8PccPHPfo66PbsAjou4lgpLrDMQGxVGapBmKOwz30yB/iLgc
8904yuX2qvNrI+I0Gmm9Mo9w/bUD1CkMmj2GQ1FDZ+Hy911bb9k3q1vPy1Wbv1Y0PKPoihRu1qiv
xVDFGxboGsEycR/CIhMdYv20sE7Fh6jVCftrYr2X7Qke+d2vyxNxGLoNi6OE+BGo7fkrIW2ivoog
VcX3coIs54aRuAawDD1ohnlCFjh/DVLeH7hfkIOvt8BpDsuwMXGqS+sCVyo/m6T+rlr9V1Oj9Bll
ZQTg2SYdomMKNuedWLpBlF3nfet5X4Q3DSq44z710YZ4uLwJq8P4w6VkI9oiAgeyaMa+Rr3/W0BJ
64iU4Ie1dA+M6x0ku6ujH3UbR9c1m3Ut3wW2pmDlUJEiPFMPFE6aR3/P3iZBs+vj62l+93HpKz/N
/To889FffkHnp3+QHtsCuLi+vv793dcJQylS+c3wVFUpfQG2eQj3dcGg3XfdPlhW3aCrCgVcmYN1
ARwsUsQPldft+IzMkMaL5qYGvcxYQpXr8nAOE39jdXo3ncTncYayfXDu+2rYYUsmMJ2BRK+AgOF1
btbGs/VlG8iuGfJnMMXJB0jPePedAWnXdROwbFtWDS9HdES8iq5s7gIGccGQQZOcLmIrLeGwcBvN
xmWc1nFovG+8GLsPTcimA8um+c50E7tN6RbTj2MrbCAbCBh1qfgQnYUH7lNwP1foeWuGpN55YUxf
Ly+X44a1oWxMVGixWHKgmZpS3BCQGe/iKYiPyzA+zorf+iPbiq5dy2YZudTRPI0Tdgb6uxAZLMZi
L6ACfOvFotj77aa9u9bNsveoBxy4ZI2AFmsfH4xh+gZSk+Yhy6JflxfNNYJl89BfBKdUsCpE9ngE
UC+dTuMMWZ4lKpdP1w1hmX3VEK9De2h8DgpUgG8nKJPovVH13O6LctlqYXdtiXWhQxCHAZbl56+d
qsqbEKfhsEqvxJAq36eo2GxEPq71siJ3wOWAWs178QpBUXEDfDZ9hE7wF7zltthiHDRphFhmH5RZ
q8CZg/uwH1+DAAn0lk8faYZKUAOdzp3SXnxfc/+3z4Pq49Cja/vyRv3R/9PMRriBlziLSSnHJ+gJ
B0fB0BOeZnRLRMb1dSucV0W3cOjsFa9qAoAHqqHjoSgGdbj82/9MBoQfv3qFd96+0skksonUD28d
DqBhAa9lJ8PvS0fCE1rkxEME/ZASanJG3TMNpmUK5tOfJAejHo9LNJv1RfnsT8lzv9To1Mu4dxUu
Bz/N8hZT5vt6yf3kHOBh0e5wS6DlfsCbZsuLu5bWchNiGJISDazDEySIV2a90B93fgq4+JUHYx33
/drGOW/GrBOvFQZKd/0SLjuVttCsvbx5fwzQsECWh0hKtK7lIgzOvAR7Fw9zfw9GtfGgSvB4gXH1
l/bTYY8nUr5hxa4Fs5yFL/gQ0rEoXtuqiFH+CnUtj7RCL+vGjP54F2FGlpuQhOL5yiOkXyD3tGOx
/sqLuv8kwW1Ym5QflgwCdZcXzzUXy12QVJVQQ/aLV1LizKc8RyuFAB52yx85vm9j4zTSghOdU+8b
rZrbKIrHp8Vj2eerfrzNPNf3aOvORKufIs8Pb8dUv74tz3Uft1xCVBS94XQOzijggtoOcNC6b66q
SgGGbxm1LJvJqwxsgoweNN1p+km3jbdRF3StuWXQklcN9AZgED1od3Z8gm5QMfOt3v0/3mH46euo
78xZIB0LKqcs/sjnsm5+8yyW1Ifst/ClOc6yQ+h0neOwQXEDlaJqMxb+JKvWcpzniPh6rwMl+3U7
bNkxg2Pqmr4MzhLU5T9UsbpUf/aqrd//x6ACK2WZsaYg42syvLcaCm3JOwh3D+FN4i/LcD94qSwO
+fQ/nH3ZktQ6sO0XOUKeZPnVVdUT3Q00UBheHBvYeJRlWZ7krz/LnHsjGu1W+UQ98NJEWKUhU6nM
lWuxfLlyMoYhl+CsQ5qxdb5AJ9wDC0jTLetd7HW1d7y8Wm9HFiw2oXFjpUJvpYt+UtQdfpazkD5P
FOilNFLnayymgyxjeHU2MD9HoNHBsznHGjnEaj5MbRXtuUfLCTRxc1mspQDLpPuV91COOKJPZ3xY
miGcD3FGvR1KD8vmmbC5cQ74UGJN0Sno0iQv58I9zShhgpszCCFjr4nqr9s6k1hOEb7QWMfu1zLm
QfQYVKh9nPQyrXt5dYtDMJFzAfObgleNc/aGVi3HzAFsqpJdRm4uHw3bhhguIc+7EnSiQZ0SFwJW
yuvbh6GPHLSielf1uOLwGZd8QEmPlA7Evhh12RPxW5q/n7JhGZN+1WO4c8ZtC2V4hGYEgtgLozrN
xkDdbNogJ8cv9uQZbF83/AGB6AjqTj0YIz1OsqSKVkD/IhlfBW3BGhkuwCtjH8yfAufIDdj8jk6N
X93m8+jsiZRaJmBC45gnvCALfPEQuLP/WIpAvPwfnquWOM7ExQEJ1VFVMoQiQStuwg79jxEf2lO2
0YwL2SyPwGUGSeztNe1ajq2Jk8urMK7ptGRfyDj0JQREeVgm2ndJ+NFBq9kerNQ2jHHXi6wps8JX
ApWmSHyHLgx7ykHw+5jnbvbPVQZo4uSqVefYjKVKnTwALekYNbf5Hx2gqq92WKYs/vA/ArUStDDS
LZu0XIDw1BxZdWgAyKOEH24KdBhdNxPDzjWRZR8EsknVitdd3/D2WLLm27i6145g2DhEdmvGZVel
zaCdQ7bWL77H6GGd68/XTcEwcxaEbMijqUrdkgXjwwq6VnGgDppOThSiOsuO07VtiGHtECSMG3eg
4gFwkfld3vHlRCGH+C5DweAk6Z48rOX0mng5XO+dKmlcpR4h7T0fK3KaIBh8l7vDXjBsmYmJmXMq
7daB69QpC33nILs6O1TTBA6+yf8d9/0e8b9tJkZA73lrtBTT2qSsKr0J7hfu8QBy9+ZdRxrn5fLm
W1xkuM3xVXQsV1mSxcuQp/CgX6Dp+El5rLgmYcxiU3vWCzw0JTh99Jjrrh+6BArOwPpBEG9195yV
7fdvf3/1+zla9cfcGXBHxWrwk2bowy4BL6Haw8RavHxoGDgSUegY9lb+/IcrdGQfNjFgMRd3osm+
/aHr8V2n2PEmttkYtl4HABMsneLPXjMwQLnz/L0vg70yqe1AGYa+DI4bgCyAp/HaDHdlM5aP3uh+
ZW734/Jhsg1gmHjrrOsMKmOeuqT42vEV+hBbWCXIvNeWZck0mGg5b4LweNYGPAWA6rYfgQFj3XBf
kc8zAtG+2KU/t41jpO+Gmbdx1wqe4m2w/AMqBXaAZtB0aBbtfRU5+IFrVfTX7brJLseImwtg3Hna
N9DBTPzKdf4t68rZcbyWXTHhc8rTkR/EWLPAmb+AgbQ5LqR+6UEdcLy87bbF2gZ+ZYNEj/4SB73/
D+tRBARa7BHM8eLQuFId4vwzKM32UJ+2N53JLCejyiNjEGRn6aNhEQhigSbYhvuQJAUTVIKEWvSz
r6pQJyEyCCD0BcTcTTpoUF+eqsVATdo57YRjm635+Kw9Np7mYfLfu+G6R69s2ynD/AUNK57nDk/X
gLdJ1AxlAm0vnYyhG++cNdsQhg9QGdDRUZ+Nz3QM5oMOIUeRR/ldy9hel7JtiQwnwFfQKfS0alOB
UuFHAVXKOZjy81Xrb0LtgiZ2wGWW18+eJjneuXycXR9SWC5Fr/V1QximH5UVKdqC8XREqfzfouL0
AcCYPS6VP5Ch/5TnWWwi7TLWrXMTSfIPILm+ODpeH68qiSe2Mp2whQUiHSCqoVCMFnUrvKQrypGe
Kh7m03FEDbwvbmgPDv/oHpxfsp4fkeULwt887gMkdxt37ouvpef5IWTnCC0/Rk7vyU3YBvKOlWp1
AimAKg9vJwR3zXqLc7ySJikJ8esadG3oypAHL2sB70xE6Lte+9K0AxoLf+aUyaDY8RmWU2JCArlW
zjIXMU/1gOxPSJU+8XFP7NcSoJlwwNKZAEEu1vYsQNJ0AEujC8oSxAlJA7mA207FuykzizmZCMCs
4eEQo+34rH36GcFIlORyunFyuVfpsfhWk/ROM8iLiUo13/Kc6wMtuHMzu3VXIqGzgs/fpepnJ0Ca
cPns2xbOcECB7uK8I5U4yyn8F6jo79nUqPww+P0ThCZAZX15GNvmG05IhCpqNZX1mXusOoE1mSZL
h97C675uOCCyRmGsRt6cZw3fX8di+e4Ap/Dl8tctG2JCAUlDfIrqmzgHf7jQifqRlbH7A/JywWmz
2GPUBd7Py2NZ1smkxKPoVnKGeOVpvsxjhJzhxDcIs9JXZqlMMKAHTxNnrl+dAwaKauIjkM3Q2J3E
evdIWSzERAKW1eCWld/Gj39qQ6gTPbOyaI8O1JV29ts2wvb3V+FH0DBPBgvhaRjp8SaqQu8uEO10
mMQu655tI7a/vxpijIZojacyfqzz7M6b8GBtKJrRL++y7UT5f388wNWLREvenb2NcK+W4QvxHL4k
WS2cw0oBkl5HdKdfZ3ueYeKy9qICrOfkiYYkIy8eoLL6xBxnEqfL07H4EBMEqHkH0sl+7M6l475H
jb0RSTk3WdLK+WMzhdcWEP6jlYvuLuZkPnsUhVo/zIqJMolINu0g2yynykQDlkPoDSBYEmcPL/rT
jGYZcPkjucP3SFMtZ8oEAlJXaF97fX0GTgB0xfNIPYlOtWwvx2b7/nbcXp1ZT/ZrNi9lfZZo7fug
ZVNGh6oHg97OsbUt0Lb/r76Pbk2/6YK4PdMB6mF0Bn0PV3i0NHCJl0+SbQamYXdF4Q6kiB9nSKq+
Iy00qPx28nfuOtvXt7+/+v0qrx3e+1sEEvlZl0RoDBgSL1zmHTuwfd8wayFKEk5ZX51ZEOP5KBcw
9xzQzEl2Epy27xuGHDWeEqvj8tTX8iclfoy+h2anK9RiwybSL2sg+gqOJ3FGx6a8y0PnHl0t4uSu
/jNle7AE2wEy7mkWOPUcEt6e5cz4p7FY649B0G/IbfbrqgNk4v2CiYLuushb1HkkOwVV0z1Pcy1v
L3/dkhkyYX5s7JCZdZvgqQyL0km8fGDxA/62tsdM15BDuXFdkN6caDj38zcP0HRyFTkDi03wXxBD
nS3vFpHmHAnnwYtvoK0+HSEmNR0ctgu2sOyQyWZHleo5KM+DJxJ7zTcoSN0zuXa/+nk3z2I5xCaj
XQaySg2phuIcILsSQ7taLcujH/DsKo0trNQ28CsrH3k8lH44BWdQPozBqa6LmB0E6/dKTLYlMqxc
Q2rdY0Mk0tLBe3rWuK2l3zr3a7YrXmIxRmIYelnnDtqlZXEGWQ05yQl4Sy8k6imS4kMbVHsNKLat
MIJycNNsbYN+cc6pah+kH5KHuEVke9lYbOtkGLtG66bTztR/QrMcZCCmeb5hJNZN0jbtz8tDvB1H
oVj/91Yrdw1LsUwinUNoCsrIk/dk7uSdyJT47pD6c9iD+u3yWG/bPrASf4/FvFpqVk3xo8fEuy0o
lJ14N2rpHABfKZLFGT9Fbi1uLo/29tagUvr3aHO11Fkr3PIsAUrQdxK5yfkfyB/E9U4H77ZE/01K
MBOz5+VtyBWl7rmO419e+VFE4aPo2+luxMuzr9G5jT9EdPdI2ya0nZJXVhkE9dAPYR6cORuquz/h
IavXPb6Vtw2GmQR2eq1qHsVEpCLq0CpHg+Bfd5brbewy79ELxp1L8u0jjVTO35OgEnpxoEJpUxX6
3nLqgM45ORsrdyZbVh8ub71tEMP4oZ0BSK+swrPigoOspFDucoQvm4qT3zgBv7s8jG1DDOOvI5Ci
DqEbnnGXKSARO/e2Wlf/ePnrNss0jN+LJcdiaXEW89Q+jOjg+UBld55RLfhWMlc9uet1EumMmQC+
nEY+hJen4gE0y/OJ9XH3BAzW+sFbsuo7zyb25fKcLCtmYvnyUaMnjCtxRsER0l45oY06UPAd5DuL
ZrFJk98u5/CWxRi758yJbgLIICYcIk+07Z9E1d4yD25mU32quuCqah2a5v4+z9KdZKvC1T+LNUBa
PWBIdn9cgVkZrjtkzLB67cq6XLwxPDO9kBTXZDUl4PzV3o5TttiKifTLa7YESIKGZz1nHHxeq46r
RA+xXE6VnvVeO4RtGMPuPbRQAn5fdecMHZvQSG/kzabw5o/XcW/hDBtGX4dEc1HDXnSgQQ7Y1ihz
TdHyKSNQDV+WXdVai6M0AX9QRCuXrm+6/8VIjFR8Q+/KeteKYoR2S/3tsqXYRjGsnzVOH3oNC5GN
reufvIKDmauo+j2WvXeoxj0Yg8VeTLgfPjmvbeO5Z57T75uyH5vipxrWwYGYFMR/N+TNCzr1d65M
yykwQX3URTNHF8bI1mdLeKgCohNVR7+ckPy+vGwWB2MC+gQ0hUPIJ7lnBQWaR9rO/FMRSmcvD2T7
/Ya181H11TSILlVlkT95ZbDct13P36OzZ6/8bxti+/urW16FTtYLXdOzdlT9nU45veVOA2Ur9HXs
kUhZDpfJgVfGoCjXxdKmOeguvsYVCT7/4SWncz3/8OFCdx57ttNlGH0GxRC0SIzkLNz8e0m6P818
Gg7tpuyB2EeYxFr2NGQAtFy3/YYPkKUfBX6IPLMXhnFz9KrG5Q9OhZzFTmRhO1/GlT9HQpEy1m1K
kQXR7wRaHEAsUYa8/nrdDAy7B3JIdzJu6JlqcMBmORhUq/G6PlpcVttGvTpcIAMVvWKgqFAhrtxy
kfqm2VqnL/92y7EysX2EC0i0Et6lopy955IR/r7xKEQIQMSQtEv78fIwf7oz3wi8TUgfbX0aoXzd
pSRuf0JR8MO88Pu5XrIja8QHIvU/cwPaXHSV3UqAQVhcfI8q/O/l4W2zNHyA9sN8hGK2SDVZ9E1Z
do80lNMDEhuQ3L2yIMxMsN889ajSFl35sPVVZ6O6zyGesrNPlkNsovxCFq2lKFmXVn7wexrL4eR4
u4UF28cNmw+g8wh1LibOY66iPGFcw/jcpd3rRrR93zBxNYFjk4V9eJ5BTHLDVkffQu0kvby3to8b
5q0jL2r6gDXnoCAZ9A7Afr9A+eu6jxumDbItTQV1uvQPMiYGbyDIr9keLthyb5gQPrpGnlpk0aZy
8HFbOEXrJxtFICRVvXhPlNtmeiaKj6MUEURgGD7Pbt/S8EQ7lEIe5wnsRndzE9JuTQAFCFWVoKO6
76Ikq1onOwErp6rHvFcteZmaonA+zXqq94J+y0vJpMhD1RqwRadrU+bXmX8Lttiwv1HgnVDHZfTi
RweySc6RUERpl3fSgqhhJgAwX/OM8wY+QBXgfATZO/0KcWwI8ERZoP9oMv1JokiIRd5y2tLHbFB7
zKK2jTYChCKbGWAcRZdGEDO4bXQU3LR1loCj87o7LtyM49UlIZtwcRfuiZQVHhRUgWf4TDqo2ex8
3vb7DQcRrmHfIj3Xpn1Au2cxtc03keXvIT5b3VzeHouHDg0X4bXhoEN/5GcaTd7Jc5sXLld9qgd4
0KXe1S9gWI83riGTTY8XmiGaLWRK17B+EHXVJp4boTTvqHSEBM9J8exQtNNO5sR2yg33EcipjvNF
dWiyq6MjbQDl4rVkBzIBirR28V07OnvkshY/+B/EIEitnCgU/DxCKRSNP1r8XEGgdOUFZLLrFXQe
BRDgIvXDCMrrhXaeAlaz6w6YiQysuxVxzsLaFD3KoKfQBaQnPoIvOSRIBkygk758ymxrZMQBIPSt
g5aN3nmcp/JY5gCGTvI69jgGOPnfRhiEHqTQxdie5wqR2oypOO+i2Of8uryFiQmsgYTPG2Dk05nF
v8DoUQF5WL9cXhmL/Zl4P2/pJfrsffc84pn/oH2mxhec3sJ/yAKXqfNaFvGOqds2wTD1oClVKLOG
nMeoXt6RrTp56DIwTO1ssm0qRkBAqiVsCpcA69HT8F02jDXMofSn7tvSeJn6CEpqdq1VGAaOdlzf
a5eqg2PMsvcAaLZnRM/jjlV4m399w12ZKMBxrsu27WbyCLLM4T13kHe/cysn9t8XtGbB77GlS7je
LlxpSPTNOfXDO88L1A+KFQDn0Thw3fzOsmhByxqTUI/+4sUublpaFYU+OY43i48UBSloXo1yykYX
+6FL8Qn0xHP32XdzP5iScvW7/sFbiizamZjlCJgsfwwkgoEekbGU/uydVOfmZ5fw/KqCMTORh2UN
vr1mkO4ZCCb/dlSyoSle46u7E3FansgmpG+OdD0JdNo+KheouznYBIDjAjT+BP3zop6O9crufBre
D4R/u2yetgUzXItC1gIiC5VMRSzlezAchE96mpvj5a9brncT3JdnqvYDaMSdNfOr4JlS6HODvl1C
M7nXrdzZFtso2yF/FaOA71fhFZ5HZ2STnJvcnQl0rJfpPofa945rsQ1huJZcdAygHNo9TaBTuZna
4l8+g0cDYe1eGdRyo/umc4kB+g24RqonrHxQ9owkVSzLb0B/Pt5nodM9DFF4FV0oYybdX1gQHQiC
INldUIm+g9JPRD9VSnZXibMg/WrkFkhI8nr2/e6JSXQyJDUH55EjuGx3DpbFUkxcn9s2ahbRCPeY
0eFQT8G7kkTTKaDBcOeVAvdM967TEE5eB6+5vXyYLaZiQv1GxrPWXSL3LNt36O/+qtvlx+UvW06X
ifALfa5X7uMFIWUcfGMOWyBuKUSyytn/dXkI24/fhn5lI6pB84VqEQd5xGXVb+EzOn6Ug+r3rhTb
ANvfXw0ACr4qItAhQ1+B9rIjNC1xMzi8qHYiXtv3DSMvKbTjh6XtUsTyk3eM3Cjknxw/u7aAZ8L6
aFYD7CWm9X+jB10wejM3uxVV2xYb5k2ruY14FyIOFfNcHJcIz4+4XiHaW+B63QlQbE9RE9FXS9+n
YBhTT5oj1SZDlD1KDxdh7YOXVLlA3wVZvyRq4eKjdt2v7T7LvsUiTbTfSvlAhqnv0lm69eesjfnT
luTF7fKhXfosmbMwPmhnnFQyt+hruupYmxDAueZZADk/ehYDqn2nOgAnxalferZj85aQz6QCHKvY
i0AUFJ1lDxK9mfwWsR/c8FY8Rkia7mQQLGfDVLfNJI/JUMIbz3jHHdCUER+8Ie4eujzYm8cf3Nkb
AZ+pcJsTKE/WhdTnmii08EJXPnO9+SC2AwApdTfRnvfvTPwHv3TOQ4OnZJup4spdMnxDCTAxgdYO
MiQ56OMOpd+4zqmQKGVfOYDhHIK+h2RWgFKSZABUJjj8FVwE4XtNczbDMrkB9QIgVzXjdPt6JMeG
OyLhMdouYid8t4A7OZmI0J9mN/uGqPDh/5D6tZ0Nw294s5ymCc0kqdYOf0/EBLbAbmRBlMxcFleG
zX+m/cp54+nnjnGFJPpYK/TjgqXuvoq7ZafQZ3HdJoiQi5F3Qa7UE82R5klGTkDo0vZluGM/ltyL
CSOUYO6L6nZUTwLFyqRuug+5S7LjCJ1NIYr6Zl7D+diNey9a23S2CO7VYhGPyGzgOGxxCzGfnhXd
zwp4ldNlj2abzOaJXn0diEtVkdFTT6qcbwLIyN/N3phuFdgScYdWfXlcur00kuV0meDBkhVOJgLc
SpoJ8n5UQHexjpN33Fd7rY221TJsv1ogB42rQaRe2LlNspLxviiy9ffl1bJ93TD8ARm8fAVBZwp1
D3ZQY+bc+a7e++0W72/iBpFxETV6a9QT2CKqA/Aiv2QlHnJvSON8t1Bm2wPDwnWtVsDtJvk0ttDs
AvatS7wKGXSnRivMdatkJBN0RuPWqeB/y06NN2ODBtbNVV3z8cgEDcpJ9nUwePx59MtfgUYXjBz3
ENpvGwPIA/82Bjzm5RrISD+qaFgS2lN1l8/8p8hzlEsaYGjjFiK30xZaXJ6MbUDDtr2AYaROIxk5
s5d1qkEkLdEVy3RcHLqFfkYr0XQM173Xt204w9hHwCwLN0J2nXrlLy1UIljxnuLzeDw9ZA4/9sse
knubwX8DALB5/72UXISFjGKXP29RWRYDYQ0ejA3cMRbe130I1NthYGQiB13dUB75cI5B5TaHRtcI
x0De68QMhNBhc5i9mN14HT94OduDkr7tBJD4/HtqwonLNhuG/umPuxxnvNBR1ry5fCJs6+b9/XFg
OYbOa1r1hO6YOCmXQiRaRTfZJhkMSY9jhXTM5ZFsh8FwBBuNoeTIZDzqHqgo0UBrRhW/iGh+Zsvw
qcXJaIK91hnbWIZHkIPopzKER6hW8Rhmy3zoOTsH1LsVQfV+XgcUa1EpvzwxyxKagELiIxUudaae
eAdCWt7Qf1UIsl0yQudriAnKVrv6a5ajYGIKx7FfNARK4OnA+58EEdcP3aTU7eWJWFbNBBRm9RQp
dKvqRxmMIc4CaHG21MNmsCLz6YF0wct2ti+PZpuL4RxKzTp3yRHW/LkY5NgeZznuARdsHzfcgaiG
FoAPkHLo2stu0c87JUWB8s7ln779xDecjYkjjGixhEFGEVeUkTy5NJeHAVQDcGeD4gmvZvd83UCm
6Qe9k0PfVj0RxaA9Cav//7d0SaqXy2O8fUFHJpYQrAisVnJbqlbnCa3b6UhjqHl33q6ElW0Iw/Qz
N5v7YXL6Jy46CrVnsGkj54+ef6nzdacdz93W5K1NMWxeg6t9zlfSP2XN5I03RBQtf+BQlsE7D3q6
rvyChnrQ0Se0dOYMNJIqD6qfROZkODtNl8nsSECg05+40JFzqLIFWf2rlthEHkLlN9RFMPPnWQ/d
SYJsIvfb7nQt60RkYg2BaEbJxomBNMdDFI2tYP/6t13C+cvl32857/9BGpIWOWjoRKdO4ZMExaCf
Y0HI52nF63rpunHnIWXxPyZtYEZqNQ9gIEih1ZIuyN8e4nWpy0Pd0ay72Wp2IB5j6tAU3drtmLLF
UZhMgmA3wpbXiLDDgagHprNsTRCSyb3cgOVpHZn4wzrSUevUeCBsAK5W6rSo6DsQjXlP4zxrpI7x
1o50+BK67nIXgZjqOvdq8gvWcSOdcZj4M0PuJQlcBJjgZ9gxNtuqGVEDRMPzuOn8NkW9MP44BBlz
ktAHpeTx8oGzfd9wGKHs8qHw6zadmjY8lnUh7qCQu0dPaQniTFrB3glq0g4eIKGtGA9Ot+ZIGbJf
2z23pYmKPj78CRFEQK6M4UwwInSevbj3+zatvaI8eDPAVk0EXPjl5bJMyAQjysELq5Xn8SODFqFq
yO9xyfVPMHuXx6Bdm9sKAp43Wq35UwFHsWOtlj0ykYlovQ0XMtA6ncqs/y6ifhgSUYT+3eU5We4M
uvmiV4kCFbM5AF67eJ6L5vMWLQpgaB+d3At3nLLt928DvxqANX3LpqzEGVNoMPGdxv0BbMteR5bt
52+jvvq6R8A7k0Hy5Bk11S/gY+hOoquGe+jk7uk72EYwYoNopgPLBBioHN/1y68yQN/fD5C45stj
Nqos+HDdPhimrsu5bcHYg4fVBOU0AMHAKSxDER7dtu5+Xx7DthWGufMoc1hBxjpd/ax+gJpZdk9X
gnb96z5vRAZ84DmLohb3Sk2C+H7p2rL5QpkIr2NZBXvI35sNNTzeuBHDZodoI+YuZKljvKYv/3qL
cZswRNWGmUCFQT5sGbO8zJ5mmsc3ATK1t0jefxjQa3LY/gsibddl7CMTZAjQ+hyLMuIpWjGqpHS6
JgGWBelg2uyF0JbT+x9UYaizAT+/TpUq6qPrVP2/SC2HILqfh+tOlUkuGIkANxQiv3Tq5zD/wsgE
Ls4Db8I8+nh5a2yTMIxcsaZeBhDOpdn2YPLG/glRC39CT87eo3nzdm8EtSa5oOAVkWBqr/9XWaVc
hcgO6COrfrCoUCmRK9kTZLPYoAkkrMHQBvGshaeg4PAPs7ti5/OO0W/XLZVh4uAsjDw20SYli2R5
oiGwk3RR4xx64ezJbNqmYNh5RPOxb1q9seHkL4Cjrrc+LH/nurDshAkTLOUwDgW4xdJ6oC91jdZH
jYrwfYubqYt8seNtLVMw0YJCLiPNObjRlmr6VQdZEu22ElgOqwkV7BAN5s0M3tOFggUHsF5xTzIN
RC/igutiTpNIsC0FHVRUwG90EEHGNaEg9Ftrvsc+ZZvC9vdXlyqBklG9BlEDLGWoTqHX+9+6FR02
Syfb9PI5tW3A9vdXQwQ1L3hJGpxTvnzpIQl/gGZZtZNgsZQp0Z/z99fLFfTFbZ+jUgiHzai4ZQA3
J8Pay9uFcu+0bm+EIDhO46IOQ4jzVYC0/Xh5arbVM27yNWh910WZNJ38cDgWbhahN0nxCBoELsCR
lwexrZ9h5x5u8q4dsjqto1l+qgu0hB/authlZre8EU2hXmftwXXYtyJ1lfNTbRxRAMWlW2Zqex+K
tayTwu+ug9cisfv3fnlgEGqrgjTpHLj+cZ3HmSZCQ6UNyO5uxzNaVszE9CkXqLewCQBd8ZEYTTxv
aL5GXSf0ddtuovoECcbIp2J7ekDBN1Gi7+4EC907GmTz3jPXcrZMaJ+O5latPCieyQiFjswDi15G
yHyIgl3de9sQhvELRlZ0BMMBexO6xZowehyGQN+6a5efrjq7JpyvKita+qjmpg0yEbctHuWqVHtY
Qds2G6afUycIhhE5lHJsv7EZwmJx3cfn6365YdoCTE6x77dwjE5154SROIYSIsqXP25beMOkSR3x
CrreoE9bkKGoveZYdfWpAknkzgm1RLgmXI+zkSHPjC4JttD7oFyO85ZYEkt2ziADq8PxLocAA9yy
3nkQWO5yE77HQwBfkFHFLduyf+e1r5OuI/kRjS4NqFT7HVdoS/2YKL7MresanCawPIQM4wJAJRMQ
5C6BYTpDkvhxrRE7oAYCSG//GA11fnPVhplIPoH9chUGSdUgp8NcueTckKpihylAC//OGlqqHiao
D6IsQykbn6cKWLs/5ug3k3pwfSaTvgg+yGqp7q6bj2H5uaP9csC/ZxWv9UEt0Xyc447+qOrcuxJb
FpkavoLG/88+tyaBaKhelq1KlK1O8+TEiv8TOhEQiwJynIUsyHmOVX1Ve0L0B8T+KuQInaJxJ+RX
0yhwM3SQjoz2Rzwig5fLy2fxPCbyjwxOCAMGG31dleJ+RZv1tyD0w38uf91ivCabn3LyVcw5kmlb
fRwaxUmu2a+hnzVQ3OXPSv3UZf2rkeVeP7dtNkaQP48+8BAO4hUOovso6WraZTeg23SWnYNtGcBE
+gkA7QJww/CUDf3yCCkClHULOUTdjrezfX+LbF5tty8mlCYDZCM6IultmJfyLvKanaScxSpNQB/E
P0RI1w7FnGxxb9G1odwTwC4+KLOUihLOVXmEpNGe1ViiMRPaF3eQY2LZ0iJ73vzyNqRnqdfsdoIJ
Ef11qmIJPQK6dxHZJmf4gcB3aauUrp9zlFudEcA+7dXfeYuWR3HjzbPrZk8LHrKkO6Bm5g7BzgVo
G3fbyVc7VhNZyJHKBsSkYTzd67pzboJoqfES18J9BC3WRx9sbjuj2c6HESi0a4luTtQR05a7U8rW
mvuJFnFz3TvWhPqVY9xDxd2pn/Ua6G9AY0IzhJYFjw9dvqpnKAuqYWcmtgvQZAnkUVAOILjOn5TA
HTHH6L7eCMU1k2EiquUfKJ82R2h8vXOH+sUF/uiyS7KtoOkiFDT/oGKOxE8ThfKUr2Pc3EmnldHn
ywNYjr2J+KtBSUMcl+RPBNC707x+3mblUfljHqDnwyd577bXcVxGJvqvyenag8OPp14FBScuPfph
yq4E/UcmT6BGln2aNALHvtfdN8kiEtxCgrVSx8srtZnmG/krkyCQTS3Xkz9AUUIjVdlGzQc0dJJ7
Av2VnRFsh8wE+REHnOd9XLQpB93WoUC/RNUuv5E3g655G5dPDevvVTMf46xc/onwWLw8M9tb3iQO
dEcd0HD0cE9I93cP4FwQfs625sK8B6QKqJD6sEGc3Eg88Kr+1c3Qxro8tOV8E8NDlF2GEx3mTVqA
gOKULVHxAbhwcXv565bg2EQFMpfOWexUoLdH0hyiMnkDDiYpb0FaeO6KbtwJUm2TMF4VWZuBmcXd
gn4ed+ix28pUY3NlNtMUDc6KTDq4uXlKIWWK5HUc3YrZpTu//W37pyYmEF3/dYAwAbFvkT39SeFs
QQ8v8l+QuUhG2vDkagVkEJlsP+PV/eOETbv2omnTFiOIQfycWdEnGWAE06S6E8AtRydfvqyL8232
yVVxHTUpBduybCuQcUHgJA8fZS3eVb5wvkZL1xxXUtz1op9vigGcvkHskp0L4+0zQU2WQaFU3Ixi
ju+zYplfGNrPHl05/Lh8rm0f31zUq1XUNeim59iP77m70I917fm/lwk19+u+vo366usutPCEPyxY
rpKAhs/z5Nh9G2sX2ntXWT01YYBdprMOIpGwet+DlgU0Ats5KWUxXbn43t8zoBlYstUEr9K1Regl
Kmv76aNy/am5v7xEb98F1BQBxgtE9qosOcoWnfsJ2lX6i+YE+6Hbbucp9bbvorFx86ss6sEJ7TUp
ADBleWiUx1/Q2Th+KcoucI5h4LHPV03GBP39D2ff1hynznT9hz6qQAghbpnxYWxPzokPN1Ts7A0C
BIiTgF//LfLceCvR8Ba5dKrQSK2WWt2r12KycUlYeel5zuYyiyF/6N5ptkCAC1og6VZazXLQmHg/
meK93lTISIG5hsQOcgYlBZUKFGUeWaReqZdfed4WaNLiICb8j5UcjQsN1J+AbGsPKhjGO7/cpBKy
fX012TsHKQD8HqYxDM6sEt6d6sC/J0q5FWfYvm44twv++FA4fnoWThccuxHyGsqDCMZlY9vMsI76
7rfzYOS8V0F6LkTyi08DsNoBux46vAxpM34eE/093G4nsmxiUyW403PW6wCKgb+rioig+wNUPeRH
IHrKuJjEPlVlZgL/hrJhSx5V0AZdq5cucrjHbV4Ei7ObzIEzcVpPDXnxNFf6g89DBuqLtv8Izd3m
8bJRbCY3fN0FTXDGoy4HPXs4flIhkmo53ZRVsfx+E7KnPIQnUbXkT78JzsvCS+MKoOJbKf1/dv1+
E7OX90gCixnlGC8g/EPesR7ZVY9JdnX5+7YZrK/Zd5tWAT0T9EOdnfOc+v41yMBZ/nnsG6e5RjPR
slUDt5jBBO11fj31BSqLT7wt2njmoHSLG6/z9wW7zATodVU6pqADrJ4o1dlnfLgEtcmi57fLq2T7
+YZr155MotKvkxNB6S8WY1dd5evTft/XjUi9qGQhaYSaq8y4w4555Hn8U1qBBXwjErWcFaFxaSdi
TicuAKMAaBXqRW5Prj0ilw9rWRqRSLnP10IjWHdVq5u2h69pGVAIckdh808zeyjzXV4n2zQMXxZI
rGSqKsQT61HbEdhUxwlkSRAVKPWpIA0kG3cNZOLwlNsg7Mi0eEomlR8S0QYH1WbqbinRzkEqSb9f
HseyrUxE3lwOC+DUeXLqmpHfpMWS/AyTKvt8+euW5TKhd9QBfcpEfQFMqfevHJ3IiWtFv+S4jA4e
IrZuY7Vss1jHf3eEtLTSPnSYsH27KlOHOuir4jpKNLAblyfy9+QxM5n/QMxT5xLkPE/eMpYanbPj
8Am8LepjDgHTlybsyGPoVY17DGdwNbs4Yva5vUkLOBeLLOeoy57qqfSfO8dNf4RtWhwvT8u2bobb
o5LPsroqcHmQqXyA/nLixayvt3AulpOdGU7fJLrMYYvyKaim+gMSovKOZCFUC0AGtHFw2YYwHL4b
WNPIYYlOvyWHZBW8iAnaZYBdvF5eItsWNjzeG8U4kz4RTyEg0YQnDolX4eVxdsRJkXqfHCAzkXlM
OtHoj0725M4aOpANvxmDet73oDGReXXZ9IsT5vlTDQ3mY4VD8bod2JdpDMIN/7CYwQTiuWmQahaM
GejpaHnF+pkck5EVx4UCULrLECYQj+su9fyhE79zGXPk8u9uu5bVgHw4uj3amPf5hInGW0FNM9p7
o5O7JL+6JoNo1YQq7+VJWBzOpPGjqXSFsyTZk0Ja5nM3aeYd0eVfig13sH3fcGg094Mp00dG2aNZ
dKwHr03B+FBEX/f9fMOhB+g8glEmyJ5YM/Ufy6zgTxqpgy1YliVVyf5g70OEM0xzO56hDCce1kJd
6kKIdciqg4vu8lj74Ip366p8oFLmkBRFPznq0vsmZ3p6tXhpX5biKYhS9ilxm1oeVEacjYPEYhoT
l0cok0mfIoMdFH0T3VTL0PYPDaSy9D7bm5A8BrKfSJSw/dwF020atTW6vRZv3gIjrPH4nylyZuLy
5hSEXgKQziepg+J7hffGQz9XX9ico18IzJvfo2gfnywz8XmDzGjuLxl0yesqqiAOyVN9FQ31li0s
uXhmMvlJ5idO0yNfQYb6RwOmy5UfZfKK4Biu6I2VpRiZmAcPTYzx7h1m8vv5fuD5pQpwl+RBeXI8
1Xxrx2AoNw4Xy1VlgvZkFIRsDibcIW4b3c3Z2ivPxvpQ80pfu5Cn2BjHcthT8xSoI+1TSLSi0qPu
RLo+oRhfPkZzUG4JINj2mnGtTyMUYZ1RY4hZ07iu5H02S5/FpHdwCjCvO4Rg/NuZsTSxen4ilnBM
+uwJzJpUXpdO7U0n3spgZ3rsD3hetqDzDeD4h3rRMk7Hco7rMISc8Nc0RaM+zcVwX/VqXx2YmUg9
wXWWphGuyt6ZHJA/9WjLXDnAWtocalJ9ylHs2khk2o5sE7W39E4RKVD6P4VIiMdLQX5G0fA5I/Jb
UCckZg1U0bq1S7MuP4HK+U43zr7z2oTypRXtC45u7SfS0O5DnY0sQcJxHjY+b9mCpvQunX1X0RIT
Axoui3Fpy5gRAp3jafkJzugiHrxEHnddPSagD7mDNoCyG/DIaAOfylockaPY2g2Wi+cP4d0FCQme
jygxqfq56wAMairQrl7+5ZaMo2+cBUouQe0EcwQpl+SMxuwrUSsR16N/Hy31fZiyh7LfogCw7jXj
VECVFDTvtFJ3egb+btRTPLPh6yCVhjgK9hgLvcMSZh+9FeCR8/nnWtO8PE/bIhrBgStpmkBcAKh6
EpVLXJeJnOK8oFsai5YHpon0m2U0lXmTIDuFIu1KDQHtKiLpP7oanoYQgs8K7A3TsFNamJmQvxDE
9WHn+P8bz5sWfoRU61bfou16NYF9BFnIfJZD+VT27UOFy9Stij5GN+O/jQNKYegzfWwo8PANr+9a
P99SArFcgCbUbxBL544p4aekQdQjEqgNFUi0Egcn0+/2o8t7wXL/kfXv77INXdBVchJ5+wFUeN2n
rm0L8jEXlbPEDmupc3t5FMuOM3F+SZONeaHq6KwlvKsFT13lgzju8sdtK2W8ExR4OnzHqfkJ0MiR
H5ke01uwnHVXYkQ0R3o3+nR5INssjPMh6apWEoVmMDVw5wz4m/6SR0JsvAltXzcOBOmEdMx6YE7a
MnW+tBAbmq57P5j2QdKZyeMHZRHP1WLiJ62yFzoCSExmSP0ggt96bVr2kgniSxaIfIdjmZzR4pKP
B5VzRDlinMZPkMnbJx2JXoD/blhUOJlfEadEmifxlkMZMnlWa8yz8fKwTWK9Qt85RN0UzTASxU91
nT4KF6pOXTR+B5hhS1jaNsC6jd8NQIvBG8o5CU9F0o4HSqIzrcLo9v/wMLc4xB+8fMk0+sjshuei
D3F+oClynsC+xoPkOa/nn5edwTbIuo3fTaNGa2eSgbMEdaYpj1FhSmOwMD+piPlXXoT2yMvDWLzi
N/HEu2HmOeB86bzhg5z7V5nw6ibcfXKYsDw3azyqgyA8uWOVPwnplY/g/FNflZSgEVzmYpNb1naL
/A4D3s3DTUSaN0CjPznO/LktVPe5S1ZCjgY0zOFKFlCgtvy1Hef8nMjil2BbgHjbAhqXPQWkZJhq
sLvVXRJ9dntUXuLQaeZ9yFpmwvKQKps6l7TsTCOUaGXVCTxsMnm9y/wmEK9euOiWMele8ZgB57qL
Pp1nUe4EdTETiQemZdKlUAr5MDNIHYJ7G3EJ22QIsCy9icMbOl9pt2TjB7R6NQdw1ed5HEThuFG/
sQT1JgYPvcFyWViqP+gBPDUI5dpDPQCk2InghHcShAh3H+0m7k74GZ2rseo+kCr/xWd0TYh2TAHN
3+w0si2WcYvPERsSgBb1B8C7brsCElLLoJ1d+FtmwutSvElkJSb3PC+QUnB55h2E685XyTh0H7bz
67Y5mFd4lkBYjSztB6Ki5BFc+5kAqfAUbcmdWa4OE2CnWadoNlDvnCjevboV+lqA/5Zfx6yYN85b
y7skMGF2rGT5ShjvnTvuinEEZdDsJ/eeaHBvxd4SjbyPxYA6wq0GtXjvXwNdNNSg9nKdkYs7GhVd
ycDNFkBP4vIZ8PdZByYSL1km3jtz650J5594B7jiALaQry3T3cZd9ne7wQWNu8ybW1Culd7Zrbz+
KCN0FmcB5DYu/37b140Lv0whZ9+1SABCtEydUp2gm1xUW+8T29fXVXt3sQyT5m09yvmDbibnvoRG
wiEA+99x329fR333dVpMs05bUTxRB6DHjiv/5Kyv7n1fN3xetS760MGB/zoVcjrkix/eZlLRjd9u
uXODyIjXPRmVSTJKgOuQFHVJ8AWKYdGPoGccsvBgu63K6CyhRnrtzkFzt+jpdd+0jGOgY3MiJBPY
sFXroG3d9T/O2nu8/HGbNxj3ed20AqoXOGMEaFCfimL6nibhcj8wSDnsGsFE2Wnqwv8nxk4DG7+6
UaFuRCOTuBJk6xz7e4IAEdx/d1VJ0VNa5pHzMwPU7jpHL4KYvPu2ACeQhyvtgKTiLycs71232WcS
E2ZHaIDMftiQM2DrM79Kgpql9xlR4FW5vGh/D4cDU6ZXLJ6IvJa4599RvdDsG+2WFu3F6a9lnLc4
wSzGN7V6NUpVqB/kOJzLZv6aDon+Bn78oI9biRLJxhVgG8TwecIcBN1e757B01PEZH0CicJ3T2Xi
jbte0oGJtqu7qotSSEicqaO/DyNSGuW0s6M4MCF2bpv3ALXz/sw7Bkwtj5ANikPiRBvJDNvuNdx7
FHpMUl8XT2nLSTz5ZR0PufiV1N3rnKV+nDqOBCdxcO+wfIu30WYTw+tV5BR9ILC96lWb67dNaFvR
K8/vvJvLO3g1758lscAE39VJUKWzN7hnKLNnXxQjDrivqy3QiWUCJvAOTVsq94ekP+Ocor8ED6JP
KmMgG5+ypvy2bwbGNc76LGyrHjNQYTWgIwDk3axWG6eibXmMW1zqeaoHwB/PIpLkhXU6HO8rUFzP
G8tvOUBMyJ0IiygC0x87kVCoeI6QHXUd5dxX0TLcOKvMwr5FWuf37kavO/R7sL5xUUYZyweg/+vP
IR+6rWKXbZmMK51LKhtfu+yUqECDkBeQ3aoHr8a+H2/c6G5aVmMQVfj6mDjnWfnOGWn54Ou+r//X
sS9/w7bPDUclsxP4IRgFIRS08sZTr7waEi89lKu0z+UhbHGNiadD62M+T8kkXrUDedqVPVg7RfON
rDmqSqHpz3eiNm4UUodj4gX3IAHe4m+z7FITYsfHAZx3vhOcZL9qV0zffycS8ZT6dwrkFk2VZQ+Z
SLu0K9UQhhk7dTRNX9i81G9RRrIvl5fP9nXDkVXlyipbFvK/cw5lPGgDIurYMI7lcjDBdVAyLJ1B
z/S00ioUzvKv68k3l2v3eqV573n9kHu9uvXxP/umY/jz3EQeisducEpYXt+iukw+AMsiNxRyLNuZ
me481dLNF1e8gjkWyP6qTsCWkoN+/9syyk2ov80khluLhQh0V2TilQnWfUchiryVwCFu3Ne2OfzX
rf8fBOVAYwC1yVPNE31ERtGNaUnZIeqSfci9gBlezyPdQIDWC06IZ6q7uu5ByziggncMQHe4ke6x
ub0Jq1Op1yDLuq6SiySGR8gct311WNsj5qrV8YDNpYv+CZGofijG8sflDWZZPhNwlw4IY0A2wE6s
bH78Jv9hnvzRjpukqbYBjGsbnCCTV05gb6sTnF2EVT8SV+YH30UK6/IULPvLhNsB4wMuS7fLXpGd
AYubw+YyboJQ7tKKC0yUHUnoCLjgEuDB1PHfE3BVXh3yDjRT+yZgODktVY2eSh9LJLspipksqj6e
RnSQXP7+utR/if1Mxrs+VO4q11K8so4Q9+jQKZ3ikaTRkxNl3Q2fijA8OPX8/fJwNosb/l7wQoMD
n9QfEIsMsQtGFtd3yytv7brZN4Lh83OfsygplvoD5cOT0no5RHKa49zbDGhte8pweReaPZA+kgAo
ESR3kQNLTz3fzLtYVsgE2EV+Xhce8odPI7S94j5LmjgvPfYZ5Uf5eHmJLBMwIXYSbTB6SdLiVZIg
+9I3zVvYJsG+nJeJr+NuXpI60PUHlzQ5FCgQvjoJ6Pv2/XTjCicBMBECWuRPRVu74G+egJNnXulu
vYBtS7Na5V2MjIZ8UqswBwKYTeqWDyIEBEMm9ZfLP3/9mX/xNhM6V/dkdAekuR/ravruQiLum2LV
veMAKN04Hbm6PIptEsbV7QiSz7XP+GM4U/FQlL0DmqUs+r7v64YLzyX0Q8cxih5TgiYBRxfkkyab
nIO23264L2dZ2roljR5XKOOMrOyBsXGrCd7mW4bn8sKPyqlOk8dhhiYGavqfyhYqOc4qB3N5cSwG
NiFyQs0uoeMYPooi/KaFvyAngM1PJUaYqoxtPBktq2RC45huiQ8ZL3WWLYH2seibsr7iDVJdG/Ow
DWDczEOZMCjiuNGjVENwDOree1VSzfugioEJehubCFjBsoke6zQob6OO9m86c/wNlJMlEjcxb3Ls
5ex30LMWVTMeaTp91v65QJjBB/29dnL3mIE71lmyfWGmiXsbIleGqRThE+14d1d3ojhylJd/tFG0
D6wa/IF+C8GXn7l1+ASldHrbLFF57SlHgqu/2uq6/V37/svhZILgGHhcMt3z8o4odhRD8A/Pm08D
/0QAP9Oj/u7mAZg9qk91xW9JgPY3ELhf9hqLX5pqtaMe1BChX+s1GBEIHLNk5dnIgVMRQe84x8uD
2La04fxu7XaD10XsKZWMvNWa6I9+iArKvrjDhL6pRImWFX74WBXtW0bS7Agcxmu4lPtI+tGk+t+r
Cf2SzM+XnD8meTo8Do1700Kh7tuuxTGhbkNf1ZwQXrzk0Pc9edPQyHiss2Rrc1kW38S0iWVwWTgP
5cssgedOh7E/luhx23damVA2DySCxVLN5Us1lvSKeFkXF7rdgk/ZCqMmhk1knIeDExUvbldCzySt
Du2ob/0cqhX+Mn13RnmTtOH1mLGHVb+pV9XGA8z28DO56nqoBA/DpMoXdCa9dF13y136MQM7I14z
fTym+lr7+ti68m2lbLy8FWzngElgxzp83HNKUH3R8Xb2EacHv9tUCPSPWeAeumz6ma3s9NjkMl7B
qWUyXDOit94klvPb5LjLWTJR1YBrDEJ557QZDkPJ0AyXlj8oUmkBcJ6HdZ3nim+ss+XWNgFygzc1
Q+krek6p86Mu608s68lVQvqvLSVb2FiLC5gYOTdtUgGykupOKajpsgRwXx1AjeSy1WxfN04Hx0t8
isd08SKiuo3T1uGfMtQJf17++m8A2V/uBpPorlALApuiKV7mBsDBdTtUzXRd6fH6t09UOSTYG/gD
+ur1oVzG27CXDxMNn1kGoakal1TgbDVhW24LkwXPCyPSOK5kr+iby4pDU2kcU+Cf837qug733ekm
kq7jc0W4Vv6569fUhEiHg1hQCgvlFvGTzWLr3989NRJ0ZlBaR+TMm+xFqT74UEoULi4bzLZGxhOg
9hISIucVvcIeOrubeRpeZ05GCQSiSbGV8rRNgfx3Cm4ZjCpcEnoiXvnFbQFoA3vRFibf9nHjJeBG
1EsXhY//1mHlbP5ZJHjJ7FsfIxhAgpxMTsrxcY43fJc7PzQDbrgCyGnfCCY6TuccxJA5RiB+k8SJ
E34CV3N/bCUg5JfnsLr2X3zSRMipohhKTzJ6Uk57YvSOoPRch/SqBuahZO7HsaEbOBxLksgEy0ER
mw7NHNCTi/Oxk3jXd15yAD/H94SRfwbubcRQlnP4D9icn6OPLJTkJ/MZyEadVDaxl6f0QLOefk/K
eYs+yjbQ6jbvfC9rld8PYipepnaQ18MCxcCR11BaIQgdFpCLXbaQxQtN7FzfoWdoaWYME6TzLRPl
NTCTzRnUUluRj20ihp+7o+zDHojv1zJLgyhuy0HHXcVdCHuA/oXxYSsIsk3FcHXtT7NKwRrwUoyg
ZVH+EN4SURRx2IF97/JqWRzeNRw+CnkEjXlc+00NrTq3aJ37QI87zyoTQSegvdtBZsp9RUq4PzFs
3rvVSS7/9L+vDihG/rufRFDXbkKr8iWSovwytbM4sRZ0RftHMO73VKDE3bVO/iIn0AQKvF9nQLtP
TbSJAvi7k1MTCjdGKtM5IIavaiqup5kuh2DwDpEKT2BlbqAuoTeCib/bmZq0cyToi6GHQvirEKN3
o5QDUZVKqcXZOEX+fi5SU5sW7XQiKXw/eu1Th1znXgp58Mrhd9xvJ3TAzclxLsZl1Rwj1/vMv870
3XFSFFTxKZzoTx4x9tjMYGPmUM674qB+3XAO2w4zHD2Z5sjL4BKvzsSqmwl13qvWryqwoYI2+/Is
bHYxXFxmc6eGxeOPo5MWH9FF3rnxgn/73oDgKfzvKs2l7p0eIMhXGNu76VgVfmHesFWvtP1640af
XTXWnlPQB46S0jeuQCkdO/4mjtiy/iY0zil06jsQFHkBB+1Hl4IPItOjcyJBS7/tWn4TGkc6rQVA
l97rsPSvy8j1ocfFvrFDLc5touCgrDemIc/pA7gMgVciB7db24AKgJbGLn2JXLXlfRY7mHA4DU1H
DNYmz6U3iOpaUnSUHRef042Z2Ayx/v2dr4FtH1JWbeq8dhHaw5MQga3yPZnGY5Zt3US2Mda5vRsj
GkHtkyvtvDZQrfv4m5PV850OMORgK6FnWybDn9lMKy50l7zycSy/8Cngv5wMMN7Le+nvYQE1gXBa
VKHnLIvzqkZItGeNOrU9HmbaQQTaoxdl48SwDWN4dA6BKdHlnfOaoW5yQJccuAAj6MyL7n/n6z7K
fsoN367dhvZl503P4LNr3cOQ5En32Zn8fAvYZzG4iYDTUNlDK07hvAbFiIrklJ+nzGmPM8QBNi4l
i71NFJxCP9/Q1Jqe9Lx0Pxvu8vvdnWXUVIzNvSWU6H5NXkUHsvTA092PYUKLX9cQdyMtZJvAugfe
+QSvBhLRIKE5yBgTfeMOUv+TYdF2lQ2pCYIbZvQozVOWvrU5iLYgUMduesAcf132B5t910m9+/F6
KhYPVckgh9hs5PkH5RTILs2QO+mYk11dHsS2QqZLj7QDtngkeTwjWkNO0NFNfnbAKLBsPSotoY3J
P1ekwPfXbRFiiGYhj6MCIL/ugoc0z5NbrSvwFVd5dBeIaiMz//dUHDWZ6GY6qJk14fyMXBJ7aBov
J+juXIaHAeLo4gFE6TKHuFlU9dDVmpOWHcsi7/2N88VmNsPvhZq6hi/D/KzAo3hddcknJy35fTaK
rREsNjMBdZ0AnTRkVWCztAJd/m+4FnJYG5vaYi4TMzf06MDUoofPDGFJl2OxygJDMaG81aWvr4JE
jIcpGavgGiCi0dnYhxabmSA6iBdUg9uL5TnN9bXDl5ugfS5pc4oQ1yeAovnBN0WafTeNqRurhBt0
uhnTt5Tn0bUbBVeujsazrMCd20xbak6WjWBi66IpEaoIluR19ACtgrBBMx+nPiy+zLqS+9i/qElS
Fw1FBzrQaX6uwFMYOxTpTGiuotEKyuwbG9q23YwjYnaXolqo5yB16UAaiABL/gO9id5x1wlkMtWx
kXGIIEXJq0qcpbheIJ0DxoAs2OKstpnBuO/lkqa5R1I/j0mlyZUOAN0ZJLIA4yzfLk/BNoTh8ql0
3Bbs/s5rDr3d779FgaD90ZzTjO67yP4A0xVJxxjtUSoXwCvL/pAM0P84QKXP8bcg4xYXNJFzxVS4
edEE5EEy/qkmxbekRxldpDi36Fq5qdtqPIhQnRY5ZY+7Vs4kr+uQi+3nmkevPHec59kLv3VlUn9T
Ch08l0ewhHt/gOnylOm5aflpmKpj0QVXChrIsZ/p65Wu5PIYFvubiDrOIabl927yGCL/fkxlXR9a
F9IylRLhPi8x2etqVYd97SfkVLjovsZ1Wh3DMN3irrMtkuHiwIR5XZEEJYSYwJM8QgzwmGv6Ilde
3TgCJGTDGLaFIv8NaXwIEwzoEuCvbaXr6wZMYzFNw/SYZVtKyJbDyqSxc/N+CubZJw/omi2OM/GH
q55svh1sXzccnRcKUlbjwIARK9zioF1cjZxvFawsq2Oi6FQfdixaSPK6+kFR4bmeyuChFyjr7dqn
JoZuwIvHzXRETmlKgO9BMxMkCOYjFNO+XB7Asj4mjo5ISCnn8+y8Co1y6DGpg7w55QN0gjdmYBvA
COiH2c//l4YrKnTs/uRT2U33KWJidbNvBqtt3gXdtTsWPmQfmud28vXNUpTk1sm3lHstCQ0TSccA
uq5YNZIHUXXnYkRRRdcoNbKkv1qbFNou9A/7pmE4NEG4HWW1I56IyIfsuk6XsIujZNB0I0q0GcLw
ZMjEzdAN65rnYgrrlxDsxf2Ri0pv1QhsvmDe2iLxSF454LoIC3GV+FUS8zL04u3ktM0Yhi8Xcy3c
CMWuk+ZJekT2nsQ1OHKuC436NrTiwAVD3H2rZSLsCk6GtCJR+oZ8mQNh9s4JsofFUaCduWxvC+iC
muA64TiQNiNgFVrjZwISK7TxfBTgUZQoYc+DOknafx1bGYPN6PbymJaHgkk/pzRFkBl16dsMzWsQ
S3E/rjQEGKul+yKTtrpacnE7Vg6ESC4PaNlzJgCP4poaOyH5iS4e+AgbcGA0hdwH76MmAE85dBDe
osjzWhfOEtofBC237GP76evf3x0rSrnCD8GS9ypKLr8imq7QC+mnny8vjMVZ/gDaVUJWkLeK8rjw
lp+AuiRHOvDzkm5C+Wy/33B3Nnf+JCCO86wIONEHMbI7yCxv0eTZfr/h7PUCMGVOqX8CUX10YBCn
RYsqsrxLFv3at0KGs88TeGwDOMgzAcSVdkUJdWZWXinpzde7RjChdEhTC4bELlK8IvziOnN5s25/
J8l33kx/QOnQ/O216IfM46R123/SqRQ0OkSlC2T88fIcLGGgCahT0LT0BqbJc92D6wlhbBLPFGzP
frv8zBVoLC8PYzG3iatLPcoKqBKINypdFiOrzI9Nlcu4Wola9g2xDv3O3yKX1r1oJXkuwWV7I+ei
vQrbml/JRm/hsi0uYQLsZB1mgHt12RvA5Oorbcs6j9H+sI84nJooOj0UWrp14p/WHdu57r80iLJD
FODQu7xENmMbLq0n2kE3viXP7eC/oA05PdAAkP6yp/WxbDdbW2zDGL4tpkr4yqfiSSXVs6x0fju0
5JHTubwF/a7YsLfNGIZ/FxAv552KeB67POj4iywCWTxCrmordLZcdiYQbuYVtOqrFrgVN/ymAu6e
oEkXHYoch6AzgtWC+NHBEaJ+vWwdy4RM3jjApOc2ApXJW1Q06hj4tD2Cj6neuLotRjGRcZqWMwul
pCeKF9IRYoH830SAxdOLQJSTQbRow9MtMZaJelsCoTMU7+rnpoBwTaleUzEi/Cmm6zFh7IDG9511
YBP6plw2+lNN6uehnYDy9jpASpZ2iw7ANo/VSu+OkywiDLrvo3hTTVMItIBB0rPxg+wQqjz64InQ
uer6NLm6bHvL+WiSyBXSaSOAqXA+FkVwS1I+QJ+06K4bH73T+4YwnL8AkdRC8K5/Bphvyq87GZQ3
IdS42f1MyE5yQmqyyOnMy5NC5+GJ9OhYqcdyuE/ctXoryq2D3uYnhuOrwAkCT0n/eS54iL4VJk7/
Bx4xy9dNPBxH7Ep8kdDnAKiP4afvkjG4C5whdLbSUxZbm3g41+dZlYUJiiPpUGU0dhvyvyRfd5st
m7SEFjQ4NcFwBR+CoS2K6rktvUcKUqzrfEmirz305w9hCmSX9vx7v8SL1PPr4WvNqvk6yYpfl3eb
bRnXY+id++CRjj4J3cvnuaqzY87VHdiP5g1vsX18Xdl3H5eFniEFGbKTTJsfqiX6MEabDA4286yD
vvu4ciABFDQ5OwHkJWMyyuRqRQ+W6Ajdl9k1hVqHDMWixhfsWaFD4oB6sX8XyZ0Kqngh/ff3d209
0VJU1XPi9u194Qzq6+4WBmqC30qoGFcVam3PAKbOgCCOC9QmU5nSjVPKZlrDuTnn1Rwsbv6WeBUS
wpDXBs9lB0W0jVfz363rmwg4rYQvkfwKn2mZ3P5W6w789uS5EOjds/F9kwtuakQNtHwmn/ngodjo
+A7LYq04vdn3/fW+erc9pTOD8CzH+US478trAgR1fhM6Ll0e9w1geG7gV3j2RUWOTjc13WZQ/v6K
kLff2Pt/v1Z9E/Q2hEWRjKCSefMd7SaxCH1UHXlYj3E3wtcODqQ6P4yEbW4om8ENd466mbNC1sXb
CDGNeGynJfZLssSJ9tPj5RX7e2jlmxKsaZ+GYMBmwbPLnOZctmlIz9BTn+mRjsOYHUootquN9bNN
x/BuQAbHsPAwnTWzGI+a/ZoFheQ8FE0vT+bvDuib6Dc34GE2oYPrTSFxpQ6AZyTT0Rd1ui8O8SPD
w5vGgWxcRtizj8lcETp81VGqbvjYbp0hljUyMXAUergIz/ziDS20v2SNk5U5/suYIvzctUZ/QOCS
olwqVoi3tBqC+qYuA5rdhk3R7QttoYP5Xyf3uSoWBi6hN/BUu3cOQMGf+VLnG5Qplv1qQt9S1UAf
I53Ltxob8/OcK/ghdJieGpZmN6rLtzSkLFvJ5IIL8PwD2VBJn2WDbuljlw5efQLPc13sO6q44dvE
S1OQWmT5G2jy0quK1s0Xd56TLYUX2z7y/2uFoK7aicuWPSd+x7+oviRVnE1cv4BcFPwcl/fS30uw
vgmBY57yw7KL3JPOym+r0sLasuAW9Selw09DP3zg3blK9Uba0GYS42nuVG0oCzJnbwEkMCpQn5dj
FkPBJDheno1taxnODV21Phg9Wr6RmUAlRDNABvP5IJeue82dcZ8iuG/i4HIo4hQ4Vf3n36XRdo6m
u6FPx42nsmWR/sDAdRqUeSCZfeOhWJZDN3XLFKf/n7OvaY5Th7b9RVSBEEJM6S93O04cJ07iM6ES
J0eAEAKEEPDr3+rcN8glB3OrZy4PoJG0P7T32msVVXKbD1+i4IQfA0BbyfAlHBAHNWgDqlzZNK42
1dtWouxSfVXZKBOVysOznufvYoyeBKlPGSA21xkY5CwbC7Wy23+B4To1WFyPciRrKHFHfPbSSbAv
3ojJBcwq3tRJCeOFlVOI3Cudm+hFGINR8sxB3Os09hCF3zi0a/u9sPMWfFhthqHElw5TIudrTeE1
yfJ8i/92xY0swXAcfE6g3Ko75DnYDd3U5rHGdB5gkMX5bav770pVuES/8YzkVVx55SsbhizcQzM4
/+gFiH85ugGc6+AcAVQ4oVu3BU5ZO2ALO7+qLDsnAnABolQpirw8T5OFMpVj2ctA8UsgwbRVO17Z
niX2LdCs0h5FMGyn3IcUFY8awIVqyzfC4drzr6v6R0ad8A5ju61Urxjhaj9AVQek1czq9uXtzVl7
/CKWM8hksByig69BUwXDvkqA3z3WUL3fQKKsPf9qnH/8/MGbcmlLRFmZl9iGnMl/G9K2G+W8lcO7
RLQZKNcMihbyNaqiYDhgaGXoUD4wlD6RYdzaghVHsoS0MUgrxwR0ZC+h01xgmgeMek6m2GjQVO1l
PgfUg7xz44tkw2TWVm1h83UQou/ndPFaZtkUpzq54glYDEH3/W3bvkjUtek1Z12PPNq1c5P6Ue+O
VqA5tJGDrm3MIpJ3cVLHM9XqZSyod4YufNPuqKibLwCnbGkcruQmS9I4WyjAR6pRvtAeMwxX70WJ
3bW9ZgeNwaXfE/YFuJE9591mLEvQG5SKRxOgrnueOv3FVBzXwASE7lvC2yuL9hferUNt4QpufA37
6HN3zXQzkGv/H24GKwd5CW6LgyDqS1ASvtKEeLuujr7GSdd8rSQUpevGsuPbh2vtOxY2j0g+Qi2c
qheIHH6Fkyf3qndsV7h5i+x1xcEv8W0tQLhx1yHoJriV14c+mswd6zPwu9WaodBOAIOCJAkUYd/+
ohV7XILdFHi2MQA3ilcS1oUHmdn+PIStrTesZe3xC3MnCE611Ya9gHyg/CB0n3/2IKx4m61HC1un
4PmfdYTGXcEJfzamTi59Vs1bgN+1H78wdV61o8aExP+UO4kB724sbpwhCqNFJKdhjWwRSuqAmWIT
LhAqi3OJAXMIXYz7Gonq1rDSylcsoW5ithbMNuDDcJlnLqzyx2ZXoSnFNzZhxSaWSLcErE9I34BN
8Y2v7yrMND5qgL3/rfpp65CuvWIRyocOXJlTMOevpd+a9qPF8Le9ywQHu0CKMly4ZXxr71mYt+kn
v0zaon5FE/h7kbXJF3SjPgPAuoXBXXFTS0HWzvdyazVajXmp+Imysk4zn/U7y7Q5GaDJb7PqJfrN
4Q7iurznL6wJ2IVlfgSvgUnbrVbK2ncszLrTNQa68oy9kNh299DAA1JCTGKvbFcDztr1GxedtQ1Z
GLjxqopWOoleZkXykxnk58En5UNtQJ58k/+jCxvPMHfBMUYZFCnI5jVyaojqNfs+b6J2azQ3WLPA
halnoMZtek9XL1MLwT5APTCbjbHEDNKR9NoHwu1q+B3TQdLzeCUQsbR8qofkriy8LxQ46ps+dYmM
8yMRZ4W20ZkFk35HZgem0C7r5xt1rcO/gHHNUIdcoZRSOD0/0KaHGpPOXTvsXenJcJcXLmhTgbRs
SMOOQGByQgn3iCkxIFJKrsi48aUrx3MJl5Ok5xzfFzy4YpY77sr5BDBPvZtV8tNrbHbbDWAJkjNh
PndBKdnLqKCklQbMej+6zi83rgArx2aJkvMiBw9E+/rVWXIdEUvGgtl/DDiXm62y0Yp9/cVM58l4
JozWr3UT39eGTPu65li2mN040hIuAXOm95vYbzL50gZttBd9+Tkq8cdtR3rhH1o2YaeLCRTXft0B
FwCwGWuKLYmxtWO08A1kMiq3GqvDaPAB2Wt7ap1p2yOP6wuYRi0/vf0Va7uw8A/QaPJQYQnr13Hy
mp1iwXC2ta/3YiqC24iOwyVmTqDdM5c0il6a2g5uH8gSFMQUCe3T29+wcliXkDkIL5e5KDv+4rLG
B71hXkCSWU+YpXz7+StXoiVejilI1dFhRuGjpOZZuXrsvtsB43O7aBqV2/MYBFQ7TPV76I7OaDd9
aMo6thtTbGtfdz0hf9z1fQ0Z0YkiC7dhLJ/ZALXMUzlARuj49tetZP1LgjoLz1i4GlTtgrbDzlLR
f24r9WSQIOzLRJujl3nJVuV75Vgv0XQOQjE+Zr+vSwnozhW4XAiA9ial33kVhGTf/qS1JVukCKaw
UO9JrmlnPH1XuN/vAjGWGxaz9gkLu69UidlucCC8hGXkH36z+uXwwamTrt+bNrAbgWRtXxYegGdD
pahX6VcDOexMAZIA+lZz6QcV7ycvUw9hDzm6txdsxQssSeY4agrGYxTRxDT5qfLb8P8DBMlmC3Bl
T5bIugZ3ATW4OnqZqhCFnSrvrlp6tt6S5Fz5hCWSznhUspjE7MUl8ydBA/Atkl0/+zdeyJZYurYD
80gRJQBBJCButT4IsE3Ebwu3SwCdcaqLMCRPXwzQuEfmuym1/TClb+/u2tJfl+wPDzJ62ue0RE8L
068qPAKFnanHrM2k3CisrdSifyeff7wgv7Lm6CliL0GpfjI+xHduKA9Zry/GDgfmQaWelv2tn7Ow
7no0th69QL/WSQA4gWto6D2qACM9P29br4WFS0hpT6Rq/qfQrXWNBkSDywC7cTuWhu1FmG5glr1E
EJnrUfAUnt53zqO3LtAipts6Eh1UjvUrBl8GqGO46ifY1OPbynVLsJyqxFxLhcrEb3q6KYO8S7I9
nrHiXZdAuaH3FakzC6+nANgYkp6mNHTDx0xfb6kmU99u2uMlUg7gx9IC/QY1lKFI0nYcyd0I+oX9
209f+4rr//8wiBZSXIGLIO5xHdGRddfuQRXwUTD+kLQ92UhL1l6yMGtqlTeaxMTnloLFzy/R1c1M
/jNrfbcLmuiftz9lxa8ueeJ81mU6GIP4bMrp+be4Zza2D0nebzGqrninJTIuA6xTqmaIzyjT/Tsl
eZjmENt4+8evPXthybrIurFWBqTqM5qVRZuD/qGzNwrfhUtgHMC7No+Iy76OPM8/Oj76RzCI9VWK
0sT88bZPWBizAi+m1p7DxFcDYv40y9koDoGhcmOJ/nt/yRIcR+cCMg4E0MeipF9/769S4mdpNxXk
//uYkiU4DhKtDvROaBsqcS2dqUFUyX2osEJHBk7LCLhqyDluXIvXvuaaTP1peAxjr2hFQ0aphV4Z
Gdk/jM3ZKU82re6/jxRZMsRRE5KiEJyfMYNldgTOCjTDw01tSfIXUi4EogzFGvEtJ1GF8YwppLuK
QExww2WsLc/1o/5YHkq7svE1j+6N9f0ja4m88JaJPTrJW3nY2vosojPJadFCv408QKcTO9CDA3CI
vS0U8NoHLAza8GimfTaRB3wAkJZ+Vs+P1nWu3I1jwJ/fNrm1lywCtAaRhJiSOT5DoBw+VSX1aQ5c
kfY8nvdvv2JtlRZWrec+KpPCeV9dGWQfmiL33zW8a483PX0JhjOWyywpMu8rEm7vPOsYePx6a9hj
ZXWWQDghAU+bZhafgduFxIxuixTQ+c9dcKMwElki4XTnyUEZ5F9FF3zICDgS0Ra67W5IlkA4RgjJ
oVYJuYBSYvhXD/XkdjcjF8C69r9NrJalgoqs9b52Q6FOtijbI2hoPr29sStc12SJfiss+jWqoOE7
RDYEzORB1749ZSx+dKXSx4yoFzLWfMcydhxj/9Q7zJLkJRKbWWAYYwyG+tCobiPvXzsKC1v3QSZh
zZCrn4n0SIqYMZ5id52UKjZhl2uv+MvgQ9qMTSJ/TmUZ0LTth/cspi3oSwOMj769qisRii/sHUIO
MS86oX7aTpUydWH2BZGJ7zM6h0/BJmfF2msWNq/6yEkOedHzJBnEUUIwOoEiSzTZy+yhs3rTtyxR
cpmKu6jL6+bVxFmQSsb0l0la36Weh3HhvOvnLVGJFRf2F2Iuqcqxnwd6T3zkggrgjRSMMf6GC/s9
BfU3gzRZAuYygjBoGj880yyOS+ib+hERGCXjfQGHk7icfSG+aAt934mp7e5FUmdTDsKOGPiRfcWp
Gn6wNlHVlPqdg1zMIZPRwDYMce3jr3v8RyDN4yqyPFTZz7KUUMFytrIv8VyKDcNae/zCidjY0EZL
S+8hFjN1e5uPXYCpJ2JuqveQJbyu1UAQ+UFF73ns8bpOZWdn/RkirE7G6Syh87qxjWsfsvAQxo8j
FZKa3rcqGsEsFrt9gTmJt8/62sMXvgEwJZDpYqL8ns3VE0ZchzOanFv4urWHL5yCNR3rlUkaYHm8
ONhRHKj6lCseFE9v//r/LpqQeOEO6Mwp1CKG6xgYKkuP19acKfzswzTIJ52EmALWc1GlcXOjsD1Z
guosI+3cTTL4FWGA5NiRMrq7eUqILAnlwmCuwy7B1NRkrHDvEyFBfDrbppMbDdmVHVlyx+myTupJ
EfJqc9qCGIJrkJ3Ugb5thIAs6eIsdCwnHzSCrxGEWFO/grpP5wXhPnKu2rDrlWi2RNahzI7eSs+D
1x5D36ibNDGJdo3XmQvxii2RlN99lf9wnUtkXayjIUT27ZfpCEZ08RnllCY7YPdb3aQyYYF+MYOC
ct9XMCiNLjoAwqL98kTqYehwIdBd49+hJK+zHYWE5y81Ui33Qvbx/EyCwQvvRVD2ARLLoeyeCJ06
QPSghqDxeLRgUX6CakFTKbcTHQTlZjRFuk7cW0FLBjS9dgEGKCKSddNwNJxW7OhM47zjlVkz3Dgs
K8GWLRyPy8BkeBV0vPfRZED10dsVjf1UyOBrHdymrUX+orTjfamBCcEwraZux2d3NA5TLcE1JX7b
R6wd+YUTKiBtUoxRBqhXlVj63fQUk+4qF3G94YTWXrBwQiwqIIjC+v4Vl/5YH0AwUk93w+jGjerR
yvOX2D6pBvD+QQTg3swWQwfOTfv/Q+K29vSra/0jCpextS7jk/42F8Pz0IMtpuPlloTFyglawvrA
s9jNA6jY7rNgZhfQpkagXeH5RdPy4LWbSPG111z//8c39BiGY3Xj9b+ipq2Tw9x5LkmnWYZDucP5
4skjJar5ctN5WiL8ZM5hDbEf3pMsCqaTTKQpdo3yarvRyFgRaCJLTJ/PJouIBSawVMdOyxaUm2WL
MDapNuThPgxnqJyBntV5xZ1MKjuSow8xL0HPLOo7Zu85uh+s2MN881KCnCQv+PG2j1+4BAJymCyr
NG5+M3vKekDqIsiF7G57+CIXiYsodK1SEjp70w8bITJVPt5w28MXbsAQSzXTvrq0FRTKDITEUsA/
NrZszYgWLgCNLOnRpkvOboanzALQtKAavgUnXnn6EgE4VX5XccbYvTag30IePqfO0Q3vtRJOl/A/
SW3NEsray1UNMBt9crzKO3Xtpgj02q9flBM9FdCscgH5ZcQAPrepLiJyTlg8zLdNRmKK5X+bP511
MkQo2JxJ2/+AUGNx4Bl9AqvJFmXK2hotrhIkVIGHuh9G2yk4tHThvkmFLDyKzI+3D+faC65r94cD
06pOxroi1YXlRhz8QH62SkfAlG0p/KxtwsJuRVDkfY/ByMvkvGDvdw04i5KtWYe1hy/slmQlURNY
5y8QxQBTCfPHu97FWz38tbVZGG7RG2q1LMkvPYFpyZTRI48S70vngi2g1tobFtbLrBj03Mb5xYzA
N+PSj/tE5w+JTTvqbnzJEr1HrEwUhvIz1MwGMGEiHqJsMSLa4iKZvn2KVvZhid9jTZbYJqby4hLT
7g2EGnYzDu1tD1+YcaZQHA7cqC8aOf6BKlSnMO/3/e2Hr+zAEok3+W72jJrExRK04bgADowCAwRJ
XZAlvP2KtcW5vvpPE+N93TJMP15YA7FBHUz/Nk10G4aaLHF4JIzAXwv2gsvvfi6BiHVqVdzvhtL/
9+2fv7ZCCwP2w86bGZi/LpBB+UIC9pkwO4GBZJOvde0FCyOeoNNT1r1tL1NZyxRMaRiOl1DLKjVO
6tvfsLYFC0tWhsZlUZXNpVXAlcgKr7AZqJRue/rCigvWAvk7xcUFwuSPv1d/pGgs3fTwJfxOgYdi
HPyouviTOzI6ozuct1vaEStLv8Te2XxurD/V6mJpoVMrkSVnJVi3A2+4sdC4hN9B6dAE4K2pLqZD
i0Hx+UMzbNKjrezrkqROzUpZjOM2F5JAuyoLbbWf2W2E4WQJrTOZ9GQlsDjOlh1iL6L7leo3vDqg
t/d2bfmvn/WHZzBJ6WLR9gruf/gmHKXHa2gc/c3a+NoLFrZrJjVHYTXmF54jacZEgk9dtu/BZHR4
+wvWNmBhu0KTphFOg8k0EGZfxMAXd9X4/PbD1379wmo5Mto4tCOWZ4Jb5lxMu9kA9Q468q2C+9rv
X5guK9pOaU+qi+QAzwvIzFTi1vxhCZoTGMR0Hsf2ktL+YJgS2Ll4eO6u0fHtBVr59UvUHIrmUHTK
2/bCakgMWgUWyA688N/efvrK8v+FmSsMZMF6L7/YkR/J1ekAW3Uqt4//2s9fZM+cW7Rps+v+1mh1
7FpYGPyPUey2w7mkm4Pm3NzhioHnO/0KTTuya6bNW93a6lw/6g/bLVTS1Z7X1xcxDd+o9P+F+ka/
r8NNdsy11VnYLgE9HpRtK8Rd2YIrAS3+zs9vY6onvwsAf/x6SxxoSgdaXmhI5jAVtG6HryG4nMlt
TL1kSSuXDbI21sI1h67xdjGLxcexRxHvtrO5sFsBvRrOy1hdVDRXe+b48bd94ULwdNMLljg5P9GC
oJHSXFiAvFDjIF1owx/A3rx1Oq+n/D/qvEusnEuCcWwDgIDBhSHSyQHjwoGrPl4HxyrbmdNtH7LI
nsEs4Hv+iCsG5rTd3sn+G+2HY7jN7HF90H99x8KKC1A99HA96gKRv3fWAZTiXyPZ5ANaWMoZfMeB
VsP+7a9ZMQr/ao1/nFtd8h4XeI5tEcOnNnAz7hmbXcsVk16C5XRh+7D0CL7kelW9SoSza180Y/VN
wwBkCZYzNuxJ61h9cR6IQ34Hg+RGFXCyZJFrIeYe8SSRF4oSXoquMSr3uM7ftu6LUGzjqMQtrK0u
3GfhxY/r5N3Ab1Q0JksF1QwtiKi2GQTMw6H4vfCChmwX2i3yi/8+NsESJmezhLp8kvpiJ+SJ2vbt
XV9l3U2HMlhi5BSIpdA64/KSgXZWTNAHyDWU5N9e+f8+lEGysN92ziJwhYsaXPHTvIPEyCPYOXW6
rVqz9oKF/YIhPktknuAGKYGXUg3m3jFTpNOAqNsQTcESGOdP+ZxI5ChYfpDQ//bUMT7k7QVa29vr
//9wCdNQFHICEzmK/JPe/fYJiGNfbnv4IgiLppmHOqvqy1QNh99bG7DN5Hlt5RfJsx/GYFrOSXsh
QVekqhin/RT2n3q5KeXy3zEmWFLDKVBhctA+4mSKKH8iYBg6QpnTu6pCvuvbvrjRABbROIsiaCAP
1zSlxDBd1s3yOa43e/lB9NuS/o4xkC/833vMXT4g1cI1wx+5/gcYhLb5ZBE3v9ir5tWBgG/iJwbJ
y/pIwJh9Z3rMEGXpzGYOmVzlOqhJDRwSaexAxqbKU6ABmkNhsTZpWdSo1hKXSLI3RV4EBxQrifoQ
zHpsLtq1jbzjwkquUPomExWHAr+Yq6/gfq5HuTMxeOtTWeMnHh2GYsleh2Oe74hPi/xIY1G+h4ZF
D0nUqJ+bo24VeWgJVQ+k0+3FYILY3Tvk2WdMIBXjTuVeeUjiqHnB9XP45us8nw8im4PvfmvzjzGC
yod2zIL9lJDwacr1DFXJrPgkhtq/s6FSeBuxyc5BAOfR1qXnp15TlN8orcBSzD0lDwqSUUen5Oyj
zAvsXzC5+I7XgzsOOlK/mJLsDB1aPpxAcnZV5TMJ/1d2FZB2DLS92GBQt7630NPGiuUZhudUBj1F
oykA8jNKCiAA6dr6rKN5/IcJYb/iIsQ+2iBhR0i92wMa2dgDxhRm1Sao36a87iCfI9j1Aowu80fg
yMU9vbbzwbWqMMAKFHC/q5KahakpM/dZ5LU4EhLOPZptQXWfZ+isZtx4476FciTSnIIMqQix7zSs
isPcsuKedOhWp35YxxQTQJ09+m1r4hQKO/qjaHwMcPhz0hwxuTD902HKhgEYJAskgIDCosDQwzua
BnIqqBK24zs/mTGkbLOx/6CbiZ8ZwRVM9UlI9jKWrT2ZkdNnEE1Udi+YtPc+rWIKhBOYf+7aRNNv
up4wyCyGMaDHzFP2a4JVCO5wOQdUbvAn893vqyZKuZcH/F4ZZp6lTbwX3CvFnndZo+9rNnZ7F7r8
RZk++CWCYBSXtpBzva90S6N9qMEw8w44EXQ8fYOZzTLyEv8oqjq6G5knf8q2tS92VuIDdGcUBpea
sT5UuvKO4H4Q5xzQ+2eNeSlwtgcB8grnourO6wccVVvOnKczl1NwMSLkD2byafjRn9H4fizkwLoz
UIvBdNeKLPulveDa/U560F2RlhsN7h44i2JMgJDhbeke4gR1ol2nM/6+9Xv8Fg80KTotJ+DI9lMX
t9OOSLRcdtOc5I9G0QAUpD3pMYTjD/FrPf+eC29zQ/cgXmj9NOsn2Zz9AigQAMv77IFVM5UAu4mZ
pCSXfX9oGzQ893RywDeZQFbxoYwyXj94FAqbRyEK2DY3eTBdbM785wrTluZAJNzBrpcT/i6qEcCE
gFuCn9HCeJ980+bqYzkJlWGiytbQBO0g4b5DkVCbO8UgT/1ER5ygyIHEGcovAC0mQ4bCbYHUEOTS
suT1D+fBbHcct9ZO7voCoul3Qdxk+QPEEQKL1LfvzN5kUSie/IiBZAuDmCJPbRdEcq9wz1U71fQ9
ti0zIAQB55uLD3EyxvUhQW+3OzHSYy141IEQJstiX5z4nAfVCUIJnQaKjFansGwNSTERRu5mMEM2
R6+N4g6ImrrxT/ixfWtSCPcpOuwyyjLyvlCqiHcgMRZTGoehrJ+nqlG92llbRnPKqj6iBxvOQb2T
mLVM7N73i75+7yJV4JpLMnahibXNpyJEYSx1yo39XeW7Jng3TmMT5ak3RCWw3HE/QXqSW0HGvVXE
I6+iFeUIFMdkbZcyKerkG0t0jTuI74HW6ZuE0xveCUjkWgBcS8bPYw5M0nSI4iFiQzqTYPT+QbEV
sRhmzpx7p4MAOu6imEd6D3pd7Y8HN4B2YUgJln84ejM0Pr5L9A+Gn1JUeXtBfb/UJHVe6SqTTsBv
W0QNK9gnP4RC2EFNfpffFfNUQUBFdnI+02Ce1IGo0thdHidNcByCwPCdMpNhe1A+OvYCHRfzXro5
mT/KoQVYEhcuaVLZxLPdqcFrx0MEB+t2hhRVuwe8SgyPLI9VvTPFlLFzMMR0fvDB5r/TghJxpEEz
n/IYx+A71F7tcHbJ1NojbjwZWC39vAS6tces072qx9Ds+6oP4ybFSGbnPwagJJ++lF2l7CmhiSzG
Q6KyxjzGgrfgk7NdOCC2ek3m3wOK1CX/5pGnwscsEwn712fcC74XUNRWR5clCIvxnBTDCQxMzJ29
XAX1DDuSc/drEkksnlFtku4IOIeYMEFbFi7lkyjtZ0NJ/hmtrcl/7hM1lEGa2JKYGndo4AmLHSts
EqVFJJm8x12ijTHtLare7ZQMlPucBU7Vd4XBuMm4dxXgqoCBji14dHrFkvy7SBQCSOyywt8Bh0ri
Zzm6rDqAPRtGn03Ca07+EHV+WsAtNvtJ99Vn4E14hNkVmbO7sgNT/N4m5RieBBzL9ODaUnfv4iAC
vzBObHWWOmibBnVNbss7EK3gmulTeL4dIBdtvSd8MmKHU9KSc1NQ2h4mGwzugVkfyrjgUfGmJyAa
y+Zs+Bh8J8xEDEzJfVV1z3NZOnNPQGsw771hwC+JZDhDWEpjTO5dJblwB9ZxZEw7vxgyCDzgwELK
PR1FeXVhYWMoT4VxvRzhQcCwfqzskMz3EZ/KHzlUFKOTAjbLHIJxqBBDx3xoD6wYZ/PC+iBOHiDr
UCU/aNIkgdurErJK97aEZOGxC01W3Q20Vv6RM3Acfm9ZMCcH288mpjtoeDRTd5BMK3epXJi4f7Xf
h++GuLbBQ4ZDLc4MOPoXLOFYhKciC/twPLYUML8wxT0mGvlJ6m6OPxZgQmu/kriu5EfpUzF9yUoP
95A95cKzH7ir6nqPIUvS4F7Ve23yQUIHQb8DEUknn1qg2ZIDqXlkMxhrXY4nXwWZtjsGSeIZ44BK
dvi9zdxVvyCy1QKqrPNmKl4oSjvt45RXtEutx3r3D58YsgsWJSoQ+I00Hk5TwUL5SeA63b5nrBb0
3ozAqEE7Tdmm/YHRmP41EkCZPiqhcsBsAjAiu4MOenB7tXkVQZUR3AL+dJexxiZ7M18daVtYSs7j
0IHLoA3FmNxVFF2GYzv2OnlvCwxUZKkca386Mwn8NQTHdIwbZTW66VsWxJ0DmS1w2wrEl+MQ/+ir
uUeQyBsterBNJRHkTP1SWX7UeRbdU15T746W1cj3U6VNcFAzyFP2JAtyxAEGFmSMvIHxZ1cQjMdU
iDCYDxwGKQ7cpzX95F9pQt+3oR5dshed1j+Aa0zyc6ho9WSyIdfvFPrhDDouoYvurRur6QI1FMU1
KmYFuvKoA2bdzwrAq3aniPG6D4EXhtk/jfFxOg3LO3cIuASJAEma6vMYDdGD8HI96FQ3yH3u+3xC
0B29kiTvPSOiexc2VN1ZAN3IkSSoTOf7zKkyUemEBhkcjZSVlDYdJ0l5D26VcAyPhW8nOkCbDmT4
+V40paIvtHV18DwPuQfsHMZVykcqwCV632LRoi+GDVCjTcO5zvKdbAjyJFeTeD7BE09+GmuJeUG/
NAl+HYk9we7AZxt4353XGn6JMcZ2GacWzbu06qBguoMwmkRosmRsM75r6wwiG5gi8mk6+90YPeOm
GWbHvpyJf4jBgf2P4l0jvnPwlIDmdEIasJ/4VNddCoXA8TOkuIr2UakuH36pIuz4v65hqvgYVEOk
UlDa8/JdYnJW7XTUi/FQgKAqPyK3NeqFFTTKDxjcrPxfhALmt0cMnMUDqUKDWrPJwvy9KLFDKR/r
rjtPhgBxRWo1x59IEPLuB8/DsjuEma3omdJm6o+80tO4oxoqkg8kypn7JVss9j7uWtseqnochlOr
nSqeDY9DcWwhA2L2PnS+zVfeIPjceUGORIhFQ4fLB8iLaHdseYFM9ERpP/7TdYjBP8RQhYKlQ85Z
cUSa34vPzia0eQpj1c/3SdUZzOFUPTISfFJGP0VI+H04r9FDWuJPmc1OLoiLT9mMtPFDQRhMilZg
Y/9mRc9bjvFYHRaHeir4L+ECoAVJi2mg3TRUU2dTQnF/OoKcPLKfixbBZifKvuHvEqz7LNKyxoUC
tT2Xn8Ipb8y7UM5tfciH0N8FXoT4mLbJ1M0HCpc9pyQbXHhySSLUTvY17qZ+1Dm760aTF4i586D2
zJRItSySlWBvItKK+0iXIMLTuXT+OQI49qcKOPYHhEKePHium4LUTTVSvA4Z/XyYo6T5qmao058s
Lsb3fuOQJAJ2P8Pm4IT8s8T0R/Au8y1/nsoGXhEUAFW/45Vq1D3DJfwoagolAVyKzA9QwVB6JwOT
dDJFBKRfBlALDu/HnlVfEz9u8q95HoVP8cA7jTuItu/KfCTZfRB0bD72MR3kSQkBD+FUnOxofgXV
KKi+dUc6NNfS2ZBodJvw1F07XTntJvSIgI7pfNw2MIyS+HvfuviJcybkIavamD4iaYBF+zRHYKaj
iQGVqkr8DUZCALR2nDI+f5x0UEg48C7aJyKL+30y5kn9Gexg0Rcd9rio6JoiENCADN5RxGR4z+eQ
TXv8xuKTjFvzfQqofrSD37APqPrJ6r0GWPUr4qc1/4+zM1tuG9fW8BOhCpzJWw2WLCd2YjvjDStp
qzkP4Ew+/fmYfS7S7FDq0s2ubtduUgSwgIW1/uFr77ZwMh1c2V6SXJnFgfw4qD5mApeox2IqHQib
XYTKUJgjDjFDGCt25Nw3uCfRnp3eY08U90epBdiCd6M9iZ2qCWBlpj01Pz/Stj7LsNglw5Tn+yTi
6PvalHaRPxW+TUmj5WrlPuKxJfdSJGO1yaDJh9g0j+BQTce1v+gVaI6fBJ1Xb3uzNN4lpRG/F54+
uHtM0HWxJ8qIzikHJ/TrNHf3lRj6s5/Np4TfKOTmbM5nbAzEEEa7Aj0QsWvNGqEegM7tmx/NJqnU
ifE8doNKczdZIMuK31KkRbYPOrzc967GDaotjBb57F4vtGwTaHgJPNfc3tztZEypcTegUvpVdnN5
xzBHokoXdXov83kY5BjU40PjSXXfyi7uNn6ekNr6htHVd7jQN2oP3Df8liAuceaYTdQOYi5NaS4n
XLzSnO33O54ZTbJ3nK4n0C0v2RgkV/cFl5FoS/XFrPbSk417V4uG5VSXAycVFie1dZeAWZ73SS18
naxRtJQvEpGSasgJVafCRV57G0VD6N6NhCPRONTEJPhj/4wK6NDXCJfWLLmw4rMsZxY26kXGra5i
rfLPTkkanZeV8c4nCXrwohpCRtJj9ua1gWIVaSJ7goc2OdtkbOInO7Uc/+QLvVE7M7MIJ/JiPIkC
o7J/FpaMW0r12ZRuqtRh2/SySeuOPXKU2kFxsOwxG9W4o3SZEuS5KYvSHNqaH4KBvL4ZPSp2Aeoy
2bbRZF1tUnBS2cEvte5rHxqsE70qh+y1GJAA2wWuieVBYEufCpJyB+d9P1KmeVV2Zb9DtqGKT1GY
Qupqo47kF+MVjquoobyU6SPlvtwF+6M7o31Kaj/eZX0xW125sC9d7lz3wk9bk1tmTWEIbIOWb+a1
/HkkldzpmeRigdBOfWq72D54oJS+zVHygFCd/ugZVHg2oF2Q2U3dvkp3hdAnsTXBz/6U4PmGvZuF
Uf5QoKEUbGHD1I+mrJDUQqASCn3iB6wJ0kK9vjfD0lBbTNE5WooWP52sZzSGOpvek9Tr/i5P+vBL
oHfB5yRW6Qeyw/kk8erkU4LF3hF/yO7DZFOCVcLsLLKCUMiHhHtvube5LJ3sIXKqh5xjlmPLN7oU
jReRkzQXFSfzO0DmxnuUq9pXlU15uQnHKH1LnbE6EypO/C4cO4T36jFU8yyQ1AXDIEOupGPwuS2b
+Kfyu/YlCRQG4nYj+h8qZ8/cNKGbPdVCTR20GTPYuhr0E9oxuo5CtZtNH3Svd+B6hHQ/kU7IXuya
SmwWVt5nSe3j1HkhM4I9lX8MqNJRN0m0cZ9LJFB3OJMO39NaxCQ/RepM2yjwEdjFSWY+5NpYPtmd
E4pNHsn62aZn8w7l86HkdDSiRxMPlWg3JfOqtCF37z10OPKTwRWMMorb/wiHErVK16ci3GlNsWPB
2Oem9KduF5huvY9NHJaRkzLKrR/W7BVg2Siv2NAsj6Vkq3Brg2cPoV1iAxSTRnv+qKat1BNqXtPo
9QmngAi3vScpCiYwIf7qI7d7lPS574qOmNbyVt+ye1r2dsiC4uBqlvVAfPaf0jLA7y7R7CnbWJRC
P2NrXz8boV2fIq8jgc9T2ezGJku+u82Qnccxmv6uhj7+ISnZkaixUW0TXyekfMBZ737936dxGL67
XjL8zPqIyv5o9ody6oN7Bt45do5q+41dxeInSvzFc6F78a7v2ZV2ox1RMzBHUrVdgRFwvm+HJHus
XSMMoBXU+ck1G6qode7157IMxXc0B9qHgCt1DvoP8pk5SPMTvnT8HmK7qzd92FZf7XBQcgvzIIaZ
lCnn2VJdd+JiYn+hVJCcWuHIz3yEdYhiZ/hLL6vsUcJiCzcSRezXkTqlfkxqz/9hci1ON1Fapa+J
mRcfTV9WX/2+YNcgx5mPQUNPil00ukayUcHgeO+CNI2nYUu1jGCcwlLEu0LjyrhR7NANZq96WmwG
CbH0OHUT9cp6bKc39if/UBmObm7pULQPkQNhomS9hE8ycxv3fdYlBUmMTN2Ozhs17twr0udUL+3q
QbV2dW6lHWyL0kJZ1PbxltzodFq+Umph8WuOzzV+VgD8gI2RSj4hrGR/ZJvuPmDJkM3Hs05Kicg/
NVPhKWjnnuk+eI5s3yi7N5/LMjJCqpOWc0inXlIEKzQGs6Pqt/U7EquyH8PsgNRB4B5cuPH3MHZr
f5fZCLtv3DKUD6KKInsnXZiPVJNRFcJwleFwZraWn0zcQvvKiA9j47niLs0ACmx0qjHjnUGV6cUR
kSE23cAhs2uqge7d5HGe8Wf5LHLpuVuoDAx4bybeYwyUqt4hPzK8sKaTO06D5n5EDgBVa9enzpZj
Mcd2XXB7ci0xdltTBiUXGT/+7tAlMFg7bvDJxsjjPk+QYEPsO1FoIDhMEney7D0ncNmAjtO8D8qd
dU6yrrG2IVsvGYBAgk7X+/65k0V3jFDaPnBOm3da5EGQUbaLJqo+seuldti8ItMBlnUwSvEswc8e
KS5S4GVHNf6mtt58k11LOji4GnXXugumQ4lERQk+rGcrrEo1sgcMdmagc5q4PbWBrH9PBVbdaaPn
wtce5noxAvzqOHSCrD9IzeglL7Dy3AL3iJ9qap/bxuXGi9p7tZ0zhHvcMTuLwpiwfhBcf7uqJgr0
0nWzfWpxoB/cUYT7ioxYHPLWY0gz4biffD9mtgM0PoMN9tWpz39TBk8ycIB2QBiQxzKuYzyzPep+
cSgp7zme+wr5CcN2z2wPoaYln6QpTW9XSJU+883T30hciAD+Z0C1WmsJJLpmxlNbKRIAk4OGtWDr
49+F1dfPoD7yeyvjPPBD3f27tYP0zc7T/nnOSI7MArgrR3hHOw3Fs8DVqXwXmBkJayC8snp2dLuo
wJUN435ysT2nzkwenYOS2FpDIe5M5bPz2FKWaoNmN1DVSgQMGsZa1suo0xqpFF23diyyu7TP7R95
aukfWcuUH1IR0d7ipz97KqN4GhkedL9YkJ2OdQdxvxlSq9/JvvN3ZTpwFBuWYoqLwAs+26FNT8ml
BfPkRkb0ELaZ+eY7kfiuZ03w5Oo19RNH4gbyaZCx0R2tusGnXfepAfsou36gFx2eCSEobQa5ZdXZ
mn8fFFSFPmYapRskonVfbiw8hPUPpijah4zCbLMT2rxQajXF1SGzcrKtosfFWxVOzO6p60lM48hi
ixlVLZ889KC7u0Kr6ru8suqTk+b4nJJsNM49d10qGlJo5ZciEl24B73kkAd26qXpBueY6gkXCm2o
5TuvsjX3WGYIGY+ChSlLGdsb2WatNxOXkuR71ZnuvedGXKgSJSXGLrFtvrbtWH4b4sqGA+vB39Yq
LrfbJCvVS+6CBvUUauvDBt9dr9v5ti1PuYABOSKw9TMBqfIzsMxm2g21Hj5PlJHLQ4KSw9706PC9
TFzYn+h++AdOX7YEFy/J+gGxQKc5cTL3T2Hd53ufen4BL8AV/i7AydLbmOBh7A32UlW6jRpTi7c4
J7nlXtra+Nb1XvURQrK+d2u7+F7URdjtMzKrveSG+ww23H20SXfem0VUIJovW2uXc8cpuI/pXO2x
382epi4KjV2sxPTgTAmnWFn5dMqUhUWkCqh1elqjhm2lG/pHvYyqvY5A+Es9lFia1dl8MSfyC0in
Fhc1XYTJ926Yj700qikXUvSyfySFGT1OdMeNHadYEuxsXBX/CmLyVYFHRbX3Qiv5TPeF20XQxeS+
g4O9Q8RdsN+D2Enu7LAQP9OirZu9Jw1z2pSBBYqh6Dvj3eRSPN1YgTHYd1oQ2ofCSKe3SrLejwK1
h3ijNGQx8e00tY1wcMC5czncHxX6d8leHxuSJM4UShFZnsVHN4njr7qwi78waMyqLR4wwZ1fGUru
Rr9w2od2mMpvScu/kzNFj7+6pCRa4WsBbY1DFKysIPPvHp3ILr/oAfWK0HPrI1ZdeFX2pp0eWWpc
9uY6PSSlJNd/Vh52uLvB6Zz6Lh2iJNqHDgzSTcS1Bnq06X4Vrm+Yx64ziuSYWRY3AIFW7uya7KMk
VuahHj0L39Tpy9BvgldZIgmxUaMWsq1l8tnMcDrcAFVNn7uJH2cIKo+bxrJpP3RaMr1haZb2T/rk
y2cZa9kXyV31xXKc+nMpSrfdhI4bCnCnsZg20Xz+0PpO9zX7SbqT9dAeaNrUn3qZq0NllXQXcGDj
HwXZdloO4zez07XwfRHQ8trUUTPeZ4A5vutM8rORjnR8zcAoHrqB034XDRjhkFHS3KeCzjQqq3ss
SYAVIL9fjYBkKCbjexCzYyPlG7d/kzyp4EcxRMFdY0tdHJIY8fJBRONf/aQac18kWufHm9p2zWPT
KWciX/NE/rN2wu++1ubeIej4wWWRiWeu+hNX0jGjAKH6NJlPIn/PXaz8EkxZxAHrtTSmldNlL2Nk
1UetjsNvlKfVC9tJ8L20NTqi9NnCM0I83AtqJ06NbUS78KlocrlruWib32jZjyda7YXYOJrRYbdu
1HgxiRSYTrrxBzv55AZSHTO/plhn96Lvj3WsoToQcmvZ1B2E+2Mx6hx9yBCoXTDUqjzWJYoxu6FF
VJCithchy13bgFe8QA5PHaLKyfsMhmH8KkJL6w80QtNnMwyU+xKOgoZh1mrplyROWZAkxSgE9Y1o
5IOORJu1o02kv0+j0Izvnanz2688QmuOxugEE30ZCVRDWn7qfnaafHjLnSTfitKOg71f9HSZvFD6
3iOVGD3fek2rf8mnSabfCkpHxdEr4ynaiXGid0xIF/2BexP1GCrkUfDomSn7CbdOWv9eOKLdvikn
VuMHgBbtNwvHBWCCFGnN9gosfQXvtVSw0mVuj2XbBv9jPM02QMdJTMZtUCZ3Abdzk6qwNcMvTgmF
8js1zbtQ6LDVXnn+CuZrKWCl+2npz/IK/0P9RoaytkpvXrTRlDcRhjR3fvNveLg2s/pOUcw5FQYg
u4cR0IOkjAGcKL9xBuaZ+e0NBSepywWsOI0CRtj8CWj8XLP7XZveBeIuMtUgMpMBMuPoiYOt3vwH
pOYsLfAnHNkCcUf2F3ncd8CRWSjo6SrMG86wQTvooVFkkOaGkGzO4Q6SG5Fp34ZQXCpUyWgg5R/c
DNwsmmt9YZdbJ73mD7m2oJbYO60GHBYXwYmDwd6CQPvGnvOhwZD0NgDqUpPK5oqn6zDmTtBF7Y8o
mI17FImNv4XvXTMTW/mGpRgV/YHOoJUIjRcx+A2J/jdbr6z/IgexsqqWelR44sztNoegMLnofrJF
F5sfNTEVVziqK0DLpX2jrjIswitHe5AYjxpHSdc10wB7jdyRciw7Rjxuxgkw4mVY6tqALWKcOjkX
WAeoPbnT0zjzxdopfv4PxLq1FyxCXPaitUxbiHtzRPmjN8OcHFL9RCq4vfETFnGOFFiQ2lYKkp9G
R4GTSZRvu6D13g1xkb5eHqa1WV+Eu0lOHiRFkJ50b7BPbp2SRg9267RXQmNt1heo+CCh32c3JhUt
S2xMpncr+wCgjKIgzilyuPwVa3OxiPCChFiNA+B1pZWgWQwbeOWHsacW5+ymmpvJNRz7youWClNB
m+GCMGTFSbJNklvl31CsIAyvEvpW5mMpMlU0hjWEWsDh6k9svzOXJsuM803DtBSYos8cakrk7FOg
8LnVIqo8DD/i6ipXUJsH/A+nx1JiSpmJoUw/7zg9gu+BFT2Z1muQyb+BEbyA8/wWqPCIyduPCevW
275pnqnfTlq7CzT0xaFdRF7R7WYGcAYu8dix21wJw7Upmf/+2xuSVgMg2mQdHDyfFER3EsrWYSD1
4+UvWHv+Isyln9o0ILVZZ7Ddt6L+Wej5lWN1bbkuopsOi6+pKjYextrVP+B1WHUPkiYPReLGoqJ0
+QNWYtxexLirh3k4xIb+kISavAP0FFh0vvS+Gj42qizQ+ndkUV7j5a190yLWsdOzch2pwIfRgBKQ
BEX40Sc9rBq/u0kwBoz9Pydc+RHiIU3FItZ9YzsSjZswbX5eHqz5IX+IkKVbo821VpRW1Jxar0Ju
YtjVuvsWCOO594KjiUsgJZ5TeqstBZqh//wY8CpjPZpFc+q9NKUPapZbkV4TPlhZuta8In4LDVCU
/uTVY3OqXejHiuLaLk2uUu/XdpOlmlMbtnFvO1F7oulEnbyI32j1vsyD1YZJR1U0+wwy8ui4+SGv
brw8LQWezKo1QKrpFLfctIGNj2AKMINrtkfzsP9p+hfBTk3Jy4U/8ElT/+i3CKkFOZmDctR7bqV4
RF7lf64k8kv/xmwo2zSw+I5ZO6iFA414QbvPOnU/m+IN3HucUXy7vKjX1sFiB7DpZktRas3JjMZP
Cm7JrhlvFCTXrEXA0xyOHCPK25M7oMait9XP1IBXcPmXr+wmS/mmQNq+AMTdnhIHOzjwRFu/1oLt
4F/lY669YZ6f32IkMBvPE40a35lyThliFLnGFv0gJ6aacvkjVjZgcxHjsma/UjniqcpDmtB1Mhqj
GUNlto9OdqNCiLZUcrJjkeL06/AWAtEFcbbTTCqZlz9hZQUtzRtBQckCeGd9ykz71dbiakvP+jYR
AM2cX/rbFCTg5uzUNOpTH0aQPFzvs3E951mb30VEF70fd4ZwOf1STMugXftgC4pokybDbWq5mrk4
xhWi0K1SY30K0sTZFT6t7jmRum3kF7Eb1SKnCZQ2pyDEZ4/K+zdxnUS/NjiL2HUx/LRND2vUlgqC
MlJ/P5vUYUyurqR/K+tmqdzUh+7/j37rRm8Fe8U2NK5ewNYevgzdGY/j5yFbqDek75BB+lYnnnll
3FeG5l8+ipQz23SiF+YbnGthTzsvYGu7VYtVW+o2KSfPS39kYQZT+lrLcrz3y+yzpjn1bXnS0kNR
gsitezetT3KajdVsMI3lPMU3rculbBPaQwJKTUJu0Qbfbe7BW9oL9ZVtf21mF0Fb2Z4TCzuNzljX
AO8I5VNd+OrGX74IV+D09jSXiB+KgsWPJiAC7Bugfubr5ZFZWzmLiJUu+pOmPRoPWVhU22zWiR9H
pJqGMXy77Q2LsDVpxjhVrowHOdVmvEU0vlfbxEKlAIASRqvby69ZmYWlcNOYjgECVr3+0CZAnQAb
ffsPxN61hy+C1wVSI3PatwHdYJneg2yCqEK3EyrD5V//S6fjD7ncUrepsl3VNZ1OgzoJw+ehVMkm
Rn93di6Y6jCloBwd0yx1t/DZFP0nznvV9Ve2j7XPW6TeVjK4ToKLZgBcum76h8mN4wj6GWXt8+Xv
W0lV9Xn5/XZqup2oRB06DKClOel9aom3yig/W9Fkb+HWfc0M/Ypa+0r+sjRN7FK8qgoQiKAnWldu
wyZPNw1tnXuZWe8kgIorY7YSOPoi6gNZJXaraS2oihlNqPL0lLraJ2xgx7vLY7Y2K4vQNzu/0wY9
5Q2cFOW2RXd6B0D8NqUzTV9EPvrgzThAcAk2VQCTKQJlspeVdmNfZOmSCPkQxH5j8uuDavikwnbc
NXF7bWxWRn+p9QQcElXIweLpXta+D0MoLrIYHwfqN/ubRn8p9hTjHdUHHlIQGzyMjGqv4AU3zzCP
ILNfOTjWPmKRameC1kQUA2DaJKZ9b2n0B/FWSfeDrovbjtWlV2JTN66jqYZX+AjbHeNJqheVwru7
PEhrXzD//bewzk0I0JLuRIhIWGdi+iPQ5deFdZ404EuX37ESBku/xNQVkwshyAk3jdZ8HZJavA8D
UEK3PX0Rxm3RVY0wK55OqeatjYV1MILcvXF8FiFcAPgFNebydHD0ziYPSRDqLAGCEHCJ0G4coUUk
+z1dNtg2cAOsIR3eida2PhgTZrS3DdHiAK+DDGyPU7p8hAaczAXht8lCC1zGTc9faj+5rVu5fWHo
LKK6s/fh6KrNTI29ciCsrJ+l8NOYG7BIYBID/QrRJpB98krZ8jZbem1pjejVCtKrdPjxRq7/AJ6S
7fDBuib0uhJfcnEwJxbM6awq+e2mwuExkOhXRUF1Px9oVzKPteFZhPBAI7AEv8ziKasJ6LqGIZI/
gUa8bXLn1/62Q1CdkpEy5g3ImUgrI99FlRhJmiu/fm2AluErq0I0gea/hUkG4QKC3iZtBTDiECDB
5S9Ye8Uyhtsawz/D8t/SEcU5R/PjO2cs4oMJkP62CFtaIxoKGHTbSiJMr9MPpWFYMDmG+EqmsjbD
i/hV0Yjirl6xiAzpvsvSFk7VJLwrw/PnzE4utZ4MJCNh1LQ8fc5XM6t+H9TmQyuoWvRTfshs7abb
OWjkf66koJlarwl+7dRIi4OLGsKDXQOLv2Wa5b+En6I0lYkcOcp0NMPeyTiFo+KExZ1VXxOP//NK
kks3RFdvhJbkbY/gGYdB65vfJUSczVQ3t5nHy6Xyk2PGnevOhM+NXbBQgREmsDL9sny+PEh/XkrS
W0Rz0DsYxZvSf0N44rWPIbxA9s1u8nOU3iKW86SbrAiQJOeAIMeSAXC6jQ6//lpK+ud2ifQWkYyw
b9MVeWmibB0di3BGy8sDZs/7Puruuum15F8dx9xfHqt5j/73jU4uxaDcwOlRNAz5HID0atcG3geE
v5ofgFj1fa+EdZPKHSS2f8aFWXcuQjAj75FGmOwopMg9AIJrJvQrU77UgkKNQOtNNe8edQVaZBR2
uy9n0Z/Lo7T2+EVUq7kBbtFuO+kgtcctnnzhNwiSvX9le1p7/iLH1kfw6nWZ8vPTmFjLyz7dJy2o
gcs/fyWkl/gygIU12JnRpGxV2R/ADCafsqRsjD2Y2DG6bedbQswin3QXGkV/6kez/pEgsVRvqzof
v9z2DfPQ/XZEJyFyTW4NuSdCsetdX7df9T4Sd8K6Tc2Q68DiBXFDL2HKdMhcMIQBxI5bgTzP/W0/
fxHV+CraYUrV4pdGpVvQAPOt9tEYEAu77QWL9Nr1yqHLuYyfqJAA2p2w/gB4jV59bIfjy+V3rC3T
RRAzmb4HmaM7ZeBDUTxyIPojGnfTw5eQsiJpDLvKx+4U+PYzqgCSMs81W7mVAFhiydw2pA0SD/5d
XRqIcJWpe4hk/GzFaJtf/vVzpP5hH11iyUZooWGr6bwh6u/06KNPl1ZRfNYtKheh9Xz5LfN+86e3
LDLtwu4mYdQQroCMR8dKT57soHyXZ91+FolQlXNXTbd1SXD1+2c8WEjBKaFHvEsr4n3VuK/QaW5K
JaWzCGYnQ2gKEz7MHQNISzsvRfRLJcOVI3pttheRDJeawip6Y9Ci7SjfwJ8+2uQwG8u45pK6NtvL
aG6bemowbQhhT0OrMbujkOmdSpJnZOHu49raX57vtS9ZBHVtlbHeFD1fIgZ6tFaM3F6iTHuLLMZt
NghyaVqYZ3lXmn0h3kZ3JpuXeC40Ql2DBa98wRI+prJSL8xqmm08s0nu/byvD2FXi+ce8Z/Lg7Sy
Ky0BZCASjWyAAM9klJbcW15HszDM9CuraSXmlhCyLK3zUOoDj1caaAIdFeAo+hjI8Aht1UJIEao3
qhG3fcsiwFtVpUnQ6Lws0G3zE9iF8Q4G7zV56ZV1uzQr5MSMELzqxJs5DGKDkGN7B1pKHfqg/yTD
Sv+gcbO7/CVrr1qEuIXVqSUnj4mHLSM//VLrb4Jw2EF01bddpwqkVPrySqCsvW0R8oaNS86Yzm6x
0xgfzTH4HtoJ+jPx86CjWybLmyqVcukPGAZd0/eFSoKNLOQZo6QOfPiNRURoYf/ccuWYDSH/w9Mb
RHG33uSXW828drFbSfXtxeltp77pNJYIMX+0kShrMkB9ZojFEG0BhUNDApPp8tyvROQSToYQgmki
0Rmcgxa33zBht0I7StATvO35i3Q8GmpXJbWpnZIwflI6cty46VwzaFzZsZbwMXRWjLqKg/BMTc4/
lG0W0+xy7TtP9c5tUb4EkUUSMhBaot2p79365Lvh9Fj29AMvj87aB8x//y1T9oUpIHkM4RkBp26L
9ou1G0v8WyrrmgnKypb4L8CYkq1hjOxUNPysL3lsbP2ie5yM7oennNfGyj9rmXm+/DVra2kR2ZOj
z2UbOzgjKKPu2XGjl8LIwysJ1drTFwc5emylDxmVCFZlJFWAYkwwld5m8oVn31S8R9Xon/OBdq2N
0EwnT3C1H/oG0dUBAuaNobAIatKzri6DccRHcJq2ZtpQGbIpYd40+EusmOqUi+IxRW56BO2hd7zo
RQSQuy8/fWWhLr3+3NQRaE7pyN/Ruk7foRAG5rFwDOjMmj3Lz9z2mvnM+C0e2hiFzdDM43ONFeo2
6pM73/IgBA/abeV1ucSJydjrgyJv8vP/HJPQ1NrDq813l3//yhpdAsUkwqOkmm18VhU+VTDIae3X
8Ohve/r81t9Gx9UkcpiGzM9oU6SwWo3xI7i3/EqivzbFi+itQyS39LjQTpkM9F3W5p99PIqHvr1W
mVk51JZAMT0x+qoJ3OTcTL67qajTPFS2+WD7WvfBQ7L4Ws1y7UMWQWwjj1SaKtFOQc0igrqKq+OE
IH7VX0OUrr1hEcmmRp3PHIU8tfqY7yG8T8fAME6Wh/DG5aleecMSOSaKDnUMJ03PRey/bzyUX5Ft
+xujkWx/+QUrK3Xp+DfaCNEgplmcubQUP7JmNNTBGaHbX3n+2gcsIhlBJdcKcEo+Zz6WEFFBnMFm
9JEhUdltCd4SQoZKNrKWQ416Z1EcpqHy9/+hx2HMy/4P9/clfizR0kqfbHM4FcCfizujoF0fb1LD
hEy1CRLYBCfUdfvpGQoD4jKbvpu1LQ3kyyvkc7UIbeO9FjR1YiFR5JYZ/1EUBbgAdUjbqx9dm5TT
o0U3nd45xHDgn3YmvwaoIEAyTzPLKHeap2fiWzShcKW3qXiOpcqTryjBNRocH9LB8KAnKNqCskF3
zXIRRsa7QW4y3IHK11nwpvU2WdUgINpUnqNdqY+tLZ3FNjS245B6U6Wdoix9tgew23Xef7ptWS42
IfSPB68Y6+RcCw/9CrMzESSL49AOr5Su1tblIotoo7hGFabIz1HaWtvI0/QPaJePm6aorSvrcu0V
i/0HQXJsyUWuYWjR2vvRsGbVKs0s37M4bmyDSmOxBVkNiujBKLvz5Fo+EvL+ZyQpoyu7z8oM/wv6
luedXVjIjLVtj+os6MZ8gBx3eYpXhmfpWTiL68u8y7RfTRNlwPOy0emLnfjaleMXZucPobuEvhko
5skMpRr0NllEH1XkfZDhIO/itHmvggg0KMGyMxSqHp1VovqnpuAeqYQJcbjwKc/4XtkJhHKRGdFS
e2d01nOdduNJs7Bnvm0UFtUDJFonl4XYnQeMczblgOqxHnYBvgFhdAWnsDbQ899/Sxd826i6QrTZ
2YQ9gBKGvYklHtOOQUX7to9Y7ASDNg5Vid/eOTWyAPV49h4xhfapq51rr1hJGpaoODfDgUCkRXFu
u3R4sIL8wRK6++CgpYVtBeCIy1+ytuIX24IL8s4pArJnSgYf/PmaivL1jZWiJTAOhZcSN5WuOyNX
AZvGyvCW12+0X5VLXJxZNWbXebI9o29Tbs0GWmMc54gPurftZ0toHGIcSkjXb8+l0RvgFYbHFFPQ
7Zi3N97jl9A4PzORKlc6iS204k8id/QvXhay/wszBdp0eYpX6k5LO0Q3gcCNhUxxTny6p7aPTWQ4
ZvaJDjciYnbz4g0Iq11+18pyWqLkTOG2MtBUdh7Myn0oQeLJLSkWFg63PX8Z2l1gWTqWI+dqxLMT
7cRw+GuKS+MKY2pl51gi5GTlGTFuLPl50IyHMPTTuzz33kKdc/Ly7197weKYN/UiBxCc5uck8t9M
D6szu0OS++ZSxNIfMeqkiZ91nZ1j18oPFmoR90GHO8bln782vYsTXsOjJMHOKzsjTeQg29nl+wGP
lN3lp6+gCn4RDn/bt2sfXwd0H8eTK3sOrxIkPWjLrEIALn5GS/AeZAHq0Vdu9ivfsgTLjSFk5DZv
qnOEzPamjKLveW28Xv6StWcvin+1dBJ0G5hmK8+fHSN5c23n7fKjV1bQEiYXuQbG8cjqnR3sO37B
RO2s1g5pd5UMufaGxQlNVYMuYRVV5wwzA5TI6WJ3VYRg+fjj8iesHG1LL8SgUNVIQlidZRc9ha35
bPXNI3qiX4R1m2+eXDoium6BR0+kq7Ph4CmuI1XEXcO68Vxb2iHSQ8XkYZjaM/6k+hc78caPUzCq
l8vDszb+iyN5gB1qeoGlzlHXRzu09j57jomFlR9cQ6KsBNoSJQdySstLToOzCMWRM+5rmtZHcpf3
bd0eJ6t4G4zmP6C11qJhkbJPU1nao49DV+LEw9NUgrbaqKgvwyuJ9R+f73hL4JyN8tFQjK06F15d
7mvOz22iCffKlr329EUsowJcTm4VFOwT6BWarNMEwXcIMjf++kXBACcBVN78OD8XHDU6omUbq0Ah
7PJaWvvxi1hWeJliadGMpyidnXci8VlVCI9efvgfFyrjPv/9t/0aWbApphGYnyckg/FjETB5+vQv
iu7mlTes/fz577+9oanzIsH6Sp2HpCmO/pQ8Vzg33HIA8PMXZ3EwmwMUquNGPMBNaD0vP4gY76HL
g7P20/V//nQukINEikydcY/Lfw5x7qUbo6WwftvjFydxH9uxjKsqP2N38akN0/ah1mJxS6GDkVkE
7Ih3kmPoQ3OG4a1vnDYpDl5TidtGZomDwwW0CcbQUedRs859Y+L7dg1D88dUF7HWRawqoUanHT11
Rmf6W2uWp7kFXsvuo1OUHxIRXVk5a69ZhKzEBKDhHFZnRJSDrR2aX5K0+SrtCnR50n3E6mt/0ywv
QXFqaq2hw+Up2iDW+4bbIoKWZdej9Xjb8xcR7IZUKgUiyXeJgUiqazXyzojQA7zt6Yvo1bOq9Zzx
/zj7km07cabZJ2It0Qkx3T1n+7grd1UTrfJnF40AIUAIePo/OHdyLJvNXUwZSKhJKZUZGRE1PxGK
Jve2K6tnmQXuaV/rlvmOuSIm1GH5E1500x0GqqEGRYp+F9YOe8k2YBFBZAGiHj9ZB3rE54oY2t2h
xCI+7Pt/y4L5DKHKRvLoArrU7kxlpq/bFCBrO9SyYEPnYezcybvTGpxCeXlZsF65aL/TyD0u6Nxd
Y7DxcIVbSigDOd3PMo/A5G5iVE0f5bRQ5e7rwDJoFkBkTNYK2klT8FP00Q9ElrfSkn8mMoliGw8n
o2GYvRB/Hw7yn94LyXdRRNAX61EZyMJwvheQbrlS59/BSHHxi/SffYOyLmW3HCHqEsLBiyPHu3CI
KiW61Z8fN/5H5xqDskxahlC/iCsqfuYS+McRpMMHUOqBlycl79y42GJMWZr7LdSIbmzbhiTpIKIc
11slA+gABj8V9DVOYKn3NpZ+rQfLvh3Izo49dAN/VtDcLI4RSD6f4tl1+kNUNHoj7/3namGMw7Ly
YprD2k8DFOwOkH90rk3dduzzqJmk3wBXbcRl0Hgozl8bVULt7ICoHPdK+DlNC2bltIkQJP44OiBZ
3yKeWhu3dS54YyogRoJMAETUKLSG4mfCdHd0hq2DbW2HWGcD+PTBlg9hmJ8ChC3sc9QBI8uPETgJ
8m9pihw6F1NtPj3ejiuj+Q1b55gAuDQ5PfEOvFApyLoh1AfmJlp/edzBsuH+sBFtZB2ERqkPaRW8
9EjpHot8SM8uCOAeN74yVb/h6sAyseiJdUjL++7C6gzKzRPg9aM4CSVdcurj1Pv+uK+1gSz/8MrX
ZQjT1PGIo04RQJ9UkWF7yV3ppSi2QXU1BFm62B/6n07bd+D9gEJUdYFKROec9/29dR6oShXe5NZY
5wbQbsPNZwoy5I2jYOU2o9ZRgBwgG0sKNVMz0WRyq6N0B1yb9JPKovcjRJc2+lnbrNZhAEiuGzZg
wLwsIgoX8Kj2RxKMFFmK7MfjaVrrwTJu1ID4PJVhfKmkeatcECZ1XfGpHoutp/3aLrKMewLWYIjV
4IJqXX7pZhRq7H9N2pg5VJjgEIzw92nTs2vldt3bsNqM56/8us3BJgBLnuTIpjv419o38KrlRyQn
uw1XZcWUbciccGhh+nGOL6KpG4h55D489yADpnusgDDVW0fGyl61cXOVjPG4CfsJBDI9hwKYZ/p3
Jg6yrx2NqTpM/gSJhcwrpv893lFr41p22qtjg3I2Ka5B4JpCWOFe0QyyUU3h8H9INfgg46fNxtZd
W57l+6uOlCSgM0l99+7hKcKpmY91DxWDx6NYa9yy8I66AegH+uDOOsc9wJX/wtvo/b62LaumZoTg
6eTyy0Rc7wbe8OIK4ZJ/Hze+YtA2cE6kOcmzijZPwVBrJJ/82bmbuoXqll9G1c/HnazNjm3UkKce
Y+S1LmJ2Ie6eI8sF5aOtuV8Zgg2gmzqj3QYIOmjRVtBMdcP7BMfuAjb3j7t+38bQcYgzGN41PAfX
HZwsRGKLofg6qlB3W8xBK1Zgc61VeR409aDJvVIG6hVhkZ+Rih0WHSt+8Edogu8bin1JRxX3y95j
F9aCSETNpb6EWbz1pF1bieX7KxMDIb8b+S2f7rLw/stTEH0QGpzLEeCZx7+/1oFlw5CB7HmkCojC
I2J6hMDaR8PhW+72xgLLjnPHb+BIVsGdt465egNq1NN2C9K79veWITc9pOV14TPIqEcjSh1qiHaW
NSi66LAvHx7FgXVBOx1YS8sGWi4HcIe/H4xA6S84/Dbmf22bWobMIc8HagCVXivD3qcDkKRwZJa6
WUirXR4v8cpZYQPoUDbeQu+ndy4sR206hExbiGjFPiTY9rVvvcgDvHWgMdnqNwryVyeoTH8E8HnL
AVu5PG32NZ46eYO4qX6TxlHzTCXw5l65bCQUGKSggIQ2aLSP3DCKbRgd8XIeZ9mE4reshJ80AswF
BFn7fd88WbZMwl5AvKhB60Dms8QH/81x1OkWg/eKLdg8bAx8QBDqqKBvl4/TBfLBUE3z+vAtuCG6
874RWLbslU3h923g36nX4egeoRxTz1sPkrX/t2yZ5lz3RUX4BTIMvXimgdLtmZm6dN+S0UBb8vEY
1rqxzDngU0giyEo9qUxBLgkAIMPSQxM0G/GDP2bSsIcsg6acZym0TrDKRjVQUHGBbQ/66V9dtN+N
CT4uE9aAJgLooI3Ys7fM0B8evDZGDTgdqHw06Xz3OLR7ga4s2qGHUB2HAKXDc4hys9SH7h0kfKb/
Vd0MGbpOT2Bhl2EI2Teom5XkL+1C9uinz6MwPA9lP07vSOzO8gf8DIiJCb24yLLpQRtQzXHNQXCv
1HgqS5OVz0NLh11UFFFsY+IqRyH2IjKOFxd2MM09doLRbPF1rKy+jYeTEEr0vTnKr5ooifikjgJU
Zp9AFu+WwBWDZ+a/x9ts5dD1LLeAQ0sQQkGOc9Ey+tSlNFmkUR43vXIk2nxvwOSFLoMG0JVBiubc
QSoHcdxInkwBYGLV4pHky3mrQHttHMv3Vw5I6uP5QKFwd1F9Sa8QDJOf4lKZj4+Hsta6daDkLmfh
mMbOZZLQGKxiXBvOJkX/2lpbB0oQ97mnTYh7b4D2kxfJv1/YdlW3lVta+3vrKDHt3EBDCGtc5X14
UgXej0EabNSHrq2ydY5AY63P+jlyLkv9JuJ/b1IToIK9/Js71Wksho3DY2WSbESbyiBqObpwDggw
28cgp2/okmteiJB2LbENaMudkUE9OavvcDumk6jA/MoRo3nc+NrfL5P3aneKtiM4W41z6Xr+w9Sx
C51H/x+o3O7MNtjoNUYJpGqHCHqZHeS2uYH3CrTWxlWx9vfL91d/b9opbdy0ci5cIDAvhvFD6szI
NoxyA+G9skFt8JqBXC9KTeLqzhdWn8CBKG+lxdbTYa11y3hZFw4g9lHVnUlgaVkKZvl0Kj49XtkV
v/g31JpwnNKH9tbF+OPnJTRGHAa+5vC0KGE87mLt/y3zzaMUbNZpJK7aB/PrQdAwzj83oTDBzum3
TNiwDNRoxlR3Ag3DA+nq4LBU+ez6exusJiKPAOQyVHeo2sgryXtyzlAktq9xy6XXSPIzRRrI0OUo
4fqetiEEdFNnX7bLBqyxrHV9yLZW96AtirdQLHaSEIXQp33/bt28KmRdV0XQ6FUxWHeDqmzfuNOQ
7kEAR7GNVENZXjEz36/uFNVsR+0iJj+hOPLsks0s5MrWt5FqQcfNFI5+fSWi/BSApryKoGxhICHb
Q+X48HiWVtxUG7Bmwq7JUea23F3yCyiB0hsAHgxq7dA2AAg5OrhZ1N18TeOj27Zb9SArlxqxrmTI
n4d9N4wSr133SnChQV7zsqiCOPCQHKAyHg9uxbJtNJssZ24KOcsrKpXpsSLzdMZRuJEBWmvcsmou
U1JHLuqsIMD5l248c2zpuBUO+HPjzAauQQsbqbjRhST6hGgec6MfUKLdhxBiNssbSXHCTd5c3Ss5
yeME6fWz77Ifj+f8z5cZsznePJnmjmNg1DnP5UFTXMFe5EeHEEWyp8dd/HnPMpvjrTMQRfIiJq+L
UeQa1VZKgcxnwYnmLvZQQd8AlQex0bnYqmL984ZlNqCN1llZ0imWVwq2FBLANiBLumAiA2FOmdmX
smQ29xsINMABUsn5qerhJPEMZwnh03+Pp21tT1n3dKUgk648MT91Af0o67w/OHyTpGutccuiBSJL
Mx67zdVo/gxRYXnw+30kLxGzad4qLwuzHs7FlWZQ41j0ILJ5M/K59ueWHXe6BSc4yCETE6M2Vk8g
SygF3Spq+vMhzmxIG616SKyyOE84a94ovPf1UH8RDbu5kdqiVVzZnDa2jdX1KFzXNFeozH7xUJ0F
+oQfZIq/zB6y9/ku8aCI2TqiIqxdUqUBlrgs3pElV9/u3j82ng0ixRyA0VjdvabTF0EaSNSqYeOl
vLYIloNdQbY7n4qofTKayPTK8w5+Hs+6ytRJW6e6axMnbHq9wbmzsqPY8v2VP0/jYZY9gBpPWoyT
d8MRyBAgE8J3z7ss2SZ7A8QQbvEYNYjt1PpAKORogTf8tK9xy5IncCfyfPawm2aw7IgZR8RO9D32
kOVrQ/WXKaqq9m5GiDVNRHysliqXfX9uWXIAyBNHCbq6y5gFlzR10y+tN5Qb9/3KJrIRbZA9YGXj
zO1dGvgtE8FTEIWaMamO8fLi3zUEm+otSCFaPbbQQxdw56/VCFGmquq3KtBXDgob1iaY4ChQbvJk
OSgWPvSOfsrLNplS/2dLtiKrK9vfFg5N/RBFEG3b3rsJGwgSz+m7pt+kml7xL35Dsc2yCIc2a/He
QRW9QG1ftVSnIr767fESrHVgWW8w9NilSKzdg97x4NWLlF5Jm6U/smwsk319WFdx0IMlGLdNngQz
T0+SZe8WYglFi4+P21/eZ79HgpmNXWNBWes4H+FHDN2z0OJThyizIf4TeJLOQxU/9+lW4GhttW2L
DiIvRb6qvfNA0bMJev6uL4H637DptdWwbNprI7Alxbq9k0C+Bw9lf+jG+MuQIcjweKpW/t+GoeWR
x3ge1+1dMbjxNQqm2riYr/sat97PUssuGrmP424ATlRwYITB8lG4W/CntZ9fDP3VTYM8edgOftHd
ReE09YF6WX7pZwUk5L7/X87CV+1Dg0gbwfX8lEvkkuBkf2RTPm0UY68cqDbyrIqgi+X2MDQyhh+5
iUA+GSZR+T+k6Ldetyu7h1q2rHIu8ql327s3yy8S+ds3eYg3rW82U2ErR6oNQGON66axF7Z3DRgD
Cpn1X0te5Un5HvR36vgNoic73TybvU10+Qi42zA/cUSCg2D8DHJoIGKc9iAcpOp3PxRsIjeqSpea
oVNXKtuiv9Z5Gvw3gjVrK2C4tvCWTQtw0Giohc9PUwhYCfGHb7r1vso5/kJkuHHCrliGDUgDJB8S
pr2fJfyFdqj3hmSo2i3J+7XWLbuGylgPVP6cJaaMymsaBObk91sg8JUtZePRjGhGERsvS6rJ/1pB
U+sA7/jWVf03rbF5ZxFvxLDWOrKsO+1lDwPJimekvb6kUXCfRnI14/AZPLl7i/wiwON/PURAjQse
Ltaoq7dUmlWUvNveqmtDsAycR75sp7DtngT1qDmAxpY5RzMW/dlraZ6+lSD9v0fe7G6poq+cKKF1
c3eOMB2u1zyRuZPPx8kovzjr2e3eyolob1fgioXer1PGHdGy0O87MHaDTQkwte59Q8guliAsiHVl
oxaj76LGuIlEXeGL//3/IbO+ZhqWcXcoH21DaBxBtbRE3JhTp5mOWZH3G0HjlQWwMWmBy9opBjdF
Ak4cdfK6iBxoRuSJSbal9bKyqWxUGjEDaXPSuQnvix952EGHopvLGUzITXcMawPNezcq2vPjO3Zt
QMtfvLpjqYydwhk6LzHj4vIvmDFtQJxaBGDpetzFyprYDG9VBdE/YXo3YZkTpB+hG1XH11x0O6FF
zCZ5qzxP9UyBTolRJ79zVEpcw5nvKqqOWGAZuaJhAPrxPEvoEq8MJCSRY2crdbhyGdm4NFpxt+Q1
p/c8nNNnPOmgApYiVFk5NX3Tt4jr71sDy6RJL0twWpUZ3lxuS54lnehPMUGM+fO+9i2jZkU/FwCD
Nk+mjZ+5AqFKDAqs077GLaN2RFGPZJyDpO1QanuaFHCTh7jto38ft/+SzvvDg+U3bBr8KKJHLHHQ
AMcKkQUXVDZpd1oeqRJImTyCZI6ARswRJ/qnIGzHAyP+fSCRv/HyXnky2exvnZ69Ym7j6YlW7FLx
5o0g/GhQr0kz/2cWv/ehafF4sCvWaEPZaOGBLEwqP2F9OHwA+VI43hzhtc5G+ys72kavTRRa27Uf
9nevrRHn6gDUQoXuxB0VgPCZjb4ezoWJ52rnK8HmhcM5PBcQe0EpeQv0BvWVd4w8/mXfbFnGT9XY
mqDrwrtO3XciQ9QxlMi17Gvcus0nmXm1Aa/X3R+8nwPT4iBk+de+ti2D11TUcTu1YQI5DxAWxygZ
8WNE6h63vrbIlrlDa9kZwNGVJiDuaqF2w1l8RjaqeS7MkKkkhJf1uKO13WqZ/gTNARFnXpjQrpK3
acw8cat7QuLrrvZt0JrrCOX6HMqiB8SXh7dZVfcQciv2lfKz32BkpE35uGQVS0Oa9jOSEpX8MDi+
68h9e8iGklHIiAqS8vCuHJfJgwd2VnYs4J3sUg+L2G8QMiieFLrynVtVFCgTgfLmYSjiH/umf/FK
XnkfnS4mMHmDRfPwct7yALh1X+xMGdhCoarz+qZMPX3XjXkrZF58y1CM93Xfr1vGC4ioSYsY6oiH
1OTipKO0O7jzvvQuewFZvpoY0Af6KO2LwyTVTnriAjHGklRbT+AVq7L5z8zIOlWBjf9GQHXQH3gT
1v96PXC0+6bGMtpZ1aFL+xZTM4sWhU0Lk+AsyT4wILPBYqRxVFe6OZpvJQnOI9Ls17Dc6yrZUDEZ
61JwJZ3bVNfzW1DWBkuUI7rtmhub9EyMEjNv2hQCiwiOBkt+IyuhNPO49RVv3gaKkcmwoeX4dxLX
Mjix1p/IkYtCXbJNUvG1PiybzdkYdoaXBtQkTWG+zXkE7AGrnedYyX23ro0Y82JhHDVzsC/KGcw5
Lwh4iNpsZfDXRmCZruSVy3jmo/kuh6vHZ3mHRCWBZoDcgEWtvOFs3JgCsVwEj5jeq8q9QmrpOMmQ
gJ6bPc+pho5er789XvC1jqyLWPi9E7JShTeiwvviM7LFXR3qu9vXp203aMU9tRnQ9CQFBBBi9ZTG
0I/yhsuCgTOS3XIgzEfEbUD0cn48opWzyUaUTT7tpqkZY4QHRgCO8GrJ0oPjdOayr/1liK9OVgRL
lOp6Ye6IJTcHo2HeRbZVdbeyHDamTBZgRUF1rrkrwS5Ib3UAg1BBPwUNe25HgJr2jWFxy16NYQqz
ica9311BEzSiKhG1ZLtdLhtbNkVG9iG0Fa5BZYr4MOWIOp37WWwVhq4t8PL99c8HqEQN0y68ibJo
DxOAFf+FCGfuu5ZtRFnqtin0bCL1JHu03pngTnx47Y/nfW15vV9/XSgIXqd5DUHtwItvUJ77mHIw
TS9x46gLnvq4yTd6WjmibOyYbgdomTiFuQekeU9BN3ISJi8PmZjUvhA1sS5pbxo6HyI8/VX1zZup
hIMxt2pfhBpMTb9OVCUcaETPbpSoLn7v6V4lsyP0xuH657kBA86vjS+SHy5tMpIwDt8I9SGFyQ91
1+fyjR8GTXN7vNh/3qeg4LC6KapQFlmDCQrDn0KE6SnDh10uEogPfm2c5XIRf1ccCC46NSePQwP7
5vmV4Z/3/f0yea+sTFQTH6KyD2957gzsGDjRh5A5zt4FtoxYgiuvKL0gvKXTjKxik3nVc+kifbnv
760beqrCMG1p2j55s6gg54SAS+jB43jc+toGssyY6zKvpoZG+eFF+AMFH6M80Dbw7k1PxmZjiZel
/D2oFNmwsbxXCIB4KIEiIepgghC1p5TO/FAw6E+4805gHcDAv640qPQgcqYK8UQdHaIIO383iXrn
PrUBZFxXNQk5iJ6FUKY6krah8Wd/qBxvK8W+Yma/wceYcgDfS1HYSsECdGCD+fDC/P14qddat4zY
dCirb/qU3ijE0/m15l12hSYL3RIFW9lKNnAsL7E1HT+ntzSEX6cDHBC0rb5EMwpM9o3AMuR8kZib
XY1thEyl0LN/Av3zlrj2ny80BLetvUMznQ55QV/cR1DUDZAHpz1UWlXZfgc5xBwdnYnMWwnxFz3T
P9iEDR0zMaKNAFjSm6mntjooFL6V8B8HCkGF2GT1Cdjs+UPRNIwdplSFQX8wRWDOToMNfvVrNpkP
UTsG/9Uq9NQJfwlYcjiP09/KrYl4y1F0+ncKh8gHt+qs4CBNXvhXXvWVPIumiPkNdTPFNy+nrP5I
Gp9+l2DMrC8B6Lb+RgAlf8tVnY0HN3d9DfFDr9fvHRD7/01NHw3HWfKpOOiM+vEBCBrSPQ9zJtOz
kUDSsAOlNQ3pIQ1rLz0p2oscT8cmayFCUgKVDPR87gB3ecNYguzd1Mda+KjiNhrk7BT1y5E6s2Ks
6k/BrFX8iRKGWI6pVJQfq2Bm3dGDXJrCBoMm7VF3OeI9+MDLA6jxhvdg+cPnShD/4yygVvIeVZHw
3GolCv1JuYPP3gbCB6bIpZqP76YZBWl/R7UT5adUNKDe9+qx948Rq8fvMgcrqqlz9TXLWJo9mYoa
CA+HdQugM3dAozaArb86Vs6g9WlmWZ5ryF1T8bmMwFJ21Ixl3rkkmcuOUVAF/UYty5q52Se3mMEg
ElF642Dlf88BNOX9KJ6acEvnba0D6z0FdTrdEtZRPGzq9tjBh6EnBobnfixMdtpn0daBHUDHsXVb
Q2+LDgJTQ39qFtaSXY3bOEHpgtgwkKW+CmBzjoYi9GKov8/zsvGBPPC1KMaQ3hZQl4loGhyisCIn
P2rbLR975cS2UYJT74AniEX0FpD0a54Dnhk6wZY++Mry2uBAEchsxmWjr7lDy695FTjPHqC5f4ex
IhtbdOXatxGCXpkVtZhNdDM0vvF+OUy9OAzcQwZKxbArlbPPP7WZ7vhQ1KAUJdFNCABxmBPN95pu
YsfWZsrywGQph5HNYXRjIYpXuhbQt1zm/Nx7EA56vFUXf/0Pl4ENE4SQXwxedXSxoImY45lzZ6ae
/ENaXHILrfqIuplLJvyCfH/c49resqybKV5GFP7X/5uypR4+yLaIA9batqwa8eDY+H4aQl6YEP/k
BWDRyIzaCsOvrIcNFJRDwMKOp+kTMUaoQ0C79tvEA32OQxSfPJ6etT6sh5WCDrNMuwxDoBTQKCk5
yC3wvgX4ahc2PbJ569Ss+kINLbtNHWKrFNkd750DgrlsA1O0sgjUelalRGe66Mf41rXyf2RCpWlk
UI77eHrWGl+m7dWTanIkDceO4OEfu9Jkh1yFIjyJdhz7D/t6WHp+1YOu0tzPI5ABvLjBJgs+OhTx
qX2NWxZNOF38oBkxO+gt50dFUVt3LACH20j8ru0e624GCjFoQ4fg5yVfCkEQ1F5AdWAV3Rfdjmxk
ICo0OhDjgI/2JXKkU4RUAZXpD7uD/5Gt86o1iUtwrxgUgkBWG3So6iA9dLFrCWxYIEPdJjWuZ+5T
0z3rGFEdHOH96XHjK/Nv09RxBTW3rnbNvSrpP3JshuOU4mrzW5FuCfmt3G02NhCct6RBBiNO8mV2
iDAfTCz5uymtT0W2CWpdsTObqY5qSKNF0IVMKjwXDhQCbkcHNAQ718CyYgTQak+7Ul91tHBkp2g9
KuX7fWtgGXCHJ78zgP4kQezOP3ANYd2qpu6pBKPpxv+vLbNlxjItlMga5oJ6OwuUOWqKVFtxLZj2
guLSOsGwJTG6tg6WQRMtFaTAsf0POUitD1D3kG9qJBs2YjxrA7Eu49wvR0QcJ/kEffkOULpKXVKU
P5yKqNlStl4bgXUnm9ltVDwHLIE8Oz3jldOcY49+erzWK43bUEAWyx5VMk72jKLx8FnMPP7QFHO/
C/gQ2ShAD6CzIItLnKa6h2q6h+qPU+RskfWs/bsVFvEkQi54swbJC6+u9Gl6GzK64QGvNW5dwktt
L4/H2M8PEw1/BhBuPJcgwTvtm3bLfnPUj7Cu7YJEw4V47iQDeWXfgcxyX/PLoF5dwWz0CIgkXn7e
87+CFUAd68p0+4zXhvuRuJkMz+IGcXGwDk9lpQ9T1HnnRunpsm8AltV2IAYYAJppcHqiCygzVweE
6748bnzFZm0WOvjPXgvanybxwuYJUuXuF8EmfR3oAlDd14Vls6nMPQFeoSYBgTs5IfgQH6gp2uNY
wiV93MXKNWbD/UxKQHLeB03SuWCb0YS3Jyiq8X/6sA2PfVY5Hx/3s2IINqiv8qKpQ4VekwjVvDcc
tI+Fv+mNriyFjeMTEpK0qVc0iVx4T6TCm0NI0MW18T7x5CiyoXymL5WIxiKFMCRk8vSS3erNsO8p
YMP2pOtP8PCy9EmUTn2kobwhwLnzkrdZ6GisozbyPNgZuDffMaFjaJnN+b4UZvQiUfvqkCDCndJe
wMYCD5xOE9V/Te1moc3arrEMuAIvkdPKHrszJvRrEHv9f0Nl+mLf+elb1y7JiznLhUtwNiwynCU4
W3tvM8Cy9vOW9ZLOL72o02hd1ohK8NIJr80AObZdFmXD9aisQkDU/Sk/kMD9LwU65OPgVnTDe1s5
F2y0XhC5FNLRTpksqA0Bbg2OzZO27Hmbn2Jlfmy4XlqlCKvUqk2qMTQAa+CFmgmn3VjblYiKjdVT
pczBhGDy5xzVnRc1dPScw188BDFtjsAK9Cfg98LngW0CQdfGY93G0M90TD4HZSJK+T8PyN9zPKBq
+PFqr63H0ukrM+P+rE1fNdhMlerDI9M4H9IaFYBV3P/la7xwHvezNgjLpYaqAHXmGRangxoyV53H
w+ig23nciNStZFlsMB9Yf1lUeiR/hvx8mARdtBzX73mQ/aVl6nwc8n2C9FFkA/vSeSglAeNjAjeg
eJZ8lJ+hTOHtw52A28laEIc2qNnyS9AI+gyoyiZ/05otNuaVC82G9RneNxW4kspEjrOfmKql7/M4
7D55ntziWl9ZaBvah7ogEzQ5KRPm5O+UxIujKV3vsmsX2cg+6czap7VbJqhalW8gsyWehnQfagkH
0a8zP5V0RqjUaJRRI2CgdPgJCPotl3rl2HAtI67CuMgJUcOVouQPetyJGIK7cPUHaDYnTu8cSrFV
r722yLZJFz4SjqXWt2nW3lcFkGK5OBbZ36jadn4+Xoi1Pixz5qrDCTu0GtgEc+FN1n/qa/Y+Kjfv
ibVtZN3QLIXwEgS2RJKSUd1oCf4FxVHy8vj311q3Lmik8Ya5N86Q0D7rThX0Uq/Dwim4r3XLhCWI
OcF+Hekklwh/BINqzh6gfftat8F7MqajasMJ9YkIAVY+KBy3MZUr80Ks6LSO/Sbte5Pj7QHm5bzE
vCw64I+nZeWqsYF7rGkaM4x9nkxzUPG7CeOy5ECojcAPHHXrCEmO6VxuOnkrVwKx7BkFRV0PhkVz
XVwNmdI3C7FgF1XvW8jp9L3+6/Gw1ubMsuw8D7hL40jfPKeo+4v0ARS5xobo9NvjDtbmben41RUN
3na3YYJgwWkUfH5JE1FIj5+nMSTJjOL0nRvLsmlNWUEaeDYgC4HYJfwMdYoBwN/ZuvfrKOANdwGZ
ub7pUTsBANOgaUUoLZs2lmHlRLLRfCavO6TixyFRRQPYOneG6Qxm3vHmEjCJP16JtT4swwaYlWce
LabkxfcTCgFTQBl+dLLb96iiNqgPodJMd/44XIOid5D7H8u5PoURcdWuZaA2sK8bqFcNdTncJkH/
UQt9aruThhd7/tcllg1PB8KiHvG0wnv34ngrTz0XHicbC/BnW4Noyq89aJAJpm0xDwnebsXB9OAs
BII539m6ZckyaxngMCH+36TZP10LxvDlqHi8d9Z+3bJipJwK5ofhmLzA1CfwCR8jNfi7kKbU1jNF
eW7BMubqG3VdqBJLFcwH4EPTL/t+3jJewufaBHNW3Vgw/6vruD9mCynfvsaty9jMovHLuBsTIcw3
j0pzCONgo5b8z2cntYF76VxXXYkAwq1zFiC0W3DnEJCpPPsNKLTDflB0YxR/PhuojeJTYLwIRS4A
3494fk/TOH/Lsm48+GonZSS1YXwQs+mcCpIOST6C4Rp492vfg31s1yrY3G+Tjkam/GZM1LhkhKBW
ey4chNMet76yDjaGT8ci7RD6GxJdlh+VR6NDCnDTlY/qOYQk+AZ2ZsXGXiBxr25KHiIVUefOnFCQ
R55SVLOc46LZCLn/2Z0AHvzXs4cHYxaEEIu4qQHVnsLTx2kg70B8cWU8fbcUaDyeqrVB+L/2o7Mc
2oNdOaJQGjVvJA1wxqmt5Nla45Yhp2VTRnOeuneSA3gQTfTwwqO5788tQ1bIgrp+5uhbtaDXQKNN
juHQfd/XuHX3dqAcU5oEQ5LWqHi7QsWcu/cwBSh6I7e+MjU2qitHTjqLTGgS1lTzfExJocMTQpvt
hhu31r7tW9dB7w7lZGC9yPSl1fhZNzsfBdRGdHkglAkHrnG7pJB8SRvRXUJn8/G6Yr02pIvUULrI
Os8kJJPqKruJPYMeB1xgLi9Omb+p2bA2RdYFDPr1vFNkMKhEBiRdezo9RHSrjGvlgLaxXFLXkV+D
Qj7pgpTcvUHnb3SPF2U77wwN0cgyXU9l2vUcgsd9AYUoExXkVJvp310GYEO5RO9yH5gvpLs1igBm
iN1Dm8gjzyExbrMlZrG20rYJzxoKEENvEhTevqMZe7/UunlV/cUhW0pOa4tsGTKIT1BuHghs1WGR
ZNOIA5Io3EfyQG0MF4FISdGACQUhwPAMWhTIFeKgHqMLwlGfFrbUOar3HdS2+qjpWtNMyuiEibF8
IyTiB8ZM/s7Wl2vo1V2GvSSrzmRjohtQoiBbJy5gSNlCia8Ygw3iIn7etY4/9okEoe1x4VgEh0F/
DPPo0+PdutaBZcpdD4gv6ue6BPWy5fu0FFB4aUsKyYN+i2JxZa/a1G/GaUc5GZI+Syf9JxWoOsAL
JL41OjLXPlf68ngka91YRt2BI1K7MIOEgKArkYVLv3RUs1NeAPveSFQBbfhIS+HW71hNarO/VYHP
wyzEBSSA943uShfzW9IMY3xAHKMojxLMS86hYhU/yyjWxQeHj4hzPx7l2npZhh9Q0eYyVSap6qUa
SEAInjfVl1pV9cbraq0Hy+5TP5cR5LWR4EyD8hMbgeUwddWcB8FBbPh4FCtrZYO/PL/xPDPgjDey
qk+c678k5IwvnWLPGd52GyNZOcFsFBhcPg5+DDkkKEzRb8CyNAyHuWnVziCADQELQDk3BRDtTTiF
yFflqxSM+Vvv0LUpWr6/OldQlwDsema6pGpB+CjnIbu++IHQyUyfZ/A0Pl6JldW2KeHw6Bp9j4RY
bYaIJaToRHsWDitOISqoN47ItT6W9Xk1FJlNmQ7nuUvyeJBvvP/j7Fu27MSZZp+ItUASQkz3hV1l
qtrtst1ue8Ly5+4WIO538fQn8D8py6XNWczsGqAtKTOVSkVGgMJHe5BB2xfHsA1guL7KONphQgKM
Rz/KbwkPq5s/ieI8cQDy76+TbTvIr3Ng4F1xarCOPUL+LLsmYhijsgFYAoyZ9DyT5RhykZuMcG3u
1uGS9T3YZAbn3Je9uI5TXzx2DVia709lS2TfiF++4eDK8dugbcbhsRQTObfDWlwShtOdL+N6Dnr+
mLadvIbbn+4PaPFDEx1Wd4FTsbDoHxlF9x8JyBeSTXtNHpaNMcFhI14gBuVW86PcJF3quSxOnGFj
ZObNV39q5fXYJIxzfmTDnJBmK2mhfemSueCj8mW+B4ayzcLwdlJMjVNpMj5kKJs9k0b0D+h1Gq8e
dKj/pLgOfro/C8vem/RwYlnqTIWjjuden8aqjjdxSzlNn6t2PHu1ekEH2J/3h7Lt+vb3V16vlUPS
yR9wFA/yC6qB+kx95xhyg5vgMbxMrAt6y/pH2anqJKGjfJrCg/Bwzgxnz2pFi6TWqFFXMohaHfi3
tYOMxbGFMY5wN3dpMbUZopVbFcWp3Wr32dYicezzhnvPWZInGYrHj5qz/o/E9/D2umT+w6Gvm3ix
smm8bpm3243Q2NYWC19tOlP3v24J5L+hxIKE9WWaY+ElICFljheBpAHp+qLTf+6PYLFKEyqWJa3r
5HJd4wQk02p119Oy0ZHc/7jt5xterOupDKZUY3Gw/j6UmoruWhZo2ypSMHLfH8M2gW3sV27FfQLS
4cRbfr6WJRuk0fGcr8e+bbpsDaSE26bTo2qQlom546BaCH4c+7hxSIuZZk6jyPToQlfk3AXLetXK
3QugtmUhvy6LTNZOat1i6X+2TqPROYV64Z7Ao+3rhssi8DM3z1r9OKcQeIS2YHDSLf33/sJYYr+p
T4oyJSpw9YaPJ3Obn0nm5Tdd9c65dfnwBT2ox7pe+G+IsYx4UogZA0FaRYJcsw8e6HIQYc5NyFjd
1RJkVzBJxLUWst4t+bKv8WRxLRMs1usyAI1Qhd8OMgF+FROFjJRIYf1BFR6rLJqQsRIgGPRfbRtR
195wIUGHyJOjBn5/n21TMDyXNGVfIW/Qj9BI+lSCWOak3DA9V/0uu6zlZmqSvNXN4uFhD4XdPpTf
CJP196SrvP4yJoUANxsUDh6AWg5WNEwvKzpJQlru2LBtboZzuwzcvIns9G3ES/7ZnQU9ayefLpO/
29Nj8UETOcaqIXE6RTK8+k3pt4zIEt3yWMT7m2P7uuHhwnWrfChWDQCCl1ygyp0OVyoGsl7vf9/i
5CZcrHb6QqjK0zdwCL4XTfaw8dLzCQyCOtmTFbeMYaLGtKj9hjotVigJARBHY9JXgbzlA1PThynB
P+5PZct437g/mMixloCet+pDfcuaIDixxv2uJ+o816ys3jU5rl0NPHRnLEu+agLJVMdkGIIf5AZq
hvcbBe32niNRGqwDdt3EUoZhr93dNpRxeI+952mHcn3rW3Uljve+haDMxsM+Zv6nrWF56I7hvbkJ
MmNzBkoA7etbIuAtOh+yS5fPO0tmccXfCOPaXukUensbPjSh5z6hA4lKGXSXxZPNvHOnt/iLZzi8
pOHUQzjIeWKikBFU4P5FNn4Mm8hNyjiRr+vKIIH71Pp4vcZZ/jfoUPYIH23ma3h6UoEPG+xVND25
IHBj/qdsBGZ9bB83hOK6pDvNMzZzMtJw4qupb0bq3urJv0J55F9R+nE9MEj95S9iHT84XnI+5JAm
0ox0SndO78BS2+JlBMYlG7vnuZ4vqvGf9h3EsuUm6EyDen3x/dq7tZR/4xkuLAEF9OL+HCxWa4LO
auYBmlV33k2UFXo43CzsQNWLl2j/7Dthegy1y02sGfeRAMkamMsMUpGk5J/WZs/vLHZlcsWxvOXV
0tLhoc+XC1Pq0/bszML/FWH5NSDHhDS5KUWKXo6mqpepeygnvE62M0h2Nk7d+5tgyR9MwjjIEXhz
D1aAB1XOEYF2bb/yF65UlEG+UWTTh1JUsbNO0bHhfsvZS0fKviFAZ2lAwTb4X1KTc02dr3pZ329x
t0EMDo4+zZnYM7UMYyeSOn8gHnrwkiz9JyD53t3V5h6Gw/NAzwttPAStJqQvSSKD9w4YTXZ8/O2v
+ybgbBxB9M50WT4Dh/mBeMH0d1hM7O/7G/Ezav9+pPsm2kxOSa+aLi2fW+XdiL/JjS94N/7ZMCGw
HSzNP4kenRIoSnWXWQznZez/t+iFPCzT7rPy2zHAN3FpipDVCZAmPSsVyM8kG8k5qTwgc5uK7oBD
bEMYhzza6aSbyMR5UuUwndt5q3YLcNkPbpBf7y/m21mYbwqUagh68LDmxTNkVvsTWsFR7mw6SMcg
4MvLGiRgijk20mYrr0oBElyDHQ9S+ZzV4/9Iv+qvqCDqS1XKb8us9U5R4O245puQtbb3E4c7eYn5
VJdWTdfRx8uAWNBGM/gonUxcHpN08UMjIDDfh4ZsGKon6a3ppyxBN+i8zvSSNtk/95fs7VPZN4no
wNy65MJZyufZJ/mzcEF1hc6pgkZVMfNvcmrrD91A/dgJ3GmvYmOzOSMwzHJExYwJ9VSmU39TTp6j
Jb70L1ALPWjWJqhNDrwJqoHIZ9QqXSB6wLgmxjI/heTgI45vgtqkg7Jc6mTquVQobYHzuD736L2/
oeyS7zCWWDzHhLaRganZLX08FBeDuEkVPKL6hFp7lyfXpuKf7puAZTt+g7j5TeI2boLd71UYtXTt
/ydT9s7PATS5P4LFY0x427i4RRh6TfHsEtRBstAZrwAkZ1ss8M6ARVF6rfJmFDvHqOVoMAFvOu8W
zwUn2XNJF+CPea3ATDZ5HRe3+/Ox7YuR6/NeCvxqrp5lph3cV/FAW/KQpOeuqMN31PW8vSqebeXM
ALB04drDVZ5BHoBRADqXy6ce726gE6Q5ffZc4pBDIERfGPcAUedhK4cEVIUZgUIAuH7oufDUy/01
s1mZ4fRtqRZvyDN06Skf+WxbozFG1Mv3pjsomeGbQLglLzj6PVX5AFL5x6mvF6SDwd7btuX3m/Rm
5SICUJlUWJ3Zq/8kqpGoubGXhu2e9hazNaFwmfQLyGT4IA+S6F8FpmE609Ldg/labNaEwqmg99IC
pBEPqku/bZKGdTpFapigKL3Xv2WbwLZ0r47fvpNSOWXQYIvTxPs+6snhl2YI1LFHLt9EwkFvJUi0
oMUDn/g3j9XNSeXp5/v2afE0EwKXLQvog0BH8UDc8Uo40LJ9fyKuexOVeKiJeLg/zE9W9Dcyy9/Q
cDjTa4Kz9klBmQ+0zaBOy5qnxM/VCbn/curQUpfiupqDgAxo2j1aA5v5Gs5N1qqhcth4SDMoQH/a
6HnqpgleQsL+vT8z2+4bDi7yBoCYvC0edDFvdxbQ8jbFMdJ/30THgZinxttgiJ+PpDt/RLIVPqyY
w6GfbgLiANcMJif/uTjJmj1phvfNyj3Gi+GbvGYyW9NxgYIPKGA5OpVH6JgAUgZBjXRp553M17L4
JiwOArG4g0CLEevTQqXq5y3BgxUdWx/DsVXhpTkU2fB1PmyYPgW28f3ePYtpmnA4UfbpIlyCsCEB
GjsB3rOe62zqz828qxJmiX6mFqrrOV1ZQVgHN2tSvMwji7Pc/5QDapkXe8gh2x4YZzWEdoZZOSnm
UapVn5AV4vzchZHbVslw4F51JCWIeZhB088nUSAHYNtzCaTp99TsbGMYLlxCOGVF+xbG4FyBc2NN
/gHnbHIZQ58fy81MoFvbO1lWyBZDqDXwY3TG8scGcJhjmZmJcENDw4Qu99C5sar4lBFyFkHyV638
xwaQuvvOYFkkE+TW53XRibnADPoSaIWsktMV3Gr+JRc6uRwbYzPjVycp60PqDw2rsBEyCX6UKaPt
DVKb/nwBW/Hc7tRQbFPZ/v5qGNLzrgp4iqkkHHGvD8e/BciA//CB4d0JTLYhNmd5NUThNXXnFJkb
ean/QKfx3LXVxUv3oFsWn/ONTLygczJCEtaNWt4/kB7FMUfQYGcXbB83HFqUDG9fVGF5BINAkczA
c5pn6bGuPf83ZJtLUo8RLA2paxT1Bwdde+gpO/jjDV9mA29VpbSORjGdlm641anaqYpa9tSEryVF
5yc99FfSE2F48KqJ+9+oJlCQyazbMRvL0psgNgdqlBSAyzWqZHtZmXuGIvfOr7d9eksAX1nkWCpg
diC2FpVURcvSP+p2uN53W8spwwy3LemQiK5b14jWy81Zn/q+uI5Zdaqmg7/dcFhA1Ug3l9hUn/dR
5gW3Ntij1rIty/b3V8vCMq7ymrZrlCdAcpKvId/TO/K2I+qNlNfEpk1kSKVosZlLHoVX0J6fwCT+
Lj/Ji+Of553E2maUhrP6CSiFQndcoyQcXvzZefGpH1Gn2yn62bbWOH5DkQCA4nRr5C71bXHnG8jA
36V9eVJduXP/ts3A8NhmWEiS9vUacU7ZxQG54rlZwA1dKbbXKW+55JhgtbYoQ9amIYaooXfNsjy7
QvEzufZU9Fdgkr95pJA7730WgzKha5CMS9PSh61Omb7yqQW0fS86WDbDxKyxSdQQmWzWqAWX9nVd
kuLWBHgSI52TnBaZ1Dv+bJuC4c94hHEzT6+IoetnRadrWKsdaw3fdgmT4IyB4WzixXbA16vM45rU
49cM/EtnSLPJ9xL6H/VG/gr56PdpQdUOnsdiYdTw8TrjgXBTB6O6kFREHdF7zwGIua7enqqizcCM
83gQGhy5waQj9M2i2iq9S9U1p8oNrnPJXkARsJO52HbG8PYknWSaMOlFKs+bUy/leptyvMvdj+O2
rxvOPihWSCR3OH2W6ase5i+8/3j/yzbLNXwcV7ISZLg+dsCv679bJ4i8BS9XKf1UpuUOeZ5lDBPV
1o6DwG2WQaa7k+fKySOIIp5Cpr9UYbaTZlsWyES2iTCfvbJN16hO5M0V9MOQ+js+Z7FRE9fmloMa
ieSwIPm5cMH46r4Lsp0Ia/vZhj+TRqOMmm/5bl2hH5SXs756eNW9v7eWpxSyzejVCUoqX5WTLsht
QzOBXfklyaYH0g0fAWd5T0f2Lm/my/2hbFu8TfDVUAFE0gh4oHREM5Wc2hJ9Q6t3TefwWhD/v/tj
2BbLcGV0kKQdvqhRJKyzH9B37chJI3U6lsqY6DUQeOYodXZuBKrZ79KHNsE60HnHiCxhyKQ6C7vC
94UOdAQiRg966Sx/0Xn/dVC4OWeOmk54gCwOGpXh0qwsIV8dpm6UDJ3jnsraEdm7VRZDt2NXFo8w
UWzckWkhJuVFoILz3tXbA73oZHb1fFruhCXLXpsINvTt0ZwvrhuhiOScIHMlblM97yWAtq9vu/TK
WjPZ61okK1ZoapIrWbPlO8jQ/L8O2anJfqaqSfe+6xa4K8/CeRbJUiCpAXP3/c/bVt/w6gxEHKGf
YGlKF8W7tkmqmwwD7zQlu9ZqG8LwZp06SwNhFjdS0LqAxuUnaFB+rNqD1U0TmYbmH1Ce0B73zFaQ
PzlSMX2upmG3A9O2vcZZPPJSU9xHcKbxfp7bdz0okpJHaGkGx8gf/J8Xi1cGxNEGDX5xAgOi6M3S
YEp8XDloUO7vsCWYmvqlM8jmynmc8HXAkHsc/dH/+Vgrq5M3oT51fxjLMpmgtDmvmxKauNhl5X7f
2JegQZUduy6bSLSZiBBXfBipQr/lufagNxVk47LzdYt9mlC0XsxzOZclvl4APyk99UmmSLi65iD/
gG+i0NbWSUveZV60Nng6nYrCuXaEptf7K2/7/dvfX5lPq8oO8lMcd7cZpz4RaBFhZLvw6OYYL59v
otCyvswzwP3dKCOh+8jypf/ud6ROd0zUZjv01xnUlPrg0nRETEId/lXX3dSevJ6Gf95fINvnDQ8G
yG2Ym7wI434Mve+EjRIqZ/uft62/kU67TtYCt5oHMfNmPr4b3GGsonwk7hINHgGq9dgsjIN45GAx
Cv05iEe3IWMEmjZoq/UVJzslgLenwX5DnKmJMEJzESvNXzYBzXNZZ23UsbbZydxtI2yZ5StDdYcp
TLRqt4rgVuKvQBDWDhl/pGV3dAjjLAYueRSBn4pYujIFpR0ad3wqxiuYDY91BoM++NdZlEMH0q2G
Ng/aQ1tH3rzLVPe/aWXxku+l2m8bLDMhZbMSaZEs0GkuVU4+Mh6Ax7hoAL47Ykks3IZ9tQ8cFH9u
VWYizjrAIhleiPxC8p27k22TDV8mbZdDN96lUYLXUV0K95GM4x9LlQWHCi/gAP/1188Lmu/Lis1x
4kMcQhQoyhLY0vX+2rx9WrLfAGNONi/e4tFoZA1URRFLW6+8gNPreVB1cujEYSb7mYvufnSaCpw4
HOTyblL6f3VTR/6o8oO9X8xEiPXtXAxhNtJoE1H+eRwDO7wTrt+u7jATGpYNrB6nYp5inQNKLxzQ
9oyLiNAivd5cj2eP89SL5zmfPnS9+OfQvphYsbnQTY0Ug0RQqGhOWTmSK2sWN5q7Kr35QR7Inb2x
+J4JF+MDqp9OIWg0q/qHYpCFhv7OXoHS9vHNaV55nqglGwY/XWKQ6KrupYfelZQnqsCPseN+thG2
v78aIQsYTZNULTGbRkjI66Th67nQ3Z7AyRZIfy92M1PFtPeLUXVqXiEhhJajsUcg38o8jJd/4iVJ
nxv85/6OWwKJMPzcDZWaZj8JYqguyUgTZKpM1+A+dZo9ChnbEMbJTcIe4M+gppGbji2kzQBSKXSA
LK3UOyVJ23aYhzZUbFSiXGiZCwd7jBJo6MaFV3TVf4dWyQSFaXda8hDdkdFI8VbVJ7g2CNXWcdrt
qjpaVsmEhkmGG0uJTgcc2zm0oidVRsA2f0lxLF2PTcI4tUkK/Q23xxVFCoayMFkZMjRH+gk/eejE
cnbilmUzTIxY3QT56ipkOIxX49ekRNHeQ/PG92OT2JbvlecBJrl0OYJH3Irmacbj/Afddf5pLbw9
tk/bRhi+XQco7ZSdCOIk59/6CdpCSa3UaaUAzd6fg+X0M1FiPRs56zqEVZfNHzb55csGowuK+UO6
kC/3x7DtguHX2ZyH6DMoRAw0Q/Iwr70TB6uYd7IDS3wKDJf2nAEkZgRHq8ub7rQ0BMrBLieXqqd4
jxNVeE6RwO3YrW0qhncz7hK8N5VLDK3WJUcb7NBOINLRfDlmsSYuLJlU1Qm3mGOVdX5zFnhFj/ME
qNWd71ssykSGMYi1Tr6S/5fz1zjEn73V/xauB0GfyFR/dYo6yL3ALbebLyPfpVi99wk01XfudbZf
v1nxK4/DCyiqAFBqiIQun5LR0VcV0uXqiKY4OMI28qsRZDg4QkKQL6Kdg1t1tswXlBA/JrIOd045
iwmZ6DDJRcIIxISjUfvfSj+lp3yqxI592haI/vrzOS8GXawsiCWhoThDVbgu0Baej/OpG9fBPzgH
w6PbdRGgX1q3EiVC4JlnUP3rioP0z8yUvtTtCNbbNoByJCir/NNMhja7gAwR4x2KSKbwJV7AyoyV
nX/rpzAbrmXl1OWPsHEp30MfWOKqCQuD1EAqdKYRuYsBsqkVf9Ir/7PPHHFy8vDYtc4EhyU05OHU
LVgWvIEX5z5EmSzFA+jO2WAxJhMYphYHVTG1FaLbBjSyuoe2aSkVAt5GbXB/J2xjGB4t0a2D4lgC
CdINeZO0urj0gS4enHaXTd+2FdvQr1wawoV6gpabvunBe591xUtfj9AHorEIuj2Dsk1jc/ZXY4wS
DToqSKa4R2fbRQ6QB/2ppDo5aNa9v1KWuGEiw+amdhQLejeWJS++spZ508mBWvgxoXbmGz5dTxnQ
f14BukMCMqGTroYle7+Obrv3WGk5qE14mCvHgbldg6tjj7Y50AGC+Iym9UPL6XjNKSkeGldMf99f
ra3C9MatxaRAq9EDlotuduOWC/oiGvQCjhRRyk2gvC3HhZ9qiEScqTccKyozE0RWJzP683SH24sa
+j9d9KFiHLQ89Gl1UC6emSgysO6DOJ05fjymYGFAm3NyGdQU7IQTywYx4+hWXhnUQx7y2G1Z/RkQ
7I88x8fldsHXIYgs0ukgfJ+ZyDLW+EuL3jWMtYDz4zOvSMgfkt4DYggBUvTHZF2ZSYeWEUoUqDt5
jDbk/KTnqr/5ErRr963M4pPMcHs9qXkehMPjTcOBuA1/15V4arz/cUtMMVFm7kJTaMLXPJ7pwK6C
pB24zgc3mujBjmZm0qDNWdMU/rSChDnYnnpHv2T5KWDd3hRs62Pk5mxZvRWnII8z3L/QJ1c6jx2V
BzMpZiTjxFnLdPWgAV1XGegyl9Yviz/EMNTtzku4ZQdMdBnJwRhDu9GPksQvYpnX08McZuTZL8ge
gsmyQiaoDEoCPHFlwWO0vUEBoVWuzi65J8SxCryJLOvTEaRZpXJjrqb8oVwW1BtZNubPUyr4XnXT
NgnjEB95HSDMZjyudRaeVIN4EUwHWaeYCS3TOUS5UnS8xv1M5n8JRDmB/klC91jBxsSQJT6Ipkrp
THEW9kBv1jNgd3q3umwzISMhX6dZz2Ej0X4MgddTD1HjM9H0G7SdluhQmKDGuS18L+U5mmdjNqfq
wgk0KJPtRKUlFYdeepmpogkNcdAgl6PaGn76574BJaBfH2TAZiY72gh1XfDY9H6cLUJckqnrP+sy
1dcZJYNjuZOJINP+CNHeRKE9A+wHdb9S3Nmhfnt/AyzWb2LHWNsNZeFmc9zzQbWnehT5eM7bqTj0
DMh+A5AJSMhl5YrV72v/XevM69mnB3tMcfP8NXN1w4WKqmF+3FKnP5Wob1xpoPZkz21rs7nF67y4
K0EXNwk/JijqPetwyJ6Ez16OLfw26KuPZ0Xn0kVILMwGTnN1XzxNwbzHw2LxXGJ4rlzbeSF1tRn9
iB6x1pUyDvHgfvaW6mDgNDFjYLZN0TfMkRLX2T9EgV5p5bvN9rYJGIdv24VJg1ISiZiCOK3URR0l
HXVRIusO1ldNzjNG/GoKh63tqQ3UZyLqOT+vk3b37jyWjNREivUZq/uiS0Gr1EAeG11Ez3U6Fl81
HT52bhpAjysvd8KoxVJNxFiddAEYyFwWE6jRowtqXgl9DLKGZddD1moSnZVdOY1JSda4ZDOyLNCj
B8476ojdVjHbDAxPbgWjw5J0LE6cIOhx1ng+PxfQRv1wbAKGLyvW6yKXrovaZxZ+gnrm+A+SiDHc
CaMWc/UMb/aKLPMBMXHjte+hpSzLl7odkhOplkNNn8yEjbVQHha6Gbx4LMPpbwg68JO/BNleQ7Jt
+Y1zuK0KJojvrci0qrG9yAao2UsDguTy2CFmgsY2tY4hLxs/ZoBr6AAUPUN/sFOSmZixjHK/qPsE
xgOXOqEnMEc34DR98MLimEA8Wjl/Ddd1KsNuAAUICgz92pwAJgJZ4sRT6h3zsN9AY8lAVeBMXix6
1OZrFKBPFT16HTNBYwztH36qCxaP00aPsjjFk0fb4vT/cZ20uICJGmul8Kug8DBEmtR/Juua3Fwn
raMqkM2OEdmG2P7+6sysBeGg/lUk0hk4f/QJtZSFXJSqs+zvNCNVdnQzDHfmacVZ609LLAo2yD9K
DkjrCaddFe5UeLaw9kaFxzXOZ5F5Ai3WGephifyW+Q2/MjEv34amQ627Uuq/+1HPUkhyDbcWaJlp
KcMDmaDJmYE1bdYgOlds+vDzoYyAX3qt9jqubbtjHNm88MpQgSYi7j3RnNFUI//62XW9Fq78fH8+
ljDlGpdmng4sh0AOIFkDVCfKNEuueZ7tvMW9/fupiSiT7swhjeToWDpyuKoGWIow1/riHX05xiPG
rwZcLsAUa1BbxMB3oYU1XNSZBxCPWmbg144sETVZykYmfemMwRpLOtcfNLK/H2hePgZBQIn+1wkQ
5hQFwJprPFeBeBTCz+J6Sr52AjO5//ttu7D9/ZWPEwFlhDZbvEhq3Aj10IrzT5BOseBueH+It62I
moCyJKXItOd8jduyZsETtIv4+GGA/M+xdIyanGQuBOpLtxu9iME4mUNZBMBdv3PlfxvORE1AWeZr
j5BCzDfNpuySaVdfGAmftWDfshW2JOcwv2QN0DSeG+w8LNpWzHDtssDT4iBcL0ogKYOGhybTZy/U
3b/3N8S254Zbk9otNVch9jzhL+6GfZxgBmdnF45l+f0mvIw7ZequHnacUahjKB3M7zfQxl+Hfr4J
MGuHnoVNAZMFqryPErdoo0mu34Ee9XcKYbbfbxS3s6pYuQNGnAi7rU9toEU8tWrd8Ye3TwlqYsg0
UN4d2GWTmPXef5r7/84F5Fnz8Y8EhLynntB3Qwb01LHFMvwb/GmQX0xXHTfe2nqXcF7TSp9YMLYB
sA5jgJ7R+wO9fcRSk3dM8roMwTKyGRVEd1TpRLwAaWQhp48L2QWY2dbOOMh7lKUhULQkcc2mv131
A6RU4ora64UnPPJ60AIv5a749ds3SmpizNpBJl2p+/mmWsjQEqf6a+tNmT2Ku315DtHgdn/pLP5o
co/ppKRjU/BEnlynIjHLfXINVzo/hmTqdozOZtKGz+sKmkUkqUiEVO4xoTx5TEF6uFP7tnzchJlB
mjphKwqXsauJeC7bYqpAfyTSnXBoCcG/QcyKdUyIP2B9Wt68G1H2vrpdOp3KisiT4tMFNIHgvQ2n
2HHx8HF/Uyz2bBKScUTJPpsSkGW3KGMKYP4yP8+iea1ulYe6wv1RLFv/O+isyYNxYiTCO42uLkOw
/juCbv7kBqQJdo542+4YIWDOZOfO66IBifb6z3Wg9CP4SIZjTLc02IZ9lUHoae2XLKl0XEs/xE0w
KD11daDne+wuS03YWZZsh3vBdDz6kPQ7jyIDB4wog/zH/T2wrY+RtePqUU7BVNH4J3cXhL4J4GHV
Hj++zY6Ms7xFJbmq05rGklcyGhevuAiJckIGKAtIQ7z/7k/CZkiGf5OuHwvXQwFPLlV1hvbGDzya
txfqHsSMUxNtJttRETwC0jgZwS+bo3t4cqs+uv/zLXtgQs3GqpzbLnW8uEzK9Y+ZZeq/guj28djX
jfNcjz5aANYcP33rOgCg/rKGUL+4/3HLypvsY7paGRr/UxrXefJc8h6M6BA7Oee0PcbniurKrx6G
4mztlSjRRdsIcvvlzeR/WwQ6fO5Pwbb6hgsDw+awgGSI39C2f9IlUv+2QC5y7OvGma3ksqa0yhFJ
0QIIQRs1nqjcRbHZfrvhvS0LhQrDkMRowgR9cxZkf3ukGQ+9pwD08evSE3TVLpm3kGhUISo5JCgD
9+y0CvKe9xfHcraZ6DKJI3kURRPC8Kc/Skq/6EpL4E3QngQtCwZOnVNZ9P7JS/YuFxZ7NdFmZYsy
RZXmYawZJ/ml7ClU7FZcxk9THuzdmmyDbPnbq0NhzDM+O5sIDJoxFIVKzxw8ZKVXX/ypbHdihm0M
06tdiqtgJ/itrSVAWqCqvLaS4zFzBTX5/d2xZID+FtRfT2NllV5Kj0QcaSzLPIrrJcfBVm9oMK/G
pCYK1oMdN7SNZvj5TCpodqMSGXF8nU/kC2/BEysVe0FTyHqmifB25mWxOt9weFHwFc1dY4h6mO/H
INJDr10P+9aieFHo+BqHof8fH0HKlU9sJ0nc1uz3Ghw1MWltOEAsrqhCFGNG/me5DrWC1iv4ZYCb
bZModQd3x2lthmGEBEgvQMAD7GUQKiB0PUnPq/iJV2v7tKxyj5TTNh0jMugCWW7pliRqp2r5HuAY
+KMRAe1iMHyH2fPMSv/DfSO0RDgTnsbrToCglbpRzlLxJLtkemKB8/ehj5tINAgPkrReUGpQcx++
Axmbc04kkccs2sSgqVE4undhZ1mmQUOdkCL7U4DnyT2B/819KV1wIZ5Hh4T0cn86lq03YWlkJvDK
FrsyzjX476GHAVqEIQ6orj/fH8GyGyYYDV2wXZenKJ4oH28s6IKl3sdlCIM9yVfb940gAJaIqZ7q
NoyFnzZ/iT7I/0O38J4+uW19tlFfBTSyKKITxE3of4EY4Sad8gcPhvZxgazwzhbYJmAc92MpgkmI
ADdNN+0vc8+gDIDbx07ksn3d8O2kdiYFojOwXzXB+Dyhuwm6J5DgPuZrzPDqccbDpYdulgiu7LqX
OtPE+bKuTt3vxCbb7zfy9JrwPAkLIWJobDhfuGKoVnSiGHeC7E/ijzeirAlD4yJs/EHM4JffpMVI
MvxPSDQoQj76G8ha5ksiyEc9DB81G65BWd9WqGeFwgtPxSr1aVNzSdPiZV/VxTJfE7OmA+4uslnx
e2pJOPht3XpD5x/MXE3IGrpLp7HAyY/mfUj9kjSFxgZcfyd8WY5Jahz/Ipy8oMlIEHNWlREfp4d6
1jhQcogplP5wHYf6aVo/AZC0B2KwnComfo0lMlQTEvuoT1n+nbP0n0Qg+5t5sTw5w66qu0XihZpA
Np6Ec+ou6ITnSDuTMesvpIdWROt3z1wDrcVD9k0X/iceQnEF6k75bUKRMgVZN+CTbnQ/lNoma0SK
UrRpD0gpjQAWGOMWkppgc1rrH+vSNlf0BuV79O82IzSCRt+4PShU2vWmCf0y+lN9BrvAXqHI9nEz
ZOSj25MiAZ3Jz9QdYuD64kBZ5nJ/kSwEktSEvAGBNvV5o+FByejLc+5U08nt1JUNgNL448c6XP/D
e39wGpfyL7fzn3K8N94f27JBJhQOIkOrl+UjhhayQ/O2+KonJAh5CGh32rKdFxbLmWRi4hwkBMC+
r1BAxtNldmIA/Kul+kEFbXfW0DYP46bARVcwdCFhHlCTqC9lR7GEVQLZlyn5EHjq2/3lsk1kG/7V
4SoCkBY33bZco1YoELPs4f9x9m1LcuJMt09EhBAg4Jaqrmq32267fZ4bwmN7hBAgQICAp9+L+b+L
tsYqdhBz46mwJXRIKZW5cq25J49lnJOdA8mx12yWtbolfcr6bS9sJ7vIAe/D+2MvF+hqffv9xfdj
IyFpMw7bcg+5OQMT6p+3ir/bs+Nq3bJ2CrVx0cSb8okQDMpVM+DpIJ9XxxwDGx43tvEsxwXAIDye
5+4eXjiEO9ujlmAZOa00ikGmNrwAGh3B0hDkiZUBfLl5h2zv3e0Zcrz/bIRctzQ5eP7r8LJVCCy1
FtBsjJ5JML6Xlfdt2mUZdJiDjZRTAfVAEbb102pofE13ITOfurl7M5hd6mvHatsQOVYVinBjwgvN
8/Iu78b1BHGHz7cnyjUAy55HTTgEdZbwX/o8UzQ/tjfy1IBo8CDJYGATq9V1Mi1iWDFHU3LJASY/
ISPwuLZxe5ql/vv2OFyTtB0kLwyOlR0dJxWGF+wuftZbVh+4qp1JcjW+/f6i8Y22ai3rMbzwfmjv
VJr8THS1R3Pjatwy5hoVr9449eEF+g5dJor6W3k46mILfho21KPneeFlq5Xv8+EEjod3yCF+7Kb+
78PEYYENkjPrMFZ1gm00kgYCJNXyvRUAtB1bW8vRDxMcpaSIsIFQFZeRMXz29yuiHNNvw+MoAZi2
jwjKrHIiUXq8ImAUNQdPahsbF5oJvO8r1BwyJtD6SBF8Qvh8j7becczZ4LixCL1aaAbrjcx70Nst
IOQFqxoYmSCKfYqH3fvMcR/bELmlGb187HBoj4oR6EV45DSOPUpmlvFY9MRW+eQMal7AMIMiJK0+
SoVaB69S07EdZNOqjah+ggwdTgdBgCnPN62lgHgH0xY2JA4JO57TtcPZ4/nBGRLwH1Eqyu76Id2B
0Lpmn1rnj+zAqTmtwaVrWh87KfprWWv1WJjZu942MddGsi7lxYyBEA0LYGLJO4PjH7xGIKyav0tA
XSuf7ADVXMZmWTIDd8C0QmH6gqTgZ73Amat6wBtuj+HPjVMbBafKaFFzR3FKN8AYjHiKw+XCkXq7
9T+vAbUBcCaC5g50M7DIeV1rXGFlAgIVuVbLq37aRM1vd+MahHUfA4wdhkSH4IBpI3PqSvCPrkX6
83bjrjFsTsCLe4x5DfTpwzm8JMWSPlJPrO9Nx8HeUR6syqE2o5qQnfbbcQ4uDBQapwWM1JkmyY4d
uCZn+/3F98tirkqErEB5Bq3Bu7Grx8sEl+X25Lgat+/hKChA2LDxqXlSZ/9SykBW/vuxxi0LRm39
IrSeMPNMXWvBg2wOD5azUJtKjdUiT8cZ58+SGnonRwDQFk/0Ozvyz0cDaCd/n/SFVboDv05wkdrj
53FZ+Ctl8CYnQK6/R9nY39O0y2DrWIP/oN16GY4Tym4vOTBQb0my6ueuhV7h7UVwbH8b7ZZWXSuj
jXKuGWHBkoHNp6bwpk1U+OfbXbgGYJkvQW4cEps4R+sBuUc2IenUg9d8ZwCu1i37FVPTd9Wsg0vi
Q+8N0oHiRBrv27FP32bthXFpElaU9kRuwRfzwRRgrR30QWZZamPaFtYHTU5LSGnEID0GUSjNCtTD
HjucbbI0XnoA/xhwyeUxYh+cq+WBbD5oWK6HcIzUBrBRqJlEyZrjXJvUtwSkA6dI74ZeHSZmo9Zo
WDHjg+ryIhV7Fn71nBfgRCTsHR/Kj2m7x5/t2v+WJYs41VMusH3GCrP0L2dn0tQ/yso7JqxIbfSa
Lglt4GoFF27Id72C6SEuIXZ0aIP+B7sGNlkKVYvgooT5asTKsv8PB9dhWjZGjadhwfOZAa80tGHG
ZfMj6eo9PWnHxNvQtGQqgqBvFopLHY8AwlBWAgGzJvPMfEzIgsaW9ZJZzz0HlR+KMgHwOyUEbI1g
NP91bOq3WXtxNoBkIzJB21Q808EMSJ0CeRzOtj0Fq+38+m+mhdqwtBGg7Kqppi3VOH2gDWQsW/mc
I4rSJHun278v3j/1Yd3ARI1khTT5Ct3VWVH+kXsiZj/GcZLtPyHPg/IUR3n5Y2nKdH23NEEBCUGm
qiQun6TyIdd1GtIO+pEn8BUt6bgTsHVtO8vvhjh6KbTXY+QDCJ3qqDMZpMj2sAmu1i2D5zEqdVH3
61860kPfHoLfM0Lqx9xtG8QmYlISlgImBzzVRwADqrsiwOv20IazQWw5nQkLFwrYOF5T1I+A7xvX
8Xq7cYc52lxp4AdPlzqEGzkoA1ZNA1alWoNBUIIs9Hy7C8fM20i2kCV4cKa9f0mgShHwKDoxFCAc
OwhtEJuqi0aBjw158wapFxa2FDLYKJM+9unbkF7YOkr2CzNGCujzTahzgWDkHRR/xc6u2VBLfzBD
W0BTodgXC4kCkxGKIKBXiaf3Y9m/iZFIGnQWpyBquD0M1yJb9p6kKchxJ6AxNhC9QoXu2QRiyPqO
7VXOutbYst3t2d+qDgyIlMPXWwxV53LdVRNwtW7Zrg6azs835I0ZgYX00/48p1DYuj05jsb/A1wD
gwsFMzV2kFbveDCRu9LLxavbjTu8GZsebRzm0otyUBFyiXLWpZPPGqRWWYAy8mBzNQas9+2eXMOw
vO2cVR5yXR16oiz8FJZMvE76+Rh8hNqItWX0J4h/Y5JIPZnLv0vQ1sPfxz5927YvrKwe8FCYK0yS
KXx9Ir0K79aFsZ3N75qY7fcXrfOOrqXWgw99tu5RMshl+fUuP52r8eD3xvVceMtU44AgMfDRiQFt
/Rqj1Ob2xLh2j2W3avVDFNPP6YWCMk6G7BVLCJLN9FdCwueNNPh2N65BWMZbwx1rabgdDyjiGEsU
MbbzIM63G3f4MzbMjKOiihbplCIa7j8tfn2icnyrdHK/X+ji+H4bbJYg7wTK0hbTtJo1RpZxACNd
lbbm+dAQbLgZEzXvZ0DALkrDzaur6S2N1+sWVa6qgzxeoBr8fSdJf8lzL19wGXhEv9WgCdjqNpCm
2Flkxx1gA8xEEA+kGTczSMDT2OEFmomc/przkGS3p8nVg2XGgkFrXUwBygu9pgfwE6FfH3D+eQl3
Ur2OrWRTnSkU3SLW1aCDcIwynrJH5U8XKhAXTII9Dj3XZrIsmrQ9oCgSkVOSpsGpm8TPLmZ7UsqO
G/8/ZGcVVKGSAa5Q2EQPJCruOcRST0oBLDWq10MZ/dUsxU582bUcllVT8DuNXdCxi4iT1kdFE+1k
AGqsiIrmghRV2+2EA1wdWbczTaCq6RGcgXJePoloZA8p6iEa4e1doo4lscFnydiqtYux7rIV6dck
UsUXlB7tRQJcrW9r9eJ+oFNVphNF68ssVCbTdjrtoxMcc2MDyaQ0jeFeC8wwB2pRIGh7rv2oOlXp
wSoLaqPJxrFYIeYAKTOAq8wp8VI/o0BvnG8btWt2LKPO6wFlhJOBzfWleKd0mT5EI3Knt1t3WLSN
F6tJOOhcQ2CBkOh1ggduIqb3W8b9sBkElj0n/ephBBzxBkT8QUEEsSgNUpEKxEo7U+SAUqFS9Pcd
JIrV6NEU0YVCHN2k3rdxjS+sBaxvO55S/1RG0XO5hg9DASBEK5udjl1rY1l4vgyebBWOdANqfMjv
AfNZtOLn7aVxNW5Zdd6FnlfVEe6j7TUuDMTYge89xgFCbQjYNFLUA6xbiCZhSIFNSe29npquzLzN
Pb49Aoft2QAwkbbaj0YUCFUl+ajTvszytnnVUwDdbnfgmCKbFc2Unh5QnAx2q6KqT7mpxgxav/X9
7dYdzp/NiqY0stnAl4UX448nvoBxUE9bAQd95xG8rPavVdcwbBOf9apE07VXCable1Kg1jWewWx1
exiuVdh6fXG8AmZk+sjrYBxy7fRVebT4SHTPxGM1FnqP69o1BsvKx2ROa5avoMkEX8bjwtJ+hUJu
zfcAtK72LRNXRTIpZCJxDK5Lc7fApZFiF7ngatyyY4VqcHDswP+m/Yg8IY3fmXW3JsdxxNrorwVF
gzktqvY6hsGXXK3DU4f4LvRl6qwg6V6ux7HKNvYLHGVBPRABgHtaPI8CiXIK8I4XkT2JJMcc2cAv
zca46XONbLmOfulm+kr1tBdgc0yRTYsmulL3euIR5JfGO96yxzFQj7CzQh6DvlAb9uUhzjODY9y/
ROD6PJkA1hVW4pikNiKAv5sY8xQo+wowVyQBZIoWJnRWiejXbft1HEM2J5poeo37rYLzhUztDyyv
f0p85BsgLUiewCBXv+lB47Nzojr8Y5sfLefQJPI3D5+t8pKD/flfnyxZzWX0QV0fFQ04/vfEI117
1rLpWk1LGQh4BvUA5qZ6BuuKmdO3FYqGj0V/bCQYW8kAuXbTXkGq9UOO8g7J41eJrH5sZRKBOMbB
T23iNBA1MZ1ShLZ1iLt0K0au/Z7vjMFheDYmLFmbIO2Ayr6EANXf89rQH3G1S7riat12vguvrTyy
+ccGaTgTIkFWL2G8s51crVtvaihcUBVEBarXo2W+42HATuW4frhtGK7Gt9PkxcXGeQSO8hSJrK5k
v0yEmvU0Anvm7cYde9NGgKkpgYzaDO+LeDK6VxWCh6KQ5jkt5nKnC8epZ+PAVCH7TaoDIJ6xo+lr
kqgG7M+6a1FDmc2Q0wjFqfWj8JjkMrWRYaxpaMFqvH1xK6srwd2TJROgqSBQOwbWBlzx9yUxgFNN
upFA5oUrWF4rL30/QLr4oCVY13QrFB3aYqSXdiBTtgiAd/Mp2avYdq245W8z7g8ov0eQqR5W9oCp
ijPwR4aXEvGN85FN5dugsAVFt3NNEGICoGermA/UeZxBM12FZu+5+OdR+DYyLF5L2VVL4l+mdHkP
Rr8nVpmPKgi/3R7Bn23Ot2nRuBi9ziDHcyGVXt8BF8OfKjU3d8datyw6bAZO2q1KDzzZ8pQnSECO
yUG+At9Gg6kI8H4vxy0tlZ7wWqj53bxd1ce+fZuxF6dR52+V16pEZKmoh2xcsTlbij10u3XXslru
NaQXK09rJBeMj5R3B//rHBIznFu5C4pxdWHZrhRJ4YkCJWrYnH9pAn5ssqxr5gXpHuTJtXks+wWv
dDOCDqe9qhI6DFIBtxUHw94LwfX9lv2qfI07KDpvrgvCMGGhv/EUvDVbKOz2GvzZEfNtPFjXR9HY
g/b/0vUtSjfmKFgyairZQC0hrH8ljCUPK1v3CsQc47EBYpCS0UirYkPlHdSDqEa+TUBZJvO3Y+P2
iFxdWNczcvuU0QQjasNcP0Zx/CucubzIbWfd7sGx5DYnmhxkpIiEAyAhcH6qJWgIoxn6Prdbd33/
9vsLm5OsWcSsEXnrFtxoYGqMEMMQT+kWCLjdg+v7t99f9ADVhHkOJ7hHdbfyV5wBWIDKAnq53fqf
PQDfRoqNcz7QnMHbFgWXd0nK1Gc28i4risG/tgZ8WLf7cY3CMu12K4jQcCgulYnSi47NJ8i8hAcb
t626Z3nX+1t8rxz/VkUzneZit1LX9eWWUS+o+Z0hbICXeYAaSVmi9Ug0xy4zGyDG52WJ6gKhVSxE
daIjMacJwcPbc+7Ym/8BiE19hIrB7ctXFHzRGIqT8WKCVx5vl0P+kG/DxOpwib1B4NlhRIm8AhCl
d73s2511dRx3Nk6MLEVMlhLvTuOn9xsGEHrwEAbvh0cZK3pal+Tn7ZlyrLGNFpNDMMgFktpXXiIY
fe6Ymao3rWpW72AHW8cvjDg0tG570JdduqoKAMjk4q4lB5lifRsvRgmqmfw+UdewUz9MBDnwgEH6
69jcWJZL5t5f8RwAllQG5rTVY/0bezzWuGW5YpAcpNKAv9T1+Lf2wbY4T1FyPta4Zblm6FGF0hqA
j6uyOoGG6Fs1iz13yLE3bbiXaYBgB90zXDmwlcMbklmNaP+ScgAa1+D1LNodAIBjb9rQLwbhnLn3
8ChgnedfNS2n+5gF3w9NkQ39Uq0/LwEQhlcz+OTOJCy994w3HcKj+DbqS6Y1ZAfB7XYh7RxCsxkF
3o3X7eFfHVeXDfvKIW3ioT4h/0dE5m241j9017wDIc/nPm/eHZsey2wNSDmjUA/5P6wRP007fB1G
gOOOtW3505Ip0IKWxf/ulRHMuW/6uRAHd41ltSxJBPcRVrkgLVVkYQoZQwSGnm9/umvmLatNUrqE
uYdPZ17yjiqgHI1K7isFyvMBYdPbnThuL5u+jDJVrDWd22uXQ5KR0Zbf8d7IU9+Bzvt2Fw7TsmFf
eZ9zcGBLdU1KlI9nJIjx5Ij7g+x6vo38CvNCMZ+o9J9arksme5guatMR40p4c7o9BMcxZItj1msE
RpapbxFM4X/piL3SfvHEVPlsxHSZZ3K93Y1rprad8OL+QvpgZtiw6jp6pc4S6DLTdjqG3/SjbQe8
aFzWZePHdQpu+6idILO6fDc+qi2OfbltwpWmvC9jRJvS6E61SXkO5l1NMMcetYnH6jhqgj7s0Tir
gm+a9fOYqagPvKcGKiLtjrn9OSLu25KYQoRpjzRje9WNuRDfnAUhVxNEj6PHLvM4vZ2RLjo2W5Zl
h1UfFDTy/rfOqGvKkSKquLeD3nFtI+tGVoYrvAOG9B8FPzoDlhwM5Gu044s6FsOGgLF8qMIp2bIU
qP56FIN6HTYEld7TLhGEqwcrUo16AtU3LawAJP9DtvhItoeBSd5UpGPvby+Aw55tCFgIFGqIRFF7
rSednOCGNmee1+O30Qe3ZZjkKiurJj9GMOPbgDDGdd7yYnu9BuitZigt60e+s9iu2dp+f2HWBJrM
wVL5yT+d6PJMhkLcLQE4fybvqP3ZaDCJ+Lgmfd1eUSZnLnxCgc24MchEYXQM0ebb8pemMFU9gw7+
ipt/Ym+k5oEHEhlA8B/bRY9i55hKMSn/xYH7NiqM81oW49o113yB+lyRAJGnplZfFI30M8pAADfs
podxjMo7cPh3O16Ca4ksc++iVf1f6oW1AXjDJsjgcgpu3xIq0TsDc5h8aJk8D1LghRABuy6RR14R
fw6uhZGX29bi+H4bFdbh0pCy4O1V9Iyf8jRVz1CzCE6rKNTOqeIwSJtlDK+pmIIkHG8rwPWUGb/C
SzDn7XYFBqo/+xvi5vZgHDNl48TyyKhgTeBVLS0HaRYDG4xa6Z7sseMSsSFi+ViPdaT75spT/x/l
Ld91JT+OfveqZ+HrovCfehC03R6Ia1Usw885tHYIgVXmE/hNxZyTh0nO3QfvKOwGOZDfz5Z6mFUa
T0NzNXUXFWekpIPhbh1iupdGco3B8s7J1P/PxeV+UF27ydCLP09voQahd25118aivw8hCWUzB50i
Fx6a90nAv9S9fN60BhLwtExgtrm9GK5uLBPX6wrjY6m6ymVYHrgJH6AP6WWmRaimIGa5FIHcK2Zx
TZpl6wz1xKtacIhxaAfVFIS5EC/5HLcwmNuDcZiIDRnLwRwyt3QiG9n5lebej4AUBx1FGyqGOBNE
FpVprhvB6xOvdPipLVBicsy6baCYyospGaMW1TE5DqsfgqtqfeR6qOLr7blxTL6NFUuWHtrSExa6
8/AOY0XyToi4PxeIMe4MwfHssynCgADgVRPDld5gDExUQMuSa+hXPxoci7cH4erCsmvmjZGZUYyA
A716pjm51mq8U1X4vG2kY11Ylh2mUyLXNSYXpUCLoQdZZTn27FeQVObntCPVoboxKPn8bt+iX8Mu
7HDx8ZRH954Cw6Ln7UK6XKttmTULhhWAaKQcgEGTZz7hvh6jeb4vWLfHdewyNsuauzwYUgVIwHVB
UiCHDMC1VBU/dkfYYDFaQKiQi7q5St2qv5ckZpcxMfk1UFzuHBaOvWTDxcAOIKDjHjXXUKlrvpKn
BBUn/RQ+FOHBGIWNGmN9iyoQBA+uYoCazzKANoRP+fo1GHTx8fZ2dayCDRvDOwkM9yBPvsqp5Rei
uvwJ1f0HIyA2bEz5qQL5nIB3W6tvOQc7TK/2qNRcX779/sL/r3mX1njIo22GzEMZAPPcqn5v6l2t
22bc5+OQIul5raNRm1cLeFaak6xjfoyHzLepwsik5mECC9M/zG9nlXVNB2e/nHfJPR0Xsw0MC6HR
mUD8s7nWNL5TfV79X4yLbDEuFucsk926cxS5LMGy5GXRRRrViHOtxWMlynMSQLojWMhfjYi/HNqm
NkSMenRqSAERWTkIZCkpR/mP1zG1BxZ3DMEmDutazXQ5bdz4FJUamK/ysyr0Z6qXE8i39ogJHE6y
zR8mQSIvBCh0rkkLyTqjiwoxce91HVf9ifJxOY8yfscY/3l70lyD2n5/YSF8FGtkPK++Rp2oT3Ob
n2QB7hiEcwBDxHbb8Qxc3Wx3yItuJICtcS5JfTVhfsoL8yEpQ7DzrteV7ykuurqwbH2UYzdzv1FX
tiTz1YzzSY4ROVd9OmYdK6a7YxNmGb3GuapjqIRe+Qg0HAfBdE67N3jCPnm7MX/XUKx7ezGpXjwo
gV3ChP/VBfTEpASiBrRQsZYfb4/DcXgR6/ZeEG4h4OZSV7XwL7kGJMEfqj2CIlfjlrWD1h3Abqrh
4KSrPi0ctNit2I2H/Ll1FMD9vpnqeKV9kuA+2mTSoGAi7pr0YJ0usaFjkMOIQNCIeCqjoNVjCUI5
SuwWnPz5xCU2cgws4cW6gn8QUFzzfunVdN7e89tTPtW5f94H4/7ZOSO2tuY6rXMxASV7WTn9ogbv
WzdPPDNIM+944q5FsCw6bDtQHQ7YPxtXL9Ubq1Lp79VRuL5+6/TFcZEDCggFdRC4j147nemgm6+C
Q58shR7izoXk+n7Ljk2pYwgXg11mkUWdI6TplSzr+rFMLkcMjNjSmrKFnCrqx/ESrQMgccgS8zDr
CSmOJR8BVP19kkgee4hoQjkjwWvxwmbATRTQ/CgPzj9H1R6Lq2spLFNmak7Csk0BbOHjL92hKifR
0/tohAbw7XlydGADyrYkoWQR6JITvvG7EP1GwtE5VxBu3dmqrh6smLkK6SglH+orA0nviYBV61uy
6UiLiId7SpSO7ZRsBv9ixzYeyO1NjafWDEqk6FWfrq3IqrQ0xwBGxMaQQccijwtTBoC5LCCZ5qCx
n2N2jBybJNvUvfh80CkQnvgDB0FaMYtzDZ4iFC7hXXp7jV2zY9mz1xSQmhpqH+QlPPziAzV7op5/
jPUD3G2/f7zq0yXQvU8KkJXUfVawXl0CaE/cHft4+zbW5UC53mbeL/sOHkw93a9TvetROO4Em2oM
rOoioNPqXcCCdDVwYLZazYWUlxk0BdFBegWSWIZszOQ3vQ+swjjAzqDMMZ3WjQ3k0CTZKDJPziPz
g7i6AkN5bvL6IoN1J0Pg2Dw2hmxUdUD8Hk3jMsiobK7zbpjY1bRltbRZ87pJcEvywX/HFgjbxTo9
9vgnNnQsWao4jyvAJPWorr2k9zMklbLcq89RuQvhcJxtNmws7CDda8JovUDYQmWmh8kyDnxsoIu9
d4+rC8t4k7wZSGD0einiqfu41rn5xNPiM0QlvYObxzJgwkgBzHJNLqIa/tazp7J/S5SP7UzLfKMQ
gGhZI6exFlRCmWlT3+jInhv0Z1edxNYlPIL/ruLwci8c9AanDX+VLyCuVmXxFKPs+vYQXJ1YphsG
ONyGEO40CEuRI0XYc/Po2HZIz/QYvgI8Yb+fookPuoyFYxFIB7EZLfPiFDcH6Z6JDSFLhOqiAOwu
qH/XwHGvKHufevP+9vw4zNiGkOWSc69IENjmYvEADYEAabPsQupdrW+r8uJuHEHaE3Ulwaf36Ts5
gyszMuIYkTqxEWSI/XbVoASg4a2QZyGUvhZBtIcQdGwcZpnuEix5xKs4uEB19zXn60Pno6qXTp8O
Xys2exjfxINCKfDUwxRlckISrIRo+fX2yjrOHmYZr2Rl05MVGSqQS8pTBy2k0xDL5xhphh3307W6
lgHTpW7YPOZg1UmiZ1UgfT91B8lzcY79vnWSJEQdjNke8mP6cwnAL+nLXfprx5fb0DHWyrFdGYGg
Yod8ve7B49UKkEvcnnlX65bTXAflXBZiQ0Rt1bzbwZx7Kjk26TZkTAYhqSrg5S989bsPApWcTwyM
nAc/3TJYAnBVFQlUySukUB+WDin5GcCGnWy8Y0vaUDEjEgJBBZAvKw+lO8ug/Ovgg1BjrcB1dmzu
bbMlSQKocE8uG+2vqoBVgWtldkzKtbDWZZtHqprDHmeCATX+UzDL5RREci+p4mrdMlgt+gTeDdDU
Ja3m0xqPl3ECZ8exebFsFf63hughSh87GcqHDmrEXYZTpzumJU5skjAClJ6M1nVDq/as/L5lw+t4
rr7c/nrHxrHBYV1YhSiCgADqvxYVeiBsHQPQjuP1slfK5Jh9myJMtwNKjQiuKmK8Eo+IsqmKDBdL
eAxKQ2xsWGL4EoU+CBalJN9rGZd3UXeQe4zYULARVONdz7avH8r8XuaAGq7jXirINfvb7y9u8TCY
wwL5DrD4L6DOqJOZfFoL42UIJlY7lhWjqf8CqIgNBaOQndUeQ4UFLwEtZCtIo1FoL5DqY0PzGviw
HXfHcavbeLCVS5bqSKBkuqDP61yfF9W9yQuCNO9e3YJrtiwzZlHMmOyheZCM4r5D4rIdm/Pq7QUz
XM1bhhyWBW287epCDUP6KGpwmQLnqT5GZhcI4jIF6+rtaujvrSkql9mY0PeLyZd/IrHsVUQ4ltpG
fYm1JUWLBy+kk/UboZOL4u1Z1OXzsvZZMO6JxzkGYSO/ZMOQ1Ao8+G8jqJUUJWu2rkff7DbaK2mC
BuoTkKqRbeF95zTteTaFeB/dPu9cH29dw8iXNTPYY1H7krKPCbJad0U+xfe3G3fYgC0lCYqgBQBL
P7zE/voUjvJjlzcPSRu9MlHw+XYXjk1qA7xQb7qqoEbkk7dhCPH1oNHlQwgcd3zuy1q2O0UGrmmy
7mMTDXTNR2hx0VD8hFhlnTUIfN8egmuWLDNOSO9HvED50bZNCdn4DiYAbdm7YN3DQ7lmyTJl5fug
bO4p2Kc0L9/SQPifu6Snd6Wcqj3SbNcwLFumnSlr6KuDjD8278EDrxFV30axKXbenijHItiorlCw
bk1GSMkkVb0C8TOnH4oqj49RdBEb2CX6DoR+eYHDqOweTRP/jNbm2C61QV3A+/d5CQ6KC43VNxXD
yhKBIH06g+Pv9tw4VthGdYVdqeKU47rJl/aR9f7VyPC1npIdS3ZN/dbti4t5XTtvUpDYufRFalC6
gPd1PqXlzkvDcVDTrdcXrfOp0bUR4NHErFzHon2kC17Xddo8bqf0NPTtziw59ii1zHgsytHEC8yY
+96nvFHsex0jr4QiPMhOQaTu7vZiuGbLsugxp/E4QOP6IqLgS90WP73yYBSFWpYMvv0ppEOES5mA
dyIMmzKLfbGHbXQthGXDg18LaTZFnC4V39JZPpn1o0yTN2NejhuYfed15lgGG9TFIPYuZpT6XWRV
X+cq/hWgKGnIi59DvZcRc4zEBnVxBoeabiOBP/QYpKAmoMXPjQq5rdm5POoj2cCuukrMNMWgAzM9
K05dBwnzpGIczFNBcWwz2cCuGWRdSjBIILXhst7lI/9Zx7K43N6pjmPDxnXRHJhJqH5B4K2J30qT
/KRLeUlT/fF28w5DsAnBDJmGIglwbCCBXmQjB+5t9naB8K41tqwZnLg+Xb0Ka1yRb5HQ225l4FDN
WKeeUgS6bg/CNUeWNbdwitIYnFmXsqg+gLkRWAO4MElBvtxu3w/+deb+8CixMV6dFHUYaWgRZPAl
4x+1XzMJHg2TmIsul+odI7X3nJA67iHCNyKizNQC9mozDPNf/kjIpyHuKP4/Yaj7oME8ofYuAZcC
sJJpMyArXNWXsAcaMG8hG6fDpKhPJmrHf0iT+hMqPr3w89Jo9ShAW9BkpkB9Xd527KGbcnDzoN4k
vVM+XgGdZPo+rCDXJyew9p1iQDy+BlUbvWNJQLLem1OJ9PA4PqpUkq+UCnW/ZVxfQXQ+7K4yjcyn
Pm3p26QL258NRuydIShVmAzg8zJ4z2kS5Bfcl3lwDiM+dT902oz8V0IbhLo5FMAWZMVKUZ21HGIN
1VLQmt5xNo3XHhwkz2vQtB9rihpZ8G2BB6Bp5tejSPy/mWyGj4pU8sIhjBxk3dCUJwIVEWSr+KQh
8Bmroc1026KixrQLaA/55AMkSGOEjUi7IGQaFkP5dazG8QOnNUjKQyOTE6vAs5JJsa4i037q8Syh
U36WM5vegiWAryByq0B6x2oark9JH2J+PShOmpOM5PyRg1LgRyETUHbKNlcdcKElZMg0TsfPkL5G
fiivDfueNOn6mnkhzf+CxHcv39AirF7j1TpFd9xgak98CIMH4A+CB0EKegYba/iV+AvtLiDN0h+X
ALoO56pZ++GhJmv1SgQ9IEup5K8VbcPxzAZhpgwMuwBi8loX8o4jj1E94+/lXsYMq/PXLNLlvVdO
S58RwIU+Q2YBmY0lxOWNN+hchyffW5rocx90nGZAeg2YV4bStC6s6yVLTSpgPLzvPuQV3vaZVsla
Z4kfQ4TAaylE5v25faOWMbkKX8c8G2YDLQ3dRen7ulTwmIgcsEpNyMPyJHM/X57FoszzMuLDli4W
6z3FNHZvEoX33onOAiyAYMocUWwfo8LzjoiF/1RgknklY5o/LQlI9y5Vj/9OrZjAjzOGJL4n1FuD
DLPanXWpRnomwzz4r5pJ0+lOrmH5w4P4DM+obvGRAMf630mYh584TLPPQDgePFQsLef7OaGUfJA6
CIK7EZuP3ZGJyvBVsg4iuEM02DwJVi1IOAZJ9QWwyLi8T8cl/AoGn/leRz3/ieJH1j5TPNGeAfcz
OtNVNZIfCpy7+szAx4oCw9VD8VwS4I8daBJOSdv1j9rH7qrX0HtTxL76tWg1/rXmffVYFn1yNSzA
9/ecBlc6YIKyvhzUexx0RfQ6DVE2k63t0DwMQR3+TLpNQrYPk9dLk6CSqWlVfuLdgAxj2VfvOJ/Y
34Nkgj/4YvKvI6/H8Wy6oQpOkzJ4COdLhYtYrvOyZqlOk3+8tavGc2hAEvG+Ij1WJ8A/eg19KvoW
hwEgRJROr8icNK/CVekL4kLBOU+KIr8asExntN9g1MKf6g//j7Mra44TZ7u/iCoBQohboNu74zhe
Jr5RxU7CInYhhPj132G+mwxvcFf1zdTUVA2NhZ79POfUygRxwaXoYprrkV13rarch2IYB7nEWQc3
UKTonA7FfUexuHiT9a3+XZeegwsE1rw8rUEGk8X+mE1fXDnaAnuU0i5XYB1WAOyYyAwXma2xGyp6
Jq8LNuK0/BY84Gkr+ao+XBbjY98TZpMiaMaXLBjDR1Fy+YwFgrB577jE3QfoIeMXoFXpL+d24UWZ
5NbtlwRIo/LON3K5yL3SZpAXg0aVSCxkxH8pbAy/Q6+zfdC9Ez3UMOxHngc4Rems18+Uk/wtWrhY
Qvw8O4oMfI6xwF16YtAAetfKlhcz3OSlgFR4iqmqn73owvPLi3UZPEjr0HPEnYBfe1r89c50Ymj8
ODe2XK4G4E3mC1oOK9hHQhcrVYx5fUqbCDckqebRe3V0Q+ZfsjD+F2OhB3T0msiGF9nEp3ueBeYJ
PTAQBUI8bfzi54IVIIeuyinmAW9s2hJcDhK4TpTUnvS+McSiKS5GTw1xA9mT2wjYwSu2tOObJkV9
RIXZDmkUZMqLhaHVawNcbHcwnef3CToZjvNcRKXSX/zRbXjcoi1GElIPwy2Wv8YoBfPlaO5EpoI7
YMr4s8W2/XeNuHcRQtMqoSzsVEy7uXow4O+7o4yqRyeYAE2VwCw/SZBCXjBT9N9ZObCvCF0m9azr
QBxnyeYnMZdBEbOwJlMqHd+nlzOFhPG9ybCBUcZcl2R58rCUy3o4I7H+VAYikw/KHETP0M4eS0gl
AryI5f4XVOZODXb21nn0WCXIlXJCM0pAE5q+OnJI2HbgnvMRCUER5+Z3LAMFXV0Rjxx06XD40iKc
7qTroxPiTXOrLrtoqNojOnj5q8qCqtGX2Be3xXc6UVD+VzVma1eaT1342IUdHWKZYVhOBCbnsZcH
PawGwNbnhvbePdB41QMEv+izNjiHQ1Pk7vxug8i7MYOxVRL1YacNWIP7sf6e4fa4z73L8VZAs7Jf
aPsNvxwBy0Z/GaLgnm2r2Mek7IDUBepxGZKrG2xpDvhk3pSn1HOme+b5NoxbUtbuPZgn3egGVHOB
B74iCUVZkU3Ooy110N8M0jJQHDjFP8Ca6+DQQTjpJ4ts80+Ul30UK08WNglRpVmgd5h3w53Z+Q7Z
bZhjzXQw3PBuwMszb2pvx57on11WWy8JSFfKBKnUQhJB4A4rFtRf2tbpoZnuWA88cZyO8MEIa26C
czciAaGy/2iWGcGItYEMUkEV+2GnVn8LFe4cZvlAtxmTlVcOYtuVaan6AfI2JCRGgIOgFDUZkw7s
DSnrah2leRixYxf1FYlLX4wNqBlBYo11CUTPKMoRqrOI+FfgWqq/UXdoACIqNIMAKUoVx4uzOgMB
qYATQQop1F3NIv8RFNXtb5vBWfhz68xHNs5M3SwWwmG2QCCKjZ+pLF5CyDRBMcVjbyD+7rsbOlX4
bkZzC8CenUWIrRCvYoQl0Ijrc+A4CCJYPOsCpw4XIps7uCRIwMdYVyckdQonAo17VMGR3ylANMbU
DxU+qRvmcr6fIpZVhxGvuKQLaRj/VrlFf23mYfoKiOxC0gVzAXXBIqZe5DLRLm7hwCHLC7Xqgwwm
VyZR1JVJO2G9320c8RbIpb5faFHdYrxTJKZmAHqWxKE2zvxSFQnrwZ5zabnlbYyJ81jGE5pneSJx
qjKu1Ox7acMbUR0GL+q9qyak/GoeZ/s9rDr72galy9Ks1H2aITjSPBZlNlRpnzf9ESeHFYGojeYb
Bg/pJGy2SMF79C+/eHkBPymRccqDrrBjTaeMIbjl842nfftdRE31swPc/EEp01xDkIPcztgBvu5B
UJgncKLlHR+q6iFyjK8OEVl6P52QeT4YUeVY4qgUHPgUGDsnjW/bt6xgUZ5EIOGqkknPeZ40ng+n
SQaKwwirsqvjoney79CmbJ0LAiwmjXk9Zc9j7uaPrBTyawhvqyEPs6AFR1DDLInoaDal1uXlAcLP
XZcowcUPUIDo76Beq35w0nb3vdAIoVlP4FhUBTzdcbRe9YpkfPnRY8MuTArXQaKoEcivsdsX4E2I
A5J2RtaLxJ2h7r/wGQx98RT0+VdP5sVDiXXlCaswCqEAUgq8Sai/NoEL1D7BZWNDEFSA3xyTvAZJ
5ls/l+wHbQbzHAhQhcnemX94NIh+1gVnR+a3xbHnOXLjfGmfjbYsdkILqlvDo+9FHsqvAtUJCIIj
86QygNFxTXiWjJ1mJKHOgrPG05Cg22iEhch6fikqEJC2zTS/o6DxNeoziZKipo54BVef+8Ob2Bxd
Mh8ZcCL6skBWozoMBjUZsRFIS6/8yFdWs7Yb7VUpDUEi2gENLew0XWdBa46M0fGVz23wojuUgVIZ
54aidrt0+7K+50FWfssAY7HpwPspKZDYfjMepuMa8hOpbabsCggLDnjLGNyFBbAciQUe/VrVLZCa
LbayigG8y4QakRZzs0CItoN43gDdxTmFOrD7kqP9EaNyMHe58ZYiGXy0aVsMXZ66xZ2uuAeHtw7F
UsZH/O/KJyC9RFPDu7dYe7QxB6nwA9U1vIwh3XIhjOeZg26UuudYFSmP6B9gHgvAfpdoPxq+yj6E
0QfdUt8RrnHobVaRS9n084uoS3bVR0OQYkuePi5ONN31cmxve6/tr5G1yKSYquXrwEtQoM69fHMH
Ii6E9nDaIvT6q0LQNu11o1/JmhsJF1VVxkj4SLtGfjA71lEC8sP+KnAndt32bXM9QODz1cM3vTM9
X24wuhRfNKPlYVRwQ00L8EfWNeAuwyHEpMj0dw9Z0xwXulMzYp1YqgMltvqOqblXpgNUJ720VHmR
tAAgXUPXprlDwwnXTVsSOXHdwD+0AYpasETNL5EAYSWWtiqc3yxXB+0r7aJ5B73vWpbswiWmCuOm
a2COBSPg54zyh6wXPEYjuj4CM8GvLHRoIVwlQfObsQwlvvA4ZyirwB96aUdv+qcPe/0TwH+FFDyr
xUF2uGPUIuyknITdncA47KHn7M1rMygVh5XILnXb1iij59D/AusEBaDnoWapu1p9zdhY3SIi+7fM
BtPVCPP5NtEM7hkN+dxPiy4AqohGwHQMce0EvkoRH7AAfIFyiTix5dhJJHGVk8J/krl1euhSlKS4
bNyeNW8jdUVxkTmOkmBh6UwYXqH8RbXBIP01p3zOyD8SPc4rJSCNE7PAK989ohqEtGVyH0dXkDkG
cvbWkiFSz0XW46Yiz4JUu4aWCv9GsM7poFjuEQtpW4+mjtHKoHARi6he69mfq9/auFKlPWlR363F
UBl7Gku5l3QQXF1jbxPGFpFhpmmZY8cEnTKOD9U3YCW/Fq2LWgVrta74JTpPBhc6rHOW8IGFw6W/
NGWbOq32m+tMZuISiG3E3LyrC+gITt2aTQbItZUiOv8mkYmiLK2aTBbfHHfMC5BTG4HlRdD0TvkB
DI0Sd3RE4RHb3BT+S+DABYAfB7ER5SjgCm0ocEzC5iV7qL0RqRdcrw6uKVyXgov2A5PKwPG+0laG
7Adkb1E2Y6NZIefyWtRFN0vRONkDsosoZAigbvs8TRLqG5LNobr2mBe6V6rFik/MZaPbFALAxrlj
ENREvwryF9HF4JEhvDTAwofXtFgG/gyNpNVX5pkHoBIYLCAWXCG0Q5oYJyBmZMRHgVtRgRk9NDg7
t0bpCb4wEx5sF8nmVRai7e4iPphH0qzJOSTJO+9idXT9pcpH4xy5Y2WWGivtt2LxkfYzj7L2wBZo
r+BZflVcUOQsA0bMPHLSJsL1jv0mrx7tiBTnu1dhB/ihHoLmhxeVMIcWeXsOpkRd5seajSFBmgH3
eV/TGkTks9sYtEtH5t3JsKumV5hTnR9qRVh5CTtDGmxVA9BIEbFJXjSmZQ+2mxYRI9sYXwSYNpGx
kHqtN4q2EQeHjWAVi8F0OEJ/ECKc2SxiGxjvkmL0odK6lpN5A5E2mxIP8PwPb8lr94ePVUN6Q2s/
B85U+B4GWc7VMqHEu1KGYqJuB1SojLs5geagrL24UdRB0j/yi9bjJkWeOZOfuh7D9pDVHG5DTIpV
SQlCwTkeB3QBQGAy8gar6VjlgioSdJgSNq3SdrrsXuio0J/iARwz14NpH21B+JOIOp4UKLAviCjI
ZdFKdiVLg4WOWmfoFAnBhulQTUCtucKp8kM5N9lPBXUZIH+LeebRdb9A+ko3WKhDlQEL5GAARsKn
rUzURKLbIOpgeeu9ya/ECPwVbFGO7sEs8IYIjguaDh4oj5+yoV1+GuJlLyEFHzHAs/rWJ4Brjbxw
v5YEUo/XupnVvc7C4F4wPUyJndw5S0kR1RchslI/5n7gJ7RBbAPxt0BLSAajTKoQaul5CaXUAvJH
9VDeaKTe1QV3CbyomtE3RJ1S38lIzhG4vDtdHFSApFTBaxcgiBf5A2rd4B6ASX6Vhe0H3AaqAZc7
LaqvQQ0JViRdVGPMEekAgLyIa/Rg0XfUsHyPzsFdQUq0GNyeH8hM5jcyBeUPMaOfir1BdrtAIjo/
lqEgiVoCVJJ11UMWxSPtR74M5NadG2e59NGr/uAdR+kEYPdtVU32GNEQQp6DphWswAtoFRMHxewN
tTq/KLSXJcwtffQeQeLBo3Z5oNDWGVIxCfRaVMWHf0g90kNf5QxaRyA7e85HNC3RMQ2DZ6rgWS2f
CIaJ3nTdOg1avZz0+ma0aADwvppAtrBmIMDjq+MMmvtLBPHufuzLCIqB0+jcqDwDomMOK9RoGfzB
U9PhG0fobh7gjaavAq6cXeQjlqBAtqTXk0RQdroQKzQjlHkVR/cpNkvm9xe2zqOfnliiBz401SM1
FCUtQ/dxGOryH7Ew9013DQp8tPNRJyP+2Wv0KzCez+yAhkcf9KjJsbhhju6kQjCGAxMo6Ig8AfXI
S8eapUGuIFonRqJhvsDGsy9O23VPBba3vhg6ixzbQn5m3t0si7zER7byPEKH4s6joXjlGFgmzFQE
Wo+KYIAgqMDaLJS/E7/2qiVWa39dFiD3S/Tow/1q36ExhWxJPGMC+TUMrGywX1gHHWJZhkzbH1sw
kGklHXGAfDDudB+5RRW7Vem9YWEnf9U8HDJsGWGIFoOhyx6oNPlFGLR1nTaLdnk8eWh9H6QtSR1P
GMJ06HqpAJSF6GImtV6kly6gGWwPQShLe1vP5eAkA2YDQ0o6x62OGKLM3xiRIdRUJmvkk4RtO1e9
BWMFukgkejGBnOqXQgyR/F44jXOUbjegcVbJ+l5VGXtwgGpITVWg7h99O34BJwtPnCFo188k5cdc
UFxV7dlDbouqTfMINQQov+RR66VZV9hc/uyNhplEox2GJrOOfIb6vcu/wle2YCSaF00OYvRaeymQ
zy0I48MEf+svqKTlofNsGDwFys36KwT5Ql81Y9E3a3d6FnAaE30eGznYowPycp6UXod3xYAHnRhQ
JsK3NxH1v2QuGjZKYOdK9yGvDwPPYBPtiH+Asg7iDvWA+huWtLaPoBLUX2fLsJS/VbWAjq3jBpUw
GnOu+sH1qH6QKNM31i/778rrEGzrzqJeDrpSv+o5UKh4Rv2znun8UQhR3asFTdx5RsKIhJ1I/AUO
SdoFjaTZxVakY3lEvuTEGf1btCWL+771Vi/kQMQkaxCwXIJ/k22tHgZrcBNDl70J7iLWl6aIfubA
14EFzS/vTLmmFD6tnx2FvDPuJ81vcG8hwcGhwYuk1bO/mwr9hgS9VoxjEHnaNzh85DV9oKsnJ0PI
SVFtOY/g8UPvbjAKs6ag7fWtgiQqT6zW6LS0AqDfXjoodVrZkkedld1jY5ryH58O3r3XQeY0qZTj
fsvhPLonaCM1YzwicdOXeTmG38dsJOjoo7dQqoOtfPsVeHE0mWsekKtVS/xFOIH7huHf8mh0pA51
n7UyHZF8+JdNjaZj3htWoU3YjGBqmEefjFcR9C6KIO0XG36HoBriGsQ8oT9blN7UI4/2OU4IFWDq
VWOBxB5bW8MNzTwNQiCLUQSdDSopWXilubS1j9DQwSPGuukkXtWhy40TDSFN0ZlybDwE0AUHl0n5
G1wR2QtWaUFHVkhVAiGF5Ov7QBBUk5x6/W0Wooq9tHldXtYUspDoGAVXGAzR5grUrfUXXU5+fcyd
oSgPTtjw6QIDEVRHHSgOT4lI7s1yNwCH2uTaBRWwD/Qq5gitaPnF6A93VVj1JybqOyPv/yG4wOlx
HgKgQRpvQRgA91tHzqOBRyD4L1BGF6W77mWyI9EWpQgSJ3egvz4fQ++9+Dpl/wOEs8gmM8TtgqMf
kHfILfwyoXJPAHx2jp2sQJA/np1JX6DfgDES1fYC8nivXl9lcYBAdWJGv4Mo2WogyX4I4UkBkuC9
/oH8BW3R6V5U+n7K2Xnos60GUu/pyagWii8USDH0cYOnyj13B2greIShDEj98pEeR6Jve2KPC6rW
uHbLYwVWic8/8A5cYqt4JJwRKJ52CCA3GsaMot7nnUw8tDoiJ3xYplPcXHsXaQNRMl4xQFkJMD1q
ZZjC04zpFJ778I0BqwWUkyaAAddhiwE5NozGBVvWn5/Qakb/A8Ng0ZazgkSKoISAcGC12D7GouxR
oge/KrPWgR/GspyODtD0n//YX48JP7axZdCHTJAS8MFUY9BawjDZN/Z7pUN00z7/gb/aBH5gY9C0
gYgtfHdwxG7cbzSyUuOof6gGAffJK7X3N2zsGhU8UKQy8o9KzM8oTLtkGk9uI/71vuL9V2fyh9MY
IgjUlLMKjoAQvdVarpLtqC40KDJCBu7nsDjzS6x/3R8/pPKmUqC3DY51W6RSqNdwpCeWhP7q+PA3
bCBKlui+mOaIHmsBf1SvOSKSwbFPczinE7d27zc2+KQ6YFXVTXDcmHXrAzNI24sFFGnRikY77ypt
TLrViuZtTXww+SEJqKP6+4rsBYjgxtX62+e/sXeXNpZti0yUYwfLLhbwuCuCGp7V5ITA+c7Dt/wV
UxB4BhMHqAdHbEzaaGiuiwE917Nefat/VBMAY1x3Do4kKy7FjMpvbk6qU+x8Xr4xYxyyQvPXZ0eB
VmLcRtiEUc74TyfYcgKOuXc4GysmWEgM1UjZ0YKAN5ZmkonflM+fn82OF9qSVqBrOcxgg2DIzV10
kSiqZIA8I0vjbsydE/nF3l+w/vc/LbiTvGpa4A8KJX70AoOloCJnsSawaMtcoZyyAe0x0LwQAX3W
0/p15/7Uttze190ar+5rShg2ntb9CykgbIKm5wRian1KqW7vA2xs10Yq9LJ2+P/X5/BsKzK80O1t
l7enSEv3/oqN7RpV087WiAMrR3/MIpyRNXpJnApzqrPu0Za7QrldGJROG6wAhofJzukwyJ8UaFXU
PKd02XYizpbEQqjQVZALgYSNAqto4yU8FC8CuyvT8tTBk59w2Du3NdxYtKSclwXWa4+CTs6vQEbN
h9dk1Qmo/s632DJaqHzKAV9bDyqyGDc3t+vSWRNMD59/h72XX3/2D1PzUKcPlvQI+RG47XuCkIw5
xPt5D9/YsQAPfIb53wqcj6pEYjiXumvQP+/pm2Cs6kxXrMTTiZq/Zh12GMIByqKfP3zv2L3/nksR
jTl2UpV/7AEwi9HsG5MeNcLc418+/4W927kxZDOVC8kqGxwHZm4WH31axGEQryUhVpEq56wClkXh
xpZ91mYG+opYXKyBAMQcsY/R/Tj19J1j2hJYFEMXABZto3+d6Qo4r0P3dYTgw4nPsHM9txQWRRWC
V5Ut/Ih2zj9YI6kwRQxP8UDsuNIthYXFPCDPChcPb+pbW/S3bM2EOnTmavL184+8dz6bWFzUWWQ5
sNBHDDmqFMWZiaXwowQz1VO18t4RbSyYTkSHmMtgt1xiyGoH6IrmdDgh5bR3RBsLxmipxF58CVyk
zzEUIlhmyy/bonk4XQLuVGlsY8ZAMGDAD34nLE1nzoPg3S1xmofcpz+7qElJVqKlfor3bO+sNlYN
z4Y5iRoQYTK3yC8xIVbHhZ1F78gitrHobLQNWONDjsLDrmhi6GY2GCQcP79Ke+++MeRyLB23pzPe
3R3kdOj6KDyEOTmh2rHjjbbEFp4C6kk3HGsddc2PYaG/+bN+7gb/gO73W+WHJ+LNvzsQfynKt+JI
hbeqTwcOfmiCjI2SFhpk9bHr3V///2PdrfFNypfyiw9DXOrvZ53elv2iLns0/KuAI4yq6FpPAHW4
VrYngvTOtwm2Zs5Et5gyx6J7BBwG5rph2oHmNT3v3TcWzi0aso6ChRdkfDcOADsuP69VxaJg/ZP+
SABEWQZdHjD/WPYTJF65rhIe0Mcs931EPHPe5Q02Rh40HWsXOobgiGueWQ83CODgciKS7p3+xqp5
RkYTOQE6YWQMMOBFvTCZszb0cD4bo2bLWC6jyhgELcKnAouTyWKAhDvvy25sujUBRmZC0yNGyjQu
sBVzvu/ecl+U6JvWi/HXTS3shhRDfTH2TQGUkHcdYvB9IkLvRIgt/QXmWSE2VsQqvO6/9mtWvfYS
BmJSyGm/nnVMWwYMAoyDiHQNJB8QngcklObClyf/gp3rs6XAKP16AmP/onBOzfgw+8t86w1teSKC
7j19Y7xi7DkAuRpP713/1YPE9c3kANhz3slsrJdYMmft1OLpXLfjFWbrRaoDQV4+f/xOVNiyXtDS
OAvwIGhqLqvC5Ry0qQ2gFtX07XtElYldrztVOu8d1MaKDaAKgMBS/BbU+fy0yXh0QG379PlfsndN
N2ZcVcWYK8yvET0r/isEjjSZpY+VBPbGHP9EEN1JZejGnEeSQXaFOeuPTFIe/tXfnUNxD3Rqhm2S
sU08TO5oJc8LaltGDIDW2gq/1yF1Ag4yKewCyKOqzlIJAHJ8/TP/CA0zWLDl2Iw9YM/g3KaxM6oB
Ky5z3j1//lF2Pvn/kGFMPdhUOcN5jR5qQ8AUsNbSLCeahO567H9JNf5H+ygDF1s1rN+8CCAn0uuk
NvyoXHoT5vVDhExzsne8YzfYLTyv9+ZvrN1zs6ixBEBvoHtAQFmUWOryg1Nq2jv3y99Yu5gGFFy8
wdMzD6hQ13mHwaTQxrlxc2it6cy7AFrun/M+ziZkF2E7hU4ph5+k1nMc5IhSPRAyl+c9fWPttMcG
UDVNw88GwizJ5LbvmK/66XkP3xg74IF5rSTvf6rJ/AP1PB6XEcCCnz98/ZR/u1UbI0drDGB133U+
ihHycKWunZswlOIy77zo4fOf+Fds4i+/saXGqAbbOz3hGZbCjPvbCfsgXhko+2Btz6x6q16JhrSl
I3QKxgQqWK/gPp7hjdtz+F9ZtCXPmEoZGYsNr99reEkAgAVYrJTFibRnJ6xs+TPaGdtEJPCKD2xE
pxU6KrgK9xjZPK38EKf/iL2fWWPBH/5LaoMJDgCWv3WhrqyjvxGH3xVWX65eeIEc+okbsePGtgJJ
GjELM6HBvs/EZoDhRMh9BnYWnyQ+xcboq5YuhR0l/VCLOLqMHtBJwI6RhN5rEJ3SPdv7EzbG3hHL
ClCvBO8VwR6JGZoPkC2UJ8xxx21tJZFaKByqSHvOu+2QnwfaTZypfoyCNo+BPwE6M58SRempxtre
37Kx/mzuh7yuM/IhJNaLHPMjCNET+dwy9569MX6oOVVMYk/vg43m3nSzSkaA6E+Yxc7DtzwahFPu
FUFrP4jfkZStb80WOZz59PXr/GENRd+7DkRU/I88r9EDXBclwG1xwmPtvfpqgn88vClnayeLV1/Q
QQ5T7NlEEQjfGlWcA9fA5ujGljVjTgjqaPLBretfAfYOsjrs5ZwXjba8GWC18rMgcurfPI86JGiA
7obumYF0y5pRl9GcWTqQDzAyjD8q5nb3Kmf8/vMbuddQcTemO085he6EkL8jPt5RL7oD39GU/gsl
xsppEU+duAvm4U73WR/PefDWT2eRwOOjbII4sw2FlCBn75kqsPxUArlRaNBZfP6X7d2pjR1TqPJg
GX2i705b0oT0zZRge/VEcrj38I0hY0Nj4bbt6Dum9xMI3mYHu3LFiTpg5+H/AxoDT2APOZPst5UA
6ce1rbxXvxrzi7MOZgsbGyNirViG6JeDXbJ4mgMX6zLFx3kP31iyn7OowcYte8+xyR8LMI0ldT+f
EhmJ/p48bZFjS7nwaF3zfFcr42fDw1/MhY689evvngaScBnYlVgWbLyY2TvPuLdgsq4FF8vEvPmj
o4EECisDLe0woIL9/MB2otsWSAaVS7+lxGG/1p5iUTRJDwLKxpi7EkKY1dhdYzflhJfdSWi2sLKe
dzoolRk/Wpm/DdgWrprxQDr6GKEhbPtTcks7Ge4WWRYOfrYYU48fESjUrgdsS11kCwNOx5mA4vj8
1PZ+Y2PcTkDQkArNjG5OEw96XWV+8+x5wYJsjJvpHOpBupsPLjhjMhBMtOchE/gWUuaw0AQWPG8H
V35xh+NYnmi0/N1jAHP83/jpVb7rZhzPHQIBQrZq/GGwjn4i8v+998G3yDFrvAg4BztjZejSQmds
KuJheGnNWR6Db2WPdF0Ms+f280Fn3dW8dO9ZH55onv1bb/xvIcS3oLGau3YqKJkP2HO8NYcoHlN1
GFKbtDHkf9PucM/SPH36oLGbQJ45nQ/QRIpN/HKqs793dusH+yOxGaxdIg9r1gfZ3mRuF+vwJWdP
hT6VUP7dDvgWUTbkfPEigcMb2vZLpZtrh2DntMlfPzezvdffROgKmuGYMw/zIdJo/VYiv0IcugcJ
abo0tT5xv/Yu78aWgaxH0Cf4SDNpqrgEAVE8FGfhmIHG39hyj4k7drgXfNjMjcdwPDLvFCv3ztlv
UWSO06iINXr1QZ1OwX1VfQWxmXdp2OifqKN3zn8LJcsHIcd8xNGUwUeT32MnEVtoMW3OCm0Aov/3
dkaRzMICy8aHcLZYG8jmX57NRPr53dk7nvVv+uPqN1pzpWrcHRfaDgyrpT5+I+ijw+eP37k1WySZ
p+dWswyPd/qndnql3vPnz91pnoDv/7/vTUuwy9gQJmVemidycG9A5VG9guPGS6u7JslOxP299/f/
+zPO1FiqIFt8CEvgZHVzjKZTR7N38hurnQbZsgVT8cNcPw+kivP2feAvnx/P3mtvjJW2oFLEmsx8
gJrc9JsDKNgkQdmY/oQz2Hv3jb36IFoikEWbDyDYBaTldwBhHFH2J9KGnbffwsaCAKplVYBL04RX
EIOMJXn8/Fh2yii+BYthbW9cOo4nl8im34O7hzkZL77JY5vqs6juGd8CxRQp3SqccTQNh4pl1KZt
dKatblFiELEGsY1tYEzzsTdXheli2+cnPuneoa+f+g9HgDaTitpwfXh5tM4bOzNxCNff++O5gwk4
GAPhvfLwMrePkXPCK+40/nm4MU0FLtuuBX3FwQ/HpND1o3Tnp0kF4KzwPlypQXHvf3Mxf1ZYefz8
/uw4+nBjsg31M+zV4m+h5evkgr9PHsqCYXv0/fPn732DjdkuqCOx61nB2+Tg0LkZyhPtg7+XFHwL
D2snKHJjTXc+MFv8MnXwaMDUXzn2nkoB+ijvBHB+5/W3ODHbsSCgM76IN94W83VVnBdft/gwG/Ut
2Ivr+QDZhIPXhYkO9RBjX+UbLxpz4tvuvfw2yrq8s2ZAOVHa6Dlz+gp3qm9OGNfeZWXbMOuNAn0U
OB4QhsSj6IDywB6YA64B2l05lF+PIeiJ5jDp81Pgxp2PvhVAcvymwJY5/qAwq9KauXFdHoucx4J9
MeHXzy/sThzYyiC5U95B8w4GMRuwgbrqKmAc+7X1icpg75tsTDziblfWaO4eLNSnQGlzMxP/hPvY
e/ONKffG+j20POcDH2+p+cqGq06cCL47XmKLEGMr60el8Gi/8A7LOCRTMCQjRKigzXDiJ/YOZhN/
czBRBZ2L68QbxN7f2JD+/HvuPHcLEANEEqBjgyCQhRJ09uJbWMkTB773aP7fODCDpcMNfDgHcMuA
UHhKfFOfsK69R29M11LDuA5xTboKjECPc3DCbe49d2O0WaO8GSQi5kCC/tAHc+qAQuK8g95EW12L
ZqixZXFwoQQeTTKt3FOqmjvXb4v1mqlVZjE46KbNjyDPiVv1g5Ic/LSnZi87trPFefW0qD0fVKmH
xv/VBW+yeuvCs5o6PNiY5TCVjdv265E7IlGqT2dwaHx+5HvJ3xbk1YDSiwoHDlFD7L1rXpb/4+xK
muTkleAvIoJNSLpC092z2TO2x9uF8DJm3xEIfv1L/C5jfSOI4NbRh5IoVZW2VKZVnZvKCyqCugKh
8eK2Z81pae8mvsddr4sgJU8hm85KY8YwE6PwwS/pj8PeCzKNaRX4FVng/QNlmgx78AJ3Tx0Nt92k
s6vk6eQuiWAL7IK91qfga8OZ3THLSpoWNRES3H8ybPprIe+dg8sOFdpFloaWICdcT2/e2eKUeh+O
9VfJ0VyAKQrbqClsQVUzItjP23Z1e1dVzmhCfNlZDMPzbflOXNKHF+uJBLfGI5iKdoJdUwRUTJct
mLm40GsMPfldVqvGSutTeicpuWx/hC5MlER1MiAhXMebQssBedCMBw3J3pXQ3yvjN84DXWUZXPAY
+KYFlBdz4F1ARHDKzvVDco796NP8/t65OEGQ+B+vjuG7H+7iL8c+SElV0omRUgqPFf0NnUDUeKyi
qfAt6JiWLc9R0QioJ1EKbiN2sASo0K31KLkY3GgKgUc/STqdqLe3u9LEjwra6pCqvZubU8ja/oGV
9EuVRaGZSrzRB2f6tsc104iK3HJakAsIoI9DPHcLWhY/8IYDO7d3qKuJUBWlBYagpPJyTKszcUCV
a/Z5OMX1IUE48OSvrb7a1oLdFzcoDhxU83cxCOQX8nHbK7puK2vecmq7HkyMGFQOlhN6XSkzty2v
dfaNtHKUlBVLykRTw7IcutuVgxwnFc8SO0Gc0v0iC/glt9v5e13/VkNK/vKicfKigG+8p+ac38bf
6bvRvxjPzm19zm7Zh/ruSj5tt6XzlpK1Y06dpqvQVFuGTfre3itvmthUsVlVwitwlsY4XgTLVwZy
7yz5OkALaLvXOuvKHAuFGZrlDNYX8iHNf7XpB7P8esy0MskuXs9Mq4DpEc+C2/aH6ySBSA/2e60W
r4IeOsa8qcBWGxpuFY4gWc9mEUCX4th2T4VYDZaTlyAFwTpesHfUKUNnpDs918SJiq+CCLZsgF+f
QluCuA4w/A4kZdse/ytP80a4qwJFJJMpAVflFHZfQVf0Pb8OVyOgIQ+Wd4/lfXlPgid687v8udPc
27frOMz6dxDkaGeVue52zIfpJXq0QXr9aIJi6wwNkJ9/onfVQ/Ng3GQP9BT9yHe+cR3gtz5RyWgR
GyUW5ailHLXDz3KT+wVpIC27bgJEKa/b37bG/1vNKNnc8GgaZAH+2II9x+09KBlPdfsUWc/pdAGV
2s7H6OqTCsEyeG3SfoYWcZxOASHQDeDRxV7A7wsRBM7s9w0SvuXjk5PI+4pFd3bEgqWqg6qyQy9f
3svZCLe/WONYVfKotkzBjAhdscVzFp96ULuaj216CP/CVKWjSIKrpKDtFJZmGXJvOmOrvDNUuo6v
/78qBUNWpELEExYIacFPreGcoAX/NDW3cqWQ3naOpkyqgC3R08HoIhT32PDuPdCXg/ypvDOz+Nh5
pYrZInFH8dgdtZKxwDQuJD52XqmCtQi0dFvwz00haPDt9FrHP4CsFYeUu0HRqeS/k5q4OCqGKQTZ
XxB3zfupts+y2tNa1eTg393zq4GFMkXPonadQMbAsnB7cU9m0AP0dyAO86adRbFmKfL3mPRVI+Ni
l9aSrZ7Phke7gZRF61662nkALTAYHa3ToQBSIVoNSNUo2B9x94BX9fQ+Xc5ptpNamthU4Vn5HPdC
5hJFn5HCL3EBdqZzC6p9Ly/O273XzFmmMpVjETib44jeT/I7dR7kHvOJrutK6jbQLnb6dW0j3Q8z
qBTbh9bYySid6fX/V+PqFO5QVOtU2Pf3hnNTRI/FwZMhFYElatJDPAi9Bo0EN+77g7frKtwqlRCm
AnE/Li0c1/eiX9Q7dnqoAqwKVpPWgMhISFLjRLoBW5CDqxlTmY7LKKmmUcK0O4eF894sji3AVEjV
FDeZBRlqLMDi8mwx63Zh1WU7mN/OeKpiqlBlI9fgCQ5p7CcI1Rj8arBvdHoGF+Sh2YKq6KqhhqC4
MWHxUJn1VzBMv8NLsD8CmhTbH/B2NlIVX+WSaM1GfIAdRUHiRcDP78HkdL5RErLM8wiQ8wYbsxrU
7QYeYQ2t7aejeDdlLR6AeHvXUKvB/66vqAq0EkmVlRXP0VBmn9NivnjeswWySbF356Rz0vr/q/yv
XQqScg+B6SX9Z8AIIeX2adv9b1cWqkKoItMqqdFhTrVqCsnJPA7MFFyv0hLF83YLOuco86o3Gm4E
MYUJVzaeGRplIa4GgPknDyzCYSLxMHW7HZ2PlOS156yv2hwLZ8sOeH4L+q9tu29P3FTFUE0WkPJu
jsG1y0uBQ5oU2hZkAp03WPFk/DhmP7fb0USrCqga8oankA6aQlrO7wi0qGLQXwMv+Yg3/9e0HHea
0bhJBVW5Di+71hI4B2n5dyDPIQXC2N7bJJ3x9dtex2lrM9oTJDPY3IOECH9YLtve0cQpU3I5kqmM
KXQEwwZcypl14uO3DkTM28Z13V4bfdXtJqEssiEuGtYJWMVo7uMw55jltcVXlkdBpsl21+pW3fXi
2smdovz2ZpWqPFx1CR2ZoklXu71fLPcJjuIygIwF1HYKG+JATwU0Bbe/QZPAzP73G6xucKB1j28g
dApw4+WX+SdO7tw9+M3ffccb5ZMpmVt0JdSahtX9n3/2AXv8MD9e6MO9eZr9jwbQ4DvfoQshZRcs
odyAN79oZlVW6D9PNojSq6/bPtJEkAqtagpSR04K27l5E8vbZG/nrrO7FqVX8WNJxyHFArt99wvM
yP7Y7dGU6Swrqcp7SK05tMQetswQ8xAfIPWxSqziqRwc4P6/0/P8fqlulj08qGYAqZKms2uOqUmR
m9BhhUKp39Y3tGc70aHzx/r/K08PSZQZEJbCppgm42NdzR8dSETsLHJ0PXf+NU7l5BQ1SlhYNo+5
cc2TD0X14VjkKdmJgIAkTwvTjXtfkw+RODiISlIaGYuqaGE4bO7TUyWiEDD703aXNcVLhU11QhQJ
hHLWo/hMnAfLcANoz0GzhICv81zEtnlycIH8mDc5qAwavie1rRkFFUdlZQbJ3QhDHDnlxxpcNngm
6LknW7o7w6yZwlVAlSGh5MqSGg30nRPMdf8twuP5k+Umy+0wR/0phvjizbYTNfGq8m9FUBcBVyJH
W+xdP7xnx95HURVRZfYtJA4Etpp4fngxsuYCLZedkNL5X8nf3IFQrIG9RGi5fzwazqL1RXGsAKuI
KagIRFglI1yh4f2nlVL+Lk1r+bnta13HlfQFtgFP0ggCR5r3pf2l588QsN2ZyXXjqORvao5tNNtY
XnZJ+ocKvvgDz3eODXS2lRyGmE5V9xkOU2QEPZHksbCu2w7RBboyleLQILHZetQBpkZITgVu+ouU
d3X1tYrrcLsJzapDhUwVfZGnckLfoSl5cqdba/6W0RthH2MioCqV1tJBwTGzYR8yTGcnm3zTkad2
3nuaonG9SplV520K9SfcuRQuFF0bCdEWsjOqmmhU+bI8Jq0S+nFjKNnvPPlte3gGuEdIpBlYoqTo
nPdQ45aoYIPxQMAqVxjNKZ0fOfiC8nLZqQM636z/v5pqpZEkgheQjzZ7GtYNhrSbloP5pIKoGsAN
oK6IL3Cb3H20h366DAOd9i57dc5X0lVCVQsjaWEf4i4B6IgvYwIuCeLsRL3O/0rGQr2HCtvC8X9b
343Rp8Uqgr59KNkt+BZP24mla0LJ3cZbGg4aAQBvmqe8uEhch3N3VWcwwHS8cw6t8ZIKonI9PDev
iTkCI/uu7klQJhco2u98gM64uiYelyyfweYRCpY8LEV+yQt2M7FmJ700hUfly8omz669GNHJs/Ys
IZcE7UwfmXyKq+TY3K0iq5KqienoYJRT8zbnMVjF9l6T6Xyz/v8qtQi3cqiC4Z0iI3es/07m74x9
2o6bNTvf2KWp6Kq66LlZtmvcDFeowZjz7227ui4rk2tT5kPZeYgVkd0M4iXD/e74tG1a12UlWaEb
KCOvwLlrtpxrqN414bZdXYgoWQpBG2tKJLq80B88u6/mn0n1AoHwbes6hygJym3QQNglZqZlkqdm
AmkUo34JfN+2eY1TVOCUIUkxZx6uRufI8B4dZ6DgDLPkr23rms6r2Ck36aDGvWb+2D3EuFpO+H1U
fzlme61or4K7g0ZUbTUYTreazuBaPEHM6MQGz982r3PMOtqvzHNDQu11xU1ZeFHDQKmzs1jSuWT9
/5VdUDw0plvBLi2SZxCoheVY3ddutlNrdd1e/39l3i5AXe6twWh58T0FewV0NH8c84iSmnOD+8qJ
LzCNZalNIj+W1c4aQOcUJTUbyLk5XZNiLGN5Elb/01uWGy7dQ9eI1FEytIYaB0SjcZhqu98G60fp
vgjoNm175e899huV0FES1AU9jrkMkfF7LkFYCm2Rz1nDbL+gzh3UkU0/N8hN2tffKsogKz0t3q1l
eZCZgYIDuP8epayzY5sHFU4FJj7acomb/KbpoCc5+r2xh6bVDJBKYmWkSzaO69hnkPuyvRY4hBpE
zPRYkVNZrOTiVZVbjLjRtLNnOhfM5zn9VvfW3qmlJi1sJZsjD0Sso4tVAjV/0yGFGMveSZHOM0o+
t7ZRgn4Jcyy0H/0lgrp55ZPscTu4NFOLCqjiS0y9ykY2c4ffQqL4Ao37S5qM98UU7cAodJ5Rsrq1
8sRopwFrhMnF4t7+QgZ2bMJVMVTYUc1pjTdLoTVYp4Z7J4Ibkm3H6LyuZLTrsEkCWwSqDudW4jGX
094L+XPbts4jSkLPLjR0DLGumtj40JPyx8KjndWkxrSKicILl4iVFibz2TuPzcd8/HOoyyrACbwK
hnRG2LX4ReQ/52lP90HXYWWSJYAeGsyBYbM7d+l7Ue+seTWBrXJQuRLwOjaj4FPXMvzOxXZA9t53
1lnFFVp4xadtv2jCRMU2SVqN0Tyj+4P9Ocrv7EX6bnts/aHimixSEW4OSJxuBCyrJOHErYdod4Gt
67qSl6k35XjGIcpf7ph1fu6Wv9Icz4yAbz/Yf2XO5SIuhLMeqfD2wWsq0NLiRelOeq6brzfmRBXe
RFsom+YeZiLHkmdL4NKG2REEsnvQIJXjeRTptzFje3phumBSEpaMtK9tiRNkKKFAPFqSrJV+O9W4
fCGFPPNIHF2Nq1inHDqAzmT1U5iQ3ic2v/Tg2ht4EW7HqybdVLzT3EHpGO/3kBZOcQY3Ju4f42PP
nqkKdAINZtIX63gv7KHqv9j583afNYGq8lC1cZZIum5fmTBuZwlcBRvjYEyq38fsr+2+WtHKcul7
e0aejSyFGnb12WNdQOtjACKqIp5qe+BD7cEtU1WH2KtAX8s6b/dcN5pKCnceiDE7A6ZzQf2EGhD8
3QOz6EwryTvgJIKMPVa0Fpv9tptOEMs9topUYU9QHini0sFarAYyIJzG2cb9S2LvrAk0uaqCn6CK
N7lixIumKZ7uJy+/sAQAmdE6jZCn2PmCt2+UoC33b8QYA1gDjBkRWbEHx47PvfOrS247+tnC+6xm
ujP3pgDNg3MoYP3b0pSypXNzGb8kSVKdoBEW9HGcBlOTVH5l0+Wa5ZDJbmo7GCOok+HCY48I9O0A
gBjNvy13UenaeJGBo8Hu7FUfimOHUVDe+Ndu5A1NQT3Ydb0scK3mKiv7tJ0ObxcK8P//axq0Rknt
Rggsp7tO/L6bfllsbxemc8f6/6sigWuTwos5cCwMJD7+mDatn1v9x+2Oa54Sgr77X+tZ0S7tFGM6
64Txy64dvFMRfi+GH4MnTyQSQKnVUJj3ggH7ercbskAIb2fv+nbCgLT237bnHJeGFcSkQhLFV/Bz
PEKHE9wG+bVc6M6RhM55ymKaizaLWg8D05bTpbBNn4jZ33adzrQyNQ/UXGSRoHinzq2HAyAHujqH
LP8HIDUyW+YzVulG/xT1X6M9umaNv1VEVJ65owNGRSwZx+XZiMzHqjgBD5Gx/tC6C9w1/w5o7xZ9
FEFNIkyXq00eTXrt9iDxmgxTYVG0YdStWFr+4jX3buv1fVs7dempHL2DdUelmpraXEBQC+FIjeTC
siyIK76zE9X1Xslhjzi5k6TIoBH6CIt4x8zO52RnRaobViWFk6huKakxrFb2PPDbafqUAHAfTS/H
olHJ0orbWWmuL0yi+q43vlN3p9s6nyip2XLT6Pj68i6tM7+PuyCCsnWxdxapc4qSnaYVmW277nS5
95Mbz9Af86uxCJz6xyGvqDio2BR9PHfI/sl6cHGzUeEF1THLysRLemnMuQvLKIZNWy54e9C54bZt
jc9Vbqmk67GmHeCVvOhB+Xut0i9zcugAAICSf5N/jCtwS60zSdPduOW9Zx3s8/otr+Y/glPllBrI
d+6AWur93D4le0VFU8JVaqkS5PUiTqIhjIwFkLMh+epCWHJnHDURqNJL8RLiSAhB7KecOPM9CYmv
yPIWP49J7oMNvtppRzemSn5mdm9C0T4VIe+bK7WaG1BYhc1sHptBqZKm4JfzTJnSIQT7Ahi1vcDo
j3GNeyo8ClfuGfjA4SHboNCmiNaH1oceIngqAipPXC/1oliE0VT6DNoBY0p3/K0JGhX7JPvcgUcQ
55HISz81oUZudE2/M/frFmQq3GmoSSPsBSuW1DIGfylScp+wsX6s+Pwwu5UV2Mn0PDQWOdUTuF/r
0TX9bDZtv+dLf2zMVWgUz2WZ2xS7u3l2mrtmkNbXxnCtQ/c4nsor1UUVkZNXi5AsnU+5DAqx9zJT
kwsqOGqaOqNrh3XvOJFvRT9fsxTnGPPBJZ+nzLSsIwRyJzBPo/cu94JY5qftwqwLKiWJ83GEuEKN
oOLNsoQVQvfE+91nsTrrSg7zOLeaPkIJFdZNHT0448E4USdZ6YJDKmVDmHR5kKZNEFF2zCEqKqon
LtQERYUgYdEXC+ckPi5pvm47WxMlKiIK0kdIHWaIcJlj30zfVdaVi2OXJp6Kh+ojwtrETgBaMtPv
guZfSVyeHDfZo2le19L/PX/0VFAUN4rO6gzEIK77X1g5L5dytt2goJSELF8+zT3ZI+nUhI2KkRKW
nfXgvh3CBlPkRMWlxipqewh0ptf/X03qudEuzkLwFbaLU80m9929d5WaaVeFRS1e6yR1ToYwzT/K
5d6cpU9BIkF2VvK6jiuJahT1AJV3mJeAOgcG7+VZiiQJt92i67ySqEUKZp8qxhO0RtanIf1gJZDs
iU/k4BaHKAnbDB4UkFdKkwTUbElL3hveztZP4xcVCEXB5yzwUnbEzRLlpwbQWl8Y1nDe9osm6FX5
wBxhOOU1+t333gXQyItjxJehkFA4Wk4OzvK2m9F9hLJ/7aa4zJb1ZZJlvO/NGISHx55keCoQKrNj
24IMNRZpBsAFY2v6USXPRdP/PtbztdS9zidZYJ32t+fWqc/u6mOKnJ6KhaKlKRu5LCJMzBGg0aHx
2zHKd9Y6ulFVptMpE0nOEhzIgTVdtpDfko9J0wUC9w+J3MlXXRtKvlppK02ZlSIcmwfGQJwfn4fq
skSd77p7CtGa+USlm3JZ6/COYa4SoGOZHHbjRT1u+ac9BK8uLJWsLdK6xMGEMYS0Brm5LK4Lcx63
40bTdRUjVbr1NPU5us7kMzPvyvhdNR5bgqsAKbLYwu4neF4an2bns209b3dZcwSuMkvJpU9bO86R
SvJdKz607DGJQZbet77lvqvKL5HYgzbrnLNW6VdJhbuvdnZ6xKe53MzuF7f7WqR7hCg62+v/r2w3
wgNN7OqdcvnOCwtz4O9mdxnMYOSNNYLKLdVMScaLCKPaVe9b62tEHjv6rXf+EGFCN35nGa+Zqxwl
exOjwWFWg2X8GJsXwwZbKa5TWlGe204eW6j9h3Cq7BrHjXFcMbZPLHph/XWXfkHXe2WmjYfUja1x
zVkveob+ygeQbvsxmU5mw79tB6puiJW0TSI25kuJJgZQ3sTlh2a+mXexWZr+q4AobDtJTwCnDWNX
4HL7d+0kH92Rn41iD+Ki6b6Ki1r6kQ5OjpUfIKsP/Sy+ssF4qpw9TmZNYVZxUXWx1GlSIAEmY7zO
bnIm/e+SGddlAFR+Li+HxkAFR02dM9aWi1Zsu3ughRUMU3OuMuvDtnlNZVYJp2Ynj0fGsLEiVnJy
2RhOEFjdNq0b4LXJ1wWipYIYZiHC3Hoaexy/xFjfA4qPp+vn7RZ0A6wkcMYbw5Qjsqsb2/O0zLgm
jgNvMHbMa+q0CpESA/WWuINvilLeQcEEz6ShgJAUQQKEr4hyf8hmn3bFaftrdEOhJHRmpSD3YFhh
maTiAZO0PkNsfY9vRlNRbSWXJ2GUpVEZ+S+sJVofd+lTkPf8YcqHrw1xbsCdmJ4aj+7MyprcULFU
S+LWvBLmEBL+vjUA7MFpXjGcQR8fgJPhmMNUYBWD+DmAMjgi60yQRUBWMA0YBS3CoeFQmaPSaUxn
zhbELQQ8sdl7nNLpYMfXjHmVGaTIp3L20HEglICFEafYOaYR76mgKios6DZ2DUwnZghF3hsm9vBx
mmxTMVVpGRe13eOspOuGP6Kov1gWjmmncedFps68ksykjHhMCZzS15+hanKiyyVyvx8bS2UNzVra
mCNYfcNMEJ8A7CHl3mmJJmtVNFW0Stvn62GqQ5ewNuXZrY/pUXgqRZQ709TonHWGLI13TrQ85N2w
s7TV1GYVKkUxbzVmAWcn9n2VXmwgbtfbVLp35a8ZTBUrJWeSTm2DBf8QWeWJDosIWmvqg27JzHB7
THVNrKXnVRKNfJjnvsPZTkdsMAt5hV9MKQeWLd3xkaaGqdgpc0RW2v16LVE/TTzghPpO/yFxn4xo
D8GpG4b12159Qzq38WR6KJOxFQe2xb+yMvktsmLFKDQ7n6Hz0xq4r9oQeLMDMT0MdUNwZVt2fjpc
k6o/OApK1kJMvex6gcxKlvqUz1kQLXftbg3W9V3J24k6ou1MhFHbudci4o8m825tW3zeDiFN7qpo
qiwCrxsUO4awFEXQcHESeEN5zLQy3UIjdgR1NpYmOIDg5rNhmvOntpZGvoM8eXs6JyqMirYRtlE5
ZidLigJ0npdROH9YPZ9xcpuf5s4OU48PO4OsgVIRFUrl9kBYFAQr6aFOwrb5lUc2aJEhlIhLR47L
iQqo/cauocWQ32z77+3MICqEarCtjHYzvsCbvpfRHCxdEUTeZaift+2/PfREhVI1Q9cMGbXTFzdv
xF0cz+Smt9q9vfHbpYOoaCqMjDTxmgRxG7lQurPOwDyd4yYOCkBsvHxnc6mLASWz7YTkdezhYrOa
nPGORODQ5YU82XP9CDFBC5eSJiRJJNm7D9b5TMn1Ce9yHLNeo8D1fthjcu5b88ux4VASvbN7e7Q7
C4WQdXfeEP8cmHOMPgXvKv8tgIMcwGy+nqcTgMDyaj7lxh79+Ns7BEDK/zXNvG70+Eyq3+aQXk3x
q+rwGmQernVdXeTigjOhPtnTHsu/pjUVVVXklHq9gZwgHT87zntcDjhNigoTA+8WepX0+R74RBNa
KtAqNpq0SjM0NZd3iftnKh69+LNoPznuk+PtHL9owknFWjFCiyEXXvm7dhOoWoq5CJfS/LMdULoP
WOvKq1mPkGpIMuZCNtadb22R+w1bfJCkAANqotSTIBn2WPc0pUpFXaVlK6TJcMhW1tEPG6vL91L0
1skiOI9ZiJftVCxdM0q2O9nIXRDirS/8uitZrBs8Pn1P7PJc5NHOMlnXhJLgBd4MO5zP1e+BgKsq
7vJPDR//mA4/d/YeGYpG6pSoHFWFdE3PqYHSZ+BtbtzfeIIHFWTTH9nLGBNfjhBtx810hZPipXE+
1OKpit8zL/JxSHpxmHWajJcqg8jFbIZV99nuWOi2SViS4cRsx5+yL3R0fZKYT2m5p8+qc4xSQrjd
xYU9zFhrgn23J+R+rp49UYIpmfzZjlddC0olKZ0CD6YkZgwIphTnLMUVxezQ6GaqXC/gFfc+H2pH
RX0xx8pnzhsktrRPohj8eKkMOLqADJcp/e1GNJmtagw2wPJBahSNNCCFPaVt8jNKx723v2+vCcl/
EGCTV01mMoOSYjL/OPST2ywfkuGYJCVRMWBDa7KkXWC9Xmk5U3OybuNhqf3M6bzTtnd0H7D+/6o0
ucLKzSSWIzBb5mVqiksZZdcxjg7to4kKCVt6WTkgMB3DPvV8ax5uYzMPTCjuHuu9UiOsysPBfAEH
9ZTjaR/LDGD8+G93GeId/2imOVVicDaKXmQj2Avs7pzQOnBk9F4M30h2E9H4TMyrR/au2nVNKXkd
12M7lOC+xeMk48S6+dK11SN3xk8CT5znqP1VtPSeJ+R8zHdKkjem5QIWDWbE3MpDwJfToLQ5RMbw
AmW7AU3iqaAx3jWLVWcgxFgEb59HVnv8w+BN7Z60gqZKqcixxeCEDEkMkI8LWGdt1+dB8usy4srT
cLKb7Y/Q5IeKH8uTZWklR4SN/W3t3DHj+ywet027q6f/e69EVFyYbVm4KnRhe7kvTmmY+jef5H3z
Kb5rL8m5DOLnD8478711GwLCFPwx/Y8fu0t+htQOfuana/TuWjysEkWOv3fIrNkqqFiyxV6sRAx/
CSpuRQExVnIHmaWWr68Jd6Z1XVSs/78qOLJnaRx7+Oi2sEIPIl9zL3ZyVTdWSjXorarISYnemziy
bsc55GkSlG560LyyLXD56ACjiDVP4n1vij9g4pP9t+1Q0PVcSX2zkXY12QMeKZv0FnyfbsVxoR7v
ZLrO5Uqme6Ss56GY019iBsTSTnPhj9zY6brGuIos81gTGak9rgUySgcfaMvEupZ10pt7afJ2lqjw
spZFDWcpCAUcas5+vTJP5vmvQ35X0WUgE2gS7CTx+CFIb1iwB8fSDKcKKouNZemLMQV/mnFOx9G3
qtOY7rhDs5dQUWR11snUZn3ya+o9rEfTqxeRU48Vsc2KbzWY+yt3B4Gu+4p1xF9lKhNdWiRJBDKm
MrVByWs4Rv6nTdrWAR3ltFsGdc0oWSvS2evn1sNr05Mdur/and7r4lLJVmklRg+NmQVsOJQFxVC+
T+sm3ZnadH1W8rXG1pDWOGsKe9cufdC0Gf7kTZCozbOjTShJa7El5TXDWWZneiAM+wKx6UDssQBo
pk4VXmbM81L1BKfJA7YygDRU9ZesfUzLp+200plfY/dV5DRxGyVuB/MghPQl3vq6j7U3++YxtU6i
Um1NAMIkgwH7VdVfZO4F7bx3V6AJGxVZNqQgrXcjuH2wcdy3yoWPOwGpiRl3/f+VU4htGMCAwzIO
ynxwjbO4DxbjZdvjum4ruToaUZ/lGa5rCzfya9c+m/LPMctKemYJxap0gK9ru7kvhP09HfaOVTUL
XldJ0bF27BzslQKvCe/MdsZdGIRN3M8jeBW7M4JF7r2N0nlHSVeTMEOWLVw/4g10Y8XnkbWnbffo
Ql1J086auY1n/n3IS2g/QHjKH0Vzcit6tkvn2BsmosLKPGHLulpH1xigIkXboK2PZep/UGXGOJSN
vWYS8lO4d1k5Izaxy9wJeo17VHSZ12agdem7HoCR2odWmc/mxyF+avq95zqa6VAVLeRWk6ZpjQ8w
5kcnOifDXRn9Ri1zvMfd8NFkrqpc2Ili6boS7h+WLz1us2P6O48ObsBVcFnHPbNYQIMB9RdAq91b
nO7gSHCnLOh6riSvV+C1YdT8P8PQeWliEKyv25Gvs61kbzmZXWbXSKqejLd8KlBy6lO1HIPKgszi
33IZQ/W6TXNzDm0yfo8a5xpNzk5Q6nqu5GyxENqmLi7yJrH4br34WIIEBCdP247RVBsVS1bNXULH
BOYJyAocwYO+3rGs2Z6pGLIaEsAMtAF4w5g7NKxm2t9Nsg+GuOtvQRcWn9N6bx7UNbX+/2q2KqfF
mTk0xYD/wUX5fI5ziDLXPvAcPnG+HHPUWjRetSE8mmd1DM2cFkd/s1deabXH+qTr/jr0r0zHLbo+
rviNta6l5RfBX1j63FgX1IVjnVdm3IlkzjQQjPI6p9TgOZvjY2AfogoYWvXgWB024qHVkZumf2xp
dj7WaSVnpxigOrwMXC9qM0ADrfNwcLNgK+kalQXPeIIa2ZY4HAezgs0iP0oOzoAqYMygWZrVTrqE
KdTBW259JKy/bPtEM0Wp6LBySnGPVaMAi/oOKF/fTe4YgyhleazaqMCwqUxsCzfVGE1b+mR4Yc7L
WB5TICEqLiwaYzuWBdyeDjToxz7A3HTMLUpyVsQAV3mLDIIjqPOSlU8jITB/7ORWhYZVS1TLnCN9
8vZxXfdhyoaXduqkpsCr4DCeFqbTeCheML5uD7CiqZCh247RlHdVTTBaZM/tYb14xt6JUw+SMnv9
1oWikp5JJMrEMNcplX3BYgbbpmg+vCtTwWGTi16nMTq+WC9W9bUp7+CXo/VQxYc15Wi7Y7dWXOzJ
qNecdiNRU8tVeJiVTl4MKYS/XsFmci0u/+97cuy1FVEBYnU+tIbdIxirjASLAP3g0cWAyqXVO46o
oYQAXHb7MjXtSXJ6LA7/iwjLZzwYxXC6y1OJXd+Ks9yOcE36mMrkKWlapnyC5RERbhovPe7idncE
OuNrWr2amQtSOfMiMZrITbPAfY319ehCXdUOdO0k89LSmcMs7qbnqIshUVoY1fJUjzzde3umyX9V
R1C0s4SMuTGDo3z+WonxpqbNzlSkM61MooszeuOYA+jggt3AqsjHFBxU22OqM62seRPSDf9H+dow
jXO9837Vetu0q6K/qniom6614fW+/jpMydOCK8rtXr8dLK4K9UqrKjbHDNmDzYszvGCScDFXbNvW
dXstN68CETQSZEpTjl17udxQJ36uqu7QpRGerv9rOmcMcldQQg/LuZWxzwpbjPfUqo0yaMRs7G0d
354uXBXYNVOLWHOFsjWMd8imbsW+1S+7h4Q6B63/v3JQXEQW9IFQBqTd/q2K+8sWXc+VfalMsxkU
JBhXTHSF/MKcLyO2Yrtzkc68Mo/2KTfB7QDzmC6KMfJBLuvjqI3j5ORY7CiJWpW5qDwXibouuxKQ
XDekOh0zrSQqGHb/R9qVLMmpQ8svIoJBgNhSQ3e7bfdgd/WwIWxfGwQICQQI+PqXON6ir26reFFv
WwtRGs6gozyZ4NjIsOoIGE3egbei2/AuH5dKiInYAoNbBElcQOYpu8Zjpvjtln3qlCr1s+NmIfLj
YE1MrFbR+0kZDStWC7fFxrvv+vu4uQ9L4POPFy2QidQqFUQhJ8aA5wiGKdh5YF6/bhs/2CJMtBwe
kxoLOGvh9VQrIKjq26huD4H809DhW7T1MmHbByO8+qytBFzP37KnFrdL80KQ+cJyLw+FhBrG23d8
nKO15NmE/U2WdHejZLshkxu3349Lt8TUEexqPYx0rXG09Z+lFDSFCTfZfcfJTrbOVz+UeCV9Pr/h
liBgYrTg4OJ6mpFZQpUoXZ0cMst4qwZh223DktvA19B7x+BD0KQIMYT8AzdE+t/n/7vFh1LDmqe2
TxrOV3MAI8meREOXZkCDXRbCTPxUk8QzV2t5b30jmmn4f6hBWNbFRE0VhI9s6rEuyfBMyzzVuLJC
Fiq9tMpBTOiUV/VuM64dDUBW//XQlw+9Tupd5GrmuqLsb1W7kqjN4OWp2UKfW/ybqSXoOU2YlzH+
Ne7E4/hnjS5wbng5YxcK7RATMwXWr/8tpeDmzT1cjfmDU//GXc29THWSmFxaHq38yJeoGrgymJ4i
VS0/u6UNt9q+LA7OxEwxp6pzl2CNMIECNlvMFC2paxBIWHydFH/O25bFL5hUWroZ+DhwhfKh9woA
QlpTubJfX2hbhuX2PGt9hMzhl2wa8VA1zvQsmqC+CG5MTGzUUORAMwRofJFDQadDGztqPFKvBdPg
+cWxOB4THFW7Q0IJgLOHbn3HZHMKgYDr80NbXMN/IFH4k3lTD/MBLcfPQ+DeASNwFbHiuivERbcV
YiKjysLvehcStYdhindB1l5x2Nn5f285NSbEaco5XQDrnQ8N2FkTME6FsttXmlyWGZqUWbIJIUlW
iBkaldNe0WY3sGBjaNs/N5Jm6S51AqV5Beq48VMl5R6K8w/+cunC+P92mm0zIalFoD10kpOXti+7
8Rsf+yi59WI8llyW3kZGvB3casq0msUhbxFNaNyUae6Qx/N7azuZhs22vCQdh0wRII1hfuurNgHP
bviJ91I++dEWDswSAkzE04x0IRm7BgWA3ksJ69IZUM162flowpbOxlQs9muinqauJzVTeFPWbXg7
u8t+kFtNopYGKmKinhxs9TJMbF4fqMbrHoOT3ruikwaA0rupeL4TEVF3Ojz5mwJ1tvkYIbkfMpb0
JdCm671gfXNzUQ0/v+sWuzARUT6QbY4/B8th6IL22E2E7iIXGvGiFPOG6VkiWrjO6l1CQYXDcjI1
/S8Ukq6zov0MdMhXFDt16i3hb+4t0GKDVtBl8zHsfGx9NnW1p3BPI9dd1u15uByHkm7MxbZchp1X
1C0n2Qf9IcmA/WH33G130aVVldCw7x7IP1DNTeqQu96nhfM/Ub9cRnBJTLqtcczHBfIB6lA4xWe2
qiFVDd8qpliWxYRELd2gxTBg8LIP9zmorZuofqo7+f38plqchkm5FUVLLdwB68IqlGrFA/KhImj2
5XwpyoWYqCi2zGJKvFEdmso54AjB1OYNE7NYr4mKcgogSIMai7M+pwI3du9UwUatzDb0uh/vTKvo
4jkYe7CudN30TRH3S5JtuFBLNDDJtnxQS+IGjCVHGSIvuj3e3jI0OqgtTn/bPzfs1OtbX5UdFiVu
wudYqVRCOHdjwW3/3TDSvC4rtBpjbFTHcFpyLdDa2qQrzvb8ebR9wLDTyEnExNc/D9yMHG+j6L5N
Pkm1hYGwDW9E4iUbQgkJVQXJdciEsnwHZIt2Pk3h1hu5xZ5MSFSXLwUP1yoNC48Omnsg37MClxy8
xTGdbSySZYdNdFTHq9jziwHYnL78WrXAMnb1/fn1tw29zuvdse+cRQnWYehZZGmJf+yGW3U+iycz
IVGFN0ThPEl1qADmauMjwJ0Ffz7/ty37akKhkBaMRaIBd5PJJ9xS96jtwYX5qr8sOJloqLAMVT83
wItlQf/IRXRDdHVX1Fu8M7ZVN0w20igmwZepg8ZbNiVJOgUvly2MYbBxDJUVTVcUgWYHOabOKo6w
QOqp3Ko52068YbHLMg6N4+G/O4WzFrZ974gXwLQD3mLzVd62vYbZjq3y/UjgisHch3C4Wt0Obu1T
+O2iRTKRUbptBJg4MTycTp0VO+0dA5fsc6Auzn/AcvRNgFSgO+V4Lsfx9NSR8m8y11d5f1mkMim2
ZAzedFIV8AZA/IRQYwi6rV4sS35p8mq5ItEuz3N1UPWfcG3Xdj4BcKX9f6DKexNuQZZsq7P+/s7n
AHIRKmde/n6FzyLl0J7ZrMZYTMsUINRJT1pKaAf9bLLXPojNGdmf31Xb0IbVEsbnpnTj7iBJee3o
+dgnWzA325IYZuuGTpDBKahDOPWfuJvfAUu3g/Te62X/3LDZlkG7s8oSXNmx3HNU3YZ0vtCWDFPt
mmoUqsU/j2Of7/Mkf5tVcpgKV1zLpd4g9rCsvImNGnHa67DP1F9Ul/bzL7K+sMRjwqLCmbCJlxEe
uNwavFNB9SaKciNK2f62EVxnlqmlCYPuMI5KpopHya6SyYUlHlORUEVzvkD5hbxSIUsw1uMeEi5b
lz/bXzds1AGviVfIkbzWSQ2wbsDRetdt9VvbBl9/f+cAFB2ieiwG8lqqokVzn35xC/7roqNuwqKq
zsklq1vyGmcJTVUwRam/1OPustENO61kV0R4S3HenLAByz3DzUbKdjieH93iBUxklBCyh/gId95o
40XpwKZlN4kWjRRTtRWZbEtvmGu0tJBb9qP5F+BF7XWEtrnviuf94/kJWEY3IVJJEXtMNZq8Oi4k
MWg3vPhuvXUXsQ2+Bq13p4bnFXqFun7+uSKx0iZUOm1UvuWBbaMbtsoqSEkAFFW86aGL4nROvASg
ILG0G1HbktKYMKkM2OKK5An/1axwnRG9j8kcf+5zVe0mb4t1w3KATMRUMNVjMoWVfAvBpHdDlyy5
RvG9BYcl6fbnt9j2iXX93u0CbVtZd9yVbyKvv7fBGP8K/WneA6XNNiKKJcE00VMKYjYVqIj4r7GO
us+6TMhxWqiXOiMrd7SreJHSMjqcn45tWwyDnsuOMOLiY5OInru+geRn+FnlIZTILwQNE5NRa3Ha
sRzyqfwRyHm8GUjJjl41PJ2fgO3cGgbd6DrhdaXyH30e9bsZUO10VsEW7cDHo4Pn5N+7ramvoqCD
v3NJ/X1mvt4VGpXA83/942wzMFFVbjTUCQmL7gXH6NvU8V1A5QEVZxTKy8dyrnfcCS7a5sBkzoKH
m5wojtsXkqgqHWfvc+mgzOy25Q4ZXXp+Puui/LePPjDhVnO0gPwxD9qXVgfPHX9qIzTZMSfNKwcn
tn8JSHSjy/L6/Nc+NpPARF01xcCcBVnoiz9Gey/urxPG3sI+OCidXSejfDn/GdsJWH9/Z++yXyRz
wfv/AgKqfQ2R3JTQcgtOb5tD8O/BiwQSgcAC+S+BU+8QjO51ER78yntuYYlOtnWbtx00w8hROfH8
vo3kS1LQ3wz9g6wXt4PovrSR/7sqi2sltt7lP3aPgcmrFXXugHu9an70CVgwrybd0ic1DbraRz4f
2MZJs33FMPqYk2EOEaJewwCaADwIq4fWxQVcx+4WpYll302UVuf4PIGLb350EN4Beb/QKQha4o08
yrLxJjxrDPIAD8J588NNki9gJ3PTgeaoLcrhZ1WVENSGAPNF59eEaSW8dRCghv4t8TKxzzvoOuVy
K6hbnrACE6SFMsIMPvmy/lH10SN156c8F1fryVpPVT6X3+OQHVnG0J0TXvRkH5jMWngzDutS+/xH
DopP9HXx8Z5mgXNRP0Rg4rXYVEnXzaR8A702CKN4TcGILFhagXBiY+//prMf+EkTtOU23AXUgyRv
E62PEfkku+BPBpblwo+uCzgzX/Jdy8JnlvUPXUg3/KXtQBtOoI0ZyHnWr3ageU3rUjb7Zm7c/flj
9nEeAcatf3sySDEBLZP5yysLZe7/pvFUPJO4ECB06Fn7iUTCdTa4jGyfMoy/rRT2ZhLZK2qSPIZ+
rDcJtH75dSU/96Ogwt0xPCBtXL0tlmpiu0gXt844B9lPoNjrYadU8ViUgu1LVxRPXVvrYqe8zcqc
7WurB38XbXKd5I3TDd2vwtHXazqWO+NDq9ovpft9m4jbchRMyFfFndjhXp/8BK4g3BGnYGiGR9J/
/ijYRl/37d0c9BS2XAmC1hldvdDQcVO3xCP3+cFtC7RGhPeDAy7feklCf+Yk+qwd/TDo8SsTw7Vq
xwenv+zdJDCxX2OfxFVGF/oMpsBnBYHDtE26h4A5+b6ts/vzc/nbB/WBIzDxX5xCyk+SzPk5ecID
v2/Xxp3n7lpaldDzJfPEG++oQjrW30gGgewgZUB8OmkHTe4keFLx3LRHb+jHCuRD6IcAMRIL3CqB
u6Ih876f/5u2/TQcR9lmPUJ5pX96UxddtZmXXcWS6cus2USPBb1Lh4ov88+agLYGtPDlVdyFwRUd
OVCt6D0+XjYLw2skS1j5GYumn5EfuWngJ8FuJvVlKLXAxJFlgAk4DNQPz76ugjSK627XjLzZiBiW
dMcEkXXllPBxLJ23YC7b4xxp4EBZQq6pt2wdeMsmm2Ayt8wSb1C1/unmfrAnYQmqHL1F6mlRfwxM
HBmbVB/i3c57Hjqid37eHENcE9OuojsQQjw13XKbjQ3e+xvw0xOyd4b5H6TDG1tvC7gm1owOtK4H
dwx/Zk58RPZ+70XkUCTzHZrn7+hQHmLw96wXrjpy7yZ5mWxjYGLQRElcPbeeOLVd2fe7onCi5ci5
jwuSSIpmY3a2nTPuEBHy7CbgYfQ0FkVY7mKv6aYdGqLFRr5ludVFhvkPixtzf2qTJ4dEtzmbHQAP
HNyx42MWLXcdiR5VVVxXatpfZKgmMk2UoD2vCL7X0thN50KEeyfPt0TILVehyHAD0N0Jar/I6ZMG
8078GxzW8/iqswGt3fDEmcdSrnS11Eco4i3zC01GnWwkYGv8+8Dbm3g1kqkwmqUD+i+vBaUNfwU7
6aEO3CsUsa/Or53tE0b6UEC8w5XQQv5VjPE+wmEmVfWdJd6uGpzLZLsCE7WGLDJrcj2RJ1fN1S7y
+KkP4O7OT8BymE3GroyGxeTKmTzJGovit8O8H5dsg/TeNriRO3SkdSH6uuinQYY/CgHRK+4HW1d5
2+Dr7+8SEz4pqZfC109tI2/HCUwK2XxpeDHVH8MBwtZ47NBPRZbRFMpUYlfm7ZYgmO2vGxbeTvFQ
rtovT5M3jHvqkrtwAiv2+R21GJwJRBO4DUBIbtBPneq/9bI7UQkHO7n+1ewMX5sK6NM8LLYAgrap
mOYdAiDIo6g6NUnVq13hAN+xSxx2mT56YKLTAulxp5ui5CkPQE9drIp4Mxufzi+VJcyb2LSxC/s+
XhTf9368fO8VOPtjxOSrvv1z/gOW1TGRac4iPRCNMr7nZKl2S5LXXep7WfzrsuFXr/TOBPpR+aB+
5Pj/Tnwj5SjuShQ5NsKQ5RyZtF2DCqBgU7Z8j1L4NZ9yuRMZ7rE0g376XJf7wB+CLy0fL9MRQtLx
78ks3lCUqFzzvfRIfxSO393SCBKOly2VEbShj5F1c6P5Xo/VYU7E9dRtZR22TTasuaGSUI3sec9Q
Vcrd9lcw0x/n/7XtgBqXfM/x6zL0l+RJyzj4NAldpEnoBjtF1BaI2FZR+kvS+u4Q0VyWI5Dv8U8g
HbXTXBHXidtmp5VX0PuQiBI6ImWvXBTIpMiaNt+xJocSJm5NsQzK48SXIAo3tskyYRPdtjRxHUEk
iO/HFhgrGhyd/OiGl9FTBiasDTfucWauV++JP2b5IRlJec+7Zbovu8F19uf3zHIcTOYvQdpKeslS
75s8ro5TWYXPUxktG696tgUyTN5TuhUsa+p93hJsEklIWi/Zoy/JZRmNCXQDQRmYhYOihgzZeCJO
/H2M1EOnijzN58tUygMT7Fb1swAmmNd77vRlkVahA+Q6g7rXhafIMHZeR0EGGlKMH7PwqyyrcU/m
PixSd9AbuaXNbExNydJrQCPt0PzUkYWG5SGvwAYQpKB8TsSu82oGbr/YcaRk+6pAl4Tc5WJevN0w
EwcCdhVvRnrpkTPchNvnxTDlJXkiapbg5ZTtEg+7xFW1e7rsUBthnnieV5Sa06dFxj2ukDz51uQZ
3ShJWEzGhMdxGow+7tv5SahhSqMQb9WSXQYsCUxonF5k0qqx7E5Z1qJ6qT2dfUHcDLYwFKvlfXDL
MNFxc63EpPy4+uU6lZMco0oLN7+eC7fVu2AMa1JfN+E8RxvlUdvBMyFzvWZ9DlKY9kejhq+TDFOK
u7TM6wNrm9s8Bpce7ttFci/7LcoiSyZgqlP6vhu4YLxrf/BobUJ2BV6Z+G2U05uiqe/Xy2jQbtFp
2VZzPSLvolE2uxEFS0L7w53n20guX2jb3QLk8W0uttrQbafN8A5JP8UkxHk+xQXjaS9cve8rtuV7
bKMb2YBLu76oGor8iGVjAatHuWAX5w0ftuSuLSHAZBxTBQeX/BRmT6Oup7d6dkrnm0IBdS7SMibl
fNnlzWQe43FQD12d5yfXc//MtSOResj8cN6fWOZg4uvQZgVQYFk4T3QMpLh3l76i37tGkviPnDtX
bXhpy2aYWDs/kjWFUmt/qnyOdwPmBaNKQUqyVWezlGpMFjIa0yIo4t55Qg0v/hr7ZZTymYg9n8M/
0VRkO39BNWWmyt8larPe/5cK8gOXYwLxcjdHMbLpxT6b9VhkJ05IdldMOd7MUof3cQJ5OSk6h+1n
Nyw7SP8BzK9/6KlwWIiDqb3eux16uXRvgMLO3k89NlGfxhklL6ryCydP0fKrwjIVEBuoApTq+Ei/
Tn7iV3xfq3Ieq1SjFZC/JjQv3fbg+A0T0zUdIf/5La7auazTrCuj/C0uaQB/NC2J6HcOaG8T6J6i
iJU0V8UcZWAp2wj6locKk1gt7zrROLpmb2KKblYVKD3upSOu/pYbabHhfm07bvgn0qvOcbMkelJM
H9k0fqNqRc4Vza4YZ6D/eveYJeUxyrZuF7ZpGd5qLssyLHKnPFFMKxPyc0P1tyWu72lXHgc+bWXe
tu8Yfku3AYHe9zycVOD9USL6HEa4CIfeHQhJ7+t8S1/UZpFGqoKicNQ4WctOOcuf54W3R8kiuj/v
VWyDG1kKLiLTCKE196lOuiL1SVmlM6Hfzw9ucVkm1FCUYaQ7aAK/dXlwO+fs9zq0HIdvlw2/Bt93
gS9a0NGvWEbf3FZc+exhrVd23oVh1WRji6allKKoEhDK0iNh6N0lmv4Tcnq/FJulXsvym4hDDcQ0
vAG6Z10exv5v5D5zeB17Jd+CiFjOqIk27Cc/EIE3hCf49cecjFM6NvweU5OpE83fOSz+/GbYPrTO
8P1mOK4iogmR7tLmc1kMuMch4ykm1qagd6+hlLUlnm1bM8O8qY+3xqrz6RNyugTAYTiR0IHG6fl5
2M6sYdSLj1yxmwP6lAzzV0/GN8gNv0SBv4HdsCRrJs5QRjkjPan0Sbvz1VJX0a1egfmzD95cEocb
X7EtkWnVUd/nY9K5J+CZnJ1YqLvrRfh2foU+Htw38YZj7hU1/qo+odwBgbWxm1MdBFvkcx9nzr4J
OISw0eRWy4wFaqLHKQpu16BUewACMufrGM5XebdlGx9vtW8CDlsBYjERD9PJX/wI3ClZX3GWRrXu
s28J4BTh1fkFs01pPQvvTCOZdUGlH+hT7Yx70cefaS3uS2e6a9AhvlrgoNqLNt43AYcscikdWjKd
3HaBypyboSy0+TZhm4dh4hlP8PRdO9OJ0nH5J3bE9NMNC1BtU7xHZbspg01GgFxiKecMeJDzq2c7
boa5g3UPjwpax2+xW1Vp7MQyLZtN3O/H9ohs7N97086kGNkoyVtCh2MTT3tAE75QPrx07Zai48ee
0TfhhkQOUTPOzXQCw9MNqbPrpeN/3yM9F+rD9RaR4Mdplm9KemY0ary46YK3Nc1aM5KqxANP5SzD
VdOJq3Lw3oIpJEeptsoElomZ8EPaahL1g3ahczuCxivat1P0PZj5p3Vi+bBsmI/lAJg4RJaMLpGj
q0/5AmhLRoSzm9S01a5uOQAm9pDMOpuI6JLT4gRpHDi7FtzOU6O/ssLfmIDlbd83EYhZkM1JAyD1
yZumdD1kWugXL8nvRhZ88nMsXCk+9WFZgjqLH/2s3XiPsM1tdXzvHE9VxJRVEt9VY3esXHevXPIp
D8Ub2cIJ2vbGcAm6UH3NdD2eRpacRAkd4taNt/q2Lf7ZxCCqScdF7NDh5FI3Sjsf3b2iSlJ3mjbe
Cmz/3jB+r1Nx7AxiPPV57eLByVfXDMpgh/OOy/b3jbxdQx+0diM2nry64WgC5d+BGXhcE8jz49t2
1wjyWuJuKsCoemqn6oiHmq/rq67i4eOMd9eNbMiyQv9BFgqA5CoSq5NL2uG2qNz6EU8NW7gqi8sy
ieOmDhEj9ip6UhPZgxZzxzs+pN56K5yDfchqwKblKxKA4/kVs81mdWTv7CHMqQirZYhPgLJLdOPV
FSr07c/zg1u8oSnA6UFrvBGhp04TaU8+CX+vhk1DhVtVH/4fEm3bJAyjBiCsboosUm9sit78SKOv
x52y/flJWM6siSmkUUX9Gejlk6hDp9yDX7h7kbmTP/uJM+3Of8M2ASOgex6gViPuhae2xQs+npco
6JD0t8sGN0zaHYc2IVHendxqfnI9IMmDDLIX5we3rY5h0ZCSojNveXfS4ypNKnNxM+rmV5Nl5YXr
b9p0vrg6K9zuBHxhvRu8QqSVdoodSTb5iSzLb8IAqWZ+UNdhdwqmAepGWqiH0PWryxLQ/8AAdQMs
hQ9546LqwzodlrpddrPI9e/zW2BxGSYGUFVuME+s606wtBTh9AfAuykTzZ4GzVVcxp/X3GNVL7/s
c6vvfecxVDiDUzoJesQ39iyz/M5T+MyYX3OnPHJRPjpDeCurrSYYiw8xQYBZ5MauS3DAVpeOTqur
uYbabkhvFh58h+bBRZR5vgn604rm9dhGwYmFs9iRxV3SApKAG1ZiO2CGfQu8dogQlNanSqnZ/zRy
1Xq7MJDoGDi/KRYzNNF+bVl7udN68gSsw5fBE9FhlK0EKHN8OP8B2wwMO29qmalc4APoChQ3wPoh
WJTZcn1+dNsmGzYObFo+tWugWM+TGvMqrQFMXA8UGfAlIANuzn/IkiCYYD5IAAtJ0OtwWu82fjx+
S0L22LcA/16cYprccySfeTBAKOYU0e6mnsHO0UTsrkdx92KfbqL5ZtGRrmuUd6J6Lu9UkrNDQ4na
8Fi2VTJMfCB0SCKSuSe0AIFubtB7n7dfhqW57WN3owRuOVAm7ZwXLAsfmsI71dkYylTTpb7WkJL5
cX6jLU7RpJxjeEgnUee7JwVvxLh3JyYxpgJ5U+83e0+Gb0HZfy0JCBTPf9BigSbWj1Eww/lD6J4g
nBQ8JnMN4xCx543HomZii13bYiihEcvjEuWfYpr8V1RIj2MVH0WrH9aS3CT9TwPlj+cnYylrmOg/
qitvyges3tDWjzOb85QH8TGI1Ze1RoNoDImSYsP2bQtn2D7TiTPwTPmvvis/+Tr6Xi7gLcLV4PxU
LGfZhP7JuXIAMWv9Vz1HNwVhj4MX3detv9NjvwE8sGyKCQBM8EZe0KxqTorzz1zorxWoz9Gy9YXp
9ouQ0WUhyoQBQqQzWnrpLCcFse5bd+b0quxZcjy/TrZJGDYvJXjzwUvrnlBMPNJ8cg9lOz2s21xk
uBSwsN+IJJb9NhGBWdeNiguynKA7Xqa95t5VBvmCnYPq5v35uVh8iwkCFLzSUdj2y4mwcbnPeuXc
SCcY/jk/um0CRjBPQqeScdwspy7Mk/3iquwAjfv2OMz+vD//CdsEDDOHYnidzVCZRZUiy/d+VLMj
D0N9dX50m0kYsbzPodaja3c5ebh8tx2seyDuVav1P8HCNyritkUyrFp2JbBNclhOWZJ7hyaL0IyL
bu81BNYb07Askonyo9PQ9L5wxGmaw/5LydoXV+pqwyvZBl8947ssV6MGPTvSm07zStghyPDA8q2y
pMXUTGxf1SUeWkwYfe375rGK5ivP9990MhxdsfwJ261HUssWmER2Log6qDNU9JVF3p2Hthk8UDws
qi82Ip7lGJkYv7adM5oHTvwaj9FhvXOAX+qO9s3Vgmbi8yfVtlLr7rzbBdIXIymYm5+WoP+G50zg
CqFIwg7LAHqCzWqqbSKGQQ9ZQyDYCOAYcRkkVjETaHI+oMvv72vEZTMxLDrnoh26Cd8IZvJn/QT8
xk1ehjfr5Ww7mFoCtyn7iVeTCNwyYfCqY3anl+8+roHryRLYlnH5LqnYSBFt9mHYd6sYyAarKHjN
dLQnCTRKNs+tZTtMHB8NCer2A+ZAEr1vdHztKIisTICc4DPnd8P2CcO6vXqJYpcn/utSiU84V3PY
gYE42XlbfIYW2zPhfFMsagb0aPYUTQkw9dGtR+dPuDZvXGMsdmGi9yqnpxlWyf+7RPj/620pHKMv
JVJ1sM9sGLhlj03E3lDrsmp0Hryyyr+bhdOkDmhPNga3JOgm4R3QgJLzqp1eSz+6T5J6FxB+RXDR
W9M/AA9XKg3exZe9mJmaoFqW01i0hL/6cizIJ78J+uZbmZTeFpzOdqIM+24cAWbPpOhenUZCO2NX
+uW0XPGWoPshhSSOFkAoD25W/j5/gm3LZ8TwPMtyVbdz96qTbFfDAQOndWjAWDqxcV/Ap4wDft88
Cha/YsL4olJ2odtF8jWBI1l3qsJJE+DP1M14bJAklskW4YHlUyaoLwf/KiMTla8Cs1lnh/O9PnhD
bOC4Uk55qCGfX0OLFZm4viyQeszQfvCqI/0w+/ExQsEhSAD4Jj8L5m+UZmxfWX9/F8OU6+REooXt
tVf9zcoNAGaaI5H0S9y7OxeF/fOTsS3bejDffSbpi6BsySxf57ZO10/NWKtqzHZ9gioEG47ZpnCa
bUar03v3KdFNna5Q0XpNFrEv8icfD7Y5y3Zl86uct66FlgNuipCC7MDtM5D4vWZMpdoXV9lM0hFV
THS1p+t8KHxGifldtnxGDgAoLPHCjotX1fOUgVqcr1dE2JBb8fT/ldT87bZ+t3woDfkxmpOKU+P6
13nMjvE03nTFuJ8K76AcuXG6Ld7bZOWrFfg2aj9IXlogqn5A9hMYyVaQZotQ1+Lx/iLL301DeV2h
OlGVrxXC9N9XVKe5773xa8K3EmVLFDXBcoOOHcaguPya+R1LaSGulJ+c1sbY85tuYXLwTeVSF8My
z1HOi0+WhTTp6OfQjdhBaYENYt81UAdud6hUiegRrkI2t9xvyoTvfN8bnCSNRBu29bUY8qFGZURl
+oUUM+9vwMo2Rhux3rKPJuiuSYZAOXEDJqtEEnndCQ/cPGSZvC0KeYs5m4A7kXRt6RWh+zIwlnEo
ODvTrAHtm6YyuBpAn9mg+gMiqmQ3xTlvNy6ItmkZTgRXw1x2czK9QO0oCD+TEi3J30d3WdRlId9d
P/zufLZhvuRNMcoXv5DixwCH/paP6H8+f3Rsf9/wF9HY1ROejNSLkE2d75ei9dTV0JchvTr/Aduu
GAkF9GPB+5Oo/sXJeAqGtt1KfpDBtELu3zbR1vuvzcSMPGIhQbHEAKy9BBkUH3/4eoqzBxpQt3pD
h0OUf7tsNsZ1wad5lgD2LV9YIG7XsMFYg2dIAmYCBPjNZ5CPgwYIZf6957xAA+XiU/HSVsVfL54j
vjI1fuU0TzPX20kkEV12WarimcC8CuiiOaIDP/lZ/3OtkK5ZkWrJYfa85zx/Iv58UbXcM3F5iSrd
LNMBe0lqlXxXUEX/LqJFPJ7fnY9duWcyAMo8XyL4meLFwbrtq0kuR5l4135Flr1a5LCRonx81jwT
ideONGEzrwrI/kZqSbFQnYO3MAdcot3cF1tMY7bPGIY/5d4ClpKOPldx8mUo62MRx6+62CJP+9jy
vcSw/Fy4KAkVLX0ulT+p1ww8lkXaZ43nXHQ59Uz83SAIqQafxc+zVF/y2EGKn19PC0nLSG94r4+T
Rc/E38WLKHUjm+jZiwpxbMGfkmZtl6UE+ZQ/+HTfQ0YvbSUP9udPmG3RDPunOVuiwcnC53Hs9dci
48NzHU3jFj2wZctN2J2gJYF6euE/x7nS3RVRbuz9D2dXttu2zm6fSACpieStZMl20gxN2qTtjdDd
3ZKaZ4nS05/lc5Wfu7IA9yowClIcPg4f13B/MXNZ4aOp8zm+qRUm7E7alluSmmXRnMM6rG/nQADx
txMdG0Foou5k169enXFwQIc5vgxEDR3iyWV3XSJ2Hiq2qrj8/mFLHG1tCZfkw3tSptY7tWuZODGM
gBZvDSYcfsn8nAv4pux011Z1l9H6UF3dAwDpTiSL8m7iz0liV2GSpPSuBag4lpXr/Lk+LFv1GAFf
+wKPt+WkorwvvvQt3vlSu75LdPuw6l2gy8YMNpF3dlpk0lazihKNsygUrnh4Abpcb8FW4cZm7wPr
TrLFzyI+LV/TETeewh72LqBb3WNs8ZoubdtpzNpi6g89Nj/iyqdLBpUI5/tt32+Et5NS36kBTnvH
BuL/zOZUvQ+u6ulOaGx0jwm5w2JrrXwZ83c2SshLVQVfx7C6+M7uVLDRRSbqbrRoI/5fB6we5Hur
1b9+Ro7O6t45u/fZjSXKFO8DnBXCUo6fvecynx/ctXHFIa88dwmmlLZ7AqVbDbn8/iHkJjxGDYv2
izit1WdbkWfmOrDz03d8kjcuVKaHK5SVYbHajWUMkdL6VDrF8GdqxvQINyeALPnC251D49awX37/
0Jhy1RWtuVfETe5Ax7/lc7CCQ7wz5lsDYuzjOnUhaV0lRaxl5/0DCwJnvNC63S+umxVZfFNgmF6u
PeSz/RIppXithzqkdaqP66xvA+VQU4SPZgyGYk2FkXDAJzr18CX45s5guuxcof5+B6HMCOtGQmKB
W+iixMaFsJpFelSVW5x9LdMDq/oF+avZC2/qKhOEx1pZ5cj3FPHSZa8edoeopv2eHsXGVDIxeMR1
itbzGoxD5j6ppfFDXYk9iNpW4Zfu+zBPh7GVoK3mmElza5/HZaxjeLjvzdONO40pwpfYLiuc1Jbv
8KWrgma0/z8TBhGgaGy6NVhxWnCqX2rcg5JtLCEm4K5cB9+XfVXENRWnuaBeMEKYIsEdbYJx507w
bTXKCO0Fp2Y6dLN8J3V6ggbJAXq6LaRtVQ/SsCO+QDd18ejOVXprfIxIL3OhIDKfWV98SZBArEA1
AP8Y/InbEsnURN9x1+5aUQjr7XLtvFw5L89uyzpE9jyEOE7vLCYbK5YpsdeuC7fznqvIHUYVzDh9
1BoM1f1jyNaoGPEOUP5Ixsq33rKiulczDQucBfN0DMd8jGhZHpMKWk17q8vGsPwHi1cXMmuEXcRI
syJkZC2rKpq8WYud/WOjv0wgXuWNEDgAhzxu2apDOrllDAVn57gA9R5dX7Q2gsXE4Xm97zfOwooY
DonsTLlwjn0xkJMHnGHAy+bGfd0U2BM5l25m8RxZ73V07ihbLQ6PjNEPpZuo732jpPvPbU269OaH
1Qz4cAfyl1jN+pHPPya9Do+V8GYr5MVqf16lJfbEpze2FxOjx9JiHVeYQMZdN2cPnV2+pH4RJa2r
jlaTgXrE9mCfG3In1ETn4Umpq8VUsjf74hqKBDJ0e2NJ1MlbrSNOGceRjnE7zSdID+xMja3W2f/b
j11ZQFCBgl7P1uxEpIxxDlcBpOeecIk8rhnby2JvVWSc78GfneylbbILfOS1GAcdLsxRodPCKKfv
0jgZ/D0s/lZVxgLhjZY/WI7ENMzH3zj154DNZvcJS06WqGjA1PDl+iTcqMhE7fl6po4e8jyG08Ir
n5PfGbW+9ZN9dBZaBU6X/blez0YixITuWYSzWiCnD6LxmgeVs4LHUJwbbzrxevoKsPbnAQ6Z1+va
WO9M/F7SzQXrOqh5DY5I7AMo7RkMSgu72jMl3argskh9iNza9jwbg+O/lZMdDl3+fczTG8fDWBQK
JmglrTqL8cb4wAorDUZRPg6lA82OPIW0bP58Wydd2vahDek0ZERzC49ic+5aYdHy7KGm2TzunDK3
JpZxFmCkHZq5J3jnrZPj6vU5zrZTVOv1vPIcpl7pnqjL1mAY4T/hKAgnrBkVdU763Xem9XvPPSF3
DlBbxRtBr5LZGibLzuLB70cacLvONDQtR61unK1GqFtOhbsRAi225mw5+MkCBeuxvvHzTeyeJf0p
WeSAWJCKfHeG2rmzyFrtyWJfpuV/pW2oKdE3ZumQpGAxx+5gPXoFJEVByo45LOZ3ptFG95sQPmsZ
fabwbhYPvPvHywcHVGw17PXOxqpkIvcsJydWD/Xp2MPWoXP7ETnhZ5tUv0tLnobei6alXndashEQ
JorP9qzZXxyVxZwkn7RCLntS65uTNrHrQIlyvvUKZsr1QUSCosvSLFaKjYcyd9YYN1V6EziaOkZc
C8/nK6FYyKGAUoFPDrGbx3KAMMPObn5ZQ/82o4xwXiqIVKwl1qUFFOJYFv7JI9Wp43lzgOrUTn52
ayyMoIZjjfQYOM+xX67IkoohxsJ6nFzk4mWjvxHGkp3lY6s5RnS36Zzbi5dj1C16r1f2w3OnU1np
GG/uNzGtqQnjm4FWz+H3ivFuu0841UNY2ZKwa4fL5sJer+8WG3FuqvK11JYtcqfwqqmKLuIlpTjy
1N2nQbTjjc24jNWHDWnQbleTAdNWdFUkfDRD5N/8Zbzz1vR8vRUbi4mJ5hsqnpejxObaA6QRVRkf
IjdZ328r3Ni5e21TPpFExWs6sqdaZOupTVd7D8a39e2X3z90j+rKEs6A6J4mB5q/nycZkl0c/9bw
GkGdOKlgzowplFcK9kf91wzANl01O4+qG0FgGzE9WUWm0pmruLecf1LHf7PJaBdBQ2kdtO7cDrcF
mym15w+rMzIXzXDZ9KCq9akkA5pBvw39nr+K+/+YmL8sUCZCz9MwiysJTb/iLu3yM0vFmh6HurJ/
C496rzVM6eyvfpeu3aGeaG11eC3J0umFirSb77uFpDK2siz/4Vf4F47gYvHXwvdScjfimpv8YOOi
kgNsPvGn9PJSBm5dp/5BJNKJfQZAmxzZ0hy6dW6nw7T4Iw/L3NXsQvZGllBB8kweIVKEEyMQVX7b
HsuhrL5VkPJqYp5MLA1ZB8OJwzTmlMYelfV8aCYmncNQVeu/gHPw7/aS0TKYkq7/trp4nwxb4uhT
wWf/cy5teEHwem0eoSoDfV4txpmLkKwF6Q5eBfiQN/F1COaFL9YZFO5Vvdq55yKXImF8HRTtSJyg
L0T/ec1bt/7HTqbciilUK91YLs7wq8oHbDH9wql/qPklR2kzpKtCv2GLHcAcrKSPrUpU/22ZSm69
qMlevfuO0nwK3YwnflAX8Ii5x0pYPa2e1S5xCsUQVz/6rFvcMfSgkLiE3F+dJF4bPeVHa5ItPyVD
17m4bZG0kM+s6Vz92166nH7uV0d6bYgxd2AJWIyfXOm74wFCR2NcUCAN57RexQFDINhnr2lVdYDu
TuU+OCC7upDkkxnwJb7iQ/a9XK2cPgIQmRTBugB3Evpdzed7oDeUBj46X+D9UUPGHuJ9HL84eLFE
rymeAc9esDRlR4gHVXcElmUTXLggIVH/SeyL9U0qUiydJc1q79FPIU114pWcyiMH4GqAOI7TYpQ9
J6c4qUHiQuRR0jeNtoKMNNDvDGzZOKSMrW5R/pM1+fxNSBu2HD7LethHOra14AU7XX7NtF1e58Xq
z5mW/fMqvbnFipQ5dWB3w5AF8FDKXyocQPHIrdwOdmcCWuQxhKq7crqA/530p8qcyX9fhjlp/1RT
IcVvcLYh3q8LAsgrW1KYHLjOgOFkuNVNwbLMa3+UjdtP53S2+jcLqafqpfI8SPXWfjO7xWESVj9+
agHb8gNeu5hAg2Pbv3zHn7yQZNBcCiAuWcmgEmn9jyXa9JPLl0V/ai8C00EOT7sqqnPeJwdMdByX
22r5AeXs5VflO15x3/oaUrHI3WTjmQDKmB2LlVXkhWhbDQFeahB8OTpNBmKSaRN2jeLjV2eEymiw
+tb6UpRaq0NNmB2588pfqwXmICfsS/5P+C14j2waJnKi2mIk9CFV/lX2xHtbl8ZLvsyzKNYgZ83w
NCysS+/wDk/HqLIrOkHWdUjo/ZwrTj8NOJ7l3zRDfvlg5brNH0qWqDFyVVcvX/AQNnSPlmqoPOBB
n3zrGuLCjb5UTRrYYOSQz9XYL5CntCfuHD2iqzFoqYUeXLjrdkEPRcg0SIeCqXtXJQ38t9r+uU9q
8W/CMhisYB2GqpiiZYd33Kx5SdaltcIcz0xf5UDgqjX2lutFrKqT7pkuHofEA5sKNr6M6TpDbGnx
tOiaANFYOUcfWhAco59BI0utaW+FA6SEukDbExYSq6feQz/p+nPaK0GPFh18GXCZr//26MwhyEBH
JAdVD8IP/BZiXMfWTZZnSm2nPfQASfQHf+mtLHRm3OyhyVmLL7obh58T9LNgIwGKrqex4MlUhbke
ZGy7g/MH/TD00SQrR8Se1JDqrMt2XUOX1pg7qvelGINOFEX+LxavDgaWPeF96E8uUv2e2+RrFkih
nPY0CVJPT7Pr+c6FkD2TNZooBB3zyLPr3n8icmynV14o9h0bAeYdcK2p/qShQSjDTtRz8gyrN2B8
xlXBVGloy0VEogA7OkoZfNjCnPW2izckL0/uB1vb8gjGFawgAXH03y0wuoD8xabSx5Y/eskSdO7Y
23HNylQfVDE3X7pVIMVaQr7BOmbIXHKskHXeB65TJkeojUOLJyjgq03soG/4NEYlhdxJnCQKa62b
4aF9DbvJ9mDeoIUa/iBg+/5AisT/bjGfLJFtDcWXEbvJO87LdfEo3H4ln2e88XjnWeu6OZQ0yexD
U4FtfF5Kt8UOb3X2eARFfvQipN5GKxb20CwvbLLa4V60awa8ILQZPnmFvSTIeBcOP8m8Zc1nd0ha
+u4mGm5LgBRBlZ3XCwF/XGgbCX8JXbZE5lBnLlXN7BhgmnR4cSXe/AIrdbR9BN2gbs9W161AVs0w
2FXYzxzsPAFIwjw9F2CywbCynaQeUWAKG49F9aw6EA4c48tKvLnBllpNHjSFOGbXIlr2q5qyAmi2
MmlaoJAanGWiaV3xPxMs/vWpgUNXH8Hl2s7DKdOqvYM0QPNHiRUAH3iPt/lXLyubFzrI8ncH1dg+
rB3H599HLYZ3jZWhPS/AlE/noqi9fgpBx/HrBz3j4s5DUan21c1EkbzjYXatLsKAZJmBcc9z+QKG
WOLfTf3Iygi2bNiduyJdeASWdDffYfzL/oErYd05yuEy8mba/4KHDPKlQd91qQjrmWagF4lLkiBL
fU8dHdmODFaLyoXpD4V0QxkJutZfZrcVDR5As0zeuSSX7U6mZeOUaxIegAS4uLziGMogwH4vEyIA
k8n9z3PfOjtVbJzSTaaDBx/heqS4BHgFPBcrp86/OkVTfr5+xdhqgHFFgrkZoTaAfXG/ql6FMx7b
5mgoFEx3czaVewn1rUZcjvEfrhpJ5g1FhrQL2Mnju13J7sAV2Xv13GrD5fcPhae2P+UZUpmxVZPi
JBz7T9nbVpSVi9wZg60ajJtSSf2yqnpHxaQds1Pr5GU4Izd4dmS6l5W69MRf7gDUuC8pjnfiXFsq
HphLzrASUKFyZ/voX2gnSlfL8fqAXwb2b/UYFyd/KZjkWZrG47A+TGoQQV7SB5ABosQvkU7Y44Bs
jbiRD3E8G2ujh/ak3oy3Ycufz6Qo2c61bCPLZhIYhHT9FgxcBcABAjrxxXmpuofKIYeOqy52chzJ
oK2zg6XYGBuTy5Bb6VquU4u2FD6DonbxSIBQO3iqAePtNh8uavIZlGZFo0WtgD+AIwab8iqGJHC/
M4M3hsNkIrTIdnVqXdK4rpPh5MAyCNBgXlVTc+NN2aQi6LGFhy9P0q8e14+UD2dG+/MFyIch2rn0
bzXCCHSoOVPpNH0KRI6VHDMHxgoK2tg7c2qr9MvvH5YRTmANDgEYLLS0zn8qBax5gA3JuxFqQowI
x5V3aB37sojMLoSwylZBDx66WMWNQF1ihHaue59a1qzixHHUo8Q8erRSld7EGqam1O+qptkZC3Q+
9QU8MBltL6LLK8AgN/a/kdcsxII7qbOquBaWi6MPuIKaiT37p78v4fD4/t/RhUiR1LWHS7W2+joU
ztD8bBgk7128u+U7Lfj72kpMTgGOd3AXSDHCulFPq3KbYLHqUyrHu4zxpxYqOdfX8L/PVGIyCkqn
g+xOS1Rc4ZwdJmSArFrPb8OcEpNRMKVqUQ2OAzG05+ApkL5oNtcBbAbizNt95dlqghHKyyLgxQRb
yHhWvgrcDFhKy693krJb42BE8gwoNmMrkXHSz/19mSRH8LsesnoZAPZvcoiuNjvL6t/3IYBu/3dW
gaw7tqzEmqHdHGK47Sd3jWqe/8jS5jw0I27qezDjrZqM4G6Ishp+Ce6yF2chfvQJu+9wM+uZjhyA
S9JsvOlISEyCATQYXSn1pU0AccBtEmuV0+VllNU83QmUrcYYoT4lcMgaJd47de2+XNiaTtmGuqGn
dU3jYnlg/R4y8e+wKGKyC5hKWpX2I9bEasXR3Al1mj8NCY+H3n3MJ/s0WeKl8NTrTZH5H5ZB5qik
q3FSIIMCCNxqoCQd1JblezuhvzG1TaaBnWLDyNLMiixL/cwqEQEadUlrdVmYNf1d5u550G4EqCny
q1ucEKqutCLobcEzqcuHcyKt5eV6P22sxtwIf9uywaq2MZt109fFmVq48YV4Yp/tqLDhcne4Xs1W
I4yFIJOddFMw9yNArFhAuN0cvEzqndL/fiwkJq2gRo6bVhqH0DrrhuPUEPIk0zn7uviDwmMZy4+3
tcIIfaAd7KGHaVXUAOX32tpDF8os7W56fSXcOKiPirm6xWEnSicWunoYAyeZ9ky6t7rICPSUkHUq
GlfGbqvqOxzNLT0FA7xa02CBZ1o5BE5a5jfRUolJNcjHRjEfGmtxmeCw9dbyNi0flQP83c6ytTGd
TKrB6rtumdu4WhayLj57MKmPuz73bhsIk2WQ1QOxdIKBkIllf1qXJQGJfa6+Xp9EGzA6Ygr65nD7
LpDgJG/IaIP1mrCxsHpgOAaraSNFaU/LuJ9w74DCbwVhP3n0mzJFQPrIYLpeSEvuq52mbqxiJg1h
gM/QUBZ1ErUX2TUok7iPePXnkXS7JKxsX4f2BHPA6y3fmIOmCLA/OJ1UDbGiJUfor16RHLusnR9G
GHkckCJPouv1bM0O8ywgOllOWZtElcrreLIp4BgD/E+ul76xYppsBOoBkTRAYjri3WydZySrQyTF
3AOM+erwehVbHWWsBKwtOHUukmiwOjlNg9sGq0byfABU0Fqcn9cr2eolY0XooaxuQ/8uidaVVjGW
o/UJTJp8Z//daIJJRKAQ0lkXjbEeU+4HnmqTzyv3u9BG0vXYLVO2c8LcaIXJSUgsK5lsoK2jdiiS
0KodWCqLSt5Y+iVsPtxEoXHqCI2ntyhPfA9yxoyf3YTvJRo2ZpJJSqBNn8vMqTBPO2EdtOsPD6uf
5I+6d8VtC6XJQwCbjPhuj0EGF6R4TgSj57RO9nSrtzr/8vuH7uFZJgbvsgwToBoj7Vg0bBO5h9Tf
Kt0IYyE65s0CaxOsQZL30UuHs8zTZmcv3+p8Yy+HUkW3Jni3jezcqU61O6mTPWXzKRuKG/cRk2rg
dnxNbD+HsmHKcVVQU37nyxXvX9cDeCvEjABW3jxncEtMIjpo5+D2xans6/OQkt8D1enOUrRxbDf5
BX6GR+pMawG8wxg2/hhbyrnLu/yU1xBlvciuIZ5FOu0srhtjbrINynKGeHiFNrVTYx80dbMDwFV7
fuwbu51JNKgWRnhZonRJxLnl4xeelVkEK81AA14QEhs2GtfHZqsdlzH7EBlyXatO+jKJiC2rEC6+
Ft6Osnqnl7bacZnTH0pHPECcU6okcp38JySq8wBCVt8nxzkyN/0Hfq17ENCNKWaSC2bw7bLZxgqF
aSDeZcHzT03P+zPBRTeiisobk0ImtaDOkk7MlSWiJO3SkPdddlq8yglVSciNnWYEfGFxQam3WBFE
xp5twE9wWcu/48Hy5PsJXvNke5t/H/GM7Zu6XgnjMJpEs8TT4g9RLUrelRleu8/FlOCZHdZcuAbz
GRie26absRRUvlyGvtRWxHqqf5WMNp8Trq2Xm0o3eQQNgcaEMwgRWdksQonSD3aWdTvYQI5J+993
EGKyBxy/UitxapRu569AS6RRM5eAwoBHMlgAZrACyvjVsrOjb8xokz+AfcoBnqkVOPCqJF4Sp4gp
mfvTDOX3sJXLnpjCVj3GAoBUu9cVvg1ZxzJBdJ4Ta4VsK/yTdjLwG9uXKQBs54mYkhLlS/vBmj9l
OFR5z9eHe6toY1cv8HIPKSMUrST2dLzeq8Crip2ZulW4sakPY1mn3QDgDsu+En3U7S8nvfG7zQDX
ZQ+4G4r23S9EP47tidx4WHCNiLZZB+l+4YmIZf4AqT5bhBmEIAA2mm9MJbtGCMOyxPZtUESisZzZ
wa/YGo5ry3ZOOxv7kUkVwB1Oa19QEc2ixQFkGBYBjNTavV2fMhuz3aQKAJpU8KpdAMfyhsjXxbGG
xW+3VnHa5TuBuzFxTLJAU4pJVLbGrHSqaKTwAXDtuLSnneK3OsiIV2se4f/lQIa1K71wkN8mpF+u
983GZm1yAyrelg0elP1DwgnQnjjVkAkpnjpOChpMhO9Us9U/RtSCAdJYOUEDHHUEhCwUXRb4dO+q
smE1RkxqgIujEwA9l+IngNrueymjpOCvrvzD3Jh5ZSRL6wAf+oNb7z1DbU0qI55z23fY1E0Ax3YT
0IfrXecUYdXb99m6txptjboZ16NbliRFFazkeEL7rNmewdXWx5vhPAq3IT36q+7fvEmFDCAZ6wkn
28P1WbVRvkkMaAWEZX2KL+fICI0eA1iQQ5gLeLh1z81lY0aZvIB8ddN10qiiXZY76SQHRNwxU85N
PA1iqvsq4lWyzNBD0qF3VbGE3spCRruHbqnilt4Y2CYvoM6J1/WXIdbJevD1e73at0WcqezrKB/m
IcmI/qEPbfFrcWXg1LclZ0xh37ptSwAnUXYHO6IGSQ21R4/ZmjjGBozTGwTfCeEHf5BnRFic4PJW
e/LJG/f4oFsTxwhczmFLmdT4+D5/LccfU/3Iq8/Xp/1W0UbA1v4wpWOPopUHq2/xxsTrpL9fL3tj
MTDB/71Lx5WCk3bo9VfQtgNd3MaXJCY4bU5xMQfaA4tB+++0Qn6uONd1zNwFTHS1c1HfGFcTnbby
bLJzWHof1q6+U+6J27+ZXx0kfbneOxs9Ty/b24c7Zz1aLCcMbaBgIfnWZ10/qrqPrhe+0fX00qgP
hU+CO2LqehTuq3DpvrXLn9sKvrTmQ8Gc5quXcJx7UidXd2opQH5Wnfx9vfStPrk050PpWesVs1eh
z6fye5GWgfaa0OU7MI+two1AzfxOsqpCh/Ol9gLY3547ttwV9d503yrfiFJJsKcDCe8fGva14XcV
GQ7EHXa2p63CjTi1SVfhaINYSggwZ8X3tY4gxxfd1u3G3ro2SkNcheAwW4z/IAvxb+r1F+DFHk97
4+NNlBlL84slTIdQsuKeOhED3LMr9pL7G3PdhJeVDeW2mNDvdntvsdjWv6/3yla5RoCCsmKXLEW5
7dJ/Hhr67LI93uZW0UZ4OgMePPICRZdEPCho2PbOnrH0Vl9ffv8QQsNUjRPIUzhXum8dHlC8Ph7F
HoBmq/BLez4ULsZpcXl2GUjnbSxYUBYxb6udBXercCM+nVGMwDG1Pk6997ICuwYcn2ovU7nV40Zw
ph6fvX5B8AtavqUVSYNezTtni60PN2JzdLwM9wR8ONOvQqQnnT4k9m0AXUKM2Ozgo03h14vx9PNj
sbwV+d2asOj6FP/rl3vChI712dCBNVfjVHS5A06nBKSs2d9Zb//a5Sj8kp/6MFnUBKNkh6PwsipO
GrR329sL+b/uzSjaCM1hENDOGVF05rxllQdeGFie7IW39HC9Y/6aQ0MFRoDOVaFGqBdgSC3yUHhI
0uHK1OgOLJoyHwKvyf9hZE/3dGsULr9/6CgJW7i0prmIfFImYVLNWcBTNh1Fvuw9LAkU9Z+cINpj
BO60Vs2smhJj0cWMA4RbjQdPfM/Vz6UhgYI6S3pLHg01GVGsM+7m5Zpjvs7tefZYIDOwI2ZG90y6
/3r9RwVGJPdOlzi9l/kHjz2VXJ+9+XmG4HX1c6bjTmZ7a0CMgPbdkmUC2t+HPjt7EF9xXmroyNw2
s4x49vXAXGGh7Hqx7rj11lgtyED/FDDIIEOY57cAuz1hosMKMCeLuUQ1k/rJah5cgjvDlbzc2wo2
QtDEg+GRD8dL5XuHcgK7lojHdZnOavVf2rr9er2rNhYQExHWAkkxUEuJqJSFftJJMTyPet0BamyM
sYkC87u19XOFByVwuZrx0Fqdl0ftQrk+UJHxf683YauXjNDGI2hj2YviYAEt/RFG0NnJW6QdkNJa
Y3xB/Xy9no31ihvxzWCcxljl8Cht/R/5KvQxs6cpnMA/oiN4gC5J5vveoTvJvY0YNPFh2TrVzPU0
j3RdnuAX9YvP6zdZ9cfVnR9FTveSPluDZMR6DscD8MNqFkGIuw5TDsY0q6Y6WCYcVq/33NYkM2J9
hNuKBsmMRdAg6O5cJtxz2RTZzplmq3Qj2lNI7yVgP/gRYQt59JJCj6e2EOIm7AzI0pf1/sPWARGf
uQBJ2T9Y3RBmlg9ks30Ewe62LdyEhfmk66H6XriR7XcwggPV865ZLfX7pq43YWFp0eXCzrgX8YI6
8x1p9IqUp5NqtTNNN3rfBIbVBJqzIKV6UW2vw0Hir3vWEf/9+udvxJwJ9bJ7pbRbTl60FPS4JN/S
ur5PmXcgq3PvQLFpgkDl9Zq22nH5/cMogxVeWxCn9yI5WuAgS9GDC0z+3Fa4sWFTr9E9DExcqHuk
WsS8Giv9gJtxsecQurEGmviuERmyGZYvbtRn7Ez88pfN1iOF+a1jrTtt2KrCDGIOYf1MWW4EMSWe
nGAu331aaGG9rLbtPMFlvnF3jgZbNRkBPWa+zsDvdSEDmz75TR7ntaBwT89esssf14dkoxIT67U0
U9645eJG7QiiERlfk5k9Z3X6pByX7NSxMadMnJe0bY3XGduNSu1Nz6nb1p8cqfGCcr0JW8UbJ3SI
ttOBMxRvF0n/T56Q7pvXzeLteulbHXT5/UNAlBRUe2TP3MgfYZItqTtHdteAk+47fAgVXI/3qE1b
NV12pg81DWALr6XsylccbB/6wbtLvBm+w1X9ibj05/XWbOympst7z5NkGZkuX3mufiRlcweLgFck
NF4uLozUg8/tbfUYkc6Bn+kLkLNeRygJwr8MsqMDkrL0SIf+Oe/2jIe3ht7+3y4jOY5so1/bUVs6
+V3bOSSwJHaO6424dPxfbjImBgyoXlnYkze8rHAb+rLi3BxlVlE+4BJVfL9exVYDjBgvoV/bei4f
XnI8kJ0Wy5bwrMNN5nrpG6NtAsDmDpIy2VDZEV/g6ykp+TljoxjHqTgAWhhpTY7XK9roKRP6NUA5
AtLedHgR47oG1lRU4VLM8uxc5AquV7HRUyb+C2oji9uwQr8ogZTeNHEaTiIbb9v2THnZhLRzn80z
GuBpiJpYoL8Lbr9f//SNwDad3mtXcElWZUdkXL4SaK7O2fRZzN1ZFbd+/6XXPqwddtl5nTv44qVu
0tMiqiSAtvAewGur641gHuSqk4Ym00sDAaOwHPMuXCQ0Va73ztbcMWI4mXkCOaG2f1H2mER1NVUh
A74zdpbdHM5WA4w9O2U+VDXmsX9xrU9j8pvtvcdtlWtE71BB0khVDXuRgv4hvl9FmWbVbVPSRG7p
jOVa5Qn6hfqRqGDw7O5Za218twnbsn0XSpYjQdHKCkYNEz5145ppYrR6nOXaJNfdS72m9840v4H1
nQQ233uO2/p0YzvGcsmVN/LuRawuLR6ogMroi1PNjf/l+nTcCFYTnNW2lVPqoepe/MZ/sar+2wwG
ogdzuMbaY5FszHjTnV0OIyVJTtoXsPofZwhqBVbhnwcFjuD1Nmx1khGwfVdkEDOi7YseyjaAyZ8O
eprftmW5RrxCH/3/ODuT5jh1v21/Iqo0MmyhB7vteGg7iZMNldgJIEBICAHi0793/1en/Lw+rjqb
VBau7gYNv/m+on4Jw3h2Bmr4UMX56QX/LAr/6O2/O6mmVBnmwBZ8uLPhGJFsuArM+dOYxUMRhBo/
OVwfLcG7k5tG8YV0mNpzamw3Fxv6GdZi0Yy8isYyt/v3dfjA/r7v3Ko5YdkgBn8eIkwGUI6YjX3v
rb1eK3bDmTz/t6+5RI3/uPwrpCgbarg4z6PcxXb40S3jyQwxFOuhIyXRJ/Dv3/PBS3vfxtUhDHVu
UeuZVtmumubc9sCfys/mHT76+HdH20ENaJ1SaFLBdewglukZJJv0nNdR13zyBB9sr/f9XBLjYd5B
xOdsEntziQ8v3nUCliD22Nf/9pIuZ/IfixFDiYAJVa9nHz3ExORKQ/N8iv/byX7fyrWkEGzuY7ee
W5VBp0hCyogm8yddPR9cG/zdyZaea6o1rg1Ko7LKmRNQAOfKfXJxfLS+7852GZsp9rW2Z1sN3zD7
93qhytZ0/qxS89HPf3em+z4wP7mSnVtadruyEzUKHJ9++gcpmPdNWxq4jKYdU34G6vT5wpueMTfO
ZbNvTXoVTbCjvP/kPGfYKv+fuON985YMIUQhMHZWBPFfT4+QgCnQgv7Txfo4ZP6xbPS3Aef733fs
R193ub3+sWMB2hyMnQU/Iy44h27eJ9zeJpO7I0BT/u/JgAaAMusnscIHy/S+qctGLJs2sGThIRg8
X500w+PmpPksHfDBNnvf2jVhLNqslJnz1CZvC4TvWA9sTANx80/O4Edf8O6ECzdyq0eKe2prcU+l
23GqNXpH7GfAmw/MxntW+0ShiWOIsueJTi+EipPa+iPCK0gjYjo9qbJPCjcffc+78x4lo+GzxZsa
tgDRr2Tfz+530smT/F9P4mdf89GCvzv3lY7KhDFrzh0aS/LJE1OosH12I360Gu9OfVPOCANBtMG5
nNd8daXO11ZD3QZ45v+2Y9+3gIk54mJdFnNW7fh71tO0q+fhPwlRy+x971eIJZ+HVnugP5ApwV2e
LcsTUnIvHbSY/v2Af7AA79u/yi5AWFsOwznKtvZUQfvxhvTNZxMzH336O7NddrKEvi/3Z+blH+mm
pn302xA+4yF8sEnpZd3/cTtBAnlITeP1eZizq4vD7G17iDu8p9TcCv7p1NcHrsF73Hrc6R46btt0
hurNtgKwvlFUt5CEzSHhnT5DFLd+/m/L8d47pwgaoV20necwypyGLgX9tf6PXtR7uHqQZVSGTg/n
GC3xRRNv5CsRvcgB+h5+//sDfHDk3oPVVT86mWmlz5QrX9gVCkwQuS2B+/l0puyj1Xh3quXWzyOX
oz6Py3YPZMzvS7UjyeThEin9p6d43ylWB3hnMLT9eYE/qAZ7Ir289QkEff/b57/zylWyLUJDW/jM
tx7CztqD4Ica7b6y0Nz896/44C291yOr5sgsE8NbMlX0MFlXHeBa3TaiBeay7779ty+5fPk/DmDj
Y+IYxDHPBCqXN2tWmWfY7XLfQll4B1Zu81nO+KOneXfSY1lVcG6T7lyS4RtP/dWlHHHxQ0ZMMn6y
KB9cVv+HiQ4Z5RgjQN05bqclBzej3wkffTaS8NETvDvZouuXbRJtc8aFew/dlOtabt8vmVajPuuF
+ODsvZcngxR05twomjOkrTkwtqYpsixEr+jCHXb/vuAffcU7e12nkXJxwuqzTPjNQte2gFedRyn+
8+9f8NEivDvcS1vNyzBs9Xkl/KSz+Zdq16///tGp+F+t7/96z+n7RjNZj/E22Wjem3ZlVu00UQ17
Qnv4rNxO97Oo0h2cQcL7QkuejZAtx8STWFFDAK6M5cgMEMzfWDuIqs4ziGxMtqiiOKrDfrXlUIV8
cKqFHFYv0Gu0Q7M8q86x7EasRe9CTH+HAFvyRtCsF1X3ulpMNO0a49b4JTautz/D0CxDnQezdeUr
a7PJAXaxrNWS1xwJrRMU3dNmyVMIlFWmaJbRrSSXMtD9NLD2tNhY9vihlrjmK4u8tmPOIy5riM16
sTKSrz6UlYC8XJKVcIpSmiLJpPpazA9TU0WaQ5t81ultmcZh+sY9bdEPBFRXsUSkeVP9NiwrxInT
jqPxsjcRPaJ7X2z6uo35ps9JukBQea82pbvXrQ7E2h1jybqOd3AnPYswJttEY7dHf3UgECWzvTQP
IeL9NOZLj6uQFXQdWAVV5SzI+m2FUoPfK5TZ2u0ILe4meVnQ3zHLx7nukPUv0nXUYdz3IyKjccen
qRnvzNpBOB9ivQpyK1DXH+cJkuVdiKFRpXtFnmpo7EY/oAfp0HLoRCmStag70CzEvlRRO/VX3tVe
/nWqJ1WUD/Og5JALk1bJkaoa915OxgDC/THqHJ23PIUqff8KCXe99HkLrnAc7cZFx6J+wixyRW8S
BhJYlq5gXzKw98pcsmZJzq7ehviKgqCs/s40VdmvjJT4qAMcShR2cwgEz1DyXzpdo7lplvP8kwii
cTjqYcjcDUQPG+Tb04aVcZeHDnkXe2o7tcnpEKKuuogc91uHACGjSYNca720MtxlEABv2kO0eUsh
DV4C2vMN3dcZaCoZpgH6H+gYInYsIlIL+ZoQ0SzVvpIQlbuLaMu67obIVspfUVRN9MJBmmb5cxk6
04qc12hTPovRienZdk203Zh+jZtrF4vBQVF0Kbl9G43npi1qNL1sNF+iHksYp9E830u5pD1QHz2G
6/rcj3Flp12qqN6eMi5qDrZC14n1t4EucV3dQmJ9rr/0ZklJ2NGSAFVc6NHx0OVUjyXa9ytaSr7u
YadiqKxHVraEHHQ6pNttY8aOLfmalQ1Ym0Rpm7603ZLN6UGCmGOw/mUjr9La64nsoBNcQ1xg4Tz9
Efm5nsVNyUrRJrsZWeEICyvKxNwDk6f5NfonibuLnYnmo6uGYbqZ57ktx4NOIPF/ayMeZ89dXUr6
ndRky8Y8c9hiGD1gKGJBqbteT10HzVoFg73N9BukIcnykowyKpeiZ06XT5kMfPyt68lPJPcuW8q7
ocwYokOz4lRCe3EEtDd32tT2oa2jugNkBpCvKhRa8zCGnNI67fc6A37vLWXwqnSurXEMUzgYWPW/
oIPV1rdsncty2VlIgm8nE2em+jloYcO5Tmg37cYGmo8XmNc2pvcJdOenrwvi3/SUxBJlod1ab6P7
WrI6vqUADYg73ynR+/sySWeUsbNJbWuTd2PctE8JlEHqJ6iqkxl1dK8w6jjiMgTxcBWBKl1sCz7n
SLFtyuU12Av7YN9MFkpYueWRW26kRx0AWvKiNPoN60Ls10Yxyr+lSzunOw1h+X7HqVuqXVjn3gHn
QW17q1DDP/kKF5bIw+Qb2RdD17jmsc6q1h3YpmmHqoUgI+Zs1RT6V4AKhLS7dgGaQF0nMmTZPQR5
R+gtaqAoEMvqoamhKz9B4nx5jYiI6m8zwBb6b0N8ZR+HOBVbddH4XIYTb6Vd/uhmiN13G7NG/bVp
F9KfM2ABE9vDeSAUtZ5yrA6gLjAaisz2mnw3XSCYmM1EjXuZDuXanz3PIjKg3C3j0uYQR5iGB0GE
be+Qxau3R0ja874uIhr0+rdqpsYAx4BX53ZGQBHg3MdDMpF9yh1Pi2Equ0bkDNrzK9DrizWADPqW
QeaR6pqa0+gAiSih8T+b+E2n08iwPZd5cffArJj22KIkAMPYz7xRd/2MOKroA6ZUMPxpgPd5iuMh
W2467sboZYZyzvBirQr1deBduwCqUfqZiEPpLV8fFloG4OhsmSGlghRwg45MRpKm5LuGdSkq2X1q
RnJMV4RRfZ41erN4EZADidu84VRqky/o2x6WI6bsPU8BYCLxln4LBBIb5otjDuTBWyfcurKbBt3X
wwT1f4IBsqqAxvnlRoQgq1qPtoHUe59HHnr3f6ireHqHHgOahh2a8H1yrScrQfISLLFtbpUe7LFS
4wgpHTgdI3lrQtUh0aFYNEN/f1u2X2vaz/TakVLglvYQUk/rI/r2SPlsHRt9gHB/m3HwSIyfhqPr
dTPuZiPK+ZjgNCWFkdHQyJPKdCdZAaIYrE7ex7RDzwBkjvz63ZShP3Y0Ecm+Qj+jEfsN954oGvSG
5h1djZL5SOCYbjnE7zeM8YPeJkENi+vwM+uHmhe6TaCpczLZEuGcxNs2IM+vfR/09ToT4s+jMTwy
+dyjHa05oPCJUhyoxa0Y49ytwq82dzxCnw/IOfilA9ya1UyAq61Wbrmp0mXhByxf8A91jZzH7zq2
lUxhVOZOnKYoTatd0ko3YlA5Ub4/yqTU5jeWywqzHzXZ+pw0YLWQQ9WQ7UcKhOEvBi0IqIXVga6z
3fU8iRk74MrYVFxowOnEmQMPNPTHGkC/+FiCtdHflqar6vsKAIaBoEq5AmWBSxGv7VY1ULvFTuBd
BcJZymFc0+CrGeW0KFJ4H2QIw4swfAU9J/MjuSKyjk8UdckM8/mpEjOcSG/00uUzfMAeXslawkwV
q5rB9LmGYNEKSmnMrad3GkYgPioVZLaD97hir8OO+PIBwJhV3LcZPM52l60wva8ZBFeax6oraR3y
WqSL2/aWJN+XlTXxE/Zkvf3gG+NLUmRGJavYTVUJ0FORpj5sgE5MsR6+bJQK/StJrF2SfBARJHXy
BOhmhPDzYuj0Za2IO83QS3Pi0HMiZ8AoQYNoAAao3ATB1LKSimk0NSSk+jOPmbTPfd0qAWb2xqy7
ZiC8puGgJxhyKLKrREW/qzm7CMpXog3lkmeZVeWXaDZW/3HBMONy2zZ8mHdMgnDAiqyJ0FDuaIzd
RpzndIavgLMXI+Hge/lFT1s0vSWzhmsLte/ZQ3EG/lNf/+23Wjt9pzdKHNA9qk+39bZL1orvTcqN
Ezu0xgzrcpSikkTlfenSOcqB/l6IvF6Xhuk7NPy46Mx03XTfg1opuBp6a2iMeeTQep1ex7hdV3sL
fca6foxst93UxKVQdK4hec3Os9/S/raaVGXRcV8qw9trli4T74+krubGnOoqM+b3KBjiuh0EWmgf
0HeiEz+eRvwDaNKosTLDVafQ1bhdDWU8gdYJe1ub+Ng12nuzh7/izAz33suxPQJRS7v5nIZ4ZICN
cC9aNIQEQIZOqNWaeit0RbPagwESfkWbAsvGtFqtO5dpOT+melJiArGqzJquCLjPI7+jHGyNFOmL
SYSm2C7uTrNTW0mcy6c0k3V72Np0AeK39Q3CnXzSywaGkkSdBHJoBA5M/bbJEarjRYp7JPuOy8j2
3xiGXxpy1bctX+Y9cJUz7tFp6cQG0d86KbfxOh0rxF/XLbxwQw9eOp6Yw1BHk50fFaQONoFkYKcx
Q4jnmWHDNIcfqHKI+Lj0BsR4OtdYFUgjPyR6cfL7Ro3BcpIEhrhWFesC4rDMyENAWg7C9KLFUX11
05IAgxT7qk7zGDqhHIeZLiYFS2mAJNirYWPHH9N6g6O2S+c6kt9otajuQfnadfemJhV/8QZQuHPr
fMnIIWuXFBEW+GMybYtuRpUwzjtOOmi0AN+FdqPcU5Sgkx3QnW0ndzM8XPgvupwxRRPLeZj6fFqj
2d118Uo7jharIe4foe4AnwMTQ7OYhx1bla30HkqhHrERuHQoh+yAuvHpsZQuGZa8K0myZYXXPsQv
M26G7UcHd9F/n4kGkhQT1PA4vqq6zdp5z8GQmhpQAJZqmJ7CHHx7UyXdJv5y4kUz5BtO/wDZ4Z7a
GFCUhBANocOJlUY8cBCisiVvoRsY2nyIGTg7ebwOWWuKuKmG9U0AhYV+qC1ZGezskElCkhzPriHq
RKFKryiMFPPVKwhKjj7S6aKem7e4k3cCJJc+7xWrSgxlaaCUxl3mk2zVObDTIJzv2wHIgddlaxbc
4/Fop+GGTrIpx1eWjXVDESVqHUih12Z19hSathE6n5AEsNldjSqVOxmBnSbR8hQ39JnQ0DuCR03i
yzxi3Tb9W9RbYLiKcpxDJ4uxJZjnyEs+jOmzgulQpgBlqgZQCNesS48QFMG2UuCvyB9kGQf2sFHE
JicOVxKwhSSbO8DGhR5BPB23dplyXY2J+lLXIZBdkIB/wHeXnTQ32Zp4INarrUFi9zBGnKtXmzjs
xDxGPSHcK4uxSXhxlaDRz4WLIb1JQjX67gisl9i+w0+uqjHvDRwXCxSOmtx3JqzxPhdLlaJnpLPx
ZTJ6IFRFP9MeDKKfZWajgd2h1a+N7iIBb29EWLoSq5u8XzlQbJBFWb76xtPkqU+MAhzMqM1sj9id
C+531aBRDWR4lVIf3ximM/h9Ou77KMqXcYn/lFEL+t7GkTMJxUgM4EgFQ0qHQ74OZDGdFTxs69od
COLvdimyqjcpnLAac0g3XTJ1FiQeb32EG2FE9A3JrqEeUnXb93OKiH625VQN+6G07KKIIrepmQuM
VCJbgzorwWHKgfia6VscRYmaChMSGx1jNQ/ha0s2j/ZAg3jWg3pVNU99KnsOT8qUHu7xsiwZf6uq
kPKXBpul+VMO4M2seVpbN94rh+vma7agR/K5ohAIRmjsNprc9OBWuXQHx3GIz8Rul5lRgGQQyeWK
+grhU8UHG76niOvKL/GkCY4V5PHRBgWgn4BK3WpsPN1OVWSqYwJwHVxIp3zZXMkKlcr7brPRGnY1
QWqjKzhGX2u4jaARtXeTAHvHFWXgbbjVdGLsK+upQ0FwBAJM7RqlWPwk6nor79GDabJ6B+HhEY0H
gErhc/KNxpOx34eqhiNS0ID3yY/piMQGTCdZoYWEwHgezgsCiXI8TRPiMZzeErpMuZfrNpy22C1B
IoSHLh6gXrQt4ZwmaMu40MI2aNYdEAnBF8+9IcESnH+WkJdBcoSqiAU0LxGMITYqRQFCk6w40vjw
7p5cgnHQqSAlHNjflJjMyp2CxxxhtDIS7CLHiztm9LmqMDXu8KOQYxsKkY10E5AidZZ9wxkcke6I
ywlpi9xinNzGxQjfFWWJtRmq+wH+QiMLiQ7DBCIiuonQm2/haravAff4dhq0bdV9DR85/AhzB7DU
BTwn4BtCN88eUs8kfUhlF5awx9i9rl8a6E4O6T3JSohg701kEHofR9pnTQAkGuUotp9GOcn+wECm
iNej8NwHpFES4voh97AYsb7uaQo5JPx5/RWuNIxTYc1Q23S/rBBSo8eEgXemrjbaQ5gDr9H7ddqt
q6ezLeqKmqkt4EP66RljMorob5iZgeJF3knkQu21Mmyl1VWEkYt1fJqqKn6YVp3E9zHODQaoeFTD
kdgBrYapwGGcyjU+i2xY9Vw0SFHtm7hKfYmySA1sGhhxdbtfeGi7YrQDOmXRi6Ig7SgrrEufI7Ay
KJAJ5aIfaczZIY3d08LIWhaKtx1/i5p28S5vxhr+Y56YWXJ9PdcjwmHc8tPQPaQgYTS/LGCG5hRj
E5UX5EMlcNBaNwO6h+fSamsPA1CV9McywqfB1wcFuVuwxSsaPYHsWs8x6teT68Ck6GbFD7B9ujRX
nkTLXD6XUq3D8+q6qX1FuTCyDTLndpr+tlMLMliJKckOyTJJ3E0iYfmyPQpQaDbc90PL1jsGy4vT
lWXTJHwOGHjbhX3JycqrwxDzQW1FBohV9QuitjLF6xi2uBmv8YNxixaLrAK7SNd3di+F0gwQyAyt
HcXqJBJaHJkZHD6bzslvkgkJBJ6mkRZf4dYujUX0hmnXQ3pRxEAhzG7D0bTRxrc972orQ9EhAELo
xCb4Lj2iCns/IWMAIReDULM6NJVC5QzcTuBkXmRM1uxMkDxsXlmPi/Nso6kHNyJBRFB/EdBBjr8Z
XWbVm20xjoAml84vkEtfwQPNHjOoac/fsVl1QNo+5ekXZJ62AVg9tf5qZxjyEsH2vGX74D32Ihwz
lZEvFTwUclXxJMy/ulbC/rAupuUuU21mdqasrbK7MgB5iZCWAQBXrMiZdGjSck26fq8kIhxeYG1X
JNjWwNb9ZTiXIGxLdQdxLMyAh/GvH5s4PtqsaeJfZENS7CskqpVHoobgvlpOJUvAhSqSWU3pCZaf
PvV6qpIdUIgu5HaED5xvNW3wYpF1BFuVeJIUkUYweVv242pP2LP+wDfa4LVUaVyBYBWADq0AQG1u
KoQc7hoFBUgLUUaHUOCB+7lQenZqn2XR9lKWuv1ZqxkL1XoropvWQoAEhp5FjmD+F/KfyLqPQNC5
eO6ugxiT+wWx4w0XTftFTgaxhCi9PlW9SJATkuP0M17W9Gu59ew7YvP4VRIIq+8yMs9XY4cOfyRZ
IpiqgepjDLG9vlhx1U9HD1UogjdaIyMG6/LU99KGorQj+znKMD/20vtbQ0rAF+0K9gfSQCsfCxSH
/AFgHH+oeW/uNsBG+H5RcvmDhLfInsBVk/GZQ/4RQTQyVWrPlsHNe10ZVHiQKja/poyN1xkHFnXX
lS2SUUu1ZTKHEde/RxLJ6RWt95ca5ogU7wH5ZGN2LQ4LUhDZYoej3qJsPG6hptspnSCbi4m+AbRY
BvVDm2e+rMkJxw5CQ2jfAP2wnKx+6WQAYnTAQDoSDvEAUOCYJeOOITH2Oq4knLiI4QtAyx90S714
e5/RYUwuEyvy2wD1j98asEWKk++EKirYkGTvW9G8yI6kGERNqqXOJ2rT/s4SD9Vp7qr2AYP7AAau
Qrb8C8Cc8olACXPLSdd2+go+Cv+CbCL7rWiKK6+e++zEHQ5wjmlX5izipA0s2h6lB8Dcwda0exzE
mO6ysMk7j3JVfCfnFupesu9AQ2SowzwZHVST84kBnsjRY3qK1KSynHVw/eB2rMNXv/ZYzrVr+6zQ
zarkdVK1pSo6Q/SUYxSssgX1voLoKav8X7ENfrxHLt0a1HEc+444JIjdmAbX7dJuC98Bb5y23Yas
nNxNCGZagExHW9/GNFv5ceJwvI+ZhAIp8jIJRjsBrPArCLwjzB8u+m2Fst0cannTrBhSzmlK6BPc
W9gzKKRW8DBrIMGvxCXbAY5jau6cRFZ7Z9Fpx4vNaO5zSP8BHb5Gg5ZFyRasPQr86K0Fsd79aqeA
nErVzKw7oFIo3fXsWfjL5y5Tp1lhuPVqRImjyXWi1Pqlii6vClmLsd2xRIsrAVH6tkiSObnnQqpz
u1a9P7BeYdcmFUGkaFVs1usZnimgmIuYMYOhQ7TucAngb7Kh7YY/Lgn1cypiZyEtuoz8gKlvsPUy
3jTyoBa5hsJGwL6dUruOt8Jho1zV8HDsI5gG8q5L6zQ+LFuSPfZ+rFH+iHu491njf1CFPvVC2qW5
MQIw02O3wPKfttXHFyMundlPsNhZIQjzuig3gspE104JcMo6bDNonogOYKExRvINwuA1QfQwLBI5
t85a5C6Q/X8EFwLbfxwUu6vlXAGJifLFzmZtjbqJiOhPrsFfg+Rv6uhetHZt8PJg5VDaEfyZziV/
rkw9zLdLPYn1OkVF0x7p6NZn9C3re5AXZPxQ8QVH26BxQu0nRIH4civS9mg630EOZou3+7Lr8Nzw
mdwzW9auzkcg2eh332f0T52Y+PfaxHUJa+drpu6ntAFQABmPhhQN/HxaCEyjiUJbBq44bfXUnJDJ
XMoffkTFId8MHP9nh0Tv387PidlBLlT6EycjwLVIQEmjkDGEZMydV0BHI7u4EfEMSHfcFQOdyfRt
iZIFRtOgxa09gUYaUJ0XtaEFGuymejdNVd3lLGnbboenJOGPQYlgu4ErwuyDQxUu4GpykQR+EcyV
K+er/hdKChIvCz4TvSb4G5GbdgzhNl55glw+bDYKYPhpBAGXLcunAG8vABOJrFk+8trBWM1C3vUc
9zkC8MvFD+so+6uuF6u/rkgLMnp5ubz2zqXqp9nS9kcDL298aw24GVcoVZL7bbX4WWyA3l++2ZTf
02lufc7QkHAroJIE7WcMK4LqG6mXdaj9/SDW+QXjnxoxdBYNcM3nlYtjnJL6T+/aBEl2lIVVvnUc
1dQKHccFKlDziTYhynLnEF0UKeHuBImBRh8w+m/fJsqEgW4uizd9tCOVKxzBcqanCeIQbx06kR4p
vCKREwtV6oNLtfU3DO1E1xWicf06WLAyEFdLdoOZMncODmnMQwwKeXzV9k1Gfgs/s/FFVA3tDuie
S+Gk2I5/AcJ4Ao4MBghl5Xay3R6CnDCDZGphueG0odWG2Xh9jZVGuAKQL0LPZBqj/q3VqKe+QR+d
u33b61BQSN4+tgCDAMPc9IM+LxS15iPqWLH6UkKCcj5GFTf11erHMr6yMSLXgm0kJEWHab57ghKY
vWI1GgcOw4Y39yUo0JKvwC7exPVYOnzkmGCmfjehvYLc8mhWCXZLFbV7sGi7fucr1m63ZQu3pckR
1Tdq30ok+4/wR+KmqJg0Gr9Nu4e0XdpXivgtPYW1dLxoBrSgwOsP9fqlX1MkUdGtEOOqLCnKbw5u
ePcMvHyDMYEkq1W/HJuw+WwsBJMY+PZof7O/GU0yc0QemW4/h1Vh87iQmZCbMXW3DewQIMTjWP5s
RGbuCTIN4026eZiLeRip3VOIzinEkzbDCI1qIsAYCwrd9rDCW7O6xb2clnr4OzUM/Oqjh57Z+JKm
devMS/CCqe5+BbyTLbdTR4hRaKHOEAzxP2OdlnBtUBmoxamLiAsLNGuGPllzi9lo4AHRExg16z0q
7ZreNZJi1NFb9Py8dR71/S8ItFs49GmKxHYcom0o0hZBjMklpD7qe/SBRBkmWpA9K1SrEain8KqT
HTyaju2m9dK7jqi3+mZYOa67pcuQv4uzUsCkV7RGIhh1VH0DBNBc5aRuI7FjFqruV5Aczh4axrbk
WM6bu2PY8/VeriYgc1mRSBQetREkGL0ClXwb6iYgzYIwtXBz7PwV7ZJ2eNBoXEcrA8+Gbwj31/tk
o/YNtkC8kGzqtsfexIjPu2kyaLPVgaPUnnQolrUQgJ+wX5Kw5INCnXs/9lMCj35ep28tPNnhimRI
aV4HNLZEhZx4J3C0wXvfVUuiTsPFo76pt4ljxDaR5gkeV1nuezYm/Yuf0gmmNC3jJ5nO7MENUcf3
3ZAkbM5n02SAkVFuYthfp/StsjNdcZvVjtx7zdr+yW3NcB3Soevve3fhv2e2ROZjkX25XKEfE5rH
DoMDMy/QkeDnPU1HBuhyBEhCDt+GbTujLqcCEAWA4eGidnCtkpirvYrjqvsyNWmC3NVMYApN1YDt
hWokG/JLRqm9Nhixh+o6lkztxQQ5xt0ouv/H0ZksR4osUfSLMGMO2CY5K5WapZI2mFStgmAOAgjg
69/Jt2pr6+oqVSZEuN97rrtT7rIGouIYehOFz8rU9xf0y+jfUlTxpZxsFta3M5b6Y1GK8CNkm1z5
HmFQ/RZ+V9xPXY4HrHiL7XvLERzBG6xFLsMqdfXritsQASgt3npp6tt2XZHOnT6wIYZl9maWJvpT
db2/fjUiDbI84THPGpEYV2crAfohe6gbg4C8AxSqmwc8T5aCx6KzxMm1h7H6pZOc4ofFZnh94puB
M86Rlj++tOgD1fsgRGztG8IRYj8skuXwcybj98au4+4+i+P5K++tad1rK8zmt25xTPlTxnVlI04r
YcF3lUZE7OG2azd6v+X52QMfuY7zHZqieaD6M8MBxSqPHlmkRB54W68pey2SLGay7sM8hXZ4Kf1x
xNycTW68o5mLqj3R0gzNbvVFLve69JTLTAXPeId50nzcFm5MfmBDEMWfa3TobTrWATKCy20ce+cb
u8+2FVL228jydHGSte9l2zB2pz+hmsRfTiSXArePrGGne364xLa64QRYwIYuhlnuNP1quqML6eKT
NTepc8g747GpcxqjApgtR7pQV92Jcd1WrujHS6RSBORNTxUmLw28QrHreivrd4Gxs+HRIFtn3zWN
o/VgpfKmGrbIUC9qVvOd5ZruKuNm/ia1ZQMRGAM4PUEEDcjS6+SdFy9dB3aaj6u457biv+Ka8yCt
VIT3/rzUD2UnVnas1Gn/BPsVn10M8mjrFbbjJX6TFssjy6zat5VPRSamy/Jt52n0Y4s678ejaD46
KxDVt+SpbI8zHXW164Tov+vI+K+GWRAX+Nj4X+xkw+sAZ/TUMcDqpa5qlnCyRsb+w5YUyi5jyvU/
ujvcBbq6/NEwSOfRpxX/l1ZFk6GB1937ImUc/RZ03d5BNYFwEmxFGnHk5uw/0yzIkGO3ygsr/4S5
iejNdcV//g9clqIthYPZMtKYDmPK1XKKKCn2mYJdODLtbcWwmHXY2t7esLtPPYgi0pOHDBwLcYwk
YyccTNo5wdhRLQfLinFlU3nRcS1VyUoKR78Pkb98ZDHv2w3MzbZDNWERdMWgD6wjLcpDNiljtrE/
l0/RwlonjlTrbgrT4m9F1ujkDzMq62AyOwX0xdVbvHk6dTZV2baydeGdh1b30zkbBRu857UcvkPJ
LK6xa80bgrW/Gxyv9dGZx9H+GCUHJgtoxN9h8ntnnxL/6JNy9SiuKROD9Wj7XmMnDiJivPXtLisu
GVw8PsiUUQXgs/jvtFs3MdjXQ79LYy8LE564CNQln7sda9whDlI0kWsgZT/tMoo/nQAMtsGeOYNj
ca6nQV5y3VRmn1mVvUUAnFD4835dtmvnZsuuhEjKMO/DNTiiWbXvHQUK6rYZa3uTgqcwQWZs+ktn
bjUgmiPQWRXRLjEZhFBqVIV2SWHeh8FuSEX+qOMpmxJ+sNze2DYos9+Z7D/W7mAjUFmz3rQNG9ds
F39mabEVrvIFL7t4cLuoya+YyEofeqm8dA8FVdT3s+jG9jiy63OfrU6KsK+oZaJ4yF97wYPnpvFy
rU3s5swSn8XR7Wz474xh308VJOE5bQvnFeTFNbtcW3gJdgchWtS6rxMP1q7ceHqsLnHN4D74siwr
jqifmX3yRWjqpNIqeuNkFPjwa0EdiijFUg98xm++ZtRshhOGXzarf1pOM8FD11hNv1lu+uXWU2Y2
CTZB7CS1bIL7gVniG4Lt85GvFPXLUMMXBglhsjJBJ4EQ4G/qVfbWzSgVhiaXFpIBCh51O+b1YYQL
4d5SVuNss9Uz5as7V9V/jejzJyLVDIFpEL4TNcf8fduyKE5zbfXboS/MG81C0yepXLFErbIo/1Ed
6+g0QBj22653i8Mc1+JX2lFUHVkyoxnY1qS0H7ml9TatUz/YxZWju43LjUn976bFvVPjvG3Zyp6d
dOpzsNqs77bOZWq86IxYGMAb1eVfK4yVxpGyOWFQO61hk5Zyva9zMenNwni7aYuMyLcDYBdfooB9
QHU8L7sgLyiTc5PdFvzGuruWmcBfE3L8GBlPuMW0t57nVNiviwnLs8yb+N130JkosP1lJ9KUnaBm
6b1nWZaUil3j4GO0SxhdR9Yw/tRpJdyvskgXK9vXBaMhj1nmTdbTmMmUxq9UpqVrR23dB9qAOYa1
lGOycOdOB8QXWi7tdZ3kZOcY3HKEOeMls2pwmkBG/bejS1RBulovUa3Cy5NjFFZ3UxMLHNpGtF+Q
ot4pwB7MuR9rvn635Q3QQCXe1sBZ3NVF0EHU1IG8IL53f8egdQ6p1YhP+GNpobx2eb1fnAAbK4yq
NNpOI0LRAd64/NNngEVJaXflW4+mkIMMYkRvdFc3/gtCdHDXBUKys9PiPdngyfOXaIAi171k5sVw
sjOaRjo/4a3/ONy64pndRjarYdKoMBcMpro/TM6N4Q2bMT9ATI/ylC69nu61lWfeMdYO8UkoQvPr
NRk2s5qHr6jUy0euZuIzPOvslvHjqfzXyNGEG6uX44te3Fbs86mAdlu0lT1VpVDMVYwD7W4ZUTB6
sMuV0Si11dhuO8SwEWzcVI9xEN5Ga6FK7hhpqJ2NGDkpUsTin5jPqNxWy2oYZlDDSjlVUV+jSdcv
I3D0H28qRrnJKLGrJEXm6veMrOOj1fMas7PDab1/EfsvqZ/7cPkLRjx+SHsu/rqgigpsqqEp6LJ0
OtdpMTX7jn2r8xk148YMyaBZrwAWXuKIQIljRk76yTdWCG4YuojL3WgbPklnvJuiuPnoPQ0luvEW
e5j+5rwYy160ViiONzTijikbU8IuvPrFum1NwpHMar0Vc9glpjDlefTS+IWb031KW+Heda1jfXra
sna+jwtvGokv7t9+aMxmRmH6Ey2HlLO7t+yK6hksKT9kccG1ye73A26HoDSf88LfNQWEQqgUo0DT
eG1+hqFEvrPi0Z+wXfzhy4Nt8w/dPA/0Q1Ud7iZLMHZuXf+tgXFwORs/FqebslWxN7OyTrTH8Phj
b7gcse/cK/h9+BU7Vif2PYbAy2TN7hfPgP8Q2Cp/1y4wNFiBRpOkooUY4hQePrRj93/cwV6abYXZ
vx1EhRLj6Th4XHBUd1PsQN8wkg7UP9R5ZSEIls5Xmxf9eO1SukZkG7ESJ3FXA0fNH424G3o/5dot
L6vgaOU45ZtcAmf6Yy1+dUA7n3Eu3eUSrFl3VwTBrT2o/fa7nYf8t2Rmw1c/oDdunBCje7PIth+T
SlmOtclxYPc5AM7bPHVjv3dtt1uOg7b8TwYjlpsQ5CsZKBGZQs5dvUfqls22VoXDOOVyDBw+N5ID
yVhnw487+1PJlbOkfTK69fpEg9TfaYTgu2C5HfkEXcG3SdvVadRus2pAC5+U0s/l4sg7SJ4+Siyt
qnZH7JpyMIxJSkwuPmcTdMNGgo3lCRCotVGdznZ8yhLwtx96ntC29f/ZXhcwFFxTxwwlY+6OTuN6
/c4dyUFujD8Hf4I5D38NUzletTuPn32/yusN4TCb2mvU3iCZzViRrvNdOcNKN7XEj20luiR1Vo4u
VQZH8Pcgmas+pa4YKfmqYvHOQRHrdw7m1duoVqSHDFHihIFv8HmhpRaIa+kwVhZQZZtaEKdbxkMy
FSLirP3VIGPDRg8KVuu2eTk+NP7NJoDa6uqNnzftjz/Z4Xgv4IOvRFJSznkr7H8Z/yGbHzAU3W9Y
ezkXScqfdr+k7D21qsLaj2XkbFUU1vdjXrfxgQX1qAyy1f5rLGtEzZSUAJkEoJhd79QMyS8oG5hI
XPK7z4Dqw6ZbSqqGzuvGCyy0ajbBmjMZ2akzuSQltx02u5DDKwJv8R06wPDYWmjzQ2w357FTSAmc
f9eSaX1vVrNy9A/ZgiBY4Bntuqoa3uDu27tcNuljDBLxagG98eDZXb0fYRcfrKbCorGG4mg6VwMi
h+GPim9ydRrOUEjNNF+k53LcLXk5HKOoHBne3Nz20JiyDo68ssa7y8be+WUDDk9Vz7nT7HLPRZAc
Augq4Ax0Uicsl5NaTHSieNX1LuS105vSCqb/fGuFgQiVsDeR1Y+fRmWOm7DnorpzaK+5f6ZqZ7eR
v0drn49BO1KpsxCkdBLmKri7iRr8byAG6zfmwvKSMSvKKGmQ+UxC9ginzlYl1dpUKogW4Yz6rah8
Gews47Jdegyt7BcrJfvns4z0OSdWU1/pSnilIjVxKuQhDWldOeaH+9Q5TJ7y/3C/+8VJ8Td7AwUs
/qh0KZ/aauisg67m8KeK6GM3GlQT/rOO/s51v3b7mRUmP4NZqt2I0XXvtLbM99Ka0bnnlYFF2yyY
vZM0nDubmGMpWRfTHvvRtR9U6419IupZHTVoWkXUtc3sbRVRQ590k03ndq6iOxuG5S0PyLWNqpY9
Uck5z/G6K/vPpEE8Oo81zdrU451nL+0b3Ez1mZfB9FjpDrmRwNQRXiN4Jc1RPANsjqwtAJHX234c
4kvqeFF6aHGu1cafaxtsKrL5THPg0Jp2p0ybBExYu7zvA7aN39Aub430nW1e5vF2Zkk1pDarpUbX
cIwO0VjcY+1ZP7I32k2ifHDvOdijrQo8ddIM9XUSMw/lv9bNs/+GOqqYnEo5Tj+GYmy4KZAYhD7G
0It7hFrrjCwF64I/brmMQ2jUZ79m6IJ1Zvvxbo1jDYy8pCjfrRuH0cl1QUc3BqXzlTJ70EAhMXDF
ymzn6JyVVEvYZ+O4zcJh/W/OADzw1QHNu2oIPyYnpBvmgzP3lZ2LBzttgOAwQ5BZPKqHchOMoi0O
loIzvBsEFimQPG6ha814JEUwDIxW8ILwSdW18rZV3qX39uAZ/1j57LumapB9M+8Hkgsl8crABGc1
tevT6nnuk4cOstdAAPluaRQE6kKZNieI1gXqqefZFxqMjFUlavDC13VS0vnQFJQpP6HAfbHSIi32
zAMfXqlZ50u00JGTw0O18mivqr0UnoVS0vD5+utk3gIUacAbr9VDUqWW8+OTEwFhJX6m2mnw+NQl
D+Zo03XgvThV9sY9Fb9LyXrJDHOstUSeBGVxA484d73hHp4K7RGGfZS7icWdEfshMxm9gi3n+nE1
2OYzE5FmSBipTEf1J1iw2yeqVnxtYjLTo5un9UuO7Pgkarvd1nXcPlfKdpPeWrP2SN8/3Tt2FPzY
ZTc5d4Hwh/yNVcb2G/K4CHf1quipRysO3BNrZJ0ZnURE7UwNkKW5c/blMIRMLc8n4ommM9Nik6px
nHndlEsrnokoVN5DsHL51LvelIy7hqyqNipX41OYAdsyo6V4mPu5u3dw9h/bFCiayy2P2h0SmNc/
wS8Ixm7WEFHxxVmNxV5tFvI4xQNlLhVUsRoa5ThF2Ewa5LZ40/L5VwmrKFtnm46VOx7q0l/lVnaj
KQ/WRCN4HHEmXHzVArpCtQQ7EouKrkjWbK2HPZBZu7VJ8DAl3y2UzRvv2Cfph80TPz4K87CCb2/y
xuYHSF3WEAvtR3+ClSwZ0dAK+3/qRR5xJtvpV9xatJj1vF51Y+mzNcTmp+glhE8fpAvzgWAxJAMx
+CWAxq6QT1HncZvbczc+eEosI0IIA9UOXVzxTjjCI3YNXhD+sjYOhyJo8/4unKL/syTDFCdBM/Kb
w0hM8bb3GAaw6W2eZIZOL6zJ5MhKI6w5twE+pNnuNl61SBg90Iq3pcwrlGjqyxbzl0/vLnQa8Zch
KtWRIlU9ONZk4R7d3uKGYtc++pY9c1uE3rjTHRmNfZl5JFcFV2F6znPb7AEWcNesyH3ShgG5ElNx
L5eSR8VxuvUKTtbfccJmp6bENdlWrT0g//fAsUSHrGo/zeN6QDJy9wty+TWMUJm9kSOnElCbDyr3
jIUtNmE7v1Qjv/FZz1H1SqqbgS/rWgT5MefreQ1aEV21CnDValCeyxzE7aswhb4yk70Ankt9vg2P
NepvVoVnvMHyHLYpGBf1H/caWx8InB5DOwqnxKO6vkicwY8WOegxgomF0aQgPGn2+97GxKLntkbl
H4JtaPdOFrifXuFk7/EAbUP9y5edV0H+OfPEX5AU5q+JJ8DZutM0gItifxFH4UnPkCuk+xMF+XJ2
+xjND7wOaleNLd4Acp3zrtOIHH7pt0zWHaM7U6XyRVZ8SvGq8HRGlwzoDj8do7Yb9ZIn+PfBv1y3
NdzqVMSXLsusw23a8Ad0BqXZ5Eafi03HtcnbDleH58H5sRhIO3MiT8OXHrr4bHIvfBCjrI9tNqcP
yMzxBUYseKzHuKZk8Q1+32L31r6rffky9FH90FtdeihZK/lvqG9ISYNmtxMFontNIrKBFyDk5hLW
RQIKgvlv5PY8S2WTA8KY4TYQvMC8qXFp9hmaZ/np++6gn7U9IB2RFqqOTsgISRmC4bJzJfLGrT/U
AdRBWWXRriWf8xvgtYNztj3BFFIHvOfl+liD314ruuGElpVXu/XcgNkZcVD95hKPNOz76iQiuzlE
oYQd0nX2pWywuCMj97NPd6hu1o13K74MPj5NQc40V/jI7M7OtP62ZNSS6YJufwgYy36wSsINW2da
yuLbD4vhVGYp+ojhzN9wGQEDJoFHTGBfIXO9T/VM5jsqQ3fjSSef9j0J3fiMWrA6z07EcGVOmo76
EjGJntFtV08dar8qpk1W1fm00/boxFhfyqs+i8IzONlhKMBNwiVumSotLSIVC/uHEsaIlt8wqKnY
R3VV6W1IKvbDwhAV15sgw+Ecq0hs6eYHdisN0xy90rIu/5xp1rh93ILxP2Wsfj6ysAEZPSRqtims
nmDxWkopjrGVS6KDcZRXV10HFP4+ieBms/Y3BDQTYzSdHL8t7OOAO30uiVMQoVTBhAverxzOThT9
V7BvVW0knkCwKVWRpceR1hhtPA3Bt1mRAzbUREt3D77u/2eVWSyvq6jTmA0FgcclFcPbbmC9FY0Q
y4TnexnYQU3qJTQ/LDio4Ml1lZEagIro99OtKIC9NHzGTF1AxJoo8bwNqQVnK9Y6Ihs9TeaXm3Ga
LjgAzrtYAjqoAhLEooVMC9ah6/h1jhqbjpQGhZjB4r+HTVzhXJmy7A5Nw7QLpX1DCH8p6Sz8qUt3
UVnMeKnl7NeIHLENjOpFVvpS5wzxMasijiZpPZMbpT0li8j1K+VhPh+gXr1DtrC3fLsgUTxw+siK
NIFIy71sSZ+DxM3IahmQfI45UxTMBNZF398VRZvXichGQktRXBV3GMc4Og0EtNjYJgqP06puYqdz
a1sUREPS2sZTiceSiV8r6svoIV/itdqqWQwPC/DxNeyUuxyURtCcFKQ+Z+Oc1ju3I0VHNLeHTc+Y
MAvlxG99jzRIb7i6OT0v4/pI5vvSpZyd+pDnXZHSlFRFzg7ZzbcTgI/m13Qozx11/NcEEXo0sT/8
i6Kp43gB3v1WRKLCJ7ft6t86HZdPIgB1d/AXr122jaq68dpnDemlvBLb2BX63gyGUGSe0ntbS+GL
LMkKlisfqUlwHDnoZpQmRM0TJWrr/xCnjv8jdYLHxyUd80GXfXcdo7pIGFTcys3MdcNxiyzhJ5ph
2MEfKJ2AZQptKFVbIXcMeUdqclFMimy8alafQ5vrgdyI5/iHjBiSfCeygM0uzy1nSuPcA5VVfXaB
tkAK5DsY5+AuRdKuk6hbARNgT9Jjy/jMZxGrUN0olr62+SZbYt8HkY7ev8mdyjelXNQ6Ut/tXboq
m8oozSbB3ZcP1oll0iIiMjeUXwy7w7Ua47LYr5ETjA1ldYkzvxRh+jE3tY6CrVtF7j6u/eU+7KfK
fgf4Df3/0sZ3iUgDkJr51SpKE/wy42XiAqIjnEZOLmF5gtJT0sSTG0aLiv0yVPuRlsA+wxFKuUdT
zPAAZ/vG8Kxd+4+OVpiHZogdtW3zVJ/twOVeTSPXe64WhhlsCHwoHhPmGh6KClU1ImjP7gQbBdw1
7vJJ5PX2SjsR96SWlfrvRkQ/14zOzDcSoxqmuPYBxZ0ZO9LJ+pg5p3EztgVb7k3rHHt/mcXWsaBx
WX4WwZyRlM0ggwbidzsuualxE2X7RbBzMCCrp+ZGc5eJVUD93i0Mrf2GA6/abQkrHV1JYkbVtiX/
mJOmKcf8OQZsVpy5KTJwHvmQdWyLCsIdOZvGJ3JPAnoTw65cuDK6+3ha3HrfStKJG6Zh8AXFusze
DaNWSCNJvukOrfxiDKUQHizxoWNdWI58lixxLF6J6DvqWqL7grjwL1fh9fPFDy1EFS/LyxbphGI5
AXGZrmk06vCvGStKgamBAFEyqmO87SJEWgAGOPPnrzQicQS7yqyM9izIZS5s6y31bzC3UbTv2O6q
Djn3LGYinIm+awteNgwp+mqmJBiHxlEVQ8msRdKer4PVudHRGwL4p81aM3fjdokaZ852ljfo7od6
EzF1U4Ov0f6GrYfc2Dok+18KAkX6gl6E5ruIKCwuCq5mImXi6ekFenZlfZGgt9tWIBt9wv00T4/Z
2sX0CTiB3fsIdvHsOG0V7kZdyPkwBh1zLHw3bXdVOnRulYSYQv2dYwsIG6w3Sa/vwInuFGFPTN9O
e49qEMsJYruDblVSnt22gqNg+IE62NHqvHEQ9/WnrSyQySpE6joJH87pxLyHuqDqEYu4W+jVO97f
Muu/YkCc48AFmx6bUeSEd4fBaq+cDBqETtuuKp4Wy6eRUt50EmE7tJe8IUz1i0Dnh19t0Lc5skXV
/jTY6Wzb03osnhrymVg9bbhmhypobfaF1vaE2Meot3D+5K0ehZ8wrJeoxhAx9+I3Z3qT+ankACW7
cRslmz95g8L+iIa52PvcZZw3rHLQWVRqfh8d8LIEtokvjCZ5ZTtTVD07BNlXZxuERKJPdYyR8VSU
0tE/s/FxPHyu8+bsYkaJb7qh2R/QYFtgJS6PcsyCQ050zF/gom+dR2JShogtiVSoH1fFA+Af69Z4
2RejEZz+n4/UE6Q4WRyrt+6lEN7RJp/S/US8JfquaOvaxxfClPlkLpWLOu9Gmnk8TVmKut5UvjEM
XsmasXrsQtK2J5TFoL4OyxxEDpsCYHElwMxnm4NAMzE9WMsTMw2wynHJ4n8VUbzwYiCrBIyeGoz3
1eHN3XrIafV9RqErFe/nTIXpefKdYbmzMEryizUMOv9d4QPchW+bEv4zIzxdAx8Az9VvA4PHinfR
e270UWitvXQjU47HdzdrQgbmlyUbarA6ddgJczIZB6E+Fp4c+wJtr4wCa6dMWDnps8wL45Cwc6qm
ux+MIedxe3YGc8gYopuLYgMGY/IdM5iK7Lgohl9F27kjr7yJ6K6gtvtW+fvSqdc16frc77jv6iCy
bTL88xK/95Obfy5rJoq7eKCM30wBNXN3qCbFEz4h+uhT0ejZYphuM6dvNzaL+RiyybNnv3DwF7Zp
7zeoD7btD+LsipE496YHAxjeehCl4Ygjj2qemtbyP2wzgmBkiwMf3w9uXO9mLMrhBeJaNE+d6gfv
DmIsoDVN66Xc55YbySc+k/WRCJsvd4yJoW8o8PKeg0UEMpF1ScRShZH3XFq9piR2Kmw6vP84O3ZI
umafBqJEaQ7m+FjP1gCU0hso59LrhvpDGH5wisGGvcMnXI0sP+iICS+w8Ahj17BClbr2HlOc7l1d
LtXRhj9aH4xkLlC/dQLRZjtZebM5ylCm/NWnOZ66R6i3ouMxd27u9bSsa7rxUVT5Fyhl7XNYW32w
lIdG+OTnGV9QYxChrWBHcl4HjjyEQ6B1xCUY0hDvdAOaxD+Glq305Mt6txuOZuzi8j6IOxMCOdV9
L5JJh3K9TE3KdiU0ZRsvlb3zaFNY08CnYvHQ2Zp+Xg9ZGWW/3UpulATxlIr7vqvxiRoJh8dTpSCe
ltihbCbA/0JipBcb12oB9XHl5kfT+HAtrbbWe6Hg0VnIKEzL+JDZfrCxO9ddTOCEeqn3Hpq+9JaT
XQsy5fPoSrwtb8JZdKzY/nYZtQJNIL0m2ixobcVO1orUZhgiM7fBkL2x6Mpl1GTYP1tMLft2qLU4
dQobiFaMpdo1/cT1uFRctEmvFyy2Qg35wWtd39kxSwD1jmEHsrymI4PA907r08Y5Q57tfVEVL1g8
cNFBzH4comxT9VEszQj6YpBNNvnY0xlpdZvOxV3o/qUrHy86FYxBWGYHMVdUXfyeNdCiSZzPkKPr
OrO2Z8yz7lkxbLRJ4vmmuIW1QRRTYV87XK5pvmNkjfvB1FGIK5L0xP+KCf/dY2/5mlRlb30ri9k7
O+O31nc0r6M8OzgqK4PMJdENYmfMZZ8s+wTWxjSH5dY0m7ixScIvmCB+LG+QAY5JuikYEPrG+Cjy
vQxFcaZjZnX2sUJ7ermdi3eL7rgBMxtckzlZfXsKq4wOkYqBiFocBL6zSXH23/DC6yuLDLOSbcSm
61HQu+q0it7l/2bg5RY2K7gKaSNQAddy9DV5sKmmMTvJoV2vcwnRuDEAPUytn+o0I1k527r9DpkE
Zne8GfYw3+tgECO+HXOWdphsuT6YgluwOhgywXFHet1BuSoZZ9LHpyBYI9lRXzYyfbIXV8khGReQ
9v1KK1LN+KzDMrAjzS7tfdQH2nymKsy8s8aAnfZ5PJuYwmec5HmIa/JvJXo0lmTd/Ab54IERECq7
pPksPuO1tX4oyvhMJu6QarsoIpF46beKWRqXoilNZxqPZWW2HA+YtvqDH4KCnyvPiuRbN6sYHy1q
CGopa8zNiTAwz0TeLtEpNxS1IG3wEBvfLvQf9ESKan+lyj1Kts4XQKd6cbb0ItwqhmkV7XVt28yt
n4FSyKVNtrKzKqlX24nqY5k3s3sOIP6YclVCEeV/1DKP+X0a3lzYXanbGJMpcpCZCYtASeclPZ1P
2onGGCnCHD2PJK/3hIo0ru+rYMkP9EyQNuGW8Eu9HMGz+nIfCBU5qM1jS4ZWGOn0z1NJJqNaXCo0
g41x7UCFyu3UZkLuOf/hytRig0VAwtKtBSbDzwPdo1oiL2DmDyCngOSyDzy2ER2z7zYyW8PxTkJt
vgON5/rajrOZ93EV1ebF0PpemiJbdSKYaMRdG2oMh9KdFHPbZpcwXZ3a0XAQ4WDpj8xXfAQwtL4H
YOx5gT7n3khAYhrqlfKZtxgEqLS6+cvMQCJ3qWJwzy7neWxeo4oabSfhcgg0+Jb/hxQHH5xYmwpm
LnQg+Op4sNvPYS7Ci2a+1HRoLKPlYRjR4x84erQ9Jysz8gjOgi/UEMV+HO4dBstBwzOv6r9lSJni
xq82/tYamcVx4cFpO2zXvHUPPgP3hk8NmvHPilBmcfsXMvIp5ffn2k8MyWBQY+McpVrK9c0u2mVN
psEKA+IwuZXG3E9++zWbrJvOxHAW+7xCWr77Qy/zRMeIEMeKsHB0iFar//SycfyD2knP0ddW0BBP
Lbpqv7rtNB+YgteR1Jnil75xsPNGNLRirxwc2i0pGPWBwer/WyMg0kSH00oQUU23FKeL9bGk4fJZ
G8PEF5Q++Lb8Jr2J0m+irbtmfkMWVUbyGx3PfQrnXAyXmwbFPMC57WHJmRW8nghnegcyvdYvMTvn
pBhZau4ZHkHYW7fAodpdkRrhhNAzixKkuvDGut37uPJnXWTQ1UGVmeb6P47ObMlOHYmiX0SEECDE
65lPTacmV9n1QrhsX2bEJKav70U/dURf2zUckDJ37r0yHoypqZtKkl1RWIdcquweXfe4pKlPbdej
lKDhKlhXdNMbpodD8BGdldwkyiMfTkSefLrybsvgV2zwS+zC2MOghrrElQYfL/rZ0xGRzEBdTHbr
UFPZtnPFf+S+zcd90pjmiSSy+XCdYHmrHeV+5U4g/4QBWts/R2XReM3p38n9ERcvpu94KilHzFDk
63kDr2QH8oQRntrSpXVbOlw6lwI4GaNGrLjnOUXXQ2OD3LY61S1zQgKks9CFd5YQxvCzsGMIq2kg
/BjFeODe86EsXW3lJwIwpFSfpK9D98BgUX25EP+iU8qoQG5gOQ7CnJr/HW1yvAT5mv1bIF+9hGCH
HmGNLv85OXXRDvIhnJRxC8Dt0sSHQiCHIoYVBvLlUa/B+uq2rfPPS5153bMePHpJcDX+UBb42o75
eHLsEiX/pEyX1x3f9TYdhf7wsDK2pgPhFqTszfJLI9Me9EGbHEXhcTE2a9K/RDL2bh1ZFIBjQGyI
QpdMebNmkNVBWRU9bxotxhXpCyStgTl5NOON9BLkG6fGMQgWKik/FO/3cEX+YgQ8wP7BV5HrJ6MU
3W3RB/paAIx8KPJavFpiVcuxTdatlCG1m+3rKobh4K7OIwCU6efUszEB18jSCWyWqZp5msr0h+eB
PiP4kqHBlakg0F4nwQ+/gfYAGzMRP73WWAnh0Cx2BwQYN2+Nw+XQtrbNdoPL+LDpmviW8TeO8Vzj
nubflTx8bFhGeuaa/fK7vvhIMY0yrF+DmaKk0wK8zdzBg7yYLA/9A1Wh6e5jm/DtKag++qQqOzlb
qYBQWOPLfjMRQ3mU2OKV3ybhliZyvB9AhMZD4lfYMPpUFfKvMdtQfi0r9wQiMcfIE265Rg/owCu8
BnqQHVMcz7mf3DI6CVR56DIrv50PNjz2rF5ImkrjnQ3KJ2w/BPnhZ8nhRmOVFedhKYochZ0u5IlQ
yBxwHJvmVQwgofY9TNeHKV8i0H4h201gGHpCcCbjA0Cn3879UnZVc/Kntquf8wHy6V2dD4lFFeFK
wcijqd2Ft2TlYcxwX91hdkEVVWvo7F1NcxlHYbCeSJjrdzxYwsN0Y6bk0q8Yg3ZFBWOCOhZ73L71
RP9U4bKEpoaO4u35XuPpL+JrOJ/rlm1BIZ25E7vjeRp9JuK7RFXN//2ATN/0zmeM6/52LCXFMSjC
abgsjH/Js4yyUicMy8Eb3u0gPU1ZrPoTck7S0kn2uC4/OvJD83iudNvRqinp/WfZyfASKBWbA8Y2
nd6Nk06GVydP8quaAkZsDKqnb8krG+1aHL4vq5b5Ywfr+C//uV4Onbv52VqMBzwMI4nAHcHhonzG
TZjF78zHiPnyTzrlywQFJDzjT53CIz1OjjMx91RN+KXEQRCXfX+OB4hFB+g3zvcU0hns3VpPX0GM
jrAyy1rq5CbSilT2SMThq/ZpNvjAMkLj0zCHpP01ngpOF+xzePSpfVWBOxz9ccCcCQvEJIdRe2x9
rmj16ju/T4P6agEoYHzDMxEc7BC74Q9dBwyHcLb8UCCCTwlBz+RIWJtot4mJLJzhOJIMKGPuXOqu
6DkkPxHT71bMcWt3kpdy7Gt7jgrgTVtVwqdUoO4+yaLFG7Eo1pRSZ8bhXYUt0rsqndBP16bPzF1l
Q7KZSRxzpeyKTCo4QLYE7brnQ1t+gdWLLnBcFmBxvLKk1gcBuMqQKyDtYcr0sUOdQYjttXIfsrVF
WBUD7hFmU4TcMG8GjA/asEFjciACLLtwqZDVY6xk7zNyw1kPSS2w8ZL9O8YqGd5DoEL7vovb5gPX
Ph9hVEXBRyr7/LtaGdhNRpf6XOTkaXaB8qu31mblu/H7yf5JqsVrf+PyogvrCN/1O66nLasT9/Nw
Xgl3m5tG+jQPVV7ah4553ZH0VBWepzbc/AuDbOQrJB71gshdMjKqcqLwOBVYwmv5I2ZfjDb+nPSq
r+26WRFakEUnZlaevhTJFDDplLBS3xovTvSJBHebn31TYZ1ir+TKmmy79M89XjluAX45FA48Yedg
ngjI1w0jeYbekpGNTUX3u10nQiC4pzADwOjx9rgu0Ttsly9/5pVg+7XFHs0wbB3VGb23edZ9NtUP
m8Y+73VGQntPvDjQt1xb1h2FaCDDKR4b90O5S37OpWfcB/xCGtm/qiiPZ5H1xQnzCqtH3AAF+Q/W
B0pikivqmX643NIXsHTvdKMn5OraIZr8nIrFnpUnEBWMVxXZEYmrdu5nLOP3Lnrz89LXQf23n+op
OigRJPUvJ53IoWhbBNcChmd9rsehrs8BkcjsAW4bExq4QuarhZJ5xamEfYWBZeHtG8e47WnpXexB
Gr9iAYiT2NlxlbZ5TPrN+5hmfds9+1PBdJ6EX0T+z+j0PQmQ8Mkt4B47LvgD/SsnvP+fbqXCA0sc
ZMcAbhbY4emc8PCz7xBLxlycUYtBVuwS+MQfGEPz8RwR59lypGHdX6ogaVrYf57q1F9JwQX5s+rc
dzIE/jsWCSov2rjEewocCFx7JiKEdaOGqN792Nt+POXZit3NhL3Ir03mO4zuvJxgQMLTPhKnWXyH
XFZCyzT30i2f1BSr9VQ2ea7AUG+1Weea/JIFafkX0RfFyYKKx3DEGmF8mV4kP+s1wuk4UtnfpiLY
JrHWFz+kGMhxxGOc4b/I4+TRj5BYvi3wqujMhJxS1RZ4De4MPIJ7IDJMrEJVd/ZivFXDNgxETqxr
mSnhT+3KHghYmRIggt9EDL67nJoHQGvHCiU8BX1an7DdteUekgNAjFmkw++GML2+gS9Tww3fHGBa
n5DDScE1R09u5/o4kTQlg9iW4X2kioyLBEImwaeCzmZboCJfliKM3ftkKhDMISVuURmaQUUYbVCb
P7qCwaOWNMNGPIQkonsz/YNv7b+D4iV5USQ+ue2UI/pnFvgc32XTrPWhsDFXHjE6rLJYFZPxsOQE
VgzS/bqbxrYcrnkGAXBf5A3aSyyDjPFII3R3cpjQ8EFXc3lNvBVDXKUwuvVDEbJmPq6BfMZDy1wl
9rhRAE5VlFjSJMVXSNQy3yWY5J8FkiduUOJde0AAZEHangIcbLFrz2Cp5TMUVlHtuTU4iAm4bEbZ
GEcCv54e13odzeNLQ7oCF4QF7bBTevtZMxospssLbKwd7bwD5BYB9RV9hhJiaoPyyE2PgUayWeLT
JR7i7Iom1n+3K1LsfH9Uz9Bz1AMRYOJfYQ22BpfiZgvFJ4oDOz/DkMXcTP3ke8deCZoCJWosCVxE
pTmJeRjToxBxUuHAKtPuVCVtcpvQDV6SJp7es3ClOPVH2zxNstOPmcvpgDswAZjgyQ2IgYrKVgU8
39mTHAHqnYBbyt86GRWQxdZJ3qoGkwnFteQfWnAkqcdgZbS7MHk94u2NywvnZ9E8KbnqH0lReb/8
DicZMMFl09Bo9C5tzgBoL8o5JCHSJfxCponUDKT2cXiKXSdHqDI1KRGLF/oYuwyMMBJNESlnn5QC
9Z9H7IxT6JEPrfyV9RI/Dfk9rXnNR/nIkUG8rJE5rprA8ClAfSdzRShrC1qldXwk5rsNcpoNDDOB
u5xRK+f0cxnDgMBqzwGxz+YGhzGVM5US49megWyd5fuC1NTVeCXnYJBY3A0VEbF/CvRQdLS5xxFt
gzV6y8yQvlYA9T6jKku8XdaFmy1gDbOfdt1gDnLo+LO60/W3GKEo8HejD12EpA1Epx40U6KvePUj
77AJQt3ehCB1d0HLFLbFC/RGla+aY1a7fBi0sulLbNMII1jTG/m2NLGTXeDdYFyzanP+JMrxL5nI
IAswpS//QoBYQcYwGvoSfYTto6909maIvX9VbFJpLxozNqI0IlJ/KIIcq4JRaFU7FVqMl0nFXD9z
JT9T1usuYUgX4FF2Koxu5Lp4y/vFlgSHMg8TRhJvD70OuB6KdeGUq6CXc0G3QVCd1dKnr6bbaNQA
HDgSATWhTWMOtrNiBqEpkXJiXcDXcCFuqcC4M/189NG9vaNKGJgetsVuvyguONsZZhADNhzLL5PE
LYrhke+mTTANVdw5Zo9Iz3PSYhX6cqKFdiJzJmxo5E0yDH+L+ZN0XZ0AwfLlBdAwQmDMRJkdEMFQ
NMelMcufto+wCGawMzGtC5ZLsxyAWfcQtd191mn6Q106wy/AszzgReAAjAvSzZ6OpZscGc0PaQks
i3/lqlirANy3+bQ9mhffJ+LkgbkKA5F26MSPuPDzb0na2uwmN8tdVg9N6i4hMrueNU8bgVin8X55
c4EjSdCItMiomVOf2Q2PoxEvMXwTlp6N6d1k5j7c2Xzw01Pa43879m4dFTtmvWP5iPsdk2S34u+6
SBjG013d9sDbk76aiA6vSixXXwpiPbhpkEj44fwOcyjIpn5QzDzjbORnEYPheByiEQGd8FR7hb2J
hdAMar1vE6qcE03XFP9ohgVolV43JdANRIe62Y/BdJ0nzgcaTr5Himh91Tk2gUNr6GAQPpwGeEey
7a0JWclzFamm5BsAV8LkwZqJu1CzLeHBhNZbTmNDpbRQM+b3mDi6hdczz8zF0BoEWEew3xQPcs6K
+iPjU8huPpO47qVRBdIlhFUt90lCuUanEjSqvVdBFI4WORNK59X3Yb/ecc7U6TOvwdxxulMb7uEi
ddHNz0ucDVg9e3Fha2+TdXuwfgrITzzxadIUTsAlGHf/Y4GbYm0YKbkM/bixfAHgJmk6XfTg1lYc
rKiGdbj4IEZDzpp0I5HEcTjSCnaskngy7E9Z0B6jqThoj6m+PVYYibr2gdVRRfw6LTysN+v2sI+z
NEIGxgXK5X8dcsYqTwmUd3U/IUs7R6BKtDfUIkV3ti7sPAO8eJrq5K7weQV9VBG80Cfh2pZQLGFE
Ru93FEt4oPZSkf8lipQzje0uyYS7/GeFPy8hatIJeQHX03bVQUTuav6KVaAfSI7J4mcra2bQR0xx
mp/dS8pOPgXVQMpUrTiz9lVQWTj/2QxC50T7JB08i7YlL2j5zRH6jLBa4eeBocSz6mNYpngYRz5+
qEcR7Qdej5Fm31I/kEJJ3Eo8yF5mzA+6uU5D9hHkc/xd6O1/D9IrdE16YyaCit+naKrgSzgwZ9gD
wbaew6gyxgBZMfIcw52S3mPbjMB/k8I67k7mqM+4IBWsyvt4LgL9EOJKhz5vBh8oyaT80D3nQ5kH
X7C5os2QideNALG3YGMjzNjU167mA9gMHkbGfEjEkq5jFjTw9autM9eNpcddClED/nPDVI0fgGbH
6nliul38l6CzIKosc7He/Bb08GVpJOZrBndSPxKo5xwRNRCtl2SAFfcMyKrC5iq62n/sIZw71xHz
AbTi2q/8N+W37vKcSB+5TUDCKTBUt0Oz8/GntZcYHhSSMlHy+ZSMuZe+mypR9ZcWzeKnx6J1KVLh
EeIWwfcUPcjUwCQYBfCpkKag2/OwLs11DkuGk4sTjulhclk5COfBb/5aXtM97pdp/MndCSwpSvVQ
AW+Y6VR30A0JLWVwoOOrrVHk0NC1t/zFTi5Se0ACagUUq83UPaxGVeeODG7CWLueXq2Ho3+feaL4
gYhPgcFiLwIksZI4lUEulIjSg9IHZkOO+UtOOBjfUTI8JBPsT8yZijhYWM8b8KGL70FVyv7uR8+A
Q2bp51Cd5equA5gt6ekb4zSXslKyP+Ojyuum+EQeccje5+yIcY4KRwfZBasTZe7kHAwriWgUFcRw
Sxj8rkF1Lk5TSEgnhbA2HfwcQN/PctZDfBlBTNKGVppeFohY17anNkwA0xPcTejDsYwz5UM+Tqkp
FopEMlQULHVh7L2mq19iXvAeFA9VWVSzUFcD8ukhGE4YEMZDu1hPnuN5RH1aMplMnwvhXbCASdYm
f8h85ckdiVGiVtu+EGzQJqUWgRpPZAVgQ/LIuGhzINIsDwcDAaXiJmV51Lgj3eXNV5iOgfMh6wyX
e0Yf7w17ncSMNpjjMbFIreCuwpjZUYxguwD7KXUXgTkL3eWlJxXOxNAxXE6SVXDmn8gdG9xxqLU3
FomwISPbqB1dsRXwYGMJ01VuLXwm0qIokldYAU39L6tLHIsLk0zxQreL3dJn31J+wnQw+ncLI/ya
XNg2zUYDoI3gUNRnIGJDkdCXLTrg1DbqWvH+Ep72Pfc7q4QQT8lonV2YRdXwc4GgwKYrMg+5xyMJ
G/0fvrs+vqOmWsyTNBNWn9PS4TzhwTX8Rl9hhMngRp+SngzYxvGCaMAnvscHjG3AuonRLz2/bR3u
PIrSgdGth7vBn9dkhks4ZqgkbURPu2PxRxjeN0U020NTCrXUR3ToYTlUJEO9K4rL3Dxntlqr/oHN
Csq+ZFM1RuWeKTdkjd3cJIxPRGBneLErqYn0zaIENX+rPsYVB15CxN0zKx02hh+eS4injmb0RQSI
axeGGzJFkoGfhPqTMdeX2u27p9VfOUskSM3lYvOG9LZQwfDsAy0U9z3Nf0eyW3ftoyFx/20HuDDX
hFal++7XztOfRrJ786BB5Pb3y4iH88W1jq5BavjrO9F0zz1Oul3cuyoFJvBTuk0831ILkuTUETwQ
PQYnyWG6mGXoLhZokAt2YyDHEce2Lx71Qu1wz0ZSQjCt7Zvsa3Iap/hUenGc/6ZspRpmcMlRICEU
BTvV5b4e8G0yAD6uAbb4bYfJlmXJ++IfaCYgCvkqjrJlX+hbK9dxfQJ2nVV4J2odeXiMyIaVF1BS
/GvQlvqvFvw3A58yR2/tQ9pN+g9R+v0RlZxVJLsU+fvRT5bWnqYhCN6oqiG/Ccl3uNe8GnKvVpSY
vUywqh8mUDjZi6qR1H5SKJYbWMtr2pNA4PEAdab0T4BTmuUM2AmPHA22jxd/pH+ed1Hu4Z4qii6i
5xF96yCAzIZYNfQ+L+Dlz5e3SuSVc/Od0egH30UY4/hnm0G+o5yr7Q+8XQXi9AaJxcKA1YOo0RK+
ZHkcTvdEF+QjCS5gIJBXJGkVdCTOqYQNZHjRlEis/46VJhzOi6vB5frLSrRGjFkb3VgDRNoIRSWc
3nPmZWp7hTy1g/wfbwOAaPn2o2Sk5zUhR3MBI7Y7TqOESuIzgIpoChB3Tx3Z45Us+nYzbD595wQm
Lw4wBGRdubwp/hoBK06O9c6RlihCz0Zv53fiyIKR8MSs+LJi40RTIb5vD7FZMv1LJUzqTi7Il+A0
x0zbDlpF3TZHiprsvgd8En4bny1RTLxQ/ZY70n8+5r0JrrlzJD7sHpwmGNpT0xN7hs4DrPxatTHq
mQ+tye4mDHefbdSaP2HXRdlRYW6uubu9rPkdT6x5WXAd4r/nMSI4OfuIk9lUYsQZIEUdaLEqCQYR
iPAZGWZuzqwB4ERj85njPfC8cggndav8RzU2TNViku3izoQM6+zsxMOpHV09k5hNMudJ6gpbEpSm
aDgTYYI47fdh27/oDAvTvbWDm1IwRO43XUHh/tNuYdzPiTxsIYGqgvqsFixAx6oqEJIE+6Lah2ya
AKHFHtXMo6pyNDMu91mQ4/Hg58HAdvFumiUPD63y2uEOB7L5w74vbGiSI3LBpCY5bJq1SEkNSREE
YMkgme/mcc38pwBg3XolH6CzRwYvRXvQ+B3w/KqVEALBcpFdXLBi5ZmGg6QmHfLsOp+MLYbySwCn
VNeJURHjKIGe+qNxXCziydx38w3+QPDWN/Wkjghrc/UeQwlmZlA1XCH9OFI3Kj+JsFKUpidpUyMG
fug1lQERnzCpzRUhqVzuFEXvdOWczdtn+g4a9mTA5ReT5grfRNnSgmPLgkgRo40e2NjHKEYXyeL9
tsFQ1RddzzlNbLhhfBdBvaNppgWDRT3RmPYR0awDE/RSXiA6F+kjmfi4f7EkK9v6iPjGLbqUDbMK
uzKm5LN0cAhUmFjVhWltaX8ph1HaX7lonnOGiYYtPDVmQCj62WTrEzc7MR/iCCbiqxEUOtuK/+ef
gt8SXhareVFjFYETZoRNJ8ftSjzKr9jhc5Hag8TQtuHq/xmsSzAgaTrAX2aJBtaytSuPTMiC9Udc
Uot4GUCaf+F17Ptj3y1UIDKuMAjtFs9O7qHEP6WxzKwznliz5jfjjnRoizcR7bUM5yreBu1+Yyze
jHsGjiUFdaXcZt87XnxjVCiYtEID7s56mbz5iSGCEheLX8Yeipls5KNft6I8Y2cXN+ZGSXCf5g2l
bkZD+XeaN9Mrp7VnfxZrn+sbTFhkdtQcovMCj1VNZd9z6VTW5tl3Frf2YVKGCEqX92t4X7ibEw/8
CiWg0hWAvcI120YYM6CH42bJYlBqW9ROexNySRYmNIrm/+21nzIw30+O779bpfgjkEr7Hwlbspy3
NpDcesTIFaIwLrXmYXaHubnLxq4oEMUALTnMe8vt/slmNHGgL6UHGgzFru/FUWB34TTPdaT31L7x
gElz6n972GNCGrGcS7b0Svkz4vInqc1uqk+Ke3A+Nh6hJOqkIeUUiikClDQQNbI52zV2nGUsP/aw
wQ/PVDxkpainPHWUow8V2qsVzW5HiWQf2fbAXCwx+KSA/sTT+CW9mP1rcTn3wzv7fErxlitiIJ9F
M4QDCxiZgbPUJ3YYFSAkRsWN3MIGop6T8nEFw37eluip+0hGVO+jxxzmrW5U4FG9s9lux2vLg4Ms
h/IKw9It/uC5lfF9T8W73hmVq3+EayB0qi7I9T2m0/RfTNwvPbHr0BVs7al5Stq8E/6VjKwbvCwV
tLHPgm97fCrHWZq7OZZr+ynItGn2G0GT3WegdAN2RijmhP3AsjYm6R5Lls9bWCM79ILsJSwrxDWE
LSxcbwxnNC9dwKq/J0mhH5x7KzEWSSzmGMUQ7vDzK2gMVVVG+kO0q9OOR9PHqr6xPqtz/47eVK+P
45AGHpSlxrK3iaZv+OeuM+Q7iyXYe0Itremqi8mvsHEz8Qb0YFtL0W+Cdl5ufbZsgQyY/6zrmUVb
PYHYR0FaQgO9nnMzWL782Ue21zBIy1MbEcjeqXoMxYUO19tWAAQZBq3BhyEeZon/H5M+5bPKGGAk
EFTIZTRALpzan3hiBKEMMQfzJQnV9F7VBA0hP0rZUxhW2cmjFinOJGA3yQl59Tdjr2C4FXSubFYd
KD0OcEqlPLcLo5hN6EHb1mzm+D9amzSE9mX3M3FwMrAXlei0uM/6ehyvNR5E+1yNTlDes+0KKUe4
SYvGlCkZRI9btZo8cpiQuE06wFKXLGcJwMVUYwF0tondNx+Q4mAPU4Pf9QAlaTZPOCbXEhfyGvlv
mRyn8kq0FLcqer/XszxKCFeR4hzTPPxT+Dj577gKGdyQkFL/hG6mfxm0/fKpYYeAf2R5RP6m8G6m
76jgpjglpR+nN83GDUMdTM3kf/SKDUVvBfObb+u6Xl8wZqxc5xjTsQNFqEWS3VzVcV5kvdjWBORC
RY+CST+fFl9seJkwWM3fqkfI4u2Iy3R4NTEV216zl8Y9aVaJNK80QmRysQdlg8bO7LlAITyEif9G
j4kVyrLLHpcGcNTMhC7K9euCpA+63OO8LXpsSknH0uRsh5eQARCDceBOMnJTCB4h3dMrAcPUXAjS
EIUd5mBsfi2onRqHFcmw9dBP+SDuhephsuNzQWQA9bkd5e5WEGdhOtoDn8LCFAEfbfhaOe52q1rP
G+8IlXJUTF7hpxcvh2r7JpZGgXA1gBuhOUNb+ysmSgkmBitkPZ+kenmckmpy36JFIQD6eKuCm1f5
nF0TZuPwlJczGqzwWoSlMrZaEJosFvTMXsbBHdMS8hM+fgSfrENnk1unFEcyAK8lPKO5Vy6XZNBX
6XFSCfV764eIMoNHDPoAr0iIQ6X67TrXgDTbg7uw12XHHBwA3y5tRmIzXNL5eoOl68/O3rosMniq
FB6c5sy/vQQPOJmX9XWTI3muqpAdAXZsIIUjOGl2HxJP4O5RRTJPl4XhZ//QOUHlvshgUTmIgSRk
tKSMAHvP+r3h2cKDKR/kqAtmbgT2FS4ZDhaiaX0eznd8rTC601ERt3cDsZZXDxK/c/ayIj6hzAIW
9PntRf/E4jb1QaCuTXhaRvXAqhLyK73YKrK5clAo2e4735ezN7Z3NjUcJszP80d0hI2iJluLpg9u
ulBHhQVlM9632NWxYqJTmGbD+bJIFCsfqxIZeJgsg2w+DW6fP1NEkofNqnHKuWmJiPmnrPFtdQCJ
kOJAUk0zfFkd+Y17bDNbH5cxprbFwwlZHKZ8YopDkVZz8mk6OTgvOaQ870I6DiVXTIT+DxmuX5KZ
BXRZhnUe17e0eTlep7mx+BIz6AZflsx8y9dnaI/oua5e5J0KGFw4kTn6SD0u0ViZ48RuJeJmTlSI
NzuFkf1iP656thowwBt1pJ8+hdiLZ/dSV8yDb9Q1tv/Zteiml0LjTcRNR2m0n0ELyfZQdvkGVhDT
kj+uNBoLOAx6gUs6arrNyRshUfessWKfZF6SDPbJZiKBKODoSQXV/ht4aW/OVvDEn1muzD3ArYIf
B3NbFzxmZUUSjK3NwX27mGlhMQy7PkOGrGTJ8HhGq76PfQJl54kfO7syeSRVO+kJdYCBeOr94q0N
4hcGUT4hePJ3/VtrIojEmeszP3eK2QvoUxu9PIk19rK3ZDu8j7AYdPEY+6Am7zZKNK4JHQIDh/Cc
B2c5QFhjVcCq/WeWWMqvKItN824GQBwna2UYPcczSdYdXX468JkzUDwlFeSBl84Sp2b3bIFQq4vR
/c0QGfspySfsdBNcivKq597LHnHDEngufH9S7+McT/6tlNhm3W501nPUzlzhou3tfe3OuNZQbZGd
Zz+nRCfTWQ1Aur2RVRehhIzssRYX5zr7GzXWC2nArLDq6v87XeYOBWkcc/bcgclgrlq0PVpKQymk
yBDMpEA9ifH7QPk7GpyIFT6dfctvvtsnfFJweQZSK/B+MSFJ6EwB1DnS+7H8M7qO8Z85LkDNCnil
2bEN+6A94pjo5REUX9Pd61yRJaUu4+JlvR6bp3Y9jBb2Bact+wP6eQM7FyYo2dEx5XwMDCetZiFT
1ZYn2QZx9qfqUNmmEEbKneKgvgHb4fGx266i9yBgmSnAbSaH01WwW4FqwkXM+amQ86Z/7JdhUtR1
uKiOnbA8CRQNTmJZZNkzAvODNMteMWeo7ANtz/BgTRZOVY6nKv0pGqAckBgp6MIeW/EWQ1mYJ1pg
Q281t26ApiOBEhPcDJoXFg9zUHERGK7QjtQr68FRWOCOHxVWVZOdJ4QxzA/rHHbm0bWujZ5admfE
j9AB4aJlBGwxxYRjJ44h5PwKmniRq2eoMktwZpINU7+CtMHsPzACwFPehjDMkNT/3/c4kpi2NpKC
DsiuJxC4nclW1YfPBunA+2wLB4Z14zGVlG6FinaMCxzy0KFCzUW4YJWTbOdwW/tWYb7P3vsC+D0U
HdTWG6AFxiu7LTOPAZihsjyMvpqBo2FD+fQsLzDFTxHe2NWQu2eGGPAKJrehhwlI/pALdCis3kHx
YI+V3Vj5j2IKJhYtBU3ZuDtUB94str/RxFjWx4JGaKnKLsi90YOg9pw+cepwdKPvEOEHmuLdNBGj
tcUcGLAADrfbCDiLIwse1lB54/LNeRKKt1oiliViiAldmlKAx1iFQ/0+kioPP/t0G4WnLEL5UD5x
8sM6pQ5jrZBtdAc0cnwCgfS74a4x3sySaumsPJdJi4HkgAPHk7fQDWQw7oA6s5SSlq7rLoUPxeBh
jcoeAhoEyuPsdwhheOtC1vtBH8AWvy6iDo4gBRBlZ8bKCUaD7f2/JGMvnKsVbvaARIPYlHWr2z7o
vBr+cHuV7rPHYIaNvGXmlf9PbQfArmXB9jj6PJcQNGPEyJLih8bH2DGH8BEcJaLP8g3qR+X3PVU7
RZbepNA+lG78l8kA4hq4cWSPjv2WWZoOZKnnVr3EmQP+8yKUz4fNu1Py2MSjX96FWAfcPR0S2Twa
16S7hGGu0LIJiyRJe/HT3uuG5w2UFjzGesvtAXc19T+FZUTcO87UXgyMuPS/ZKmkhcFNiKPZYiPu
+DWwY50F3Vic7RU5aYCDr+cgAS4yuqV6TXL439lOa2egNk3nTVVWC9I+O39UH+96INmbX7ny+bVX
3cw39qjWziTNieQqykLbBJxZWar1D2Itvq6P0axQBWtJmfiNx0XKH54f0j2soy0cVFW/w5kGZTes
WCIQp2z5YXVVoj7KmFn2uGe1FAJ3G1f+dBuxm1bXmUW9zodrS+w2xq4EjvqQO+eFMBEDEaHG6p9q
tpuuXlB7j2pEdDoPBpwZk7faK17wL/OkM8InDj+ylmD9Zgkoa1uWOWezPeSo4qE0E6+TP6Vx+B5F
Qea992UN3ANchfuOS8OJframGd4LUq8MdZ2KUV5UeUzKhjU3l0Q0SKZ69ov6jmWx+Krol3BXo0ox
X0Ndmt1DxurugROnDOiOTbsSc6DOcJL+HbNaVxt2CPiM4Ziikvo4m3Hs7DNApZCvUbS+/BXk7Czb
DawERbXA+2+e2DpUEmiXmvgK1DTIoKyEFgRgcYbEWjX3Q0UbwOxZbht6mWUxf7VUJ4BkHawpMWP1
Zm+iNcErxVzZ3BWDGT1cOAsUvGOlmih65umhzu/DsZXnEM1mOiluCOigUWvxALAYV7DnfpLmu8cW
gKVKkZ1/N3nFAmVWiuOZYW0uEu/iWHHDy7uOLjob056jCrjed7UU3Let6+BXVTSVzH2jArdOxQB1
TU8CjHTE6CNX9Q+Tp/nPtEdhI5DpQL2kGh8geH8TsXeLr/+RdGbbcSJZFP0i1oKAIOA1J6VSqVmy
Lb+wJFtmDCAI5q/vTfVrdZddSiXEjXvO2WdpUe1+xtEEhPZQV3QKC3iV1ASRl6eDbjqx7vbnuyi3
cXvL2xGj/WWePPsOQ2/RNIQFzkpBgmmkXzX7lOUQhhDc3qtL83c6gQ3KhtIDjgfGvoUyHgdNSgR0
zrjbwUviEEyQfJbnlIzS+qFlSVLORe5emQrY7BCiyuR/SMgBXOkH78iKyQOgxeo+1CyYsOUznVTc
xECoYR+inIlHh8VO4f/iazym3ymyZ7svJ+JAP1lUesstGNjV2YdJbTNc1VsGghdlN30yt4BIoQVH
FDMFgjWz3HfMj0ApEHIX0zwCOXDQELfsk4RqM+JssKSAGXyIZdQ7yoXy6Z8HAac+9nKieHmHS2dD
5zIR10fMcWgMcH7XdF+Egf4e0hpTWsF+VJ1rXNN/cX4COKMTxz5J5nfx5AjCrY+bVDnu6BTFOuhi
Dn/w84ZCnnQSef6DR1UX4HykwNqKyXghNEA7QoNFaawtZVoso9m/JoTgaUabnTuF+ZqHfg7Ec87p
y2PZMZUexw4U6B0f9Tz8TYnkNZcg4JGAAii4SdCFyCZmSba1Eidi5oN/QdN1A8tvOGMlNu3HZBD9
PXKrac8Z5DsqjIVhDUywIgkvCS8KJHALkpu8Lx3exIWXaL2h/QWpPx9ymvE60q72Omxt9ejpMoiu
qDgkr/Ka6ozdKMeie8FDiTEuzlPx2/UxGfGP6yGk221baK6UsEJ0Jll95/QpNro0K/ibvHgcUJuq
AAFDRjUsLs67bZVBiFdBqCzl9IjkwzilO2BJe67TZXRIU4I6cJH7vv0rHJITt7mTxxCVdQRYBtsf
wtdtSa4MouDQNOIr9Du2KjeCgpf03jEdViarBY8p+3VepDhVcnFp+jmSX0aHvVtCGC9jUjXcvdCP
d3ZukuJMSxf5KXr4eB+wNmGvzNHM1WzqR5yDaUuc8dy0FJ2uJ6402DASC8r5yRlVaKkPwzo1xpeg
dCaXbLqtVM59mpzxEux8rVVMqoYJIdypLTDIvoMChwzbETTO6DJFciu3wIIk+hrGzYrpC6MbEK3X
sO1Y7R7ihFvsha42f8H1xS5ghkKGwp/9o2C4DtPzxAYLMhJOlNA7EjRcmXr8qUny9xlUVcStnY9T
oM236Uo7Y+6aqn4bUs5RVEXQNql5lCXUhe+QgReVqmAduN0/4zaKuanXCSBfbm3Dr2wk7Xtf9Utb
xcd8TLa3hso7qnPNDCiN8rF2mM9ubeVIOVHgz/25pdoodA4peSYNvrkwZn1iBPOdz1B2NbUzKbym
itUHnngcOa3yZtCVjaU8ai0bny/0xDUh+0RUAXK6WzIxuT+THi4PpNBmwKhUjt3yWkAibq65NATj
wkhtd1dtEfAld5pkG03r0nW+JA8LnT0EcLFhgeV+DTuq6hGXBr8/cg+1N/wWog/Ve9p8htHMn4je
+c3D7EQ3tLDnf1a/3O4sxmWt4c66PHkB9teu73HrUr+o2nuOUQU2AxD2i6w2yy65e2SsfCvmc6WJ
btgY+VdbmOIXGC1MdCYZcaixz1/tI0VUqtlneEku8G9XoCj0XFKkh50iQsOpWGRzUR+2PZCq4fXu
kX0pyxizVvIvMzDZZ68M4bodBirH22GPU2xyQXLOSqAmx34Xk/9Xa4+Y5G1xsAAmCrwE4xFx4KIy
edw4GMteFcHq9YDgBPK8UMpLbicUluwo2AtSg9e5yBFNltFuhqadem8JgiBS49qs6iHtcIlD757U
iLnPKcSfku0m3TqM58+JW8bN2QloLj1KssXeaWH/Jt7cKVl+EC5HPMqWjkxPs7jeJgLOXjEAARsN
QlIcvaU2t/ndgBMketbWX+qrqRbZXc1YZOG+xN1aHXSQxfkljFaZo6et6g8HtMOSzUmC+tatuo0Y
VW3gg8Q31Vu6Opbxhv/7TBhqY3jkB1ilccuFAEE1IQEmWanTa8Ayd+XO9xdIFKuioMBEm/YSyzec
IVaabmmgtA4pS9IrCQjAAUlch5+pMuYG2sjUfnWzJ+/4jjsd+7Hetwe7EkI4ceSO4CLIsq36nuQD
36W2nUErduQpoIUWBeVfiTs790HXztktBqk2uuKD5leBZ7j/QyDUftHSzXtLrw5qm1hjld9GGSD5
h6BmK7SH8BHdIPDyU0d8qR6bOhTBvukjHD0s94U9g7kc7HfIFDPA3lb4gn+NmF5/QIplLtRjz4lE
9TmQDUZX9SjbPKfiDJgI/4nLNCIsCYZH+MrOHLbfje/1+kcZCPEBBq45kyQo2+dl8Dr/K8XR1BN4
0G7CFgsXdsl2k177ojuaSiz5IZzy/ndacvTcuH6rXibOyechCQmLbFjiiRl2rT6aRNqCZa2W/nMJ
7JyXeTur6EPkgDY+oG4alAmHtbSgU6r1MWGnBW9G7SWEmo0acG9PNoagnQagybiZ4/L97yrKxgjD
rQlsrf+2iWSrAnp2evECN3vB3su0YCIQ5MfNP2gulcRViYd0U+qbcmsLINyNn6IyKiP+/h+sc+06
do8HNGVcFV1MDu7Lpb0U20ODFu9+bdyxiWqCmPojN+AtEncbfakoU6YonnHzCIUhHZ8Kdpp0YVLq
OthbKAgmu8POM5PBXHXAXAlzhiaNEldM3++ztPD8p5wPb8RFLXBrHJYOJsYf0u/j/Jratc09Xg1V
VHzaJZlZPaBW6oCUlCxn9XvzNXDmgiOI9G3tzCk1i3GonDuIHDyc5PsJRnwJAVPrF5p849wKdsw+
2rZro4FqvzRzeN57cfbwQt/XKJnySRKp7256XUDvTCPWqDLyU/cWjH6dHchl4QuMYA8TGyijkP1P
jBTddeyozrYvuMiA2ASrLmjWOCwV9QEsl9NyOilPC3PCsTZ8cCZvXMQl46kb7PARiY5v+rwBWa9s
WVISwiv6o75ZVRbEt17Ck3gteJc1H20ryU5GmLTkQ4pj46Ky3H2hxSsQx9CvvO+F9ozouS9CfrMu
BNptTshR45bEZ+uoSMpt+xf6BTn3eXQEUaH8lFUom1Gn8vqe2UPczwqk4HaSIfTj5ud8qWMCMFjX
eQkHgUbawUc8mLy7UW0d/50VIbhD44Ukr9d17bmIjKH9VC0rb2zhiM2HAkPJfd4m4GqneIsRKHwd
J7BKzL6Y29AxwsUzFB1XbVPyLUW/2QmmhRqqyaY/TVlpFCdRw5jXNNs7IfXxeuPOmh75/9r3KCmy
M8hC276qjJwaKH9qbvhUmnIyWMUnuntXwwV914xg92UyIym4ngkImjiOesK2ibdVjjyy1zSQXDTi
MEu5AnaqN8xH0LHfBgyL3QWBYYyx4TuSlT8CW8K6MMHEaehsyyhnO+KixokaAS0JuCcPK9c2/GAF
NfdjT8fvPkOoqi+6T8VXB16hO2FrG4IjJxZ3SsyjkE9536ma2SSLRR/t43KMgpdCx8AjbULG5J7m
+Fgdg8wjKjIMeLVcqBrACGBxlbeSbG2PPyd3+pNst4TxgOzWnIG39bF86q0IAo82WAmS8YBcPEBS
DggI7nk5pN0tkxVdjNaI5AvZhql1h7dY2zsfq4neuM3dkDx49bY6WrKZ/iv8uhMEe1AxMia2FQC2
urNrxn0GNgK0Sfxo4wYGjFdGK4Fn15y4EZXvHrYndXGtm0/nwOjlteQzjVHe5k6Exa6ztvduESEx
mp0JTLb0w+iJf1kyP5FjZKJbjjT3Jd09+JmqenfqlBO2jVTmHeY1n6iPRrKpriRs8W9xqkyz9+IO
I+Egyscam/Iba1kNPZJX9OPvmCE6i/ehXKr4IQ9kDZKTsmmb7zwMb356TgIUm2Nimd7uWQYG3cvq
DtBSkeVb3jlkBHlbGdgI0V0YOwVVy36/Teqa2Z6bipuWrBYOA8G5BGRekwnzrZmCq/4mgplPNzkp
t/Vgej/itkHNNjlQmDyzvudrz5gZ5h6mqkhbznp4H9rWV/Yy4/hMqzEdkpxx/EfTbcFlJdthjqCY
Hryx8f6lVV7YP8yQCLyItqWPlhjl7pfSTUJD9Ijz9C7tFZn53I5cslIlwGWyJHaC6rcGNBEclwiP
gDqkvpuOLyInx39vsH8uvzl024cI7gSiblSHr5MzRPeWRd2ZXQ2GgZJqJ/eK6UXmd7OESfMELygs
zlk7bdFjX/b5USv+gRsW6ciiBg3uorF+wvcrYPhhU9Cz+jI90nJDZ9Tmygh9zBps84lP7MoOIgU1
iZSD0M3eMCyhedFQW0O63MNZCb9n6cJ1pjwj/6iDUdo9tlDR361KEVuWCvmSA7dl0mw80k+cduio
uiTbArOR7F8z9LkP6YH2zzwQ+A/NOLFEGlwflxWlzSWZRyLvVC1Eq9nsldRxb6Y/hi7KdDY207rQ
HhH6BEL2QeRv8V/D/kXnPbtyPQbLRxxtrraiKrdKR5NSHDlS9+CeF84yS6ZakPyMlEQd8d3tss9+
ZfpVNwWp/7rHEAUfjq3Dzo1Gb35xMVjWTzlgsekveS3sMCV82+6DVOLWlIJAgz112cwXmKzFfV60
paUTaIVUTPoCeKW1GuDdMKCWLjaZ7lhdIzowe9JtobO181D6Gqp8U1oWHiR5C33T/rekdGWcOsOJ
u3lKd/lSs2V2yYkPB5Dtcf8ZlMg/hNlz7rUAbadhix3UXuiw5Icc2/nTE22m7lmh/CanTJahuhkT
Zwlv8jUi9rLwpH5uAcH0zjXbWBZ7uv9NOhIFBFhW8NfXjqrLHeVEnbhy/Lr1PQHLZcbts2beNxbe
6T3Hs1Lu+aC4w0dhyDnkOkNcXNFV7DfjHp93FJJObTQv9H3qV9pSaO80L4vwUA670ut+hXmBoh8s
LgBeqds3ok2TxZuUIWWFKC8g+DwuKlCrYvlayAk5jqVY9AuHVBU96twRT0SqzYD5xgW5mENQ7MfT
kinFWS3j+he0neZ5YkvNxA405i2dJty1rFqmU6Ab7JHaxn5wIqpTn43uiuHVuHSDub0HD2CNsgkN
47/y0NLDg0KVmTA/WLHQAEn2OdH5dZSrfYn4khJn4xiITrXLIgiqi7+OB4q3uSo0OY2EC+6LIdlz
1QfadRdyR6Jhg/V7hHQle/FIo2ldXEtvS7MrnFsI1j3mWn7vYHQXYlLs3G/qmQgcmL8Jj3mgnYBx
kZ7LcefJXD0Oi8bLBCS3eKWEh93o5GWw06YOs9xNXkPj+QOZFGs9wUdSujlOfERxCLxYK93Y/shZ
H8Duoc0+IXlKxUbASdygmSa1f9uEMwlcHy/VPq165Txsmd7ihp8jhSkGW4EcAHBpnnQWqeofQlTn
nF0bus7RVS4n+V4Y1IJ3Woqy7sPt2Pi/h44Ln3DH89JUIOGrqEmTZzZXGFjhAdWSc7OavQGqVmnT
fwtfBxUdMvop/PTKYiSYHsjUsdXB4l9D0iSBF965RQ7HBw8ahQEvyLRFVt+iElftQ4KRYXxlq9J3
NBa321AHZnb274IIJRYDnUF5vSV0zzyBo9hzHqircIYt5u5VAX8kHLblEGWjOz5NBmDitxQDFG9+
7R7GR+stnJYE2ENnGV54w7qd2YV9J3KMkBFvvydJqYRlKMMz9sczbWKWNxstpPR3YytMyKTE0P/u
pFmWv6TEuJmt2Vzj8oAPIrMrQVA9X3oYdRB3sSHkE8b5oEqWfT1LsbI/HGv3ymSMnArYTHXnFYF5
eUFwp5/V+LDF9hNVIWCX4TaWEyZIsbh7wHK4StxEkrvEbDaHp+0PhY4XxpN88dwc4+oAyUNel9kJ
xG9ftMvPvOq98szwV1A9wEVQNndr2HXZXd/CjqCEQbf1HQEmmHCeGObpX0kTen2AcMNaJFhZyGhM
i5vtbctlDGuFzRhuERO2G0f4+lJ/wnw1mC68mDjmbqSkXsw9eZai4wBhQMFD2IHBQ2Jut67AJO6e
M0zdpJBKnZ4aQrr44iix3oJQvV/FvwStO37NK2plLui8LDlHS+3+yqOgqqlbhrH4I1ir6ToDoRLb
gkB23xK6ET8fOW70HemSLQfmKdIT8TsAFjs181wT2y/+cEirSm0BCTWSpWEbj6wSCHrcsVv6UaGw
wfLuSp7rbFH90XPKoCypsOm2Pjrjeuon71vvVM9tOzzUccNNxfcdbK+Qk0iAUxGPFsnWaWNcuRUR
DgjYTDGWhSFbI8plzZFVNVveDFDHb51tEduqJkYNznTOqG6rKVsHWRRreZ26DfeTckdFV05YLN0A
h/DiVz5OaCbtElH4a3UQdQc/R+47DmuEf1yDyHZ2mryHhV7EquTkaC4dYIvdV5ixuP/LbnaXU0pI
lo24KuVwF5cLSecxmcwz6bR1uCfFJX75LsfULsBld+elRUNoKvLIBkejG/zkHPQEcwqFzB4zMqEg
/k7jJgaRap5N9xQSwvxekQR8OOlIYPepZKH4kI/wHw+JREjbFZh+Y1BXgWfOVTsWG9qIpsedEL79
5hsr8xcQtKv5VY5cYM9QFbA6EbPi4WaJzNKfdIwJbiZZtAwZjS9beLQ424G5QJLIfRgAUR0/Wdt5
1Q12B6EfJ7o45Q+XVg/DQV+iQQP/cCLkZcSC1PwwNu9wNvaBongbLYXAdSmw3w25EtVl7XFLnyqP
KeZFxBPGowzuqLnaMQRSKByIHhcfA7C5WzPXE8cs4GD4Zt3cuxK8ZrvKvwtCQvbM2i/g1SZ1DkSl
bPPxBKREdQQcx24rNG0WenPJgmQXSlkYYBZp4fOz++O9MbhxzZGbdQX73ZCf6lSumh0C7z6TPODF
4ShGd1rsFUcTcUtgYHNOKKBjNsO5s6h9ApnLpZ0BeDQ7gwrPYy7jARxtbAfOmTVLcQgZ31WfA9N4
u3HlgJQoVPYdXezUrHF9BXlEPofDG1fcZnUGZWcueU5729WVBWSSgVR3TjXoxP/KOwVdwMTcpw9l
Vyl/n3Z+L06u9WnKBOK94knVgtUHmc/NnAAFxmVX80X3Mo8WXHj5QzhCPixrxSdGVQYrKfgvbv+D
GZjrt0kjMD9E0Mb+ZmMsfCSBl33z/WK2jDDXfwq/mF6iruErYoaNLcWimPL2iQUIJzNOTWc3gLct
96WZudJiQ8NsAlf9vzvmBtDRuYvNqMHYzw8rJF8Ml/Ig3lwbXnyXQe/7A/gRwaUE7farYj/gYPIs
SjYRkgXXPmib7ndkTXFBgcucA3i3kGZY36I081JcDKohPCD2swtJmwPQN3ZoobtifmSDn0Y/0yi0
l4Fs63KXAgz+g3WeTHWe+CUHnqGtbPP6ka6wggq1AyZ7Fq4TxMrnxAOIccSt1raHtBTcuDQLcipU
dKHecsy30QHfFdm9RFjnNz9g9C5i2AUYgTnH8DXlpr4j3IexD28q3AtsUPwXlr3DxtWT9oeeJD49
3DJQkYHXhl+uq21AqIoVeXAbVz6/GgxeWl86WmTBOXgtfB8ipFRrUHuyXZQBUe/sBDOV1RCO+AuX
Zkb7JqEK9QTpGlOwmyypeih9cBJ7oKUUd0Hxre4EFAJ7C9ifNQCNN+MIjhejJLHP+MIkymGbOA7x
QTcKmGzNhL1xh0hg6XfrShcxgj+dxvrCsKPjRffcujNzkxVtfIWuKH46Q0tUUDFCBU+uQHA/uKLN
5HM4giuBELcBTZaceAJBz60oCcT0fIVqURFU6fH2hP5CGJBBrXxKphzoCLaHAEs2udIjSBl+DLuw
Wz9wV1nma9qDH9i01gVxa7P4GVFxc2L7Exwp/JvAs1OR1d9GWKDpmx9G2E9EeJi6DTFp8RoUJSNz
Mhuq5xLMYl9pLZw7nhOi+XiYw+fQm7kgNibHz51DTWN7V0918MQ5xBQZYv1VsC5bch629mS/4/tv
s9suk056t8SW+p1yQsi4ZliOoGHgO0v37PS93wsZioNlfciquCuIzkXzFvjhPU8kb0F9CN6H3Gmn
9zKPoasVMfZfTSPiLTHQbQyh34K5EgcU71G6ThsAizCS/pRYB/V+HZvg3aZFLD5UTXjiLkKce2Vd
UJ7quOAcjiIYhLvSL3Rwa2IXVoHA1ctvN42xMSdrM70UgWDF79rMOy7L3M18+glEMyAepGbwS87z
z95s8MOkRazCwLTa8CagIYdpj4g9iY95snLPkrnit2yrLUkE7Oq5TjHWnczUAa4JaJjwebCqhNoN
ODdkhU8Fa4XoJ0siWg7AKABRtg5BlQNyojzjo2ixNWeBeSUgxcku+KDK14F6t63lad7AO5NZ/yWE
EShiG4aSSmoIdzdDs2KRL2I83BcKJe25rP7L3gXUEuDSbjHYkRYKe94g1F3eUtpHItFB5aDXOKSj
9iEFOWe4URb9ZcJ+wJWg9KKnCjGiB6wR+h/G89OHRA3Zm2eVxQjnQ6vYso7DjF7fFF8mMHTtytnR
0Y6IR8crfPbipkZgLsPHqF+9dtcZxIHbxDrxE1YPmmcqRprXKQV1sx9G5URUt3B6MEEl8Q3JVJLl
VO6gnpVky7B71AsGXBXG3vSysn6EjdIPsO9V13szQKAgwq56DpMKm5UqTXeNcZwNj2KZ+XAgRORH
JXAonQZ2vMEDecLROQnr5TNSVjFiQgpgctO11YvfhGqmhD11pYp928zb8wPggMJgGsQmvN0s5k/S
Z9BsiwXlFjgNXxUTtvOnpDOESp0qxz8RV+TiqbUeK2dHXy7Kx/+7zQFmkcdJaMIrdiCivB+2a8zj
qDUmFSKJvntkB1FbEEdjS28eJRd/02hwhttmDHntkmlDH5kbyXjdAMCBndWMfDcKkji8lPNY88px
4DcsnHp3fl1zucT04/SHmOX8ehsh3n9384Dxt+3Rxk9zkXvh3iff9FMtI9QUePde8zdui5q1K9W0
6qciW8KfyC+JjR5cvySDBwjT9FYXgUsJ4OA08Uks0gy4vHLch/uETLu9OFnfciwBgOrxjRL5JaWh
Exlg2vStoixG5B2o4JIrKMtJVDqvfV8SEHzYWHD8PTkl+Yqv2Vvi6jOnz48FLBtbWjvDzGbmVmN3
F5cqckbUU0vVRvloW38Lp88ZiIvLnKpelAdc3yErGH/1q5scvDSdpJZgvsUdyBeHFT8aX8n1tryQ
tQQQoNsp56Oke5xipJQq1vVsu6Jr4R7RRDQ9QWjAqiHdLTG38IKcbiA9Vm9Q7TCFRNbB0hQsY8Cz
jJUiu+QIATPtRR2LBZdxdb42A9PpscEbJl6CssfWxT4TGT7g5fRDk2MlAlXIENk9lEP1WrOF128O
jQXz75D46c+GtOjKF66bQDXQoIHdshjMH1O7s8+ZmXepx5qKwmNeZisUg3/aTP0EuHipsIzdhm0w
UiTKr6brfg7J6obRbmtHbt29IkDv7iHARUzb3TAiKeN8gHALhiB9T/rReixyfLOWF74L/qNO66nv
7gmf8v0KJa8XZhszRZjSkbJTWvKYSYCp1w1+1YMGl3pyMUD+wHNHGVNnhbktApZNFdHStPLfSpDP
9e8mjinuBZdZXJssdFBgDWkj4ZvwMkRi9vQ58C21AJT/sD06prVa01u/nR1Ql03h608TuEaduAPH
+ReuKpbRtMH77Ust+yB9r3hbTR9Vp1iUoJ73IUTTHluefM8q6D4QAbdhNRpc/v7EcL/9x5YsDiwz
Rd+y8TArKum/YeQqAVzBYlcEpeEHKwTGfCxN+Dp0hOA4qUcwy+yT42wB8h2JnooH1etfQwEN5Y5v
0WxzPFMNlVz7qGJ0vaCMb+vHVHqUd5gq9miyiVMUgNyjTPlxmIcIIM8wmOkdq0TlLEQA+P44e1wp
xRbDgeUUDeeSvcuC4CGbkGqutYt4PY3uQthrIl1pf6A2NM670pHSLwMYAZ8Yj+jTErkHhwe71RR+
iyAqlWCTLshJPw1hEMbUIHEzaOZbBLYpdzHB2bz9ACzH8h8nUlO6L06rvU7umkh3zseadl4o9mu4
pEQ06NwhEsAD09T+iVYyWXcHYUVUPzuUXTSQCTy6vYjgVE7Cw1qBjEesSxSr0uNKVsMsJzpz8MNc
VxHxby0RyPngUCW11LiwcEXPcteToXDzQ5bJ4qPQ7grrh0v8a1pk+YIfqm8+DCqG8K9UsEbeRbce
BUE139VrmeG33bnczTx8q4ooKbgUgLY7a+LS3HC/G5v4mOUrEubeM4JwwLH1cdA99x3m/gdW7j09
SmSVpvEPeEp/+VOHlKpemVzW+J+I4MDue2oZuruWa6dLAof37iUnZQQOVjFW8LUh93jV+FnbB0tN
S3eajJzQ/WxrXuJgpHnbQhhTBHlqyIR7kI8LkaIcG/u7l3TdPxLgWfA8i2LF0GndpXpM9EpffJCG
TkFsh37Ic8Y6l0r0ddJXp3b0X6qZbHVDb67rk6OTiu7aiU3V04jFPj3PhlOk3hcCVuuDtKz/DKtk
nYn20Aeh80mxtEeVTsdH+EopOsPaHq8jfvqIqDBEYMzY0Qkrkyq+ENpkdc+eyCXIx5KciUCnBc3k
LLlBgFLTharS2WT+pjKvInlfMTKtYlf4lKRgmxwFrc5ByuZwj8jUvbv5PPEdHDkiWFkhTT6UUQd7
RZG38G8JgC78yifqoBikbNz9G3UxP5c+MrFCd/ai4YjCG8dUWlDIlDySI+rUb6J0BtRdElWfFA0l
lp126sTTa8H3SvJlcp1l2vVzN4bQrvl17eIRR/w1UGtiHqYFFe86DtqHMQnGXn3n6HD+Wzszp+BL
TWB0xAVhmHgfO8rgWExl+Bh3Y6NAmc0ONRpx34JU86R709u4oaZrzljndDkN05u82AqGcvp6Nnmn
TEsHV4ig9GenoHNiOSqy4NJOdfSVkDIt9l7njnjWrId5ucid4OB6ZfyrXgXmKExPidxFrECnG8x8
9Lm60gnegBhFr4QKelbtHNatG0yfLRjg7LBSPQEJZAjL4DJiFzOs5HhXc943GEOJzYo33grLvR9N
sAgLQLtUHGt4OIR9iuEeAUh/sJ12UpAOhjADAE/9D/vActeYaDzl3Ht+DmnePNH0LU8js8C9h3H3
wQmr+Ecip/lj4LLkUwoAS4HlUplfZ5bEnxGvN9D9iZtGZ0cEDdltuhVZmjmpq5h+IWns16nrv1Td
RhtbM2KzxJWnPfHMUf5WoRR/Qx7rfovK+OFe5Vn5srkYXinuFa/4wGZiYnnqXoA5caBhJ+BS1fTp
Q1VbuoZ9i7Wd+yTwn3zCtTDRs/BPtMq/g8BSkYfrUljkdun+ESKd7xjv6XlZLWUNTD/1/O14Qxoe
A83GE6YEmZ83ur7jhTgRxhH+ZJ4R8j11ofna+xmblc31y028pqyAz5If+33E4AI+xpfmt5dJ865T
iB7MNTK97xOC4ue5pj/wyJBY0vY2pPBXnRhJeizF9EhuGj0yMmGz104l3Ye1y8Fm7Go8LOv7wmAm
8v1o1g5guAUdtTdZGP+VLeGEQ8Yb7q6qDPvHpsNhtq9a0KY6klgqm1ByMUWzm4qPaWyDj2yK2jvt
U7Sx72LVtmcUGE2KTunsxqhN7GQr2obnuHCn8ERrT6l+ZmLQZzycHO9gz9S/lIo0bqMlDPcDqkw6
IkeN6/QUCqcic5+OwS34oHSGiClrd1ezbuc0hUWniLR5M6FALSZ6P5PQhjR0iCw/AqrQRMCSqLm2
2l38PdsDHRziqpbmFlWAyArJMJbH9WJABxLrrDxk0SRaDzHruWo/FqV3T2f9fFDQKHnnhVVkb1d8
er9HSC/yQNc7b5mmU4klqDVlbxPxqOowoMQ27yocsTgNlr/zD3DzkpCXLVX0hDkyGA+00avgHFZF
5Byd0vYI6AUB581nRJ8I1TgBUG06rH0Shjq1TeLfmEiN+o7RwQtwKjlVxLVDLSV/1n8yRuDp6hca
PeyGqdYgrl1LUMB3Avs+ySqMd1Efun99iEOfTuE5EEVSX36CjR3A1Kz4ENFJK/2hIg8/MiFCQo8j
FlS46pAQiIbC4KE6e2jNs5Q9O6umHpCLYxFd5m7pg0tS4vg8xjJgqCkEHqwjHIYe5dfDv4YeZpzg
sWwn8WWnsK+vhG9s/t6Y3vnwHK9tLqGc9QN3KoR68sL0HcHuCLBxcSmjhK5ZaKTpep9GbMoInHf8
Nd2fRTCLU13ruOlVdBGvvdkxc85MhXMVb4+jP11TxiXzK9c5mJeoqeaYay7lR4RZ/R55meEZpBzp
quZ2TrlJZLyc+ykPFeXOFVjmkKTosx2G7NKU3NoOTh8X7xgaunfJde3icgWazjEFTUSNcEIkcBJb
N3uLa0LSfwh91PN9nSKesc+VZXKYxVphL8pSwXcm7VtsPxmWc+9axH7Rvvetp+d7krCNfSuLxiem
3GZtVO0Qdk2DUxG8+g3zOf23HXwecTdAEanYqFRl/YmFqnTeJuK882MANagl9k1Kcw8egHbCKK57
XpBQxTVbvLl24wKse+GuB97IfP6g8prpmruZro5eVjUO+o90MQ44s5Pc003gBDc5FlAwnPkCQ4tu
TbZ2NRKOut0und1HQUwlDkinBom+LWErAx9zCXXuJygSfHf4PY331ADl4mMiAWnnPXCfXNJTi0vj
p+uxSDu0Gnbxm7NyUfkRE1dHjC2nRH3wwZiADRHVIGc/ntPlHekrnk4WGQ2MFsZxcUNguSCimzJL
3xNwqdV5nRgx9lMzSt67jCREN1SjiuRkg74IboY5dqJ3kty4hXds2KeC/thE/qQlyqMih/NIHYqJ
HSVBZmosgT2lcZntKixZlGUqQv2MjbEACUFT+WFx5zS/xuyb6qMgQNGcaQy11ZNSYcSfMDVG+c9s
qRcMa6KEO/DRCmUMl/+lmffMJE39XtmhGi687bT+zJLGCU6FLkQnDxh2CuJnidt0jxUxP/E0K28Z
7scma/QjKQS1ovQUC8IhN4AYL4Vr4ktfoTD9XOj4FEfUA/quedrT5URpsKjfMCuKBegnx/S7wDab
LXsdBBTdM2FViLhhjpWMw6oOyIoSYn2viCLJb6/PavW0ccuW47K2fEyHGpp2gO1owYF6kGNm1BEZ
RFd43VLUzuMMomtjpnTmOePp9U+a1xCjIXbzfyGlPf3RmbKWw9+V6vc8K/0q0XSKU6WiYTwMeYlV
LwwzNohyghrLCnDB1zE3sfm16lCxgQqUJV9VTgNtHCxdwU8TXykP8aS65MH8j7nzWG5cy7btr5zI
9kNdePPinmqQIEEr7zsIKaWE9x5f/wbylFGyRPLebL2IatSRUgAJYG/svdacY/qWelGE7C0WSSEM
b6R4KKwgwqbGwaT3mORtUksjXDN0+GYd8zQSU9mSH0oMp5jSE9aA+Cyo2FNuwr41F8m0uMxZD04C
GL96FEm4odpLS2ab8yJqqc5L1bvSdVK39pSwhggfWFW7EmXa3NAGPDKyjZxoQLh29BCgY2ZMNQwf
Oqdib+loswaLSmvX5R0ZRF4Z0T8jrYRCM72wbJVbJE7CEaGWiIEEAtKiTgKrXAwxwbhr6MCsu321
Et15KVDlWRCzUaCJVGiybYmcK9BAUq4nwjyZGpKsn405Xe7WnFVKHHhLYHcY+zW0VkSCTdvbGfdU
NZeVZpRkJ+e8ImbwVuVHw6UYs1DQ5rwAvO9+eG6DNBF0CtkIlVnwEpZDNVY2PGfZYxvEg0MZW28W
Oe7UcDFWsaiumLtEFFNsny6lzAXZPA6hPELcc8sHQy2r4aFA9tiS1C50w/egC1nlj5kOm4Yr2/Ur
gkz8C2gxUn7DHgq4uDkUg7LmteEptHBM8CQ0Z6uskWfovIvuAvGmnK10DW4OuDwSXpZuZ7E+LMpE
xmVTVkKwDwRcFHP67am18oVyyHCr5YRMzsygNf0trPkQmUPTZD76BdV7AwSgygBmO38bdlAtL0bS
Oce91TW1fgkrcWxAasL1sTVB0F8NkLXeTCsDVjlSVsTRKhpoYpG/WIXTT4LyIkQyvWFwNS+ehdmP
J76NnnIvMv1LcABWtCYDrxyXSaEZNyB9un5B3hLOIGbJLrsfqZAiJMJvHOE2ZwZhG6j3CN0IWeVG
aKHwqEPmy7eYh910qydB2HNFUAygxq5rKn5W6uqQtIpmMXIYYjaA+gp2IwCtuddlHOJQnVDqL7lj
5XjPTt6SbaIq0pwHqRheEVERb6lnvgR8HgR/ctU2pZbvwk7vwl1pRkQsjpgys4U1pg0oTZaz36FK
Ib1Pk6Z8HbW8axcuUdAtXyxIGGyjkmJQb8dhqde+aizKwYRoE5MwqtwpGvCUdykXEcPSUw27q5HY
ksEWWlXJnaKkcuWYMW+tGfNlQ/zKoJimnclJZ1CJblOC0DNmlCV5HfltNMj1DyzgkAKx/+mXboEq
CRVcg7i+00H1r0OEPd1KMIXAt1sqqs17QoUd3rxPIxxwSVe6jkKdW7JR1sNojwfDuvMaAf2mDJYj
3rSJUKdr+u6laNNGFtoluixqg5rmZ/kuwZix0kglNFnIA5FBhYltqJNpxQIE/5Bytr8FWLELhb63
M5hJ1rxqSRMjO2nNFzMnx7RM5cLRqlS4b5XCRLYCdv0mDob8UiMTgzEPDW/BkCA8xzKyj5oI3omJ
JiHLi11XYLlvyNc5dYLXinlwOSI432him2dXrCGkC9UVDNVRjIgNmwJA8yMpfQsR3lhtMGzrABLl
3i5pw94ypclO4AtSssCpry8A5yYO3IXhOm9FBStZCq5PqfQ3Knbtbe4T9L7GnqV9H5iRt5bUC+ui
dscXiKsQXzPTKOYYm6hRVsRgrsISNtJSbHpV4w0iGoqdp351m/m9vqkqLNfzKG+Rowa0mq8FYC0K
jNNQd1BHBYtUInIUHLe+JDACkU1itRuUrY3INj3Xgwtg0E2wTmXV4GkgtHHeCJD98jBw1341DqRp
Ivyb4a4NnsowBO/a5QrbZiFA8T0Dbo5yXqsUHx0Gg6clrZVmL9XWunuEYOwXJNP6WNIFXZK7VVZo
5Y3rKbQVYBpCyqAqQPBfgRNq35OAUeQzLLDNO0lkBlDpCmo/BAax2gtUEypboyuBgziMBsJDi3Rk
gVcNGpYi2CbNEsvqAHhckS4p8ls7P8IFjYFwfDa6QbknxRWxA1tMFcgkvpUt19gP1iTrhZjxaCky
rQocSyxk8bnHzymuwChO6yNqfzW9tjYDEFBHAI54EL1qBYFn7HZDqoTZHDgN3g2orrSY1mIfUiBh
wZjETq0nyhXsEtimbVw4UleVW6h0ioMRSbk04XM9RAVxHcSDlEtW/dWNF6dl5ZiBBeuiZPPGLGyq
dbmVI4S5VFJQWsyUwBRoj2RgAey0jQaqD16pyTZpe9C0cknVO3TOOBsevBhmdlF0yW02VPKe2l6J
VxyqzUM3FhnxZYVJc9BE0CzRK9HbNFuZuLSsRUz8MLxNYCeEurdVwdIw7XJe3q4Fm56AYG4hQhh6
wiSAuAsvH8N9M1V8eAtQVSq4ajC24EpcQwPuV2UudU+0WmEDjq74GhAnsXbVQVvhbkrXGIjCYWF4
uNPsLh6FaK2ycE5ehAJa41JJow71JaGh6lzMrRJ6Kzu/aI72TgoXXkj7bIVMnmyn0ExA41NYTCRT
h3CZlnhw20ARSF4tuoy7XbOzI8ty7J2gjNoKOXYwulucBqN1b5nELd0VzLcsDbSKbM0hNN14B7m+
IbuFbjwVPYG8GNEwNVsy8+At5NncGl6tUhfQ4VyXinaFjqtnccbP8qyNEXsWEqbmvAipSzbNeycx
UK20LIaVok+t5RI+BHGp+BzZ9ffuSGg1wmenLUcstDmpWu5lloPkgpITej+gsVZXqUrVi5TmoNy0
dX8LfiZUL8Q4xBbSM7+Tz6CMAdAnyEV2qJI2tazh88JFoArSQbwT2mqD2E6q2FKpgDIugjwdGaoK
/ZwArC693uZ+EGhF8UKQwAcGTgjTRCIY0CII2F+agH5l9xJ1+Cj0toDMsnFGRYjYHQpabiV36D+l
oLaTStTMagmckNRVzHuIU7o6uzIqTCpdKhTwJElbhBS2SGr2wbUdSKOgqSDEKjWvbIGtepPtiDke
43vCkYX8ceiqlk+V17LabzSpoiO6LguDdo9tQgcpX5E9tvj0MpKP6Sp0Hk4yBjkecM/WqGBPj5xu
1DSs4DwOc8FSrRuTUA3WBfAjhGGj886OPpqaSw4puhJLlf5o5Y/6IsB4Il/JkiaI629//Nff//u/
vvf/1/ug4AeRLUurv/83//09oykVeHT/fv3Pv4Mz538//+Zf/+bgnzgf2cUrfaPDfzSd519/w3H/
cV77tX795T8WaR3Uw3XzUQ43H+yw6p/H5xNO//J/+ss/Pn4e5W7IP/789j1r0no6GnXN9Ns/frV+
//ObLBo/L8FfV2A6/j9+OX2BP7/d1n9sg7qu/nhN3/+4+GiD6j/++OO1qv/8xgL5b5piEVjLS9lS
DO3bH93HP39hYjGlcsUtIrth+lWalbX/5zfJ+Bu1NDpaxDdbqkKt59sfLHz/8SvRUg0NgqShyjr/
59s/L8Ivt+nft+2PtEmuEGHX1Z/f+Itvf+R/3c7pW2oa8nJDlTiQZMGc47D8/vvrTUCtg8/xf4YW
JEHveiJiQxm0vYskQIYQ85IZFyCeZ8SJLMB/wgFI53pxT1xVGd4b/Iel3mTYDsEH0yvDLJ4SxGYt
DY1UYJ0m0ISjfq5KWOLYHtOcVbm5I4SFSmA+C32H/vQMWtCMCv5MnLKngPOSMY8s6A5tspcY7I7v
PGAiQfIje3UrQmiIVRZr3hngWnLjWRLfukiYu2JuYzMnUE5chiKFPhJ7ZOIeFWSPhviokepzG9Ea
U0p2BJhTKg/rELtd9B7ShTQ8tu6dVd6IyVvZkt7L7BNJ2kxCxW0Z7Lo12/O9Be+rNRRZh9uzQJdq
q3y/MEgZ2z6VMw/XuG7nGDo85CjAbW0qH1DVtFnOZUsadSMbfHvJc+Drrtlr2yP2KrzLOJq77K3U
XsBX05re0YmdeXtJEeeAPer8qQleYrOZN5gL/MtaL26i0XNUryV5KpynxIRi+5yXcbRTvMCRw8SW
tFe/u6g6b1njl/RqZRVXOjyAdGWQc8orkqRixBBKNi9btnDiSIMjnHddM9eqbmtW5ZpwD0rSUvqS
WjhGBsW7cXs46BEtwyy7KjWCxatt0eSXYx/cUJa/JNcI0dVkB6q8G7yndDo0ohqbNTqpXem6e1oi
1lBeVr3neIPAQjZaGbCc5YYAy7Zap1NniEtKoZwtzy7M1d3N9GFH9rMkOW8tocM4ztZTt24qAxwI
H4MNhjNd+tSXnaF7DjvVQZDu1MpATsxU2OaOsXjKFdw24UvalZfNqGwkGjW010IRqCXfegjHC2r8
rL5opTTCLpp80Fq0Y3u6V3RrobgLiKKXRsCypwlfQq1BJO4uWF7OAcFsAqvesuKa+dQqe3NwDN9d
yG6zLAW2zN7IPA2SLPMXNU1Xte8do0h2CMEd9D1su9xFSuRSL/wIWHl6Onu+0LQ5xApbzjwkBW7f
QRbpagrO5XtQg+6fcIauzU1ZZ2KwT0dxhQP6jnUXYvBsTuTgagifhWjbBQOhAC91oS1xXy2U/l6M
OyqhLzBTCAUJefA8dR/Gw7JptVtdbtda++x2KAwqa1uP1o3g4okRR/ijLHMqYl2UfR8YPEToyyn2
PjVVv0v0ZEbFk09t8XGoozKeEPXR67on5WcOcRDcqf6qqY8KUu7pRxF7XB0fW5WyEY4lu4rufJQ2
pf/UiFSp0MzRk6KiNK/r1kFUO1ebj1GO1oWGS7qg6xJPMnaC9hBdUZKxwZFMXcd5qTyWaHomqTjp
bvPQJ7zH/Ag7jKe0Wn+0472Bf1MJvmvKlrbOvMiHWQiHgmw7oslSFi4vrviY5vu4D/espmeNcpf5
+9G3k6FcEpjsQNOYJ+K90t34+EyC1LHUD2wFFggGqL/7uiSjw2+cjliECuciGinS+kSftI84IqeE
hjdGNrdON2wKVmQBI8braRX68yS+bgnw1tuXxmdakuuVO7yhpJhVU+1CfNOLEhVkNPl9aXBKdl7l
cxZUT14/bo1+YLIM5lZjIpxycvKV5L5HFIVdr60RvvQL5OKrVPYWCMuXVLKhmrs4YMeZhE3KEKjR
tJwlT/Ykba1G8k2omi4ragIYLynRlUvJjFZIshe42RddUC2D5ElsunnJElEvq+X0Z5la7rCXb4HM
z2LtTbM0+9ML9R/vqs/vJknljfsf7yZNVWSFlx2IIUP+9d0kewKDMOgZT2Gy0jptlZXCvUqzSkrw
lgkqvRx/0dPSzbm5NKAXaORmZtpuscOgt0MRQZYqEZTrutRWYHS3BCnZtSLsZLZ/GOSWhonhWVf3
GHrmgvCSA3RUYH/53gOraptsXCcGiF2P+pxO5CKPmMgbXl6Sj/+0YcIHoCjEM8gLS8hCCK60OfLw
hRQyOzGDkJ/kyCT3oPqG+NBcFoE+90TvZvC6pSLyKUx9H7Lta4XEbig5sGvB+HdLKWI7vTcwA+6K
xlqgqWJM8gHLei4ASNUkx2SiQ8K6E1viHJkLG/gdNRNfJsNGxmFs+jmli6dC9/YmmqNE4eVl3uDv
s/tY2KFagbIsXPMCWSbWnvcwBpVm6ybigiXyTCrj1TSRsS13xIpJ22Cyq0gM5uDTZFdnxDS00QNR
CsQIzlxDR9UoXI+qf0Pf8AJ5xH0Q9U7V9Vyteuv69A+b6Jq36s5DzUg2+8rrlxlkRSOPqbQyPww1
5p5w4+GkrHRlL7XZFTjuGVpkwg24kC0iSD6riiabl2hAkG9Cd0FwnUFR5wZUfAqhcyOm6EHhg83h
QsI8RSnlwmM+/9+vdPfB9zKrsh/14Tr28zL2f7IePnqg/w8XxJJ+ckG8f41fhyp4/bwM/vknfy2D
Jcn6GyQfqHCiOq1dVfWf62DL+puuiroh0l5RWIaa5r+WwcbfFPiAElpYnMe0SyXlX8tg8W+mpsmS
ZemU4mX+WJP/N+tgltqfZhqBADfEI/gBphno0+o3SWm1WJD1HKtQrsd8xLSRPMCK+2t79Nfe4Iup
7NeJ7N+Hnxbfnw5PAb4e08yvnV6nw0K+aamIG8m6IyFhSQbk5vSEySX88ktMX+7TWTLeN6oX4LQg
e8XRDQOQgnV1+tDcgy8PPZ3y06EjbLoqK8TaqeQ7t5EWxLfEzRUyW4zLF2LjzU6f5tht4D5/Po1B
Ba/ySZlyIC3M3ASBK4lQQ1ouTh/+173Ov2/DwXsE9zkBt0RiOC69cjOM57FIxZ8+S8bjzDb46H0+
9vmlXz8/WTUqPIqshmdW2IKM9Yg2RSw2Z96Ixz6/+OvhB191DbNG7G/BMFlS1ECWrZqkXVhBMTeM
SFid/hry10+SaB1sBlvU7jgtqN51cx9tgC1QnXtPn6NFsCBL0OZVN2927nfkzOypQKiay8QG/jUz
bP3Mrfr6SiJF+/WrJjk04wDkglP46mMoVM9GBg7M6p3T3/DrKwnX4dfDY41IfQnbo4P6oZy1oXdZ
6Jgaq156aqLmzKA5dpLp558GDYEDMRuVGkgW3l1YYjP0vTNPfjDd6De/xnT1Pp0BwIfXtW1TOS1R
LqyQnWqim6XiIhG8czdierj+XSD456Ch5vDrObARKH2acamQqMtkUAyet9LGECU/sjoAsYUk/4j8
UL2UMFGt6JzFdovn1dalbtxgokFHk0qe9gSiwnz2pAYaNo7HOUtncRNWCUEFhAsZr0M3WLdWnYnE
GOvhvVhlRNsFFUtKbF89cLz1qNRw0RD7L8siQj7uCcEmqEyvmrdCLK8bqA/OOCZsWrS+XkeAEuxe
GHGpgJC9Dog+u/QUy994Xd8jtYQxNuvMiozxkK7+nUD26A4Ed7inyYvEBGlV9UDU0HhVJGr68HtP
3cH0RoL0AMuIYVV72tzvP/r6Q1GvY+oIv3f8g/ktizWCDGijABZ+E4iQTd0LHxpvogfz0yc4Ni8c
zG9VIiWlQhSYk1vmDW77PdGhZ56zY4PlYG4rULaDEe4rR9agkZjmvO7uQxyjRbX9rc9+WOAi+dSI
8IpWU4ZnOZfIcJ1FQ3Jx+uDTxPjFIJnWLp8H4pjTIE7StHJo2b9bgf/hExICqvIjEoxX1On3rlQ5
qpXfnz7dNL6/Ot3B9FXpo0nQNi+CscFxKki0plZxLv7Wa0Y0D+etMTVBzzDiTclbGHhDeKvNjAJg
sJCcudtHHiRz+mKfJq4eE8fYEINDJcQt6CPRmxEGJT5zq6Xpefzq+hzMWbKQ5g0xUNyOkXI36DZt
yaoTupBB+lwHB3PeWhBa9LIItlJbKg4WQ+NGtQr9zBv02A06GOnRoJd9CJXR8RNt7xv1CtLdAnnu
b60zRPNgoAdNF8ED4v4nGtKoMXssffe76It/7XGOLmOO3Z2DYR4S0aUa8VBRlMoWLWVUWMRnZpDp
Cf3qzhwMc4rjALm0jsEQ+nPXoIGJXcyay1Vlj4AZTw+PI5/fOFi+gCQqJYhsldNPsc/6rgzPXJgj
k5RxMMzZGUdUjTmwnsrbOnqGkeB4IbEjypnn5sjlMQ4Gdt4rajIoSeVADd9hkUFr5t30I/bfON2p
vnFmgBy7QAcjXBelUfMLHs8iQYLSe+Wdn3XZmat/5Nmf2hmfx7bkCbytaZg6pNLsxTG97UssuRnl
stN399hNOBjcCEjQKA1cI3KzdwYKLrckdRzyzmVXRrenz3HsOxyM3xiaEfAtXhZu9lZEI2EEz5Nj
5vTBj32Bw9Gr5AD/kSs5tGIW5J4it0ivSK6ZWVG1O32KYzf4YATnLZVltDmVw4KGzFp0m8OZq3/s
yhwM4AG0BxJxXg5yEM1Vacu9njXI937rc+sHIxcGAzI3nUtTwsdAAJ06yMPfTx9bnq7vF3OPfjB6
PaBZFkgLll8dHkNg1LBvgRlQRPUxlAhQIa+VKo7fSG5C4FUm4qoOc8rmlmitIK60tzTOxNfBbL0t
KeGtXbeevhk9aqEB7grHc6V2O6qeTCJBONIbCKszk+aRB2YqwHweUQM+iFrXmO4xfy9Ygi1CMX1t
h5AonLr+valNP5gSmrIrZUKGaycdHlG8+dK4QGcCtMQ88+Ac+xLTA/XplQ8xHxO1CUdHAI0TlRe6
V9qo6PDPD2cu05FHUz+YGNK+I3MVw4yDo998SutM2pAKa930Rer9OP0MHRlX+sG80De4wTFy1U7t
t/TINLWwXhWrS+zThz92jQ5mBljusSpFUe10xrZFhI9xd55ToCALe3n6DMe+wMHEUOkY4uly1I4h
V7dJrtmh2J459LEPfzAz4N3KoB9Q5NIFbD3JBej6+QiUJBjU37vBUzf88yOkNlLnIengEcL7OviI
80vC3glGPX1tjrx86aj/cngzzVIyagJIT+WbRNV6qJ+VHhGL+9QZd6dPceQR1Q5GMk6upGrxJzpV
L+KMqRbkt16NanF7+vDTJ/1ihtOmW/NpjI1C0CrAHmonirrhkaRPaeUiRX4QixSzag2srBZdciGt
rD3zojly07WDUR3KLfrazGWl7flvuueNM92FoRohJCgK6dwb89idmZ7mT99LwhdL4pReOenE+xOx
rOmvem7ZodbP6USevnhHhoZ2MLZdMGzjAGHFKWQ8gqSpvFglOTinD37sOh2M7BxEWIIusnKC7KFV
H9rKXfXNC7bcM0Pj2PEPxnWPf0bVYo4v+ASPimrqYOC8dONgXUjd7y1OtYMBXrBvUt10ugv1k8zr
eQgNbPhX1fiDFuOZ73HkJqgHQxywn1vnIuegCI+EMmjefEN0Tt+DI4NPPRjfytgJ0FQ4dphd4pzD
IDzMLfHp9MGPPKI/e5ifHlGfUGPsLMxNlSGu80lQIT2YQQfBiWafcv97JzkY33HYSjry49rRjNxR
0twxkxFIetnOiNF47UblN9fw6sGw9pWojzIyNVBWuAD7glnpxrYMVer09zh2lw/Gs1Gn/YigbroT
2g4x75rMkjMP6bGbfDCKKYf6Q1ZTbakFdyZNHVetXGBSsk9/8mOlBfVgIAut1RZ4ddgbR3X41KKF
tUP4BegbCjg/XmxrWL76mY+z6kpCyLgBvdOiosSQcvoTTCPhizlePRjpQt6Skp5yaxRSx16NwY4w
5ZN4m9nQGXC5nj7LsTt0MNYJJMgFYo4ILTcycwPRyCKaGOL66aMfuUnKwSjHK0Tgk8/977t0m4T6
jyglc9lobk4f/siHVw4GuoWQTa+Hkeq+J190bNptFB/6mc9+ZKAr088/DfQAqhYkXIojZkgWg/LE
e4NkBzZv8pS+VZ0ZIUfmc+VgpEtdI1vQMAunLiN3obOVXsQJBtS6E+r3wmuFM99maqF+9TgpByN9
7AgQAJ5UONiV1xkZ0LIwrKyBeGJPWIa9trCC+NGA1DWRUdsoJBGnfLKK+9N3Sjl2q6aff7qakYpK
Gs174Yg1aRCrDLSbMhNLNBxWZnktpqhMJYqcjNq9ouaWP7nsUc9oOeIOVTSf4MVGz0SVmD/cAf1c
YpJH1PgJWeOI6Kdw93rDozxpH3Al9xFMt0ZtX3CZQDsJAuHHEJYCYaGhbC0EIpEe8A0rM2h/4rLt
PFTnstbNIdOOD3kh+444JCCqT3/16WH8YhwrBxMV3uFg9P2+cGgM8wmy8n5IgUZn/Sodoqux6/e5
n/3e5k45mLRyDQgg/vHSCSDULmRd+CHJ2nWMma+uvJfT3+fYuDiYl8jvHIei9kun1ybuWc5sBHM1
gaskr2LhZ86hEZ25dtKxkx1MTxbPjQozPEUB+BbKZAiY2sZQEE6K6sZnby97wWzg1iVVZ/eQF3zL
AJZBwcILbaz1GOOI61GrM4PoyHQmH0xnCn3ZFJhs6ngm/hoPzLqNABtjIhFqZ05x7BvLB3NaExIj
0MRS6iQJgkBQAhJAbky6hqkrV1XfBcsekNeiKoFLhCFYcs0Ux1WbA5goRYLCiC0nHRM0m12R3PZI
CsVktgRqffruH5tH5INpEZZCTsRXQV9uxK9TRa3x7vZd+aDrE+kt9cmDEqdsrS7AR8q/LNeAg6Ef
Z1plywz1FAOhEp65Wkdmz59i50+zyqiW0IthMjkCFg83KxaKIVKsGmaR/Hrm+05D54vhKx/MmzBa
2igfy9gBAdeB+VcDHBBC4bnfQ9aYl4JVCUTjQp58F7gy7CclCTWxMijpShTVZiGRcHVm43JkMPzs
4n/6tjALBfLWTYlmQ3Y5dCQWh+m6y/2dnkh3KVPe6a987DQHExbEUFcnCUqm8mco1C6FZB8KdX7Z
QQWd801FEQY6QUm/d7aDKSuRAcGTpC47Ya70+0YR/Iu27/DaISvfkaczBWZ1Rn+mfze9br66mweT
F27zDN2GKTs9S7uVaCTPZpCbZ2Zf6djRD2arMq5dQnJDheBVC+wPkoAVUPokBbSrSDBkRG/VUHy4
JeY2cHpFTje+0GQsjjphAVQJTXEOnpNSunuuznrk5SMdzFigyPp0qBrFSfkAlrcTZeGHS0KYToaI
FMZPNOVO38ZjJzqYthSiRbwO1CiduPBCz26VMZprqm8T4BTOqKzir43OLFmPPJ8/Z85Pw0CTcLAR
qkXQcASc1NAWSaYtJfYtplVfEE12+gsdO8vBwqyCTRQrPmJtF68XFCTC4UlTzWYEmT4rfvPWSWBA
Tp/qyGMjHUwxijxqZVypsqPmmB4CS/RmtSkvf+/g00k/Xa06oLTt12jnlSIMbmJvDLcWPfjfvEoH
cwWxSFUtJLQ2jMDqlyNSpSsf8tNaL1zrGuKdca/0Vfp4+qscuyUHUwUFpyJBYx3Tr5bzjnpdjm8T
/mxwD1ezXangzjq7aTTJPn2+Y/Kon3vDT9cuJohAsFJggxi9nj05v2mGFqLsHTWetd7GTlmkl0o3
rCEGLNMMOFkLCSNolrLh/WAwzBUZNe1knC+URSCKDDuD1Wg0B6nDpBY7WhGdmXqUaYr5YmKTDqae
2FT9BENM66gm12EWljlBdB2abQwlrrcCH5VtkRLAlGps2H1YQxQ2r2mBjAiX81Om1u8EjsCATabs
K0VXJ+NkEmJFKFlmsZwqlqw9qpXL0sc2NNAtCSUD4L564hB+Hu4KnPYPtdC7t50/apcKdlySVSNu
0Zm78fOrfPEVxYO5rKuGZPSxBjmiqAhLN5IHlrhW2CmzPvHINdTILNtrjdrdigDv2oXPlue7Vqrj
ubL0kedPPJzjSNOJdSmLEYRrIvyRKtv2KNrkGSSkd9zyw71ojZZ05jV8ZG1zKFV11Q6NldGnjl/3
G8yiS5aF94JvYAlNL08/4Ecv6cEkF6oBgfCaWFNjasltr+6lOF+CzTTnVVJBWoas0gQEy4rRcJUI
zfvp0x55V4gH810BM0wva7FxEiXF5ZIF2VoYB4zMrSg4wFsA9YlefCMWQn/mWk6T3VePzvTzzwO5
1cQ0cjFugOp4VYzBgMfUnSvWTR/7q4MfzIGgSZQcDnztEG4PwbAw8nJGFJZ44aVBcXP6kh17GA6m
vrjL0j4S3J/9qBIbSuvvQQt6wPgIfdhrSR+VZy7VsTMdrJC8IgcQYQkpD7mIYhKqlN77q1K1xnkX
+2dm8mOX7GC2SgUt0PFnULw2dMvB32TZg6oTGBxS9/+NK2ZYh9LWLBTpDvrs1Rq2QY4yVMNSnRCV
GpWVG80bpDOrEUn7Wav5jweAUx3MC4bQ1QSCsmVDHll8eLU+XiYwvAgDh69JHnGhrnM4K/fAvOKV
x+J9Y0nhsAmQyc/yKU5Js6qgmhOj0z1aA8+QrC8ESbrtvXTZuzEUFIJC42We4tuRyWIZ2W234EwT
Kcda1ThVtkdOv5JaSGg9UptYtq2gnUd1vDBQ9MKjv+bNsCrLam+65oPOv1Fjy0b1tRkEIDdm6m1C
TJ3wbOCUWFdG0C2UXJvFtf+hK+yscsg6LjvpWolmZQVhGo97nkPf68cNrkfscOmeF8NMaJ7CHgms
7rbQxSxcY/Lac3GVhtoz/IyZMWH7g+pet3J7zI33pBEJVUY0glMUvA7kcRSMAuT73hWwNYkfoX4v
YO3JFGFjDBKEuHYVT5LBqaIYJwutvonHgbiiCrdbiK+sLrKtPI53JjzgZJQvkeAvXXUTu29Q8K4s
rXtWq/x7n11OoFMsrLYUX3XxD9V9D0Zw3nrUzxJ2sI0UorQrUXV3EPgwvLKVhT66Kj0sUEbzkRID
VQj5fBSsjeaudAkHuubAPZ4P1l2VQpo2CzuJrqPgSWjduZRcxjXIhkx1KqLeXflOcYFElohlSKId
pGcSE3gQyNyqdIJR4I8EvGRJMLZ9Q1ujkpi5rDvMEbBO/NGluPyj60T0rmkzLQsCI3JClJqGZA7d
nJtlsuiNK1OVybCP1tO+WGj6N0USHeiCa1fp16FZ7tCQzUpvI1dP2dAu9Dhy5BQ0Njzbznpr0nfS
KW1wFTeg7eZ54M596p/Vh1Qo1OW2tRxgVrp0LaRETVJiwm2w62/7+kGXk63myjN5fInl6ErxP5Lu
JQldnslLP6gJM4BVk3gOWDprxZt6X+u0NLS1IvU15q0G3xopLUbNXNNcl3FqF+4H9aZ57WrAV7IW
12cHSzmd6UQHCJ6+In4xmGfundrcpGJ47TL1sjfnFGAAfHUlWM0qMXpghfX1GPSXpZXtCpNoqTKH
n9hQMBLqcKmJGV7gYi1Ybxm/7NV2p3b+lWX+qMkmgDbg+LJgm7rEQx0jTlcBLkto5SmsEEkthDW5
RyQKs2H2giV4XSdvKGCSDrUZNfcZ6TEFg4o/wPDbmh8lC6/WJPLdFJs7CUVNFXr4oVOWZZqHae99
hN/KAmwxwujr8pvC0GBBiHjhNGhDgERnuRZuJXFgWQkkB8uUb1VgmdQrv7GW2gi93b+rpzgYRUt3
KWBwL8s+qCPNhOGlMcxLMb/OoqvaTFlCD5e5QfRKR+RvnW97ODw9Yi43JrvRX0Pe4cfGrPOIi6+e
617dpdm4jJRmFZOfN4K3lvIebdljqZTEYY7PUrfDIE5dFZPZlV5c1FFEaEoLH/AphSfuCum2FroF
+uyNIYebELSm0JIDNmqABKVFKZP1B+qJ1KqNpmtvUs4qrphCTC4M7S22woWgoRRv33DYLTNoZUEk
OYQOMFiTO8PvruUGD4NAGyDCpyly2Vt1oRnadxKyyFGCyyhSxogTkjXwvCv3OekJInFcjfamB++9
/OzL9Uyd+Eg5f1y4Gvj5YDlC1AIh6F5rAvQsMhOWrq7MDah/rfXctth1zfCx9fbliLC85/tCBxqw
X05pnbqlr3xZw/UW25FYrLTsyZSIJPRMR0ueYzmdg53+aMaEHNKAyHNKmy4u+Np0N/XwVBSNE/tO
XYNq7i/Fsb0ri31aCjMh3wud+9KClxZ93jOavEkNC3A+Saqg/eVEIS+VWW4Iid7TZmTD2nHizSN9
sH0ZbAv7pqCuLgVyScb8wjLZsqjPPfihLGayUT9yWNYiS0Ehe+/jK9KDbclIH7zoSQXOomf1DDIt
228c2HCCfZ6HYUJW1c3GF5VlC5wO3Mms1+LF4H+YJZfBfM3C9CGPZQBn5Sz3wNAU3JLCqDe5n87j
hvS6KSa4kWcK6CWmBgdAip0q8JSL8lVKo6Xs83Q35A/DZN8TazUn12ELbQyUobdSov/H2Xktt410
a/SJUNXIjVuCOShTsnWDcpCBBtDI+enP4lz9pWOPq+Z2yiNRJNhh72+v5S9hbllITvmGTt4+rlLE
GNH7nL5opuIFo5hJvGyregoTl5uX3304ObIK7YQMVuyIAIZew+lTBdDPJgjIbwKRJ8PziDPLh0HQ
HY3bjcxPjBts5M2JYZ4hOyU77KZhbVu7vP5m9d80tqdkRnSS4YuVPLk63VZCscBdYs2vztSPLOF6
Jl6syhV6xWAYI0pCBs2bCnrVs7AV48mUN14RWiVKbViGohNq0UWuoDxHd5WjrbuqkGJdAS9FAjm4
LlffRH+IcRDPVguRIAIP/pSJMt7mDX8Bkcl0CXt0tSdKtf15MloXpFUVjU8aF/IF85J5yICB3dwR
EFoy7k/o5VuLwXfT0xj6/DgfgAiq+LQ0bgNzHcgTqWrT3IB09NdBkak9vVh/CunCOr9Sxah43llQ
HQMqXGhiUzVKlLqmdwiE+4r1U56bBK97FU3M+6B7L1+SqfiGomSf1uKMGfvQxEZ+auwZsQXS+/ph
LnW3oocldgNnpE1MMh57sxQr4hbfoTZf5yC5bZ/lwEh+c6hz+/tA5fnk2XwOpcXKVAJQR/a3oST1
SwTendNEoQ+0b/FbdJMm+XcmnwejLK9pLLAV6k1Dj5nooHemqTJulkJ9iaOcS3KLp/sinGXbqVHf
NdOI8wJM3OQ64i5d0ufpFolhyuRsZZgprT49lf7QhG5tSWgTVsckF4Hu1BZfyRduyrzu1yLvHrGW
6pVTes6KYcGrO0tsRuk4nuAiXfJAgV4wWeBgYl7HJHlTDRKpwiyMsI77tYZ2vqKRy7dLZU/Ye95M
C4h93j330jm7gXewS9/YEnJF5FZusLX57J5eFnYpDb96QhiLSY8+y5isTKbQQ14dP7BKn0YLV0PX
7UvTefDL4g5w6x5C0brqxdtQM4g7J83RJL4RIjo6Bcv8Vph0RlQiv+B4Cw5okZ99WR+YxAKfyDPD
TO+2hruBOWmrkg4UhXsqGFiXeVOc6haxhFnP76qbpjVDfMekc/QqSaNjC4B/b8TWihrLNUKnGOau
+5Mxn2hNoRPPGIErc1UMJWG0QYCml0WTbv2ldH6UGCVCqTq1T4oBxZwK8DtuUjvK2B47eaOIBBXn
CiNappo5MZuRfhfDsd7Sv7aKp77NfR0a0uF+0kI1hhttV1vhjdYNDt3OL4EdF2/5EjTVyYwG7KHI
0nTE/+2kH75dVoBicbNs88AwH4WcbVSKFbw7u2rAuw/xMqJP4nj1HZhIRpy9TDE4xEte87UdPBs2
vyG3aYZNjKFursVBmvoXb7S7izQXDqattJ465GjhYLlBaPIDQr4vmb31IzlWe6xr4zcTsu3tb5u7
eaWb0Vtbsja2XpYtV4INwAQgJQcNhp0l2LVNy9oiBdqCbZCI7Gg6TDiOtmI03Io8ul/KzHyWWeR4
J+bf8mpz81hS7+VdG344KPySnTQc8goQ/bJtLhdzA9RzObs1TsVwcrsmrPG3b3hDYmr87gCbnxwk
JrZceky1Z6PeZHpKLmmfq71M+v5pNFreR3/0QHU6ha850QSkiFeW6WU1y2UO8CVwOKNWgdeu7MBo
2d4zLMYHWN+AdHsbuusBv43jhzYadHSvc1KVoMimpQBvAbxtk0Tiw89F+Vyx/LjrAF6Y2kKOqumY
2wYmigXYp4arSoBwP0PAStZF6vr3XGEZAwV2xsOFtL4+6zFBAet6UJMBH8LIGmi4myuZ3VCKflIb
r3FRWXctnK3HoXPMb11fkyKaDdLErSn0k+vaS32EIA1uw8MeF6/yxOkevMjEWsLzvAu4o53c2Fec
WQIHWDoAb2KSZh+cElq0e2w5AJGrSELjGtpNrOfpqeKDmFaV40yPxDZ7I/R0VN6XpRfcu4ApdpCo
xQa4ZbuXncnxx53tO6f16wsjmvm6mKbhWTUm4GBnEY/wttl1BTv5FtthA/pnbo40MNVJexapWVHn
xhY1lPcxpmb6BJHYvwM0pb/jLNIbEGFcwrB/FKF1O07ag9Mku6BK5M5zXKYoC6trtz4tkZ2OYpdV
X813kes0uP3sbuvJpto2wkcmO7uOObENgCXk7A9RFVMiWkVEHvA5vbzYNFl6kKmM01VRmBJFQjYc
y6QunvtsAFJQgNBJNTKzVsXjS5y00ba5HVNdkWV800dR/OJ8Az5ct9/nHLh2NHYPKI4SjvWkvlyj
79EE28emUCwU3WPMFQRdzmSFuR3NaxwbNHUq9Qvt6SVzlwS8zPhtge+5jQSdkaSJniyrr7nG1l9J
fYGYR2K+BcZ9FVkC7iXL27uaJ3jbDUHER9QNq2pxxEbw71ihm7fUwLppFsWrcSMJt7jkaDZ5nE+E
eSgBLOz6ph/3QDBBjqHR2EJruyCfmU5RhGe3liK+lED4w7Re4PwF6qOOWJVSL3mzGog3YHbKC5zc
gUCpGmEda32fKVOdJXBQEmPVshkCC1PGCNlTG/O0HmBqrs2Gk3hXzc9j4DY/A9wnV0NSDp5mR97x
JZzXymjxRBdpHHaF3z9PlVSHoOBqWC7o55fYl9uyhU3pizR6iohfnRwcRKt05F2xc3TqXum9lX2D
uiEpIpASVf01inGzxFhetzYO9S1aandXcBXMyDmBIJXOWnLS7h0unpaLAEsod8F5wqigXxnFy5Ak
0aVLZ2vHfEvBIR49HirQ4QiMN1uNEUNSnQ6i82Tl6mhV7fgE1ZngSixjaiMaEHAbu5RlxuVjrmC7
M9Pz1uV2Tms8hX9JV/OgLb3slhJQj2u3Bos9s6ueqzTISK8O9SgGxnqH/DDK5kVXMR9LCmlDAyjp
Mq02VacmGvyqf4cA3X3JJ+EzolTfp7f1oy/BYdK+HdZe4kNgz6svi5H7oeUyqF4ndXyJlsbbASUP
CNfwJnMNs+/sET2oaIS56grbxY+a63vRBMkZj7wNb6qP17T48S/xr1eL63hrARQaNo95w/Wh1AG/
Or7lloOaHLpmGBTwkiQB91VtjdBcQN/CWte/ci1eert/xIPW4Y/IH1Tf/xDgDjec6x+ZPvbIxCRL
CJxWb0hbqGsiQFhBe0cDmtrXXPrFM/otf9Oa/rAu+xwTDLuotmy9cwff2MHcfMlYEkMb8DsKPxZs
PvN6M1fID7teHsZERBtjGr6NasE760R8dWkDr7Kk+S7qfrlfTGeP9I7uogZ1aWZAcdp2MWnmC3M/
DvGH8jDJ2ciU7+fOFE9DivlCpUThU1MeFNGYDczVaCMaPyYTmKQbgfC08/L+kuCS3xedyaTuVDt7
jOMV5/3xtdEx9aUp5ajpWdw9huVkJundhNKPXczrwakEbL6REdzlMSpL1reD41WIBYMxX1cWM6FR
+RFLPgepB33GAtDQ4KnrPdN91tYpTXTYRSpPjXHbuCXehHJRzsqMu3vOYQe+NjexBzUEg/WuseRP
1RrNAy/+ARbMpTBbne2HuuTQlWJa2Phtoe8p+lgZiJxpiUMZTdCNkPhw86oebXcZf3KZgBUDVcW3
QjPuh28xqWLkMIlqDz51hk09VxEmZmDiRId8/ShKfwaQORsfbW35obJz52nBXLZeptgA5ppUG+6h
2LeGYjwETRmsbQ3/Cd+ECd6XgfUIHd7DROTwBDC7e67FMl+5IhaEyIeeeFDR2eZPrwKVyZEAK0mu
soek/Mhcu97rgWtj1uETn4DFs4GbEB1n68tkYY0wE8HdOeDwdNJFLuFv1yJ4ndgbXgwOcVenRRuU
mqMTMqoerG4KksfZmnLsa8mN/aXq9leXzQU4rCiZ1vNUZu4KbY8+jU3L7SooLH6+0Gn6FdwbkIW2
ukG+7ZbdJLExEA6J8d44maZyV5rUgSLzKYFmfu3a2n/qWr/cmpPlHeBjs7gWhnVKEs9dQ7hkNYIQ
hnezpw78yukrQGOJjoGRfnOa4cwBuF8twYS0wJ09yjfmEDEkNXEFQAdOA1G13OdWS+E0F/RqI9me
oXdZPdxyD97HDsXkiAtAF+/RjPnoNkExYzRu2m5vdgVWVpP3/HYb63fWgmur8idr4yOmviGNrfRU
GaZ/XZySzqgSirqhAFv+BZO689NbXK8PE80kF6cbyl8G8p1NhFzybFDXv2qHibdBldG31Gq9YtuP
Wpc7oeFQM9M/sWs5ldSvplJ1FVay4gzN1zjJQqbaepQzBVNKGwbFmEUF5j3VjyAJVHMp0SuchmQB
Py27HPeMSiglEi8lkVENGJ0yjd5pM8rF1xcvi8xpZwne3dAoQEEPtZ8fzXpQPz08OZRs4zI96cGJ
f6hhQNaWZuXXrGDeEH4gU+rApKLhIkY1HNlnTO7BpQFcy7YzdFjMc6wHi+kEqgOzZ24yOrbFqsUW
x9e6VbZ/z/Bu/DovBdjhWXU/uiQ3r/HiuD+nwfZBnJbJXRTH5TZO6vGBd7N+zlOLfS4P0MP1mcYy
Mc0ztCvl3uZ4lmgXG4CaE5kzwpx73l03QYHxDCd/bVzhbbrBK86WYdpvuiuiL57n2h8DKplinWY2
7gy8Eku/0q3yzh5ywgT5qJQ/LLP2d63ws4disbvQBVKwUVl0dtNi+T4GQpxs9HRnOMQKyvbYbOCL
sZjXwRTs467NfxSqz7+6gZS8gngEnxWPlDIoEBtxA/TaETpM/c7A9sQzu0M3f2MaTvF35WtkAUah
tiByrPMETxfIdavYv4dfijIFOwasm9Uw3ibhtEtZjYX4Sc6sKnhyDkaNgqlzNTzoaWqo9aVvZTTz
zERvI0M9JYH//VDyfySe328KH6Mtd/CN0VvDKs5zAW9aYRmOB8LDZASk8PkFgzx7df9Q9NnJqAD+
DuXYrpYM7disQEwOI3sL9stiDdo12HSoHE4IVSjrZ/W16KMdUkoM7AFlu8F/xFHxRPPWJKiVO5ve
WdjnpoDqKOeuRNXv+Aezx9uQcWlNZ+4Om64cBk5z1U9nmL+CIgWxzIuyag7SpbN2ZXaORucsjGHX
5OA2/Nk7CthmbqY+fDPdSyByM9tqRCJgWLhKjXEFMAAu/AlTwQOV773lp/l5DrJqlUQZZ1hLe9S9
+drNUU2roxicS26818NpKI1XnSRrKjQh1tz4NpapdkFUvWMB2cStc1Y9dcbJ9AAVCn2062BHc2DX
M4CJW3vHkiR31iSvlAu3uBG4ft6omva9kbdGON0UOHRsPL7Fy26eE7KRqb604MlQPQbujlrq8MV1
0S5s/73d+NuOJj3AW2bgfzrMFToNo6zmfjc5jbH32dHpb/xzKqdg9e+/4vcjCfyOT9361oyjuMUr
s2uGtrR426jK9xgmCjVht0joKMyUG0mY7YnnHmX1liz13yB9v+2g87s/9ewjtCBR4Dd6h3VLHNyl
c7B9T8t/fPc+9edl31PmG518l7ZGH1YGkqC6nVgAg8X+S5/2n8Dm77q0n9r0lH2SfMki+2Cw0u/J
YMN/BGOpn/y5H08djVe1KhzLeGN5gVgnHPvJrerssMTSfOQYj1ne75ozCk55yLEEprQp9IQUzk4V
TWZRfrVmK3tEme17a9vr541Zwz4weMaylTNSe0K8xf7/7w+DfevH/+7P+ZQICHSL0cnpnQMs6GgM
kRT45HbGTHLqx6P00xipA9LIiDq9nkeMzHZQTRuNMRAjeiWa9dIMKsDa2lcfpVLyFV8LLtm+nlK5
Sik6cwGnpHGhf4AVyJDyLotU/ux3ZbYC/JbvEmUXOGyrSSOEW1S7LlGU3xdTn32n86wf+4G6Izuu
/xfq2Z++YZ+CCZNbdFhOOfra9mI8UPAwv9ZBG30hZVYb/zE08CmXEBnV5Hrc3fjQ7emHb8/Fd4Wo
5dmfXYoLJWnsvzyNv01Z+MFnSA25Mj6fwukOduRD//WksXbnVm8T357uQdnG/yWfx+/5FE2wY10O
k0Egr7BEvqspvj0JbJFPjj2PG2fw4o1TWs3zvz+Tv81H8cs+rYHQnUZZuzPWZPZxJspvUI65h/6B
hhZQwWqGR/GXD+oPD8NndE2sLVEGVtoekqZsaEHFQ//o94t4lY7Kr//+5/xhyfvMrmGowa3dqRoO
qO+ql8G13HAevGb/7z/9nwjub77A8tOaV88BJudSwk4Oeo7leQY8tje+4lgNtubsUJmtc+4qWcYJ
aXJMCjBRsilL4a2xEIwH13RAyiI83Az2hGg6F94qUZBK8cPcsLTkff/yQv+w0shPC+c4dq1Y3NTF
CYJfe+XIpfsBUFULHEaFvOoondeBLOUVIWzVk/Vo5UPhlsFRRzwRf/nA//h2fVrvitS3Vco8z0GW
Rj7sWppvRdhYajpWaW/rNRdp49EQrv2a6dsp2m1icaXcJK7m0MvvI5cdRBEZAVtJ+ABudGURncDF
N28cR3RvgxFT4CF3Nr/8+/v2p0f003qVLiiqMGyy3xQd4sDbLeHZYT6HI2ob/e1d+W2Ujq/cpwWr
H4NEzk1SHqAFescMHuctLFMcLd2kZ50V2ZeAYsrC3bYK3mh4Rvf5wJytERfLpuZS9MKIOOUh1NdL
e5pIgW6WCP9t6GhV71OvQDjwn96Nz6ietCoZXfBYGzwyjUdGdC+dalj5ZnqG//4b/rCkfmb2JCIv
mY24schHC2tfavmX2Ha698q5Beut7G8noT98rp/RPRRXyraf8v5AzbDjNl8sbxHyipwnbk7/ctT7
099y++//c5rkolXGScq7NQTx3ue+S1jLpoU7YKawhr+xF//w8HwG+OCgsYKyb1mvTcNCf4or/q6r
muwxmblg5aV9axMGuOcSupt/eWJvYd3frHr+p1UPyIVdx0XfH1IMQi9+41CrT2wg6IvQBENS03p3
zcEhF5GN5p00+vk/jUL4gf9pGQu0pskZJ/2BvF5JqclJG4w6XeqCOsxYN0lIOy+0S+iRgX1P7M2/
P5bmbYH63V/8aeEKuMPZMUGHw0gKfA7s7NRrFPLkCmJg+k3r5HuvUc0pGtJmDTGroCxcVru8wO69
Gurub5O+vw/78gZ8WpByHJ9uyzXwgCrNPnlt6vcrDo0m7jqFgzqZIbZnedSHgJ9pv9gjd2Iaokr8
7dDz+/kYXsGn1aprO3KQhcJAG/XWm4zAoGNtdilCmajcbm7b9oSE1fkpMaB6IY6l6dUbejPfpEFp
rqN0xNRnkqynVQ2t+m9Thn84t/w/GBFj3sHA7OchZ+t8i1oMdgs161CVg1g7kWpoUgbNX77af/gC
fIYTiVIllcrN5ZBmBsKdwLJDk0LL0VXxjYvpL4cuSrJtUUNTScw4/cvq+M/Y8m8ew89sobRvKbMM
Hj+exuSmatvuwhVCP1sqscPYr90hxN2H2bYa/L2telJZ1SLfXQqX5xbD9S5KTSKGsSiOYk48nGXQ
7QXlsK+4jUxAP1N+1B05zoUato/jt81fJ5VMr3OEr/F2rg5Wne+W94VRLg/T4pcbGqnRjomp7DJ3
MSnHBYMEsAZvJGhK7sIj9XG0x95FYBAF2798Hf+w6H3mH5UGHV5nGJZDPUTFjyjGPa6xooFqNhZX
rKDNG+8uLrxNZWqxG1VvfaA1UzTbl+7Z6nxIHp3tyl1QDFbI7AtqW4zFTJlWQnztTUQo//5C/7AF
eLft53+2gEhbFPXZfw+iNB9TCh1EyLZ4zNYdLua/LMam/c+6+7vH4tN6LKfOqnuI6vsgrrN07dtO
/xZDYdn4uPKurtTZHTlwmo04dvqnOpHIIFSsmh9lWi7PTd0a+8Cng3UjINvmSketvcvqYnJWqkos
jmH0/s75mBh4OLLZxzRAP+qS24FwtpKTZUF61JiaFQmF9gTMsTNWFND6X1Fazl7oFDYqGQgC6YPb
FuKj8hvzMERpgs2wLOnnJq1DvBgZ4fReTqX1bJVF9gri25OwOaaA2n+7jAen6KcNzxUzwcC/nyLt
iEcKvVQdDWxiaZUlv5Tsyk1nTiPbgR8b9z3LDp90G9UdAhG7fp+sTmf0coQhGCM3qZi7QrzUVTc7
q2Lp4cmacrhWVRNdDD+1X1rpLue5V819lYmBeoZ0yKwpnFNOSKQNN4Hv1fQCm+TCi+gf4ooUGCwd
YR3q7PZPS6aDIPpXOELKSU+/ZpeqzmrKaszPuTcP+zSHAUtfDe2KqVr7Y8Ht05AH7PqLR8bofkK2
/Nb6TryPa2IG9FCChowlK/oPzJPmqWBs50vQxNWbPxflo93Z9i7wqtYP+2Zyz66DMXRqWvPdGpAa
uI7t7CIdyzsnq+2Gwp3dniPbJ3TLjOEvmNuk3XJ5dOIy/sj4VpOtZSl5SOauu3auPb+K2XmlsRYf
jMxtSGL5WfajssCoKeTrT1Y32mdfl5TB69gfD6ZscT1wgnsvGQ0oV0lTRS/j7LlxaBWN8xzkSNSD
WuU19dOu4Q1mHPDYtCOhvjiwc/6VmNkopqy95PNcHjj82/eRa9P+zmaWwMQ1UxdmrmmkKOnoya46
o8q3SxSjzLZmfxM5UKH2ckTEjIerY3IgSd+6wA4oIVuMka4czoK3cEHQvrKfdd+SuY3So1YVBlcu
dgTTfaNDckpewS+2c4XWhYw5oJWxC2Syx/Punm27Ae3R9yK6eiM5jW2Evexi2TkRbzvl+uS5c9KG
CA7bfm05E9mwqJjthCS1RSW9zHVz7EzTQ3syyO7CHVjCYbS0WLGtznLN8yRfZSsXXjTLuLvC9Vrt
Y9VWCIzSKTqpNlJf/cxzD0s9Rg19yLwJMc0R7m2mIDjHqoueB1J6t4nj+FSTyT0ltZsdkEzb3Xp0
us4JDd3Ift8n0ahXQNjyO9+jMpVGffUNrSUpRq6CxlYVqrl9Ivb806J9+QpeA7Wq790GyqZmnXSl
9ZPghQDVPNmZHWa1tq+MBLTfNJNs8do04uqRqYX0h2va0YnHTqVr77ZlZp3jX4YZGFmz4JhoWnqJ
VjbLH6BMnG+VUmQQY70su4a+094lH2WEQ9bKe81J/qUz1fLqKKJzPnWsL1PAfBAFoPbVWoouoZcP
qGFVTNTdCRylBZ5p/IgVjVTLXQ/EwffGgt1905PSCUjQFsl3Lfp6O6NW33Y6Nsd1npnYg/hcljcL
f8xHHyxWhY85q/ObAGb8ZaQyOdDfXGgkqPILp/+2DYuZwrdenOF76dfzm8tX5E2JyLjXSdVfjMQJ
3uDPTx/4D+1tM/TCC+mymXe+lD7R8Xlh/+qr+KOPrQ7cNlnG93YqkY52XeZs/CkKroWft/tGCf0Q
9F1+MvJSvi0DWtex9NxnlQ9pvfarPniWQ+DiKyyt7r1wyAvfuoRcOgtBlFGRRZdTitp4SWKj4V9F
Oe+3G6hTKTIzP9C/B1psWTEiY1/M0ynQXCtIJy/taoZnTMwcu8muzGR1dXU7M2Ues4xmTX5N0REx
wjJ36jWSCyHSKoqK/WjMy0mMN1mnZQWLG1bomm8BqYYYozD61ljhGmmnLXJkxjHGWgsbO7hoUdib
zpByrtblWxvFQ7zPe3sGZZ7X3rUJJmu/JHhXpRt0G5f3ijxHNxIE8eeyffAynb1ZlJF/BGgzmWoo
WAuqPBm/tmUQ/EgWc2bcwoymawKY/dLObflzIZz9ZKm+uAQ5ETXSg31DzUamzV1UaXW2Ro82LdG/
0cfQOOpx3bjBQJB44gwe2RUvn/epL9awlPhUOz7KckUz2LtY3rBssU5FRyg1xXe/J8toikJwreni
mUHijh15jUAw3hUWr3KlzYZxgqhvNrIwumftNWXBy2+JmnjBtITBUtoPmUOslT3CuS+I2JENaEF6
4BClpJIPcwX40tWPzKqLb3CwnT2HkRIteSYZJGiWOylrwByI3B4KToBhawiE83ouiGsl6uyZqTgs
JREJr8jyrWQ49DShlb9PcYLeNQMJi6SruBWxL+uQLIvxBUHouDPHWSrK6f6wMy14LSHjv0650umY
nUlIofSspEWOry/1mlpqsVEeosjFsWQ4Gk6zjjzXO+aBxa7i6eoaeFM3b1uGQigG+UzC99zFyvso
cXjEPYS70aoWg3etaNpGa6aCWBG9hrCuabJTrsgzLu+WurXR3WRi0gPxaFOT7yROPAVRel8prnf5
QtK4iita+5VZ2V8KWRV3ZWQwZ8RpZSYU46ONLMl3kLQSRvKk6SHc82Gpb3YXMzLi5V17Zw9CyZW0
iuBAM0F+Qc/OGl7msr2T5QB/pY+wqYR51HhP6mYEEou5PLbkIQ6OXSkOSJZbN+EgnOgay7l4GSEM
MM/rSsWgWlpcmwoRtDkbDV+3qn1Cw60eUkOOx9m7ue3MuJ3ve6rVr82sA0ZuWuM0aTFvhiryv7UB
y/8K64m5q/kGbgW3R7L+vH9WLhXpQYCqTeTwB8xmvJ0Q2ofsAIiCl0qEFW1Khmn87naeHrf9jLPT
ZS7trc9G57kpZfscWEW08i1hfSkqN9uK1qp23tRmG5kxEyB7932cLTJcCQmWNTw2hwwYk01PnjMn
d/Hs1GHbxyY2OYHSrg0sjih17vTlOiVCvuL3B/eLaxoPjWfV+PrK1p1Wypk0x1aPT4aQTWfd8+xo
vUaA1i/n0s+Gq/LSrn+ZBzJ1GycSi0/gR6dfSz+236Pa8l6Myk2sVSK62Fmxuzol8StBV8UlIz6u
sRaYPl3Tfjooq2D4bQgmDR1t7Jpvpe8Y1bM/+WqX9I3+oclgEwgpI1WG7KagdnSRTDdakskyPsyD
8dzHomPWICY0cTWqZZL7wcFLuZpn6nykH/A6uV2/kWbkoF9OmrVOhp4AYTCKSyaDYjtIBg9WBJfh
8S/LTVc8zYyAB3pO3gaOy9vIGgyGWwwazsyZhjNpyg0O+WnT+Za9F3ms7ZXybPdX78c3azdHU6Wp
ohDrdQ/p1E3hwFT0t1QxS5YUhX5CpDxeG1bgnd+i+LXt2pebXjjZlxzl2j357Po1aqrlDclNcphi
Mzvit1eHvMzI/aWFeRs6NCkasLcckZ4O3+razh/j1H+tmbx6Y4nUByJZ2LJLNqXSLYv3fiqXu6Ie
5y3bdvRSd7E4ik6Vp7H1sr1YGB7zlVwYC2plsI/6wTo4jRVfmacIriYbHesFEmTF87tNpp4S6ewS
eIpdKz7EvEGbua9JQngwYhWpQT0/xo5KCRXpcnlyJUsto2bJYjMrMfkfOH1tRiXj8mPsU2aFprl3
y43dm0TSPHc89SJHsFtbZNF93TAkWEYmq0Uim47SehVx2WiUuym7oHqcm07KW5axPjaiSPYGBmY6
m2yIa25DSh0Xw7KOs5P0d3W9oOaeBgbJuFEU9qqREAOWIZ9ehkCm92S+I1RkYxAD9jTlUzmNfAnc
oVqDKF+uS+JmX4xkEi95ZQY7Euw4vVwET0+dgr8Vid4+l0ZTH3vDHAhve104VggXJdo2UtFpxCAd
W8MhGJvukcQj2p98SX/GbcMel4xG2ClCOYNhMxIcgVaYUAMzO5oStTEd19iRGJs2+RCxX7I6dOdK
dwEzNXNQ3blYh7cqchZIz30DV7eDq5J0srpvSK+KFa0J74R0Co9aUFbGpTXM5MnrbOdkj4TScwLG
JzfH+UcsJ18HrKFlI4eDBJT8rFxVEDtPiImv4EqOD/EyiF1a9AyCONx0DtpPqo9kdEyGWuf0p6Gr
7I0du4phlgbgo03H3lsjV5DRiuVRpvH02vX+uB8DKzmlekyfJsY3AwLPWQpMgOGSLBTE1XzyV4ZP
wp85X2KpxdcRXfreoGLGWZmBhtXSelNFrKioBIGywTBJp1vBuz0Z3iX2l2rdDVO7L6Lp1pYZ61Ks
vFbMxAci9TI1dr3t3cZ+bTwj33H9nzfU45Y9uZf6G541zVk2qeAP8oASge90M/Dja/+ezXU4k/YP
vtexYe8D5qqMI0MCU0POJ01+Jn4yMF6UOfHRz6fsnCIZOsipVz8CXxnfgxhzNoncMnRoKw1Hzlf4
r2+hlstYZRYTLU2w9+3KovfF1UNaSXmtOdixszBzx1hcBWjDYGzGbpd0zf6l9g5PyzsrvflzMir7
Z5pyx16GzAnJuMQ+xqQy2jpw417+j7nz2JFcWbfzqxycOQ8Y9BzcgZJMpi1vuromRJtqmqA3ESSf
Xl/uI+gKG7iSoJEmDfQ23VWVZJj1r/UtcgnNQ9rmiMrpgGk8gkkoomYy/D2qgjzxtw531uCbZx6G
gPRfMOyyALU4sPBy8Ezd2t19HwMpYb8gC3rCzvjX4I9V4fLWC0M+9rhk4kJ6/R0ef/CmuIUTMFji
PHOzpHnb410cnfDTt5apiyuvLmiF7HMCpXOJ0rIbR9FUMXXlvIRGJwjrFba+H7SVZ2j/XXtVcmN2
W2c179Ag1E41S77POW0/53Kbks6rs8eU5s1Lxbnxjq5ufe1NrnfaCYuPYqvWqJU2TBKbej+X0ofD
kOciqgw33Yc5wju5iBXbdbcdLHwDBxvzG540vfJoNh5q2SDxhKPNZpI4qmmN5Dz8sMLaaejyYErP
OKk+I/jrae6gkPzOWVl2cSmK5bkOibXlCwmtLMUoaDc6OHqyWO5WX5OFp0OoODS9Ci/zmOd4ED2f
/3EZ8gt0cm68XkoBYJu6j8ZcrBaKE5khLnnVfcOQ9CmbUnHuDZtZt1yKm7/denDdcvjtYt+u7xwV
WA/h6k2wFe3Be5dzPX13hLB+6qEcE12EzYXVm7y0I3Q37XKFxTuhH2UrooEl9Ve9jiaquNuXF7ku
7qEfiv4kHXbNxR6t75V3wz1nUA1IX1cGH5yL2P2l1lHdi7loTpgMeYOq0A29HZVhwbMpObOOzRI2
R2C+1E+WtXrm9kGKxZXZspcwFxLulJqM+eafGZUY+7Rew7Pj1/p7txnZE6edKdnKW8ulrpy7jX7S
D7wKTh4NIhz2RepK9tic0aybAj4cm+JrkJO1Ro7tOvdOWFO0OqvBuUBvar85tmqO9oRTORO1RSAP
u9GuLV0LD+vWPQrtNeu+GAbrvhGaTdO3jKvK/f7geeZ8og591cg04fQAOGl7AO0gYnqrlrcCpkwY
rUEdXnHXzjsWX2cv/TZgKtoZPsicVj60xpbN+wLKHToxjYK4NheiP3hxW8gBizkpphWY7iPtbw15
P7v9xhpoPmgUtNM4N8GjywnieylozRwIRD8F1KjunTL1X6ahMHQs+sCOOBp4b2Fb4gzLak9e2l5q
pi4FE/ipdRtUxsEma9GZe7lt7hM7jPs8ln+FWaps/YY9SMzxxnUuIl5ZlkSrM5HMEg+etqmolMbS
XKrBrJ+KubAJnJFyK0mhXaqlEZHLInlzfrKIbJV4JgRTPWOlLX5nTe1c+r7Yfkky6UTOl819wbyX
EvxW6z5ttNjl/br94jR5MzeGeo9x0tk7yK1xYRpp7HttgMlihBbMM3xWOb5v7OZWpIkG7Jue0K85
jJaEdW5v9xLiw7vBOpjTW9+Wh8JeVGIMw/wA2Wh5BAC97YdyafUu6DvOXRI92MtVsDdMfL18KXNx
kL7GdSDr6n4wvIxFPpDPC71R5S7znPJ9ChZMfvmExxBv/xRTNLxyJguK16Ku9T1uhRFtShF+bRzu
z8wMkIKabNvni6yDY9kizsFiqORrmBnzLwvAyTUl8JrHpuaJvcNjmHLqrDUlwp2NVKilQ+Nqyqk7
qtk3eH/9IpkE1kO9jNAOMJ/UFyqM5+Bi2JbvxF3rUGtuOyxmagiqR3vGdj65wnvLZUaclcHTTGUx
LdCpMVHgmjbGsTYnfRy1QQJvRs+7lsieBrXe4fKupYmvt2qZPYvBd+/ReNMXjkTiubIAccBr5wzE
BEbssyLL6OyiYhXl2ivkJ0JjzvM6lHiEtVeGB9Nin45JKlQC6Uf3Ucds+YD4p4wLxVyhv28qz/+5
3Cy+xNyykzUP9pOnuzV8mAzDjIWC1fRqK88Ik1wUJnk6WnenK67RDY1P2JaXvShwHj/ovV0O3KC5
dFuLA0tmXsxgQtwbq2/C8JxlR1Sgzd6gIXtdrKThoubKVN2RAkchdIxb5wivJk5oOgQLiwN0CGB2
YQ5w6VR1u6W7LigRiwiIMbh5BFLBc/dmZqbq6pl0oR+zgc2TK0xo+Wl2clKyLwbcAYwupmugDWlG
kHspe5ptbfbzu94lOvUs7KJ9S3t0jdgf8hAT8krYKsopqa/4Oef977ocZzNuciqj+QEhK5z7BRvq
zl6Ndd4TELH5zwedY0zKvdWIZF7j1LPDTRdUMdfpG7pfoaPe50R+8Myl0WdmJMReMq1r47OtO7g4
FiQCtmL1m1i/439vSlz2UEg7A6pAXbj0UnsD/e+9UN12UkqLl4KTmJmAP5d6xw5QbWgaA/vxkM9O
XGyD9bBlo5fvkFyLBiVMWc+LK70flsvJAGfyWjw4nuCD39aQZrumgaxBWe4w8tCO2IbfyZzI2Ebk
jH09r2crTbnb4K5NAird7IiYDJr54owuOkBZQl1xKqs91o6R7n3OYuAMvIoLIll8sgmblMk4bNkz
Nvuy3w08aGfCftlhwaH/MnRrlczC3bIYI+B03/v56B0RUzJS9sSC97Wj+u+jv05fCK1jYo2pQ6Ef
0qLKmPgwP5MFIpElSZVa5brzMmK6neFu8TBnFYFsD8nsviqW5U/v3Azhc6ZNXtKmuN9aTkFUlzMk
H60sP7C6UfJJTcFBlZvzmesSjguu6s8ml1irbKaQd2XazZ9MoeWDzev5nAfliPAX9F+bJNzRzsWW
EMMpEgwJxncWwS6PaDPUe4L18pwPgeY6xljm0ylBjW566r6sLWNuIApc/2Q2IOxxVPJK6+r0xvpl
o/C4kT0s3Rsp0jxR/QLMgbj18+Ag4PpZE5xRb9QvdgONPmoPrCt8SPKsDK//oUKZX6Q3EQ7S1L5b
OycX+gMLlpOzE0I6vxlRCIoMKzLeDMvtq+MOuFnuznWI6A+7HFQ9OpPoLsgK4Zlgz1wnTT2YL1Mz
s1ilQadiNy2otc7NnFTDlnZ7kkc+2rC3PY+4XK8rjqVfbupnfJE1/lCtjCnY9YU1nptpscGdDB1S
TMrwrDHmS84N9I/FsWuPxHvbClck8SkLAjreg6r9ZajB+uGVbX7ujLb5QT+w/AW+cTz2amG2n6ae
Ec/VjaHyv5+i/hdmnb/3uIwqHRfuMqRmlso/btMo7lE165N/e4T/3/6Kv/k7ss3PvS4YxZGBw5QE
vtknBEgIYM2T+j/Mgv+r7+Jvzg3sKKCY2gEGjJyXA7AotYcwGyZDVv+PWsZbv3T21T7+e+Q7/lVx
+ws/+kDedvrbb/9viqwPX+39j/pr/Hsh9v+HPda3qpL/2ekb/5h+/OOLWfW03r7+//hnxG+GH9U/
/tufofj1o/nH81c3/6yKX/9rrfXtT/h3q7Xl/8uBeCWC0DNdX1g3367+Gqf/+Kdw/uVY+ERCy4Wt
ZAXUU/+jwQCW86/Ev0z6qr3QFrbp8Csj/pFTD//K+pdlmeSjTJM5OAlxzGR/ax/+92fznx/dP5q5
fmyLZhr/45+++ZcX8z/H+L7NfcXiSzABXoIc9v4OrdccETwbOHPjWUcciLfER/EoQ3Lh0vL13pLo
4tJLiMb8FTvcnmCoA+YX6t0SMrjzfc5vacF+PuJpO7Ayv7PaRFrq9AQwz+VVXr5VS/Z7kDI4tYz9
N3f9YPPUceiqGwil4mCZTfaJ2JAZ4Zn42Yb9cl8vKJ4tCADH3n6Pij8oYLD/nrPF7AHgL4e/fqvX
HoaNKObTX7/lbsOkW+oFY4rsYjH7Tz3b5cO2Dm/W8L5o7d5nSAbfPhcTJXxy5QPC33pScCKj3ix/
19kW3urqT0sXVo+y4EsbhjUaQw52zHoP6PhFJMMlfZsgKEfbCEu26hTWD4lmXTtdnMkS13+f70ZV
5/gAlvJgtHEl8M1Ppn/wxUS8O03cytvONgGCy1+/YPkfkzHoxK6TZIAWWFmogMTfTCTZcOrDfdGw
lSgBmSAlamtB6kBxrp9rEhXvjQ8Sp9wTFJfP9nDIhBqSQDC/T8Ut2ZSXOt4c5xnhed0hnwFSKe02
6gZ/PnupTCSxYZZ6spacTTiMp+ZpLZTeQ7EFkRmgifp2uXesXt4scF5kQIDclwHzuArDQDxmDpHZ
DIZRV0N/nCoNM3TdTi5+spPsADYFazvvp+Cv+LIP2qVG/qhq8kOayCYuNrGvMS6fVOt8TkogkZFS
PZnT9L3nuOn2fB+qcDjWsssU1XBPxt6NhpnU8PxnQOYl9CZfBvClaKuIIqtvj8lmk9Y2l+n5Nma+
tNBfyJdlEQ9rHy2GGxt5Y8ZAUqr9jPq5wzKRR1S9y6i21hPQHH1nW/QRd0a3JwukYxA8Rlxw5AVj
M+wKnwkX1O72NBswVAgP7uwB/183ZvdYzgjgdW2UjuHDHcUPGSQdQDM69sULloh638xcVGyIdoQf
laBv1ka44A+LdO5wV30axuEieQUWI+gfJyv8CjSPSUsVSmq9E4rmFrOmvwI1wmJeeJXY5jtup8WS
Fc9kRHm2ql0Zuu9rnz9v0wdnofKquEKuMwyrUvpmHKqtOni6AGAXOgaowfe8NE4lGSH4cfVx836W
ZODnrDSOC0FI4Fe6iKsO9bIx1MNWyUeOUuf2Fl4bzOzB4V6788kGnDzPePeY1J7kEp5aprr7IAR6
kGb268ChJO3dx7JCRfZK53dYgpziCSsYNe6YEPBtbL2VeNCCzquNWM+dHwXPTn/1I16EJSeWOSkN
2GTwnua6DRNKZ3GauA+11b2Obf3pE1S7jGNxO9XObpyFQQcerm9vpDARt5544A/Fu3TlwpKfEW38
KK2qP1uNXIQim0g3IIEqoQmqFF5h7cLm5FO+Mht/nTkBCElsLXjHyG5EyFQS1QBt387bA0RGOPbG
XX4gC1PuJ73CXFv7FT3Oewu2/GD3AcuoCqtEGkV5wVvOTI7ZC4y4ubl0DuH7khy3w+MpB30djaKn
PR3GiLeFPyXvLI5LOgxc/WEHwW+tHfDcMFCxVlCQ6n8KhIHjWJACrML5JVxJVW4afLfSG7qOtGi2
5XhhAm1rOoTLXj6WrPfXgq/bcGBGeqW4mu10oR/n0thbnTA8+c7iuIj9ZgRgBG7aEH1eH1bm31OM
CKLSIImely1qOBqB0dY9zQquF3MXDWuYOnnVmqfKA5jop10Xm2MycfiDF5GP2N/oAjOsP6wZblyH
0L6ystpbw5Y0qw5jz+n9s+lkCWnlA24FrI1rxWCROin5tkjxni21f8SBL6OqKL6Z2XDULcFbX/tr
0qg5tvOQiaFssr2hmxNhyCZKp83a25N1JdneHfo2HvQ8XoI1eE1vCQTuU/eW8PkiDMW73AFKa+F9
BhOXlYkh4U6P6jk0XD/xw+F+m6dvxJgJq5cgGGU93wCW4+OCuHqd5XmyZx17KCa7cfPfc+U8tzX4
tLnSL5MTfFWaR93SYJbLqng0J1HFvYDBKXIvCnT2loEZOMC1+DN57eeG23o3YRDZEUH4bKZuTtLQ
OzTV9hFu1W+/KtJDaZzNJg3j5qSId+3yGQ1s9WeWsgbsWpnD4So8HBJh92g3U3WX3yH9ok0HyzdH
cX9I+/y+SOuHvu1fTaiw0i3fu5mFlCL3BsoBNrC9SMsGdwk3X04yALSs+Z0T/XEwVLHzR44AlWNf
dI6ZQQ1iSxYiSsHmneRQxGxLXlSp3jznTbtbu/UdR/GLXJxHw0lfTVPyDwUDyYL9hW13fNBFh52H
+0Ee9BvB/bKKwtG20M2Na1E63EKqHiu9JQ6B2vCjkG3NdNYnASi4bPHvmhQZzB8ddbJ1M19CsCPt
wB48k9YgMpjvZZnzMubeU9nB6sBgByHLjYQPy1RVWKuqS2OlO6VgdjbdZB7TNGVIhsFp53BWP22N
fJhD+YqtQuLIsR65IzaXTYTYoutNJoG3qauqgFJpuQuL2kkq4bDorj2BfnTdXUXV3incfmMbQpZT
qOoeg+oDY6g9N2xtnhcvZWFl9MwWvcNHAwoqnf4sjF+c0VgvI2IPj6sVYZmiLb5ghR5ToyesUj7k
I0ABLjD9HooRortvWFDgqqtB+QZ9FyQ9eyWOm+UkPaS24zrPAXTs6b0Ypu+YvZmjDduTK9tgNzL1
PTbqQxRrcAphskZZbQRgliZ1Cd03jXWFdilEdwteGy+AVcatXt5DiynO+iaHYHnMKbboVrx92bQP
icLtB6Fva9EMjmp76tkKYjljO2z68blzGfbaM9rwpDe+ijKMKB62kqGdr4VRz5EJiyK2mKjstuoV
xpVAy6Fi0/dZqdfxycnTXdZlWB/9obnyG7Meu8jyavdkWg4p616D8hAqKuExRuy+jzflwCvZ8xu7
34WmMkC9CZo7Lf1gl9UUE2JiBukPJ7vyf2dOu8SVPvujuZwnnClOiEvGKt2nxsdvEnp5kQxyvQ9D
87UGy3KbIWdJp8aHjadrdlGPA1zqHDQeso0RvnC+yttCkIJzO6nyB1ZX+8rggikIOKvVu+MMefT7
AABq2TWRYxFD7zRGTi7BsK+y+QORWZ1zhpE4BPFIo6of0+6eSV7wQKyypuWleLJhbt1xgO+USQT1
UYkB0xnB5sjP5ktt++9GbkYQHDnZ8azFjDzBtWbjj+xHPpX66CtArtKF84HssmOiK84Ep/0IkSVI
hDvO97noRKI48NtUd8caO2BSs4By7OCAhhspm6eDynFpzEwMxvXdYcQoVF0wrUxVFGpDoBysAdZL
KrPMznwxRofkPD/SvdcyWcESMx3L3/PGOT8HuBTntWCINKw5zFIFQ3G0TlXRvPm3gRYTcKKYwKEG
7851rOnezCQcOpbawoVgnE6J0GCjaIKaQNmWb4M/YHSqFFi9a5D3Kh5qhbRt2PddnzmP2rjvizsy
dGOcS20ecUD2yK86SuHYR11BTcWaVrTHAJEtC9Y6zhOmedcGC7hNV/HchAQNoXM1cWfaZ5NOp6Rc
u30Whv3rZEyYz9YXLFFptNKbfJcFajd07mn2eH7tsc2TxX2WqmCFyP1oLZ1s39df04r1YihNN5KO
eNqqH41FDQQTm98WO+JOwfrZ56e+YDSZu+JnB92ClwBaqiTKDOsMmki3Lnsf5j/Yv3sXZ2jUeQQj
+EnSvgMROW8mTdodh4DUAtBq7vMmgDme3XCJu5V+VQPu7tUGnnJw4BUz1YIDo+b+OAs7OIowx7GA
yUdrcUNIyvyAicvYOamSxyHBDbsc7KB6qUXlxQrldtctw/28IW1rp5bwJYfXhSmiES5H1u8FBvcK
HYlOkjMGyDIt/4gxWyIPohZXNsmPcwSCWyksRDXXE2qtK9IJ7oMLhY+hYRgeKm4fxorS23stpisw
9UXfmMzSi99bPe9W5jBJP1bQMkvHifoZv2/qU9kG52dp8pOXeWfDoYCL2epl4ks6zHw6yTyqV9zf
LegfaD6mBbVHpk+j2TVxTlEZH9xz521MiowB1KPxUXRNT7/WvIJxZTxaifZ51DjJ3HJ1j90i6Pfy
IlmY4tM2lp9tqX5lAs7pEuCdaaEZ0SLFaDULvWTohhMSv3NvA6wMuTbhocY7xzITzX23XBxaO5iT
mPtQJHmfFRGdWOo49SUsDVV85ZYJtLQwD3QTZHtahz6J2nF6GyczZlaVRrYfqJjliFNNW8yMNeY/
fuOFe4g326EPSdQEBGn5fIFDeqb3MMoS5I3cWG3N4I1VAaj2UkSqnnPMZjDayz5dbmxXTmBdd+/V
txTl5hmkiYcjtTfO6YalB/7DnIyNdg6thberiMd1wbBgi/Kau49LlTq7KdDvdmGCvLrAZg65LAXU
abTm03qsA8l90uOhyLIeNnZRvomyf9G++cN36uU4OWv2FI6cy4usj0GRtVdgLE95NyUNQJ9odpFu
e1VzQTL5UGC/7ceeg5WSf2RJS1ymFX1+Vn3Nr0LsYKu510lgqHBxF+8CVku8x0bUGOllNqwsRuL7
GrA9HEFJHZgBcTJhp9rZRUZwQbf7thw5Wi/9jd1T/vRDQ58L2852y+IerZDLD8nKeednixeNygij
oK2StWcS7wUSN4nzKByHQ5oJF5YdeAj5kdZOz5NipT/LhrsGlmlKhApyNt1cwAlvbuQMlf8eDPup
wH0Wb1VLBUma3WU85NgusLsHsotMzdfqusVhEvajvz1Z/YiJf+uf+wu56UuJXT4Za2z5t0Qc20q3
c3gETMzrB8MARWIGLlCnyrvmpsVrmTnsM6K/UpIOJbudDm07riDot2d60qf94HwjnPvLbIzf4FYz
s8aOR1XPYRX9uVy991XeUMDeMoBqwWydAjOaRZ7txxvax2YQBvzbSjTX7Z2zAH7n52l4XRu7O3Qp
hxtge6pcI8NDKF6CeiZE1Gd71Iw+4vnLInskreR3/Oiq3eAh1bBG8zLfzrSl3I5pz61iHM2fepHm
efUDDBdBzQhvPIDJya8mllZslYV428zqQTftTwyRyErW9iCzEgkIWYP9h4HUjZKldD8dPfsBe/eN
UgLByG5tecz8aUFh5qEyb9r/ABR82bjO11MNwRDzXZbNkbKDL52nzCdw1yksayQY6ulMLupUqx+8
vv3NWayvqlWRKuuf/dZ9EwN2oM1bfuJYtlfranFQPJDP/Qg24001DK4Kr7BhthufGiGEZ2GCv59h
pzFbmD744+MQsSok30OyhPFJ138Kkx9SH6pDVyt8P05xyFz4z0TFIClh6w0R452NYN6cjduhgsXB
mVAOMf1ZFDDaR4wxSFDMXmf3o8XGAtY3w6k2GneYmj/AH6eYC8cvbBvDmdzD2ybU4wpou2WjjfEE
BvsqqLN9OJIPQKCJzXL8mJsRq2Pd7xd6R8637pqdpQS6Cqdj3rUZnuT3oOo0B8jJjm9b0TDXGyP5
Te3LdenOBqtTX8BoT/e210LR7Tt2/Ay3ubdFKR7sxBt95KzhO36pO2O5fYwDS9Ps1tzyawERIeUE
uanxZ6M0VXoyvBA1MdgibeCogQE/svvMgVBcKiO8iHEojnbp3ecde1JnckYILC9PxlZj9qBDnk/L
vjBVOiz+8oFblVHmvDFR0lUCIf59GvjfMHanUDscsOp5YuYsr2CtTG7iuPzoaSgw4ZuGo6Pu6mPo
2nfT7W4xUCCZtvzx5hv05yRYlX83TX0sJqfZm+6T6x/HSk37wEPe2lYvjYH7HDExNqdRs+cEty6K
WUfZ8lTWuMO9BbY6mLr3Yi5/+SL9w/SzjjDAcF/k14ilgGK78UkA+awUZaVOSSfIUjBmarFpULWx
k5u+dpA095u0dNLCxGvqHr8R/kAdsCc0gjH9pXZYZ3wxbhG44n3XkBTKh609II9+hdQAaGzLATdd
2IlLwo3LijO7eoU4/DWPtc9Flgy/b4HY0+N6WDF3Ru1W/nQNmqr5aswMXWzdzI+5Sn9YtbrM3fjC
SJAz/C2TxA/GF/V34KMu637qo842PDBz9R7o5c84OzDiR/7uaZVztJg2zMV03N9GgXGTuXO8ztkW
Ka0QTqmrM2YTvnPOirjSCNyPPQsALCdGn1HQV/l+vQUCfB+3wVwfa67yJGUw64ipxmS4zPeF3daJ
2arpiHCCzkf7aSkxZTeMA8Elszd7CNBKQkjPAR4aghdSeM9CusjVZGKPJO/eauRJywfXVPAiKCdG
eb89zqR4tACFZKXi1IPtNeoPLl4c8FpEKdAwbYYNNN348dnEjmaCd1Ksv2mm2GgkCLDK/5I9zWfo
0iClm/WlWodyNwG43U32D2W6Q1xVkGChpv0BNQc11s14iMRB1ODt/M4iPyvUx8R/nHrmSwOXPPEX
cb+SL0uHxbyDPgiQMxzPgTwS8vldFS2HvvaE+RmTancdzcne24QhnpFg4rAW4z6cWwjHzhxzFhnb
BeP8zZPpLJRVgbx7nZvsT+eX30aL/o7GxeTmzBiPZkPpU178dukK5RgzJDxB2Le+ZZlFEgJ32i5n
cTZSQJKKuOeRYSckeusJ76qMSzsLYvoPhG/4pPMmuW+DLslLTlCFayNmb2lwaactrg0KX7gLf5hZ
5x5xNPy22P74prvK7S8gwFm+JOuYwa3PkxhKFSA4njUWO3VnpvJ77o0OLpPiq+jgQ4Cu7KMqgKA/
dXdq89qDo1sTob3fCwPU05o5VCCM3rPplUNSLOvAgLU8oUr4Ma9E7DuwHAZHIUPbPBH+Y801NOLr
/8N+AMU4Z1foSoPE/frdDOKlxNldtys/kAALObb/q1/6y04QQsdTX+NdWL5hWMZ5m5kuTjKOVWwN
kcol3NsWJSlv24dg4Mbo5RH6znzfhWpiYyu8HRPrZZ+yThIW+aPUYuPaVMYBluvGHAi+n8E+YtDQ
FDVYDYAdqwbHS4kh2nlepm06mKILb5dm41lZ/qGuhnFfhBtPPPY2mW/fCqMwHwUsMN1yf+3nl4I3
xh98feArgu25EmYjTCLJ2VXPmS84IwACiZciIIxojmTZNp7+bOMmZXvnwGuz6+wheLjzSyes6yAg
qiDvRP66PoIGuDqLvmKCGHGwAsOfinqGd3gGrbuBTndSLhzfw3qpTq5tV4mCPYloqEvmM9sRb++e
UmOouZWIPQU+mlanM+CXeu8bxd2Sg9Ouqh/uVr2Mt2FdMzqsk6aPeNVythmqTu7JznAA1S9lK2m9
JUwBSd091EER3nsTp4GMMb6x5hbVMq+OiwOhQriVlczPRNttPMvZtxEP3s5NWxKpMqTSAePHfuaE
Z2FZX7fCvoLATdYRdwERT2w/K7Lj0D+HpA7BMfJo5qN149a/Tk6Hmdc2HvpeFInP8KNwguxNpsDx
1kB8X7M7M6dUpV8944ZJpcu8sK7ZiPePt+Z1XJ4dD8k3dML33lwTum3vWnvNdgPiXJQVwWNX1E8M
EdoIHPcWObzf9J4YTyl+cKfvncdt7i8pM6RjRzsHRQNQAoeZ743lJBmd4oHo2ty+IwfZguc5dYz3
3MeMP2/5/UhRspi74ujDjpupCDt5/sgGVJ2GkFkI1WvQ2fdVecNizSylQwnHZSlBtOLupAdouqQc
qwelYsHFeNeO4Y8uozkj3IIPvBQfNq0BQLC9A/aynxgQHl17oD/coHRaKBoAia0eWjjHDXqSOagX
x5dfLUPf2Jvztzyz5Rs6BmXDOT8s7X0undNF3oY1KOBVj1ogyI0o0wsrwQSEHg8IV/ajnRJ1AZON
0gR1eKrSQ9exgi8YfXNJN0g5jT+32rIezd5Hxi8rLjMTO3FnoIvcglQZt/umw7BWfHmDZzyFV3sp
nTs8mmdbcDASGW+Ut3Dca3/BO1vT+sSQmRlYb0GphJpW5SK8J+H6a+k1hN/+cev94egO4MSZTOwW
RWiWSCHdS/qaWsE96Ez2SKQKfol6ol27cmD+GCJ5HszFfRfYKtyKVWBqPjHl/rJsLC45FqWeVgrm
E8bDBbclbnWLkDltf/QIOK/jeNEbqawt5LBRGlyaxpFwKpBZ8PASNHKYj69rPXLDSIMkK4ddJloS
Dhhgi1u1kH3dpO64+45ne3C+evdi1qhmlh0w/+uR2LDiI59HmgD6TYxnIJgXf8Jq/lgqs4ca0Tuo
jaV/WZ/noP9cK1Ie6TZDPaaCvZvcd0fa15v9OrYMrtejsmJuRvSXTPWbaBmrFNZ5ALlfTYxfNGZL
viuWA8/EFr7W/NWavKMWhX+PYmozPk2k8D5s5rLQ3cbEcHUB0Bq0jzSyP9yiPrlfMfdgrx5TBvPt
dgzZiQ9e1abHTct7Vs6otmcZWwEDYIDq16Y3XrwMLTEv59Oa+u8mIHcETjtqdEVFizi5DsHIKsS7
Fkya+vX8O0kBcRgo81UbNQQTvqwdNTInnW13rUUZSEkkPiNsXyOnc/eVpMhpoBDqdeixdIKQ2Okp
f64IJ4ar9ZJ1OMI886NTL/DmvxYdhEmhP2Ga/ibNYlwBZe58mxvEtlJY5IH3T+rC/5Om9QuXufZE
X8QPvtsiEUZDmpgPPQ/X+mLZxq7jjr9zsrmPsSmfsEwjug+BnzgDhyJezjewdoyeTCbrnHJoRTM1
eeM52VrRwjVVj0zSaZya7jnoYkLvrTFxJmajolofG2/gsJ/yifnMSjbQmMi86imZ8+JO9X6YAFe6
K0Jruis9o6Bng7F7lmXvVbFxA2M2uy3imveU2QSZ+dIvN0BLWPH8jadAel+cHR9UY/ya2vQqtvmr
TtcrORieiEl/MJR8aBDJC8N8ZKQWC4/5fd//d47OY7l1IwvDT4Qq5LAlwUyKEpUobVBXCRkNoJEa
T+8PXszYninbEgl0n/PH5kpeIURoBZyDNvGZehBOnJXUtBdTY8UiZHfMCiL8dG/EtOJ8l0PDFWvh
pBZXaosBJVQaXADzMBGGQPE+CVPDiT9uRlLvAf1II+4cxvrBYE3BRidahmgmuVUNpQz+86UnJeC6
+dAxMRE6J+8lXW+RnRs0AukXUgfEtpTtZ4b8JR+M4+Am9c6R5t2r6XzAEFYPwSsahOfc8MjcLtAc
sFKkWfqp9UO+MWp9Cw7xgbGV7jDQgtVgWpvGS28dvVS7XH+NgOKbYTgVMz1DZWH0eDyLddeUW6Pn
KyygXIUKOD+CF0d3cDD6FN0JLUeH60EU5zoWElMdWx7zlfUKfteufc9/G9zoxXCKL2KCPxMCLRCz
y11inxnTO1aqdEuTzwusAHaumEfDtp5jYT5IQ6ZhPGo7EucT3jg0CPNzYYAPxXP0lWfYMTixSlFX
m6zJX0yu5qjDMBtYr20ZsRsslLRDY40/FkciDW5ZgX+3ZwkwMixTkT099pj2zJixIqUBT5C7kZPq
rVaxLjduiv7V1vhFJnf8YVjeGa6vr7Xn/0d4J2sOhvQugShxfOSINHnuiZrYial+H+LaOFQdE5Y1
civOHcYoI+qwlIxhWURH1bjvVUl6RZ52W8FyNOnuI3nxSY3LOEGvRNLPch1uSli/lDbfFea3NjYB
SDYpEz+ekOQB4c+pDfASYuJPjIWtBAsFo+wG0lY4AQlv8+u95ruXuUy/UD/CwEoesO4xSRAaiVy9
2PIVT8qz5KY7UmTSGPNzVjAEtP789xy3BBv1Tfo30lU9ZxUw9vAUmUxGek+OuOf+ogF5K6G6V4w2
G8Adfss2g/0y+bN+PFdxzlhXwF/MzpvOKLpKupFEJQleqeU3z9GeGoCG1uN1axrHYK6CftZBexpH
vKoWzjWm2mAUFkJp7wl06jHuR3bGeDh1VfwQoETd0yVQr/PivUZmtR59wLTO1llIAv1vDpIfv6Vf
GKYytW2F03brZ/A/o1z7Wr4pikau7IYj2HTynxEqzjPjh3T8KU33lzCN10G1bthkLxT9HGeXoc0s
smfhD/e8gHdqgjfGvucmp9qqrqLPBbcBBv3xBs6JJRN+6vlRm6sxq0cSzrt1XWuk1td3R4Gbx/ey
Wh4t3tEwJ0WOSIFknQzRXjbBBXHa3nLrXYmPnbqyba1XbzAUAAu98UY/0/OsGN27sbmknGSsSYzX
sP5MAZWsLmnODeE17dHq+2dC3Zu1Iy7k5rsha8xjJMY3lNn17v+vCSfCG9TyAgU8Fvl53jqwPqtO
cBqrpkHTNlWhXbYTLI388Mpq7xtrRAAAQ1ZIy905diTiiT+SLtQqJYuX6PrmPdLz1ygKnkTPs6EQ
ISyJuGMevBmT3NORWq7LBkyYS+HdSusQwfDRc4az71icu036hcgabCbT/nWFYosA5RprsCCXX4rC
Aaz7q8xy7kDDv8qINnXKIqozCRX+N93MYaLB1mmG+HQHqOHlG+L60PXyZaiyt4LWDa9hwnEHBdQ8
nJa3yKU6hoLYo+bEeyMPLn1UvKZLAga9X5Bf9dXiXQ1zMZzmkkcmz7TvvOQUT0nND4hXtCkCdspD
0HUHr/ogNPnkt5IY9/jHVjVbizjQhcFJpJDvE4rBFJoTWs1xoVV35dpEzJSAU+o+Dfm4HibjHaxa
recIZC+na0vE3m/t80OMP9jCIQIKNqii/Yx1mgE6HiLVkcHvMvKQBQXvkl2JalxI6IazhAuWjPNr
GwevTR9tNaPZoUP0VroSe6/lhGp5IRpji12b0hz9bJEssFbtyXK7ZI0Sj4NH67u10pCl2/JzwcOD
peqycYMLTvlQG8SB8fpbJP2RcjQ7xI0bihfVqk9xB3M5mu3ASFXyhcbJK7XbpCxmxsaqVL+qLE1b
BR1KvRg4RRPyaGrEOUz0xpEMAqfJsVaq4dQMLQjJvkQx4uo4oYcTMv6b2FII+x1guUVYoxIEJZy1
Xl6FKJ3+zVYUb5IheJDRiLe5HO9zR3ZWhnGxq6AiXBw3FJEKqz3P3KeVk9+wv5wpMViTEo5pPJG3
KNV+vYAomcEDuutb3rJIpCucXjAVhLV617ZWiJT8/KvGia4tMj8bh4Uu9ppHMxpXC97ag2UHCyfE
x6Rx0LkUOPpAN5xb6wKFkBXhu00ZXlCGPgJ3X5gviqqjBJ2dGjKjQIJnzBtRMf5oMVO6XvR7UjzZ
WrWnSW92djWdgxIwMNLK7RDRyNAYj5I+rhXfHu1cxS8C3LcB/gHNz0i+OhorEBndmZ/ReqoVlo6U
Y8Gqix9EhpK7rJhWuoWqqop/UjO5dQ4qLaLOTo3Gah1hgtBH/0Is3l3Vwbc70TGHVnYw5VVM8WtT
cznoETsOekOnA2FjQUVl2pTccq6Cz3duaLTxzBcf0hTTqjokVlshyZqslQFR2FxioT5wcbx50rnY
PTgvnRghvqV9NFpPo9McUc6cRNTuOI/oLMz6K9HOm44S1MCbdT5qImKpBpi+5dIvODDvRVrBRIBu
aQBdxgT2D/ns2dL2iUbkuaz4iCGkzETDQiKuo44BHy9Na/R3AwIZezCdbXb/PEpcXWNv0/ksXoh3
ePQ1OrPQ1qFk1MZVbH80rZJgG+1xmNLXVBa3MZ/4H6ZTYRHgbgn1DKlPiQmE/QqQ+0RuKPUtkq9l
fg7K6iEQI1RKisysDoIszIjnXzTFGN14a0o+iYHG4GJJ1xdoARpudFprLxhTkc+S4amc5fsw/nh+
II/QHzdalG3wxu2tWNvPTm6EVWsGK6Wbr/GknAu6Q/SIuI384OgIaZxj29p5VjGcxnK+DJhL1log
0cHqmU0MQxpGzIwngTVrVWp9ABr4x54vzybk8rrOHq1BZ3Lx4+tc822ShBQgXlHdvstia80zuTA/
xbzJPJrkWqK/tXGXirG8wgRq9DEdyUH5biWxZiNvXdTp30XGno3XnBcB2LPoVQXmOd+xy9MLOMtb
b+AJStWyL2c0fBqdlh60VCO30hroPSwDGKzOoqGNebdtp+vQ8QgHxn25FipUNivJAsUL80HVI/us
Y75DmKylh1IRoIbQMwYWIHgvLJr5iqnmSc9Gf8fmQ42mxPZJieV3UujaapzMd0QQNGQN7bCV2fSR
9Ub05nkXtITWBbZnVXvutcp7i77nYLi6vdwbnkhu9GqRJTlq21i/F6XH50hCyoZbeFcLVj9YLWa7
+qgiaM1Zm4LL6LH6oyDf9AsqGBQvAW7RrcMsOuYuEahu/5xJkAadaJKjCyMI3BTsmo6gFQyc9iZW
gBhV7P3TSdK0Dcre8/SQOf7lKmC1j6Ry7CjosNENYz+dHfGgo3DKSUjZKrEzVOE/yIeWMMbNuDyA
grO/tPRpGanp3sNoawHOhHHkJhuSu3IoAi/Mp4EEDTZ3ujyuiYXvPSBtiRtucnB0CQ4dZ653VwqB
PiJ4cwSFX0UMe6VZ42MBmbTJg1ds3x79htNdxrSlwBKg+zCpKPE8GRK/wnbVamgNgpy7n7UvLv8Z
pkc1Xen+zCYChWZE9+Cht9ORlqD/Lj5hIm+j8ATW7pj6aTPmc+WClNk59w19HflBvkqS/ly71rBj
zMMcOQD15QJE3auumPPOVCwGwMXdSkTPoE1YflACrvrK3RsYQ5kQ8h/+uBNJSWki+JIbLW0xZbXO
YU8IHUouo/ugWUwlsYnwimLcaCV9onkSODwCAgAnxRORrxqwh4YnzPC2dWBQ65nW16mAaUIueENx
cwhE/pmTVbCChDxmWs/TIed70c97UeOg6/Jg4xVwgxVwMqEnPvlJnvNtysLexURklOh0Vlpk4Mnv
gm3jN+pRDB4aPvq+aI9kOkXrgXr0J83lEQvuV0xoxsrw29dK2ISikgJgYD1bIWxTUxdx+FIN1M36
QfTaE63Vu8Qwq33bPXicrhtT8ZLdzP7DR5nN0epT6QSrFRXBV1K74kjH3j/8XBMcvACSpvcQPavD
USs/TNcaN1NbnkaE5SXHaIG6D70oj5cay7VFAJIEUA0D8e4tfWL88N/oEyPuWt5phR4uVvoHwY82
g53mrIVB329NsAwZ3ZwTqOdw5MGeOCZiThtBnGE6vwA51L934hCU8Dqt6LRt53S0nfZQndL7JdjJ
DhsaljgSHt3EhRyD7aKmiU8mosWnz6qvjiqykA3qn0MuTohq+AXFDHZvHS0SaUbggsMPAoBUdYRQ
kOKNfJ5/aYe0s4ljia0Df2s8BBfWxi/lhDbfg4Q0dPOkOsPSraPxxC9MQEzC0kciGSwGEkR2BJp+
oma+584CGKJEjNKj01XjtrISxuCW8L98bGZYKmTmZnVSiq1XBCAfNtXgoVdo0dpWV6p1QZujWSf+
im4ja4kciSsbNXjzUMKnXuuGpapHTIHBx16pwL6aaco2wQCJ6vpvtAg8yL0MXmphbHLjaWOZuDMT
APZYimFVFSYaDazxjoMsJEksyu7IseJYivO53Q9mRapPUxNsQYFS9DgHEcqhDMSBgvm8gN8Cy+nW
aYpSxHZeS6p19rkziW1jPQfI49ej6//MBCo9jjPqIM2dMEjqUX9wjdpnuZm3UJ4oF/VwLqtmcQA8
QNjy+aYWUsWSIBCfKymTHy4qJPCEJdY9Sp/cdvYBjSXl0mb+Sv9Dv7KHMTlq0zlyG4wTKlSdQOLL
PGG3NdNOu3NLGC1c9YeqjJ1VXxMgE6ySrTMUb26APLVgkir95NYo/iWK37EwLHlElmxziPA8vUpU
FC2gLQ7KD1XEr3OkIX2fWeBJg1b0OpFwN+XpHy03TKtob6ui5q4xzqoe7p5Bz2hk+B9BwZw3C1iG
PPgQrffZZvVVCe23KIAJgV+uQ5Me+ghwzqafS8S9e2psshu4fzaZHu1EBnJWGwlHV/RL5MlPWwEY
pBW6bbNzwWis/hRvuqCLGRuQa2msTalwtsVgBttxdliIUP1bTcUG1RWvGAPI7M+8dTswqJI1fXIa
A6C1Hxzqb63nIQW8q6kC4BuipqqKem4h7d1EodFrUNPevGxcr2hQqOvsIMianu5iEdz1YDoNKiZe
a+4R7Rmov3NAMUurBeeakGcSN+8tO5rHJUUEJm7/xAA6xxZkJ+gyB5+uwLyCGuFGEpruHTp7RFjX
gZjJjJ+ZPthw5gVdBWglTsYMb1hCGRWV7oT4bx3cn4Q18o0/mh3T3+A7v4IKGp57iELm8EeP9NXt
PMSIibNhgyX5kFJsgPeWpQgjxbohsMT2MLZgCcYyUNdco7zpMqmpziP2AcJ2mqg/SJ2zR06aV1e/
TsfEM6glnq9pEY/mLm54D03R4GXmRh/jZ3wj9NKKp6EfXrhywMvxzYZWSysC3oW6Yhd3Uv0Ld5gV
qrJCOETb1ZHWgk3CV0o/En2l4jnQ5T2TMTEXhfxJDOy3uYnwIFpwTZnDmi/tspFCveTSOVxlSAv8
1lzVHZeo1jS3jL+PpIRNJFC0Q919RuMdV/90HODRYq969X2cS5Z4tzXoer9AR+Cqkxs5vySokp7Y
xmpjBnevA88Qfb5OdKzpoJWgckt6U8wiq288kllDV/T2OpZXqIKT7Z+wkaAUKoKwUCWO/YLFGUoD
ZPrX1/t0KzLQFntSw9atz6aDcJlCXMAiXCt15n9Uvv9oGwMkv8210sIKSJERI5pU6JZycMhZNke9
s7cx0st1H4MplCN9uOZ4yV3pbNjjp1X8G6fpT262n7WL6T35k8v8Rn3uJ7GHVJP1Xw0nsDJHxOwD
IGylHm0SIZhdyPXNkUfObFgrP23fihnF2BLJ3ttZGKRIPMxCn2kWTn4cAxFz0e+8BFWZVmu/tvKd
TWrSc2nigINDj6ryq6d3YJXbPBH9+MQejCj6LaIAHBsGZA5yE1I3EB3lTxmLLAmJ1es0Md/oHPGi
YbMlzw++tvjyS9igvrUwaKcAE6mY705m78mecpcQqF/ClYCVZ2rILHfcET14TXLfvk24tpyjRh4Y
grniM0A4lzoSfwFJlAOjXUuZMltkDVynYdZm3oSatJod6PpdQORstKj6dP27NSUFeDNl7ijvYV8x
KZCcyYdUYhyKI7mzDdACBEvYFbXVEF9STugV4RW3tC02nlF9kpcc+n72EzlthUsZcV/jOoC873IU
2Djtfqt6aK1lxy9rF+OJ0gBnOYM6XFWrxsxuduCFaVz9RA2BposHRU7TM6pXPn0hP3mR8p2fmiHB
5ddJxn9tl321s36mIu0+K3VwxfTmpd7dblM7tBUVjIIHVTl6SqwCTaNW+2x5eLRJCmGa9TdBx3Ze
kOtaxgFAbNM/oJrflLl5G1JqL+PJRD8mSdbo0QnqBq8lb1Vo2M6bT2EqHGiFHFtDkLyE/VoF+IcL
SUgqDEkPA5Z32XUF4icq46zKY3+R7xWxJoODibDBMCjn/djguswraLcJ30UraZpjba5WJQsiYein
DpsqtinXA9uDWHDlIUqAVaflSXA5HKZZhlY837MEDRMxr2tKG6ttq0iVDyL74idlWLTjFW8TyqUl
7KFMj1T+NQwv3odttf66l/rBszWxLm33Bgz75QbJ3uT7SP5/Fezoo24hxNriByHMrc/NMJkeikZP
OW95zXtJCkCmRcW+yDmljBrXR159C0bVMxMy3wBN2IKc4gCgklT6B4twP2Cert/xqD8bEtwp8g0a
IGFHAbf9QFkbv35NE6rM0x5eLCWVgn+ClYStgpCPsXGKGnxN2vXO7sthxVxJyHIFzNRmV4IyJ3Ai
1KRcJ2jm6ewjT9Cei3Xp1e7JamSwxrpxaOqsfioq458l7AFk20Fkbu9MymgB98HsS8RbgR+TF2ly
vxBjv0cXsSIAvAi1BalDpfiSDY52tGrvIlkXkrEcd12injzNP1pO5SJV6xmx2xQ7IQ9LrlnRuSh7
3IGD+tLxyZQYkUK/huZ2AvAUe+ze0bEzMWJn3VLRrIuaNOCuORasYOsqq084HDyUudK+Vgj8JkuM
R5uYSxikM2IP/v+CU6cOFsdBCW8KgcJvTQWgpqo6HL0YFMBmLSZ6dZObBOtRhE3YTQx42nTWOhmN
38kVhCWBnwBey/1ANjm+FDhSLXAlKjT7t0pJWdZSP0cs46Z4gsxnUgA7Py/BP5L8gcN9B5vwFOQc
+aourY2XQUoSYsUywk2Dl4k1QFQNbGmRfpEyeSoi6zuZkuMw8AaQ5vZE0TLNjnMfkoJzIG0n29pa
8uuWiG1ij6vJ0qILHrQfs0aHnejtM2k3D0S6Zc/0WP5ZqVWuW/TJRHBimZ7oj9Y64owUZ9iq0dgv
dBsSU5qkipY4jLCrETj7oFAnTY0zPjgZ2CZrvraHyz5JbAHka9CFV0S8YGI60DtkooTNnqo8Kjdu
7jJaE6AqytnaiNGfKBVYGhZ7jWwgWs+RatyaYbS2AbWOyIChsqvW2qYdJtaaIGUp7KsTn6g0J+c4
D96zudU5yEmszmu1r82Z8O0Z+vUw1kH/w2nWVc+WRFU0BvkrcdiM+M0R/LgWzMtGVpmQMLGxcYr5
qWLOOAC0+zs4qu2sQBHp5DqQ73IwkYSWOcKMiEhLJJkLM8SFs8Y8+WKXPtqFIOUbFiiBzPnQTx0y
y5bqZaleCwl8gVkmvmLE6VefVer/q0fV71KT+9swP2OyOdaWwYlKvzxbANniwpLTJnNdIEm88YR2
kf12qIIoXsKteSaWj5Qv86L5Ig3pBWLkCfRb0Afvhemh3YsSiCeidoEWc2pc2j+RT9pDkc9bkVrZ
dvb0Z0qG4Pc0Kk/L/KshzfoxKAntSuiSjfydqsZhTQx0Ehr1hn6Y6WmS81tsLV69FCcFHwltygPb
pFFutG4qzgD1sJ3uk1L4qhFFtpn2WSbLKeSl7sZO0i/P6hBQpzhKTKIUwyXF38RJ6aGp2gmuRMuP
LkOEU0LmykFRnpo4msYvb5z1naGD+mtYEKGvjmkZnFv9H6HrHSlpyMypNY+2VpdzxCQuOPKAudDE
Axv49IVOHKvrKoh1JClsfAYVpCVakJ1mo7LK7WrH79GtA6L9afhAvtl0ZlhbhtypTDcw5vbmlsXG
3uqDccos+ojJxGMBdG9Wy3AXod+JhvqpH81jV5hfUJr0Ddu5ifnCDqexDFZ1Zj7zYedQIBYK99p4
CkoRnZTnXvrUIDFkOCfj8EhET7bre+uDt/NNJ2b60LfzAr4wq7rsnHLmfVz6vsJ28g+NX+t7r1eP
jV3a66F3nB29VpWkkDawSvMN4eCDn/tQ6YmdXYw/9HqbuvGmXd806FwHurGVJP0yeyckCIwgxoM7
ecVrMBrdtsDoNJvVdQpsFNE1Q9BCbMBeCUzeHmgNpC8BPAxO5H+vZE9oXiHAq0sPakDHz7bhu2Kk
dSY0OfqhAVA51bkKx8J/a0HydoPg3s5gvzp0Ca0Ny+ATBmCIUYXYMrFoe7oZjgMjvY2KK6iC7VyO
7l6MHdFvaKcdg+BMpF/6Rjd2wihROAneLdRNyK7SNromc/bpDehEXSO6Aa7jVlxSm2XBgIef2Qg1
b9/pyjlppf4WZ/5WDny4E4TGrN1rU//oLCQ6LRFty9/mkN0Z59PNqnlq5UYNAsQ4R49BU8ejDfK8
b9uPfjC1owBnsLtmbzpLgbPZ14ecQogCh7fsXWpNevUq83Z5jg2fBEuGmaEq/0AseThAzgMM6yig
GLIK/ZlDhtzGY0cB0KM1/1JTc/LaTjuORuXxuehlSF4aBbkszjppH20+TVtiZWOy+ApkHuu652c1
5KQjGQl1Oqa3yBv6sDWAahAqcN1UDrdQuTd1CkQylUKXkgbfRcq9xa16pWAPVe4r5Clvg03+VsrR
7Y/BuUeAff7/z9JhYkEt9MP/f6X7pTWsLN0Nzs7yX9zw3ODMaUSfoz1EVfOBQ7jrUvuNKYisAacg
M2Hssc4V5geX8RN++fqWNce8GaqHFMHjssn2T1nSvvOy90h/0/JoYp27D+j0Wp/s28nLT4pW3vXs
0Q9kET6JF8a5IT/a5sP8bOKk3LcUI97ManzqWcw+PBdFYuVE0x4xmLnvTY/DtNAuKOQfM0M2LwnN
Rkd0/xHKK/jjJO4n3OPyq6nVzzDYL/VkGk90zluPRB7/a11W9TRV05qQ/2QddNqaWtOYFWXK9zKL
GIsRS0gE1mck/USXq4csIdlT+RVJnmVyzcqW9yUbVwbtH2BqbNqdmYeylZS/BMamY2Y+9lF+MkwM
f8KGhxJFHRLrkDGkKOPcKHnGMnTHQxqsYDX1q5uQQhiJW67i+jzEI2pL9VOjEcdvxkub+8ce7ebZ
x6rL1dyMJAZ0/nbKZxBSotESH0cGeKY1TawjTJxxN8SHzCSbq85m7daRreI7cASI/M5+ORORHDRt
CEW1BWuIT0bfvJpBw/7S2fdeI1rdYLtco1dK6RoyomOt7HSrgrYnOtUk2FNBb8Rt+kV1HhIlIoEZ
vpk8sKKh+PcCQvvydOVKvwhdUDUli/kC6HnsPO7wAkUoyzJ2nz6wEeQHfugXwZ0ZhhzVHLpcL2iU
wYGRPTQmKcxSgBE1FFx5io0tseIzieE+D4tzs6QrN4StHoDO6Sn25mxbgeVB4MORdjFrgG1svcra
TLKX/HKEj8ZFkxwiXSNhhQBS4LSCatfVoGP5Nxo3HI32xeBbOI4d6aIZXr3KVFtcEue0ai4T0rc+
CAj80h66ll5mRSvPem7LgCCTdM2WZVKuMOB6zZwDrTATSk0Z7ZoAuR6RKEXrdZsyKdFp9lubEuAw
brNHvyT2rCSQLLewP5tgUKtBgxjNAKQq9K+sDCQI+9mnQKoFQZA/soiRi1xwgBNitJjTCkyVM+ln
CbeXq4puL0gviZuLJkxw6ax+hGc3aCRRHzmzf8ipT7IZThKz9q0DpCUd7bMJAa6n323BIY7e4W3Y
uCqYScrChEMkT7LOJ+TQqfCe/CkHYHJI23Xn/Kgb7qPUXZM27yoje+M+YCAnTht1o7wl6C/3WaX9
E0rcTH0iLm8Wf5M46gJzLdM3cdb1NKEK4q9a6u6tAeNwG1/qPMZ+VBEpBGt7KGkA1zO4cALB6Zcq
tCdAb2WI/STtbw1//fJB3fyOA7UcmweQJDq1Oxf+XHKjJRUEhFnf+q5sSZ+xDoNebfMo6Jgr5M4L
enR6JtM00ozREX/L8+b2oyR8sNnYflrtbNEBIZtESptDszWQlZpN9SLHotxHbbXJ3fEUBdql6p15
/y/x+d1nPd9O5SIXxKxO0DBOyNh/Ewu1iWVPhF6uYcEdccX2yCvIfKl8ds+hC0JZkpHQFXD+XaDf
8xb2UXw2RFiEFKeq0BbWIyp7UgdGqlQMIV6nskB4qaG6iAldD9Ab0bv2Plj+84CTAA/QxepZr81G
/SGfEfSU/dqWQwzVQI+9PnrfYkBWkVO2juD82/Z5mNAO4ZEV/ptG3LD/o9v+uOMWulhW8lDZhka2
e/QmONW3wv7KfGzUbq+Try26n35yeduSnNxiJzRdg21TNrx1CV5uDu7QG/ovm2zGHaUqD0UnzL1h
Zv88j/4gWw+eUYCL+Opi9dvXwIQhDQ8fU/EQVea3lqtdjyR8PVrWU6kHob58HhnuZrz7Vb5pI287
pdmh9zIbH2ZjHdFXHKNAFXvbwEcyNdaFbwz/4LzYxeS4T3w5rNPS22ql9aDzBuzaQm0Tjw/XZotW
IJdIT+cfn1ZrlGqs+/Gln9lATUf9ZV1H2F7jfSt5jw2ehuXdR+sLEODWb2pO/gGxPKNJPFF/ZTBd
G4/KfONI+BeAbK17xRzVZD/5nLxXGhYpO75gpexRY+Hmway2/J9TSzVzkB2GwDW3WuaMuI7mg+6V
fAsR3LGU9MT4b0rDt1cN5TGY1a6GCAgzDl68dN0q4r0dTUB3Yozf4hFzo92Z+9orsQuCPjkjldQD
d3FA+ZdtkDSqHIWn0Ss3cZUekxrpQUmMUPOb6/KqUVCBIgSQBZQgwBlDpHnTPY4IPmSMe1Kb8ekb
KP2BBJ76frglCginTry9N1NRWXs+HjqcvDLykKQ59nday2HlFcEFpwHR8Q9cJsC48UCnKTKLxcbf
Wy0isR/fGl4bK8Gu7QEZ5MEx87Rj2/XmajCcf1PMYJx7DVHZ0WH5zHLsdxu3uczLQMq4/DhbI+YU
r91Yg3NySVEgQ5+NLyHnJNJLFNmVXOe0Dqwnp0YL2t1wtF1pr+hgN8qfxiSgmpHnjC/lZ9R81teR
uckbilfqafiZihrXTfDVNPW184xNwlA4ZTEneGUjTY3/2b457ZTE36Vrv50VP7EuflXx8DpEp8h+
rOPm0eqsaSELYLV4KZjp6NWK2/IrnlG5DsNZX7yvEj1sYHRnM4+iFaLt90D6cl3z85r4L1dN57y1
s5sRrONT90Tu6hKMi+nYGsrPtiUDLWV4nHoG7elpQEVY9Sjq6brNMHUmh44E+NWc6g+T7+GCH79Q
XZQ3vebC0Mjmxh1xrSOUfMY8/7Qs5cvhi6O49E66TaMdPARzDpVYGNwJOUUgHlVpgNXQyw6x+KCc
aK1c8sII230w1HDIVP7U8cHylR5bo7Z3vezvmbZQOPONYmc9HPsKx306P1Jg+kD/2FvhzSCUiUHr
j7tOqKk40zt/KKriKbZQ+YIuQsOwh0/RdxSkPs6Nlme9uU2ebR1sRTFCkP7R0VGhl53ivS3Vk0V1
92rIxjvJsWqX0qDkjbYMcyJ7ZDM8UnjySe/tF9HM6BKp1qSCB1VC/GfnPmRagOw4AmY4+t+2EtdB
aQ8l5m+iuvc++WdrU8g/lcyfrOFB7n7SNI2taubFJ5NH+W94ol98GjCC1ns1GKTjxLwzXDIqltGB
w5EAtF4cjSy7ZnlP7Qy0kJ/O/S7I7u4U/7ZzcYNAPDb9SOqtrtU74nsIi9OaC2gAC9uUYJYr4N2i
ovqQVvBroi1x3BS1veW8A72c4e3m0DaDh2lKP6TdHO0EB1BKjxI15w99ufh9mUFXaUvzxWIX8cW4
K2fvaqQasBxIvn4b7fynl6C8aXHWmwv/NOw73UilUYTqBmDktXGrv2LgleFsBpeIDrHVvvMfh1dZ
EjdAK6JAj7tK6oSKQyvadwagjWMTLWhqrr+mPqYjeNQgICSusAUZX13Z6CEPy7KDRgMDDRoJWMVe
mCUW6J7+rBbaPH+Zq/Jz6nloUUq9tJXxTHvCVgD0WAiB19Icbk5sDWEGX6JPPu1zZIpk5XSm6oPU
iIV5drxgUykNR4xd/c0tFqDRq5eg4xi0lOxAtncFpB75vzQbYFeGXF9EgGvPzt8F+cfR+F5o4kZC
/SvOrYeykJ99iiITURQTT/nqUcZxpM3vXgKyQJ6YNX5KctJMTAQpAEI6kU5vFK9l2W0HV5K5EV1A
/9EEZFBpNmFq/nSfEavumzL9i5eDnWe3JviaK7/5iCVEbm7OhJED8+LW301QYWDG+EZa7VNrsABW
Cgt4qtd3Pi0mZb65FNVbX+GDrq1pn6bRR6LWapz9FzMorXCBvtAmMHk2Q8rAG7fRDmWUYgzUCX/x
MVZP2hAKdOxa031opKtteoLI/qPuTJbrxrbt+isOt40X2BvFBjpunLoiD3lYSh0ESZGo6xpf7wHd
F88pSqZ83XNm3IxQ5GWCKHa11pxjWrKkBuqv8qxSO5/qtuGMByHtdmNjpxxjavoZwKUDgpj3yV7J
Oq/ZOkX3mjl3unLUHBwHsqGsSSnZBdWQHqpxnwYmdsx0WBkRog9V0pMLON8kKMYwC4FqFuhehMTe
2pt0oQ34zzTfydGKTn0N4U6QVaIZMLe5P4/WhbipULHz+xQfSrg0jFyDDMJJnksbhbmusfo7yGHo
d7AMiPI92BR4RgkpT9aeQ8kkmsI11l++pwRlUobdrGongTCn2JAFsC6C6XGCs6I5d5XVRhtXuW/E
s32khA7Sz6eRT04UgIMjra6b0tvoOb0hF3n3QnndQZIfcPCsLEV61IwHA9VH2rRLWfB0hsoJtnHj
fIcWCr64JAfMa15dEJgc55O7mrzyBSFBJyMQzy7JSdc9Xh/L7opNPoGwIYoH1SE6Tr2Di8mJIEo5
JAh7ZpiwQCRYjVfO7Fgj4GmtswK7GUoZ/ZQRsbUIHeuKt0ZnNejPU4mrrutoFJlZ8uZSYQR8xHYS
HV4kw7skxfvrY1NzKuveNfPrQFJL4JtCaIH1PgumXTjgccT7fdfjLwHNMl4gJAB6lxUV6Cg8Ra2U
O8Np7sPQWKQZLQ3maHOWTTFlqXQT2d6wpPnLbt8d/HWc50c76vOjS3UZMR2sCfF+oTZ+n/X5jzGr
5pOZfWUTNaWHIA6tyajXtcc6b0DI9ENqomZrvOh6fGEuBork3foILGKgNXEgnmjFH/ooXQjDx8w7
qkfTH3bxPG1pARVyXpJr0QSocVqRXvXsGBMhMLUNWq2BDo7Q/91xze+6qe9Eex31D/VEGpkJZS1y
x4sejAdrIpqzr7DEEcfRppDb7J6TTCLQtXvEH5hxsYVdnS/eLdXfUesz93rUkRI7tAdgDGT3xd2C
0uKVYwfvxjQd0pJSAIa+zZBzOmlC/YngWMWku1R9dZ4GRHkCPDgN9Q/eABuwPiJcPLtOtAgorf1N
owzG4FlTbxg3iYHMnjSHa6TMbJPcYE0g671qNX/VI+FbCheSD7J6uD6HSOBgC6345FrFiQRhnm6p
c3bqbqo4vBj4gTnl3OvK2tcDZSbgXAvpUktEpL4DufTu+8P9JArIG/YmsMcDGzKs6Iqzf652WF/8
ZYVFlwSR8UMhuoBs03/zCoGKSWftJPn0gDEDZnf87EdMXMP0EtnI5SPCUhcaAbNxGxxbCN8r1XIe
aiv5Sq2EYdGxk1b9a68Fj80anC5zUR/RH0/v+8r40RbuhdLDwdC4u7wBrkjz4AeyPeJhtvrYTSuI
WSUt4Q6xVXVUHR1VEkV5Xj+Apu8HZns6GidQug95y1mY0/VYI+gDOAQQlZNgreSN2eoHlbY/oN7e
60H3GFUjd2v6e5CTvH1wbkG3a2N+XbeKr+lC5PV1VOmbzAz4CGb/m07PU8+cpzFz1rzr22AqiXRw
u3s3IFSlEhYeGBt3bmHa17SS7mrS4Zakla1a3X1Cuiio46dQaON1mQA786Jj0MRXFqAXkh6n3Whj
YlOxMXMldrKBbdBOWbSPOxjuVb8R5XAYZIBpiCkWQMJ9ztaLlTJQp3lX24ywNQZCDinHU8GzrW3m
RO2aoz0W9ujVpy8GnGHKdrgBrj3hnxDbP0PWuoki+q9uQWxdTs90rhOg2Vg07XBWCMEt3X0zzOAK
TyPTQpB8JAIJsPc2lDcQXy+4i1BxNmx3ij5+iiRfa9R/5BXcJZrqO+JnPyaRnnKbwrVF90jgaCF2
Dn+4pXu0USI++Ai7VGLy3xHGiKKZ9B+LsCkoJ8hbW06OAOG1RaLH72Nfb0uQ6W0xvpC2d6RngZrP
tXeOw1tz8vwQAE8OPXVKq5/WmOkbDPQElsJ46xfZEeoFW47UuseqMBoVPSCSXDSzwUhH08jWyh+W
vJWok0+2cr6PlXkZY2YzOF/YBejmuT4U62qn5cVbzqYaqtsR/+1rm3DMMsOnKZBHPtGl0fergGJs
2BJJmiO6qAe8iwbKSn3AhmwyNejvgf5NzyyIrLW8E+zIObAEJgB9KpkZ5SLO06PHpcgxs0Yc6np2
61uIl4ZyF1D8JFOu2GcZ30vmDzd+bz+Z4cvIGQzT4D5j9SjT+FTSgg34XQ06v+QANdc9c9tYohVK
Lz67dwAcIUMTp56D2ATGyYmZD203KbcLqx4vtuT3AYDX1jjdG6kxYXsVWS3LDgVbT1AFjGNeQNsy
0pxGriedTNOWg5UmCybXFEBC5z2NBOYte0FrvJKtvnSCB9dN5I7UGfKFKVZbK4pLhDSzD7QRQTcp
IDxcwYBbaxq0KI45JRAQi75Fu9X9EIYPtf2WoyjQhRbTa2awUYA+wGO5kF92z4RmbweWLjRT6XLq
i3fbaj68n5IxlBKaJMo6ogC0BPWLBi7QdmiHvsWgEamK7ZOOEzqS2dmJgWSdnXc+3DHdIVzMzLdR
o+rY46eveOo9ARsr2/SAFsHhIC4w3IoouR9qnJrEi/EoMMmujf67qU3BGuDUO146ipZyOrAv8Irx
JEFVU+ODquZimixlfI46IBTgwFWB7MIDnNGOOntxFVd3tgad0xv0e5QXAI6I6VumWsKLLnoQWrBI
7EC9SW1G9E7mk2YhBfR8Zaw7zaR5J8fxmOmctYg8hyab54iHWAE1P3o12jA+yqa6iNyhktYACx1T
Sz+0Zl3NgeuIL2OIsSnYvxUUII7W8nbSx12nYgGUit+cZ9kYxbNZ0kspTA0YeJnCMphwq+bBgzIV
Pq65M+OMoCpASNgaVnr5PVKux7LaL40I4AU7QxiiBaYqTKSGDzKFVjkHHgfWp4v/0Z1OjU7wfEbQ
eOU/tZ155fZIgOshPHlthmqXc1fVGQ9Nj3yEeus57S3QNHDLNf9bN6ZUALKHNEDvZVnwF5ElNys6
TA+6Tvl/sCCtKQmAHv9wF7ToqZw9BalwiZQVFrmtYb0KWEicd8d0dpIFqCeobAtYL97awx2Rc0cS
7VaS5tpEkGhMhcyrp1PpsccpdOh5ff+AGPkGMc3jBNhyGTfakxuwtWaXiAnQqk4jbyVDv+1Ke+f5
RM2q9lFRlKobbV8RXnmtj9k+oUxkB8g2BPzA06BoHIy1cReTZsHgzx5aUd4WIFy6KgKFzRg1HO2e
qFkWbx+FDx8vXb9YngICviv9ql3B4T6zyqZAW/uMl5nxPUnBCC9Ye9xJew+t4VSEBeD46TnVogv+
yxIVHrBH2e8xrm9K+B2FGaw6o/quq5Dkv4QsNfRT7tGuYAl14MzSaqkpzMOJYd5URAwuTbyHhYBa
SibYq1OdKQRSm7WQ6IRRSdxfBTIHHbe4Rt5yge2yDwUnIDqedW59w4OEdAArAATwhwrFAj7y8COn
3sXaMm/1UOOW4m10WMgiPhhnbvp3sYFF9jX09ONUpHsKWBdShpeJDNx10mv3oHp+ZNq4GhroAn3F
8Czr12Kqh9XksKJ4+X1djShAhHbvzK3XEpGuAx6sc+vrSccwEUum+UbW7KWi7kEa+dkuG2rIpol8
ebzpdfkeUdQ6NN5TU+flFsYBk0SY7uDc2uvBDnaxHyArLLxHvPzvFTg/Mr9oTKxHMBQ7TWr3SX5A
lgyQJdZnPuqwkKYrr9oZIm0Vr2WqWEe05nbU5H4a6YcGwd6PxdUMuNXSs2rLZ5mnAVRZ1mx6KzY8
dmAbBh2AjGTwAOmrGMIzMXnoF3CQdK191enBhfCeK0wogi5PcOGoOcJhIeXFyhuw9A0GJhfMUee6
a8KG9rA5rIVAk1ENfbwb1Cbt7G9F1+VbzwmITy3PaK4gqSjtCE4UUDY2CEjGzmq+tIkmtahZ9erO
v2Y3eCbD4tg07kvdkEhhmsMiQNAZ2CnMjRzBtFixZ73WMJqpIj9qnYbgMhju8JbfyCQgA+6QC9x8
mR6999ydCitEdg0OxULd4Wm+0qpXs5rdkRqBzgAfz0aoHkrvio4LLFDy8NzUe0kQnxNUavCtjAdX
Q85WdlQ2wwLSTqve7XYqlogPgSWc3Fl5KqVzlnRkicdtNmMxEQxqU+BBx9wEWrMlbJUGhZXbmzTU
HqsOIFgXU4JgSTYi9Uwji4QFt3jtw/L7qFNryxKw0bURfYCfe2gcMHKBj8NLRqDHMRf7xAuRDorQ
kowIGOkuPF6iMCiiNwGlq4LMpZoaHTs8KJSWfiyHYk+xqNxw6b1uoY61+pKZpjv7o1PtKF421GpS
a9Mnw54gUISozcz2968JQupWqRs8GAYnfFuHF5pxkEtrA3N0DHGto8duxcZyiKxrpcMcisiux64S
b35600N4pL0dP9Re8R7hGUZ/3T+xS4UOpMIny9YfRzE8ItN4jv1sRTYB+AqjsjdtisxXRvqxLpND
NnirhijuRTizvtCScLxq0IrGRgiPpEUsQPAPTvnXiBIWzqHqHEq6mgPQrKCgVVH05SIuplubMbhy
FQCIydHenRHRGhxSeww/nIKtBuWPpbT98siycCSrD+Oz9pLQb1u0CLqcqNm64YS1ykB/IvAhuzbb
1Y6VPYTldI/HfV1aDns/qrsx4ZE+YdjAbNJpzJZ9Jm988i9XEjqAXkRkr2X7tGT9wvbcWwM3JGJ/
Pfj6eiB/Q1K4W2ShPDteiyuDhCM6if4biPRbwJgIVV4TUhw0hzJelYfDYgxfCSz/gX2IBzL2P9y4
P05NvtVmg0hrBT/6NN0BCnGWCtB78uHEmrV3UsfaklnSciom/gJv+8LjezGQ/LBKEhDhwcOldmQ9
F5Sn11YP4L0fDrFouw0cCrWtaXXGPo38um93KlMXzFvxfOJAVTzY67BIaJ5P5D3AIhg3HIwKWnkd
iu61E9TpmgmuDymT1IXpLq2i33UpEYJpCGTKzcJdYjo3JYGmR6PlNFFbi676eTpA7+JGWkUDykZE
XVig8fpzE1tvhMGvEaU9l8BgIb5SbzNyKiCZTg8OciYTMUBaOgU7Ahf3nQOVB5bCVQPRjwUZe08M
lxuuHlixJ9Ru7mn2KNW9cLYnSb0aHxexDoUlzgrpmBfG1TUqpTTTnS2oyyv2I6B7h2MfGe+V1d8A
jXmUrXtPDuchkDjJg5BygaulKwzk4bKpBowYCjXKDOwB/LvB+DItJAEuOKmQNfy0aL55UfldQwTW
JiiuAyyt0Iz2eqITFx+G6z7Eewn4l6Drkg4mZQjPrmfgozcdmnlTN7TTi0uJZiVLdUAHfa8pLJhO
gzS9i3b4c1x21QcHlPmRmMJoh6j7QC5fvOwcD+CzpW48LHN3QcUsY8TFeyVFt5lacMQ95ifHaY7S
xngp6EDOD5DEWgoh39q4XBUtFne3n03kTnvSZ6+z41Av0NattDOiVGwYMWFx63vxwnQfVIW/uBbY
+2MVUzJjlPNZtRCQEV7cuHFxM/OLFpFTuhzsbapqrfkBNupk5n2BfdYGl/Wo5yLbKJs6lILC5HD2
9+ayAK2OYofWeh8jwyzydzQTb4kZguV2XpHFqlVO5C+bLzBThuPsi2Skk5NFN6gPdtKAL2LDCkJ1
mmyI4YEyAGcxrnecg/Rjl8gjG1zOLFN55U3RVVf2z9U4nSolzmIowIHVBUkVioBP4h5ljo+gK2Kk
JQlpwDR6qF+iCMH5BAulFGmyHehLt6ZHoAWBL7M2xdtxfEZQvjAU4TKtGY9n0Ibathknqva9XCOW
tXdp415HhJf5tJNcKz1LZpicRDcK9KhOEfnuRk6vaZ0n64FsQCt2Hj16SySCfFNM93Ti0Dp5MMGb
CtW5Y5QPQuY3RU9wEmTwK2LiglNOUgY/7B8HvTwbU7QveUBhowHNDQleEvCWXYuHX9lgWAAMPUUp
Cju+n3IulpcrNSdB2DnHdXeMH904uY0cDl00lI1lSSwUDMTLqBv11ahlFzO6sG9cCTsJWK9IYbEw
6mg4tTcN9qYV6No0186VRDgnsg4ar2DbbrIwjXX0fWo6/P35sMtzK8GQGFC+Ev4dd03IX9feD66+
N9iW0T6n15nCtIylU6EeG09IM4kysomC8kn4Q5YzIYjQerTTJJIQA/sAtmhmnvl3fRulDz21YTba
J29M3AOyrPbO16W27gpwGyxV9rowkA1qaXQHVaIFl8gimvq0xeiegTGajt0Efp22/oYWOZ41ofmP
bTYbp2swF2FAmZ00KKQG0YyB6RF6epNkT9HEhA9YUBHo/vKjG6tNnxG4oTeJwZhQ5T9PVXFj5l65
KSst241WHXznpAYX44ZhAr+BwkGJfHTVuZwjXaWLA6OVemGDal4W8daDAXSxrSG9YJDb56G2nv0F
uyaDCjgPmtpt9I0SVnMTRicONeA/6dIkRvlMpAwyopI6clwqto7V2s6s02gUzTIouOuit7cRin+V
bDSB860M+sfStO8ap75tjAAsU6Q9RdfEFdLJmg8wQZx+92IGfQ+2HDsDhtSIQ4wvUQo5sJQcp92k
AyEYorbxjRNigWLcarfNBdbKdVpw/KnZHe7mnXzmhsfBXzoF5Q90ipIdeQ4b38ralaY/iwENAKeF
mhC9ATvZ7DuiqngyU8AoyPzZFbH6aroJTg0Q0kCFFjkJDl0nXMkcKxbn9IsgFZMhH1AZ9f0jjq3k
iIoNmbJFOchs3PP8vy6n38uxA060WbOLgmpY1BzWh2yAXuMbZ5iuNyEG40NG/Wkx93sQxYaEN1n3
1LCGjTedWuU151rpb8hHsWVSwTgI9rLUEbFTR7pJjRjMSdxHcOlDOrwOUzJyk4Ko6wp9bcn+W2e3
aih6W43Tbc0Jw4oSoEFDSNi9DlR/gMtF9yDZ61N9DrPZhyyYw0LMQVkzhUzR+m1UDg/p5KScYsDe
Za+BjKMt0e/ZNu5SHkINRidU3qmkd+7PstbZh9MWxrOmR9vsI3CYLk1a/AXyXxPXCo6D20R3km1q
pa/MGaTAYXV1M9yIpv4+6BosE056QxXySPHiVhhOZ0TTnqLOokidGw7oMIuA+qPjY/vbuiV7Iou4
ESOLF5XFQdxJQohUiOJLahuel59LQZ2IMQzTY7xDYhTy8cZHPyHpaWR6LJz+pg4hjMmMzrFNjbGj
z1yS8Xxii3iTqoK4ZRvkoZYOlzLFoDdBbdWISmOR9MqlvIKXlW0indp8FeQ36PtekYSy34rsF91K
nnrnfmxTi9oVBgwz6180Bv24mAqF+j61HeRSmAaMOKTBDujcF6+aCZPJsWodkTKarixU42HSIa+X
6pWj74PfkblJxRo1H9WZIHzuKFBHzvcoo2qQ+Ol5FMFm9NHw643Fu0ewvGrpi2MgQsDhTqDShuew
vhU2u3ITOYFfbjkQ4deMze99C+jMGkDp+0+TBamDjSLWV5veI5Tmve7YL4Ar5B5IaRtAaCvhHkmT
Mgsg2+Ooh89Dmz/5UWHsK0RMKTLDVOuHa5OBxUoU7GqnZDbtn7WK/VvgGNu+9CIC4lmb4hgzDLO+
AY7mjA3Bp4LwMpTXKvZeh8n63rT1eqDpuSAnngKZO7cwovYqLIZdGnguaIv6WZm9tY4m7z0IDvii
+R5CgMLKrR+lz3bZYA+Fbu9BFfUhKRk+QZnsRt9m05Tp2ra41a1A26ax/daKi+7z+zCC6C8lAJSn
9LsBGywyxhk/8hZuTBHD88Y7UROLuMldwrPimt9MG6LZBtVf1ehhwWzwJ2oNhPdyXhJo7JFyg2fF
yrWiCIMH2ivecEShhmaeG1DjLvTcMkhifcEAQlkmaJDtQ8lqx+xcFtZZSnqogXX2y5a2uNvf0VSF
uBPB/4W3d2AqJ3vE6YGcN0iTWsf/CG1kEJQ8Fn7f8BkluFX9ki1bHZeLckZFOUFOP8rpboa4fus8
TDJm+2zaHAj6iFKpe4Xdd/aLDzcOtytz/dlMJYkhWn9nB+4GDt4r+sTuEPjIXcT4GnFyYI7Tp300
u81th/4UO0639q50S10ZHqlomSc3/AwzYvLGYQ8BPJQiIxho1aqVA5upyEJIkVx0YXNWSXDfeik6
xqhoxMbrtNc8lDNAJaNzqgAntkzNscWobVdgnScLj6ubHwqAx2wJgGeMFArHdaXRxojzSyD3HkZN
LXyuA/tb7bxBs4o4fhC8+tHbAzHSlMB8I3io3e8/N6/JTJ1CgaoP2huTzUba8lw12Y4AZQN5a3xJ
wu6unNB6Rr2E35Jme2532XF2JzDp5Popis55n2xZ2nvaBXsrHR6ySQM5QxUua+wPRmawNQpxUdoH
FmQYxpH4kcJ0R9l00TDr49GxUHtKe2PLnnoM+C4srGyJSeTWKhSeRPSqDNWWnUDdCdNVjbYRxAVu
rfqRom9KW/eBEKFJM578HMYOAmF8sYW85BRyYdXfa2Jr6Ek1byJxYJJdfZiM7orMAsqSJp9gOEFq
sIZz61/YqZtrzlYTqnF/OWY5m5QEK32IpLKZ/DUMOR+/9q2kYgLMM2u2Q207K9z3j5PIfii4JOfU
mcJV0c2RHm2OzMakKhSrJNjIqXBWll4drZFi/KQV3xNlP0JSeiBb295Bp4CBvY0j9zEiwecG8Qmx
0nFrn40kiW/LonzVJ8y4eNiKa0U/sOuZUc0gEiuskA9+nMff3OjNG99M09CvOW+fok4KDHycNMbG
+B4UFZOnlzXLbErOiYIvw5wM/dSlIkZnaia3udhw6jtUmN1tls5Ijdhsr+zMdHe9LqjENFiIAy0B
s06sDZXwfI+WGotOjl1+MoJxBnJdTKFCmuUQmbTRsY+s3sdoOFQxgb9TrFXXUWHeVjEaP+UgK2uD
fC0hPCzhzlrzcsDxHf/WhxHg6o3Z1p9qsz+Umta86Ear2KRUkgE6mutMHwzCPpW/7lIij1oSH1d5
YNFLpCOx1XD1reMqvUoSFnWL1qKDyRERIil7Y7fy5Nh+5Hl3jqULXtNXV6qoAJSDLxU438Yn16lb
koHC/tDaiblOdMM5iMIi1cjDFtTHb5XUYGlGrU7hnJ+u8xvVf2MH8VoiytyJbl638qWVdZByUTqh
uaEFSlGkK4eemW2qFwnfH6Bi612ns2l5JmcSxO2+IZGTBgcsAGjDB5+Z+77PGXIzeVEQMz6qVGJD
iutVT2esljy2MDVsAAHJzqbbdyHq6TbMO34KLk7vbo1GI081SHGtYMpsOv7UMpXaEXzBnpbaipiK
3kVkmIJddijn9wq/oS07dAbnCiXTYrB0XN0uTofCNNbU2/ZADqBc30hPEheZAXeyhH8OWS8X46Dt
MjN6KFPtNcH/Qdse73rYAHWv8KBvYH3tBhuYTqbRnx5Fs89riVenhfRcCXNrGRn2w5GXGXrRRvje
GR9VtOeyJp541y1IeCHUYPRg47bJRhJ6ucYdx8myhlRBttIdcds+3KhFq/ByE3CeLjLgxPDQcsO4
1AYuX4B8ORQAKy1ewwnZkz+ZnH+Kh54kEdOj0lU5a4vISF87cq7Yo/R+iVOoI256oc8W9wwiFaT9
KizFchzjH2OnrpCzqpXh3bWwFVa+qk4p4KyFbEdnnRbhXpGdQKoDUFWlkn1WQjRnXZabdgCMr4co
KvTsWnqaQsuLW5LMdfoiMGoiFingw8E2SZOn2NIII1sGccHpiniTpRzwuYzQW9ArIDsvVoTCfdiz
b0pY38ZhBNs5sfNLJCAYUz2BPX+tw9RB8xN+Iw4hzplAiQ5akf5inBLXF2y/tBePEF9thJTUm90P
u6E8pTnRKjFlfQvT5dYhdrcFPHrDTAApLgbPwHFpRYzBm9D1TSwzpFeyu88H+BhBrW/QvcAdTgay
X/XpSQFcyg0a0mKyoFu1BvyUSF/0vYmBTjDnDv3xZ1T1HKL9vxOfP6Vzf/rj/01Y9xXOh7zOP5rP
ad1c579CwP/n/0eR3lKQu/1/zvS+a3+8ZP8M8P75//9Xgrfh/Idj2o5Bcp+pHEtYhHH/K8Fbiv9w
aA8oVGtCWlSf+Tf/meAtJQneui5cXRmmYxvS+a8Eb+c/+KNhuyznAtKMo6x/J8Hb/O//rfhnfLc0
lDAsqUvTFi7rCdcp3l4uYeYT9y3+h5niEKTTjRGm7HYzdgzs6+0/HsV/5rv/MyScu/jtEiZdbSXY
BJi6/ukSluNqhsT0g2gDytRK5BoEtwrg2G1To+BkaEQ0WL6+pvr9mpIL6o5whImnhmz0f95WmwRu
lbChwtraUXzR92LesnDgp6iN4urm66v94Q6lcoThuAoviJzf4z+vRihharqhC76IhcJDtUN8Uq3S
q6i0/nJff74SCnhL6a5hG/Pr/MfrKnsmWTf0sAag12+OdRhvCDVZSIzUX9/SHx6g4Vi2Y7qWaZum
pf96IZj/U14gGl+YZXaXGeqVOWsp3XgfV/ouK7urry83fwO/fIamxdfnErGgG7ppOJ+e4FT5wB91
UAC9vBXmsGGbt+4yd6nDbSpzk1Cef01kv8xj//word8uaOuoJG0GkeI29U8fyBgmQEwjsAxtYaIZ
esIsuwr/+hn+flsE2DH0dceEBArp7tenWNCPNARMfOpsNOshlqb5HJtVndyuuUmaB9d///o5/vba
TNtymDiYNUzLUJ+/e70mgyhM6UoLMvgc47YqYQlgbVAFVXfN/stH8tvkYQLD5+EplwO6zR9+vb1a
NnUJF5xuMpIqYgOXDQycr29onmc/fRlcg3Ki4HZQW3z+4p1A5mFsuWC42QwEcU6v36V/E2pPCIEu
ad8e0ZjQQzX17URfG4EZNr/7gEyubCrPiYm3hk2qqhzqeSzuyfPXv99vA3J+BI7DdyRNJnD1aUBq
A8VP9LkzPommNjsv4KxrZjUaCGL99aX+8G5toVtM+ELYLCSf5tEmrlz8hB44rY4iERgF5qRFXOWX
kLJTEWvbry/3p5crmGQE/+AlO59GiBHUHcPV4c7QNNRE7QrZ/eX7+f3hMfZwtQnHsFjQ5KdLFBr8
GPRSENClOKNZPEVhe58lI2dj/S9383Oo/TrDzNcylWUahu5I99O1yoTYs6kJsfaR/UNaRfIOIDRY
aiH1v5o935qYoIcu5KgbyOydwrW++fp5CvHbl6ys+W9p2dI0ef+/jpZcQpOShaCaF1SP1H3f/DLr
9kYZk2uRRu9AMw+TX92xKAKxavBRRHly+fp3+H0+UpYL19l09HnUGp8+oRzTWlwPPPC47mjJlPII
bOGBjeV1jGMJ8om3sonm/vqiv0+1SklIhbrlSmb4z2+5CklEzgSRhCgvH5SvfQjHu6ZfViy+vs7v
4wNAqe4KRghYf/l5yTID1/LahqFoIlNHwZjYycIbcYrkqz4v/jIY//Q22bZZZPgI13AN49P3JII2
BiAS2xS+cySjlvkKLYmIqg7MJrSvd6p720KPnjthYiAwrhxH7P79++WJ6kwKeJp/W8JsLW4xZtEL
78pkbQXlq5SIJOl+4gI3CUWo4Vl8fcU/jFc+GmRGSsdiINSn5UyJEoORYNH0RE8wqJudVSFe9LZ/
w0pV/+V1/ukJO4bB2iJcZSGK/jS1ZlPkQw3tierhpG4AmpsAvgKJkl4AEWdYmmJYN2g12th5SAJ5
//W9/uGrdUz+spSwGS6fNwgZCs2R6Y+vNngt7AoC6R2zyl8mwD9exBIGkayYatTn8Wj4uhAxy/ii
FlBPyxefXUgGO+LfvxUGPcsGLB1G4qfXpol+QhPg8drcm9HhrP6ee3+b3Ob/xq/Tq4NrXULutJQy
DPHpZUUCN6uusYFTIj7J1u45pQbbzn7RrKuaUABTtMOqMrBYq+ovH8rvkxqXNmeeJ3VuQb3207yK
D65twA4tGrp6FTy8YvrRkkUalD8K8o/a4ePrx/n7joTr2crC5sQ0o7ufJlFiL826iTCJx2ysekSE
nYEVSrzWWnZwwnFd2mJTqvLy9VX/MByYsjkICktxomFN/nSbwuhjr+ww5egk8kX9oxztq9Yn70dz
NiodQcrmrxKgG/3940S+7dfX//1T5fLMqwZVZPZ6n8cDQhQfpSGk0SF6aMx8WfuvATX1ry/yp0fL
HG4LoHkskJ/Hg039y8oKviILkxAxyDTPFmP0Q1LCSrHqJzmN4elvg/AP3w/Xmw87PFnD/ryvStpe
9YOTk8WaOQiGGgqJB5XEyyrqrz2yyScyML6+zT9sRlybZ8kCbMOLYT/w67vEHo+SZN7UNj6ca9wQ
sWooXrvHmO5K0tMpZqoxjeAwsnf9+trzQPx1oLqKmgMTK/frcOO/Xhr8k2fBvGcqTa0b2FqEk6Uo
gf8fLuKaDA7boH7xeSm2fSQl1Xy6ClNASeGUvgRxff31NX7/IDltS2Gj6ZIMe/3TeIAeMrA4swBj
77QPQ0HnbSF6BLRea4T/9hZmvhafiEu5hOyUeWH8x7GbioVIy/mhdX2BE94u61utVeWt34SR/5dn
9/s2hjviYGpIlnU+yU/35UZ+Zggflx0p2rfWZNJodBFKo7iD04sqdBr+Muh+fuCfP4l/XvHTxrQZ
8Cd0OVjRwcYBEjPvASkrFMZj/JLLJidYSSMecp1BMN5otgpftGIuzNP5YLPcIfyzBuBcFKCvJkr2
7Kkd477TtPC+Lzvx9vVr/9PYUTbHQcxIVM3E5+1k7vtW5ZQlJL3Q/+E0/gbQSrAoA/cN/s6Bsn65
itOUDrBfIGJLnr6+PDLyTwOI4hsuBr47Sj02C87np6VHyshG/X7sEBGGSy8hRH6mTlp6u0/jkPC7
MbcC/LR+FXvtN53ttruFqG6ZRzt3UuRhws8dxHgUr8wb1saMBdMxgvZjKg1JWyGhtY/IDrWx5j6M
wmixuAehDSMaTVVrujgy+cuBugfaEUUronpfxneRRbF6pl61XTAt/ajL7OZ7M6KcGtdOBgD720yt
x2enktLIH4Wohum661N4XbiLYitFL46qGKSzwtNo5tukqaqGoC0j8B17WVTCxZPpF8kkjIWWJTFR
YRwN0xx6oRlH1nupmhGkwOCiU95UQYEhbzVqRWlO+06Gk08STD7AMtiIwo8LBMlNO447MGAipFaR
YpYe1mmDQhzRQtkbUEDydsbXOjmb0dUQ50X7zfWNwnyjlxSpW6DqMfJKN0KfwQdQyZHcdDBAxmsj
M0QXxOnkol+Mvmb2N0U0oFknWjC1cfehLjDFa4fSZfIBmFsSZTXBi3X4o6PiNFw3Rvu/qDuz5rid
ZLt/Fz9fTFRjLUTYjjDJJpubuKhb20sHhxxhXxpbAfj0/iU4/3vFlkyOJ/ziCAVFSSSFpSor8+Q5
J9F3BSo68A8HZy5QKlM6kVvQlz/QMxqikC7IMAQRlO2KWQP956Dtau8C8fC0x/m+QM2Hi4rT2gwW
mdGdrRhnEfgz7D+gSR/lBUqzG7uitX/pwJnLvxjHWyUgXxhWwp5ND7HGityiu+p9tXOQpF4G+cz1
50PfZ+H8qZznGD/ioHaD4Ac8xZAe5tzb0g0bV6hREsQWE9cqUsVu/LsqHCYD0x224DN3Xg0rva72
Qf/sw7Botv3Q1D2tYJwx8TAr/AJ/kZJudw7bY8qi4rpJgta5rvKC+VedTmD14s1cwBIX2uVtX/KM
L3F5LfBnmLFFh6G+H6sq/HKocbq/1wPeGad7jH2wQl+lMGcPbspc8a5Nu+LCS/dOcXOInLS4VuqQ
WfdQK5pDflmjVTNI3YK4vfXnaIjwvwAN2kBdhnGlnACGgrKwa/yHU6UhA3cGr+nmn7k31Yi+y6gP
z3vy4bN93oXVP8DhExxi7L7N/65KvOmLE+WualjKPf3j8R9Wz+gGdP6J0gwtcLFhxpNtqq+DQ5R2
n6a+cp1HzJ94Q1UZX+tq5a/ES7Qba8iqqwnB4xxjmH/mOFWTnHV4Ka4PBxBADGZXVoK9J4JYLKlq
5TXFd6s6eDFjW9ycYVPMkig6sA/0HEWpcRJxywOOnqWnnUQXJyPI0zAjjD5gvz99RmgSUy1dq9Yx
gX02wHODZVNwKNGssjAkIBwWfdHWXw+HjCZTH9KE+5EPbZMhvtOdH1zO3tT42Or3TJVx3GpaXTO5
skC326Q+DByiNu5IU2Bw7/Zj40XntUWN9qVuNAK5BA73Ze9lXXLv7i17wuZ3aI3yGF2RNRD0g9yP
mW65KiapwuOkXM1fG+Up/ZPcloESjMSzAwhCtd+uVj+twT6MxERAPO80QGFF1e41I46UZYVDrDAP
HBVvbcPutdLUNo9x33a5dbKCPO682CHTGIPTYtKeeRhynKm+AhRWyNdgxIbJdoVzo1/dVvCtbFjn
gdHFP3ymwNvxGvJcMlwajVTicYgcj356O62Sh1j75XTFbecVU6rGdtXfpL6ynAu2nzXcFXlQ7K+Q
rRgKbTRdJXg/XhXd8IpY/b9utf1/1ERbcZT+n3to/4vX1jzlydOvfTT5ltc2GpAnLTE31ChDBUx3
SVxf22ih/zetaIcFnqAEDv2wv7poVvg3aW4BednU5jSaNN+EiKiL/8d/s1znb5zjvuIwZbjsgj7+
z//+pn/w2vj8r77or/2EJQX8rySKhMTm0lZkuyTXYMG2pHW/pIjBITkwjWRKvpqVjwQ6uTM2zdkU
Z1ljf3Zw+XDHcKPc0YJ2Z87dIl2+IEuCy6pI7toqvHW98gLiyKay4YzAKuhGA1MfoRhzUKMAiqRx
rlwr/NLmOEhlw3nl7aEmOcg95qe5Z5yJzTQOt/duHOyp02zcpb7Z/fJG7l9v59e7pD3xJvv5523S
YgCI5jxi8PHb22S2jW4arIq+ZkF42wZ4xpfIGLKVgShQXeC0JBrNTaAnoY1513rPtSfjQ7UPkdzu
N67DvRa4FFOYa8aPnCCV/ObO5qx1/UeDLwkNgGvGLn1rG/c6O2BfFpYXjLGE2eBesTg22k3Xbd9/
U5A8dF5h1lo+m9l5iUqoAiv3igkcm0kF1wirmH+6Z1ghdt7TNsr8G3mO2nIvQeo3xo3vTCWEWy4Y
h/MI/QlY92XbYAxn6U0VMlAV92gh/mdVzA1xWTPiN4/2QhRvNBwG3gneMsnGmbOtdci2WuZrKe7X
Z7o1Q9PnvrrP+vJeJe61U3prPXuX5WDBteLvnHQN+esB4u2uxClzHuA+Zt71ENNYt04sZWAlq59N
Vd03aXXfFpwfiL02bVHjG4MNczA8DDELrcJgcw5fhiLcFOPqEjrD5QevfPW2IOGV07ey2UJKweLX
6LLfvnLHqzgJ0ma1c5m24CYewxiSTQZJkwEEpwx/C/bNP3SSrE4N45ncQ/Q1wxZat/6ljvidYcdt
GlwqRn2axrtqzf4Wq5sbRjtfMstulwUxKo7+NKrDzax5twkrKfOucIW9rXQNFdt3r0xSsTPMQxXw
5pr994x5w7pgB4QOgZiTUBf3JmSHjOYBJO06UzwlShkzuVe6c69DZi/NOGy0vveILvlaYc2b+SJl
lBVQ38t/xsm9brHhkgvL9HDOPA8sWJM7WblqMueGt+Um/Pw5hmGmb3VZ3ldzupU3rgEO5HoiF9eY
wfBaOoaoD9MMYwcbUjKUEzU717KYqjCiPZwi/3Eg7jhpgvECy0NWtscPYrvIa7UYeGCa/tT1naus
izeIaLdlZB7SKUbQYlDLsXTgOsv3ZjMTBL3ua1MPV1gH3DcOyy7iJivGPBkSJdPHd2i5mZYS59vB
yRjeWV2kmY8SgjRtcK3v76+YpZHxaygE0wjpegIU0+13qc3fLhhSgj6ZpsDdVXs2p8m38gzxXVmr
PZsx4fk6PEPoj8vvskEN77LkEcTxpkq4dd7bEgkRFcoubWVuXpNu5Vbl4rGF381ZdV868piZ2V7W
9wPf4+zjOyvPtu/fz1JRvr2fFeUmR4ta0SChk/H2fphLb3pF3bDLimRjmPcVzfnWxTS8Ctyr9hC+
VDnRhXuSteV61nc34/ohQEqkUeP4pHuUstXwjVT8ER4aIg8/vqsO/SmDAV6zhjfn0q8RekEfjy6W
wAwz0QONpU492q0WrSNlp/vVDqqAWhvVw8Zlz6ZT/23OcBbByoE0TyIoKCfCkqY9p4HNYCI//mH8
5oDgJmT6lgsPsE09fMHjBIVoilAF2rYL39v+So1YMggmRoKW4+BoMHA7UWSfYgAUYp/HAzB8KVaW
LmZKKVq6YH7KMFo9Yfxxc1J19k+ZwwY9m2eJbR1cVubvnXI2fiGh/K6aAmlWHoQElMn/wYiC7Jza
a960DdtXJcEZ0ZshYiM/wlV8twR1BWMc9SDsdE2b7aQKczST41OrMZLV8fTEMILy1JmiH9om+k5e
8gmjovliHuG0WWn5LAE1rced5XP1SaRYh9m2C5PhJHx6/dnN/kt5KJ9r3d8KN3w9Z2xgEpZbNRKc
mz0hgN2rDTOGLY9LhvHIHJiEGXHu7GNwUPf7M4OI4qJq91/0ISnPjJdusShvr9p9+iMteEZe9y3p
y4ajAKzp/VX8WxinSHaAVmF0UJLRAz06uYfax1E+tNQuguaHcfNL6xGa9z4KD45RVrBESlO5uFPj
DhP2D1Ua37mo4BjudBEM1T3b4KEh+r1/XbbgWW8XrANy7wW0JlySt+MFWxZ2wgjy5vW6lDN8i1R1
wTVeuYP9M/KI/G1C/Bp36KRulzN7pBkUWwyhGvVyAFsVyQXTGAOLg5ovdLz47v2L/MPDgywiHB9q
Ndy0wyMAMChC109we9whrTvNCsNQo/EByvAdjpdbyTuQFX7REYuBMsXt3bVqWA9cn9UT4R3vEe/x
c+vgXr1/XX94eJ4DNAkzBl6Z9COPQtOIxmPq5365LgwuNpn4FumV/4hn4XUG5oRF/6aNMEqS9CfD
mML1ebWrYmB/ejctQ+Gsyjw4uBoxtLCjxPJvBpKj96/TOU4becGeclzwdRVAXlNHzw/JRbXKurnZ
gUDcmJocwZAEV2SMHL3G4niYzTfJILFK3chClJxAjlzlcTRQjLY8vypi4dokaVa0iRyOfpLfkiMa
D5wLZcr7knCctuFtY/anwERXimFm8vdWx8JlVm7qex8kR/bSO3u7euEUKGhLoN2UGO5x2h/Zqwyn
/2pnZqyxJDKeHTzkI1VVPTeWeanjzLoZ8Ku5DLy9OoWFfqnq/YuackZ5WoRiEym1TkNEvVUYZziV
mPiCzJMhGUhsqj2eAYQPjI/0bZVGXxv/wCTRcNyZaSwxAkXZNszW9yXy7IdRxmGPzNbxnxhGdF95
0V3cYCk4Oecd/i5IDhnkkqqfnLc7yLkX5FXk7onqzipcQOCI73FWYrufg5xsXBqRJ2rgMKgcz0Gt
yrkVtWN7inFAetYGeXWuZkJgZLXlVWSxfpSLDSlOn086KuaLKiyntall9he0+jN3IFJHvXLOsi6P
zolwfO3YxthqmMPnanHrzPlxLX5PFSaJOB0Q5JuuwnpqifGMDYim8IvkAfkeXSZebxinzvJw3Hq8
ySz0qKXHPEDJxHgn5VmmsIrQkz18alP3sYrKZzXplyyen9qA363glv49MiLOHVVX90xKD6+yePjW
Fpxq7TzsDLyME1lVMNr1hZprnn0BsbnCzehC43t/QrHDh6C4b2eNVSPb6LSduAswmAYJOf9/5IAO
R3soe7oIXioUSqcaLPE8qrE0ybr+m3EA2VyMcrHe4bZ1Z7ozOho3VYwulDrsCeMqBry7OGgaP7pD
z8/RGqZbh4ziBLU+FxZyFFc5xIMsLO/bCWOQxg7wDGES/doc+Mmm4v+oGjwQ2oifE9S86DThuyKb
kYFOT5rMsL4L1+cCnJCfC5IHStpSWEo2sGSPiNp+DpP6qdoIe8VRYYdt75GyaIVtZBjfdTPsAzw+
cRJJoh+Wh7GJzjvmpEU/oPSo87mJg7M04eFkQzOcWiPWrCYjwycRgT02DaXICeILy9ObIJxwIsBw
/2Q24QudnSckTY8cCGTUDv9p1cc/5kRyj4R46+0xKZkPdYePSfU8kCjfWszpxVeDFVS2DN3TBQEx
6PQFxHY8etkoZj8dNkzK2N9Fpf1zcIxaRzOhSSfxZh4NoBbvDE+rpnzOGNJM3cPjxXCZlGnfY6DL
g2oHMqPXfD5gH3JqqFOpwxGksESgi5Kmr34iQGRiXNch/OLG5sC9nmkogrqNHxKM3jYyaSM6MBWg
GTq2Bw5B++DtYVDanToUq77aadT/rU8li9wEnPEqKoObDOsPyU+RzN9EDaszc2SBU1+s0nVD1SUl
apkjjyORtfbu+v0TwJX//ChQesA2cBBw2SdYHiXRpOYODrt2tVMHjnQLuCMfHyTbQgi4Ni0RfBTH
vci7ljIyKscHvWL5aNu/NEP8wyV1e021OQuoiHXkPmrU9XIWMNaHerS8Z5zHZTSWFxVu4XJmVJQH
heffTxWD0EnF28l9ZFAFowMqDpOpvEh5JkCr543LLfvMbUmSOyccHt6/9aVA/u3WBRmS9qHrCZf7
V2iojMdEmX7gvbAMTUFmgzpOMeIn2nOnq2wr6E8ltU7D4cc70iH1rcGkDMQns51rSSQCEo+Swtmy
AERW+rY88Kp0vGn43rllVVFPvX/d/p9eGbAWLGMb03p6xW+v24oGp81UWe2IPYzrgmzMREXmXy1v
yqxW+zOXUY0cAEi1sxnLlWG0P+mgOdzJzZEIP2M8Up6qedqhjccOrrEJbWG2lWJhow99vaYBwxTp
gvQksggYgwTsXkIafPVTBnm8uPH8E/ygBiAwD7xcpvQ5Y8U8qYw5EyVGu9Q0JDooq9aVAhnQxNiO
ba8KfYt9I6qtRnwK+rL+FBVcZ6AIQJDeA/RzIxLZhuhcHqwvUga7OOOLUImi2GvqT5APCDD+6udy
wub7lyCh4sBUO7lCCK4vP07nXEnXjleKA9c1IJezIZkc5ejYcRYHJsgVO2ajnzMa/mvmApO07IXC
u46YgiPgmnKoQk35jD/phirzSlZQpeM7ReypJBXyiT+qphYJ07Wy2BcHllDG3ojNGaOpqAc5Qtqh
vBeUKmAQssAQKTpOgRd4ZRcBa4+eFvAERjKsN0mol2SKBJNZGd+tjiSxEFuGcFOy0T4uYwFN//Ao
0JLpgJAWssuPHkWKjDjap1g5tzaFER7sJ5bhvUbJgeO0xdVYRSQqVYzPl+N6N0v6lZn5KTIs06Dm
5LIP9ZrW3bPBpWJdDwh36t7466ok1TEMOgBrApOqUL3jsGOfmM6hnDjw7IxPvuhOUJeGh7b1akxR
si2HFv7dLVMtwG93jKpmVnKU3Y5ua5+UNiur3VOi4L2QWpxdlfJvnEz9rKzoR7oyu1WNYXfTm/G0
5RUj2pGUJqBUcdFhNzECqCgpGRHp0kf7hxTIaOY4pHy7+mEMiYI2Tb1uUVKEmKX4h+8aFR+Hf9df
wyXpf7r9Sq3VJHBYwgejFd7WHOMIK7orz27xilws4hnOhEiJpK/KON+Vz92YioMoakJzl61IrQ/8
FWa+t2omK9O2YX8rzIvBZuh6QzemheuDySmzA0hwyPv27b2RKcxmlYUvUZ9+bslyhaoXmeK5Cqh8
jbLEIDjG+C52yjN9CP6uU7Z36wYvLekDU8oEYmCRuoe8PacLKw60vLyM5g0Yn3uj/WFHOlTyLSSu
OOqf4NVKXa8oriVDhIA/Y5/MTgUkzGL9YnWSXHHAZbEBhdLtOurS7RL7X3McRg3RHyQtNdb+O16B
9wukwIiyu2rgnyKfZbN3b9qMEoJR8APderJ3kWScui1RAiy3Rq7PZ1VQPEdV/oyBF4+KLZhJXpV1
XLEUWW5kfXeq5I64iQBlRUUNt+NkCUXMLdrfK5xhT2YwxxKd/31DXoo9GyFppA6fSSi4tZ9YYnOz
JnjBvexnM0kw1Ly+OY9Wp1EOG5L3hLDYJrKl9AYhbPMUUlyQsglQhvkhet0yJZL8P8bDcX+b7Vdk
V+nwzRW8Rhdoj4MA6lMPjj1ZXxhRAqsVy5UTNwbGadVgMN/Ikysd+4+UDSXuMYNFy5J1lLpZd+kw
UOTnnBz675HiagKGxJ+qiCdXFRKgOzJ37Dax3SRhQ/wHGLpKgJM67gGzvhfMqsmjBt7DwFemDbmp
AwwEq+5LVHLwZKboQJrkxnISWky1+u8Gsx5cn/FbxSj/QQBjJ+dskEwRR7HxBmE49Ww5D2czHMsz
EmdqCZ8sTXoi0qFZoofGFpJbp/ZqtCwlh3KkdKzvDA9+tA4WthVZbF0z3JH5KqkVkR9E2fOy9EAy
EQqzUtq4+0btmp1WCc9yzrn15cFYHkuyhb/KBAb+oQEltCBJkl0PD1jDh6fNlCZryHYMmPIfg4iX
2urqHpHhE0YN9+VIRIkYLHQazDj/NSGvpCyZbfcfjV8dmsxlyne24i1UBYtM1YDbzM9k3bkMgdcz
HaSmychaa0p8Ox1Ij1hL76cHzp8i9NLrwrs+QAZxlNY0hy4jkw7zXZQIqgckXa2SO8HU0YFdCS6b
qW2Ab5QsLpWT2FH3S/Mi2tME4vdKkZrW1heBenVFfh+Cm3DLij5A1FLVHlxgDHI7jiU1sPPBVbIU
iBjgIstogh002MH+u2wfuti4Mkset9cfIFR/qvHh4ikNBEQzJPCPU9cMjv6U+PlugegnHjMWt7R7
ApI0nzlKNBAm9pC0sVRbY4IgHQjvUVpXVJELuk2Bflr5FIGIn65pqEsI8PD0Hp8AijhT2Zgz53Ex
fBMAqw33yDkPXwftrj/OMv6Yj4aB3E5Apukfi62GOc2s0TSsINAI47MZjCRvgCtxfb/g2yBwWehf
uppsQjB7Mg1A5LV0xkwK2DV3SyheGhok21FIXVrxUsDnG9+FMQEIQ5L+/oJbCUh0lB35Hv1aHUAA
4zUcvQerCczKgjDyCiLRV6AhdSWLKENQaMjdpSGoK/JnHW0oS69h8l1Tf904VfRDegOD9m4+uKY/
1FwoGqhpXCSf4JhHm2CeLU6pycl2fYBpHf7kPMcrAbYWMItsTBa3LGhBLhUzPExi7hQzgMCg0S57
6ynvH7rQupyM84Gm7ojXt9SDzL9l3DGpuwv7+4hJWCryisnFglHWrUpqBjLQoAvyrdSCyLXu3Fr9
bCm/VM9zOqTbqBgedMOGZUCUlSV3sp9mRY1BV/T95+b9obYguaP37pDbwak8ujanVkwSS5psl1mc
5K2SLuG0MzEdYCo+2UayEAWiFnTQPQQ37QpY2iaxmWkTTM7nqNYP0hEGwriQQilysrusbXZdrS48
7JXcdLrGy2FtOn4O27D1UHpXbLaWpkweb5hvt05zHKnolLs5W5WWeuuwaKRZM9OHo+nI4J51q+iv
xckGCh+MNNrswf5LSvOwMe61bE7MGAL76/uPR3gJx0sdzQws34DVBUP4qPRyvDrNU5vHQ68btT3N
Rma204xUHlGTDavnJ3XwrnGFfxasTjNXT7rny0ZonmeLetGNL0OnPTeWf8OM3cfX3hs90a4C/mov
FB3n6sDajHn0c/9NRyBgOtnqgbWAhZMbUE0Rk9oS38F/rl8D9xTFBMk2qfBB9O7JXdRQfYzFc7aP
NvTD1pzFdMY5QxlLIGveDNSwf/X76CzoGHRODzs/bj5NGk/NgdupOX0HYP4mJxHCSHPG5qHhB2QB
/W+QTAqjtSSB7QAMGnSnzujf4HBwLQsUA+fTWRgCXpycVod82w703r3pKVhxGuS8II4e+Vyeyvuv
6Q+wth+gwlUiAtKQIo5e09CsyJXtNNsJuUOyEJ1iQEzLWzptvF2OLv9Rup9Q9zfUtCxIWujwICo6
SdLOWp4QT1PKNRfI2jXhF3lCVTLAmYDfgeOmVXnrAFRg6EAKVpRvfrotD5Qo/6z8UyiV79/XH9od
KBmJGRwOKH0QObE8fyGzOJ6BQjf3KQ9cNiCd74mTgE0JtPLQhowNgLewUCsKqBp0Z82Ka61lk9Gh
pcU8cz9D9VEndommRycAnB0gCQ1P32Pg6NvrGhi32s60FHctQ3J0nTAMQIgR3fhgpluOBygvLARM
rqM5uiLFe1hgiTrFDQn4CI+grFRnLYtMuvuGkt/01vdowjg4ZcXXQES06GnrbKW7ryY+tyipgI1M
Hd/NZLRCzJDAIE16qYAlQMzwRiQg/DvvAKWVzerS6BKkpfLLOwhi01m6L9OdEAGiOLxgoOVnOV1k
o7ucaLrqcUh07kmNzoXH4kbxnVT1wi4IHNLlss22DZHv37gwOszwQRT8qdWxMHRoD5j3ZnkKSAEY
IZDAHkiRsVsCZ+mSaMpRmx1oPaWUjVAjJFmWqFoO5kEQRloH9/8CZPCH9ADmFXoxZEAskUD+/ZcH
Ngu3r7Z1spP6Z0lHiZaALMwohofCPCfFDGChk7S0ok5wdL9bsjPJFeAfCGAkAEkWcATA1EnJKTAZ
X5e06aXBKLQOYdk45EH/Xo6JWtsF+7EhXcFVe3vx1qjRyNrO60OVlS0cAzgSsIngEiwQgMvTpr7U
E9vQJqyNhI+YcAKHAKLMOmvB/eWxu3jWm9S7ieL9lzYmSLJfBdlMcf7FaPchxVVKCCYSQwD0MfjZ
Dw8frJG3Qp7X1INiWKM0la6Yln//5V0Ek2faJtjHS7PZMEFa1shC/gKAx9dp00KcyjQsBKBLOYqi
nDpGd923qPFu1Kq8F1yKqcEPFK5XH2ObwR8vEHqEQ3oEly04gpeCAvdwz3LjnetSr2AKgaGStGNi
ilPCAxUKEcVyv6aedS+MGylnGC/3jH8tw4jJTnrBoQQvcISkNHtXU4pLchxwaFLhZGxRCf90N6GU
3Qr5Rf7+9WfbzpmgwNJKlh/rlkKpgplBS1SIdFJHVDEXQOKibKmNeQRRC4RP56oCGBAIv5pYvgWP
az/9dBknQsfeuZoP1JtLUg4xKWr5CqmQetYHSZ1wkkwn1efhmg72XTXqjdtTKKJ7lsXvZON9PvpL
LiVgQ6T7B8wfLlys1dsaQBD212DBypBEyBpg21C8vr9svD+8FfJyxHxozehfHDOHZqedmBud5ztj
SGqYxJuN+xeJecJR0FQVauTvYrDRmpDDWbq0AqAEpm6w7vLPimRVkhBVUzkOQgxjX5DsyrdKsmvi
ojzNOCNeOQ7D2ZLpSJFM3KRQXkNE2Simorl2dBfFw4Nk6kKoSlmqzQTSvud3rMVh/JIBEltl+WQD
nQtM5HGChODFAhFukjD6JDhKPYzgDdV3fyu4aUAtJaljmxa39Lw+CM5iJnOUOMLxYPar49tOiDD4
qEaaszLCkGsV7WTRyv+vsmm3sCg4NaQmiTKCIz0hNcDOnOqtaphesrAZRsYg4WLcHjjyOdqkB+mP
+rnPyu+qXe0qGzymIH8GZpdiS56vrEzZvVLeZjVrrQKMoaAdVx2Tgp1P0lcS0pMOGKII316OWTlu
zT78kiF6AK9YyGs0x1hQS5JGG0MOdznIWxsoiD0GcDbcVol79VqTUJ+4HxFbPdnvbzMLuviIu+BN
kW47v2UWTosa3lTRfxIpqn3N0NLQ4Ow4nOPyADOCcSCjz3QOohU9LLeFocA2ln+ntXqR+VBXKjpV
Dqcg2MDSQ4ca6vZEj4B9lOlNNnAsZ1AUhOck21g3dMsJ3lVVXvhNvvad7MJdkXNE+lYqbmiWcBiI
kUJXjBoX/3RpboOJRN6j7FptAUSFoFtB5Jn1bHuPM4yJJuI6KcCDmK70+3vUlrzj6EmtbIWjHIQY
m8LtOC8JkObovdpv5aaj0DyYgTckSS8l5NKEkPNfCLbSl1vKCWCMZeVwk21H344GPSTg08YJaT3Q
YkhJpEjeIhX9CGD2v3/BCwXj6IIhrzqYA5Cia+0dbYnUGNV2JW6kS1DhaDUZSSzEJwkkkgwKrXPh
m0KwlZ2g6ShpLd1Ii5tqnhd+SmSoeTi48tRlrPopp/WjgjQgXJW2AHJgB0gwGQLEV2GqPkXW34XO
KAm73LOQfgGFsVditbS3xuy/Vy4cNSgsDqzVoAxfFg6O5EVCKhZ+pnBWhMfy/vP40wv0aUUSdGgV
B/oYt0sZ/ZjNwT7fVaQ2ggcLLCC5kRY8Medg+id9SEFgbqmw5F26PsGS6lnWnuk4ohnZLmR0IYhJ
G0mSDGvItikJyAfX+ztBLIQCgOwOGxho/7/ldR4x9pCH/taMQDy1AU8s72X3ZZV3La1UCW+Z4j4I
b6ZgIKS0PlptnqTppRq+GDdpgewvhcYmpcnHoNofAI0QeBD2Py5GAlAdZZ/NIemL0t/7W9eR1BxG
pZ5Blx1A9RKt2KlqqVSiqj+cIWZg/8NiUBFocdYB1LeJ9+xTwJ640slYeDTuCIK9dCXcHPpNNefP
1UTBUoftemm7VmVGt1Lp4DRuTHBejUPLGDvJAaWdIu/ImspnK7W+OFYARWOihzWW8UVFHQwn2AMV
SYCWA396kkrNCmg7ZFOGe7FFU340O1UyJshJqKrLiGsZVie51zHhJ04vU06Xj+qd38/+kCOLDN72
CMT2sa5zcIr9yOhhb7vCKrrpDpeyFY0rDQBEEvBvL6Na2D0MwLaj7qSPvCVnX2jONFl0DMGV9FiC
yRAKreAjstfvVTH+bT51fgCNzYZOefSKg7SkI10341bCfzaTVlDtS+GzKBtmIQHCA2YD/AVJSe8+
0s6VHINSQ8gGkWrx/Q3yO87HdXFNZE0iF3ZFM/Nrsu1E6VRXDHXdSkYpKgHS0TUmoOdSPxSdut/v
7U/LRiajjAoKIKnYlXOlEqL4xAxSHm4J8Y7hD1/ev7ZF9vIm+LoQTlcB5neYNopO++21WYUJOjjI
7lY62m1J5hbyjAz1TQgOSbYr14gROqRAElzPexQlhuZ8b4XwI7AeOPkrpZcEYGDke7QiB5HcVSGb
4MJnACwpEuTME2zugxv4LfoI8wGRPkA5HjWQZ9/eQMoESWlArbZQUtdLUyNHXBCZb9r3H6XiVfvp
SR5ulhAtGQ28AGH43gucINFe2eNTuofjzwKRhvns6Jf3r/H3hcnZZvvIMzjmcAZ0ZGv9Um0NQzkS
ReweYJc6g4heKYpHDq8WMD7DD15oAlLsLlGc0hAf6o0Kum+lDaYZvpJIPi5qj6TSVIFclwfZeIUl
CNKo5ST69bqYI1z5ftlvRQrU1vA0mLake6EveDwL68s89N/ciVInoCN0UE+ZTbIqRI+I3uKixyEP
mjLn73Zqny3MQLQypWJmTfXFLamvBnJLvOklXaqwBXdxHxUYKomis3Bosd5N7oRyJek7Ewsprbwb
OalksQtpRmC1PMqvPcamvv9O3N/CGekGmjUI4CsMASlnjt5J2o1xsc/77ZKIC625Rv1C18usuHea
VDQvlmJBKB5SI0qzpattPMrnKyEDLUonNqplra5r5n4Ks0lIm1LvO6vqLjYHusLSa0KtIvhhixaf
DjTEXnhPvPFFfiAFzQJjALMKGJAV+d8TD84ByiIJRVh4rwHUtlIhSoXnUHwOBVAHKyYFJob5+n8d
6Hkyvuuxl8AFQkjfb59MQ3Js87Lb7V8gXpurp9bhzeeAFPsuOplprE1Pkc9Dkgjg+mt0Cg9yeQHw
0sLSSsJNQOr1MVX59y4TaBvLFrYW+nsW8NGGdyKv9/deVr2+OHckrS3IAinw88NVoYZPUZfcRO10
K8yErHUfE6v7HI6YE7MgBZP9OAVCvsEzeRNGwWEDsdnj4OHJLavtl500N3D67aSFw8BR4s63/Mqy
TZWf8dEUwAn//IQ/tjndXvlLPuGX+lHZt/zOx9dPBD6kTFbFpv1eDc/VeMsv/oTgw0WTEJ26zC7l
38ndn9rv+olP+Cc+tv62/U6X6vUL//OjfC1HormVLzF/fQIr75dfbn/7+kdc6vhEMZSJvxJRI1Jw
/o6Pbn3Lx/Y7H/ilQ/lo4rPXX69/w1/yRz7++qvM5WuYp8RfQuM8K8db/kCNxid8pHL858cfTbSx
0jN+zT/k9+H29Rd/zc/gi16/bf7Bp8sH+crXH8AY5eWT12/n2+RHvX5Mz/hc/dCPyXym5L+gzH8/
kvx+vMPpxJ9GGmUCEB63ysoIg2SFsfeWAeFbWjSLJE2ihejoojgmfw8+S7SQPV+5NkMUZlg0tF8c
CKdyQo50qlAc/QsgtRzfb9clXFPNuQOnk/6nfZQSDcVQ42pFC0ikUcyYXXA+Od5F59cm85NbQqBF
edD6wKzUroJICf0yM96lCEuGhlPA67/9Cxv5N34CLqnsYpeDh63Dp2/jDKzGPRUOGhs5YVRFqoFM
TGCPNrNg8XDKZHAPNCAPcj4MDu/lVIwadEDUhXJaS4xMOdU/eJ9/ui48IxFuiGCYff32ukrbaqhG
M+RstN/lunRFa3aKfwgmuuS5iFXxZUU4iMYV/BzjAVruemNNNH3ohMmp9S+01//0LrHwwmuE+Ox7
7vGJVZeBN4ZussXMg5pWmj3R16juGc5sruoqu5S6XuSP0rSSFFI6pph+fPb9fpOSuomOSvge4PMf
nRm/PTMRuXAK2/ikwaFdXEJ/iX9OPTQom+r5s5yakkZmFtLjDPh1zylKG9PMw4Wx7U+CRkltilbk
tB2mU5yIvkDpvJMuL4jvB4Dlklm9Wf9yXXAUseohaP/WpGkYH9GUVjR/FvJ41kHvNag2kQYyZuMl
WjF/OZ5xh8jdm4NLzKNLuAh0YB6CA4n2O1qhhQtfXKGXMxzya24ON0qhV0NCqKuR30FsHRDNKHhR
ARREeehRL8SzKr5rwOoWOJZcSlqFldUwr52CDc2CtKmEvGnlVMPvL2HPO9721GnO4ubooKrHve7t
Em6COo0CZ5roR61+CpE7YmDIrjJ0qAy58W0Utfmjzuf5BbqB86yrPT1O5gBkCiV1131uZ4hpBgck
zjIoCJmITAJ4+hIlshJNBkJyfEoqxC5qv0quM2zRr6KKwnXqRma2VW3AHAX+6JUM2ekoKc+G/Wxd
s3spHhFsMkLHZbbeQ6NFjFH3xSPjs4oz5zDHX9NUD58cu6s/MYgSMe7k1bfwvKCl9SgCswBlnhOi
kg2hlqcINDTDyk7nCGg9qJrx5j8oxVZBfzhMnzVMuhNUCT/Ru2foYuaf7z/n3+VdoYAKeL3R19LU
d0fQlYWMpRobd2R5QYIIqJIOTPPqSKL98gXJgramJxFGtx5sPUa5P0FhBremf8DiwGVqPa8cchLa
bYw3QucBFuF8pO1aYvzbPbAQFXDEA3fGKPGoxGvQJmkdTuPnJc4yalgE/tinIDFIoUVJb6QdwhcF
dJ4xW05n8xOTKs+kfyXFvBAF3FUP6gZ1m6TxNPNQwET4uAhiUzbRDzkfygAWHbo8//Tj9Mr5fTnT
NFQu6i0Hj1hIUW+Xc+oyCFBHzfg5o05zo+irGiBMBAA2spWlqHJbqtUD3C4QQIEN4SldJF1DeB53
Lc/XdLJ6V5T+NJbblAaBUFOkE7cAZQ3BPh+fshWrTDvdNzOXF1g63YZDVTPynuZKSS8ulIzDAXGG
GDAn3uP7i2lpaf36ngLEQsrDlcbDzlvC1tu7RP0zTTkj5li2tCVYTGzLWxO8Urzajs5iEr5o4rdB
9CIVrbwZaUpJxaJj1r9UGpmBr8Mc5SsroE1DE7XKzcOi2AuijpIDlZgBTnJBvlUGcdaIiI9XTTkM
4pUs+LdDGQK8T69d2sJ/wZ0iRCkVz6GELpvSKYG+LsyjpWhuwpcyJozTZXHcbBsc0IXF1ACwvaSM
meNs60D+DCgGRdHB7MKrhaCTRT+whMTMrxN2rNN/k8aCSTnACJd/wYFyaAnLAoN49E+ooUQM8v7T
/w11fX36OFjjoIgb+G/ktcFu8gAOz2dlqPegqLTVtJOnq3ILFi/ZHGQxIbC1Cuov5KwWPGPw4gcO
RYRyuAfATfIZQc3U+puygFYO37pJx0erch8+Jrb96XpXNuskEJt0rPT/N2fn2qS2lbXtP/SqSiAB
4mu3j+04SffYiSdfqCn7sUACCRBIoF//XtfG7UpDVzOTmozT8aEtpK2917pP62y19G3aD6FxTqtF
BlfUPFBxXfdFnVG6OKDPgusMqRvwRVMkK/A7DVmt3Y6Fj/MSOPdOxaO968nA0t0HgO4q0HRRJU+Q
Ohg8qk6TfWB69g4nBTtEuhsTlzeAz1QfRUoFXCftMIehJQJC9+95BEEFAqbgK+R49LyR9WL1tR1Q
h4J3TwYsEerVK0//HEXi6qhdYPDh5MCGA/309/plOK3SSbMbPFi/GDlhHd8eZ9/zJHu1P0xej7Jt
oOas++RN4urwnxoUSdaWqZ93k/aB8aXvohiIHTWVdvWXL3FwgVhoDh8PCdRjHyQvJ+ySf7vGnktD
VT+LHwKK9Lfu8tRp5oOPP9vM09d0lXxxajP5MUs+8SM95OnH02/O2C/Ld7Srp//ka/6ZMqlu9DVf
f6WBXS6w3LzlJ/1WBMLwVTz8pCKVnzh9+9M3/tnG8u2t+mg3+bvsXblb4R9a0lMbagXCPyQYYBTm
J/mi+8TXZ22oPROd5an/5Av+oQtNjygR8m3448B5P3/DY2sa/v2zLeULf+/24+lnfrao/OepSz31
p/zIf6og4vudfu3nHzj9mdPv4+v26PcKb8vhIz976mNtSnnsy6/0nT//2Xaf+JqO038W3s3r3Wd6
3ha4LCYkcjFEI+X1OteCMSV2OtvjGn5IKx8ZD/QEPvDjcfV9BqgXnik/QpWdHhhf85AMAzrBEP7a
Ix7x42c4U/lm/AIX/felcfqt5WHlQuC7nZ49X/zEL/jiB4TxA7qY82a7CEbNbVu///HsGa8XHjkT
tG9O0MPpx273kVUgAPHzwaYLrKYn5IEbf3o+P3/kgfBw+fH0Mz+fEr/z9LWQr7+286nxBZBJ/cll
FL4rX/DTj0vn9D34fj+/aGYzAit+/BV8ATV4+hEwAgYxqb7y1Is44A+Ff+MPUEIQg1+JCn8d1OH0
I7/I1z//Of0nOpbrq+K8H4MsR2PAj0T3MxogPev7e+LGU0LPugdPM1nwwBnS0DBU9bfsCIwfIQfH
UPTY8yvFroc4e5H1COApkfgHfaJXBAfH5OMYcXt2jrpG8Yp08MWufdDjkU2pNNfwuYKkCPLjBsUU
EvB6R8jICu4ckZ88WcgNACUvUDS0CcaLipyhK7vrMzeMhAZbJWSeoBFnx2mRNHU3bGf7h3q5/MSs
7vf7ZPPd4z8boV2nRmLcO2nDf2Qpvet++TUeoZnjnmVbFK78skV8SzjHP7gsh0oMeb85OC9yLTbj
7XHAEI2HuqU1hdJSsArTwQFJWBfcvMFZPksprWyBKHJJfYjKw9ocF+SdaoPrltkLRkMpBp6SISc6
twzE82mtOtlm62NfTvYPUm3KWPSOyPO68+dkRTX54bOqCsWPKpWsjiTTA3YDEGsBeV2gdDaNBNeB
10Vm3ACCkir6PAi4zYfttC9H+4emMMlthF5MTkM0DnwfjTIHEZ1wTPjsTXdEMMMYFmtd4yqsOkNG
GMuxwLnbIx/YriiIrzzTiw0b9pRSH80osCHt+RkbVB1wog1W9Q7NgUo22GjMo3Wcv68380+aRxXw
lvvBXbw9vlLEG48r8Kfl12wIcWzZNokphACZkvU1Be9FRxuo3SmRfNCnWFwvyPxsXeb1YrljwaGv
ARGAqGSr2+LC7NL8T9Lj7+bz0YiijUINfJj7DMvBwkuOvx33TIdPVv1dnpG7JRMwjL4n0eY2yuNr
nbcIxpNmiWISbkIhGpsJyYFPFyBptTVO2Gz7EAB39IG+GE0FwAkrnePIDd5tCIsSt1ZJOgeVE2kZ
k29lhcl8w4uCikxhhN1dRYuk+vK6uOWi+eZ+ZlRrrMfBGDPFOWjXD3ECEz24AXiiRMcycVJET/gC
clqELB3x5tBf2IT5Jmv4KAljwLoGW6woEAhUO32wV8FYMxb4ParT4Ay2h9oOdaB1LNTrhfEF2+L1
0xRRWQzpiMPYtL9TlwR6DkdH7A4P0mRq57Llj7boqMOTk8TYn6Abw2SUNciiTDgE0dPU464or/e/
v0GkOzOpDIyYYMnzUJcC4TIT1A/16aJ+qIK6JfeSkCw75QZlToop2qhG83TKArYEk763TZP+doef
LyqATq/Dx889cmOniSObjkCGJmfgGyOFZ2MSkyqCwcFpcR27NNUoec5p65H1NfanPiTAhenbrmMP
Z6m6l4eMnxhEMEGr0KIH2CJeChu/UtUOYSsZBHHPhKXB/w22h7tuDPCEoi2fgrMahwejaihl3YK3
Htpf8opp3/jztDkRtPzaMyO44vZkJGHNymKwkBrhd3cUEABkMOttwYGCIbdr8c0yfzQreMykdXkb
0zXplwiTpGlVYKqfsFxr4vnkxIkCy4WwBPDNwIcCtIiYhm/M3yiCbopQQCEwscuGZgW2CVOZOL3y
av5bWN4J0AHagUmHpJNe23XUolSrx5u7/eZuy2MWChBedafWFxrF7b3WE3dvlf8mOxZDPmCAGmjP
ZE93+92bQVIHpk4htyqrw2aFcHx774HPa/exqgjhQazhyRbVpChmo4+HjoK3QzOAAaeMUfai3w2J
VsAZfcPbp+zpOjDx3JEWJPM4G1E3XGTbR5iw6vFkVT/wr4dARi+7L3FOGbDEM8H7r+tPO6aNvRRJ
d8zeidlowHFX80NLqCvCUFd+5WW0lDzbiXkDCY8i7J3S7jxYtVjvGUU7HVWnHQ63ongzzsn7jFKS
MulN0x//4w7sUlQNxI79Wa5YxY077/WEw+fvGSgOPLYjDs5nD7TjMYBfPakefLhYVj+mB3xHZqlh
RbXULElTcJES7g4CSp3iDqbozyXuCrTmVBnb7kjV2ZOq9PJdGz5zfgEco1xhwiSpMBeix5LdbYeq
+cFl5vstpOnqeSTdfbHV3hDig2uKr+ewECm5MN0KaSJKTfLdyR0lx9WXRdrJaK3rFcElcJPoMUK5
hKWHjJzzzbaN1ofTvWSG9/GmmC3uVUOIilmn5Hn+F7bpKG3eW6oESwnVQFew8bJTJDgto5r4DoDI
6+XxM1ttRuTjAEx4AhlBQ/G0Cqiq7Ww0XK/rh2ZEubkeIIqevc5zUhTqlljLEQ8dBOy0J3KtnK6r
wfjDHhGv2Rsq0fUp1xvoGpF55UBZnD4YCpdUHBOArBOUDiYD/ReIzuWb4/jLCZQZigGytc8IPXYm
cjOICrCgf30yxEAg5xT2BAQrC/Lt1vfXzbnAsBFzhgUSnQVRLVEOgum9vDBD5f70dTZED8sckcug
0Oc43aSsj9N+lZ4uSo+Er44dR81ogvqomQKjY7ec/+VPNtHooR5B+f24zdkAwmPSNPQmzV29wxWK
frchq8OjJWe0s+ohGRGmFnAOclLwhwPCigHMUu1RWQPO/dnHYbhvn9KLVuT3AUYHRRRbvyfCBE+6
oYfm0raL482ETNsuwupcoofdY67BjciJcWd8ioYwlVSqS+070MCEyB4zidTf1BXHCFbqomFD8Cx5
+bY+874jD6A/mfLIgW3PG/KCPmi6ni+WYZds9rgOa0TOBO9Kt9RLZHO8SArJ0yR6zY7FaB3eJgQD
ejEtqUIm7cJcMJjSNqMLRvA5K648/ufe9iFzZ4AZaaSSS5PWftQPtoNNGYDQLp//JUwbr5B+DWjy
EoPIWJPkH3UpUqco/aXu6Zyw69w8Ko0Vef53XecF5o0pnpYTqbhGf6QW8kR/Q0C3880E3ng/p07m
QkAPZEja4xK91uqDSQU1jjpfnJS0x8BbMTE06P2m0z+k3NyOXA0WDuvJn9MmeZsYo5eg27oenXlx
M71extJg5ce0MCYK5On19isSWtfjUR46vbqzOx7/ot20WUyA66j6OopqJHMhqy7Fta+JNlshVtxR
wbC9TkjjDY625dUOSsD97y86F6evmwqVOKoB7ODTi4vi6WI/Jx+G4pjyFAKhHJDzZsxyNkQFtx3x
f+4igqkU8st3Mx+zqeuSKNgmeW/s56MRvpAFqsYZakU0bL6n1w/00CadXyxh5qSEIvQUenh6sXDZ
y+OkWnOxExJcusWbrPqQLya/BLc85i09WeWc649xXbsx6cd61GrImWmLVhNhhaestTzwfRo+04Rq
U4c6alASDbHcz9DMn8x5nNoP7roWVBYsPhxVmRqO/Jwwqx+t8afN8v00PpTXgILz88EnBMyPKwJl
xehCIFMN+3y33G1m9xKCggRKM8sDZklk8iih4bbpcQLAmbNZEBBQDtOH3rSNkBUX/RGNKBhe3sme
W9SIwAcsaKq9mPyxp4+i3a6cZbKb3dt51z8a2ZB7daBDIQRAib/GI3eI9bj+dV6QB4gybk2jTTkG
x/uwLde/FMv6mhPBVXC+Sv52aeeD9IpkNSRCt57dy+JkWzhiVkPILBiMPjCA76EcsppFzWCBy83o
YVr0t9WgAWmhPB2gyGzwP9nQVCSUqkqhkSii7rMhWvNx83bXXakDL/prnzG44wCd5hiQYHy2RbR7
Yyu6ZBouWQOmzEqZUOlvCb+iJ3OBmumhg7hmG/MsQIvwIQjHaPT+gdBoyoJjXhdWDgX/2bkAimhG
8IhVNbsPzubRgukHrDk2BcxMbzBy3NpgNvRXOuLzjCR+XhjzCDxsg+2fX7PbqKprgOhFxReujV3V
OcqI6S/MMTXkfVlMpvfiEcq9fcSuPpvZjiJAt+ZmGr0dz6cf6g3qbjqzxzaU/HdslYrwyDyAzfZM
9VUJRT+P31j2qET0hsDWQO7/9c3xvjKDnAKAhgjo7+mbsz3Ml9mAffc+yK2F1UKK4mlpduSmCwKE
e4vAQPJLK152JINmfyiDyVm9UEWUHImrV96dy4VIlc8aHMcoLMRUzi5u0u0Oi2LFcHnzK4x41KAg
kDY49A/RtkfRhdoAtsaQf3vgabr7Go0mvwYjcIR68SqUcrnre01o5iFV8fzhaH96w9p21C0XVXl6
n+MJjZLaec7Q7DhI3mctM4Q4PLW56xBWwK7dyC1eGJqVABTN6d5sWQNl/yOg1RbUd1wO3GJfmbDO
sHCi4djtluiWLAlDX8V+piM0apFdK0WEIVTeNuFN0G0e8gXgtq6slHM2glXO+HOMjrQ0Y8bzeXb/
rdDpD/N5tV7MpvflCPE84SsaBvxcshHB2jbn7ZPQ10wrVQLw9tj3B50znct1s8UF7O91DZjQPIKD
Bow4h7b69ajD/ZtbM3CvMyAr3DWyfQKYTg6QvxfQsZbRcBrk7Qeq11BaTz8GTXh2jb0J3fKTjd/r
ImKbCoG6kPGUT+/XttoNl0y34n5xXWWDJxmdiuCNZ1QJE9BhYHAkRn7As8Tgl+msACN5VXXv28Xh
ffCWc6ez0eF9PsDJwH6SreAOauY66D4UIXCjM0gpYJytLkCwIhQ4+cAcPTcPjj5iNkKQUEylsJx8
O6zK9/3u8Iu/rjtP4Hm36j5mq82vgV7gz2u8MYEuqdu7arOjUzHnFbPP1GDHqzqXcy1VeIR4pNAR
MAICRdXTW1WNR7MtDT0b6IFbgiI4GJFwF+qB75ISHh7MX0yXa9agZz0dwwbKFobIvi3/NgxLFS5n
qRivZq7ABBFi5KvS0+1deSUuiiEfMRoNAgsoALPzvSBpj+sFGj8OSkSaTiuxygupEeCJKqPs7r3m
oHwlFEdfvDouI9tkm1RuvXxNF2RJuJe0yUP+B4ZzPniiWk37xXy05l5y8O0m+f8V1GBK0jCCPeQ5
IeHEec5v+NXX2cxowiHL40cxaboDqqjXmqonPbHv5afFoggzVl6+ymdfWqSvEJsJZeTFzr4dYXsj
3ZurXIGHsEmaudHsgPFx8wgt5V38PWjAd5ALDboW8tvyDg/pDq0bwFI1R81EtfTydV24j7x7o2Ay
AdQcxudIw3bNpNOsjzPs7gwbqgzGo77Ny8XHMslf+xqYd+qOm05IuOFcp6y7a4b0o+wmkGXGbyNT
IICDERSva66yzqM/pt3qLZjVqy45uWB956T2XAvbHSEA1HRwL+RB//AkrQmYwMYSBoHMSKznjkxa
UADzfKIWvZxCtus+38tC2s+P/QrfWiDpz07cqB5k7X7UkJJFpKt4ld1stDi+mlZM+aCb1WB+3DTf
xtH8Ti5cXDJrijf7ava7noFksb9djhZ362hxpci/iKDz2QD2Jcgu4VFRxD3dJfDMx0S3L7P7KP5l
N5q/19a7HfKS9zSvnEdakoO8m5YPU9ddaBNpRrTAi2LsFv3HLSx6oAghBOJ9+uChaxslct8fyM3w
QH15TeH448LOTgJKaWS5MednArr69MInXdMWw6ye3BtZnVf5n11KzHFxJHCYmEzDFmRidBh4+Son
uwiXAWCrfcJjQelCk1FxP6zj1V09WkEP5/TulBQbnDp5fhd6L3xt8c7wOPaeaXLntANbdlUVxknF
ByuPKZVHyAYA0+qYX5zvqD6M8Ep3t0I8aYOe8weQL/SHXuO18xROgZw78vbZ1oKMEywwY1CjkYbO
PBJ1s/NNi/wvqwGFac2GgB/SoOoC8A18yTlLsQHOj+VCPW1fSdyIrunyz+rdF0P72SLe6oBnqMyH
JjoEe5e6Rnsi/Zy6VSyOPZsK0jU8m0IRTqxWmvOXAa/n7ZGS7MAkI+ShhBQjxf0sCaMe0oC/ZlDf
bgYIuyGuZbr0/dnASNqE31PegUF/cpXIWoR4EI6dpkY2iE88G1LlAO7VDcgygeOq7ZQrqg/dDom8
RR5snxxSsdaLBQOMjPc6YS6BIePd1kQrilCxGG7Nw8oHPAYeoA2gm4Q3wE1isqNRxZR5ZYk+U9tR
qZCQiMWfguVcjl2t59EEp8aErp4FCervaLVgFzI0CCYr40RwpJp8SbOjQOXmBzUs41PMtHJfKnAx
v3xdFwglrzwuVSYpjdmQRqPz7qQ4TA5tcTiyHXH3g6SDJqDekN7YwjryogDxcJbp8C2rr+kajjJF
sH7KnAQ86aElODi63eprQaSLURftarh83Ve86i9f68UEK64VlJq7x2uO5+5cftIf+3TJ/ItJ0H6b
kGkOjQWMwUuGyXgPy73hgBwrDDP68gipm4oiDxqqNHwoZl8Z6KGsworGhDvUU+9sLBSG2CUYLuZY
qyACd2VfzcB47oxm8YLGkVU5AeM8228nm90wrvN2zFvJYuCoW5YtLDopQPBQ8Qpyo6MSpd1mZPGb
OgUGGJPO65bjRUfb9l07YSQhc4I/vXyrnzulHBU2EYKaAGOebajVln0jq6vxvQ6yLGX6BglR1l4u
CRX1TPkNW3655M6Ojt+zObf+oM6XXEAgTKOSq5yG+uqSffaukcTOOaWueHiu2q32dK3dfjO6V1zh
465H7O2r+NeuHBM+AKkGf6zeR7eO9bcIn4zCuqt/XRYzTIblp+sqpNEzrzhk7QDyMWPE2gW5lwzX
y3ayakahl873tG472qUDr9CcARp2/ZouZPH7NT3snOJfWfEPPM3mO5iwOaiCA//HB3kM87FYMUuu
ZI8K3oYfhxepj/fKC4719Mt+2r3HhPOKfPN/hzFHWPk0W3ctwT4s6zhRV83yCelAyyP/XpC3wnpf
5pBnRHCWlvlgJAWQGYp/BnUcMAho0XIgxGp2fL3Iu7fXk34uYot9t4mRQHoEN8b7cLbg2rpjGsea
m5enRIVw88R57X1Pih5OdWQSThW0tsgKytVi9k7Bu+4H0wn8tSblhgOwIyogA53904OaGPFA4GOl
bjt4Z/r3BJ+y1I+ikB4BTkhTZc/XLhZGViUgQoAb1wNJwkCNs0qFVAiofYvAIdkaTyuVZDE7Ql3m
p0USnvmBF2lE/BrNQ3zAEyGYygMlVB8jpE+fidq/2YYGK/2q/26BHuGgCNWUCT0EOmsMZ+4CkUxo
R2bYjl7eD57reVBbyRBOgSggNs4uu6Y9yzbz9D4oOMc0yUYLxWC/FEoMk9BF1LLj668xxcvBH+bW
upY81y2vpTCTity+NS1S6B95ZC9f54Xzz2VkuxMT/us4VN/Rv0EoiKIWk/0wSu5J5f9Y13iG6HG7
Pcn9qu3W5EDhjwhyAF+jDnCV2i44dumGMo5aNSrQI384yVSnbDYg49uQBukCNxOBpPBuKSxB0tjD
0GsNsmYQJJCuTIg7vgmIN3pIpwJZ5UwgSa8XFhcTXPjEU05DUFGCHejwz55MG23X66ZrJ/dNxK5M
Sp6aX/1DSrYEPgLnwac9xaCotaVYRxZXkzJhEd9RWMiTlPXkW9jFERToeAmRJA61pZPS56r2PapP
9LgpDWGWKHf1dHbyciFbKujI5GaV2fnYHWJW5cjsUorhlx91gCzO3iQ0qHDV8JWcVec1f7Epsy0n
1Jikq765zSKcUKGgh70MKgoevPVViiDNvaRmLKpxRB0jtp3CY2/jMC8xIsejNuT2McyVqhZdlQvb
KH5h2ThmbXPKBanAj1k22XH3pU5hXojXVV5I2Nanund4A6Zly+dsyAdujo7wm77TTxfOSYBdtU7p
GCB6gVA1ciTV7tZxpPkcMN1cP35NTLIa/zWdlxxjq991xGjXCeZssurcwQoiNuyTd6vot6Rfv64H
zAehHlYjHY0o0qyxI3K5XxUt4artDMbm5fv/XCOPVDTjFJY6Jtnz7FUrGfpO6jolAoLWEKtIuq5E
ok4Y/VzxmMXfOjCOkkHjOWWBtyOlDQj9CVVvg9jGpsfd2mzzuJwwYT3/S7GAi9LEzEdM3PJC4bXD
hbzPpvHa4p8E7GjBKJoSeiJfNNN3g1YMSjiKme718ocP+TLniw8yeiJIDWF+LuTpp8s9OVcRNQhT
SVDcfci6DmkEH25F7Fp+oAtpDiwoT3y3l1NLSFIkmyjzAIxOAs0g//8bVsp3yyne0QJ54KxlvOf0
Yxj1QeS+8x4NsAnsC0WNw9KMmtzV6/Jm+sayN62wKD/ybkquQ1MKjl1OZu8HbfEvxWopEyrMM/NV
dQy1/oZ4w6piMfoEwsQJs+wyYlftEk2kkRt1XQfFEUGMj7SJ8Z8WLrLxHpAWMALx1q9Kl5zDaCvK
FK9bB0xUzIIOiZboHwu4V8FgJ1lRDQBw06WxS2foEkN3vnylG7DfkH6FkFCC3tRzbf8OEfGPUYSa
Zn1nlrMCv+vq1wDgnT9c2WZweIZzJuehYUmfNDO0HOl9vC1ft8fJb+s44kgDUFYSlO3MoCO04DFj
Sv6G1g6tTg2ixvy6oL60i/jRXmZ7GGh653qHogzJN8weKxuK2fbjRKUfPntb3D71VYoOVvjiJmwc
vuUvL94wDfzi86HvQj3FmQEp9fTNjbZ5voznQz6f6U+oUuIcYETNHGSLge8iDSH6BRNhvFYrx+QV
cw+CwpZ+JMz5FiVWGtoVn2ROrSPNPYVZ/OZaMRbSQqtCcBeRk+G6cLOtcpRj/0WwxDMYEOYSOgKK
Kqjz8/kJ/aQu+mQ1SgOwqLauSzE7d+XkF0eVhmB9ykKTEhoQT8lLwJXmNohDOMc9tq6LQZ6D1KYK
liEBYSlAF5/e64S0hmpBFGFgLoH2wpjubgwki55TuYK2iYy0t44WU7TH7FT1dA60MxBf5lfSgagF
FK6ITtk1fSd0HSmlZDtQkfDyEnmGcB0gUmR7i4lWY4jCufJilzaDYjBPAixgfPvjcRlS/Zwrj6Ir
bGoCsZnAqex6mAkKYAgp80fw8RSnsOMWCVEYGgliXrALimPaaweJHfNDX776i7hV5FaKUskPTmjF
xucxwu0obaIub4dUgfXvzAj9T70uOBI5k4KJsqpzDhwKZfkLdjEF+pYM4n9Gwge3FEH66oksaAXi
POnD+4yazbQS60aD0bo5+285yDDSM+54Q0Bv0X93vJCEREjo/5FlHibGCRKmpyGXzbqHrGhIW0PG
Rl8yG+//IHnwld5p30u3VMVLvkrm2/bYpLCm/tGzhySj/NeKUawv37ZnyOCnt+38oc9wRqwz8hnc
0t1jY1Rg+ZT1eaTOhxRbdKs3++P2V0/kch1/SAcNJQ9I30+NHWDwyxcVOounmxXg1ABVAsK0mGjM
8/p2Na8nZXkc3iuZVbDkRekfC6oODoZHz3y9YtQT3duddp8S+UY+5pAynLAjeNAMYtvBYK9gsIu6
lAA4NhAyIC2KA/QKhZHLCG2E5MzxDoM4PIprKGeOy7iD3twwNgk8wYpYdN4ZCerzxDStioOos2U9
4ebvbelMcpQzvg7UPPuijujH0JOEt/Xs9lT5fEfRWg7vlSSF2Jot4pc9fCd+/TALyeoyZR82oQxg
j3Oa5pfk+ptyiTSGZS2qEMpOZnDbtISJSKGhpGmrlqRVkoumcvK/GOIuRXvxdAmO4RAC1cOB93R7
RFe8S7N1Ngy8ZBh6w9MN7yHBg+yrH5odAzBs1/kU5sqFBhM0zO1RnNm5EyYWBS4VxVo00yl4HRC7
BHdYhlh6GOOZEaR/frpsN1lZF4st99kzE7MAR97HbsyCsWWAxrNVkAcP1jcIYyQoX1SWqBmoeHdU
FW+vNrzP4LcIoaHRFH5NOc/PdFlIqg6EtqWDQJCuZ8Xvm3r8No5Y0KPlp8mwf7c71P9agJveDqPo
X8xl/9CVrAPkmwH3gY+wtZARKNebD4vJ4sGg0aQn1+PlFzkg3GePGlgH5HvIqYLb/mylFsN+Opgd
1oOTgkxPUSSMQKqvhEbHCeHIxDD4REwjyr6d+vHoD1lKlfpBDIX7nkfwOWCNlLCngZvcYgftumhJ
JPnYr9DFo/cPHqmXP8Yz6CMcuu5HDhgMUufezHZTEB846QYBGaW8fx2CdvBA8rtxiIAoMLRd3XOg
ZdQeOk5qSqAwW5NnYDBnUENduS4LifPbi9aUCD9HMV0kLUQApctqvIzvHRfVDFe/xdUQ/6+AGNlH
+gp3+L/3+y8u0HKDk4VAGsX6vj329RYWAn0Fve7L13aR5MJ5bDQrPToFNfbHM3APwf6xn8QHCk7E
Gdt+83753oZVLCZLF+9U6ls92BjaeYgtC+Mx9m5xs8s2KfcUrszGCKpLdQJe1xlUL7YumEg7BTsB
lS8WnTYolkanADMSvals8yx/kyT/2q/7P5CrXak3nlsTCZsD7yH3fsy/n+5iTFYnkvxYUHrmtLr1
4G28mIahLApkOqYzu4PJP6g6Apx8rZPIbEeL/+1y+q0fxG/bafrXy/c9YD9nayIZkb6DcoIYIOjm
p9dVrBaTdDWYJWxai0DgqvqQYtfjTWrI60fQ2f5LD6qHvBtZGJKWAK5OGojexb/jAzuvWNH2axxB
+FHzdURqSQgAT30knpp6gMwd9rhHQYY9rkWWxKtdvb9umIqcscIaD2O4JYRVC+tFuFE4UguegnFr
1QEIQzyjj0j651iVnbL317cZ4kT5QyJxnltOCHC+ma4iNzJxxvGx+ZIuxx+srqRn1V/4b3V/zkFz
xPHLN/sZIG7AbZugRGI0FGknZ9VTlW2afjRrklDpa6HVk1oOZ9+aKftcWRQ47pzEt0JdT5s8r5ev
q2z1VpvE47YhDuUsH4trRQ1qaeM58FvES0EvAOfwoKZKpaLiWt8Ag1Q3k9Wr4yqdMPPcwZ24RR+l
D9WqZpSWoeVIW2naK4L7b67D2s+9AWzqWDNZ/ekUY8vTlRbN025UZXx4H5SJa82WkRCYB2K2Yj+O
1ivP7uD+4PQJqX6oTQzfmGAatu39R6JWdGFeFi8Agvdz4eh2fYijfTca3odY/D1Ldjr4LtAkw1Ye
aFskinKmL0DVwyHSGEb7+7qSVQdBIiArDHRPRpyJXP3LS+a54g13lZ0hOwcF3NldSzYVXXi2o/qB
yWqS8g0QGVZmBO4Cl1SmavAdE9aNM/IbWvxLBDMVm5vZlmlqS2ajO54TVA2cKEwGwz+QHGivw0Ur
JRNw9sBxXNfLF//cIx+jEpE/hovlzDl75Mt1km6KbBB06vWYd2yRMFzTXcP+EOhAmkp7mBoy5YoB
wCu7z8HIjn8y+DOpLa9c2CUQMBiz7Zn4nsZkFZzJAtv5ckG11vw4oRfosjYonijT8nH5KdDE5jnR
parX0GjTkTZhbvWEerNXOaz76+WLeob34aKIg2VQFg0nh8XTu4WZabfOJvkAfovHmnG30COqrvYF
sQgSPFQCMq/at4Ny86vHRtiOWZ/NAUGFtPUea0LHmOj5pr8rRtldn9fxq6Ii0Cuc3ICeL1/2sw8Z
WQD3keqc53xWn7e78Xp8IGgxFG0mJAXDPU5AaTlVZBmRX+oE8wGm4B/4tkkUsh5BNwI+4XTXl6/r
2TcHaxVZItSTMbva09vJJNrFoIi6mOwr6NLp4fOmjBm+XoC95X+GeDgIzKBhFL1nA2ziyZs4yqFy
gD3t59BTmzqSbpfk3aAV4/QpGTJFA/laIcN20+9etfPq6/XX/sKnSjlktT5Uyw4ANzi7qZP58ThP
N7v+3gmQATmvjkxzn6HicfyFzrDpu3U2+H26bd/X247503t8tWhCOB4nlJmqZIIgB6Q9SVdfX765
zz10NPYxpRr0usL1s5s7JWypGxfxqcSVyCYM26bMbakj9sRz3hxwWMEw8tUTp2a4kf4lKy+50+vC
y4s5c9w3X56UPoc6Ek/Q0+uKFs1yWPZzFiPknlGoSuikvDj1oamIq+5xy4B3Y9l508TxfwTIbeQR
OznEAZUoRF2+Qr4yIGoO4DvrR3ha81cxuX7pHA7cNyx8ErmGPLrpO6aBiz6vUJTbXjjVnIHEU0YN
Zd+KeshzGHWonySLr1Esz6gwQKEzBLAI2JUWnJ8P42m3btcsFGVtftA6wus/HL9apLNXMQudVt55
S5paUkxvjw5+qx5xIxkQlVL/rB/OSKKjGcYsStjQ2aURP9UussmCS6PaEm0V/hc3VhceCvqSa+NM
fYwbkq1RCxhYGop7oeH2f4/OYY1k+r9JxxsDGJ3PwenJxusXUXK4X5S7V4uGuKcYMRh205PWqvw0
zrvfh5OILFNABHD4EFGTpA9BBsSSAKPAbnpVovhMe4ax1qGBXNmloGbb7DKIVBIXmjr6K48dKv+Y
1KeInkEzohv6YEOAOSL6PIFPFP0VpjIEr49mn9pZ99sEj+jLb3xQV5w1CqaYA5WO6RfQJzx9sybN
oEvHFWRtoPeJR5BdQWfwpp4Dqj1q6Bx/ZmfrI5Udkhlm8Dxey/n7n/GmYGLKKpbrfn6zng0Z/nDt
gA9es6dX64QjnjJKVW0JZ21Nu0oWG1SU/b1ckAIg+4ykRLTp7CNxy3kMns7gVXqQsmCcy3gT348X
s4bQsQPxmFTVDQww1V5oJguSCJFHGoKdM+dueFjcjes9kmCgB2Yn972Tv1EEX7dWXHpb8dzaoMW8
3GaHnH0UCJ/BfJMcjif2HvqFQ+89oy5xM4NDs81br4hf+iqF4FLOM9U78sXkdn7Re5APN7cQrB+a
Ov60We0+JCUXa51R7Mfr/x0kHnK5UJ+AYAgPzk0X9PLbbLSdkTrJzRbh7HKulhQWVRVhbpOKT8rO
eILPm+kPdd+TFBDUErT0WJmuS68u5pmQUcNIzglkNOoU4dCn65cnlKazPf2fCh7dia4AxzrooRSt
UxKaHYjIBLIXH+4yqiuWsybRnIkGj4Oi6jU2IDWxLgzxXtmsdkzTVBwQjyI21xTY0pe9/AY+c+by
CTJCK0ZkyaMFPFsIVUuU+2xpru2PyHa11o+MeIOF3ZzMYKf3ailc89TZroDQAM7yA8osrrNqo0uA
dgiwQXQb00KQiZ4X09V6PZxukyE7wxgrPrP/8hQJSL//ohBY5l+wOwiBD3AWqvVbRDcpTQA7iNL2
MsPVuDenge9Rrj4J6HpmdTUtfj5krZDaE3Ap87XFqBu00ewuZmyrJgwEWIUCMWLDnlSELO9DXI0Y
VrNuUIMRj1DuUd5wXrcdeNCWs1o1ZwsfK9JhJmtUbPObol29uX4WPlOMDinrKeoxhGBXPn8l+vh4
HHZzsi/yafU1mxB0Ss926wa0zwoyeo4fw1vMYFuBkm7H2+k8oiAVh9X/iZgktCIQZhV74W2VTDZc
7wDpOD0+aSAiW2G+7dUzMxjSz/ZTkEyiNNAm8xKdn+UAf/MMEgDM4XH/lPfB4+V4gp4YMmkX12O3
z/80BPKRigmxdCg+hDblJp2z4T7s/DmDrqRpvB+uD7V86vPU38TORaEUs3cNPjZ47mQyv90Npuaa
3KlxVJbUgewpW3IjDEG8HWIs67d6BMAOoyMRpTAy1sm7ApRSoMW+E3JKEDvoDrE7YYrX7Wq4J9CU
9QRHleJnz+asHWesB4vTJh3fyu00G8Rzxk2IFBlElExBFRGtD4e3+aF/M0GIb6K+m5iHJaNavwtU
tT0CdUBtOvM/s34TRleeNj2ASD7uJELzjtDluh72uePQs5ByZzgC/T0PmWgT2M1dT95VytRLb72v
nu1lVx1v9IxG2+L1cli8s3oUTXATROF0m6TFb6PFDEkoVCzv8vqWbv2zDwXv5Be5/YZ5FfmqezVZ
g8mB0oaU4JRat+Xl7atr5qCgGTpfibxIet85Fy/28cm0Hyynq/X+fpunN+vq3xb5NsePcFrBtMoo
pgpnUTAXAfsxnxbjX9zPvklSCjamQ3xFhBD1EdUJzLWqv6AvwUKk7KjbMjvNdH9bwLhnJVIlUxOk
N82QSDWPLjUa2RZZV7qP3zxGxkU79e8sxAqpEik8Qop+TauCE+kkdwzHiFimdgWYKTZAqqHTCrBD
t3QLHKbuPwQHAe/MSTQPbEU8u6vG/fv/Fy33oMwbboOyKEeVCnH/7wcOVh9S1TXzP5PJmfXLON5l
u9DZK/wwH0xmOwxFB2atD2DBvGOy376kj8Ki+Dh6L1JSAeYqfLxyXZeF8hCzNEGhcERThlmL7vxN
wdm3u6SYrQ77+3a7eb8rt39kEpqHAhr3h+MUIuFDO1iubkb1lhBCroz0F+Mzsuzwn9NYWPggDvfk
Khv9TEeGZpdgJKSlhJlyLj69uu1s0c2j6WoXkH4TVt3iQtspj4G5L9vRaurjEN+2iKghm1PHMeJS
0R0RwSIS87aHFL7KAV2SlEzY5saZz4ke9BxkirZpNC/bbofZlTc9m3/MoxjRNyjscA0ZPOS/T27J
sF7hfxywawGhkDW4zFHs/7PixkQBpKoYEVlrZ8+0OK5w10RNE9BhjWQhLAzAw9B+m9igQWVHda3Z
lKUM/33UnNr6SJ7TKX+7staCo/psv+GiYkbgMfQKavcMw2yPTTQ+LsZNYM+FjrSHaZSU2c0ZspK2
44/lMCdgCBaD8KsQLgKMbP5AukS9s8j/zDfHG5ndwDO5/YLm6Fc0Kd+qcYtvjfBaRkhKrSkjK+BC
PFsU7sgLt+zSHEXRjcWV39q0GDW8/nVGf8iQOmXcwzCISpj1EkSBBK0FgwDtTMgy44BON4qKoEtA
5jJS9ERhRb0gFnDxr+DRNOXhJVmh2+I9P0kTqUc8FLtF9zFOF8C3bHQrRehood31DnHF3KXkU8iN
JwNv3AxJQy//VU6ZIQxutiUSKh/gsSJo0xgw9REatwo1MujgQswqBE4U8yqgAtRgIDwBRBME4mKF
9pNxjm6V3xNcN9k/gLaG6JnQG4wHE+vss/d30jL5Jd5sTyvRXAFpfODVYDNQqKm5ySPA8b+hOcQJ
hHLts1oPwzeciHxdbxVa1ouFqOUSqdV0Alv6dF8p+kOxiA7LBiZg8L3rgNzgKMoEbpzSPzZOr/0Y
5zyPBrZQN1Mjczbdf6kheDroIKcAOS3XqlMDYNC0Q2uYuCXSoF7J00+7ft0QuQ8FdxxtbxaTnpxr
PDI0vp5YQkhCNVbd1YytajsWO9tYlwP24RREHvId3VZyO9xNPzSbxe/jeFjcNIeHfLy7VQrjOEit
13ZKPa1qypQOO4EKYrxoLTv+2WPltED2Z/xmUDb9/dDI2rZcz7Ltval/StVMhAjSf+RUNzIpMphx
SyIZ1Q0c2CdVi33EGOd+yL7MDQ7MmBKxl/eYkD389MmCQsEJpkM4EmqBs9Y0WqS7aLUccGlysCXv
9q7+qgnI7aEiNMFV6JbhEHVJgGYJUcqta8x21dVSomUSqubmf/bSHVosmGmKcdwDWUOZG1Hgpqk0
IoxWRMQfcuxy5MYJ7y+zHV8H5QH4pZXIy5+S8DoW6MXHpHdFfcBYUYLEni7gbbYZTpuu2Z6wWf13
ZATjesLQHCeUVflwMb0JaFK3wjCSLQg1VqlgyFibFMfb+jhkg1xAZWQ7CiLfy3qGV3O+LXavtsv1
8KaLyCZOunz0ioJ6S640+1tK+FOZb/lDNZOgy8z+IIkaCXZ2U6Iywfz5Zgv8Qrx4t6Ef6BaD2zyi
gKW6Y5oNtfK6/hrW+oQtM4mYuJvvVHGXg+Y2CMjqaFncdBNqEIcvk3LJz+eH5FV6mJN9zNqb34xW
9ep1uURr35STb03MW5oh6iSe4nW2opKESUi1o20AmeVKyilZv2k2m9/qDakmSNTLlC55vknZT4Ft
I7XC46K6bXbF7iaMzAT6KRjVkxzihOkJ3QxtfxTfLqN9cZsQHHKTolC6LQckCO3Rn2+3HCr8BYvb
FNNQ1/Kx0gHD3aN4dD9cJr8tRzf5us7oT2kbupqmFHPxZ0+Feq1cXKI4iKmKqrrdHllHfcvtjTYc
ZDWmxJv0cFzdzKrN/9U7/rpkAe9Yxf5AjOrLy+sZQSeQPxg4pAIRhWQAP11dJP+MtvN0ubnPW5gz
ulEPSYvVfLHiEBOmOYkWbG1y3GDCZTp2fC9qhhWJ9fhSCZ3pz3DAJoGWxD3hm5jetlF5s53z7KLp
je7GPOevoc8x6i7VJf0Dhi3Q9/wE19lNDYkxqE0DmaLJk1eUN41meF4c38779DebZR3mwZFc4ERq
VzcC4Vaq/Yw7qk3yerTPM5gu94ycgRj5LkzORYJnmR6jqu+4Zz8U8/mMDzViYcf7IZ4mW6GV0nxK
CU5/71oINsFfxwH6hy2OI1jKmLBRRQf9HrZclbrC/esRlIH1OttBAJooxjAyjdCmn9G2bIfTdb1t
18Hda9pOt6+/OtmJBNAP3QLlBPIgwMZPlvsKlzySQ+QZyFh/NW76UrkNuklLnfJhyeEH83y65pL9
cte162Qb7JwZyJeSJZtR02a0nKaT49tucavGquzjm3J3vDPOMUA72FO07dhD25koJhDT8r+ll5Si
mOR53bxw2aEY7ZeOeEtGXDleyqeX3c4PWbRo11tqbdQORiFQEVgTBrOkx8J08Ha93v06newQk39V
W9KNlN+kryPcRapjXJFKs19+iy9NhFxa8G4jAgQ9PheJEM27Xo2KehPi/DpE13mPz/NA1U3IaLbG
HAO4AndCUGPe3YCTsd+umeQad59W0eDXJqacbHDPgsdHNUMNFUMkq/jVy5d5eWLr0Cd5DyU2z/+C
nq1m5W61ro+b0OOVaxNKFhwZVlXe02xIKsTw+M7yooFkFMaTYAqqB7icen4kKnP9l1tQwKfYUQOX
k3eI4TOHISBxpdnRcBMT4afprp7N/r2F/TXNV+N5D5j+GLsQgkiu1kzPPg2LElFnCPTzRjvJlsUo
nm829/ymX7o9Ea8BrqOPFcU/qfkpomi2BcnVSwSxcPf/WTvX5qax7Ot/oVGVrOvR29yBEKCbMOl5
o2Lgj2zJ1tWWLH3657eOcQ9WUjEz9VR1pQMJiSwfnbP32usiBTqloAgTukLRBkso/D5k+fNaleez
ct4MSFXEO0giH8/NNP1lZOq26rhKTimJOEVhk172SP+2pOACil3A48XOLjhGpGw7/6SU0iqxhuK8
iDY1Z4QSz3F7XR92xBJJMNOfz/JzfxsvyX087LIiMB813OK82WqBOaeIT1oKFg/Aic5gQKa2u+Wo
ySFGSYjw+iL2XrowSLYM9GAmJtBUZ52Os2kzb7/Z12BMvLWw9b8KDjcZLlkB6dE5BiNdsymvijXx
TvLsjZcNSUuYDV66eVpfdhQTsHKpS9QwBitaAfgr9QX3ApyQeXm1hO6zyEDkym2/voIBVGJ6siAe
YIMUE+iYZqWG+TYxYL/JFz2/JadOMNNmxUBaz0b/JBqeu+bNdMiEIVfyQnZSccPvcnK8+ovF9DVr
NqDh9K2yz5t6Wumipz7sjMPY3jqcGMenTKNcEW0nZhvpV4gAY3DcDP8enObRl6lOlBGSnQuN0IG4
aezc9E9QGIKR0pCsSOR6Ia+JlgoscKMCEqjqblhkxU1RJ+5lTvjJZbCCf8MifCS174rFubogELO+
HqJt9Slzx/SqQMBWbVQrjsSJ9hyx/QgnvTIpG96m4PjtkAQMaPyoMBEgDUtqps4NMzxhqfnMwP3t
ZPmrNhAQAHV1BBela6n1DEws3hmgdKlTOxbAZbXhkocQ0evAz9n3kCGdumjYOfvtVcVQqOt4N81i
03BYIYX1yF5rS96NoFC6x5Kk0BZGosf5tqaulCNRkMtKu+beZWs+Gwy03EkjxYhqNls1Hg5M0erg
rVf4ROVqmjbshGGsBKPT495k/c6FCLh7sgUlGJhbme/xioarN8AM7OsX8UiDY0azwKqj6O+CgTnh
MEIdivAVjpEGoIfcOe/aSvSmEMsGAFN/Qpqt6Urp0TNgRBZc5I0QNwc8N6C2mVruVayFGiz4HcN6
F32ckmT1rlolaBv9urlarczTZtP9McTjdIHDrbktQ25dvAKUWQCCF+H+62CcDbeAKzI73kXUUHwr
A/oBJjJR3GtkmEnOxFgqXzQMF0VQfsxT3tecZo2s0uymjSGwY+uRqCdZQkp3JzJTqhwi4bI21w7d
PDA1oapl2jbkgwBdIjd3VmiZiVJ076bRH67/0Tv+NhvcTf0pW6hFSFn6Ge/PVREjCwX5dnr3R74Y
HtGBN1fuaL4T3IKqeFeck7w+VwcJWNQuzMkdMYaeTSj7YOM2Pi/4MGaAFWQHv4BU2VR+sxmUMGLs
QA/RuDXkhgYm5RoE8+CiZ4Z9nkr13AJQF4XQn4IRPBam52m1gyvtUPlTUtmLslLGn+DdEUUT78+g
5eoSsig4Csz4WXNhGaJJGqiplk0IkLE9FbG7Y9sxapqF4RZb9Fy4GFjIjPGS4H5r4QR4IOvjaoXe
oPzPBG9Y0c9paqwDSDVfj5NUy3wzDiDxNTKmAdWR4TLka2RnxWdZ5tnGAdgp10qJ98l3dQ++/oKy
/PVjwTwb58oWgTY9EU2XU3VeHe6T2k+9rrKjPqaROMvI2BXkv2I/AU8Sy6ggKdyEslPk3sHNLaCZ
dSPACuWZ5XQy+GF/fJJrXFYQcEdfntUUEUIs+Tkm5IktatynhB5W6+khSKZ/uSFEZ1SwgjSEKMpN
1JY+FBOd27Ht57eid+dL9j4HTi9NJ8jvgm05d9ivxBRWGyCTH6FXEtxJlaUQpy6Jv+cJm4tOVNFK
j5zxI8Qn/HOVMktgAscwWoIc1eGKArJlFu2h5cWDjlQRtlraOzQN1cDJ4lnwFmLA1H/4wXqTASNw
B+v8g/pBl2Ce19+ll85u/A5J3wkJAXs+m5maDZTxtCoPBBfwoS5kkZUoWdloNblTsqv0BKBZj1Y0
nvB/CniVkKKr+QknjhxbXr+wl0pjGTHGXBdFxTPfYmfIE/b0uvxUhRwsEULoYqQRZ8JgyuGJTvlD
1bNTZqHh8K39W81adepU6fhnsS5WmM/85NngurUK4k/bMH9Up+nm7Fzo+gUBC/jXHF8vRIb/kp8p
xFiNtgA6cTrGzHs7ZktQB/j8PFyvv87nfJIEGJFxvhg5FGfzQDEn8rYrb7/bfMKu5Xo3rrjZYCTs
F4W3uRiQ/E8A7tafW1wp2JHWm42a3WrBqfjcJHUvbX6yST8WZflenFM5qMtXzS1AdGA6Qlgtv+kV
/kb9p+70pJvWK8CrFchEHNM5QbatqFVX29Xmk+4cBfaPAL5g1nOca7uT7bBwjmN2fOZjHCBROsi9
6BTdBGTFfFNtCAmugEm6yj043us3+qXyPqHpp8smfw8p+qzJjnn4Nvnory2NUFNI0Q20L2nqVwkt
obuWlFFaXNPCEBHNURNY7qUBqiNFxbyXp4GNcPhf5pHKBoS1R2WF9VgU+KcnTD+59S5pu/Un2ctp
d5Q5miZ+2QS0yUzGVQqQwfYOEcRluCcWmCZfgzWt4XbVP4ky4K37D9nYn9song1LuTh8b/FAQZwY
+v5sO5829cCANyzs7auIxLJakwEC5AGWwNNOvAlMSS2SfNwyXVO4FAtwJ3Yc0UhnJChx0v+e9CiZ
HNJOggxBwBnrn967eIhqU0Rj/olS+EniVDEQ7I5BC2+NmzIIHmgrqj31fcb6E+8g3D5pX1ag9ET3
WZeLt2FQn7U0eoZYc3EM/qTmI6MD5svpxZWp57dO4iytSPzIVhGtXQ29VXPGbF7kTMmkcayKu2id
3h4PHKpdBH/bJyvg4kGytSnkJc+sb/eROfc+a0B6+jQzroo8ZCxID+nWZ9fqt1UdOI5xPgZ7zlqJ
LUwFF7/DzRWthVbh0UnS5gThFGfpYdGeEBvIy5ya5wG7FwAEEgGYm5IFibqMCcfpDWzHwfeKjRt+
HAZ0ALTmnIsYt+DBSh1guzldXJ/7b5mJ//MY8aJtpnZwrsue3LHqL61LVIC4GPapZDZnNhgrK/3l
1mFZZYhCtYwCBjDQvU6v0uFNdnzW0a3bptlV4W3NbeUzaiCEh/qkoXkKFvQN2tztHHBLnlzF9JzA
EHKF4F64DcotO/ulOAk69cENSKj1YWN262y319Mbd6JktIwJoaQkUD7Z0HBKnY46DACJo6FmGsfe
Yd1rf6onNKHQTFd2/9WeM1thVFUIpVOycvYPOVIez0CZpQhwtqQc0p9UXNpyEcxIiF3r4xaC1KHs
is9r075dDBe7cn2529UYnT1OVfbZapqocnuyGnzMMGJoMhLQymtSfmi5p4tv+hv7YyWgJcTLmp6P
wOnWBZvdmbxYv8OajFm9rtvyhYiJ04rDKZqoALCBn1C7Fa3IZAbgRehRV8B/UU7pyKBE8nrJg4SM
DEXF7GqDUJWbYNb4CFLlyH/L+vsmvEHFqLcBHLrCDepSb5F1oC1oyS1DKMRPiflstecdG+MNIHf8
Vl5xkLTeFl37WJXpF2tnAze+LcAlUJxRYpb8Cqp4K0cDlJe0X3t2TxCKSBF6ruOKEtQO8W1l2Wwq
bJYYgkgOXyQMehi7jtW3zbJito4h5U8CZ4dnTLkvPouUKXG+BVUxsFF0nR2Png0Ln4vBtdapWFw9
k8AwZEycrnUgjxFic0TdlSB8QGv7N8DK9NfFEbsoqJEDGG0mJkYMXAe+A4xMCAFE3HV7cH3uq224
xWlrGZCUIAjnaaU4d5/uaFyqsGkmOYSMkTxgzRR/mdjCVCnMiqrglvzqolDeNMnVJCJLTsBnhz/z
Bdf7zMdDFjUfiZzm49+fkGfN53w0X/nK4T/+RBj1wrtoUyhD+uLf4eeHz/k2+y8OX+QjXz98rhBr
X7/APu487VDJ4uopVJK5TG6JLHc3+oNBovPN/l9f4W+X0KWUds1Hv75aOJcEXrv7z/qob/hGzDWf
dIP+hqTrw8eix2aeAcx7ss75qEiXoLZ/qJVF/fd/h9Dqv//IJ4dk88MnJFMfsrC79vMhpZqPh//w
iOGTflR6NdHVfDz8zcQ2rdjqw0f+moDrdkuT3H7OPmZglcfIa7f7fPgXmrUo8lz/8BB/zc+jqeKr
eIwdPvJH/nMYG37k7/TpMRSd9/UQjM1f/PIVnK/4lr+DsQ+fGGQr2d3h45mzwOop/3MW4I2nw4Cn
I6ALZpg419OUoec3vbPhVqfJdwE74J0CuGR0CRF/Ac5IrWtjtsyIu6o70qobF7itiJsd9hqCgnrg
VNffML7OgSCtbCtrGB2uNIouFhg4ZkwLwCq+UmUD2bTAb8W6zrB9o6mE/JiAqGLNNy7/ZbUJ1QKA
ExIUJRvZNdnK++EuaJ3l9WIn3l3ndG/bHdhA59FbF+v4Ci1LeVmWjLCVW10N+gHjKrkplnyxmghp
S9if9deFDxaLnGtkBKnafw0+66Zdby3qyWsAAiRkAqlBVxXfCk7Ry2LTVDfFNgEGabvduzpMdxdB
FC0v2qEYPhSZ0OKFuqGI4XzRC3sL1O6P/As7VZdwsXULILyJSfRAhl0B/xQIq78MDPZQDvZQ25on
zVtyVQFft3U9U5KgMRMSmPRL35bf/BqSCl6go+/2d/XQPPUbOsthreihav+V6QUgcwDeGg8csO5C
SD9wqLoXgO/0KljxkzlG+fUrvtUfAaGKCjEgLOsAGPaydIGMfWAWjC3ppPeMOe1PsDPswWPyjtdR
c1V0/GvWlXtpC/0iBYaFOECT2/Mt1IoY/C/4cdZbNdtOP+w5l+jtymG6b5EX7qb1XV53hsDTvEKF
SLtb7r8C++BQ2/9VVk53S8+w+wumKNXmuCqvTLvavkETADC8pBjdgDBmIaio2FE6S02NkWu2hUvQ
kXbnGPRo7hIssgInL7p4AXDbNXfBGvpqYaA5F3kB0h+vmws4NNxwjo+LbhdGl3mOyMdJIv8ibBZP
Nu11GkCnV7xyt+SW5Hve3Cle15/PPYwnB4CeRfE70Y6ROYdow8rpfzkAfH/flowii3vrW6neQCmD
4gnJYkqWXZJtygdw8JmbCVOkObViEt0TITiSkP2GQ/8pi5IrC+mm3IR015hLg43Flf9yZWW5X8d1
1K8fNIwQ2WAoULtskWbUYGPKmYNrJVdmVUDMxh4tRMjhKbG9DZCkYTg/2TWShZ7sXrouUiOZ9QB4
MtGfXdeWbAukDesHk9I9UXSIJShZmxqWbIfwBRRLCBu1EyfcT1kx9eyBI0a3imRTYpdtXHzKF9W1
aPgDHDv9nYAZg/V5EMBNYchaFD2imfYhw0TJOrvlwwd3c18Bf8BFVi7csNxd2tCXNWYO1HVujZlV
D+j/01IIVs6nHr8vGRDKmkGmdlLWSN+mTDWbI/dTFiRmvOjkGkVqtE5Vdy1QRG4C4n6LRSg2vfUp
gTiprLlqQRBu8zM/wixxsJMBFKBdeenjmCsGgRaKqAtinoVZebff9RclB7ePPJJ7Zh/+rPr4+sqe
abrs+gmxuIGKG4aYMs3lIPmyZ0Q0xpOFXlys3gdxhGF7SOUn5M4yOAmtypBIKjZBHlNMi23wkwpR
3RlL4sJTauLrevVWz7JkvdNkvn69s7wle71a5kjTI8D02BIhflnv7NVD56+K9EF9nBAOgeIiwnar
FWtlc9vXlj6mSHhjwPyqCiQSvx7b1YDwWk89ihe9BriTj7Kxs5IC9OhDSn4O/ELtU3IJFEIpQEQO
RMpqEZt800ZQp3afpBPHnfat7IskJdZ7ZAVjZ3ncMzn+4TUDN9H6L2iqgznxtwy2i37te7xmNBJZ
QgcGcZdYtj/36/XVcl/dxG52t1pV8Clpjxhvq8vR+FbWmYGH+mSLsw+yZ6y9rpJmxW7KMkMhIQmM
kJRyPOeENiP0PL/mGZri5G4b+aueexbAmwUDkHddBsPD+llAobCWogkqPNjCGUwEwgk5N6B8Z3KP
rqn0kXNIKoPipb5U6IF2LDWD55N7ZnYoP69WkJk8cXwss053qxzcxa3q9RIljEzv+iche0Htptyu
4RsTNyblTA6hJWoWkwUwQYjekKXAwUAJl0OT3vcTGfTiPqLWlerNWuQi+OlQoIlPZxXPBRNZCmfr
ISujfA0FIDiLpZAtDxuQiFl2k6EKV3PUoy5SVEV+Nr5sBmn+fOEwixGDIaJ/xoSMW3K09n3qPEiL
OCwW6AwFMiCfP4ap6vkQO0RpBJqCMANgpE6bLB5O4PhvFT4ur9Y2QGd33irqhQMOQBhuC0i+C2Nz
tpD8Zchgfl05Dzp6s5o7HwDgyIccX5qgApKj89W0U6VGUKIzXJcfi5a1g43VFCt+F9wakvTrG9FL
GyfQFuboeLag6p0jcrmbJe2OcfuHbk/lyMGbGSpm7MQ5+pmbVwamEGRJMdbEVJOVjCzBZB5UrYar
Rb/9kheLj9mS+EtqwAsNEkQWikdEn8Fwu1tPd69f8mxSc3izBS8RQ0ZXAdfudJX7bbspV+sIkqFM
pmDvSxOS7SGucSDRi7wTyolk5IuBNCfNbjHiso2/c7ZnoMTXxVU4Xyu8dCuBrElNVdSSH85t4aYi
DneUBumDJJquP33VUyhLyULaMM4jMcIqBM42JJElxmCbW820S2hMh22Z1NA2bkIJMMqDkgapRYeh
0dp5os+MbmfvpMI9GAEAXQBpzzUifQhm7q829wq/026MhuGtlw73Yz8w66PnlnMy6AY71xKiApTq
FK8y8yC7eeFMMsjQySnoZkrHr/ys8rJxne9pXRVvttvw0ocm5Nd0Tb/h86o3elac4U2JckmgBsYD
s2eqpJ5K9vt9ca+pkDw9xFNCgPAmK9ChLzk5OfRECRZFUIeKBtKW4n2Id2cr0PzLiqwS/63VnK/h
qMgxrlxT38dbNnNFxZ9ZwTPm9uHGU+/DEcU1AWHTbMAx+fse+uiwus/WwZpzGB5139NFDZG7Ioi7
/rfN3MoI4LyaIu6+utTArb5VLlCoXo0lF4a0Rdqou5qZjE0qwHM6KNWDaVaLHLvIHOgBMICGVr0u
lKXLqqUnFT1XT8iBM1OxVLtiuu22dDHdktccrOjTAtxBL92CXgTkj5ZuTd/Zl+btNmUQW+TuHbSc
kraFCtA0akdNtEJg2wr/4xpshxSvQTeDcvFDOo5uKqobZOufs2r60fp8BWLzj3xVNLdOOMGDyTEP
JqYsu+prekgL+E2VJtPiRBcXud/mV2hkYZws6Gz9fWje5A2opqzhg8X0o4vbNaNMkTZa/tkG5uNl
tCUUN2DUtuTEcls1bBkMoHjtQnHP1tNtFSegBhHiMGXo9Dt+M6go9BI0QFmAMqT2WMHgnza2TNQZ
U4pID4I34DOLUORR/bVGJ2TQSdzQNBd1ANy9DvNvQ5R6F4sF0nFqHQ7AYsKztOKparuzkz1Po6f5
A8FQADnAwuLu8y7KLIt6ifTjXlXlwfhYMyAeDsP0Qke/HD6ZGqtzGTZ8T0ofAWqkU1FDAkkcpKfM
yPBCXsIVyoHaCh7gs0tfJHKJnGd7MahkJ6xnr63PeTfNKLWHJ4RH1vNlgARwM/frqbuAAqlY3asd
2U3pTROuBztHtWZtSKUC5dTDLlFJYssUReN2LDxxOTWCyWkb9535ljjJuVPzdNL78+pg+cm3A4vF
OQOx31WIQtI9HQ8Inm60dZibIiQ/GIpRCuL6cRMYukIxOVETMbq2bppoVg8umlSuuCipt1KswPkO
g4PnpcVAVAPiZLSmnEinx+TUrrf7rA5WNu2maOghuoVEHnizqCiy5BKfR7pcJvlF3UM454yf8OkQ
11z89X5Y3sMtvJS1k0QyvCGf+Xu14G8lmHELljFkPAKBsdaW8QNnqzwkh2SpOvlaqnCdxQYmiUte
JQSnNyK+FW79UQ6Zmlroe20SBjRSqyYfeYyM+a7Rlev4f8iGadhI4Kfu91tHdSZrUmuMzucdHmuD
SoEdu8rAYJW8A7GFbHaDpg60PkrycnK2Ks3jrLKREZL4Pv0WPrRmMNqcFAzRURm+kVxBmnbRIjSP
t3wV9M/xmulUvuCZkI4uHukpmdqIkptW6ccqWl9OCJt7rl+U7nbBrfW5o2JPiL3ghEwAyCGz8gUe
OzEs/tH7aRWYnINABRZQuE5J2SW/fuDMfGB/rle5xilKnES02cza95ebfOl5/Jo9tb7aGGAWlU7y
S8xwE5AQ0vX7P92Y9TtgZqp2Bpd0hWFpsESLeG3pRxDsgx2MLAxtuxET25ECgP+rvGLY/KjpluY3
50/7l3cEUX69iLynxRxIbne1t094zj50Be39HjJFNjzZ8SFTAoN9dAdfQteaYReutvjozGTjAikV
1dqKGPZfMz+O95cGBPcwkJ85y94ngns3bqLkwUZ3df4NKiXQyiUVtOax8irWsFgVtO2qaGqRO33u
alYrygqZIIg77WxpC7f+nwiL7nOY6q+vgpcKZ5g1EPaCkFaJku90R4i3btGt9vFKirWbakBZAeFD
lPoANNqaB3KNerqkbrPvrs9DSdEsu9qJgbcOsPOWW9EpQe7n3cOgj4PLh21uCXS/gCFOhr1M0+8A
BvbizbCBRKxSvJQFhogNEFTjhdLatVJtLiYWBWpRFF9R7HnnZXqISkyhLxKSirAiSCzzky+DgmIB
PYKJVBNWqR5t6cPFz7DxGSia/n79AAlH4r09UhRXB4lIVSJosZ0CS2Kif299YDShQYCuGWWfsDFA
TYtHqjJFsgckLYoKJ3K6ggfjxkGDDpqEsYYI/P35TM4XmkyDCgWcV8ag6DJP32CfVbgrNm3yoM6D
+cdHUaT04qxrIFxbmdlof9OjcXRWV6/ho9bEVO06R+WKevMMA/LFhYc9a0CAL4FW/jwJOe9oXIHJ
uelsOzIuk8eETO71+OpNtvNrrCGEbQ7kGOjhEG5p+yC2dGGZv6GgfF4vBSi1QlYdF0czOSsy/HCK
+yqr04cggkzfm38qQ0VZToLDrXqX312hGbJO9iEzBLw6rPNBiN3rbvlBWI44zL7ZvW/N/kyfMJst
68EIEBahE5G9LX43syO8CmocC3el87BoG6XaXQf79edpTK4Wno+XHtu00o5we5S9lqnCPxZ1etX6
y/cKxZJkdUgxf2PrC2vndp0FX2VPSo139frG8gKyB5WMi0SzxZA5nLNSpqHsezg0PMC4s6gb76rx
UeQ32KzXGi+o7kR1/lbEKD2kEmdYLgPdeYW7uNTsNuSL+6rt2o4++X7HdX9o0xH178w1P39WeOfB
yozAGOGRp89KD311CXPfeXAbiAlyMBOn8AjvCzaufNoRE+Gry12WiZmuWp2v3Rp4kosEZkZP0DR6
ddE5hHHrANQho+1CikNRDqeUadl5mtzMm9EuDy+CoRTC5lNG53z5VqkH+yDPoagCSiJ3dEnIEctZ
M3T2tuuio8cSByZdRbebaftB6nYs4J+EgosDljlbRmw0fJ1nvg94spEL9VhUDBaAjWld/upK870d
0/9zou5OUKtYf5oUyl5HmtNsPaJJoMYCJncW7Iq0Bx3jSlU3r79hL2wiTCKikKBCSIvonWcPQ75c
p37fbJb3yhNROSmHI5QOHwzJLNYEDXaNTtiBJBeBE3oLZDNrCZXapWUFxOl25rpe2EQYWSnnXdub
O0+baculM0SLdQ6vHb2r9Z92LgRFHSHho05WcQrWyo+4Inu6MnbQJof7EssGyMGg5sirs63USxeI
S3WMxQHrHCe505VOterV7SLMbfEHTYrVzrBBBB5doUwLVFULcNf2i/7nyoRo5Y8+9URS4j3Es4iC
PSguyvSP12/gC8e/cmP+c32z4rSNNqvOx8P4XRsWF2HcgjiBTosQr+PhP+8uNRQI9FQPd9OwvUVJ
/F7uNJhi3tihSAxzEPbWALRuBzwQaWRrpm7AmtHqbBerSAVC1gquVP4ZVVZQLTsq/fSLorzMCKsK
AFt9Qpwg7Ae8dhq+eyKL90rNqJa7NeFaMTudcAouPUSTvkhUWpVijqkvtn2F5mB7aiZunWobi44v
DG0fWPOWoQW3Vb/g9Rv60pMibio5Wsx44QnMnpQSms96TBguJWb7vr2RCFrWVKL1unQ6dbj7ArsV
J06aHFBmjVI1ErKmSVg2qD6W+9b/clVRTHEsxDGyaaS/VHmt00b4DHm1hUdV5R1Ve+anjU8H0CmI
XhizwIikWl7k4+rGIuC0Vlm8ej/uwj/PXNfzPhnSP2cr/sDwjZ8lHLfD0lu5y91S4MdbAubeybdQ
6lhRoPXsVrjCayR7RGjdiZ5HoycOKI0I2ffKi9cvahbNard2ayfkAbLB+3dnSE66ruqx98zqfjll
H6IivUgj77KJmtswkh9FiY0By4lZtBMDe6FwGRZUB1ZDppAkRWLISSZI4SHoEBjYn2XHIWBQR5js
SCTDUzWsYqFD6w/hki4wGzAhoazR/4XTKWpIPnh5yY9RXbsbkjNLY2bmd3i1PhQ6AEi8hv1odpBN
u6Lf5cn+0JhYc9EU11MGI3r41Zi4O/BF1xXBg6fXwBW4hAYJqQJ/osHnZZBMo2mn4gr0tvQjMga2
e8kvD1rIkakOSIcV/ivS7vX3y2p4TpE3zPxwkuHi2chApGd7bJv7MIKX9b3F/mFWmBVmmHtaq5i3
Aw5DgP3TBc8GL4WSTTEQxLIVA7pM2RZJSq+9pUuxo1DHsXGSu2bC86iHa1mEFpKlXHYAcIIt/xCx
8yXr4AMmXWgEYcWbJaQjEDuAYDZ0JBHJTT4Od/ugpuMB5/ZazO7xNjEI4gYn/csU5rv1m+hQeOs9
1tOv2b2MuJ0lxiFTwBtuAf41oGm/xzGDQ9TgoGKVRKQWGkTUgl7NBJmUSjOe0oe+3FwLNRFOmE8w
H90C6wWeajsywNLMpssv8c7shYnI0i6GMABPUrRblRUxjIjJnGt+fW16z94hKgj4RJ71qj99h5wu
c3fd1JkHeZjogKkqMUyQl6icmMyfrLEPGbdcEh5Ul1eayqvEkA1V1+8fZaLp4pdpFbnuGwONxhAy
qN0gS6ElWTe0kD9sEfZz6FhrGBAiaaimSQ/P8nco4RziL70yHh3GCfB7GEGdvrIyjophzFpGi6jd
VMiq+u5H2P17CloKkjzYX6y35k2MEx7o7ntLKCPA+Bhd5azpVhuKXQ23BeipPnDXlIpqXQXsAeBp
k5EFnbTeR6WFXzKTZDTlV7u7ZOfdWrYCM01LDqbwRaONAYr1HKPH4/0V71pVtJZ4gwjUQF5HFmNb
LFpTwwVqjhP0FcA5ymH03Bqq63zvoEUb3IOLlAGDONBicAhMsaoU5lCYabDyQB0BUwrI7QcoijmG
JiNqKIuEUQQgsRoj1+GbWl4dLubW74LzxURUQdS0otMLWbARBsI60RpoMluRcKUwHNF2aLquhYnJ
1A1zHUxfmN5Y4SWI7iFXAyhCxTCUGNlZVntMpYGBxK1oKWPaDciwYCAc4XAUwWcYwAq6gBxQUC1/
1S+xYSsTjoYuAJs2aYJWCO763maLO3/boKKD+yArM/7NP+KA2LXAYxkMIBEDqniNHQU4dHX8/fXt
bqZLPWzYsvxlbAyU9EzoXg7gXMTtVvd23q7f1dTcU1DUhK3Z+j5R1tgCow0/u63/f+4CIwlGcpW/
yi7GZGfd216/qlnG5s+r0ikiuaWAkNMHYSrGPUHewfKe5fWe5/2rnFN8xgNuw4lOKxrENG1iloLJ
aZuULEBtvgSXtvqgIrQEsy2SGLogtaLqHiB+XVaw/f+GTkjBycb8s5q7HlIRUod3olrJ+Pb11/QC
6smRwnDWk7cIVcrsaGwX7bQYpj59OM44MzLttX1BJXynhF+NacXeEPOR1/aoIFQxNmwgRLn5dkDA
UfYl/6UD2OF+K8uUwkn3PJ5dW25cJNirXfLgJjg0UdHJrSVDMmkzFQDYZWihLF0tBDteklvWFm8I
YZ08KLIU/Q2uhea+863euBHKMYbD8AO0Yf5aaQZRV/nOCliHI1V9sWCdpjU3Xl2/M7xngpuY2liS
kTwsFA+l2bvd1+ilx02AE/t0l1M1vP5+zrydD/eMRNJIKi2c6e3Xf7m23sO5uFru6dkHKjKIatpl
1IdZ1zZBPPL0X24o2Rb4nrABaxfv+uK62HJm7br1xbjbvelGMo7Yo0Q/YtN7W4zYrIWsWE5xZdhr
qCcUV39nB1ARxVEJTRfhrlFaOn28XGgsO8me/qwgBvk1h/Gen6EphbYl6TQmfFttvC7UK2lkNBCx
wBffc/4OvUC5IuGNowzaZUxb+AxLD9bDuhsYiWj71GkklDrzOBGQOB1NFmUwPITTD5PvmUu1aFpA
Z8Xlh6ekbEVtxz6sGulZp4LDN+4oF3P3f3oG8CBhUImizfPmasCyckk9Lcv4QZMVdQ86fBXIo31l
aKFUMEHRpq6JhMpUe0Tlw2ML7CkbMvlL/wbk+sIzwGZBXw3hDlLkHAouN2iPMqgjdn6qosAm84oc
YZmqMjdXgBjLpgPX1Nu7aaY3Y7/hRVCHselBhv0/yLo3MqR+/SGYqdjsQ8ApTxWWsLPBPZp1/P3o
F2M3Zjk8tZHN2H8j4sYxF01aWSCRt3ZZE6M0EOS5Tq7qxn/QClZ2hPZlmV/iRXHbgv3/T1B6QBCL
x7XCjoJLNyuqYoiKLeoEIGlqddcgAuDWCT6zc5KMS6SmVQUgR8CigwuAxEpdoSaQqvQEtWqSeubW
vdCtcl2Rjw8uBSg77+nelqeTATFo6aJxoXlbFVhXuJtxTVFT5A+yOuTO0gOItoWcHOcXHFMgjAzv
s0RkDQNUkW2TL6Z3h+uAqaBsRdBK5PH3CiwPC6JpTWGTYbHXMke8JA3cXMf7PrlnWIp0y1BTvP6K
XkIxkbYbaHHwSWJg7tkryk2NtWBWP5jd9LVFCXCRmC64tMMz1ef2oF7T3Zg9KjCJRS3PcgnDUUgy
7gHdilWiinuAnC9JvuBjvQ9CMaV0X5Sb+9Zs7yVy058PHBncNw3xqxoLxoyg3rUL8+++/ys+jBo0
f1N89oR04PVX/FL1dPKKZ8vfWTvr7bTd15b8qxHRsIAPqFxqUs0Ln52c9mdIKQbZL9RGVCMJDuxm
Il6ILhAjyn79moIX9otfr8k2Gb+cS224WKK8rMqHKi2/UQkjuhlIO+uCrQdYSc1U+SnMyRKtjdvz
d4MX/LmtiqeydD5mjHBwhGyaW8x48LfBLJGxZt1B3o26t0GtNZfi++Lm/LGDKzIAvV2YFLk+hXxy
Y8K9fqp8P5iRr8L+wUWLcdENeNqYZbmnThuqxyJcbt9ACenv1gannyJI/nK4pg95v2/+lFl63MNH
yKl8L7MOaK4rEC/2cJ6v2qRZf5wIlrvPM4Zzr9+5l9A2Sk2YtZRpKoZmVSfZBk2IDWf5oEZS5b6q
DU0nlYQivE0kEFVnYnZKUyE7AmmZM5BAdd0xDpi/gSHZ6dWsDDq5sJmAuS3Spkm3q9b2hcrrEsuv
yrN/QnOghWKWashCE+rVxf1T20JokC3UjiaS/k9MD9UlBq8VUYVkSGIRU9AjIWGDGKCM7IKcCYDC
vpiBHtE7y2kc1adVzPF8GbRoNGIOO7bct1QN2iEVh43QBzEwJmqVY37e//AeRYzRFkGAuyDY6Oke
0xcZjz325Q+8qmt546qYkt+0qkElJ0nGEUAPUUMp0a1OaRnFO+PwSY2kWrrzUTQv8JYZxePLB1TL
IfPMS8BfEIdYQwO9dxAxjv4HGUfY2Sg3XyoTS72le9w0/l3auDey15ThmiiLckhWRyX5cUy63m8U
0rotJysIAFmkhshjf07MfDCfIySI/V3kWaZtwMao4lRLW6WnDbvGs9PSgim95EKtxsO21z8nYXpL
BRCceTufHYKKSqNAZNLtMcGbb1Z+5XUjKZPBh9IUV0uv/6IFm2z3d44prXuznCsa2IGbNsRLDLSL
crAs8jdt5b6x3TmL/fVreo5hck1iMBDXwgc4FqdLzN9gRByatvgoEEUUG+nO7RiIQs9tqN3JmFRe
gvUQr1l2YKmiqlhMCeCjyDDMhUavaSJEoUeFdsU0pm1F+ao0Emmje0ib58Gx53sYF0+nBA4uywOC
nk4vvgynXZs2XmDnd3o+hgZ/MiRN8plyFc8owPhI/j8yo2SnZ80YIvBJyat/Y0T/whJMcHyjw1S3
BLn69Mri9T7YeNF6uJczkAwPrBUIDCWlSBwhJVX/1mcDgYsGOIegee4WzC/lCf4GhffZeUlv74dc
Em05E5Y5A9BpylWa7YoR8hrELZk6eWyqQws9LidUcCHiMQgIUjrZlLg7mLW7vXfbJKRMUqHIjNTZ
Lv7AnuvNeWK3Nbg+fXDJSsCFhKfDE6Suq//lNC/rfZTAytvcw1d6z0iQ8UByJ78NPSgW0OQBxuPx
Kk7q94Ms6kie0TRN6ZcDHYmdd1BWKadFmNmwFLESMaCaRzudx0YnWHZXO888Cv4Ag4KxS4bib7QL
zwBORiAkpQm1DVinc5dan8Mi22xrc5gu/zxhRR+RHRQgBDNu0dQYuimDRJN6LNFwQiTBU1IP9bwa
z/sQckS+cSiR4QIy0yuhTsig+7x78vOqlmtGiYa2gpmSj5/U6TuQB15KXNqGdUs8dbGiJ2ReWfVg
SBNYKoMB+FfofiEYMPnVOF4itSMVV3hEhrP0gdYGm8BavPF2SEgknFlHpsBSHcQ4QH2m7HgUODst
+/eTWb/VFEIFY46aTfuvho9C7+Us8BsiEhWs8+UGAB3SA9POPRvtOY2Xe5uo7B7F/3Dr9LuWkx8t
366j1VPR1zag8ABUQSWkMbJTHEQPQjltILU7gMkqmQjvWdOVH1d+c1PWm2tVvCX2EjnVh7o8C6mC
RKuGON9d2ZU0eyFo8TSh9GN4hnPjkjzeN1NpvJHwkxVRpfAIEURI6iUSVR8tbpaL/b1VEFiqGYPS
oAVw2OMwQgGjjnrYsqvvnb80WJNWTXCX+KI+bGWRJJRZJP1bUYTvl7s9m7rzpY2HR8l7/pdRcLwg
SgxlB5pIsDC7TH/ZCNj4dssF9fs7qTzVxmpOKHjedtioSxQNLsqfphZTv7rZF7t/i7fS4wmhTMHJ
S/7IY+9MG/sc1jy9rnBWmzomrnAL8KZ3+3F7mfv1rcg3WjUqOd0Nbvxx8a+hib5YyFU6WTBwGe1r
7zkEzYNSyAUqhvZ05ih/vrfTiS7YOCNr2TfnnvvjejPsg2r/Tr2/aHTZijER1bxaUY0wtINmDkRl
0Dc7IWY3V/SHsE5peWyJ9nOzVMalU2COuocmJncThMxKTRO17UD/ZubWnC1Hnp+beOMiRAKVhT/m
+bNyJB77bMMh472XFbpQtME5XDeGBvR2CveCU2d9ASFLHukygBvWHkZQmjAhcbOsLY6NmAivLdHR
cBy0EIwAKwcC6QVgnednPW+Sib779QXMjrDJ95ytVzUTPs+coRxhR7rAr+CyGXZPApc1SUHXz/eZ
99bIACrQeZrvC6uWa4ookjhWhVfMGvfc6wuMvs0oH0BIVkComLxJNy1/LdEYhqD6Z+CUpBPRLMkK
Pxx/QCe4dJMJL/L0y4RTY252T71Jv5xZtCqETreuk2uzmNsvTzoRkfixcoy+E8fSMgL0hk/gQNSi
ukYJDoWzmS0HEQZENgOI+kS7ldqeAK90XAUBnreEAYKh6syUJFiyfw1pNVR30nMX/kLteXLh8xiW
OFw1FY38/p0ODyGoR98/AeBBR4wIxbJF23ijgxgfepoMkZNEbIx9ekr8JH6Db/7CE4SaFHEWsxc/
9sxsitBX+z5Lt+X+XbnJr8JmvIdPeC3T8SMElRH1Ap5mt04NH7UAJQmw9l9IFmIKfOq7c3yz57sT
WANTYMwERbWcB06VxbbYpV5zOKO0pR+0rhDhjlRouAafdcPs3qm0NCoEEeFE8rFG7qgZtA2db2if
I7uxLo6hEC2Q9s9Z2YOcgcToqeTi6hWjF4PhK3GEMECriFWJGENVsc4cSaS3EXYS+OdsPqrE1O0T
2bxnr8EIjNw7oJHz+VMvvq102rCRKc6i+Xgh7ta9v1wshnfaGMW3sEQzYc5CFiPGv/BNi5Havads
9CPMl9tPIklYYkSY/ygDx/okvP78vvQYeDyezK0SL0woGU8LxnI79Yt9Ezj3giiyEP4LaSyWh0wf
aBFPqmwdMJZIQZkkGEkQhfpEgZ1OjzvHeeHy89qOd5TTGsRZ4QzWIePXfQVmL74v6QK4BL0g2X5u
JR8eJo+2VwBDcdkb8LIBcculFcQt2vpP7+SUEmHXt2NKHcHpyJPsKseq+f/DRc6W3VTvYMl6m8U7
VdsCUEhSIc6zAf/mtDMhLUIAV0EuXG7B2btWzDNPhSqdKWCAgBdjz7DGaRd/5E7xr984kF+/j5Qr
p+9vPmBbn67W/nvLIYyoxFAEa80FDDFkfSgXEa07YQWsAezRDhiLHeElDJxxDNE5LexH123ZBjzJ
Tk+lxlYjyp4YAzrDJXaYqKLEPDizTp9jL1oPIbMHtERM6WaVW0sqTDH0i9FWlCIxWVyDRB/Zw4mo
4XYMVxm6axSna9XO4zOIjaFU56i4zuc9PR8ZatdhqKrBiJEz5+m9neLcmbxlkqKEjf7QjqOYOO02
GvjbpEAHfIWdRzSOI//EVugMAzT21JYtyZhYTH5HjNbyMMCRb/rr9y8RHDw7p0HTNMuHeg5RYbZU
+7RmNBdEA5lUSEQxbsJ+vhh9NkZw8TV8mA59rnEQwQZZniL2XZhLK+EttinIdu77V4aRyaXbyjgK
jSqeLAV6J5hUGQq1y2qvz6ArRtvtpybqg4vOH1kICDsZdmzcLUFM27p8U/rYgrUez2Tp0ejs+nqH
yVSCMDXjBw8O7QhPPURueERIHS6GREECPnbrwQTVNcg2nzui212lAwzNGmUeS7fFlMvNIFt4uggx
9DJvgYVSk+Fl0D9ldTNi8A3Nhg36slqTk4TfDbN3D82qNapCsHgdb/P4Kl4xdF7KmDDa/RWpY5Jt
YIaP1rWPDjEmdqBfIoYghVlFVuUgWPVX/MABQsalX9HiS5tW4TF7azXEqhKMWU230wa/e7dEDxkQ
G4PeOFv8P87OdLtNrcvaN1SMQScBf90kcZM4jZOT5I9GvqQCAgkkerj6euZW9H42UpnUGeNUXtvH
dYKAvfdac83mMoiG+uq/2kXaNouEs4G4qQ8jZYe9nR3+nDt/fJQSNlW5g/p+UkN6Q1RVrt/bd5Lc
Jd3+xooixGHs9cvssd7378omvz24A8Fp7GUMgM5+JHYFP4CA9ZV6pPXNMhjPnj9MjKFfyljhxLw4
DYjWyXzHvhMxQTWjakWJCTTIhtv4VgHSjDo+UllcSxDlW4irgLJM4i5j9gNHfG69nKu5YVUiGkI5
5ADhT6DJEi76psMAzDRjVbPErwhhmMmFQYFsNk5YGsKpbMyXL4yRJ7ujISmAeLRUuClFmCIgg3gO
iT5V6LDz4JgIdZo4YHDyCTyJsglHUKsj9ZNTexuvrod4NICBgs9NzI6hF2FYuQ8/hFX8WqQMwTsi
Vor8X2Vc/Kr/IULG0Xx7/vQ5/3SfXOdk1ynXWzrCpRUTj8pTlQAUvwz5DRnQjwGIj2hTmt0Y2xqB
ZhqTCuvz8b6RAqAEhQoodl/eDQ1MOt0NFy7dFAQKCh+zWz6pLqgU0R7sVoeuxe3im1XlfgwHZCyw
eF28NPY1U0WE1pLdiagu1ZWGRQZu3s+luZ5SyHieT69ncpIE1aJvGHmwCgQAcboJ0Y2xkxBNsQMv
EfiuZ633STSsIiZxvEfat3ZRDKOwYy4tqlhG7KjQLdEl5Xq/jYNrcpo+apjUcarYCScPCmOR249T
HDGW/41wRp8J6JxeBlB4OaUcEf4UJl6QH+6xgGC7hlSDMtBgLUy/4wxsCAhdVChds7AWKbJE/lFl
qZ1Q48GXn70B0ybP3qOIgGWBBAsZ/fSdhDpWRCONnz1iEFw5ZXOXbe0lk134xiJWVntOIpJUMCwu
1xh+hrkFdAGlEXcXxhID5OlsgdjIdjkP86rZvxlDzjOvx8dBSCcnDaT2DMfIKuAoCwfY092eA9S2
oRMUObu/ggeyPbYYxqCx8kQs98uQIFfsIToP5ySY8Z/iePG1wyr4U0FEKf8dzo64wid9pZfAxnmy
GDgcq4o0LUvHYYUX+LIb38H1bnT4OQzLwNgtIGfRvcKq/xw6kNk5TiEKtfL0WNR7ornyn3GgrZX8
z8d4jRwotMXXxkjnIaz3m/uQwKCHeN2mb4vdKr/xnW1/WQVDxN1TCIxPtEnKOQujFTF7gYlit1Gc
ioempcx379aJZd2u0uU2vgjHZH1tRULC6bVw1LGvcpBoK8LjqV+lV8PW2t7v8eh4s/NqrDea6JeK
eYjMw2Wab+w3wZabi+fN7vLl18Jk5E1eC9oMMsDQZqJUP8Fgo0WxyEK/eYibXQvDn4wMqJx+S8ou
sjaTnpuAZhAILEqk9jJBW3HVf8BkaX+RLJc/pAEKO84pIZtmhEGmYJhD/JCLmHxreuQOGsxgavI1
2zLnaJjL03wSmnAz5MN7MxXAgkBNgQeYJIqt5vtiE7YKaJJ4wryjKjJYJyYUDxpmmUJC+IuN8kzX
T8ScQk1VPDJZeF7ioi/wYtte25TdjGGBniDUXFeOh4kaxzM4ZNbVr+xNZTDIo+e8Nh/Bd9JvK3Jj
JA4EGH8miPTUdgTMnKfFvMODX+9OZbTlWGS2nQ7pvd2warIGv1NWS8GBvHff2rU0Cat2/yZeb3Av
7crw9XqwVheDs3buqhh7PhFBKjspXvklPaPUBOhE91e43FfXaceKrvxyc5+TnHXZLaIvxvpToBRW
6c6PtmS1l4thXF8E+cV+mAGDz4wE4PXBrWe6yxaKfP75jfcSr26XzN/fygpcrnV+gls5GgzlohhS
MDNuzcKPO79mGxJ6qBcSKCySxNH/I1zDtcOzW3WTCICjiniVKHncXIq+D2SLuw1nyCixSx72F38x
TzvTgjCxZDCAaJed9ySmLPSK5bCKehzgOPSBBU369pYQBTpOgjMupVEx3F0ZW8J/8pVSvSKzsFVP
r+wleayUhBioIA2gYY0k93g+5frLm8G5uoUucwFLELapg2Hi87uP/17chIPX3XUVpBrAQcOI/SNd
VP6NOjqdpyF6lHgLiiSKMSBciyOV+PEt/iIpXfXMdZ3pgpn6qteE/El25mQ5jn7SDPW+cu40aZOV
QjVCnVFGGMxJmaR3ZC+pnhI6raFWVVRsl/xL6f4EmeeoQV++qHNtMIxAniznKUkkU7rGCFK+7wOe
q3lVea4tdM5F7N4fEUtjPooPltpDKcJ0gXJSCWvSt2zgEISPeAC/HxfuO0Uli5NcLRm4LOcssM4V
zlwrbp2QpujCp4yD1o2dcY08CxEEQeAj18Rk2gRwH8MVVOIzpshw2nfG4cYqioNNUbu46tZbGkfx
xbY/WwqzwJL1GP7F9lyWwdnrZMNdSn/vQAedPOgyb9o+i9vhTpNHaWL8Tf/BxAlAUdX1yhnHSIOA
PVT02WicDDTXH9BzTZz1Qhr+Hv6CVsoYJZ0tpHUdk1OTR89IgiOTFB17cp1WwiE5bCMQMG1T8hbE
xkAzK/z9iDqDqo30DwOsnMExLEiZwaq8N+AcZauUPKOsvqREe/m1PCU5MYGkfwM/ZClT5WstPa3x
s32Z72ub+pO6GXObt6xldvI1RRKgABUaTA4/cx+rVXAlBfKapnhtvzfmy9zt5rUuVP2c7BmtVDbV
c3X/2X2Gy+Nc9bFkQzowucZhsLZLh7pfm3CXxf8InWNWemtLuWUsFjDtrWIx+LQfMmqCUiQITr4o
Y7/42PLv82C2/T230cC8WuLajNyGTvj5hUFbtztcEGoSlYGnI5yZgbe00XQdhq89QL9UzGJpYAms
SqZLV18O5700m1R081DBmVpk+fSaJlB1S0Vt78ehwbcGZglNko9DlLJBtQ5ia/tTSncNlHU94Zbj
kChnHXemwaXJ0WjOWKEgBfs3L9uT+zV52dole4E1lg3NGy552+R74RU/tf/lRfpm4yAXA8KA6fom
K3FykkBcnaW9Xl06uf3OXm9NzoZlo9SSNx0ODzMXeGahsh7ECIGGGC6XE/w0IJAzIfibDhOhiQjb
oosa24k1gbw2dJ2BzpEOUvQVRdVKmCLhuDJAZBOgyc2/Gndh/wkZEc6KMV2bXFe5GWKox0DoVQju
lQ34nMDV4CUL2Vx9ht5SfuqahJuqhpHXdIA+V0NsI3r3gPvmj9ozI6XnFzaBWHKvdoY6H5kPAkxp
6Gy78jKDQiP6al62H+vGkWUhz5R6BT6rkQUeMzD9DMaP6t8CLpiHHDgRLD539p7ZQLhKmC+ILSS8
nz5Wq7JXaycJ+zsxrowWClM0SR+1uxkDc/BHqa/VZMubSDuwNAMih5QAqbI5mYfG/5frkh8guxuD
zMndK0MCBpIusg0PQFxznbMigBjPWUYPMlbP5FGGo5eWQpfBTyCyTxE0KZD5sTqdWQan+xr3K4DV
BWUaft90jJB3S+yyetfBpoYyGV6fvaMxZoyAvZYBJGT2rrpT1ySDbslSREpRHyPe1jzX0Gh1np+h
4J9QSnkE4kJO+xhcy4t45Gw1S7OzrC8qOM0IQfFtsONCDnJMg0kaQZNu1LRos7oCbEI8oWoDEpBY
TnGVWxX2kSwjgJOKs14KbJnhqRCMw83P1PXua//RkNPW8IFYWleqvTTdroiYuAzXJOnqbDbB98zX
Ag+KJWKM1958KLVW9uRjI5KDRrt0Q8bJ4WTLJAJ1QxuWOoeJKPQ6uVuI0aCaVpMUIcBFK7dQwBKO
lIIkYe2cYSDTAPTPR68LWAP5hQSHom15IIrzSOapy26AxN5HR4o/AjFnJxHx9iaoVolHIwxXOmZM
cMgvGDmqeXPUhMWMvn3CLjVYEys9dOCV0Z8YbZjIcgx8TFI1F6myQhWa9G4EkaB6r+achs4g2Dga
SJfNuCygXZge4aVTLMMqsu+Myy6TXR9V+dHPXZIPtVqSIx7NGY5bly5U2IKJ6eLZm3zlmXV4epZz
cWEYMLWXnPd0HB50ddcIV5C1Sd0SKMa5HluXZsAD+CfQM3QAqaltwwSFISJloSVFUF8a/SscWz75
Z7Rxc+Dw6VEJC48cOycSRZ5u/nntA3upspp2PxoOpeHY4gnT2RhI4lHQMbI1kZxQqEnFfTymxOmm
5fAsWzQLykf/iyCl01EuFmYIsEhRglCE/dLz68oTm3ezKZ07m9GxECHp3qV9NcxadGlyylR/pcQn
olXf9n39WWnz2r+MPoz9S9FU/QMd6swDPb04kJilMuLAzmD+Tjb8nImItdik8KY6tg82fJlCSewh
n4mKlr3YM6q38a2JuXNYiRAO0XwwxB/V2Qdp7kGUojb1Xx1JbPs2i9jDzZEddzLRsYqQXipImSCz
guVPoLOcFtAsYIg0t1qwysSQrsv09CMTJxulFlJnTWaVWTAyxp+5c6evG/gaojaXxtRxwhM8OhyX
1cpbD8w+DqnBxS75TsUDukNrCpNWnBWVF5rhiHEmG0Dh94ejkiOTZTLPrj1zhNORgKsxHuCcZKE+
f91S5WIPfRyrb3ptJnMl2D3XZeSIyhzATfBo2yhhjY5LHytoM3XH7UtY+F/sa2fuFzoHnCRh50NH
muYa58wV+nK17R9leqnrEhPAuCZjyJktmA1zXdqMjWm8136WcWjW0ctBiQyy8UewBwqZd0E8LS3o
4Rbs6LouRYhO7pfV76Ep57ahi8v9WLktR86r4ARJmTr+XpUX2Y6tjKUpMpnmSt7K+vYXM5hz17RQ
USEckXzYScuUM57vYyvu7yS38jfEwopw37GFWeB8GbaLogxWNUYPDF9ipImCCHVRJbMAZvLicc+C
Bqebv5n2olvBJwoC93QjG/ZeFW9TAUbRmz6rHoMtXCeAF0NsBbv0d/DqacklcpX4tvABlL30sS2j
N42d3lXJ/spk7C3+RUHtA/lFyOrCBWHYUyZZvsridbP2eiNglv95tRDYcphHx1jTSuMj/urRu/oo
DDZvvSRbmGvNc0An6efogXGwWsKWZpiqufT0utqFDU8xgwauoKyuwTUlW8iVB3d22ZX4hF50JOUo
g8UwLCuyTphViNWj2PJgSfvbIU/lyrOAO7wvfoohXyw0zW6gcxAAbm8BIVLCgNYbaKVsgtgkphC3
k8K9zWLOYSQA4YohHeCn0YrK4QcpgFpFOZsYQewqwgWAHCo1GNKIKUdAJhXaoWRUqqSG3Ga8Qflz
yEeM3uiqXt5VJ1mgf+4XNGRuGogkGo7JasQr3XHKsn+Q707RMrvHuEIamRgPbzVGxn/w2HBqJClH
N3kY2Io8hyKIwtfOVr8EaPkkKKjMk8bDbiHM8MHl2haV+SdQocsgjO6XAOiWSz19sJYMbdAu6BMy
dEv/2JuKQJ65sPnLi53rPBgzAZ9ZvGxkJSVCiKAuV2oLQReC7ox5MP8+xybPSjlB1UPKxEWbsox0
tmlJdt3+o5Dwl2/hKRUa6Riexw7SRSYQtHLPb2G+wLjKbsvinf4u9ZYoWD7tNs0n4aMhQRtyKIPW
e5lV3p0Ms8MFzsyJfzf0/iMS6v+e32RPLT9pFZYOeCg4hsJop4fSag0GGW6Ld/5aasrlxySJ94TD
FVcyV+lKzEBQCGUWIIs8DwubwRvYo7pMVWpZ94TYwvOWiWoqM4JdcLUiDFKa2NGec984PUoxBKM4
AibFtR0h6GQbHhf7FSlnUcXLCKFlDQGPbVgTtLjhDrI0Gb9+kyHCkWinkuiI8ukaW+Qdf2HWflK0
gVjhz0hvqTYMIejzJ9y2NnGIAboToXya7im0WeiBBkmqwEW+qcrFxyFzrwl3Nt4dxs14CE1XrNdT
xKAu8K5X3nauNDp/fWgbAexZyVPOsVWlYVRZy+HOjvYXhRt/EGKvaxRBVVIS2b4LgTH2RWFykdkl
3uEHmovmqoasqAmk0Jd5+HZ6kElyCWWWYDuOMs8zTeMTiNmLxsbJGHFj7iUXqeVHu6LoRVEv4pLo
xlWApTwHmWrdotb/HiQuxg6e0AZlBfxlmXSiwzYXhw4MuSDtKpKM5w/XcyrcwPvRNwJxclazDMuS
P3+Si8q3RKMe/uTNPySl8gV5py4cW/2jANTvmn5XTA7fIhUOf7BN8Qv9IeqU34UDSKTqIRaV4FPz
A36HHxxiUPXFt/CH+Vd/vuBr+ULoXxCSyndknvIDglEP/198q19BxkAAaVcrHpXfJICO5K1vfMNP
+dP8dPzOlZlviTHlC/4GOAn6g5hUkkqrbybFlMhTvjdfjt/5hn8OUacKQiXqlHxT/uRH1EIKLf1u
/vjzDSdXrLDTw5+EmJqEU76z9Wv8w/dE2OoLfDk7MBT96uEnmJ2N35/+gK/5xW5QNurMbm1sj57i
KTxv2KjUxWyPTOsNweHpy7jlAEvTtnj0C2yaixoPtHDfJyRlQELpCpiR2WCt78AuYCv2XvOaFnFP
5q0bKziZ+bKDfYKr6Qh+ovie4yeKxcetdHVhj6lVSZfhAr+IAynCa7jIFTS5ZnoCGamq4H+wAqp9
9zV0nd3FtsyyyyFtSAWnKy3JLi2JEq2Qk18VNgyLUTEOUJ4go646774IdVkemazis/hhTs5Lttxc
m2hTw3Oxe+JqcBGGE1qRsjU2++qN05feJz4lBLc2z7/FVTncFMNgI5bgL4st4d3pzuY1b9o3XRV/
t3dcLz4fHZ0dISz+oiFUBsTmZtV4+c0q3jvxJacPFNd83JLvCuvgU8aRdBmv9rt3WAxHH2zYDCba
r4t+mbinCjiq4ry6CPVVnA02jAKsUrrQ4fqZzdg9S528hfyy2irHZSs3P37V72DJjMTg4E/5O8Ox
9TLIxxryB3xSXI9hsS5kCGiYxInrv8qixv9s20V037UwySu86fkvrpZXGa4tl90GBmqeju0VUUku
FrE4UlTxviPxI6mv49z6lm9g0ZQtH94knYLA/dBY0N4xIw5pya9GhzTasiZwQnw3P0DBvst31+GO
xhdad+goX3RkDu8voQGN67KF7bouXjXb7ku98qMLPIlw3gswpmN49FsNsySibQfVKO8xcsl7b/O6
TWBU5IB5yuS8HJt2fR+s85IPQKRkmdTJa3skGLXYWcklK3QkpYfXotuIBMCbc4n6AFFwzL2LPX5W
enhC6z++ytfrC2QqDgUt9zJdQS7yKu6lx4zhKqjx4PC6GkJIwUV6PddkWZodjOs1xlJyrizgZ1l7
VsrM2pyeY2ZpctQCH6LePslE8QKrgfHVbe8ja7xOt+wASwRclN/Hsb0PaAkB56b/mNfvBI5ImSJm
uA4xKS2Ohh3z3djJqFkXx4BUVrRYG9iRDrmn+8aiXe0tb4c1GDCRXIYJfrxD+0HPc0g1YzuPSdS1
vQ55pEVe6NJ5V22t64PfJntnXf+zWi/gka1xWKf7oc+YH92flKM0/aT6gr0yUgCXONGU7lKnHbcO
ftJAhrLWyzL4WcblEb9DRoDInekYm7eVu7hJmughb5pHjcCZzH1RLOi8KsHwbJ/vuWEUwiWIdM7i
rja5d+0Cnkdr+QdbNZXItgULSXM/U4oCGnUZIc/wL+LdIYBN/XYY0xvQ1nZefSlFmRxKxgTnd4Ad
VX6KazTKt+1BnOuBKr/8Rhp3o5cuXG/sk4euQGTLzVuU+gmAu4bjMvJd4vB71IZ0A+vAeN/a7FAq
BgtsVS78BXL3XXpt2vI/Fc0B8Bl+KC5BTioCWhR0o6ihdBf9+js81OCd//tnoIh9/hnGcUVOMi8d
kgsYcjkUSUNA8McfQtAk0tcwRHNNpf2IH6XBiPT6JjxMLktCUNXghwHhssICD0lnGR/U5I79h5EE
oU/pHsLyjRg+IpQ5CAl2EUySKfQaOpYaOlV7BvFfkgZNEpAIQSJdQ/b4OJYKO9V9of1FkyuooK2Z
AtBrK3JPpCHNzfV5AlxBUzJGNM74F2NXLSaIByEtGbUhA7HJvdvuusGxltt3WUpbXMT/CKgSBCMy
sVxpBDoyKmZMDfaOvwXR5RQQDWjoHxNFDQ5xUXJm9soz21FEpAM2bS62OVQzk17Js8Kqs0M8JHQX
MlyBFD6htBj16OnOfcMhtIfGcRiyiIagAAHRX8TBkpJGvOZF5jwkQ3EHfSe90KX+q3vIlS4YvQL4
kQI8XfzpOlwuOiyfjGNgFwPakthKdGXxU769IR4qWSsLExi8FwSEwSsGyYKTjXslmDJoiMtYT93T
PHh7Mq5iHwccdbksDNm5n5PODrvXJrBXymjQpr5kAWt9E0yq7iRu8p+rtnvPofvK+CeJy4G/kuaA
4hDtnDXmscvvCsDVTFYuMBq3K2TKyK5nbZLPbO5S+cGBwZUv9IAbnr+PXmWtdm5Tp/dHHpH8VtTl
ZewlIrbphJTlj8nYEUn7T0ZQG2aPZnMHMnx5jzQjvef7C8wmWIBAzIBucNueX1PQR/a6jn33/XIc
rqBiAqyBkZHbI5d2WX5kI/1SF1i/zfGtQFV6JWkmhfZKmEQTA9cbScFB9K6XIYDCs0U8RFh8nGFu
Etek3IvVG295CKlFlhtgp+B9bVY+ccgS5XQOrmZ99iDDkSyH/c0poidmArhh28qiQFOeoKKAS/nb
NbPVFNRmtRIhkF04y2EBPVZDNfAs3ME1eixH9F6yfxhj4GARKo3rTzmy9/BeCmtK2z0lf1y8V+WR
bxpY2HwNJCCNmjb7eaKPQaWf3XiohGRtyR6fET2zuOc3vh3Qq7ppmeI1BYoOyBMWKpVgXUA8yuG1
yjk6KrqbILYvRYxD//4zjMl+2ZOQHKo14RZR3WYVGzJTCDIUfra1c1PnidnC9fJUNVXv4RcAjajS
jQRhQwAFRFsZGXZwsDV2Tpr4Ik8/yB3CJy1NAU56EQGQaZAPh3iMJJugIQhIbN7EkgkQU15PkY7F
Refn17mLWJIxtnp9GX2z0+eYxGES2j8qLSpeth86G5dO4D+f5ymrdAmcFAmqpxEyqjHWxZoRCZXW
dE2BAXLr0kxKSkwdw3JbETtGjB29EEf88C8m4nr9p08JSMaAhAHBaBMUv40z5AwLizDRtfParhVC
yFwBnUGXrd5IpBviDhbam5uiHpgG8i7ivi1rQQEhhivL9SFjepQ4N0/i7x4v+8tL2ECUp9cITMi0
lDnzNIMkyLx4y+2w7+MMBLiDwNNB/nyjhlWVYzWwTm1Ab0gWZiK+Ln4KGWfWQIcBEcnvqcthX2qU
I6ZIYQOGKM4wjHEuaFf3mvNUxeqXvaUWLdMHY1plV+43zM5/Wmj+LtC8FZfGkjra0kqNFA5uVf6i
0P08KveAZR8WWHDhd32pIsEQc4AmQzndY/Su3EZDJoKWIY2oplohPkNXxVrJfqD0UDlk8tAu6e4k
UtSsS1u2MbHBGklxgLIrsev2q9fOUlXdc+9BCG8F95oQLdXkqMn9Jlo3y4ZjkIhpgYjZSoMJCByy
Hesh34+L7tYY1GxBFUfob5Rgxu+auX5cp4+bmG7NqXnjkUK3uD5wvsiwfH4gZuqa6QsBGo+GmOYy
DKb+qiMdfDUkdJzH6gLndZSwIYcfRroFop8LUb118oR28X7VOu2lu3NvgW8fNDUQ5O2jMpb7uzZm
44Tkwqwnztv4HET2dVrbVzqm7N6DDruGGAJcrpKZWWpVrl8bECBdgZxm+C/DHBFKme5AKDnjrG11
X1o3L6+DEwDaYbBMdpGMoSj8sIx8vqMSdFdGtYdUQuVAlQBSknThe6J2qjxlFTBj4AFjNU4Zy65m
cqvRM6r3NPYxurRZOrY/nU/qutDcMJxkaoq33uTdaff9pohwnX6QK4JibHTsaxyVWdZjtygAy12c
TuwfEJ2ujbIhE3PXplaVYQ8oq3hkHRvpz2q3eCdD3Con8D5eW99UeasLyaLVhRx0REY+TjxjiXTI
E1eartLOJf4AT77WKLYLYZh4mFoxRs5jsGUIk3pC3aL5NviLn3/hg3eCI+s20Hxz4HHuQfuePJ6s
yBxno06GvydeY56ykDpCgpaOMgigm3Sza4FNotAXjoTH/J8KBfpbZYGOZfTLvEqczP/3dwcFLH0C
rA77NHS2RI5dpATO3lc5NBhot2Z4QYtrQG5otSpSVMFoMzIxG5SMml3JJlktjikwZsdT/pl9BysS
CFkRgmacAabvDn4Afo0G/6FzSZWGO10t2d8ziSGgyskYSwGuh+EoUwyEpKKSchqDM5uZqcK74gw9
FxZoImopgdiIsvDPMszXiorsjx5RjkTSzepe58TUqF2TA8IIaGMYeRUtKMMJbR6yozt41TEy4/Pr
JZp5JmfWDXJpqmVTH+Hp/vyFGUMf+W/CeaN1I5ttceYUKBFmyN3RVfKC3x7lWKbaIfJTJ4vHwETD
pPm1fG6PibBwhMmoUp6D4Pk15V1Z106UU8JjX6VzQHwzuWoraVElfIZ5moE/2AtFSTy+K6pXSoft
UOZqs1pfQ4GdbPnAbnDMljJ2ojGaXNfeX/QYS6UG6lAJL+qUKkrBKvoaz/4Pie+/EvXMpM9LtbDe
PhLeCCU0/1kMFGsC5ZRShzBXXvlGNyJvPY0dTRYYpBI53v9nswffkaOcxt0i1om7Jm6FQnqDNew/
qM1pRbXJoFf7lzAihRaDFdMlVGra2JKYMcsSVgEB8t4LmOQLZFGllCuTPYDRRSB0dakWUmNahYuI
OqoqWSIpa8GweeblO7NbAXoBSuHaacM9ntzQFvZLXqZkCRw9KLslD1uETapmHSZ2TyHAJcreya6Z
uLLLdikHz44dGGenEoyh9Icff5GKNyUHsYcS0QethOWBcHE6BCn7mo1it1+bg05pJPK4zlr4xyZJ
Wn0ki0Mx9Sv/RtZTRYP+CEq5nosWtXyu58lnJ0nI5rqASzFOAr484e6lzb4HbeOeGbxF5DMo+CKh
xS2m0p3FeISKWcdTt8V+itNWYoYCFyUb1amJF6bakMGbGnQYLLdQBN9adnclcUMeMj626q+q+I1L
HQ+gxb/+5QdviqPnK8m1FewtNY2QhQnaWfobB/mEd6j0jkG+8ppV5EtIzjs3k5WiaRA0McNAN40w
pRIIgyo+nblqW3SCK2kXVOJW/XHYiuFsLQnCBNtl6xYEJdchltilVkG2VrdGHspi3b3Ou5D87PZD
YXfoiKmJJYoR6CiRm8gW6naUUKM+Vb2rjnhVxd1+/K2jPHft3yXBPi/fnzM7IMAF/ANDmwgXJ15o
q2RTMMLK2AEhYSpCYoMBp3bAY7Hile9sq7zVcNPdujfbzfhBz9Kc4HxqhQrMI/xnqiyuizcP8ylw
fnvaBVmJuztUfwJX0Jy8lQeIdj4xrmsb0CIvw6+yyrKwNjDHGeq41F/e7lzmTMZ2EG5dgd1gHfga
WXkfxXS2aTJkxiLOqbG3aeCBCI2Acy4CJfviZ+HZZOB+sfv+h4rlMDlw/TvCoQyPV2sOL1Q1hfuh
uN10+VVA86r0jxIW9bw55YlHKs5qhL7RAtAQ4gAx1SaMfRutvdwj9i2iQWVmmcHvjd34nzL5vAtW
FwIc5R3mo4yRdapR3HrWtzClTlgCiUGVU+dYYBAqdEHFpbFS7cB1fAgnDUUlsgHR0yX/0JA/oBfW
9mf8QXjhBVltC/t1PTYQwe3fQaxp6KwuyfCop0sWcICSEom0xifPD790VQBxeySwy87QkF6ZBl7o
sAkXYCMZpGbEhLLolTV5n8fvvPVVHt6n2+GVR1KrClLMKT6Tb4Q5T/HByodP6pY7wlj9HIp0sXvQ
2yziigl58/fMMDhAZVTKwflgJpV0xV/t0r3ulu4PhVWoc/JJmIoTFjEaI7tEd6B2VSWsF7Uf/sXC
fHoXdGo8mXYEOB8NuV+RnIZ0X6wptT9amPooInbFMe0Q/BD1Bf8xdYTplmNYKDWK3sT5btSYq50+
HfYLJuIL+DeTtixoFwO8qWz7YOxRxp1/oaNUT4RMRObczI7CNfP0JUAPRi0Cvduxvt3YHjbD7G8q
aH0lgCpYexVV+cWyHe6LmqMXcBCflUctQ80R9bMSd2iwtdtASXfoDXSzhRup6RHcFzTkrc3ceb1f
k0+I1ZEgXR3H4OTP77w3eJu+2mV0NtDw6q57TLP8s5rOjbX+ao3Wj6NEXfpGXai9h4Mx5D9F0p3P
Lj63RSvXkkMYVgy+XZPrIZ8mifZZsjEawjjF9wrH8Q43OU4nlDRs1TFCat5AwSwqUkmj+BmG9VcN
FcTt15uQA+LO3KfTugWa9ZPrmnSA5ZK1iQ3XhrkLp2EKuMdyNEwsdmdTU0nTA03SQIx4dRRR9EXD
BDXoui5jcTYvOD93XequFF+4EInt+fNro6je1EGyfTA6DWj9KpxjsrakhRBzTa8hflbwRSlXBzL6
MJdRN63khcPQmuc4b8V/9rqo6cVtYm5tmsMnKzof3TVelOXG6FM1vzS2hev/z1wT3iR9mSFbA9Zk
KRsytoX/aUzxjU8pMGae42lj5pIfBZGfQbc4YZMVXbb5LvGK8AC0qDFTilSFb7xh1PGcMGEy14XE
hAqJhUkTL06ttQMApTad32VOJ2qM0hgFwQuiaEefr0b66b2ikaya0QaoHTmoIkGIpGxXkIRiQt0k
KjeM8HrxKktAXUbrm7YTMYnLrvy08XK81f7oQXnhxnj5sdxwOM8iDaeMNS7UZzOkfgojOM6TxemF
Pa9bmm4fFGldtYxk5RAhlW+cFnRR8ACZsuZx/lO+FeIsqgiVhfMRdj4wUzmmUcXLqPxQmdBAwXAH
nn1UO3+EySUnI0nuoyk1W8pMXAnUsRwT43Rcq40fN/XrcfDeqG3WtinkMG3gZA4c75rgzksJzr3d
MOOBrWmv2Kym7X2+8sjyag5vt4nLpJDUhFa7lKAgyVWMyYw6LA0hUrzlsPw+fDZZfvN2z+4G5wpJ
eceZTA6e1DR5L0/TbL0cmXjaMcpJh/tO6iY7+Fvb3b2X15B2T/FYQjrczAp/hSnGfbHDCWWUPx1f
xIt33SpH+YMSqKMBDxCzdBz/ZtBMO2vEtLL6kxGq0l7ijt4BEXLdOq+XSQ8ciazEwqtJbZqXxt9L
e7s3prItkbwin5hkbNU3MtEW0iEHAFUz8wXWKQOEd1YPClGRE6GAmryzwSL3sjZeZKbhLJjlyTNa
BaVYW6DGHNSQxrsUBlMNEnHhWXujz8oSwDI0pkoJONpq6iAe2ecDAKmyD3+pv66S9BVX8Moq/4Iy
yMKfHs5Pr12v4ZONIeXQsTd9SFhbzTQd+1INNzW90QzTxlxAfafYNNrYlQ8ia2bTqzC9FlU6wB9U
5IWXN9GTFGpZH5P6As2HgTDj1+l1baJ1H9hFfs9Y0ySZqk8RBUDKI6GOev1ljX8cDCsiVXiJtodw
xFNRcohsYKZpWB/L/L08k+KEgQlJzTJvllpUDlSBM/wI/O6zlaIaxdDP0C9a/h0qDzVDApH1whkN
7Gx5fq4cQWmijAmsSMBNpm/PJlw5aZ4w2OUNNVom0oGlmDNHPu6scvExc4YCCS+DHuG9WuRGjkwP
ITmyIsNefgIn4vdDsBQiaZI84DWdmGMXcVA3CN4f5N/PhnNr3mjtyBJbSStyBOS105rpKUcG+NVn
jT/1qqitLQrrmyku5b47e/POLT0Xh0Y8UrBCBJmYnLXjvu4QLGt4kGBdq+wtf4TwKRi2GMQGwptL
9IEKVEAMoHCDZxuwT9ZjbiYxnbApGQ7S5FCTkr6EBl1cF4XjZgtqvi35VL5s0//PMiPdYB/3OfRi
3OUTCVSZp+UmjApAdepigXZoSVFd8+Ct5A2WtoR2gwGZt9dc8SFORDigoqHkSCLjmXI7i/brjZvs
CbABUWVBwIHUdqLjrPJdXS2TNRl1yjNBZ6R5uGwlq42kiFTGZBHrboVO8EvuPZpkqXc7Qv0vv4q+
nuL0gtgHHBf81g6W082gTPLO2yzWbFLshjKoFj7BWORa3K19610MqfJEh28jeg9rj/6a5SEjejbr
j13j/u4cJE6+Qtg77O8Nz2XZfNi11ivLbQJ+CFBBeSDkX0pBSLm//Q18MZcxPQpM3xt+C3PT3mfY
RUzgZb5iufYby0vudFnKO0kx+Hj5o5+SeHhJOPw9tBkRSOu0+Pb2S3+DaHBjQluFqKv4NuVQQxFn
EbCAp/5BJcqZA1VBBe9T9qiPCYUMtKTM1CFj1+x0aH/lYlluAZpfvuATyx3eauQGvNlMg5GzLifd
wsidzqvcsYhH5CDEXSFsV7Aat49+LxO15WXoxZe+HClcZtZyWWAF+hvrn8qvHoxCmdFJaeE5UCKe
IOJuBsE8t6/hMws2zNSRxsEwT56ceDmm0LGTlGv0ouwFFDB+SeAUFbBfkxgID4BXRyUMlBide4bY
R5G+jrKHpusuRGj0jG5NRCjYFu5cI3jiBKpbCEHYlVLZhSo8KdbTZlPuhzjaGUhArzt5So+60mrT
fS1W4MRCpCi15PGmZkIieRv3JDPt0eYlt9ICM55sYFDKeUhjphJRQLdKWg8goWUwps5fS8n2yIbg
ndYERpaDwktnXoszTRFzOnLIMFDAzWo6GQqSpIxQXqf3MRkRAuUNi/8oqkz6+G6str+l9FfjETJq
Y7ERFw/6J5ocGLK1mrvR57oiloyYIZGvvKQJmN1mdr0hz8A1Y6Gi1nkRsNvJBNZOsUnHswXa8+ui
ggZbQcEpPMAsXNUw5gSJViYxCyru2g/qKFNkx6XDextEKM/Kfh5IOdMSkMiNdoy+EmrRVM2Ten1a
D/sV+7KcdBX8RfS5IFtBWJod6F3Q8za0MOYEijnUYMOwgNiv5JXzF6YE54YC9GxwyD00J6Dfk16l
3MZFazspSyoAoaCIFK4fYpET5/E/PtXNRTH0HwTyQ/V4UIO28ZvbBOnZlcEOFo/SqZpmTtMDGd9q
kGleecWGgH2FDAhxGr0zvw8TN8OeyngohXu4MR1tHad8AfNJE3Lzi+Domggzqab+dhgLG/dE5qVH
1o+qW7mpdAmkGXgql1pWqBCGCwz09A6IL9k1zLMcSk5wbg0njN0iRZm4sco+F2WoiZJP7m64pfG+
0RC5olATeUK4N/5d1/YGvJu5n4acssnvxPCKxVnQcRJ9yZLwl/GNIA2N8uXtNnwVFdYV+UnE/fBX
iAIpTj4QwWKX3iZe75nNUaQMYVEiVYmLLT8Ug73wi61H4QpWqBGIhKNxMf5WJu1h6ZNeMmjGCCIo
gEZhdeMO9LmF52DV1hev6G+spfvqOK1cQ0JyWyolemeNl220dAb+ZkSjXk+FtyxltCZU9Xk9d5I7
aqTtYKsyufer8dW6GD8advgAJb+hwpH5m93wKMcAOiGXIc8fDS2d3Hu92yxeCXwWA3h+JHLuIABx
gbUELQaq1RRqCJyub5Nghe5I+X4+nyoVLj7wwkHGN7RAoF+fDiEEuc+iQ1a12tEMA0ANdXWWtqH9
W84QArjESXx53zxX+sCJpUYEvV/AwJicBWOy27RetU3vG6Ywbjc8CqxUa69prwRaWm5S8Mg0seS8
Aue5DKP2q2H2sKo0gdc22y045WCIiM5ewLRT3khBUBPpt83XKti+71zoJNAdNHDsog2cme6fuKO1
GPvPapfkpiY2u7jvJosdt19V9gHk+n+H17Mn89nlF4r7xKQtyrdLq8834AyN3d+s8oiaEzR0BcnT
aj4VVXO9qPybdIPLoBpTJ33V1bv1xVHsqdkK8/7rvwBAxCmZFKNYmwTMmLFhoYqYUoJjqLQOPRkV
4xbPd4ijnM4HygmdM+vVjMEBabQjG8oJfAbR6/Vz+S8rpUBjfqW9aOwvGJDeRIEF7AkbAHvWqoQF
4wr7M7Y2jf1FpBnZd7QONMITrBGQxRw7KBKwwxdNsArwXtaRpBoF0XaKeQOwPrvlyy/luZYV2YCD
9S6MaPhAk3PTC7vc7/ZBcpiliLIF7VPAwZFKplNT2mvFABlLIZ3nDHlMmAB9QkrStHC0mes6ZSW4
viJsqO5Yz/gCT8CMcgH9Ix7T+7pGEL5Zf7bhaxrDfo4cjH1fy7ghZNej4qfSI2xKzsza1ET80mzE
kvveKk4vrUU5s5TPlfIgwhg8ctNciFSTUzJdbtt91xbwEkqWKJWxSBoenHVDyMP8Ki6S7zqcNDUP
l2RxV3AomLGKmBcCUKi8i8fVN/FIqmX/gx30YXTZN//Kv+3s/hjBIsI6Ci72SX8KbDdssypkRgoE
I/c7+v3bLmM7KVCue9EPOws/aQDasR2JrmIsEYhuywjPRgL5KW6tmzxJrAttE+VifVMOzpeZR36u
JuJRkzeKn6FMcZ8/clxDyroNYJ7KzM1P0PzAHmQRPYSYyKkOkF97WHAjl/VbHyRSTChIIx+NAIdF
BePr/TZOX81c19lXkact5ISR69Q8c9y19UCU+GEI0HUFwovEDHRCC4HswB5Mm+Pl8V2/2L3SDiA3
GPF8/Nj6Jh5DC/VcBNi/GJycqcUXpD2JzqcW6ITD4WGQ6a5gaWkUGjf0EyBO0gP4RJ5JXqAaUn6L
RloAZK5CRjA4GkbQsdWXeSb5iVMZPc8CtgRCemagjKknQE5QBGkf7/z1vTi4grs1BTWCpHXwsSJ/
RIajgruNmZ36sd65WPblL6NFQt6fDtWbgKJhXuRzYjKua4OH4KFGok8AjXz+jqXVpsookzKTjyVY
gX76UxbtWAwrQBu+dqr/p17RXshRh5AZ1UKiC4rxlFnb9yKlGgCBPVDDbwWqqDoTJUARIcWKonW3
uNPuLmKGdnopZ19+Kc8wkFzY+ryQaiBoxybFhEVqQF3TCL7rksWtCoZiA/8GaE/Ik6ER0myKLaWK
FyXT18wWs4O9napWxqDq26uGRijymSIhbnAUsE6AqqhTYiHFy/pSlpfqJIWrEi4/w+c/d/ig/FSW
Onghg5EJMpzvnSwM04Vn3t4DvQu+kCQ5/d6/8CPaICG/hmgobvlhgpC5BBQgAv5uFM8QzOfByHPv
MFO/MMDOCOYPkO7kPdkjQo8bn74dMFL9WVHTf5DgIfau6khdlFGryZSRflyYjBlIAld5BTm5ovJ5
vB7Udi8/+nN3LfQ4rMUsDhh8a094gnpYGd4k7s72zD5p6A+YcSqFxXhK4mmkEYWGy8IKBOAeXldM
QtmLVHz8ZSlxZp/Ez9cmdg7Ag7nkZG2NnrMewxWDySoDqiOESlVSPGBPd3d0gsJY5ZdW1/G8ripa
rM32VemmX9QC6fibt1U9t+oR9XGyRABwS9w9nt+x1HHX21WZwuTCCgsJ+6uuIbdmgVUhdE9vKD71
fW++7sqf1bD6pQGqaEKyYBKuZW4iKLJcgFSWihVl9gNqaMxqbtp0wAiCsYKwA0ySRFr7i81LVcWk
XOVjyAKJ2og/Jssl3caLErAJpiYwftXSga7td9lmINWDST5Vpk8MsALhswLqEl4v5gX1t2/9/2Ht
TJvbNrat/YcOqhoESABfSQ2WY8tDbMfJF1SOfYSRmInp17/Paln3RpTK8rn1ViqD5UgGgUb33muv
4di9FoAgyrMNWoLxqgUq6nPVetcY8h88xGb7YHrR4/6ZU/2fF21Dxv+xWjGlNUWZAPiq743i8bIb
Xgv01K1PWKyWXRqxl4qh0c9/y5VK80EvX/Ygfu/GTXcrh6T/+iXC1I38NGboDBsQzT5eEmvmJ91x
0ZKg7DdUQwEuAq7p32238xtnhuAGQMEWrnZYAmC1U8VGjz97lZcL9KHmr/8Pl3XWKnlxt+3mko7k
oZDsc8pe2iXGIK/ldWUoEuskuTQDTK2j/7pd8r+W3ny00BXcyZwAuP9Tm8DtolHCk5gKDYTo8e2q
BuDssOV2aT8UyU7Fo3iQYlXL2Fy2QqrExRx7cLwSDmmNzWEmabb4C23C0/qH66JPoBJXvXFemwXl
1OVm7Y5v1D9PUwn6xH2CkGQCaGANvtOwozTQ0jPUQEvP8P66kIOUzhcpqX6+tJ4Zqz++prOlFVRu
6Rl87d7IqXVayeert5i8+fyH6CPaFacQRzyamDGkQWf4scIKXmkRLKLqTESzcHAbtHdAPxNQUt1T
yTkUF/TC8rW04OpDnrX1+5BIg6NH5XlV0i4iud6LzWiVEFJEEMCRzAzEsC7SedBjcDqyzcmRYnSB
iRS9qRrmFxIltDge71sIb8m3gDXmM+A75xnkG39INl1RwtDk0NxwHxLsXMxxInCNTQDcToQ9qTAf
aEeS3Rd4PXJufAZrvBTNXODxvR0rc1JYAEK7f/7knjn1hdMzwoMexdTsPFWvwz15cqf6H8TCtfzU
xAFWCCkWAk3/IYydVxonSKQubFBDXO1Y5gjnwU6XqZzua/2XWvVnBqRc3U7GHrx/mycGbtD0y8iZ
mh+jM6lEAFQrSJkaOMqQ22ZoJgEB42jf6EnkUCljPztDwtBN4KUMHybS0q3U8MeRJkzZZr/mzq/0
A09PAHA5Ym8oprAIpjZ4vHcEBYaoUSMElGZZNbfmXrJLsdNcAcEAn/aoAo/XwFbGGbLWepDM5nyO
l4e2O/25Z8sSfYvtB9g1GZI+vq7Vm90Z793yFvCQsMQ0Cm86nFPeJiVcKo/047BI3UMZpAY9Rrlc
hCckyENPOK1zajG1mmBdG6yLiqzFjWgL3RMbzOAiwQNknyy8pYmbl0DhJHEma9Nf1UHdk4/dLDfJ
hIyjlnkO09f2uh5x2BmP7p2J0s1bwjnDm7pJOpjaKMr9jH+E+Ey8gozOm9OAssqzcBh7rJ2mAeEo
P2w8AnyviuUYKY7rii91UVjuPSb9e2dQNlhI81cvu73JucWFwbkoOGbbV8URxDrhkou0Jzp5ldkP
ws1x0KBkg9fU2mz9q7Fu24ufv23PVGXMo6Fuy4BJIMpZjd0tvImJCZcPomCJvy4rPY0bChO/VU2v
nlaAsZA49Y/aLeQeLgzX0rtgxf6PYeUEaA5MBXr3WdaA1qSDxLL7eM/7nUP+p7kbfv/553hqduDy
OVzAAV7JEPuIs7LMc2gVj8UAGATkLjCor6Vd53xE92uQHUpLrrNaZ6M2DO296sEfWB+W/vTzi3rq
CHN2UWeLG91pEsrc+Vaiez8AZYSBahEfWSRzSgiJaud/Z1Vyo9ZQ924HPsv8nZBMbmCWkQAcY2Ov
UYe8w7vaIcdV/GMdEsPbsn+tyYR0lS8Poizb4+zljDD7lgm18LVzG2VnbDbZFDfR7ZAYiojmUibU
duMw2BbTc0tIY49SJjsKvoDVe02cHmgbm1xGAQDwMcTtu7IClClwPUGRULQeA/flVtMTyXsDFS8c
L1JuCzJU7a6h6ctyus0zhUqEqh4QLtwS8XAu2c3nYhsk4JiWESzE1w78EdncpxUgWKYxk9SP7Gn7
2SbMGMI1/L5tju+2U7GX1kZSBc1kisD/OHakP4HYqdcQyzTsAeYYXPwf0mNc2vN/XvvZBu7g7R6P
u5pUAb2o4ArMjbAY8xnrMYmUMaL1jSYVb2pQM+HboomK3b0JAhyRk/yCBOuZ3ZuLYnyDGRrF37nr
8Hrs4rU5cvqJIGIjlfzV7Gk99wl8Zls4tfcDSjFCdTctr+mEdgUeuE/2DmGq7p6otHdBe7qp5vpG
yk4N2V5+/M/tEdgVyFoGvAV64dleN+7avIbzR7sB4I8B25UGklq+ooBqgqDIASm2dVYjjPrNBMG1
dQVHth6Um7de5n94YYsQhH7+iuEtCCdPMDZZX2fnX9p6xzFwyUz+Qe9QW2lS8/f/SCnEzQP+t9eF
3EswkYBr8u5/7+f5WmYyssJgVva+GoI/FA/9wjWq33lyjWI5kzpimR6PrzE/YaHX9DvwOhlCqdCR
JLfH5KHwORh4ByTjFzdVG6x6XpXHCXZ0nJlM0BinSIKg7m06wRxNaXqZXTsOVDY2CA/t/7QBrYno
/n5+6VhyP3PtEW5iKnuxiT13OBvHoguHaFda1MHvrTzO0mvVciYxrmzen94pJJ8vvRBiF5wIjki2
X2LTXmoQJTpAgU5B1lcSsvqYivfEuQtynpMVE2jXOhzL5F4jTmtnoiw2ePwFAhBrAIB2S6xepsGQ
YkApoXeqERfAN2KCIKqTiJFNMeG7s94oq6Q+UmdYsUIEAAfQC7OO9EVJZSdNopYu+uo1/Vd2yh4+
ErZ+SUc7g8DRB63rc0VdyTmF8lgshh5WW4Lzt1BxeaSrTRFCJu1KXE+/maShbZEZFJp3wFIxccRu
KSIZMY4c6+zU6mvGI2WMYIEO6tr9qcRomv4OvdOhWKv3ok0XYfD9f+tZYBIPoy6GMJbjjkZQw3qp
uYQ1z0P/Ps3Gu7zikkUbXZlxvbAKnha/igMQmQLXIeGcjxewQ19cjd16vFVrJ0sES/RYUal0nFmY
Sukclt+tSGsJ8h65LmNY8km3SeLPajZ3L6fUPAMi4jGDHw8YCH29ez44yIvVz9wsKK3Nh4yE5MMr
5cyDhqqA5amiXI9SAKdYlCIs6uZWSOQkbvwFqO4piEhvA0+OlJMdwVbnNgCeN2zrKg7ZlBbOGYw8
9CZoMYoYp5Ws8WzvMqcE8CRRz9JR/IopHA5r9swEwlKKmSwXre2FKtrCD98K+Qy94avjwbRUCrqG
3XipvAzUMVN48urrU0RAjViK8fTPSsKKHniTQzm8N1FJKGuBj4XE60qN0uYTGBOqC312IB35VsIm
jjlvWW9FmED0SNh0aPVwGy401Alw57bUGgDp2Pdus/JEji+HCDtE3TIPhTymxq8eGAKhNEogfvsR
z23CwiWJ3LuaGDPxkYUkyU5B7HzNrX0Xu+8MyRaUFhH0raS6ZGx5YjF2LAKKJ51GYqFpUTp0ihiH
SnrIN0Fi1vwy2S53hZn/RhqV7Xf+6VqjEvWcWVnelGH4TixslVpKuS3b4V2TjtTE1PgDeBLnYQBm
oZddKktZPItAol1aNt8WAcnAckBNNMboN0FGCXKh16Zv4MxRW1trZvT09/eVHZ9q5GHnkdfd5IWv
xLUVtZUt+/u4HL95jEEkShXsYbmf8nirkIf2u4s8bFl+QJS4MwUcKwFBLDKGk6mN8CxnK/TGvRsH
nCPYOkYCg6HAry+cJM9w2yDb8aK6u12oUMbz4iFqq5I+P75V/aXdWxqZYuW/qYUl1J5j8/rfwlHE
UdCzEzzxUDB6ZfupXforEUCchrMO1Ovlgv2JlTv2fsrYQaeProxNRafhP3BeaO/rpkgaRsw4ez0g
EspksSx/UEubzwIyl5xgdiGdEsNV/idC5nROi5Ai8rGevsBpS0yJtx/1nor/8TIw9Qzeg9k3uw2D
FMFT57Shte22m3BeBAID0MFklPtYMqOiUl1LJej71jWTKSC7Sl/eK3N0fIj9MKbunTXT4Vz+hTHq
MycHQOsWBz0Y5cHOnHVwHhJFuritd2vH4XRwGu1KaW9WTgwmjtLbhMCXMiNSaSZNnPxHV37fqZ0v
imrQ2f7CiaYT63FJRh0IBhUR94G/3/kINWAClmVNGN1Kb50oIxRQU6qhKcBW9r4cAwPmnZLCevXS
txFFgwpu8RcxQ0YZreqDl3t+Bz33pbL2mb2XbgCAzEeFyxFytvc6Y9rPp7Co7IhX8IHsQ0UK1uhO
sJO2WIMevZBOXTRQroRJIBnTMOOy7CZe2isVjQG0A98J3pxS+czM8NoYhHLKjCFyppex7CdJ9rxB
EC6J0WLuuCU96PzCITXmTS/qJfwH8R3rfHOnZkYlQ7Dt/i5N/de0Yf8LePjKvYBKK48JifV91O3C
R6zfBFu/xK9WP4OJic4QSecSnKtqn50egqGccvz+m3w0dB6JJl3Q/TKYe22V0w6GVwmVNBV1kUEn
jLLdB2dYSWtDUZ99k2RH5g49DCClbwOa4v3OhCmFbk/zp7ZAU3M7DhBPEmWBBsuyO7EZ4oxXNKZI
GvcukH8KBoeyuHDi4SDu4H11Eb6KOS6qqrMeujLDk1xJtimauAvGljY1LPpXq1N/VOumDlhGMOEM
wqE8LfQtk99cJH2yZwp16abf9frqlFEfIPKSs42//PwVsZYpZ6+IuipGx7jUeWCej/fC0R+8OBvl
nUO3159QO0Fegnbz+n7oRdPC3qe8aVz5C4cII1QiIh4qpVudgBw+/cC9szw5gCTFIKkeE1DTr5i0
+jlwYJSAox+/8VGbg0EUBZfnE/qyD/VY3drHJE8HjkUhISY8vtcUsy54PrSZGtWI2aAD38TVxzBr
frfafnjUX+8Xv84zHhgOadp5tSN3Tot80lyolBUcw039o4fTYSMt1OUjrbeuP5QpCeJUE65/VyD5
6s4l31CZIr6zdlq9P/VmONxbjAsuqEkp0uEMUeZlDuLzjwS5CWgSdkaMgR8/Eq+YAYgyBvf2kVgO
MfaptolkkiXE0awOu9enBxKKnY8i17IfQORMgGuNaTQjEc/DnOQtyc4yoPYh5tcGsLLaLJ4DhUH/
7sGUdNR1pKEPp92VuHWlk+T7akjeJi0Ft97kycO/qMS0gPqUqkJHjQrYEBqgUMzkRAEr0xRNdvu4
soxs5W7KwpIhyVVxlDU8dZAYcFNcftNmpeZOZGKLOeLL4B/XO/VCovGqFlrC9V0br+TNI72UMCZP
1787l+InZ1usoIAJV5FKpQpwV6GuUCX28/fkGRKLJhnRlqGihi7nsYHOWFfsiXN4ey/5wq0Rv/EH
toVaXYm/1PCLAesQwrBWJVsO5fOuhO2qJJgRvTU3agrwMxauWpT9oQ53v8kjRr/ON8CTbCiq2URX
/gWuyDMHtZLl7WHNdOucj+HVx002Dg7zjSl6pTv2wHe63yC1iVJpa7PDjkIvoQWfVO1Ip6ElL/0O
fI0X7u5ThIzDGe4KWxCcAZq9x0s+8ItpOfVRxOz4xy7kc14ITyf8eeqJhggbfEgBHplckA+9T5Lk
L828LQY1k4DgQxgTJWilWdv3sypzBgWijnUJzrS/0JY+0/6B9CC9xX0duZqVJP2jihzXPks3tdfe
SkEpLL2OsdZv8TPZYNfJXEtMf9UWcja0BgXyfuU5W90AU8Icj/B7d/jxpcLimefMtVEJ0DhzTp/T
mJ1+CkhgG0ILqZuRXX2Nv6u6Fc6vyazaTzkc9YiWzfxJXnUSK5KlSEPFSItOGnTqs2iLsi/qUpQM
mrvJMUY8cK1NdakqjV7GIJ+BoAEikONzX2FXMst/vB7y7GS8xKNC973kL2VSW+oDvQ0Ob6+LNPho
rZsyDvNFb1cKXANsZhtUdp4Ekxea3eSiX4PvuuNiQsih6QEwD9Pdx9GT0jstaale3Cx0eWeH6hYG
uYEQzKbxRB9aVcMGSm8e3iblsg/a/OO2WG7V/aj+LOojqJMKkh91j9ymgvVz1STWx8IuF2rkfsED
ZKHpgAlzb30OBYAd3QNDe+H1e2Yp0665DC+0VnBXe3y7vTL3qsIt21vpHspTflvt+iudFLYIgKo5
Ib3fhwMFaYM9cYoLDylv9xkNRLLwHoYRVH6XjOw6YX6HshwbzXovHyKVqrZXP97HtHsiRRf9HUXH
f8/RA7wkzhfqB417dI4Sjys06DwdgtseHTWZDJ/lF6nDbYLVqvJQk6M+3Qrru5RoBFHeG4FXAdZx
qwweOERfRoatrdPj5bBjGRPoSkeMSPGcADlmSTmVQYB5AQiCOF0WQaHf1LVJdmtfPVbTXsQJHe5j
NGPASRmse//wHNQ0M8CQlrSeFtJrwAxk4pFwZ61dBMCrsIgOdoIWnqhfPaw1BgyXD7iiap6XOTc0
eU9WPB8RbaOc/SFFn4vEvBxA4KjSxA80n92Q3KOIlUmjWdmKBt4JFVBUfPVnYlGmCGLFfX9Ivd7P
oX9VZfmCWfEQvS6KpXzjEZBy8EdkcY3Blm4YulvUtHdOYu5MQPiLwGEiutx97eJtHeF+0G8KczFt
nZBsFSB1zyjRAIDDj1dzVafgxLmDPr/axIQYkvhjEl7D3sMcy1ZLZEX48Zeu5GwJjoSx5COaOgVV
7PMQ+rGLUKL3+foK75pCCc5Lcxz2tUO+y3SkadQwokrQ+1agoFenuAM7GpP/5BX2ciI+GI8BfcCQ
LFmYvoeLEoVGPnyBGpbAOAQlrrnzm2j9bfKTP0ysjwacaAqWqvDePs/R+Bnlh3Kjipb9OJDFhX8i
jHsqjp+QjRMBNBXFlaCWoiHOx1fGUb9WGNwBWq/U3XUYS8qM8Z+N4WTqvxySBRfwjhQb6zbpm/mD
sEwvYhCcxRy8w4hoIeNbzMRB2vdlQFYLO6+0I6rl/bZaSK9gw2K39cetdzCNg/n0abkI8D/kcUy/
D33d304rvyeVSTdyl9OhNHsw/Td5TDxORUewJ1HoAA5c3RTHMsWejoHICcF8GIoGSQuiMrSPCrKf
kjTH3Dik8tM6Cdskv6l9nhWQG309V4eems7Kr5gEsZ6wt+buWUkI1tUrU+FgBEcnfgc/7Z5UoXpl
3XRK1KgSQpSs8CgnOmkNss1FGkcAoKeAfComCJc9z/Td1EnDxBMkDC6EGyGGRREzpPP5/stk3tyh
/Hxbe6zz0QNO8OmQoBDTx1bfamxkfCcMb6S0yZdN+arCEWbPHCTdn2JzOKFh21f1aT7MXvsfq7R2
JFGr8sPO1H925ButKioRKOCfN7jBYSqbCuKHuq2U1aVaPwEeOJhAz87p2gsJOyby4iAHEr1O5x5c
mLLDFXzcTjhQtf4d7AfOpmwp39ebbH7XdVIt5COaUkPTVuf1tyAn1ojmhAq+2AxoKPX9M4FZF8nS
g1FkTXttP4mAR/RKBIXi+zrh0nVRFGwGfoASPon88jrMtDp3Tn8ZlkQ+FbEecL7DBHfbkLmmbAC/
pkqeyqLCw/vYXhMK2hyCBo5H4dfMhwo+xQb22tUmbViV60414ZGb4p/YcaaBYPO6qb3rYzyXl4wV
GC0tx+0rRTSGXZlcJUy89kXBd/XMQq5IIyR4LOYBFNkG3slAEUl6bbTvdwEclW4m1ixDuZbKKt1j
vfoZ2xyoTnwRZvz5MMM/WhdDGvTJUTalywfM2XTGWgWK4SeHuE3v2/T0nyPIzoW3Y7kWu6plblb+
MSUFU6viBO2uTOM3fs3VmRNL9D4vBjQKKy5+aUJS/WbMRIbhK4x/PnOgjWnq5n1BmjMfZvoseMWZ
CGQlnpCPk2xY4lxinebZoWj4xPUGyo0Q8HrT7v7yj6a8dE5oQFlhDLF4G8yClNg4vJuFT8tlm+2p
Pn7TC262rFe2k+HGnZv04DHo4tY44VWOMVHu8I1rzQ5JVhg9Zc9D61voZrnD15KKzceGjYWd86Ev
x4xMHy869GNkDuOEt5JSwnbRnF10hTeQ2zWZy6DhR1aGl7I3YDbxYOgJuNCqx9fG3/AUsKfBkt6I
DMSb4W8mh1DJKLxCwEpW75ZBHE0mBKRoaC77GTaAeDmCKGoIqweaTY4i5gXdVBDG1bKDm8WpD1u/
A7OotlzxOP895awqPybYrj+27TXdR3FRR3rV9DXadW29+sO1wnu+lLioArQSekjxLBSuAkQNAhay
f24yAwPSJfeNu/tjajQtbjDxn7UFOmzsycr3BXzu8Og3TIv4BzY+bMBrA7mkQ27X+zyJTCzqZHu1
rNiMjzjBB/474x6Xi3hbD5dZlZAGl/ICdTrkAgb5lSvt67D0h3xpw+vVJX4MIVN6fVpOIfTY1tDB
kmFUDu6hHceGxDatbTiDRQVVqx+C7MYEvKF0ObuLMJ29G7OwIEUAI3WgONT2oWRrCe5XmHecjh7p
cyTJeQt/8lCO7r4ZilsZxnp9EB2cgMzulVvrDNy4Kvd4V+tjD6TZpNdBoFW7W/laH+fAQ+v8yg3G
HIxwzK67UxwerH3KMJkrjmGDHptNnHjb8HJOlh0hBLznebzzcbhvxldVC6+t3xJf4OfB+DYMiLDz
cEI5wIHBxTjq55veIWDsol7RvNa0T7/xmXb7ig7jsk7X4ytv3HwKYPrY5zql4xzh5VI2WwZIa7DP
kuJ4UwGDXzm7Ob7wEsqO4Fit752N0uSO6faVu5m+bAbXuagxs913IQLkLqQ+cMq+ufW7tT8ExSnC
mMVtr11ILETdhs3BieCLFSfeImdhK117CpPwNH61v2LJU3Ls6pCZA2/1v5htHDNn5uzpY/7GLS2Z
WV99EfYfp7IurvqgZ4a94WFJdZ30bngzbYuQvKN5+9u/qrzHGazMA8hppjhYL0iL4k0kQx8k4s0Z
4Bzq4wCrcEB90Ll3kyH9b1W6Yd2sdzXznwOEod1LFDz3SYUJbQ1hLhCllG1P1J9jH7llPWwQpt+b
rvuGDyZlhLjdic8CeuAlKZJNIxGpF0GqP1l0NyROsG9QmKXMbbB5zIvou71nIlb8vJ+yEc+PC37I
KoTubuhHaETOxbrejFS1HXbYTgANCMa4D6aQqyt9X4L3nUXTxIslAszLOMbBLRULlrSbjzi5WgsT
GQvSn79Vh6AxqYwPfVI2LA9npnZExn6Y28rqpOCRXIc43GoUZSUrO+jIafOtKTbX+cq5Hzp/imBr
act0l0lYf71MvPVORqNOkfwlxEnRiLKJFusnTKhgZ0gS6iAU+ii/IlnR2KaOUSnw6Gd5LQac/VYr
LKWGBNC0sz+/n64NPDq7oURpoyPCP5d7+sTrLCXALGurzKLUoiaokQ7hD1tDQaRkGrdrzC5XfGG+
fQH5VVLpsYI5IhcoQrV9797UxL4SGkrqqNQTkVJByJNIAuMKTyupvwlbTLvw3SZbD35JZrnM/uiA
lbkicqKejMY0NtMCRvN68j4AIO7VcyrtW9YR8tKSwsmOKfCqDSe27QWlEw4/ItCFVfRdCMwJee7O
nN5YHolGIDYQICfz0nLiyWORR1B94qiqSf2lKsHmuOaZOFPxecYDY68eTzwTBXvInzsJVdRzdfyf
PWFSbGiYsygYiPH4tIWyEt8n3Up3P0fZm9XzrsXpqD12/AwnTXT3yY8YDss1xCFSt0c3NyBHchs7
CYmVkCppAX7+uMOnzWRIuIL6eBjuPvyKx3BEvjJMwOUdSgJ9vHBVTdytOhMXAllVCrIRp16oULGh
RpVpsh6I2KKSkuYZCccBdnLQdG3/TCFqgwDwWC+EiP9giehsU+Zhv8VcmVFTfeIImVL1cywkCWqU
qi7OkDgwNguOw7RwcGkhHqN2GS4sAH8TxgYlZF/ECz36H5mlC/IQ6htmbN6Q5mTTrJ8pSZnG3RI4
JKjoCRiu+MoMAYnJQgAz0jEEnzDqH9PTQb6CGl9o0iIiSAWlQHRzqTnJyK0OeiEV7Gc5ukNw2Y3F
ezuBhlohWac6RjWwHT4ymvuLohPknCA/f2RPOTpYLwErQx3aooRHFP34kY27uNgR6+e+FxSvoYnN
skHgIgRJoKNkE5ajA2lQd1pqct/BNIDtR/QqDx7sLyBxT5AtJubwD3f0B1ufUeuZNt8xUTatk0/y
MprTflQtxtycs+CDTxXFiunlSj0ZFNwDs5WZGltySc2h6jL+s4eQRAc9fhakpZ1Qpina9OwYQvbM
DK6zzlynufdGVmQaxbyc9vl0+g/NiDqPW4tMeYf89PHtdXZjYyZTFSBInBHwzwngZeJRfmqL8TIL
WLsaoeLL8IMFFZ5A38RnkdO3O43MxxhUMjh92dnKfzJkZ7iOwwGZIHDKqebOJojU5lXA0cTbCngo
73kVBspCk08ikNBBr4j0nsJsDcNUy31nHhzKeVzntO62nQpyhtn3hvdEtBDBdML1oYvYjBzxJe37
oxS+H8ZicrARM1DT1Ad4zbSQkxg+i2uc+MQmidVENoBIO3qz8oWJOZNcMRA0fJIdjOaZ//U7AfYO
tx2HgA2wX6SK5h8DgtzxpjpFUWgfWp1jxeGh1pDHtpJOe6lJ+PBUsx8KYjxDF5ymn+jrtkgBmHIp
UEtykpdTf54Os2DSopHDq4LxAMrEM6Zf7rRhmcgcSRusxkCS5Ey7e9pn33HINXmD6oMeptvOl2nj
UYoifLGcb+2D0+ch9//tLQOJrABxm+jDBvL7QR6XwlRtbKOBacS4XkPSuC6v+nb3wkzOtcrHR2UB
n0Nmb1EA6Za/zt7uapsvXXyKyjdFsdLbdhdpm78P6PCme1dRlBev+zz+LreaomeuDdtAqzAxwFli
tpue34Cdyxz6mygKMtSfxN3UluUPyz08J8G9CNDay+pj9s6fYcaJ3SJjG5+GejyJcoo/7pGzIFqu
zPb0tVigKvCMxZZG+G6J8vZEPumZd39MkXurLd/bcNpUKX9UBkYloD+v/Pfr6n13loXzHKo8FYIl
8qTVrT9s0P3nl2vHmBfDa/mqdS0yXvGy6WK1nSppRyQFPQV9vZ85xgLMpTgxk93xWyHeWLhIYx9h
FosljIThTN/50J91unQOnmJsZqK4PsRwyRZP+7NXcblKsJARsnYjVWNyT9DMDZkSgCv5s6pC9VGq
znzwnO6Dh5Tr52+XZZI9efYRchx35+KOcL7teLu52sGSuz9xxKFQvISezBhSoyYoR0Ag/CNIlE/J
jT+3fE50BPZh9FYsUuNTOEwuy5mxeO8xb8x9Ae63fYApk2xltHoAh2WRIBW2lkAyVK8Kd3er4/yB
a65yW1i8HZblESXDdbi9qI/mpvTSa2+KiYACoJla9ZWn+brftdBnARZUgmne7ZTfZGSi0vzha4Vz
rVmcXTjQD5TQiEHbF1UT4J6vrHd3RkuYuBgPWypC+i6g/JCLbLLcm7NbwjQqmJ/f+KdyHU76gBRf
8ljY7ynRzra1soyzoS5hosnAikRIm7rEFit6p7yHrVxkZbrhc19l57CBfkBzILqnUfdaz7SqskGt
SwRj9YSbg85Wsf6sIdm8xBc6rGQyKtqrCBgvfIindQEsxYDZLYQ1+FfnMnsv9aD/FF7/Vp20nTMQ
0fiqaI7XqjXFPbWjumb6yq9fC4PVnv0gRkqOsM3hAspoSCwlW7dD7/ouNfhU0g8r9L7bwUTQK8SO
Ixbq/2WejxgQwUEE9Y7hCxOYs2eRu0vb15vlQ+3CoWDOq81bhnHyodGGpjCMnthPdh6rDe/T9T1r
74usAap8+Oj02Ru4cC/M862p0OOXk/kn9QB3F6IlqOTj6xq3NDCblT5EyW3qJq0trs7kBGMKDfVF
vdTQvAh4C6Unfog/0mzWN+AjNkBK8ypxXlVbiJsjNW6xBBOjvIBmWC5A/LyVKh8+OPG20HxpAUzO
hFhCwakFd0o6oW8A79Ng7hQDZt0VN8BOOn+1J/sWjMUxRbRclSfiHMnDI0w5BkhQtu2TNeztwPjl
Q4JyAUPT6dB06YfaP77a9MX1dEoPCNPRIdJoWwfphS1dEUGWKEPsiG+m7/3YHi9FhJQ/qvjCEg7o
D7JJb5PgSFjKHnW0Bu4deVPILqCSdcgk2GdVrKwpHhSb5fefvxTPFPEaV1PKwf2n6zpPv12zplzw
jfHeSogXlvF3WUXJ1cji4aIzaMtTSzklXKb0gdaGF26IprrjIm4AjOvyv3dPJS1nh37KlaaYkv5s
Pa3VADpbGoZC6H4k/Hhg2tjgcOAeESOFjfhR/AUE4ZX4FpZ0R4O3utF3EUFkcC6fkxyrnJ/fuWcK
KkAJ1F2SmHgQIs/bn3TeGYzjzHvlB+jQubefRQqwIzmR4AOb+xowz+PcTho4LmxvCiNVi8n6ep8M
tPVaVxOTX9MGLAwGBpzdag5rznY3fDtu2BdFXAtUFbYvvbRPncI2CDYIq9sRUYIG6JwWXdW7bdlu
veJt6BPlJ0YWEzOa1PX3uvaZclIiwW1WvTr5UXqIQipvd/gM8Z75GuBvRiFLTpbKE20vK5yvEVtM
tx6usix87b0YAPt0sE7mKzRu3XVUCngVPt5m1o0XzybOZqbOTJWrmrlA7W5JSe5DOouI3cBvRVxY
wTLFbUx8Slx4bELSarjlSrGxYQ06mico9nbZ0OotdXJYPJfIKrD/I++/jMVJ3GUgk+BoqZQpGIwg
Coz6YINaq3b6V5obwWij9xJN8yllHTKg+CTkaUSbne+eHbrB6DEtS+sZFzSmDkU0f5Znu0ko0613
G+1VSHZVAb4BMe2yVzgm68YiRZZ4t7CGUgA81EqCf/RO5DDW9d7a1EjOCVEFf/5e2LiIx+dAFEEs
ieDCsLIwnH/8gLp1PflF6w6YB8Kk1zgkMX+TFoglsxzd+gaqafMf6z4uAtWKaWpo2HfISlSfZLG5
rf/75Jz+I6gZsSyTZmrpHTW1Q80J8qvKQvoQn5QFVVBiNskMazLw9HHMFDKWhDANU3ETTzxL34M8
YVz3mz8y6IGqeGkGkVVgEFlwjpJaVW8+B80BoB6v/xBfQ4pI6iqReqUqyaG3qjR5mUz/FDzmXrGJ
gKYgvZVh9Nk9430KOfvCN2IYFgXO9yJz9AE825hxshhQYgZkq/vXLjXT3q9bAH7AId0FRUop8r0e
mKVwo/nIjWpyut4JHrIOPMuRrqnexYSppSZMQh8CLHhVJHfbU/nNYHvG3Cuj4AETg72Q1NxAEab0
ttgZoYpdEwff7+0uQIM3cO8sAQXGM8xsVeEPDUhXHuurCrrCQR35vX2DgkrhqJvgNX8Tn1dedL74
6vEXBgjfxprxvUjWecxw7+eL8imYosWoOETWJgeK/f1/9OVwOWpnHUL3f00eAJOtwBWBrVq2pOCW
2XgQmHs9kUf6sMxgP6jTEjy3NuBEAiIVpP7zq3uaE83VbVFoAvVA/cXL7/HjXzFpSgunM1aPFQa8
6Nvo1YaOrc+HSz9AZlSgnOaZqHXxK8bMWXxpAwfoToUDFSnD63tKBJi/DfTEfAD+ors31FnWJcjB
SA2oaELwx6lDAauM0AYGMev+QXAGuI3NOCJUMEdriZNAf9mkdNr9ZP79C4TKJ7CvPrmPDC3Sp8d4
9vEnz9N4wtktHG1kukCucEJspZoRHwBrFAK4JowVsI9oVw7Glt151D6MXAgzPu2/L0e5W7Lho01M
17UN5fyAyA808fF1dUu4K8d4N4JXMmCpQ2rT2tEAzKce7VGp+YkLK4DBrfEYrtU7UJ4+qwdIWJyh
yzoMh7jedfTwEex3Arc++7uWocKYrFfTzFSeeA6YIRqRmgxe0FRwZvnDcTkM4+54qHZjccGYb0d6
OceuaTUWGAiujzPMwFwSw+Nw3w+qNBPYMkgcRE+AYqJ4tnCp02sm++9qfEBhNnEkWt+MekE2diT8
XWnOGf+j9gCLdoYRe2Fv0vqqtsHwLCD+i4/kk2RCaSIfjlYAQsNp6AdgpEeIMibkV92mrC7E7EbI
Z34MqhOaVO+4xhcUNd+nUdUtxXFdij5BJatqwlTDV99nvu2HbMxYcLfXHvvuFcRHZuiwpm0F3pfi
EQzcaju5qzjcBG4HLSBisEKQKpzsN9+wQ1aD82fVs4HkCYSVn7+eT9XxWgxEN9JuKY7UnC3SLgkY
18XA8somtAuUg6wumSMpi3GCEw4BVbukBo8aqAgKUTmk9ANtGS9HuO2eILBckw2toSbj3QnOYLBu
uzi7eK6OxKDkYvrPp99RannXpiM3Y2Z0BWLBcFT8j5JVamUcaJFFuQgyiDndFpaHVN+ICXMSbNy7
cJJ3TNL2jFnoHA0cCLb+HSP2bXmJK+XIzgOrKHE3TI0aWBssjk/hCgNPGG3db8xVQvNwMDt+cj+z
oqYhjzBMhiGa0vzj/ADfzEkXiEUUbWOHGdzKFJr+mWISvSObEUS2COZRoTFYXQqTawC4/bZ9ZRh7
EZTOIlw9/te15GAZ+akreNwYOX8moWZkYrIkhP7xoqXvRqrXuhIdEDT0MLpcshDjYsJNOmFNBSsE
lReWytP9DNWZD90TBpE6qrOdvCsGZ1MOmIsWNEg0xG+1k0snY4OO8JOzyyXh3+IrJ4BzgEGGYb+Q
s3uyPUOcF8n2z5x/UjLQnnvMQ0IgnMf7GYwzerpmykgoppnaAdAg2qoN0Ci7vx1JUj2qHpALcFFQ
AbRUTeJaqPrRQFWoRoBaq4Nj8PObZpn+jzdbaUcZq2CriyzOToL/cTiPCG2c1eem2U5KdSBzWhNz
EDCA80E2pbWQoEVdFUSF93nYczQGN9MMrwXG452iSBSXYM81SL42WxHbJqxBLmRGJk8NTQ8s25Ac
Zqu8ll8nIK2mC9MO64iCSqgUURuJ5V7GcLkBuBpTRm6qYTztrT2Q0V73zsPLUKEWKqRtGiKZbr8g
AX26nqTdsHrBbeDRBzx+bk4WOE7mYe4rs6GH5MF+BuVEYeNjSfkASsr4QglfUw2gli83mF0epmZj
h1Nd8JK/69NHRs+IcnyHBB4xPKz9x9dVRUi2m5OX3iYbNoxqdREJpfWKN0hYfza9TjSlkU1JCH2U
Md17yxEB0W5BTNhwgM25qyVHhjVcC4cFSF3oTTiUcK1g6lz4kXO0BASM/eCnkeBWDxOzFHhl5JQN
Xxln5Dd+yw/rnSN012r+W2EBNWRfGErmkJ269nLImuwQdNRBkpxONY/Qr9hOQgeCVb8bvooY6klG
yyaSX2Da4sNoM+7fUReGl2ji6hdja84fKYgGZZ7ZYo8Ljg1j5PGt67AeZTeOcZyUjpKxqbghDxYC
EjmqoRNEnwi/0zgsEb2DCQtbhCpRwaS/UIo9OVLwQJOZEbsEoeYbjrrHF+addst0JOwCJS880gTX
okPSlNFVsdBxmhWyj5wL15GqxDK+Qx8aM/ox7+DvlHxRLR6MZlH0ML/tPUhOxaZPr4sZi0gH8pEx
bLoA7Q7ti4ieFZ1KhsDucHKS27pGTGpYMr03g+458QfT0IsZx/sYtvzRIbMTpUiA6Ts4ofUL1Xit
gsCvYqYcKBKWcbjAsu2zWdLsMu+ihCZXbRBSCtgSvNVboJSkaQ1+qfzkvqC0tX5p9QhRl4pm7+Qs
yiLnyEPcWPs4xIIuGUffmyBHKkaWtdnCMOsb5naF72Q3YWO7SHO6Djfmb2tNknDGXtVJbq6NWgbj
QmljVjVcJKOqvS0M2qLwp0uf3pw7kb1LJg7AnvmLvSNgFZBHN+w80ogkPuTVVj9GXHIFYxXbJP6A
A4f5WCzsVbGZFxjEVXvVc+7QD/IRkmwTEyl2PP2WLGuOiJkrgI1MfwPh5DpceNfQ2KSvTDsDLgxg
fW4zIOzjx/knnl9y6uBTVivOKie3h6TAORuOhkveGG79DKsqGdDr7VQEFs29AYet86BY7v6ddIgV
Vo5jWVn4E6exV9KZJv4E526hdGNwipmJqK6WY+8fy/hqF/vxZ6+nwBiJ77kAWcDuLhvmN96gXS2E
bTplUHInQznpLAyknLgwbG/UfE62Rqd9dczmL0yN4P45xekux3oTwh0n8j7AYwDV0vYYXQ1tU/++
jYbT69VbFi6xy7w/1xTHu4OTc4dEGapreM9rnN0u/Q4P2yB9HYi138XNePgXtKmw3nSe85u1WQ6o
J8zwErSoKuGfByJvIlUmvCfDDUUOdVbcBQXcyGVuT5ZLpp5PVYQGFJK0tkl8czLJJzHerFM2p4D4
CyEZxmwZr21AtjykaO0vpYRaZuf3eQruHWxkhxaigJGNGEye0X9pSPckV1UXDzxHSYo3ANOis0Gz
w3LJqyZf31NvmTK/EVnKE89Y6Ljgf2ltZQ+sCDXrjhXEh5rbc7ABVPi8KIZGBqny6/EZamozrPEC
1uZYSzQwwdeS3QFr95OcdeQkKedIQR7ybNB0zjrpKEQmgRh4YrFTbMm9USQnjMWhUf/oda1qdmJT
+4WR03MPkjRq2cRJQ3qebzfOmeNFnY9dDLiOpSSc0r/adf1/pJ3rktpYlrZvaIgQSCDxN3122ulD
2dWu+UPUVHUJJEAggQS6+u95dlb2OEVGUjFfh8udPgtpa++13vUePkwOyRdRLVvdBAl1t2IYrEnS
nBOq46FoDEKt+CoMGDGFbfG1sSapqdMc7k5n9etyMvqgIC/YnTCnfb4se+o8mM5IRSG9LMETbnjx
o8lufthDzf5MIBUYETYFOYAIFG0usTojE0lPbI1OoMJsvYl5oUu9isoZm++MpPEXq/SUAjbE3adm
Omre8cqA1u7oDMvlfvklP/LG2Vm82NBe3c5KMtrb0xgWfPFrM0nA6ZYU7uWy/dGcKNWb8xE/oIIj
BVsEaosFLE+eKKwKjdL0IZq2X7CEh9i648LieX54xRSB8VDL9TeHUf4ytD4S30fnNb0G5xOYIzE7
uNJ/y87UFEvIC5tN+ZpQjvpDseYP51sOw+o8+SuCYeLMeQsC+wJflYoMI+QLIVKxWfzZx9hATeH+
xiO2xtMu4vhhqaYsv+efy0VaBi8YrxUVRATGyjBzsDtgQQSvOUvPnx3G5gTvBA7M2cm2wIn+IIBy
Ju8YLa6sM+nW4PjpR9W9MggEsIN6jAUVIC2p7leu8rLMQduLUQSTpYx4naHdero5QO7cZOdvwSnJ
1361u83T9VcB3OMx+XJOInQ1jOAFfWHTNav5u6hrvgcSBePLDAqkFS0zfkbF2TsiTb8Kw8YLS74W
qydpPJzQ/8zB76Lr5zbjuw1bZoyillHDYB+rUVkcJ3PyaiUPHKP018ksu/XidbKR2ma75NDQGLkH
z2JHeOt882kcT1FttddEmyINg4MhxclaluSEb0P7KQZmDdZm8X3+b1ejSPvbbk7XJAPDVKKXqxTT
BG4cw7ug+eVmOtkpC2kfRuPwYwxEvNYCrlZ0QDm9A0oDRzbfyaCYK4vBNmVw3Rn4HnQ8YE4Mxwb3
sp/u40O2w3FCUmMAMTNouXB3q5YtXlv4HBwbkCjkkzDmyjfM82iNqY3eIuVALOAUFB06TZ2UFA3j
Ri11AsPJ5681tC6Pr1Wx/ySbM7zgf0PVf7oarZfdepPddjukiE2BoVfZH1uqxi2akxn6nnqCxiVO
KyZ28ABfEglVvsTRAgHTlL0iY5QLeoyyKl/DxjO2rTlPgGfjck4cBvVntFkWSP6mOfmgtHLdkj+f
t7yuyiKyugcYnHLWr2hYsxYtT43/ws2ywfCsac//IgB6Sf80+pVt7Ue52ux+paOgRMobRBSHETta
DIe3pAl5D9UJ2VPPCKayhFxVCCEUZEGFQuGU7krAY+AieELdfv1H0y0P76JlgeMvQOS7btLs31Z1
2kNZGyffmtV++SYqzsn3LWACMttj8SluqetWi8PxxbE41XTHxSZCS4H/Ynk4HV5ier66K+r+92xN
a52NAHW2bZGjIkas8rYe57P31Wi8fpOQhfwmj1R9JGsAoSXqEZA9arbjqL8lmDR7F7R71/vYyXBh
zhTzQ2CknOCMGw9NfhGDEBq4P68+htH9EiE/PrTyvFykkoRcpA+9drKAJs6C04CgWcOXxq5NZrxe
bnnNf0uMu8gvEw/4B8Eaw2KCVptDOINgAa5E4z3oz9JdvVrWu9NWD9b3euaapeK1lpgKaGzU0Ofz
MT/Uq/Ovp/nyo9u8BqLUsTgnnz5ct9W6IILa/mNyamLNFF7eMD5h27cp1J/p9oOFXLaggMkVRwF8
NT34DfM6dxgZsg5JvSm6mCFUBE/HOkEy/gNb2BpXIn2SwXfGS8e5lePyDuD1oa419UKSfULVo32Q
21vH1EmelJYasquRgQabbhjY340TMlYkKTHS27Y/qjlDX2kcEnfECLV6SsFF5VA9v49cjG+5NRnx
ApyCVH4MODwgf0K1Rtiy7Rdpw+PimFYQEiooxhp4XgPgQ77sgOJ2vH+q1DlLkLyObjIgNpkj5RZr
lXj9RzKWJNAwImMs4wSyEIh3zh6zGourMcCBofrz9odePQIo5uSO4glQxWAU2WegWtRv6Z3pQIdo
8hYKxXePBPl82djNacM4Ooguekx0xrBJCf6TgNR13Rc5owniluxEtwRL/XvDiE/PN+e0ep42xeim
KziFDt9ObdLf9JMJYSU8Qk4ucT79DteL4+t2mfEXQ+KdggrJ8wtuQ6wNF5Y23IHPx1A4eGcd6YGk
PbJmsj3/ANSQDDs8lQ5RSpvqeRKdMtQXh788AyvSCXQDqBbIYsywPdJRlEAM0nI9KBG+3wdARS2j
G1h4aiMgqzkUFqc1nFniJV3npx66p1igTMNAPnBWq0OGtxAGQYgnD0NTeErbNScsTY3dlwkdW2vZ
623YhSsfz5EEayBDQmWk7Q1gpnh1KPZRNUnv3C1sabsOSy2STbITvjywp7MDrXGoECfcDzojZh+3
yUm0njf07wlGsNLkCdZs+dr7xdHot+ffkwsbgeGFDiDOYpEed3tmN7dmgMu7HLF33ezms1/8AXrd
H3kMuYY4QzzixaQBQvH16KroLwnjvvJRwvGW9EAXFdC6hsp6sLsxlLwgkeZSyFi7Mz9WgsDoUKAo
yFKL3TZ/DeRA0jJ71AakacQaGu3Lb8Ytp4tTeWVEcHHkpFTvxE1maYxXYnqBdkPiWcfb3Zgwdvin
WWNMDuZ0UInzHkoxRgCBzxevcK+W3MHokxYiYiqthEInQpdhzZpuUrAnl1UYTzsHvVoMXfQaXqxd
BvmLuIVw0Y83sXozr1aLBqniz+ejChuMZHg/GC1LOMTX03iM2az9dO4mb3LYNAiX/go9a9H/Piqw
aeLBpNub/fnr88snsDYf7Vccigw1YIWjvcOoY9ANpdm83/arLdts0m3fZ1O6vKhgGo47O1LdUfNr
3mwok+iOouPizwix+kstmpIEa7JUYCwHFuwWqBgT3vKuid/1rcOhM29HnAFRJkfgr7Jnb+4yBpaY
uv5VMS18m+F68SLL0H1SX6xuqyWYJtPMv7A0GgNNRn9lU+ISQumTYpj1sqrGkxfx6Ni9qVez5v12
gcA1pK60BRhW2c4Q5XdAVqMCEOyE78HNeXIo3jrg6ku7aoDJfEJJWsQAw/XkalCAO/vjO4loBj9o
PDLRWnKVj591UY2Xs+iw3t1Nx/lvwOGvAzjBCW3TE0yE+jGytvFtOKwwT3Qbd6rCDvsjRLH9bRa1
VWz+/GN+4q1JtVIBMZ9HmJSng4vrZ9N2cTwnZyJKmcAE/Fl+tgx/TQIdhZRy3MWMLGgrNjXJloLo
wWRMFpBomC2+fs6jipwWXLf6ZvpVXvvz13sxcEsnyEGn0AIjwkGBwYbLsl1GaUfp8U0XhaTffGDM
NqMi4swXuAOheg/X/FW2h1IDDV8iUhhHyBXstx820f69Wi4NB5+/sgsCHR5zlI94zAWEDkuWx4+5
3Z1nx01X0mPBddcgU36tee/ZKvq97MT0+/xfGlqVC/EPPEosgjVeDp1vyRxFbQOGvTdptUH7iSTN
sB/KqgZKN0nIr3QMVOGlVMoDHSDYX4J8zQtXgx8VBYUEprUUErvZW91rnv+UF7xWPiXG+3C9ufuw
WoduUv08Ph77w6a/dzdHBJoToqVzfCjm2etDejf1KPj0G2EGy0fLxVplBUCjCOk/8F620330krHr
cz106kQjzpKpRf5PVSGvft3khxnNIaJK1b+6EFJxfZVrPm7KX/rNhJVsMU+tBG7J3PabjOFjGb3Z
zIrXurKlZf97T3d/fcMPhM/h9aVcHRR5MEtOqMfXly7HJ3R9JQhDQ4lNcSerVVPr/5TpMvpZpZbg
Vq7JFKKJJy6FqzRE0Pw/XNHl2vKih5oLaV7vV6fcDpMDzIBASPVVARVWGBgOwjdpdy3QtMBUaBr4
S9OcjS8l1fjK6rjY6uxXiCQdoy9nnYRj76enMGo2+GMAe34VOlNRmpH5k2/2vzfTw7fA1aUICMHr
kMP9AICWsFgQ28BVftul8cstkcsFj+m6sVIwkXv8CMCdMkCeCD8xrnJANyFzPT7OD/OI/HM6F0rg
YDAH08sLw1rkj/KM9fUUpt7qJF33W8CIK8zlWBptXH6r0e24NMoJbjtt+svzN+/CqA2ZLn7xGUER
fjcLjc9PN6/utsvZahdHFItsujQ2VuQukQ5vmmaDpYbqP31gwjQTTXUXw8JAkcz2rAKk4o1bMH9N
MN1Nluf45ejcfQk5nvPue0rz05TTW2jGwAUpzgLXcfnL3YGPMIdBHIGkTawdBqt8dZyT/HjiI9i2
Fnic0UrLfGbzIu/i/LsDlbA/j5J3tgNmPrk7aLK7nWDGc8Iu6TpO5in2+NHDgEDcNAWOiFieg1o4
XqTVCoYgjx5RsK5hSUaW59+q9SY+fw+V7jbd/TbfR/8KdD50XAqIcEr5d3Qob+1LrLtqhCj1Cu8c
4NLfrtssB2BkeKUpeenEhuCPeWH6XbbH/Tg+H6dfTItvo2BPXR2qPwTnAshHbByl2e8Ot8v6BTSB
t0kzD4a3KuWbePGnSLX6oeSEYULt8kF5gBInNClT+ADK7mhyiY19FXUo6jnaEYV9Fd/EM+PPBy89
XKk+5bP0cxb9mBMKO22OoGnpq5Lege2LRuB+e+K6WFq6yuaIGJAEvooPi9dxffqk6bsgqBOhIM5K
CCBjICGSkO2TrxX8AnpWTmhBH8SPyjv0F3RFKNv0N9tDeOQFcSpFcXBvCbgDk937KQ0yCZo+g2pD
mg+/aQvsCXT78sobennIUCHNSbVLcMYjh3fQw7enhFd0dCq+KKGp5FJ0dE5K2cMp7hw65xhXg2s7
rlxRWnzEcDCCaerC13K/2zNhadhHiCcIDN6SP6hHgqomZaTWTUGFbi1lgvR14pLnzXCdMUJIxxh6
z5gkxIM3dV8yiqXEurWXnrXFm/O5evUflwzANliXd9m4ei0Bxi7WgtROz83QxkhX/+tulSG/5+K6
mOlL9NIfdnBOFsfx+Jw1yem23XU3p6RnhwCrWNAWZFRWZ2639h1qTTv4aDeenkZE2C4BOr84N/sP
xouaNV3hQBjSXgWq5isRr9vMT6ZehLZJZqHmEE0H3MiPYcC8kPSbzVjOOPI+VDR4P6Fl5LECjIkr
6UIhcGaN6aPs4JBsWzpdsrexUPvkilUS7QTIO5Wy+4atAzq0MIjMYWWiYS/csC+yzURrrsXkGgxU
8uj8l1Ltkimr5X8xZcvBidc0pWg9+6r1RlGBUZ+IrzKOI5F9w5nRpXhJE+KmOCdWsaCJsZk3yXJ2
e1x/HPX5f1slSDmD8vFpNEXks4fiPz38KGrYe38PKlJoH8+/OQwjLtcbFE8eAXcO7cKF0vG039ej
atV8lMAXMZnuOqAmPZiRDFtDerZ5vX6q+1IGFSYESIYC73zVSHvBSIe9ATVkUAWhI+xi7hZ/FmuY
90EHDnPfTcmXLUpkNzH6mB9GbwlRhH9/+m5xqme5siaYKfifczG8rQIegehUbsC4aHtwPAxuE7Ci
mZITH0o7wagnIrbcIXhT5B9X2+hmk+xvw/DPbg2lmZpFivpvwgkdnhM5bET//ANzvJuc/1Leqtql
W83iFxByfhPJj9mD1VOpdoPQ8cWppzuBfvBu+1GDqVpVLv+7jNmoLVU90r09GXKcxRQ1BsY3CF8f
yE/lGTIAB51u6EwlIIdAbOuxv3dr1JdTYcE/6A8uK8DM0Z7Kp+A7Mnh/61PL/avHEUMahBZcgM8N
PjgeojjMwL9AG0STwNEijhj1eEKo1Qvemw2F66n63E/pJHkogRh4ZR0+se0lnKwozJCFMHwc7ODx
vMM4axWlGCFDEADr//ugfG+6UjjXiDxPIOBKa2gOYMXMfCSIFTswDad4ApI1k78rF/bEfYP2R+OC
RIMOZjgdK+jgRsUp4cJG0nOZmMCp/KhA5SGZp0oiYkfWYTSqReyhP+OJP37D/QQA7r6HkA8GAtcp
bGEkO9iUp9MJzhRj0DUmHQOQAE+KxajFJenutCo+F9v4h0JGt0cNAJyQyCaxvJD1isPfi/OseLnq
27uELTCfAAGjMAjOUfQq+zZ/MT/P3sYVbqO8rAbHlT2SPBDgXiD3BNucw7CNN388f5PDofboc6DJ
g9Y9g+A95+kP9SCMSSqEkccosIj3h239apHVqJ+of+Y8/h36IOVS8mV0cTB8ssMIG+e09K5rcLqD
SZJv2FiNnsl0xKo5GCle+t0vu3H573wB6b4pqGywuMeY9pu82fC5U0Xr4OPJGvvS9Ht5HEHuR1yg
RYDUe31ldMxV7+krPFqLc/EuFPisPn8XLiEfFpoHLDiKhhpDA6h6Xs+P+3R/wDeGdnPCbsecISjf
UkBd3avRyoYg2Vn2p+OFe/o3UvluysddcoDwmPhLfoQ9hF7f6THWpy/2/3PlUi/eCqRbII1ojJit
AlQNFl5RbNIo6/IDWlV1WIB0mrV4DAg5+Ix8U2CyQEYhigTeBKxGClPeUX6MPwV3nBGWk4hohLMf
W7PGTaqE9Y0StVZi6cS+xqTBMPe6nl6BUmMHiI+XHUN6UDY4W+ikeJEGtdZoHuebyTbDdpfXQRti
RNtN5Ln3h4OAEExUTb/u6v3HPmtfhabp7wmeY+4qTj5li9ObZH54ETIhmIOqvQ7cZBhpQiyedN1m
8ZtNlaQJxq/frAWCWD64n/CYeFTPP6DkYj+FwDTFvgA+CvsWEOfjj7bdzbP9st77erAbIKP02ZSk
rYxWOclydAspL5b5fZiKuX0635JkkDOL9szyKBfz9vgu2fyD3QekdY7k6K8C7fRhdHwZ5IQyLebw
jyTe6LPriMm9T9umUKTS/oqQa0yX9fwrUL90hQ0JGwvwD8q9ju7J+ZYRF069r7fAF5ozDhfBSaz9
tEoiYm1wR6r9kU10M7sjG/uj5im2YGWRvs03yxfQWt4r43cRYFgKODapKN1oVoB4jYQTAk4wJfdR
L2BlwzHEkaiXDLvFUplDKsrePIQ865TqAO4h+LZAvLReZa8sQGMyLwokxgr+rReqBZUPn/wfthMX
ndHgUw/ht/IcEyy3Xdx19MhBbzaZv8Mvh5k+TSl5GM108oFhGuqT83utHhbT1RdUWFhu21T4Aj6I
ejz6n1+ll8iPV5eBqkH6n0bTIQKPAmq7GZ12k7tQfDI4pPV9361jhFhgE/YPoShhuKmhmZZjQb51
bxLXtF9Mz5CAEBYwN9T54vOXGJJAh3sE7xAZJbDPeJsGhUkfLxbjIs2SEPblDQy9joN+QcGcOKCq
/cPOvZrt3kaT9oOlZTTDao1G3I5HNyjH+qM2/jidMjyCu5I128+jfvvLcb59rdi9lq5SoKiYYy+8
zOovvhNBUAX/yxbDBvTKB7so/Ln3FFoED0Cvo74ZQi/JtEF4Gy3ueDGgIfI+UJmm7HY2noqQA0QB
TJTjZiGUwXjuNt/xH6JKo6QUjRr9UJZa79GnuXyQRn3PF+UbgucIAkBBQ9/mi67JU/AzV9aPn+rz
H+YS3+LD0P+jDOPYZKQzfLmj7tzuNpPpXd5zbHJ0iquInehe2LGpBOIw72+HyYyCX7vmgG/1zBxG
o9/SDiLk+prQ9YJT56ZDWYN10zylQhvKo+IjRtpll4zCka7PTjRnMJc3tFcN3AcYzArXKyavwRwD
dwEF2Fj+kL8DekLT6r78/M16os4gtm4Msxu4VeHW4GbBCR0dMGY93JXEuymJC0lmHNM27WHJgo+U
WzouOwK6LoXU+jYkKIlEtiUjCgxSLb8yOtQRv5VhetVk5XKqz+yY7WeSzKkQeXDDa41X6W45aZnq
R2LBOB7BUZJBaf6iG0S0gMlsdFiJ4RnLFrdtlq9tJNzPWX98u58c7+6zMc4QGIrUfNdPmoBeuasC
M4ONQqoi1yjKPh4uwXifHqtdfczukD3gnsXVUUw4rtOMQWWvUEh1bO+6qoYjzgmBHmsKIXerjwPi
a89Hn3y/wOoQU01jaNRhBeof5IrnrzdMsofXC+DKvAhQM8Vt9vF52B5Oi8PsNJ2FkyE08qCXGhO4
OoPBDKvAhCRBnnuOEvSdmMm3dlF/I+CaFyQJkM6J8pj9q6M3UM5j+m9GJ9wx3/AkbPbYv2j9hCuk
w51ATmcEKO0CX8sXft4gOLcBb2b153I9vqVBfy0PIBTrLkFoaM4m7vkswrCcafJRLHPtsdPZ8Ydz
AP8SX+77Ge3p+zbHxYP1/FBXn6cxpM91gDsikiisPoLiYMpBMwHniHA/vHc0ovvfiuZgsooM/r9G
SbE9VCnmWN4RDQksawNwBMbTl5AUZoACFcpl6kevy83m+Sd3YcTCpgK9+H+f3OCd2OJck+Lqnt4G
ICLdRm89HnZN8+spXr+XgI2M6ZtIeoKblzqd8FKDklUEaYaJBDuyUsHlosLGRKY5MArKo3yNTRVi
A3iSnFBlzm3l9oac0OuH/xMl6qOPMShNtvXkiMd6Og2BiqHXg9zEi/O+nMIB0YpvJhEBXX9Xse/g
zOs4W0BPbFYXXnEWxydX7q//8MWbgQEJSTHMfKILqfFqjDR8PqJ2TvE8Rfwe+k1M0VDtIXvG/Aso
XEsOgcdgoSCkJZP3YYMUOeyg2UuYdC3lx92bY7083Chli3dCi7ioEDF0nYb31FEIn+H+uAEJH6ra
+m5XT3c93Umoqf62EcYT/weUm1d2LQ8KSj2OBJCdStnn+7bckwS097xGM36qkGKXISNeN4rpxSC4
ICIjik+Axl6Xb5zdRxLjMSBO70ayjU83y31+52tlruxDSGRzRjHRLREXBDIqbUZ0QF6vPUTveJ3t
5UQzzOKwYw9Zgmy3/YkIg/tcJyA6J9xuqG4D/7dCNp3hgTlF9kKe00W7Ndqft4fNNAvhQiRjMP1b
dlgjYlRGSx6B+xo41p2Zs8h3BGHTy1o5j0DDQxmrgDukhLLrP7+mn1wVovapI3gimwYNex/v40mx
6Bf3JIi/7YZxZ/iX1m+yT41AjEa8Y6yKwB9hZuSqEJ40VipdU6L+g3nHEw0K8EGKXzO0Pb4alKHw
nI/VgtIy5BkxXw+48ey0esGc5w6o6mbPi4bx+e/qnUKLibF3VY2gvu5fh/E6NzhltwgJwFdZrU/e
OEZLoBHU/vClB9dXz8+7NB9n+ztbxLBL6ViOA6ATieBCI5/R886jyUlbV9BpLSHXIU9wl5IIfL0y
upCdeQpwz+Au4E84BQZ8fH732XzS1OtRcqdSmhfif5LDmHBfKDd7MEATuBmpWtd7sgWTM9zjwugE
6pB7gC2tRZP6OUmFrMZPIWiXPUrLiiCkQY7ree1YxG7WPj46Qm7XHkqtblRTS1O4SMvzDayJfTBP
2lGGiI3hYx6D+7L/nm83n/+B0etThRezbbI9YRiOp8OlXayb8bicoTWggAw0cWGzknygCsqCgwQH
C2E/iYjjxni8aShAqCt8YKrmVMw+0AprZkgOLdui/NYChv8DLsZT5x5YZ8jDxbF5GCRcjFeIYGdk
b7oRJmuTC7BuZTCv7RNHBtUTFhuimCUSprBDjyl2dEfVEvuhNLy+RYc7NTz4gGGnaQaVGw7tYJOo
43U5TxZlH5TaFtuBcI8MTE8xw85ljzgjujdLB5tj/knrQ94YM5/5FFOM1w7YCmJc+5YwHrGnllJk
iSg3Bm8CkQ4e2ciqI6pcD3kbsyqdflhF58/nyfhOSMm5tUzmcB84431oJm6Gt2uRBPKuWJoIk3Oy
bI4xi6vPGWiYUbXMAq7OZi/I/7xyVEvT1PeNjzWEK9rz6kQhW5Ly9AWY7LNgRSBpj4HKzpubLEG4
N6LApT1pWjzAmIJ1Z+edxBKAeqJyPd1IH7ISVgBkgZtBsnzZcK2+btkm/TM7MI3ktQxcKAofP6BU
omAavePVi0/UDZHLE+sYGwShnXj1R/BLp1zbEhFrXWEcem/GlgZ1cjdGey1wO/MNr2aiP4EmQB+y
10VARFvpNv8TR6bYr6DJpFEdgiLtflADfJbHE0Hszcm9j8hqTRjEBl9KwAJdKIITHTumsxx1JdsO
+mk6Y42jULgOAT61l2di69R1nNLj4Er200WmBTZHc9yFb51/KW9k2P52Vq/J/TXn1HSNOv+cTXL6
NDhcTfK1Y4Ssd/4WNS6+areTeF+/Gm2ia0CYKNLgzePK5ChiDALNaDD1b5lX5NmhJ9UPznn2wM/J
FyBK2OhTtLHXvn9QFVg6JCP4/KDkD0wM75rFZUvD9XzpkHiQXFwbjJfgy4fT3aBRHM370Xm0r2gU
O2bzWthxoIR1bxQyMIZ8FUP7UI6p7Xgv+aPHqF2dYk1Abj7nsUOLUbrjnUZ4ijoKwMUlH1AkJsAO
84XJaLGDbNO0AHu4QE9E6SCnOlgOEcXLdvOiW4A0UzuF8SnEcXXC17fE2C1v+OGDsw2MDNZNNtgS
t1Wa7quFqZEjXktSCpz+OZMRzCoTEvWYpPXUTZp22i2bxKBfdnkyQgP3BjhsDQdgYE8T1hG9jOIW
b4icgzdmW/dkFftJli1E2e3dYrc/3lQVlF0OIgR/SMV+PP9ALznubGN0kLAyiRmhehg80O1kfYpJ
G6KkYeMIs2h0B46CFVWqO8/oo0va3godyYFZmMA+zucVfuIbvWMwoADH77nr4YjkTjx/hdMnjnRi
FiW0UhRi4TPYTWpehbim7L/TdtmkPssIrzTc4dkCekgT0J8gjAAeRiD9SVqJKyRIXewaeRVUh0ks
7SaIEnlygYZFwp5sIFeg0U5KQs5F8+bYzX5xNpiM8Iqj5jGWOWf0Hbi9+AoWYB8qypIVMwJlFSQ7
9EX7Q/ZhUfy7O9Q3q239tk1QF/KmeE5a7bhI7MmFdJ+/TU/uZ6hdcN0nAhfV/eA29fNVvTxPcs5r
5jFmgTbkbQaB3PJeM6IzsuBd2dDfu+Kct+GyaorKPVeIjojG5Mp1PbGb4YeM0HAuqxNy7ePDIOXo
PeRI3DncOSELWHwbRC2Ul3KrxeoEPm2cnQOKGBtTD7kLuTOh47BxiAbFOiPN/tRh8f9wcWPCbthu
oSbjv/T44vrlisCCPtl/OVTVp+2sfGPCiVPLEN9AuDZ19S/9cc80BPgJYm+oeWHLRWMk2LBNA5zN
BOc6Jv9UgUFvxiiEPGBNUIfXdq6oO+eT0wePAcx2vxtdbU2frCd/VbEsdSQdLb4lgbEhpaY5YypB
YLH0G3ULUc8MEsK9X4tRVDAPOuZO4lSWFiL21h+BsgyWW0IKVjM5qhixgmukmAg7+Zc1Y1/aEivr
wWLTnExPN6DctxAl4Fniqppt9xBJIrBLnIUCyMq4zLjkggLm+ed2SdSG0w5JG28oVjAKncERWa9X
AMUFfrWWze7EygurMzmiKTsz7X3DCWDp5Vym4301UkrPkryj7KEKsfpQB2bSTVnwCQLXS+uvnS52
vBloxMmlgrxGsk69WMKq6G9nm4Rkmu2ndjlZhyFpmNdwQ+opxm3F+JrT1BOI95w6gI2PJh3j34Cj
/FSkgCQcTodRkYe+ruLaMAmnCEH7rg2XAtIH4onuH5jm/SnZAd/Cz2x+3xMYyfP8F30uAyGQKcJ5
u/zeFfWr55/HE5sP18nsjvMD/i6CqcfvEdgblI4NQcSBFc3m84ATK8U3eUF1rvtxsPsH6VCdG1zf
QO9SNoDQF189Oy6FKGBfZrUQTAmrZDK8rhofGQQhScbZQUUB1d3uqjqjB6Qv1nYklOQQEaxAvWVd
RJZDzTlBMqvkTkdWPVSn61rTJ3gu/Mu8HOSmTdTJDu5ZWx0jvGQmyV0QBcNmCRFfEOZkPLmes+UI
b2nm0toUnClSuZcdyLISOYla21X6aZT+1fFSqkXQOkI7d6lvVoRydi2q9SDsMxbwLv4o+zHMRlgl
GjqbmGOiRvDDADtRq9zTGVO1kSgcpjkQe/8RZhGQ08fV1JyRIyxDau9ozEj18ZppR8dldGxzbAEe
CBfOF8mt2CeH7/tk8aFDGebcpMI7nvE6/FB2GUNchNFEX5zr+ZIH6j1bnw/TEisQ1xg/bXCBPK5G
QPvySU/fJRFKQvBuab5hLeMWmBYfD339Iln/5nShi5FRE5STHI1HhiFawCmKMF7NCK9SlwJpmKu4
j89iNO7mmAKv9EcMaijuhHTVtwT3fskvh/N3BxKQ1BEmgEIQc+7uwijnfUp4503BLMg0qCCGVRTy
DwLlLnEGCigEWQzA0TGisHh8s0dZexyfxmV2J+dfU6Jw7/5uyUxtsxX307l/iFzbXosyhDgUa3gG
QBpIPr9xBIn8YBFkEUwMVGITu7HBIqhTmPQQt6ZhgwtyCspPOf9VBd2pgJ04h0LDv21X7CSvWxy/
hDvIGrCNbLimEGLAlN292+4Y5TWqVpxH8YW2oolyKGIwWS1rfaI9U/jr93h22R5wj+kPmPcpxRza
AYw2OcTgZswMgwos0Gw4rHVKlToUJKBscLMouSHCoiNka/a13h1fnpIzWDbJOx5VfloPaYFhUQJP
pXo5/nJqcNOF1SwbOZqg1pE9jRYJc6IfAiSO0IIPbXmfjF6v2h8KdLSnD0QUShSj1tV7CSJ1uLsH
DAkwF+7W98BoZj8gaRa6TvtFZ5nRov1y3G/fUfZ+V67UM+Cwi7OOFfuR4RyvKAhQRz+/KoIjynBV
AInRA9OC4/QyqGWL8WKV5wDYoct8ABDsHO3Tk27534rtKwZ0zrWCHJ5xxha3RVeoJUHWbm5SChw1
bHJcMdjDaJfolrDsYT49+Cg0HUItFX0lzAv7VtdTwgQtjJpq9OA42kLPxQcfYqAnaZjRU0YLepo+
XI7p/ZYwJ/UMzev2S89zlHs3ak2HOGL0CJ4AXMoA/ZVWmw7NhRKEaKRXFoxIr5ePT75ZCJRANuDm
iVc/fuPj7X5dj9I6u3VY3u2wVElmFHIozKeLN5tu+kmBuZieQ6yoQPmYlTD0PIQCbQ9dqRRDh7yi
7ZpOSqyenGltFtn6+BaMj/0Zop5KkQSPCTe04IjOhOM64PZULZTBXcvYrWe8XMPhQHvazNqsS+sw
InSrkJOSL3COOa2/5WQeOWFxXKSEyUwTA2F9MaT/t5OiuFmicwsjFkpcIscxxF3fttPjlY7nIlYC
ixJGA7LKkIiB5AwOdqKt2OxoPL+58oKhOZQ7/7/bUbQjFQuDcivm1fxP33SQrveuN2FOJguvdOgP
jWfNftzfqzlSLABafG9SSDnPv21PFW9UbDrWYd6bIQt7vFL6aHpqpySUf9Ct4RiPvp8XRAN3jKt0
b7RqFpeVypSUcQQsVuFZsfkjqCUOx93NpJhCIt/cXafMPPnMZ5g44CGHcyhw9+NLa+FwUyeBY0Yj
Iu55zg1pMC9tZ3ZZ977PVpxbwMpAiCFX5BDfSq1cZqik45gnrtuTdH+BIZEolRjqYa5zwy4H8epF
iYnCPCll4Do0CyjOxMvDn8l4l1boH7BbOeASp0NuW5d3/eb3MqVCKfFICi8dHZozWN2HIwXuungm
p/RNBvjgiFsfipC01EErtOQQ8zaLQ86oKEQBfi478spicFt4tPXyMagUoIBxv8dMugZ3vO/ydLU6
Z3frsnlZ5Lu3IQbWiAqi5KIJTC82SYum5ebdbp6/8X7/B36Tofu3DP46khAa3otLowminifFD3eW
x5dWj/LlfIHmiyYDzeqCy4Bm7JmOUJMY0vxfVQRbg/mxNNUKb6eoxFOCvb2LqeZgGAsjKqmx3TX6
zcotNEZY6afoiQqkpc/fzkt6lbUNll8IBmDYYWr5+JrZz4qU9TvH4rVEuM+Jhb+nAFRI9fg771jG
oEM49wLHANY5dd3e7iZbetDFb8rz5M8JPKuyk9G93V/DnS+yS1AyjjHehLVE3w4sPrzW1XG1JcqL
WVTORtrCs/fm2nmYlHhYFV/qxenffgCVXTIBnSokDdNFQWrp0kBONqVucOL8ljIiaqInEjYDR1Zf
bQllKrPsT9QUOq8RA9KA291P2rDxOskR2QGDLxKw/iyS5I97jiQAsGQ4qnl1R92WXXbe/hAg7nvY
+BrPajr/X/ExqhZcH2fckXie0zeP4CsP2B1osCjH0wgu2pSgBE04Bg84Hq3Tw46y30VpU6KbTQhp
hscbOO/u+DhzkHIAPZSWEqL4rcMsXyI/r3Ija7ftePR+PeKNAlYtZ7z1khdk/jk+NRrk+Su/5NvO
6C/xaY8hqUH8HHKgsXxZFw1iiIChyOMKb/o2+j3KeVjZ61OFxcGifhnc/rjWKoKTz7RULksDN196
mkJbx9oxD/n5y5sMb6zyQkzJgDNB6rm/g5F2ejpOmz2+y2GI5KRB3aMLziNfeqp8JjI231FxfxXb
7IBjrZed5JIU/LnBcwHS+ouEGDJVe9a8TncVulp3OQn7B5DisNPKAOyYjwCms4nCBR50NCkQ72Qd
Vbu7bOmslLcal8KSkrOi6pD2F950TnFcuINpubI1NbVSbhTWy7C6Pmm+cBpSR8odxVAdzjsmV8N6
8Niye9ONBPZpfkKlIZ4YRbiDOp6LyH9U5eddlUoZ4MLgdoCrOGKfikGivGuPIV7rVxZXej9mDT+H
J4/lsadtYDtxp/XrkVfrOM877t7lXEqjg/oIcRDdnGB+WkPZfH7pXBBtw0dNiKBNUA8BS7m0fkLN
+m6RFssRAb2ymZsFYlAiPZSeBAIwG2gy3xDEQTlOMym5rTrDyiBAMIQGw7C+Lpm9UGd5TTj14N8C
mMuRMDi8ijEjxYw8rZDJ7gAsnmzeHqbRV89Uhd4yqSOVjUVMEV7fyqqWVJETbC4D3xYt5Gwv2u+n
skecunz5oJBQkqltQE+Lp6mS7PG0335pq2uHxEWxyKAbfSiHBO5uyOCGuqR4swNH2jEDc3icLNE6
NuspbG+meYgIHgb5EoVDLMGUG8zeVu5xV1RD0EOxFk+7focvBDxcGZAwMAL8FV17fTF/euqj+DyJ
MbesA5Qg7RuiXYtF1OyrYem+hUlKfnR2/P1MjCF4UEc2TfuuQtJgkEyNkwObnGndbBYyCsxKd6Qq
IFQd578GNQ9dn8MTN5PoOPsXcVLv8BSf3aQlLkf3eg74njmkF8Shz6/ri1kdzvS0c/DlEv7TGvvx
J4wndUcSUcv8cV4xOpwD9tP/alTksE4OkuSyYAt4ZqqfrNGmBHMaVAbu2NYQEopd5vLfbNKuk58v
DpZwmRojQkhiXjfEmopidcrxEa4Di6vCODwEsOQTUDxfQlrw9yJOOrT+J4+OvjiLSe4x3ciyLHCf
eTOcNlzHXq9d4rBFq6sdHLTRAq3kZrq/iWfHzx0pGbQ2QAsgw76T3QEFcpx/3BRYx48W75DqNTfB
7JKKrKN/F7527qF46/pyfvoS8btkIWPRgZvi44ddn6JVvUt2PGxsDILWhPwPc+A0GyyZ6ZkNoqSz
LMiLWsARKl7t2+nbfbH8t9BOUOtYPdiNA2o8vxYvkPXwkH+6vMF+Nson0yLbT/f3RCugoOQMK4J9
LUcFI5Tl5XWwWp26hiMZ8KBJSIxlTm/R7a2TqvcPrs1/++eazGsjzRGxmwgS1LjHt87idlGU8T4g
BUx28b+erTeKbb5EJ06BHUCS9K8zBWePLL9c4KHdRDW/b4p8BdLPn1ndvl5UHnObb8KFoym/78ot
HFY4w8scPGFqmf0RCcj+LjtASt0sj//Dyf3N2nm+br/SAHwL1u1Ee3QR5AC7APnDKbGHapyuIwEX
3crgiuaDDmCbL+ixDvAbpREqBrEkTOYR0RGtwQxjRooO1OR48GI+jA/loETUvzcl8YOVcVol0noJ
o86W7buj0fHrMblm9YE24aknzYzUQhZ1zdBaebtdRqz9rL7rzgw+8YH9VpYAo0zFXv78RUPoQ0Pa
cem3+y/4nt/Et3z8MSPy0t/Pz1W/V7/f/xLf/+eLBMyBX2v/4PdFG/BoaFYfLd+3L/l+8C3Hz7j7
2HBOsOuCEf7G//MT9z/NF8nRX+Tb/RcEX/M1hqDJ7iN3iO+z6htfdMuXqAj509mb+y/5/j9fZHN/
8v57vghlbf2RH6ecA/M3OWHb/oBugzNtu2aPwpD9JV/zxf3P1Dk//8eoRVniz/DD+6/54j/fuJF8
za3l++fX/kWmtistsW9KxJ0A9B6/otvjDO7c8bS568/n/vVu1iOnn7KyWsa4M2ZPHQFZx03zGbep
8maT1oywFzfOJfhdBKMgLjPVqCzG36LzKRhzaGop1BNekxUAP2SkdoWXBjYTBabahGZdae4vWOzh
QwBFINBmooJ10eBD5Ktkdhj3WLBwoyPyYl/igX14hdfy/EW347hTNxtMySO4b5wpYfBElLwZB9Iw
cLD4s9psf2t2JStsxC6UlJOS9KAYIBbjLzFmQVfyaz/FG0KNxNxas4XqNcaI/I2jYvtHmiK4bban
D+fJ6sXzz+nJbR7tw4yaI5GXPdwRANJPu9mOF2w2+lUhoK2+km5Fj6ZQOZOTuqkjacZ8Q4S7W+MX
RvQuhvF45wAI2SJeH7hcQG7h/v/vxQ23q3gbp+vd4tTfRZ3nTfaaFG14pVwg8+BXZJZLMCQQ1Mr6
74QoK2lDfQ3RYByIqTgNIS1KGHNxYvUMQ1o8l5MDnAFABXnbai97TVa3pApcx7UuOzPfhZ8+xrBd
SfMpAuB6d9/pcn+rgqjYChwm5uhihAMDkTqbNURNjjkOUoYwthjlzYc02f7Qv0Flua5FYUC05XdN
OM2CvjHsQvRiiK5sH7a76Jf1KYNm1nyt5gDj3ejX+Wn3adxmb/q93ppYo79oV9y3lgqoQKbw8sqa
8rUYHs9YvEUIaXG0ZGkNXhva5x5/CT5vwuQaO1WFcRGNQbI1gggNpIF4TS56b0VOW0+kbcvIJ4D2
4fpYbc9f1QXUfL+Y/veqBk9he0g2/f5cb8M4fjuZvF0fAcDw/9OpK+PM7ZakETFrq1JKAW+txaDr
yQG6Ptv3SiRshSCsag51KE6f5pPFt+cv9OlXknSZ2YQSh8C9YdlQ7SAnTZf7u2Uy+THaTgh0ZszI
knFEHlRo8C020+33/QjAnqYRM21TtastNP4Vch4Z+RSFsoCvXNpTTxbpNtEREzhfFAaPn2zaj7op
NL74TkMBhezJhNEMrt/2hU7n4Xch+2feCEYTyN3gHoq4DDMNIi5oeP9f14Qu4PE11VEHq36VU6iC
TgfS5jr6XWpFACl3+nlC/5uwhYYp3nz+q6CjPicWLih2CWrC5+PKVQ1RIlcbtsIARIj3wAUGV9WP
dtFhVlS00XvecbvVcmKGiRih4Ckshlz0OmOtqcnQFCNqCHmjNtXc4wEXvJ7++mRN9dOlDUUu7ShL
VuWC7Qj/wD8tAnMbj2Y+C1x2fpHGF0oZkKeGSbYdTDK/d/E6McqU2whXQtO0UcUtZI4s+f/5u/fk
u/rzJQ53kEN6KGacQsEqwElAtmdAwVyYIuC1k1zxVq3Qm4R5Mes99MXgg9kasyDNcPMOiGpmJgNm
OKKBUorVfV+5Ulf8cK/7+UoHu8podUwXm+VocqdPTBWRtQbxdJ+lv27KLR3v9KvQTyClnheYXoFu
IqoJGSUVmD8AxGpZvl1Pxu8liYj7Xz9/LuEy1+IUaESSIWO28eM3pFifusM+mtaQpLg+8srlc1OF
vXFAFQy5+Hc12xLbyzC67citgzlFCwwjya3k/3F2nt1NY+vb/0JHa6lZ5W2cAoHQhjpvtBg4qFqy
uqxP//yubcKfmDyYM2tlggmZZFu73eUqIfyU3z+4R0+5wCPzddAjg7h4MqgOZ1zQmXVvLkVBaezM
/uzMHcpJ7VPDTGIBKkZSxUaxoHlwtv8G5MBlVmOCh12ALDvPow9/reXxwJBONcA8Ar9ThaIp3qdN
eBAOnMig7AqCHtsIVooWJvSW6nBCm4Egfql8WJhLoRJ1Uwu4b8jLBLO6TgyXJa4BIiF9K/fODqG7
gfd035xSDg8A5g8Uox47hH56H5uTQ6iI6efkw3g46pvTATCBHUdQquY/ESZQMhrTxK30fpXkzZj6
iBOoZpocoyTLcw8QMvo4HO/qAkvaVzUwEAFXUlIR0TKsrHMJ9KPjB3BIs5JeJRYcDxeuN+xbq4Zg
+UImRVSOAGvu7c8iYx/rSzQrC45v45EREBtN6MTRaDKNaxoXlm1/86BSnAdfPFIlZYX8NLKT1bvu
x6boSo8t1ekSjI16UzriXEIjWjIy9w2ge00cEXrEYEod7Ong5EkB5nxT5fFx0aaiH+ltaPSeVG2K
AvsLryy11dnaiC+bsqg0wWCbGbR/Lv09+tKsTKmFNiuVB51DfeS/8XqWNi6j53kljw4slN+4kBM4
9Z4ENR1GF5s671W8pd0IWkV0Id2E4u0ZHwAYZ8bMdo6AIvh392Wk+6BLim/njSQevQxDzmFgXRD5
ITU9XGKWc8C9JyopJVGyEj5idpxvs0NlBB1KbROtNNhxYDbAHrp4jMP8NgirULKp4IVWFFTE/zdt
yfOn96NJEGgDZJzZB6j6nd6FXYGg84oOqIlvHMyNgUML7SbBpjLZvAEVJ/3vK8VfNBRuDdUTlCGy
/DeRnioAJlWJfeJBI17FKa+us+jSCrpXn4TAoA2QhRa7xfPPKtw/etz//C5O7kkPw7GGaaYvLgEa
KRZU6QdDFWznj5Sa3+j4FC1ZXQVhZUBa3GG1OxxrH+waMVBMW9g7exc9ds78PLiTc3Lyqybulhzk
EYtAsDelBUZOvUqM84pNh1bAMemiUI/6pNa16hBGtQd2XgFsLzyrh/LopqENIII/3WfX/PtPHQ98
whMvc/GnGPfOk1z112F8qaR8GDM2KS1IdrGmWS1b5eNRSk2kz19Oh/kyHsu7Tdheqnf0v9/d3HKc
MVEQuDRjTp9X5HTeOtlEkPviv1HuvrHRaTFBBS0ikb4E3Gxg6PTddNNE89PS2r1SL04mLKKkKOuW
dPMfSNDrIDkJyH4e22mKMqXeEFdFtBhooSTeVVKPDgAeHFrzrQxnCSeJG8qYFnIDYIT8U9VgMRpk
k7IuENbkYfMHupyPLLQHgzs5Bb0qBUywoeZftlSEcTb7W3eGjsH7MovURUBkvLNH7xky3i/dQW0d
2Bk0l4vIfVFM0815FYzHVhrlHyp2uDpEQAZOZrSb7W4GZM+9wfY00JvvyjviUgiObZi8342OVGZQ
O1hH9I/TTxTw4hy56LGCNd0+UkpqiQzs1Dx9rbhn8wPJXTx1V93k/GO7PDi/BQuUHOtTGpzOZ5+u
uhp4yojtNL9twhUyDaKxA0mAtO1rF+IsTHnVDAUdPR8VPJa2MNpQ8CXYCOzck8vk0O8df53mF80M
oo3b1zDxKaQZWVzpOYKXGQKvvqid1FTThAgcd86dO3ivRbMzRU0a2BqgQTLzWM9nLY9ON46Sir8V
5P5yG+/TFn2I8mCg+cKJpjGDdHHnYRPMHB5CZMshoMzBslOg1OEiFIAaO0aEB7T9+Qf4/xkX2C+x
duFGnWJCvM6iuwixWHedemLkdre6JVT6UI0hzaNXftshXkX2tB/xR9pfGWI40sI1OiBCTwnXfObA
e2zfkqP8GNcJCKhIHDT+M29+IaQ5mB4KkvOLeSWsqqJX0QFTQnUMKL+Ix65+foMANaVcE7ww54Jq
e9AG/s2wQCRSoabeRt3l4XpbN120r5LNUfdRRkvCbYlRIo0PJZ7SITGOyd+ZbaqE6s7SuNT1mqLk
vWSIfz+uXzwUKH5QLv+/cZ2ELFZGbFxn43ysm5PbCZWtDSuOrCpYPpSLdKZchGqU2Jy6W23q9wZs
SOddIhMUrI0VCKVKqjTU+GGZyRvVeSvNLUFlz8fPJpg6vT0QdEESgVCVI+c0fl76vZv0fvmi7Bag
HPbBvqo3xEvoX6YfOiKm6yjGqtzP6sO2B3L8NPL7/dVUYJWb2n6FHpmcInKMhOcOe/ANzMZmN1af
0rk4bP3Y2uF2h80Sylv51h47yMLA09O5bS/LHrbwPDjVVU/plM5CGZFaYQycbgosaOwZH6e57K/T
Xe09N9+Co5uPpyAOEyjSvVF7BIfS1wckcrdrSUhn5WHy2cJm9QZ95+rJmTnWVvzlSQGCBsWFhSzI
jIdrD5PsKEvb1n4h1H1SOK/cunrtEy+lgf3Nz9HvSS0E7hDbP6Txu2Qzwlo7VqlRFLiVAoewUCG6
iQbnZy0fROoO3b138Qf32yN9RAFaQBo70nU8hUBbZZxEZdy4ZMLHxqdOZjunQRgnqOCBIlLOBkTT
hPhyDQBXDj4GXiGGy3Tb4zy4qyqbxmy4PZ+pPxYeU2dwIrQxuX3Blz98mvTJi3Jyq4OpOBh3ToD8
JsDXbjaCBShIILHShztUhgiNjW8wADgEdA2RlvEXE4tJeiZnplqx+S9T/WNw4IcfDm7dw0IYxvZA
jYs0nMxDnCwK7fQbdhcGGQQHptzzNZLLtIOCSlkgwuBY0t1Gb4V4vhwobMqdeZe8l0i2Sv1il6iU
UjbBm/OZ0+O3CU1jQLhccnDyH47bgohNZdhbTJKuvpY6kP5EtZ82y9EkkBIT8kyqy0l5o8EOwuhY
Ar8W1Efk1j+45R5djOJsYJRHDH1KybcqDDxgxoHsgRgH/R77cSt/OcTzP/muejdMAzpzxKiYH9h0
eu6pP6Ku2V39imP3zTrHX3UuHnUQ/tV1B7jCIVYlJ96EJ9FgsbPSod/5XHE7JtsijkGv5l4vUkTU
tAOGSa1LxJHZjt9LJUBoVroZ36QPaUyrqSv9fiEa7+/ThfjzuE52iVdtPMzPl2OUql2i5lLTQjun
tmVQ90xy1OLtRU9NtDy1J/rZouWDAeP3wrZ2uVJkQUeVo6h6ZDSxLEwgkZQ1XOkG7TerfyvjYDmt
Ks83+iWkzQqDjE4F9cfOq993LTZfUKck6Q/D76U6jiUWn0YDWqIPAh8WSMAJ12E4VhHp9R/IsjxW
5wV7StEHMjEkNedkn4abvKwLLJ2P2h17IjkAoGpPq/hzX5RSVCfYiQTTJVmt5pZJffCp/gMglqbk
lylz0SvgPlCP+SSis3ZZ1U9xSSgA4iSqSKt/kp8QhFxL3fCzKmrlNDiFK1WaaKwxGhx2UXuX3Khu
id8vp0fPByTqaBmBJEWC/WRsXVSPNWGAY9S+ypUlZLEfYUtpqRihS/iFkvBhab0146KIN9vFWzHA
lCqqJGo55zxDH59H0C7IdkheziCnf0r7a6sO7HGIHQNvMtLq2IQqdJKfdSkfQJ0N92tV5Ax1tDQo
ycF3Hd/wB4n1IzEw0qxQS2OeGdXYkwpOiOJdOI77wcyklF9EcLxnOx27CDDU1aZGNVtF7x6ZU3T7
XylnuNd1/4NTXqf4yQqDMIJNk4aFINjpuHLwqh52feZqVyNBZhspzktNsXsrcYQIA0+B1IRmLgv6
u/RJ5ZKq/GrKaf+H/6agRJM0cln2xBqeue5/nkFiXMwhFkBz5DEqKDUTvT5VFQkPVVUUeM5g2vfo
yQl0X6J4qYqSQIdHNVGsZoje//clD9Y+or+O9QY340l8O81Lm66+D6ePQe2r8c5zalAcTNC4u8v2
zl+GAE1nXv4omkBDp6MmYITIIGWo43Ie+frYkv95XKeV/mJI6vmAECdaupzqcn6gs6LET5Movp/U
gtSl0FXNFvjoW/D472vpQF3/XXZFYEN8TCiDV8kv4cPO6hsCcI4HBF7qqrpdisOVn7rfDEwOOIN0
D1SvUdnaILeRx1Pm1yyIlUP5Wav2ah2jl2fm8JEjlcyYy1mYOIoiJ7czgKp90AT9chRR5AaUr3h0
oBgMgViJe9kSJ+qIp9MksUytK4MWtRFKE94WhSWFNv9CdIvML0A0DcRX6BJoBychF9cPtV2OREOO
EECgHKAdgNgpkXnN638OTc9+JFnWpUvLW/txZ1dXQbG5swaSBo/oQhZLZ57ZI4cXNGPSlTAIfUTL
Tvs1KFo1Yb4jEojpXskJARqsVFTUApWuUMntr0EZ/eKSQgP0vBkQ8D3KVsTCrjsX0Tx2BTEe0wAF
R00L8GGIGq6OY3UdOOXNFGwtlAjgkNFK5JRYSvsWuAw4TCSNcREv5gZXaAZI/3iMgiuofbcdzBgJ
y/5BjPrIIhPDBd0GKDrUBU8emOeD85q7AaSo8erjQcUg32gz3DJtL9WGlyntzCqy28PnaMCx2Z7B
1qrDOY9Ilk34wHEbKRL8g+E9kpJEnmEJ0z1mPk+yT8trIn90JM6nEBpzI40qsjnsCSeEkWrQ/E73
ySfBopRwdigSmpSDqkiXkSf9zwtMFSt0hKn/oaX4S48dG+k6q4rBtFrFZkq/Q6V9xPSFWBCtUu1V
OyO+oZ2tjSlG273kKly2b4Ix/qtxBWQZMKwiAvqHC6we7MLtrd421iBqVCrVMCj9GYHvDAtDyjDi
w4uL6nf5u7TN/pHrXxnv78by00RT6Tw37ZG6LlxkDjCUmbgdUYg4GVZZ98XS5paRUhBNyBgtSKIW
nBzc3pIiyYz8ko4zQ/WGB3h/f/ebudxKkb5brBcD0ovHyIeCQiY9RK23cxUtcz48DDJ82H9yLKVM
jorayZkbjsXojk0YYDnAeoOBU0akbfdCUgb6CU/ZzO/Gna/mTWE/MbUdyZCIBHdhQOk9FwbuzPOO
eYDsevRzZgIGJ8Q0crde0CGD0eE/V0OHXOdF1mWvJ6CydW9/6wpnvfBsojvkeIxEng6kKVLKJREX
imPeGq/PpqKvb60Wb9Eza+nXvPXBQzi9pD3EioJkV8WmSKGUy/Ry0cXUmSWZvHTk4YAVFcRPFuSm
j/cd7pDm1iez1h2BWuGnnK1TPBJEAJaDPhNwJEDB+gUuOvgD+u1xabRWFc8bSooU+X1kcXyKDWqH
KopQczFFAEUYjGMPj74P/pD/quXDoIgE4TOjKUg88XClFy7qYgQZJaRkaKIcDBKsNfpdUBt9gEka
l8pkQgrogI8melL4d6o1qxNUwKUiP8fveIRr5FPk3NBbAaUtn5yTcRX1VDrxMJmwOXPbF+jZf0DV
n6JO8ypzg5e1n17be3jpCMeYAwKVTPmHyqdQNqAqkHg5/ZQdRZKR3gqHyO8X3C9CC8o00EaLYMdw
OUKJOhnj1BKfZ1XyoizwY+xvQRpemfuRYUZ7CmMpdSfuSom5IW7xUQrNJY/K97rbdK6fCk8+F9ht
iDnsN6/EUfR69p1QIecTSjOXJ6eEpGHARiJZRsJ7cqpxlW6aaKl3PC8kXhCEMLrgC6hN5hruJjRW
5PqpncjFcE6qf8p4+QsqHQ6EuJYYxB2gGqndaIEqNjIc14WOOMJt91mnF3M4qinUe0BqcVBWEiN4
xLjd2M31mTnQRf/Le0L+FtFBoicqyQ/nYPXXchMm01Fw2Y6AH0jwtrSQB+Y1CmsSZ5C61tEUhshJ
OCIkqe7LvEKxHw8oWjQCFFII8Dbnkub4kcOJSJ1bjrCF5MY+iQjwlhwTqy+CF8hugl3DnVk8kR+f
eWG7b+GC8ILPR2rIkf/B60ickMa9O37mRTNAcsqeNMsdHzA7IIKI31HSGENO+/trvTBEkCPp4wfv
48j4MN6z0Q0HOgyP4+cf9I6fOR/r3/wtNeSOvqMjcrP+faR+/N+ffHE6UCW57Hhv9DghgfD5SPio
lzuIHfyV45/XMDn02nyF17zg888fR87H7xfJI9RMUhGFPQF8LNA0Jw0fSnJZMizpxgD1QSc9nUfv
udI3PJ++CE0kwVTJe4h9nCIILbm+nptAUVG5Wz9TZLtWYU43hxQS0h4V5RSIkrQDcv5TGIdml0QK
5dUB1euJcQ+hemUwLIeAdlD09DzfG0m2R3aA5AgN7BmBrZNQuB7dYeNXrWcUVFk+BhQI08h+CyOJ
D+kT/FherK3jR+S9/XlBqXrK2ildOkALQHgtpOPSOvKNeH1cWtFnXv74YInpu36wi1hxF+my1RfM
B2uOF/0nGEZ8K6uMFyw/XkuSgRU0IP+EYpxWNh/8XlY7L6A36a+S/FDn8vsS51cdF/pxfMfPfMNx
ZMcXej1rgPym49e1DUr94p9fMJTjF83YHuyI45h+bApelC2FI+0BXvDZtsD0GXbU8TPLn39mc/Bv
x43CZ7YNuikwEEWaOn7wfT+/MFvp/hP7p+nvtH/YJD+20JEbddxCbBVr3n7TxnIRw9Q+O24gvum4
gXjB7jn+9fgiyvU99t/6RvNdx911/OyNd/w7n1kp698aCEgx/uCDrcto2MaMV1/9MSBerH/ziZ/2
8+fjX/ktfFG/y+xqvnj8pT9e3I+FP49D4Pfzj7xmFHz8ftc/0rQCNOfSsRISCKXDk9DGC7q+crK+
fNmsa781Lty6jZuUOlc2fbQ3XFE0dqV2omqzH6p4DmAU1QD20DtvIICg6qzC+WqdM8557DJGK5f6
LQwUelanXZbOrca67Td0cX0unXB8OsfVM+mE+ChZF5SUVko30umVbo9Y5DLGShE9oVkNVJKgB0SJ
8TpUyqZ6mJBCQpIIYZXO6ZseFr8EKeaqQLfoCJDoAn4oqviqs5wncD72yMnl+CUATCSQevLILTfO
cXvxd6DQxAkifaPQOfvph7RN/zYKsejo3hc7FfroFjbSDYRAogveGx1ZCDOeyYENvOUkVFCQi9Iu
cB38PU6u4O4AZNwrq8oMLq3TD9GI6li6EnsTK9okP9I8MPIn8qd0WP4kmqlDpi6PNKpXRtmVJ2eq
kMIhSx9BlRh0XQTzEGtcEotCRGn5SDe7Trli4NvNuMz4bfMFGRPc4FttYwEw2FA0Z6z2HBfmF4la
gtOACBqCE/p1vN2TwKiY/cMc83MJ5tfP8kcvkSwT3FYytQZLgztGiRQj6uDrx2g/XKcO8+EnIKtR
fkAPUkjxNLI5wesrozvMhdft3NtN6HyTHnWYBW80X4qw5WqlxZrmw6d+7P6S9UCN1cBRmxtNaupX
54v+jyA5yKZIqdCX4z//l3px53m7YW7wEMb6tWidD3X3cTxgcwgKKy1wQoggtfgJolcqIsv4LN3j
nCwxkX4EzxFl7wjGP9iOaNcQnYn3bw39eqEvQBGpRsgFg4n1v4hAI5h5Ts7+kfEDOgatTukP5WxE
WB9Gr94ctO6SdIyfQrw0xdMVBzz8nDVR91ZEktyXGoBWHenSUyPPBjrRPkwc2PSHU4B4HG9vZfRS
z9xretqWg7OcmRVCkBgF3rM52ml1kH1O1M3IabnQjKXU+3D0dYa/k58lxIbEzP2IwSG7vSefMDgL
dryUzcV+NByJKfyaomyLjI6pjqDuWtOYZEmdheUZVPRPO10Di0laCbcBBdKNO32sY0IAN0b9neAU
RmtG2Z8U5qOWBdEU6ODBLC/VtwqI/KgPSNVARWpROc1pS9tWAtcG/OhS2dDej2DWpcF3QUZNhxrM
6Y6jKs1o3iASJXy/hHR8Ms8SRJA4XaZXgeiqNH2VzUu7QwgiTVcHD8Cj2WL7mGlI7DcMDp/PF3JP
C1rHJyIXFXyDIHwZaOBPHR+LNLW1mz7BwhnlnYg+dMkZZ1eod0uSQLUsaaGjkX4lRpW6sMrzfiiV
0ScT978MvWeqkqh9YBUjQB54fGfLWRsloqfzJ2ImZzTtfcj1DxeWtY9at9sk+Wvp2EZ0iiW1aMTA
GKugqGr46y4sF1JMqLIoAtzOMz0skUe+G7powtISEQga8UKF6P/5YQACbBQFtut5x8zaMLQNYI97
UU0v3U/0LN4KWOhHwOgFsJEx4ISHilm2941plB5um4UqPEKxOsqVTnBfcBfAU5EjaUWhiRtO1lCi
GMrcUzUc7fbznCVTb3j42NCS59THuBzC0i9F8brj5psSj0l2MiLspMqvpgEhljIgFXZXLr4QUHtv
vTeKf2WGYgwGJN6l9LwLbBmplfA4wjX6anugyOaU+sUa0Icv+mlbhlx2Vr6ON8WahZdpLhFr0YLR
NrCaZHi2eIcLjDO8beqU5XUTxdnWzqlk+wuA9EV07aHOXs+bETUHe62u5jA7bNuhLy4O+8FHGqup
PvkRnn9TsNhXU+NHT0u7rZ4rfwoDmMG04JLLkMb7mcDAKF3/7rmdBAZhEIB4iYsEUT/qHw5yE76s
4MrOhAdSuqCO6bj/3cwg4sDolHk7PN13iXcxIlI3L/XLGtMggV1Ei9d5ppZcKE6nRE+tlLMbJ0aV
FcVKoqGy1aUs2EC3I+og7tEi1ZEUDbDHY+4Ab8DGao+VebF+VpU50vtGpaEEbxB1KbMDvma2DvZ1
3/TZjUR3RH/vU9SkHFE/CPyMPtawfE4bHA0oJcqqRKpf/Rh+tRtkMsQgRlXyq7PpX+03KX7buy/C
Y8qCEYV0CJUS558lTKKvgBwRvMDEkEhpSVzjKLeIpBaqAsaLANWDcBn/ybIhvcDZ4I0UfaWGZnv8
vnSwoovIWz7riCz28VchFDou4v8t8ue000ZAE4/LCfz/KapjHeGBdnFeGu+osgbVwaypGt5nBAbN
JPe+mjhAZlyIexvfF3VtdTILq2ANvKMSjaO64lsViP9+gKfeCscBmo4yyqcRZYmHB9zqF5VT7HC3
jjrq9H5ekG2XjOai9fv0CvL7h8hp1ptox/ksJoo30YfvOnZTHzH/SJdfeBArtuWCQSgCzpTqF6gD
6ca/7nPwUJP7rR+CzV+lFWH8svFQIcvqy3Lw99uyQegzGeyraM+MNKF+CgqHfcIsNzhdg/3mYo58
TRcXlHc4kDsB5rhYZzDV0iLvuCc8dnc/L5+bfvfFgXR9kQQbXCgkjBlBiqnDZoLaelaz5lSVzzw4
FAMhRrjwx4idTh5c3VpD1Vv5a93TcxXiVzYEN6YbT+lG7DbTzFK7D+C9PDHlMzHnZEQhOF7wU3JT
Mm9WS7nIIAeC/5B2eumjgegd7opq+OCB0v/9lP9/Rr6BwiDUDI3o05Fn9thuohXlc0LlkHpRSGG9
yf5Wt8uejhR6GQmjKvSmQelBm1G72FwkQ/S12aB/SOtXcsfazUrM++BY7C5ITkRY+d9b08cnjpgd
YWpo7EAejrtIEq/oh7a8U11JApMK8vwFfA2hi+rCSpzEapiSdDvkhzeqgwlcrmhGVMK8xf6gyp7+
/nk+EnyizPjTuE6Cz7XvK9tto92dLlNBMsoa24eABSCkJ8eTCZmp1QnspkRNjQs9t2PLHEKcZJWS
syG95vH0MgGSQdWBSiNq0SdF9jVZDs6C/NlrCXI2IafwRsxuxkMCaJeHd/MoUKAwNpwtvS81FuuT
WlFynTKMYiZauXHZExMqgRJ+WlJ7U8aZJWXR3z/K016LmWLKJATKFNFReDsB5nmHtapaOA/PRRKX
OD+ZxcfUzbFYQucyhQJkaDYQ3CLn8Pke2GXLaNYOO1QD6AbOG44OSbdbDfKR9BHOS5KdZku/jPNk
ysPesfJinVcE0nHMEKaSkE9y8AoTxXe+v0lt8b2gHx6hTEdkcrQDBzCDlWSwDeauJpP6DrkSwdRI
UxBaSgbifEpieiuny4KYjFSC9p9D0PdwG9WbbCqzepjvSjTrbu09MtJ+i48OTJzyUBJPtbsDbZZD
fSuhFQR49hdRP3+0ZwwaGp9TIuU6appd8ZdvOTYU1V15XbtpvrU6QbSSJL3EHix9J8LvKnmiNnhD
DSS9nDdT97xs4j3BMbfCRJjX28qFq/jarkOaZrvFe25SIYfl1ZMsX5Ud+ie1AoSIGC2d3OipCYSF
/vIHoouoZWnaOcdsv9cxpKijXL/1CdQANV4gd9Tk3dWErBndcG9yPII+fpa9R6Zrbtdvq00MI1mQ
WeqGuAnNdfp3tEIoELnbPxAH9nv60mUQITdDOc5KuFLsIvpa72hKeuge1i3Sfg1mM9s1D/zr5aAC
/bj81TWQrtO5iq6amhvId6ElRDsVN4Ma7952E2+9hUDXG+E1nNlKun9OppkKPVkxXBwl9CctQfwk
dmO5APzqF/wXcZsS8KOJyLn8Dl0/6kHi4qhfqUBMSKgZgIxVZE+z/V9+yAnv6rGzRCRaqtBXzNca
NZ4Li7vDmyPwgGfhR6fFSO2sn4d9Cs2lUjNMO8SynjcjMoRRQ0xvF8l+67eauLJBuji1bZBaKPT3
m/hr07Q8+jaubtI2CZ75McTOJqLMUrrgCSrYHfCRcJJPEMtCHxI9rRg5qtTJy0urI64ELept/cJD
2nDkRqmoWcyZ8y2KqQ62/DtxyNsSiOlFs1oZfFxKZlFEIOuw4NPefrWzo+q6GJBubTpoLSwSH6eA
cAbWL3UiLRyRdpu+5d1siI/Hjbs+cUt3AERLzFy23UAYH+fP5n0Pg2Jnlxy/RXlZrkT0/TR/LEc2
Xr/yG+wMHT5EO9gu4GIw6GovzbrCFZ7fZ3MI8hN5SisxUhHy1sslSC/TBXeCGG/3wt6Fl2j7kIa1
6HSSw7xPe8IvxPl7mqw1mymgE2MH7DvE5BiHz6K16ahu/SZML7yeH44aYwBoltH4+92XomDvdDDR
rsJxs7/rFqw8S5jXnvSLuAoRx9jvqjcz6paXa1oNaB8wGZSRyuvUVj4rvoNNMGlXPCi7Ke1L8G8A
vCJspbyViNAa8/h6jaKvXsjT6pxDua0TNabzrkV1G1YWWqe0Cab2yer481UdM03C4pRod190OaN1
m6ZClMyGrwmIGJMZNmXoLN7TNXb6N11crOjxHj6nIGSwsvLmq9/vxFOzxOOShnQWu3Rbf8W4hu0y
88sprYTd9ClLa54wF8ae+gD+seLrzR6KYQCVD5vsOtnPV/DPbVwfObjEDFIRQAIEKJsibjZw3Ami
1YHXVdqmQJdQ9L0I39qPMmTUBSQDxg4ajP48b6f+WAyJHCfyBFJKAfF5kjZMuWsddkACIVgZVqlB
tthVwU6TWyJBhdFR0J8ZoofUNWYHIfOaLKcKnYsgz56NlnWtKCjckUNIIqeuDvDXRtOatALrU70g
AR2fC4seC9cAcmw2SMWBPoPy8vD+s+Y2LNM5c5/rghLCcbYQe5HTXRlKDJ/NBRcQco6MFCTP5LtH
mVPdy6oyy0znvNrQafdUy4QMDBwhDQvCtVM94dWfD15f1vbRtgWuWERRNW2pilgFABcQTCpuiuup
OE5wUcXrPW0UmdjJ9kNWWCJvCzXlg5KTYIlfEqMTFwvM49fA/EAZlSR5lFEvlqH7y2gAUbd+DSnh
japHYj56C+rthHkiiNZu8v73G+KUnWLeKYU/m2kIQB9tTq+mfsni9tAT5QGZFPyobMCYFhz16QZR
EFa3ugJKocRqtVNrO2PS3dClmHH4ajYoOOyouGEGluY1pt4h3W+axlA65YnVbDh7fNplQhxL2zrC
R9RIPQh9LEmHIaXwaAIt8Ut8DH4sqmGA3OOdf9NkGV6ZUBdAY0j7SkTjJiQyqJH2xhRgixiUvVVJ
foK4KD2D89X4R9coPneIWIS0E9DceLhGPa9dssrd7++Mago6OsKTmrIBtGPjY6jeDz1OHaDi2xjC
mGaOFMRq2Prf7T1+P3OPbXuUutROoxwq8ZSH4yp8qsjBHLnPleoI3SfnUXkdaNenDhME23Sz+Ntu
8lwMvLn4hqMSiMo2ak4l1v5m9JMbI3qbI4gIHKdA0UncAs/irqWMcB5wZLgNJ9EQypR8YHvI8Xp6
XlEeLR3iNirsDFxVdTvgek0x3zR6AmBhxRmcq+qL0bROqi8dmCHNsDbfH0Dw9KROB0SriPCQGcYc
5+RJQjVfunJjg4sgg7AbkE/yYeUUEqBGplbGhoxNL5UhtVVE9ZEGtyhIwqXrdFxhZ/1+hjlyfhkY
RFXJBatxSk/oZHOGm8luNzt3uPPn2XseZXLVXKkA+YPlbaeCK1lNi6hxhksC5vi2z3jlreo8UIg1
kZR2oblld176PvSihpIqQqDhTmGUZWJmWMCl02/7lWygP4z7q7JAtH2IU5QHuPrLSuIFgzUT8iXu
624mRLAqLvWDilQ7f7yxbe6aEpXUGxmiygg3bcrNtiwIkzYM1z5QMm1C7puYY1Rnib1rWqATBH7V
NJDTYEiyNQ25tUJzVH60yP7UaDoQHtQFfOQetYQnadh86UMi6H4E9eTBmFsU04f94bZpIw/AZBgT
5hE+jPN4U67Urvyg+uKP1N0jm7u8tT41LOzLZg9DDu6KFROEcrmXmMVwDmVRul7UffWiTHNir2X5
XKzA4XLpMDtEkHNotYgvEsc1KxGavyeZsDs1CQ+E56Vf2ZfRhkyGf+DHugQOMpjUZetbu8ac6lO1
j65Ud2h2LSQ7IDo3/Y4f7a/kMYgUZ1uTjqTlzHtOOdz8knpP2bWYckyvi7rbwp53rmyXruR+IeMj
AIOTrXBzIE+TS+Ix5+4J1co+dS/oVhM57/nxfUAr0Q/IyMMqCrZFmIdcZxK3DDyfipjqiBn1ZBl1
Nv2UXNbDpropxih/RmTB2oh4b1EuWddGDeIQ7nfjwPOeC2LT1eX/b/zirdFlankq0W6f3Ux737vp
BgJg0fZ/v0FOie9cXq58OGJQ9dzWv0pteUveTDV5lVL8JrHey0FJVZ8IT62+ZFVGaQiEQk6NuPDU
jn+32ayXhglMVw+U4FvaprciVfoif/du9FXZRjlAvgJtKfMOPyemldWUnxDOB3q3RFqgQdT/UcW6
2+BHVdByCiES13AzU4Le3LuYOqVnKGYRIj93lvCTF9LB0BHm2eeAhKeKUOZJQKPEyYEMRrDTh5cB
xJh6NzilZMTp2qjU7xQu7i4oF5u2q+ztFyIP2q5CtpjontzzbRqxHHxs0u69IqUbPw3z5QqJ9/ez
dez8PjxnabsKlImfF54Ip3yWbly6wd2NK371fXvpB5n9LDpwYvUbb/1aOmtMbE0FBOHz/ZYc/YAK
AWlcc1ib15Ac53dGpyDs6NA3VQ61tyhesGAr8qWiQ2LA7reRi81oM5QzPV6StzkurM+w9uv/mtit
LJL+trHq0qBnTEFg2i9IFOzx4fOtgBPE49SZQ36r7ewH+i7pDHieU68flwWfunnzvhy8lpp4S1o4
5wcme2GEzRcrt/orDAnrC4xob1ity/XkAWmXL4xt0ykLY/KxNWD3zMvE14OWDJMuK3X2vAY7Qo2j
97kLVxfFclIujGHZ0DRkenxjSBbLBi3csuf5HLzydeCO//WbTfZBfgvFhq1Xh/T0ppZRlCH3dt/w
c+bNoYWYxnsyklsLefI8syrnHgv71JqbZ31OWSbnlLeDPd28Cu5Vl3HSdvywOvD3VzHS68D+yObS
meM6bTm2osPsPZ0XThhOY7pMFtApl5MYJ5Hx25yyotKy/iLlE3tUiTVlKBGw6Cd2t+dTHUQf+/Lw
eeipcHW2zcXiEeOpkeCSV6Y1p3TASStjl2ji5EhtLh8MuBN0PRH+LWfqUNnm5Zws9kWTe9VNlPpv
0l3XPEvR3dlaB+RTEQw1OT5Uf266Mu9sSuZcZKQbywUiFHuw1wPveOSAL3bpNYIe8bUR+S4lSDB7
yXt7VcUiJslLA0lleLBDlfdxfFADqakf2SBlLuj481cseq96n0oSz5DlMUX9FSmYCziQ26MbyeCZ
loDmCWEuU/UN8PF+G8679sbHABXrSkKulNqqVZDYY9KDhAaqdHRN+X4bkH8UtvYlhFHapAJN9Uxl
35s3wOnT052gbESGUatzjRpahEgUMxZ8op5MG8hLIiDxuio2VnCplEKq0fbK8MFEtDdRs8PRO0jb
m35M86u+4vj2rZYHqvPBy2gcA0M/3PYjBbMm5ElHmF1fksh7L32fu2UYDtlF1gdf5xSN1j6wq/Vi
jpgakdHnpDk8pRRRbgH1+9dNFwC5OBTZ66bkGk3LMr6N8qH7uJ9L+8vUTSFFyWW8aYCl/+XP6gzH
CRoqI32qxgaOlyb9VRHrfaN2uPX6eL4M/H69WKryAy0oqmoH9nixLOU28qePa9lO28mC6mG1aCvu
tU9S3tFRTpqD7gIzBkpsxCb2njuNqKO9KX1KFhS1AwAbKhJa7Eh7tFJ647gTRyk/UvXNMhuoqwT1
u34diBuDmv9d/baUnIqwitr+mHyVecec7XtEYAmZAN69TCf+ua8Amsz1lzLX/oiJkew9P5YOPetv
aBlWkKzPelsiwMTT2+jAUlpDlbJ2KxmnizNJs9+3WFxSs6jyhvY65SVyLkRYDmT2KXQJgLcqK3Us
4NKLiFwwJr1RocPLOV7k212OGBL7Bfu6b+OvmIq8Tyv+MhUrC1EoMZmYF7CSPYFkasbV5D3atm3C
ACv7CZU86ksrQ23g+6SHmn1Ru95Lu2qjm2hm0liLuQwIeR+YxVyXaxy9yHbW+rLbrYcvTbsMBAtj
2P4zu0E2EgbRmE53ztbdUYq1c956utHaLcb2r3Rw2nQbtlVOga0qrzuFIpZN+ctppifhEn/13Kr4
KF0HP6dA6HcrY2IRr3t7uGwiHoY9suwxcYy3hUf53EIKb0poyaiEuVoU+AgLD7d2TJxXt+wnho/Q
34qoX0nLXqXycmA1zLvBAw7TVW/CMGuvN7sYF8p8476mlcPcpyHN0HS21iegknqEGRasHrLEf2I1
e2LHlSocjlBxfmx/25b3pgmIpcoUoVWPiLTxFQw2/O0Q9zIUrl7NtUNptUkkKY/9RssR11V1eh22
7MVOQv12RybFW/hEMI1gz4jfrs2SDAsq4X7G2Tgt1AF5OBRgU8nhm2A2J3xbvM1XqNv9dppVBC/Z
KA2meyJqmtphmLA065Q006mQd78wP8jjsNiyCbOULeQmOzxLiproOiLEdslOwMqg2esqTvUiElIY
7zhJWepd0KFT9TPtp+LOWvCbxHmN8k5EHXVNaS8tNYsYaMhNX0/NO+JnVuSS/l07TXQ1t6xrDhHv
6dRwRprrD2BbQxaurSM/UwcRUbrQN8HirpfzwoXOuYqJhV9zxKVxn1N/TPy3dPNJP8raGopLvyPH
CqfJe+p5Y/NsTeIcehFP1lv3h6e83+JjNh6cS8db29syJW4hilnTbVdywaR70I/Jyg+bvMnCv6hB
9GipDts8acarjlj7mtJd8pI3SFpDlYLNUnpfLDRgABC53k11GOaLHW8fbwwu2+7Asibt70AAUJez
g+WdNRERTUnPDGdptf4T7wL/ldXrByR1TJDAP6xeXz0Pd3N/YGtjFJ6w04q9ft7IINe9z7Hchdyh
XcTh+J9uH3TtgeTyOSz28HKyODkE7vpPPYTtxkmy+XmKnCMLdeS4yigKFR2npKn3/qfLfXKSvBuf
+3Hy3q9JZZqcg8jNic2QX/EmTtYOf6yLac6GK6PZ78/rt/90G88tx26dkEzlLG5W3gK9+kbAnvam
3sTJ59AjCPlPPbYcaF4zPQfZXF9Uhzh5UtCkAUgDompOh6sm5JkI7NhGef+ttROq8K5unUN5gKPE
6VQCB7hMKe3wbTwg7fF5VT7gENA1G+ebyQ4anMCu0pqvm36FmGF2twQfQjUOug2hkQV557LJ8PH2
wFR4SdBcrOuufNmN9fgMmQcu+QC9KmhO+fF/mNQ3i+LSvfOReMLUi/skS5fndbxMz/4zEYk3frWf
n8dts9tObRRfVA6uIlm6qc+0nx4puMBuJzvyIuG/WGcPk4M1bgoL9ATAF0ANEsEoS/uz1ggVuVup
monvaaBBqPU0OVJHo3QbAWFKW/VsXcNUT0/zAEznKDvGGP/9wmuv2x3NDZY0kkZIpiopjXJADKRr
wlt2sGusJHlfAJQUnkPKGPL4EBDKRxQYnYj/x9mZdclpZln7D32sRTBzm6NyVspKlewblkoqEUAA
Eczw6/vZb9puZUR8Ga6+6K4uW20T8A7n7LOHO3VuUuRLOwKFVxhNPdk/DcqIq635a3gxmKE68rlo
x25qmUuKBiKGvIwZlHpopOAZTIWA2q4irZO8VeMAxthbKFndkz4OADUS9SDxbpECRMKKFCXIeEL5
IGbIyUSpFeNRzIE6owIxITcJHFtsCRG5/h6aHD9w0BRGFE8o3eZpPN04FRy8WY/hp8QNKMv22sBm
VXTJysnt57SH/sCX9ja8sA4qicSGyJcUkjRyFBu6BvCbbU3Gb0h0T0N9nHmxPKuVwFmHvqGIdf2w
v2K6JUUwUwWwdxHQ1D4b8pn4NC7INQZaMhrWKhJCJhRbkLdOBhnmyCW07YAfSTPRSWPHwhQw1Buh
USdpfu7oyv9TQyUfFnXYMtGVGaF4LAWT5/WGQy24CWcKdQk6mzT+UfFF9YWWBPl+TBvmeqcYEfs6
BjXZAVYyHr0rSX6rfWZzyFHRzvO8uhdnuPWGD0We/zA+FtRTEl9IGIZ10NUyuy9/BWlKDIa88qOh
a8A4Mu5X2PO831wfQakdThm2eSBjIGDht3u88rfrbhz64l7B6maSohzNklAJEJAZ/mVfesQjaPoJ
OxUSbzpvvm9gDSDO3nxsdtOLgalP+wIdgqt0+4jlCTyDmAVc/fbB3G7ON8vEg43B+BxM4Zcsdqgj
sX/2Wk7INE1v7RYBJBZxElloZ41YWBAxsWFkSMYNJKxBmS8cB++/syPM2LePtncuWt4m4uQhkVNC
Pzn5S+gXZSCt/kDTyXAn4VyBPKQcE616GY1G4gOzk+SnIijTiAAhw8jh2HjOjuwI0CAFeNjYPxlX
rYEjhum+UVey6iUoaAc8q12wOZElmxGrTeTeaVl+l0xZyatiJimtTIMP/Zksin8jEPJa1vZS12ua
+H8ad7x9KfsLqbDDerSX+rMWuQioyoQetyhFEAOmyF6k+NUPMyzQEpGR6JEk2IoG0qCOlIjoH9B8
xM5/e7S5MKecGONmXRwHmdWYuq57d2YMk+v6Zsj0GvyE9htTdnU00irj2YydB/7ibcDNHbTNQ9Y3
D94KgrIojhJJ2AoscbqvkuMo+JOkzQpEFG5SR5XQDPSVYnqKf19hny6S1n9vccFZ4sFYxNjFtW1M
xvah/SX223ToMutZpOC0h4iO8FSEqprbQZqoKAVR8TAX0rxZC+ZXe9ZchgrCGuleT8B0+4YEejKu
ZKYwHCQSxu7NuyyrsOYszgMcSTZUWsG1odg78L/YiXU5MCHJcFHGU7yEET/nn1UtaGJX4Rmri1Bx
yO/v1COnm0cBgzwd8RJ474GJw3q3i/uk94kr5jaXHwH3mt0QCmJuf3Yv96nmxBHx3cT5vDBN+qwL
WieIZnAhV4yGFu8/l4l7frsoeS4mR1Ag3XCFmcrbw60KZsiGrZX/Xcmo8JW3n7wSJFRVYpy9lLhl
8d/J8RSNCyb8Z3mzj+RYtH9OlewuZ6janRsNgZjgKOW9wfrdOPtAJTCUz2V4wYv51aQSaXGUUtVE
8PJVANc7+PRbfjQRMhLTVIxbGlx4ZDe7dBTtgHOMcfBSESE7xF1Mr0MUOROLgSgrB/TmFvXoHOgH
339RxxaVH0InCnQHRNygb1+U23pNFUNOuU9tfMUYVGKycmkmyViEi4hbgO96jVY5VxNuQSbuiBOI
3fmUc3z+91ZZWuhvnmnv+K+sYbvhWTOUf2xBmTL+ecxHpCfoAyl7QMR3Da2VC1UvcIMpoSuMik0U
BnIeqQDef1f7BhIHz7V3AudjlZdAAdWnsQW1Zxw5AgudQRS99XDhMAHjmjzHyS38/hehpKL0J2V0
s5uY/DF5FvphLtIcoI14XZlMy5JQnPUqmk593MMr3uO7kqtLPU8zY4Q7v8iI8iK2627bTg94KFXn
7cAo2qIYEp9QA1RmDwxQK0yExwvjOsbcXzOmYoI41S8/RbcW6ef0ZXbsVfJkgWOHUcRgd99mz52a
ahlB0x/k0GY7G3RNPpxq2AspGVuQ6W6NHdrQf13P2W9N5EHi4jvzrSVlbG3qT2M/Nr0YGyZMTxSh
Jrt5axgvTq9JQ6rdO1ACCNWcdTxzzMz37T6xZvgjY5h5z7p9RccQ+iYDilWff2jkDEJZp2Q6HXw6
kKNsBbRMRLpes1gztdX/NnbNTb00j3b3u8juKrzrkN/F4TzOFNjjDCGFDafTidkvww+bilk1ubAu
SZ5FZdLWszfhD49/LWD+i+p5XZhba/6ANeBHVzPLodb/UsEtpoDY4LqWB/2jiDgXmWPh7cpKQ/Hf
ihCSr0lID5fDGRlK3uQ/CpU5+uljMa5dOk2o13u7yJ27LprCEQReTW+MtBPeZQQcLHtVSXc9bPXb
FYUZzf6IOFrKsBFJZM0X1jUiN8giAr40NvKIHkJMWcHu0abE8zc1Ru/v+yPlKMa6EK4J0ONcQqry
9tuHTgJJNmwXYm9whDEznOQHZ/lDVEH5VQOHF6sIUZoqy7MyWm+f0i6C5Yf2gqwUzTFbTFuAmb+q
i7VRaaUh1VLa68NTl9JEyahCBvkAWOdKBFGxrbA7lW66heTWaxKUOJi1KxebjhVfsrCmd+DPyThC
5rDA7h9yXlkOc1Wej9LaDhjOnzpctOL3dkRoQz+nRCIGyHH3VJu5H6W4DifzQ0ouYx2wJGlqlqj/
0IE8pSONGGp9EwyUCOIeXjZt+YfbLLdL+YolYKj88f0vdWxtETIf2CsHM0oIvXtfqgmB4ULfmp/t
GRcQCFNG/8XVr8myNqNRTmL/LrG0pEQmvB0LHUleZTWj0kleaipRJANU+RRizCiPrBxP2fef91j5
RKAtyhjP9YMVljhvV5a72cRw1EqaQ3989hiXyHa4XcHRgq1YuEh/aEi1ikjpOVf7LjWJbuC/1Ohm
H+8gmp54sMOi3gtZ8QAWK4DAcN8ZwN1s3cF1rdXDUm3P/J11IaPddk5Ag4tLU9tRK6lO0nJfkq+D
vbmTK0PUypOb6gD8RZ62ptI5GVVw9DuvIAGS5AWowlh9773h6Da4fZBBvQk+yXy0KKFW4eckfoFK
PO1KWU+JA6eIAJscKs3YxxwYhe+ua87QJuSNpfhBQRQuCY5GTwDL6cT7PHIT8z7/94H3Fuawca2h
nYr8Xl1FWFg3cetcigQgP7HIZYdjb2EeEFJKVCHAm+FVLnSmZOLqqguiDksh58TRdoR2y3fG8ZDk
PIouJNhvX2QTFEMa9oxDtYnbkl4CImER8p3XTMTQ6sISzCbY0ixPDwRVglvo5r8LKqoThC8LYhj0
aGMyXIw10FFMNAp9cqjx8FB+bxFY60CSM4fUx9iCQWN9jajLJXsHznr/Ve/7RlClsfdx1aMhhdVw
sKcqNxi6YYlRk2/r9Mr2GMynmwK6QcvJ7VnQogo0WhctPLazfNxa550X/eH5gpg7iP8F4gfS+egW
SjCAqBMHaIy/LOtkYo5aowMPKzgSzGFqhxsWReBXOXZEGZwge7HmlCxn5kJpzmAEUHt9y2HV3lY2
kIoRgITjJr1yA2ZIFbSTqwqLwTO9nfBkmuQRlhoNkGJGqO6JH9y/aasl7VuqQ/dB9Wo98j9rpIeC
DNKsRC+tPnZhMij+9JaCtH/CMht/VdKpuczo1q6Kmd+bIm5TpgFX8mvvy5+V26oANMO5kVlJMT43
q+baX5ZbtaAGo43jL2kzPBvhKZfYxLmLAQGilV151+0s7JwkqdObYFpxJphLV4K2sshk8lSwNrxi
NfzCnmUW7KLgf3+9HAEP376lPWgW6U7PCey4DyukL03MWBA5kniyZmtys7eA7Tlbb9V9FGYkgZ98
SU0jBAQUujRBcJIGOEnvP5opKt9esXo0tF4RFwQ5x3tFp98H+SqI0uox6yj7jPiU0T0Js6CB0Voa
IWm+2yxZndmyVgaqINTQkYlGzkSygfJwprCTZSV2y4KII+1odRuYehlqcm1k+NMp9SxjPkHxhuim
lr3Y5UxnoAfcolH3oBIL3vW7+XakTLowObNt4jO1ljVHgVUEjJ4LzwJkboiIlgxoTdAx83kEYLS4
JYdbzlR0HCAcQMFBCDKx7nmzDuknXntNNAFSIlHgGCMtZ9bA1khzpD/RLqsgw61+5hY0naqmnq2I
3cpn5GHYN57LGAZizCdvB7dI/hSG+sGE8XuYMXLGH2XYIopxmS2EE/O2iZiOs/9n4cFSDc1SPnoV
3C83hXvoZVD73v+Aru6h9z7gHk/UXdWbuomWyph9eSHVoyToohPpDh0psonyNhZg4gkLoxBmZnsQ
xEwGqPzwmJo4bDTyzooANqMUhqJbFyvocLSYImuLMCZ9rJqDBbDN9EDgC+//mv/PcuQSw7SAUnjf
s70ZsshOW3ZK1JNVk6YFDBi4SKRI98OHpkvs82gFocpbtvA2G4bw44D2DWT+RU2doU/kM84Aqlg1
CE75RBxHs/PozbShOosiqfD1W1NnohKSH4yURmPH2LZI0MfVZF1ce37X3NsuC8Koor1Z5mALBNWI
nNyLZO4vS7dszhmzw7cKNF6C0GLIpVj65CSgcFcBpeBalJ0PBXPUduZugFYTQ15LGdmnkApyyiNW
I8QnhlDJBaKDzYcQss2V2uJxQMeWTot7HflblF/iQAud0QzSHlj3iqPhvKftJwwL2iG/b4whgXgl
513aQX51JcyzWd2VzYpvGi4aiwHu2VLy75BK5f2vd6TW1GHy99fbl41aVjzxiJ6H/QvIBWbaRpeu
fAuD0TIT06kvw0sVSPIOReQE9aUDFl+oOI2HCAKU8BRb9MjY8e2T7VXBQ772m2QTvxYhrGVeFeb2
7YjRiXoan+gjfCnlkMM6eZLBCHzlr4pWMJZzHNWCwNuK7yXFa20DKayCG2cH/SGx00u1XiqoNRfT
ZVc7FPmc4sx5v5Ptcd5a3dc8nC9nuzvfbnY4IlRXkoJEkAuRRUJBSijINBSjZ9eGtF3/RmMa0c3F
0az74HvW9vcLf19GISFjiHSdfDFCJBmwqIJboBSqjQjnzxpCShs++pzZvNvQom/Fdv60vnl1RDHD
yyUrQwbq7NsDAmq1XgflYvskmHBcvsaGb8YKHwe6BtoN9FMpwj7Px2aqZ/mNIYF2aqibhUMbIgGk
PAbAoBE/x4ZbQJyCFMt/lQlwjTp5WMBJg8SlYZBlU0ssD+EGZHUE10wjBIr2lm1sR/A+W8+/G9cw
m1HpCPJB39sb2hPDAZYjKmbOdy+BzW8Er+HM5N6u+X/MsWCANYkxXJRBzlJW2g5y5DiJzTWxOOLy
MS6qb3YPAiOKRmphGJxqvqmLCd9wTiSe3hAhIkTQMAzwDalZTsga0rUquW63vYwqSSB9qFLpJJqQ
17H9OzhO48xwVngugDFPXkDsNowvGJA8ndRyyjodHGrGEc+Wu7VjDWe9Z03nyGfh82hqVjmcYmZT
tWX31a6YkqJ+59+34sm6QsANtdqOSxA8wuVCghHqAeGcF0OU3XjzYF+FQKEXbTB9qwpYl2HZQn71
iSRMfGc+m9OyBmeot5e5738CMo4uhwoTFreHJ4P4YMU/jRPXrpkV5xAsz2R1IqEC8AZ8w4mP7tGw
US7zK/Dcg3anjxbm8PWpjztudGy8o1D3KgkhE49iGD8mimY7hp+smSpQlHJO3voljXQjoUCEsBGc
ulkPG1SWtYYOOHJgeB/uoQ/VtGmCLmmCByiZdzrNaht+NeIlfQahXXDibxDn4Se0+fyXMkp2LZFF
zsjAf5LKgn6TBc00QBN23VHimLcRFxlF9Z9fIiWwBeVXJeiHyLFIBi325F4oyKdN+arpSI2BuwuD
G1RvkLTlUpKz9lWl/V/O8P/91ft4QTg3yTosoBEI8BEKGW3mFw081ecCXN1pBijfcM0ATWWgxwdI
ktuvpMmSYv0DpaNO6IM655fnct62kVyLcWyNiHNEb7C3MCsdvggDWu1U1EZ3ZtxirhcGsAVOVTAJ
BIRDnr5qJ8obTkIlCAvXsOrqOyM0mAJMZt9/gc5hH65l44V8jIjntfX3f0XEu+0y0vMF5K3TewAY
QGh9rmKPtBIiM0VEUhooFTJqC675Is/gEi+PGqvatK6tHdxWWfcc58M3Pb5cBG3ldMgl0PTAA0ZU
gPyaA0t5ii/SCWcS7+hPCH1bPTvmA6br++UnkAJmuat1tDHhqp7DAa3LzszdZm5GlrdgdE0rJXOU
tYaswgQs1crT5a8rTdxYaTLWUaOGrIj7jk5f8peBDIaJc9PFsY5rTkkkCjMzH0q6WonnJPsbGWFI
7iegIm1BZ2HkCJfX3zPByhS2owMxUMQRY0tF0DSKIWYe7f37X/V4afPLK9lbfotjVxn+IaVJdld+
g3pcySsYJ0MS189lnJdOPKVHnCZYd0rsliwfTaQm4tsBQ6awj36ceLCjpxSYeSjRtMfQ9u1yc6up
TsZsoebSKaXIeX0HTYxsNqQH3iSbYg//am6+J+akl6/fgxHXhD5d8K/QkpA7CoUcu+NUTX9En8KG
iCKktLiNAcvvAUBVuY5TkoFjPF8ouTDpEGIK44r7YAUXcocQkGQyuXFrCmHcuPE60esrRpyYWlaW
G5mHNOZQvOYTr1Cv6OBoiXHhAakAyTBQ4C/LfUAMsd2uo8jk00Q44bXNa2uuDqndKH+e1jgAheHY
01TWuGRRmEmPangqwjnoICGXnxQ6+Uc34y9PtwceVHkX1UtQbImQxfhLBPEcEQTDMwoV6tRyV95k
/erDhL1SPn4RHF9BojadfLqgqF5xT7SBCiVXlRgCVg/fOwVMm5hGtABi0wlkhWVAbw/XRqbWNa4n
4tSlVodhw0x94bFVdS8E0bmIRNISqcsw1kmyyrSZFij/T6PctOC00t4tfJR0oAGFUo0xLKrOcmYy
pvqTdRQWRTfLujmXNdBCBrex1m2TE1f58SX4yzvcu8rDvgy3VjxGJt/VqyKmIXia0AcX6/CTVPL6
un+7/jHylX23Vp5IfwIXxeXT6mvz8iGYh5sTK/DYN4bYEpIXHYQ+vjtvNzGwVpfC61hxX3B2Ii0X
x6VwkQTBCtGoT3ICMTUF1BN086Tpzd8itD+JN6eZKkfbJjZs5DA6wO5v3yDX3Ti7mtsMTJmRpJ5L
QnBxQqTENUw4GJwa6YstBb+ZVpVpUGDdjaF9M66F6vLnGamnBf89Rii5hI9iS/Vx/Mkp/z2vbnfu
9jYlesZQjlIMWmu0nZgym7Ec5USdUhUBQihzLN/Gz13sXiudXcURdhYmfEBVkzEVpNsaST6sBqDg
iXNZJ5rCv9SPqj4RxUKgGhMTPj2fd5iIAgKMxHtck37B4prLaEYpqF63zGmqpqkc9w8c7F19z0dJ
4Nv7fXKzqa1l8HuQFR+XgK2mdDDOZEOh+1P2AoJS0wEDIN11A3Qyy06+dCnlP6N+UWdHXEr/8u59
HZZgSsxBH43U4LL+CGFlyly+SYtLQeD6MiZHiuYmndd/RAMmeA5N0d8OXrhMT2vvxSqTXsKmGzHW
vIZWQdVUnbr/adPwqh2oWjEvrhI6B38XwB1Gjw+aUnsQOHC+lO2sdk01UGIZVhBnKJLJtGE0Qglm
G62oq5OGtWwHFP52Ta/bCczmz+n7SaD+qmKJNt81PtEFoJleCEdXlhStLXczniI8ZUtx9LiNQnSl
gKHYie3XPmSwdvUax65njSt6N6HFylfuFYY22bnBLhUjVRRM3uGJjgjvaVrR+KC9tEkSFhozCHVh
IOlt4b1WoDJY7YF0rplmIbG+SJsy/r3tUZ9A5MqInqVjY/asPzYCWlp4IkkhxzyEMYKMY4oS+01J
9OoNBhjZ8twmw+qhStcgS1Iw4aR5jhOWsQqOr8BGvxhSrMM81kswhQoRGJ4vCUaatNjz+moG8j1z
wzUikWznoAhJxrNh2Npfc6vZfByyKrseQwCuoaFDbBL6j/dPuyPeQuQ6K02W8jjCuWivILDyYTWW
rh0+p3H1XS7Bbe/fGX2UnKhbC+iO4bJQEWM4rTgX5nuGpI4RWlSjfwajT7b9h6TvWVTcQZjpitOn
HKiGC9vFOE2Lflesz7LWOdd2klhfDm/iIpxOXTA0tL09jf8g4S8YahCesx/wlQ99nFiMK437XL2C
2UTH6O1Ql9Z1+i/VYy3JT+OKIoEcCJyEyzNDGwb5R2X21fw1uE46jbwl+VLnNYfq8iTwSAxLee2K
naDLVTwViu4XXVDpKvowUKbIcnuA6zFUVJyAUW4FXMghnXN0ChLaXmCLeGJ4cOxaffOb966tvMki
TtTAMzyLEb6onTDSM2FdTC0ilD0e8xd5fiD0e7RLqHp8pxJUKqAQUDTGgMeXufMz/6rpyqsTK+1I
0+gjM8D8MySZhwn423vVDWp3QeBTP7Q7CEksAgWm6pzti/mm9wFpaWrhvV20bms6c7ntzb17jflA
djZm6CR5eHEpWqNq75mYMh7Xzetk4w2Yofkw+gBhATa4qBkIO/6XtXstGMwY7v1fdcSdj9RQ6n2P
HUR6W7TXi7jYRwdllNpA/RTS2j8U1PKIXZzVb/l4pmFvPUE0ZBoqkNF06bBIdfyWg3+fJXDZmFwb
Zg6lXsiPfv8Rj7VLOAdCiqSehiR54G2ZWRxmXM/3wkmUcWoo1Sbyju6cYgpPh0ute+1qTfhkb4jw
69qU0+rvKLZO37wHz8XetCG4hh5RfLy/A9JmtSoGq47KJ726v+UwuNrQoVDq8zqhyasVl2EN//ki
PqKuJO0p0WRUEfwDhvM+04WRFvWfH+oEAW8y/uW/tCB5lkSxOxfZfRHHP9oZMFNGHBhSMRVQGTiA
j9YC8UfsgGBZXRbAb7LlTxugoJEzpKFHhtZjT/gKbbAVk3hi7ECiyYCAA82ps0VXAzu6WbE8G4gz
/+Un109wMKynD6WP4oB/u9dwQGDenVts8hhSBIdf21LDQoqpCVvXkoxq7rJw+1XEZg8/pyDYPQar
+qK1Ibq7r8jWaUALEHqvvTMPxsTeEGBw4dw7BKxx1YXRdglMOLgd824jH/jWrvAwQxH7OS0AOIpG
/tYx0/klRMfY2tgnYmzIXRzR2zGHB66VYq0lI0HmOqnHvR+w5WZZRgSfxtyxOdZAtz3ZpY0ESl0I
qTZiQeM612YcEORtc9H3NHHjhKF05ACRGoqnnQCqSOmGnslFbIkmzcLhiOEj1aFoQQnICGS/4Nmw
1DGVRBS8Y6RkQ/y7iKgZ8e0CCF1ixH3mX5CueVyNVKqKeZaaRyOCHx3+JVFG6WIOa7PWwhqhqN0y
9h0zxvdFjdlM0SCeA9cb/1Or1Fsy3pZXTLgXSCHcpjy4uPZR0GGXsmN5Frg3I4ogHUFGcnmM5i1H
c3jdWtO3QcC4MUBIHYSRS6Z/X5EjvccXPW/czQdjYWAyAL3Use7Svo9vN7h8kQywas/aivlz5IKe
p2vqMNX/JqMw4qi9Vu+mdTbMGvxXfMd0hoIRzWgW42SDLDPC2kD+mbVqInkTpK6/gRhIfRM5AHIb
f/5abqqvOY4AQDYUUci2qo7aatzKwtDGN6DIZSaY83+NGwTkdQnqHVUUdsXGWqOc5PWm/KPC1F+d
d2H103gzQ4ccV5dT3dzjbtkit5n+HXXRv5gjQbarGU+29fdohTNFngipD8fo3sn6j3bXfqsbyIBd
U58l43A5LNOncGAhhg3lfe1BnI2YreQjRj0N9nnUGEze7c22xt5ivf3SIpI79ywGI0YW27IFGDbu
MOlZ469h7FrcgtVVd3wNL2cltqE8M4oNcvA+JgYD/bZdMM0ZEoaJ6ifcath9aEvWSG3pz89ZTm/G
Mm3B/i+9nNdhWzkKW3wKEfX1NuZB4NgK12hVQ6Y2E9R6wzqwp4EJTox6sw3kN7FuXdIOqh0WUIzk
/T5bQ92fx6eoZTaY5kxBPXf+6a1SpHURK24NkmBXVemCSsrpIOdvYAG5uS7WXvwM/QoB9SpHzdpv
JmxMt7gbjOvlY7FAJsAA8LmdU5+sS321Jkuv0g2WBGS78MP8KcyYNyw/edXId4c8oeYalvNsCxrv
OmyDesSn3nIRi5hDtvBrUZcq6b6qBlsAqgCs4vkzjT/E91hp11dWwQDJnjA/IFQkvSoCG4PGhj9s
1ZTgDQfEuQ18ch+udSpI3ryUFOzjlkcgcpPMAPJqCz/3z7x480OGui2X0KWXLdsfNmL4+yrpto8u
gSjnjSszoBEJuugMoYhFJw75fahMZym3eoSii8rP3/fvqupgjKxk2T6BIV16E0VeIBIX3PRihr0H
N12FrEp3XaLqIJWDYW/4ZMbCFCqtLAZlDHmaRbufcEPLhj4EHQMoKEz00BROv9yiQ7jBnyXuag37
n0zIbu78FEjbdjBnUUQYTiZzC8HQ6Q5ygaHVQuQzfoNg269eKeIdQi6dsJ1BTwJAguUFuPTG6r5X
w4rdmDw2cYgJK2as1FGiyjbAkrIQ0zuRpYTrYQtGt3HaoPCAmahfCY+OuhrCFeOxvYvWKiuc/51p
NsIT419TjGxe+cqKk2ijmKwj2Cat5Eya1kgco7BOMVENrUhmsjAowxb1KjBfimxAdZfbMZflMD1d
dx2UrOaZHce2mRDJqnKPZlQVfmFh+DGzdnkehiJFC78Z2wwtG6l6BXJVY/I0FXiKgcZ4681tPezu
2g4l3JoP4UCg5OQe8FSsYASJdvP+2j7gnuw/4x6SXuW5t9vGwfwsn27pQqS8Z7V9MBMwH2OChI4O
wzF7hDkE5V5wCuryD1I7iOAgPNW4+tCLG4dE5oVFNr9IRi0UqsiUHoOp7d8CIVjNa/459H0iZtYz
hZG8IRmYGLagBySDlxjeaeOLpiXGFQcClKbantfhdwYcgl7NKkBSySE3YWVQ5QoLFo8BzYkYaWNo
/DAANIeQ8HBQkaIABpWRgn1l1W7wCmU/AMXMi/2y2/WGYDvQAqmNVF6V5DsU/IAwSmOHBgQV4TTe
fSAX0mdAuMEBI1Iwor+3deRAHTF0hI88mu6mBqXCt1sLG4cTkqdWL9qXUr0EtnM9Jxij00FoQAAB
Qhw+IeDvr4z9MGXOFf5ZbkAvI7LywQQj5y/73c59zRGWbNpOKXjajsGoz/En+8zIg1jlq4KyEBSp
aFMJLAY/JwJQKcJbtFcGxjECduUGJRtsfekxzJ7cMDmCX6fZl76UGTMwAq/7+ItOK5ilZDNIhOTo
wMG0njNWup5wBwMueYUrtQZOj14NHvMrtGF+Ptg0uiyMBA66aKvpqjaLd8uzEoHHAjSDCVPuZC9+
347yALkT2VPRaG1B3WE4PlKlBKxcfNGURAImYIJGlLM65uV3QnOeXslKoLFF3n8NbTiEnAFicxtz
18C+rLL1gwuMUY/PAnROS24OQpD0y1B089s4mnBh31trTTxFyegsy3MRyueeVPYOAGqH5CKV3yJU
ErukH4OmgmMDVCC5+UEcW7PimHjrbBIGI82d6VtDuit6SBzZkEOU399fhUYDsv8Z0I1GIvMjg/T3
Htai01/Q/jNEBs0W78DkHIUw0xXcJEmy0jFBSU2GWwvuq9AmuefK8sDGAl67pmhdmOC61bxP6hHl
SOD2WKlUDuVzzp9+/7ENYHr42AFOmoBimBTvzcOtruwQqszEGqISMQ6b6fi17mAIt7AmxY8ZAYFe
nbdYV1QdGCdzREUCVFoPiIBiIW0o+405desncEh7tCuMn0IksjnLT7jrxKk7uT1ULIYBCzuGtlJq
LlueTciXTH3VYhLoLWgtW66VDhLdmHD34XSbT/QHjbqapaXTEX9QE4kmsPiHOqicJnwdqKdCCS9x
hRsvFxI4XEYmJ0qs42sSLi6GpISWrfZzAawmHtOMM/nxLzW/SR2CVfjdG6QFlAUv9HesI6/HTY2j
jyZ3oBXKEoeoFCIahv+55QhhZD6MEJsFW0CbCbEndpE1vv99D4wYtYcouvAXwYwWev9eew1VPW8z
CudXKWXMskTN7IX01YJUEF7pChVFRrMN8QWUwWyYnfInNU7DnCBiZiruwsigufLaHsMqE6bGxFoq
tKjFti7Ql6PBXbrl2yI6ocSOPTobsN9xoA8QPYAG5NPfwe0IzKC/f1DCkm5KOZvkLjYRWE68/x4O
dA56Dz7OGw7UD/7zgDiDEXfrl2NxnybJY72UT2bMLSfZhDIZ5pmIzOukuoIOfYWDDX58iFuE3Wiw
1/aMPiBERuQEi+9g70CrRfLEwkTHvTwwxMsdsvnMxQFFx7/0iFLn5Mj5TlskBIIR9zcudSabFl6f
D7v/7UWcJ9hd1Lj1PhprXC5+YXgyAYk36bUVWc+q2eQSLbQec4+romJu19L93NczbbM3YBxQclTN
XAwg/CLrRD5NrN2APmhYZWb+tNqjJB4AWEYJzWSz3sGTVnW6EOfe9tQt8fAi3b5OWlEqPWvzXXEI
S0N8wiq/FKdH2DJEwY9yOpaOKS3plJC2uMxrpA94ld6sfopQgy+kEcbOJVEFu9BoRjQfCNFGq9QR
j1pzpveXyJHKnSVC5h7IKOMPSEJv3yhXdZdtVh1jaEZ8St/0SuQ5XKgaeqrYky5RPjSCzc2Ngxst
exqBVq79TNoWPDFc0e7Eh5PzcAV7YsDXRTJp5Z68/8BH4FIAvVARgThw8dh7IqjF8tN4ckNy4hCL
y60H2PaW6+mT8fBYuAZRFpIHj3EOB644lQsTWKZ3ovSaSoX7X/Xjf/9c2GiiOFGj58arPTpvDvCw
SRfdKWh7dRUSwnAtCM3mUJDtuvaa2VobxpVMKP8aoYg2KyadTDdOF4rGaWVvy3AC8sqMKPrgfeXQ
66HfzwHGoZzQQua94JNYLpA+b8aGW02HoFRjYgyp5pdu08hgcKgw7J10IhGWVk4MK5P30mCITOmo
OfgI1QvWAhUWSl3mrJg5XNZbiR7kUYQHh5g8rxUkiPDu8xiV33U1rNrkoul3T7oVcL68kt2Ib1XP
nZPcigZeAcZreNRwOmtmayXl9wZCsjktCQwzjtEnPqGqlYNXFaqJBTaWs8PbvZDv+vW2i3sQb/gg
lPwX+BJNz/Iw1ysymYRwqf92rEE4+RcVLEqxIYNYpbpQfUjIyOz9hztgNBNIgHbYjwKw+DhCHvP2
4aqwKYqw31SPxgBbO1W5R/YAxAEDEVieBDS2a+oW8MenL0K4PZrnkZWlS0zgvEwExJ9B0WiD4kJv
g8xk18PHcWgvVJ+Ii6jB0VhYv2ddflWUzvXCT27X3l2y1B/q8A+1NTJor9awZfVTT2vZDrc4PxXo
hdModD0RPd7+VCuv8bGPLSBX2jvRO+SEII20dKy2dDpMiEaIBEgUns00ZKamYhq5sDDNzYT653TT
cfS5GBP7hE9F0Df3jdmblq2K20f5qPWh2aISi4MKW78sYeoJFQcxlw0DkAinKzHnvZQOql4/rbbx
zVS6NwpXlAPG+0vj2HPB2FjJYovcITyX3r4vt/GnzFni+K4I0SnyTGL8itpuIOAOaQOtnRp1JdZo
WCgqtbgnUeoqa+OHbu7TE6SjzyUXEpv0XbqZyH37XEMPadTDbf1RR7XyPU0ZJgCBEQAHiJhdcJzo
AoxHiu4SPqQEyCqktOvFGjhdHx6QXZQuy5wy0r2HsYyRvv8CyjU2YpYco03mQjBQ4u6TN8fP6ueh
oiGSpT/EP/CMc/7GbJegB50Id0jBYMBg0qBADcMsslU5TMDkaVl8xhT1TrwiT06mYiWDo6ACkNJp
Rlc4U6mnC9NysD8GKlRYmCPg3OHBGWHNQWxrHses5b5tbqXF1vWgOsMwTNGTqlxWsTnQArgVByPA
JqMUuJU6aEV0xkBOxUJT0P+rXx3IjmnI+8QXkMAcvUxIUjAQVHnk0BsllQ/RbejyMWEVXFJGcZjS
wk/TZ3cO7prtgwENiKUJGe3BT75MVgC6gce/o6U7O7GUtVTfHMHUqlyjWE6oJHH2TQe6bgN8baXl
47x1yementfb9Z3rLDc6ywoC5/PI/4gJ9EeJv6jkXlLs1rd1ecvI/Ul6RCIrT2yvwxKJZ3Kw7VhR
b+JpFuyBcEva2Fu8/rdmGYtxJktP5TGIbI/49UwBiThhX0WaNPLhhTWLHmLcRZBcR/P0rW0BS7x6
9WCX2Y0686EZn2W7py/w/ks8vPJXjk9PHoewuTx2315XvriU/aMzQAwmgacNmekosBs6nLKjVc/J
nFBkK8/mh7COtOQV78QqogPGtnkBQF+4qGnOwz5+jjPvWq2K0oRU7qnxUY2rc9hsm4rzGSRStEVV
3piJfkzn+JPR10I7ijbRDXfKb3JUqxPsPELxUjPuSxyQC6SJykwxxmMgBLKzWfDo07jdGBiK9M/h
Yfmnl5sJWd1bbwj7OAswvSRpY3/4znzbL1xn4ttuNzh+hsimo5LxhywmGG5jH14xHXL66HosANCE
bBUmhUrDjEp6oUZTMiWcpuXOO0uTxb4cKVouoDlX59UGP2Umg7iF48c6fTMDM9fjzWJ+iooaREe2
hq//zTPMN0BM/HAfJGBFE1ZzkgzMo5OBQjcadx+8Gl1yw/Q0Dccnz5mi8yhmZTF/QbFtQcBNPY4f
MsiYmaLvOX+N5HOAsVW/SONue1jn1gQVRYkSE2yckj2vaTB5I1BsLYAD971o6PjJDka1BKYxDVqI
hAQSETeOv8ypUzt5DvksgZaKX3PbOciq1ogfYWISLrYwXTPITiJT6BUSHrtDt1i6fXbrdPGjBGv4
fHeb6rbM8ZGKdjiAyFR5GHl6kQvzWAbwGZPxejc5j2HL2PYVDrJQ6OQ18FwFMlJP5ffIH3Bh723A
TkZxRsvCzAkNakWEIT8RTVN76aIhOgtHJpThjkyygYQNODPMgNqcHq1idN2ySz7AdbDP67T6LuDb
5JBZXvp528fS6ZIqzGWqoZG9UhDtljlgs7BaBpXRJjx4rA1itWUzlSiSrC0zSAyQ84thZMzo9vLM
ZeOHG90cFcrORVFOIa14DqNafIqf+QAZYrB4vvePBeegvOVYwO3fo0exPVUwb69jqyUBrnea+FFu
DNpRIyoQWZgaVARERleRYVlyaYiQre4YFdyndEk/+cn03Hjupb7qZur/hSEU7APPaK7snghljoVh
vUH9CRBAvakBw+Djwr7k/37/dxxYHVAcrnB3gv8bqkIM9o+3rsSh2R+8e2nmuQfgb4sxJC54DevB
2OkGKHJVdUByu4wcjmnkkqKmtxh66KcxkoVywEVYFPwPliNiiRvjTxc9a23jlx9pqEv/g+MqA1pu
ZHsNf0Cd7jBTNCSvGlv9brU3anMEFOc7vt5pCc8hlCMhRYCWEV08yNZqr5Zyp6m2mp0IVvzoaKSF
Q1uhaY8Sv/QR/2LcFg06d9D6yOVBPATgGjAKYR1laE2Rb2YsFshVOJ2pCdDXEwChgQwREd+F3Csn
XlQsBbg0I/8g6cve/4wH3lL8DlIkUIm4ABCr2PziX4qwvGy6OUrhfnFcIglgTrFZNx8rH+Gyvpoc
VHUKq0ppQmKbQeOMGoS/Jr0VEhOkaTZ3G+0/U7hIR/M2/RolyYv4msojbRc6JIuv7xCFtaVZxU9J
khP53hgATyoDyk/uMXxSaMk5i9dL9BsC7q9GR4C3C3UYskAuSOVgKnRBlnBSPxUbOZyP8PCo0tQ1
6UKr8JxXMKtAANRcT9bon1d+dh9uYYsIGBvQa7z/Io/UJ15Eew+XUD0i1mJv93Voh+5uSAf7o1hO
om/IsSadHELeMGvSIJO2SPCNUsHqcf6pa5hR9Hmb0aJYw4Xiz/X1NUBwQ44yDXGaxixkdjja6Pef
+EgvyxPHqLKJLiSF9GDGgdeWlc8ehhkFskQUUjItcrryxkn88xFfdRUsahbaLUMtfT2PXDiOdD4h
YXAIauWdCUViBy4eMQZR7HSxjYD+UMDk1u/akRHGXoUI7ZiWqkoUaVtWAYyUiY9gxlwX3meE91c6
PbRjDaed+vj9H3sgvmOd//pjnb3G3bK7ct1sZg9gCF2mziNk3KrG0hgBBThzpOQPtbetRS0R18OT
G3Qw55naM6aSU5ph/dEeWVF+u60nw6j1NgCUlOCQGEBbBLoZ8AHo8nRFeew3EAaOMAAzH3bqPsei
GSh317uQI5cOU4lG6sp16owjXQlLTh26csGxj7l+hRyYV5MNHinYa1zYchMhVBIpGchwClwUwvBK
NO6xmAjLBVKDWxnXa+i1SCb8/oc4UuuJH4Kxkw2A7Mfh3v23eKzkKV91DxIriD8UVd19XacNNpeo
YhN+lW4GaNHSmOrsaHMxAvh70HO5aBhjcP3nqn7A8uRc9peZlvBFURYizGGKmEODaEWJ7kZyg6Mm
/KGhj8Zy41Jdm8J/YkJk/TtSPJeOEPkwCT9d0uwq79v7xjnVFJhl9rbS9W1uDnimzsrn2N27NbFy
4d50ip2xvDTUwkLhFxwRgopMLCffQEYBgr7tzfzN8ayHxFndpxnUGR7SDCu4Lhd//iZXmuQ/2yn4
/f2PdMiXWfGYscpxaMQUKXt4dBXOjBWGpXtQ75IOonWR9V1PhP3IZxBY5i712Dt5/hQ0m/NyPeDB
DZDPQEOoQmyllyRufNCYZpw7WnY4aFZxJ0xzTLx7DqXLsIivcf5HPgZqJxIt/sIE367ARypY7vj3
2En4Q+Madc1qKv/BfX4wyaDFxWrXuFSyMfYXo7Wxd5su8JZ7aZrl5aViTFCjl5afNaYOJpiWERVL
xERD7Fu7pj/g5rvVDLjYUvwa11Y2jb3m5Fsn5+5s/eF3/f9wdqbNTWNbF/5Dr6o0S/7qzAQI0GH8
4uLCRbZGW7LGX/8+65hwsUzF3V03leukkyBrOGfvtdfw0e6oXGK3fKOpfS/vQ/YxCVn8NY+cVno9
corWOm+44Qoknd1nhKdCbncxSAas1Bv/bVufqma1q6egMPqsfiVe4gZssqqYvGwxMZA1mcoT5Sqy
UdpZQZ4RHMgsYi2T4Ml4y+L7eHAQYCSsqak1ojcSkrxicefaKhNS6WrP330n6gGHqwJUFXMPArKi
DT0++K70PII8ouxl3O8B7ycZCkOOJd5GnoVylrczQ9pkIEQhbETQbCuG0LxjtAnfQCaEUeG/La3d
dUkT8fwRRtot5qeXhhUTAGZ7C5zqjo8QdRAxM23Sv4oDKM24VmB/bKraiZJOU7GyqP+TFz2Ue8Zi
HRcfu80X2l9Vwgm4jCdWPrYgcViaBv0mNv3Gy9GEPUfWdK8KmGfJ8LSYB+iC6MIIcsGehGQ74C8g
YHG9hWChQX4UuhiWn3dFIFEnAmsWO23A8vzQ3rTbZXeNl7+Xo5/co1k8IczARY68e6kv5S6jp83P
aUEkzrYhalKgygBUaENFlhWuxRDKeyrY7KDFlVpDXAFVqsa3g4K/bs66LpjQ2ZNzHrB1RFBNmPHM
1iTLW+1T+LHTK+1+An8IC7n2feSH1CfLJoBjqxmx+FdB2l7l2Q6bLBzGCD0FssdeI2QrESpnUhaR
GX/SjzfMHw1iz68Z6QEz4Cfhn6YphtLBEqb2g9w1PJCAkbSmafBmNhqX3UOcK6Gmxu6cql1PtUQL
8bj/JAgx3cGurVVYeL79w0rya6fZ32o4aVB8MNaJBGYp1VO6IJklGCP3s65eJ8m+erQQFkLVBEWT
mezxjRu5iOO2A3M7sDZKIewp0GJaqz1MWiyVqa0ly9Bc3oRAsQG305dxtTeapdihjmeaK2Pyzbq9
RplwJwC2x4DIx3defpGHOml9W/jWVeinWCnR9tA72Gp1GFcqt15Go3KgSUinVknYrFbQzigRR3BW
nues5zTv8vrbaLvfu1p3VvgyDbG0LsJ3TDwOMOnZc/OnZSciHcNH3sfYg6r4+NykvZWxLu6nV2pZ
TXkl9iqTa9OZa/5ks+zvWTGZEYo5kxAIkjnlO7/qUZayHdZw1nmE6oX1Y8qmMzyCPwD5tJ2hHyCJ
8OGczQX9peXnG2rP6Y3EoarXNXICD0EaABzeo/+Qlav23HjDcJNGUzWDqGFGy28DCeBqO5XnDCbN
P3z8ZIaYxCFZhYSkmmY2+Sijwls79RgYtZeeTt1A8kTRyROcGYX+bjm0xUefjeOJ/1s54w8rnz6s
y91/fVQfJkYvwJ24W6QvNIeXwlWuapqLKCkdicRDka/ust57JRrO82t6oPVj/i5k6KLqOmKZma0v
abteO+V+tN8Iv2igIkU11AzyQ+FBYLmSghJiZf6fbL9JlnbOpBv1XkaXbsdgOAg+bIdiINm3u8tk
tCsafS4MyjLQSCrwrJWdFZQxu91W/+m3+wlC4EJciJSfqMSwAtwgB9HfrN9mNSgdrLndZcaMVbQF
apj+pl/bDywoyp1bsQ7VjXfXb7Y/kijtrip+cpm1AH6Zad3T1QfPpYeUs1M04pOmclE+zUbkoxpf
TOgoATFN1b49fy7/cKtG3J84Py4cD6xuHi6kZNa1NTTdKz2yCvLxbRriBecV67mkZXFkyp3Bx1Qg
ihzqjS/GBn4G5nnG9xa2cQ1z+sxxOacXGR44FRHWwcAUOHXOnvE9k+u06kgjpOelQgOD9YJU0xXg
hVQqCUlcqqGxuQBZinKhX98smry68tar8LZPMFP3Cf6+bBquDHFuF0y2mgsWDuw+g7h5h1NCit+g
4PZdgC6kRSyjRyBeELBl5NVir9kZyKPvsKVsgUH9GFECcYafaxUC0Y4R8AITOKiVyWVTICxBnvLD
LkECGpt7rI+JBvPj3fa1iXC0GxAQiaqJSMVChmzKq7THYdGgm1k/fe0rjtB4Lk17Acsd2giQN1p7
eFFVCN4Lx4rUNXv8Ea+2+cvMr9gfaGxFu/QW1CFKHoky+mXyBJoBqDRZEcVp6q4FRbvxFp0qr79K
0wBKgzwWjelU7JX9MrTrFUIlNsCoBlxNBqRUJHTBS2/1hIxQ1+TEreFDP3Aw1pR8SZkxWQGNK8Sm
qQbgjyJu7ZQ4NIIbgJDRrf2IdiDoVkRFEvVB82Lq2k+rrEuXqDSbq9rKyZK2YaZO4XSZ+vyJCWeZ
NHBR7SX8u3ifwhtURHOfQ9VLt3CK8FdaPn/DGY7b0aKCSTBcP4oWJ4I3YAxAf6vDo9HK43JB/p9p
qZ8sTphaqQJXmy6Hk6Qjw9IdHuVaIFcNIUdZyxyAxBjkvHjoKAoJctKavlaTLOkOFuhSTE1G5Ss7
f4vIVNVuXewv8QOA1c0KCmtAJDf9PxGXPyYEI8+/wVPu6fEbnHPBAJsb7sTJOaibCUwUJmH4EOqP
YE6pZPdxUTX8vZquPcnwYGtczrVQbg3pVV4K4m32MPisffltos671D1g+MwUcd3Z3f7Eygg5dhCy
2IcCIXxn7m9ahg4w1XY7vhGb03S3FtIQCPgCPsRkEjtnDLwrrx6uldRR4U4mEYfdZ1c1GJ5+z7SM
KIerQC4c0V2ANKcLNp/EP5VzpjgfVQLYJCpCQiZ8114s8pS5RnkTxl/H9Xs1uqL7iEIs6bYUxEks
anfwUiW52i1IDVdCvDWbkzH+eRvE0wWbswHxLIZDjPyV8vB4XSxze5tNQ7x7LWBbXFwR1MVYV3pA
w62kFCtNU58yXkSeRQ70ypiBM7XQiFvuY8/fXqdTBihAED3Yk1m2oVfMUNWp3YWLwo0oLZDlCiBC
9v5KPZPW1I6VHMNEVgZ7A9Vi0V75jUOOKdeKynpYOVdeXrPlRIQdAJBBDeEpRKnJeFNFiN1Qj/cc
s8BntUJqidQKKWtSOFAnDpvMpVeLDwxqRYS5Eb8onViFJYD4G3qYk84SXYMTRZG38OIQb6RZLeVt
nc5B55ibxl1uAbodxecW3tLXIGM2JwEdakitboguB0lyn8u6Lx5/YC57G+Jsxv1/u2jst3uie8+z
XU6n2x5XN5QAYgG1BA3Z8Q3j+b1bkCbpGZZWHA3vm6j7JLsWPSp+QGUjt/YEh9wKqZWMMPyo+dCE
H5t88V2mYMbzVwtDprPJTPzCYC6+QZj11HDf92x7G10kjMmzHVrNfvhatVQ6WgHVPjQxXHVQFGPf
QPciKqc9MXdMqulH77NXjiU+++VbXUZ1a9rJBEvXAUo6EUAFearXElfMI8rVw2LBqhHKPX8jmxv1
aCPgfOEKzqRM3AVeHJ+vdMWccZsMWEl5YLcp7E5KRgSS7nKd7d6abiIDmIZ9nJXsa9BJXsTUQGIE
xjsVC3r28haFKwN/FU7sC5LxxxveiMF4FeQH14Rk0Nuqge1O9eQvAD7BDNBJETNMt6xo1ixQgQFZ
MNvRyTJsEPprlhZqRW/bIuZEDOS51gd19R0hGJxVf5m6QC4drHHZy6kjk4BNdNV6v7jMiQU2NBgL
MtgSbPZ26savAg+NHQ0/JXmiEeL4FPQYmKvntHu2JVbI83E5p+sZqFFIPAQMDA+akVlXftt3PWtT
D9QY5TutG36TP6pXMpRyiBbq4WKyvXBufZ/AIjesSRGyUE0JAxZ4JCnZeTLWaavE0cBvIK2M2W/g
zvvvCXl13wZt8tpo4c2QtANPhfSk+DhJJO2Yzd6ghfRwArQZHILBNBfOKrhfeOGtsS9UzK86uwTd
JDCucUVQVU8k7jsnHVF9MmohFkvscCuxfzx/N7NWcLse386MfzGb8BceIy9kWbPbufbWo70bUlQk
DQP2FfWjXA0bumfcb6igQ29kxtnc1WiympyYckhmOIBMqLY8Td3h6cMQT66zLYyBlvKs8qpv0445
hRYSwytVVkyDXcll73r4Gzh0DVt8Vxv+IUjiDPJjjfM0hTq4mNVb+zaucSa30317bzLt/dAonUGm
MX5qlHFLW0VWMBZ98Ur8dKIQ0WiZuSc+n/51HFKialLS2DRsVYECuIpozpRYnmRUnklMwcmslG1k
237yG5T1GdBEX68+r6Mivtxa6zfIefccF/CvMVxFHAHKvSK22A5YjLNx4VPKxQwHmWn6Pet2nfcg
HlWWXCh/KwunrxEWKXWLW78pXb2GRgMy2PsspOrLSp5EYQ++avOk0sLPhFkKlrhFZtyjO1etDZ6Y
sxTWMetJFuEXZOcZ7s6VPFIrjCA8hlx0IrhA9zaB4VYAazzhLU45euM65R/pCwCike6hhIshqDPJ
MT7IVkyJBcbj4/D+IGJmI0a9gcjb64q/rLJvlv9X40AUD4x6Xvq+WogNBBVZlDKnPcO0OvVx8LgZ
Q2hWzOY9SrPZzegh9his9YIAOqBIzHtJ8qm+Zfb6XdbYfylcLcuYocNvVGAHW6mVs68zAjTSGUbE
4q4r1U8EfxqYd7LyECZvJlTgLE/xSgb/ATWHUmhALdXk4m/bdBZGqoGqOSegwXNWbzOYQ8ayh2G2
rg4y0PcCuSqMqRQ4aFgtJu4gGW/9smFFZqaypwBhLGznAuC7t7sgehs61kfpW7WbTb2eCO++8SiY
GRdrUZX9tziF5/XEJxHBMJ0puqDZErLDgHh+XtOx7/a55SkKE9ISgg2jYzTcc6AZ42gdcmlFsIs3
+KMpoW3bva2Z+6cx/TuDhefXHdiqp+tO4BGExfEgB+Wgjtedrrbdgcy/AzlcTijMZri62D7zmY/E
0Qs+Hz6a/Db2HvnMh13os09j3P01sIx+4QerHKMfzAf+95kv+T6ff3+hn6lxA8/hZ+vvHz7zT/Di
1z/ED/H3f/8cfz18A7xKfw1jp8yFGjww4brkduSA9Nl8MEqQOoH/42s+N2h5KUoTffitvtSLzSWv
Dc+/oMSF3HTLH4sRSKbpdX7NX2Wmzq8d/jyv19Zl+XD4Hr9++IN8yWs++ys6sP5Rf7d9pcxkwemt
IaQImfDxlbTgZ7yy4xsUA7xI6v99NDXd6k3VIKR7dXiR2o/+4j+85qPML53pIvohnZJtrZb8Jj/H
d/kcUZ3zetCXNWAWX9NM8QX0LF78+mBhWabR667MCOH4dvj2r5+qhwu+f/gNq3vFC32YF17784BU
1hx+rV9fakjBF4c/wGde8xu//p75A/pHeMHnmiiJRK9nL7gB+M65e/oPt7Rio4CHCI1xotm0a+pA
amN2AYgHrACyBaah7DOICMLKmLBSpqAaZ5Lf06rQt/QpY23kNFiwRBfdsL3WeKfGPKHkVLIUwZn/
/vwx/qGccsnowSIHrhDtybwNS4F0uja0Ni8l9JU7kuE7uewOGUa3KEttRuniSZjK5Wc7r8nTUwur
DIy/oQU4XQ7oyaSpczGTEo/peDnw2ghv87EpX++T+FU9hleS1pBizzlkWWdCpmmQpKIqmasBV3yG
V5KLVE1ATi5zOohyaqnPE4JOsl2MDEDyOGTEIQPN+XWl3t87i4ZKg8sjwrKcDXzke8sD2ZeTBiyj
oYksGHobfVT3cxx+yJMDLtBITTNW5ubPX9ETVzpOm6cIRKGhyJLmfWZaeShXU2/zEraFUVGosRal
XskzmpnZLo2Xvx+XyQZaMfQuUZbNkGFD/dbHyLoo5ffr7K5spg+a72hhSuQ0xT0qg4++A9qA2iYH
L/UZfby/UK0qjw/QN1J3RvDoPX9NxbZYZvIanqh/u669bKfh4byA57RwRavO7MuB7AYjCx7K8R3T
2Y3XMwAq8MgU1krXCV6lXsxwF+DrS5huGE3a1szVwY5dBhmHASi28o1qJOYSmzRi9rV+IYldWZ6D
Pk6RNY4UsjtDOqYSgWvsEH5rYfDQW6W7rgbl5Qppvmxn0gLiaQ4ks3b9myjwoGXB8DTaZQZrMRys
g9bOe1HW3uc8Su5MAJImktQ0oiSpKRCOYqXcWucBdrF3jvoCc9AQyhxEyqhg5jd93g7dIgktIw2N
awB/BX8q+5a8eeGZ8gA4DAqBLQkxlu5fY2o1Mhr4HKIoztG/jAR+flwQIgD8EDYwP5stFF2yCzI3
JLtSJaIp/XP4LLAhVNPFJcYNHFfSfjOWv9yFB4c8uuWUflu1buYvMJZHUo/cSxQYoJirDM1wbEMK
IUePDoNnB+9Ve91/ksjZUCxIf2uC4THJhzsViwrzWnNSJs+7M5McjUHlbi7ljZYlg2kg88q2sAQU
8w3GqKRiafV6RMBwNt5LAKx4gyij+9FKoXZ17MoXfr9/JfbjJFzrvCfC6XxUjFdGXCxn2HNij3D8
6NToRIZNNFAyBAgVepYJZL9YASnt4Rp3QYP2wpcTRFHxNPeBqgjetZO+i4PyXnKiCa1Fh4WOuKT/
dEULAxI9OS44AppCzkfbiI8HG/8sbISZapEQca1ZTQtlydCOQXPtHqTpoHgiioDO/4V5cggVsdV4
Kl1l3O5uyKK/SwoQDWGdEtE3azD6gnuAkb+c+O3MR8VHfkhA65X03dvIhIAOtFOdT6eeJlyAqWGI
r7lKtqed6rj6rl9fAO+/SfPwNRriu+ff/4l5Kh2QuNisFrx/5JOz0riuvS02XXgcGQdD9hvN3ZKG
aBWlfVJ/fNVt6mNL1YPisOxdmThjvpZrQI91nfJ3EIx8EN4pNoO5+3hmKPbMcIiaAyH2o9xI5JMc
eNFu6ay/C4CLlOClic3zb+r0ngtDyDRiWkuHCFfr+J7jO+usW297FKtAI6C8chjJOvBfMFoVHrJl
lO5L9jjZPvoed/CoIZCJJsf06a2yx9XiKwBQyTBnju9kvdPxsWm5JBhSgCxmbEbS/pjw1pTR0vXK
ztLgTAjMesInxLAi5BjCA2sepuim/0shQRDbk9IJaNCpB+K8Dvp0m+O4VHYQQ0a5x+jp+Lx1DSwv
V/1RuMYVYyQNgeHGglmgkI8GqpFqEIOIE57X4PkoayXNlkzSK9bsEedM3BS1oQb1Y9OuneT1mfN3
UsDpOIUjUyiFHgTq2XHWfYqjyYI+rtm/R5j1tqibO3ff3Ck4M1tVj0kQX4jSoPQ7PX/Kg0j6+LZI
3I85XsQGqyOoPMIu4cyxza+t64boEqX1pU4Qp/v42FK8RsYwzMN7O5FHAeTAcHHb9KQA6NxtRbdg
JGvwOVguwlk1zBEqJyGgB7Ttbcpv52cEJ8JJl3TZwEV+AfAOVXJOIu2UdMZG595D3AdjmoDRIqmI
GA6zOJW4G2YTlHy5+gNjORfZQtkiogNkHYF6yRaMPV4TnGfV8BQksuwXJP3Eu3TxmreDSeWOpD4M
8LMJ0AamGsBdn6V3vcPkzsQkxTGxAZMjcdCegptHFLUGZVGTCttLVyBMHmugj8o2HhDpSNuhespe
lWS0xfCOjccRDy7KyYID008eRhgOa6rtQN4VMMYhsXbWoF/eFi1Vx6RwKQ26HFAMLbUbIaKDCRT/
rXYcnPKrq23GND3BZ7CqoClidyz+OTlHDdw5BGAbkDC/ACKj7UIMGrUEYaL4X4Jyx1eWa1wNwTTr
gHfH2WNqX4bTfY3NE0Yvw8d/fJNBs9X6xr2PO90J13Gv8+luW4I5UAbiFeVDOlKilUZY8p01N5nm
Ak9yCQFAIgKrtTrofJB/h+eiKU+M2bjJIk9HxBNKuRyLYfp7+bm2Vy5PwP7B0O2wosgibrber771
DlTGlq1UTZ+Pb0xMMHbfkWfGQKFBUw5j1nuhBbheIBCDo4wF7HvZCJTuuQ3iz4cJxu/4qKpoTmcP
aWePtKbbuMHyKrpc15+eSOTC+lWCyYrEGIbjQ8FghhoUC7VwT3pIZazu0i17yFCxnliXldvc7ez9
uXVkvsaJgisnKZpUPPlI0zw+k3CpN6M19O2DNmY1qKT+gYLzlLIHSKgpA8IeVvBSGV+yMBI7X2Ig
LcI1g75yoGKqeLSivv30T29AD/EP4WwElnvC+2Y7hYesuna31v5BOxhaIbj4h6o4gxLRoPzWJK7y
UNswv5a6A0nTJ0DcaxEODuWmlEn0fM8f2El+Jact4qjAdOFjwdCeobp0Phun3gZ7M2QSROuDNxi+
YUldQ50ZRzyhor2KmEj5/aLNwxsUgpoB0lkbXjO7mgk100OTDt5y3/sfpdBQ+IFmgYZNTxlvvJ0m
i1GyZRH1GZ2TB50gKLwbYFTqFQozJiBzeZAFOL7NunAE4QHmQ1ItjoRSwdVxHAKYYTJzuOqYJVTI
GESL19HhtiCEQl7tUtc9f5ZPTPXMccFMCQShMM2dNWxendsleag8wLQaiSL3+hDBLfBJH2rcgUa+
RwiqZAe82R8qpOvwzETmhIdgcyIx1bdW507XideVy/zbY2vkuBb8b77FeRm2BaNVjvciMGkELsKv
LBMFjEnkLE4CgNN/4bO9KbvoYm0vbvajfxvaCUSu7rpt+7uVtf8irxlxKKSb10U/7+3yh0vLEAy+
LHFY+CywCB0/3922dtvFfmHfM0V5UL6JjLkPIm/kvRWS4J5tz4Rl2BPgPUEZshEwzF/mqF2M/XUZ
W3dWcK7t/eOhBewvNiyKRRzPry74zrRLbXc0DqR2hsskJJcnbEwGksJw1AhpcxY2FuMNtpRxlvyy
ZF+g+vQ8kO8JZvm9H9f1xVyAZCourw1yd3zOUq/vy5WbjDjDwjUZoZaJDOav25ttkMMDA6Qox/dQ
Qm8NSSpJ7oIRtKNzC9wRlbu45ebs4TZcHNy6Y4JUe2/1QVIgSQPVQMcFz7WPtZn0IxLD4sKntGtv
Q6Wgx8mb6NiGhb9erlPkR6xtYiHh9Wgq8whXNDGi//EDx5BWNn0QPKjLo9m+CgbjWME2HO4lTjRM
G7hGkkdK8O3j06iOUwuBugUjfMVZQqximUVEZLcoQOD5YzpRi+hqkMKF4Q6Cn4je7fhqRNCt3Kb1
nXvtUFpqZTslZERPm+Bn0znbBcgY4ot+TavTIFwE44Oz/V7cCi0JqnwzHx9RCAJaRYX1Hayo8Mxi
BTvf5pxgrDrw2OOQKYUDD1jv+MC9vnXaPsqnAy4NL53p+kVGwqLoQWjEHsQ0SUKssaDWmwqdlVW3
d0I6hhQRWr6kEE2hAjx/Uv/07LGgwl+yfY4vPFHrhXE2krM7vEzQyQozj2va7zx6KfWUAVLhxQuy
4/m7UiSs+JRPjrsCfTq2tjQ8t+Kf4IqcMzpzVF348fv0OLNyZJrsRe+Umw41WQgNESwfeE7HZULr
VC5Bh5GNinhSZW1/y5vpc6K0CA962gD0AQCleYpJy9ZkWEJVPWCym8uWXWiduz91GWerxdEhz1eL
dewmE/J8hHGgAF73ycQHG2q+gGkclQVl4HeBZos2O0RP0MAUQl/cYPOVgFkIzlDRYrjFVKNw1r+d
1wWd7qZsAyrivchGSoEZ9vH92O0id9Pt6obUH+eHHm4DkY3MKDfRnfFf5hh7T07d7XUfALPQXhv1
JVvU3wyx04JydPJQJFNwMIKAc4K4YXa9MfnYeSH2uNjG0GYjOcoGHm74ELrGosEkBes/ZbE5Tzac
EgwFzNJPeW/c+v/pg8EBBUEUL9yY8g449vgklXbdlUkT2mgvYeRRCkn+KPakeuokg2nA2tysYkah
B66r+EhPgyRDZRXvQRTM5w/stOLUgRHQSUAJxUc81zF42yHxvSlit0RVJDCHTueqGuErayQnJVfj
gECxvMG2/+7nBPuGm5tikIR/QxdtJ9H3OoiL5b6kABgggeDdIUN41FrEGeicpjJNq8ev5Ya+NS2g
UlPmfPYT/g2NEGo4o8+/qdMGiTelKDG0I8h9SOE4PttpWmUO+OThbMv6PAmSLzJgkAOd6ZDMLB+g
GomFD1tBVhx9F7+r/OrTEwtVEkZ5wVVZdteG2+vnj/EEusT62wnBLVmaGC7Cszk+RoEXpeUlLrkB
wQuks7fbbI3B9/jeTXfeZeFnAN8raBT5Jx8oXqljEqDFGF43JV42Ix7yC0g68vUTEUFEP+nMXWv3
Kuire90zCtkU36+GM6lmpaSjieBbyxvGiOyF0D7/tk7AS70tlCShBzIIT9Ikiv3WQnvFPs+pYzn1
ckpA5oDJH3e7YltstgKkrXTLZFLjfqt0RGlgsKjVaNLUIoql9akVsa/2qAskd3v+AE8izThAiDNo
RGHNcAHmdhbcL+Uw4qrwaI8DjNO1aHKY7FSgXljI2kJQFFMVc3ei1EYYCivJxhQIL3OjfExc/rOC
VmOigBElwhjYfLMxw6cRehenxLzYLjdVLTWE8feMKyQuBXELSUAWmr/18psmWFfXlXhHwphF+Ww8
k1SCGUQJNnPgUS2QFBj3BmhNkCd4gkGqlE4NzWZRhv4yl/2vUzYjJNjdiyYLwovSBljq9jgYT5Nv
L72g37wk0bpkh0oW1564kPUADT2yAP//xgBYu9Js4WXYBIwC3xPNojvbtaLtPhqqKaaH2YDLaTak
9UTVifRaB+HPhgpU0LBGYcmaOiWFUiU1PuP8FLsLbanPX/TTmglBQgysGYTMf9kUZjUT93nTlk0w
3RNK8xeM0Ku4YlEgx9zH/LHPpr+aZIMVN/t96b9jpvNeAkZ+Bs8z1AVQojWiKxumtVCazhzbCeSK
aSfqFcKOkHhCg55tDXVdepgm7dE5sVepNmHMhg8bCy+Qq0xiEuBq9SsamavNU1+vvd2QPVjIZP5y
fmf4w76ObBJtG3sCAjHbmXfJ0x7ANfP6QwHCvr7ZbF/vdvnbuBjvK9zItWWBJb9U7aHrmLXwobSP
0t1LDHpeu35aX4J4/X5Ms0XTyzknVmj3xKGAEv6UAwr2im2IRmbUik+C6AVPqAIDRmEeVdlfqjaf
GHmer8lN63Z823NYdMQs6NxoOPwdL+Ze3Mb7xh96GJggHarJgc3N5smmg2HVTeWO2GKx58vktsLZ
SjvkK8MqlCOwHEfIVMTDZ7jxE8YVK6HaKH9YQB9A2t7JsSPeFZh+4ZA6YLnH2KoPy2+2qwwa0Cv9
g/aGJcrFr+vJIVKiAQNl9zg/ETZ0RwrNnfY8Q1kJAKmVW0487Td7jN81eEBcySxYCl4iFPeXsRV9
FzlY1VITdlesli8wefoQWyxUO3RLZhrYj4X7Ooa/d+vv+Z4iFmpr9bXqNvWFtTqXTPGneyBUD4kJ
LyebeJPjc205wbrwvWK6F8cESyEssUDsBS3JK5WMyQcJ7XQTSD4uaMlvF+nlk6uhQqDEHTzf5p44
JbmwMUEUY/wV4AHAgTk+sinb7Isg6A5H1ivJVMIAk58sLQAuaGuveNM52DByhGIxJFtgZRZHETGM
gTSKEymEDnQnqIUwtIV7P428qwDKbbGBAV+YSV9j7T8pdKWG7oMy4cOZpekEseANMYP08L0GwuM8
Hr8ha7HumnabDzguUzdZmpZCx6jXX2TxKRCvUXxaBZOlH+EZJTz/1CgVZp9LZoI0S7JiwTiyx3cM
gkGHA+/zR3jiQMQpB+LR2A8+NunsswWhLqvJmnDXM6MEYWaaRQZW/M4KaDA3yDPoNowVprokRVYb
d3iII8KbJTwyqlum9HHcXm/cFXQ5cmx4ugRVWLuzDBeVnrOVghWVKiOkSgLAn929wEpD0Y/uYLQu
IotkCbOrxFldc0/lF3piI4eyza4UbIKIh3UktS/jEBNQWWYRScLPYK4HgSJi99/nr2vLe90Uw1cl
Z6iXltZDvbTucnlZSeJx5rSf9lehjTUoBXagAJs5JTUK8oApcGtjfYSuiBF1vWpvILG+9pEKaUR9
8O2GbuyTbkWbbLhoG7A3jJ8Sj4xSfEXlIyqcSjQdMQfqNWAPcg+8HilhgOEAhc4ct26H47Ov48aH
h3Pv8YDNG4MhXxfBrmOvJX4d8gb0fB/nnWSDDzVDkZ7c0CqhImipmHSjKMBG6UfoMW8HmwEKaGHJ
nC5EZw55R2IRBb9o3hMM24dg5TbLf6HscP3QjbCyBT0EwSAG4fg59DYs0z0a50cO9kqh8UZwCAuF
Y3zx1NKKbKMW26zgxIqKsqCIQ+NbjSTi/On8w1JMkgU+n4CZ1C686+PjSneLoVlZSf9SmhjtW0+l
i+JPBJtpr4H+oYj0K+P9xXGJ4+ORIq4pthR0KSTw5y+zscWYXWYPTRmWxM6Cg5vX+FNml844TeOD
1DiMVF5s+gIYHzrAqF62fwsN8kr0AK2/NCovjMYRuyU9fg0UVGMyAmyQLPqXWbyCSollbifbN+BA
cEnxlhseL9nnSlmj0YyahEZCg8nZvUMifCFfiBglJdg8uD0AXAw5VEVbFzKMNsxx8lPkraH/IKG6
zOunLns11V+iDKpeF30Xcq7RsIoX87DgTSp+h8hEKrQiBFNeYH3+P69t4brshvGhQhe9c5yrOuS+
zd8+f27/ABjIH5uiEO8ginx3hpsizY5G/kP3MoqGK5030WLlqNGxVInuatJlA+DSHTvyLqW0dq40
n1LGgcpY6UJV+ov7JZggg5e0b7u79bD7n8eKu75MQmxseIei92qQGvbTxfPvxRzr7D4BHAJODTQH
8uald9o0ObrvxeaNYdoo8lFVmVEfSkQTr9HFCznqLbzBIEEkO1a3NYEdiFcNPS3lLeA/E1ekMVCd
Y2n6ufsalFAB8eQxnh7xjuGCMlWkWehGZL2sbH9jdK194+StYJDmLmRgDqAwexTT2p2KMV+Ygasu
S7yxv8oq+OD1hivhmhFCA7FW9iTS50ooB/8deBvHl5EZALpzYR7GdVEXUsB4iV+vfCieP/GnoxDq
CbNp45WA6fJcGei5RElu1z1hhPC/DxZ863aJ8jhBF89ukRJwBVsTo0ueKb0JPOpkoaB2qGJ+pDmn
mYjt2ahJ7jKqakpZo6omC0cPVAnDSxHpet3BXLT29Ntarf0OWihSV8FrlMxU4ngIEEX64MYEQyIZ
rHtWS5QDZ960eFvzSwS5IMIDDs90cOjjS1S222GT7Lb9S9lQZHAx0RKRY4ELKgR4Ebhbu/049vWl
pIuJX4LreB9MLIxUvPizJQmhrOBAVOOEy8JJy7+lEwMUvO20TFQu/au9u6+s8YtZMqB4ysPy/Jz6
Tws/82kRdMEyqXdnG1JUbbLtWPrrN2yjj0YFC2f/4C8uihBAyIQ+jH46GbGsBeNXDyZqnQaAGktG
Oaxn71/00nCqPMcjLs1HczrfKFPITXXekrnypCuwS4prxuRsTFei/x1uHjamlhsDgnOzK98oM+3p
5p94us9bk/0Bf0DtAFczIjsEbtUcf7AWu94emqww+kS3lOUkHvlYMSmiY1WELwsWORUa8gMy4S8K
pQo0oY5hlLBJSlvEbXmevmwgmdltCUU4wjZNvLSTa+l1aeCsu3L3JuvZ8OBQygLTzBl46IzOQXMG
u71oMKyTl6malzih/+ykfcIQABBPZp6Sx9OvPto9W5bvYzxB8UE1Y2DryMFo+OxOfzrYgYi4wG0F
oBf/UayMZs/Uys2rfWRPD2JHqf9t8Laq+g03Y/JRXbWiCNnlr2xOINbS1HugqWLtKwdcS19RtJdh
bd3aHsvHnkkP2h2J/E2+IsiPtAjPLwR/aFrgRMBZpVckmfOkevZiq/fWOPA99A5nc4XpKKRigQO2
i1cw3b6gdmnjJNK3qYxNz0JQl/LW5PhmigmWa+NfCUStaZ6InjW60L9Bgj5FqNRtg6dzx9FvGVPV
3zHdMnLSdl9OD3J5E9lIOY9xweYolyg5/MiEKVvIpDgu3kha3Iw+/Gf/naoaFaC6/B6F/pkd/ERi
Tr4UDzyejVw2RANzArTlQVofNp5zW9WBd4OmE+uhzvIujOA22ZfFhY+xP141q+0rf+d7N1kAi0+6
WxQytK4bBVVvvPaGHAamFgklQJxTw9luERB1maSkpyLENbY0dIxECK+AbnlSADdHfEWxR8iuGbJp
bA8LcI0Feewqh3ftA5zV4fQOKyPSRx3FaEf8FpbQ24u+ZxoP+YRYYJJuErSZSz8tmus83KTLnD53
acy5Vf3YG1SrcYiulokrZ90Bo8EOQWbe1BN7+0ca8KfjCs5es7eSy6hC6V7bXAqUnTEm00R31wsS
2oxxhDeBDHsMYJewy1CteE6y9GIynusFEPO0P+9gd7rpHV+g2U7hZflY4D1av4mt8DXKkXfJfv1F
CYm1aJNFMX2oijU+WOifkXBJqSEjrWwFtAP1KcONLd5hhYrAQASJp/wDicfFNFYWUFLQ4SttNN7Q
wTFYiOWbE1MXmzINAZRT7N+XEyEgNcN68tDABgyyIk6yVUH/0U4gPCCpQaMj1gX0qL5ImfEEPEaj
Z0aoSoyzpi/PLwYnWwO7geIL6aNoosiTnJ2gzi6w0AlKxWAxOngan9LbaU4lNEs9aMUDLnmBol1U
N2tryPZMdHDT0eOlWQkWR2eSpYJ5m8/8Rmgrdj6sV3zMisq6gOU0DPbA+BZNuE3PI6MLbkMBjNrG
jYGxXBpYcSuMcARfi3Gvmk3XSNuH/NjlLteXIz5MyNR8RitmmWZfzqAqiZIt8poAMQU0GkMIAtCq
GOUCazsAE+ElNZMhwG8FB4kmJqDZA7yXx5dJVqbQ8ENIGfyMCg4NyPotPRfkmCfrR5vQNDFdxI3S
Rv8veFHAUJhewFXGxhNm1LzGq4MWWXHjji8FTuosaYpqiAZ0vKK2yg1bBtJa0kWAUB6XQBvpGeX7
p7ndeWjScMd+3+R1XNBFIN/4PltmNN8nE6D8dWv1j5o2Kr/RJiCrSkHxsE9GIkLnzrR318oo8kqG
hwiK7jV4ECc9icCrZUVqMBL2RFV4Krn1AyZBBgaFilaFuRqBvrAIOWMLLDEe35aHSRM26gzTjF+k
XH06qB7d6iIdpVFtGbVA+KSex6/yk4yccrd4SazEK1mbmti6Pezqv1FCnN7kAjgdgreozGie9N9/
293KLvWwLtr3jzolksiL9m54KwEILjPWe3IRsClluUpypd7QwGVQVHyclmkVLwTJ6XmUCkOz45z1
PnDS94Lhnvhuek7+hZ+TrioCJZKBqSYwyZ7hs9OqWFvIw/MHU+5isFL58n6gBNIl7OtvSc4zh6WE
mQ6wtrDnfYKuy4LCs6dulu6X5h2uTjdiAVF9S5SnwvdjFjtpmvQsakag1F3VdllNzTwEW8LY6UmI
fpUuSOQzJlvf5QCl7lIsrmSNpTZGl1o508x+s8Ij5qKLs8cI1xtPQUWSRMmV4Pn19IRFCW0WoFrq
lAjOGVOZ2eVceQyN7XUOHYr2jqBGdVmi/2k9MmFzMo7cUOZSxuomHqPp3a6PAWTph4W24Doljrmw
Kd134ehjyFvc/Q21hdb2359KjnWBBoTSNXBDFzLq7FiHfLUtooh7PkaNouoVFzRVrBpLCv5V4puA
a7NBQenRqFSUHiXVMNZ9UOjlmfMnzG5+TBHMWBi7KC5wBj0+ptoL8i3rWvWm7YoX41AR0s25kwUq
WJlwHoGlBt8Tixslks5h1dfLols96soLhtZxHgAtRK704eqqZWn5L1pRnUMiOaAaQ/mgAZhd7xQR
SzjsLHlhsQ+xoonHl9m0fQx6xIKPUYAaNRs7hMxBNTo9rLZSS4FZQdOrCzqD50/kCRNCB8ZByVyM
5JNozn72irBpN/sqf5P4tCboWNXqS8da2YL/EhgEcDG04SlvXCVHH+Tf1CjXzviis7PX4ulrl7VC
4hyCcxmtpkk/vtIseAzpcebB7AIPkeMrHfmbLGPyuzNucBWInXSe2rmFKst+MUkYrIJLmMWCSl9W
PfqeAiuSWhVB8oA4jmQWhr85dargGnkzo5W9s+nuBfVJTm33CEnxDluF48XO7z+LpdYG03UdfvK2
gbFi7gMsW7mrFVQ3xZsXXeX9xUJzJyp4DWGX3WMisUhMMrp1JqAqB7VK69FWVKNOlBh6HSWTyYRF
fe/550ZixkR8dtJw07QjhQPCL5tvpOm6HRp/yvv3guINr11OzBKwKE6njxGwDCC3C+ya4ZRXI9IR
DtCopxwOvqaEh4pXMTgQHtpvo5dIjW41xtT/m4oh4r5N3B8SxBjH5tX4NVZqjwFPJTtBFNvn0w/F
1qvXlku5sKyugAdKZystuvpyfv4QFswmrH9U7lgqO+Q3nMRIV8jR0oNAJsbFIUEEZBI+tm6FanV4
aIUfye4uKVlsOLvoWh9pfuKlahgsmpb6o33Kjoi9ttZ+AT6mlKam0UEZP009+XhjaTcyXjSAizp9
fwMGPYGnI5cc1AVabCiJ8kiYl6yLnTfkzrp50xOVg6mJ+YyHBa/5MAYo+rZxPMGp5PB67mHyZJ+i
73uv9GPiA3OZjNvIL6uRX+Yjv+xGeJFk7cXBzITPfL0d0iX2B9C2+keZi7REsLJtMr9rPsdfq0Hm
J/yhw4tfXij6Q/y6MUU5uJXoLyS0pGQAh4/8dDw+Fm/bAO/Jnw4o/J3DcejztsBeTj92+Dj8XQp5
/cVe/if89OHj8JrP+veMT8rhB/jOT48UFamgPDTQm0uMUQ4ffFkNDMhimqafFilYjlQuIMWTa0qz
ZuZzgTUKP8HnX64pvNCdgR0KdMbfP2NmgrPH+or/rytrKW8TXhlfEqOk+uWX8oVfpMri47YM5XFy
+ILPBwuTw4u6fzz88sHCxNZvKUP54IBy+BW+9etX+A4/efg+37S/mE8am/GC/+ItGBqx+pj7iDuI
n5SRy/Cov8vnL/aXXy4r+pY5LH5V/wZvR/+HwcrTO/r5N1sUusIS9D6f34C8k52cHh7IMfBY4nkZ
zWbj0NGztMHF5I0MTKRd93NUTmPyUc6E2sFlvyb+ab84OFQrP0T6NtsmG3MDiU1OhZDNfJZdgZLJ
InkQ+UiTRSHqtQPA93OyaHzdmfJ0eKSx1eMu4pPFjQRSrOPn39iJjSldDP4i+ETiLsgw9GRsk2+2
dbLbs60z3kuFmOK/rUBme4XsXGpp1X5+Re2L0kL/QbJwAWya9eVReh8FJRopcoXpn+MRch+rk6Ar
Q0mHOiRqsMnlAub0QwlZcL83Gou+fx/ll8GqxeGYpZcxttTDyE4fiqi7k7tHxxDZqtoL1TxOOjys
0wanLfiM8EyN0ApL7+dPyGIOsnBC4NxH9AC0MTFI3fFOXq+pczf0SgyoABJZ3mi1dZe6j4fPv/ya
fl/ouINZOw6f+b4xbjI9O8j4V9aG/336taz8/kLLxdPyxFrx+weeDHwZ75F13BzWDHXj+oI1xKwO
mCsdVo7m/xk7ryW5kWXLfhHMAiIhXitLsMimFt3kC4yiGQACQAAI6K+f5ZH39Jx77tjMmNHKimRV
ZiKEi+3bt3tNpdtX7IKoJHnFJPE1XJiDNOvV7VJhKLg7cqn81/92lfxFv93d27X6f14mlGH/My6W
NaZ7QIiNhMfhf64xbCtmB0JN/C8TwNuxuLK+IqrFn5tPyb/zLUv3jTXnX25/+F7+iVW+/av8hbVX
3xD1Qw7d74L6hj0Rr8jv//PafH+T2+IbfvX2Av7VeOF/SW39s4vyCW6Oqn+LDJa8w83KQ3blpnud
LTbm33eO79kh9vX2VXbx67++WP0TD3ATxLp9ZfNuu8j+Ye3/+cM/YuD56/nt9m8+DGGM4/yav7uv
t9+7bTpfbx4jeDmHz+4rfzm/4Qr/5Sb45h9nwTfoYPES6yF6V3xl/zkON6fxz1ngRNystvzLv8li
iUXm//7xA8hk/f8ej/9RSpYrCI0TDBa7hLjyfxyPZnKXuVlXqnHvNV3jPuxg6/jDrtz2U7bHHxO+
uV3N266yn/++vWzy7Q9qZ3wjuyunBOEz2X7ydLmFHZMCHsL/0x2VnZYo5L+iAr6R/cTnW8bd8Bdk
G/77tTUrk5llm/k5H5qgfRaIl5fbWssm8z1fbfbjn+/5hn3jKzv0719vm8cO3Xbudp3ZrdvOnd4D
+y//2qjb3caNsm/snv+J/72X/7rv/37Z+V/++l/Ome/c3N0d5rX58X+3qRDJ/sdEKL+n9A/ksqvA
mv9RsJ0sQoD00++fkqgCAGMUxcvppLv7QoM+rJjybVDCwJ+1eZdGOUPQmxHeW0omKdO7hGEMfa99
MhEEgh0NSdENsyManq5GlDOxlCmSjSlF+YBeflAivjKdRf1G18hlJStfjA5+mSVBUb+jVuHLBwb0
5pq286/umP9GJyx/Vp10BKPoTGjOWOtNZAlK4SoddYbqyVKQsmUN4WAbwv+MGK7KvEI09r1C5ibz
30LhYyPbwBhVRDtl/pYVWZet4CPoYp/+ADeHvYjqJ1q76P4fwopw4/yMQqdmNpaUSxiwkYhGlE5Z
Edsw+8pkqDMY4a4lFeWKTLjwQNyfTQkjhj6St7pB+UtVQfIiU6K7GXR0k4QtWp4dpTmSmM+QyMYn
C4JCWiNs1GQ1aIxciMAqaAzMmrgmZmq/JqZn3iqfQGWsvdQWMN8wQvfhnREB321LoNzH+vJCplsx
6ap87zpId04xnLCEzY8oq0+QkiGFtC/vonYZOdGJcANK7B77y0liGd3C/NumPsPHXauvekCkwdIQ
zA+VKO7A2d5aZmGAMmlA6K1Ci6/41Zxs0BmDmw00QdAWf2dnpBeyOR6YkdgvvwPVIjHR82+eySqf
RohoW82ZYXAjBq2i6yaoz/LeqxIjH9XcNzKMViifKkCVIJZPvg08S1JdmJw7oHqCXO2f7gzSe1XX
59MacvCCSlpGk3p+OBkNe5cZRibQuejKu/hgJu9dEFIyyhb6A+zAQF87HIz9Nb35mU9LBye9mu6b
qrWPblLnr23M82e9o7VzUs2yPUcmLze0HIBYTPB1i6U8BmrgpLSkU8QcipzhEiZjLB+VGY4KHU0O
8ay72S2fMzfnD3nCxTBOhupS4If82OOBWBw/M9Vzr/C/yWGoH1TMOpChOnbhFDXd+tdJZg70ifVL
2THoBUiekYxnPEzegU1O6Gp3df3g8p4HWJDMPdNh/8PSxoE07PBOmqb9oJCsQ4J2Oji9MvqriRHH
7Rsqfx5bjXtBLhnU8yGf1+7h7IKCY62C9c15cg8aXvNqp8k9UrmJmWIdlhRruUcbXSAcfy4noSjc
Qrcyu5WWUQ1gIByKMmXa+JKFwf26RznYONYgQYFUD42UgA/9hsJjUkNZzPfqud21/nCmlULKbu3c
8RDlXVg9RW1pC6GK1pdPTGuhL0Q1WdL8kvkemnxyGVImNhVVj4LxmmYgom12PmZLcZYPbWPykeI4
bUlwT9wYUSkt61esWPs3Fz5lZspOi0rSHi1i2VWQZVdo4k49LG0wpw9RyMszhypuQ2qXy/hRH6n+
3Fxc8QftTMhq2qNgHMKZfUDPvPhj1flyHzMW4yq1uKxm684j/6V2qb9Sc0JASqqzK0T6XWhA84VM
vJzbD7ZxDEjNl/3HOvbuHSOfEJtCBBnUZRwpkY1Z/VguVWfv6mJ1+hqXjk80hRRFt61VHybmjv3q
qWk9ugNiVnaMAweesic38XxyOW+dXzDe1fbN6ap5NCszPCxjUVCgHJq/ms3BLamVufaU4+5cSDF5
ucSfdOdKYDJKiSqXDyNqXMnOROV8n+/jhbczOdrEtEG7F3bbHakYlzAvVfyMzASd2Qu1T4dsl77s
XDlmVrwEL+dgM23aNxzlF8YKGajfQJi90wgxZwnNFzXYwYhIwBGJyrPUvcv2NHQoT/ZHa+0nuBNc
uaMKr/bSfsp7TFIajsHb7pLiOMtfG86DCWJN86xLqZ+P64S+fMfA65H/6Hea9wqKqYgR9dc2W/Xd
0Hbf1Vg3b1bHLJazXP6ilo1QOsXNqyieQHsWGUUWjao61khj1XTqBmYsdPXDlNvm1Vy09v1q1W/L
iiKVik6POdz6AnoMGJdMgTOdiOk4eHaApMag5rOF1QxhjTBoy6XpTS20bjGVGG3akW1AFZTxMczp
VivjaLTBZ9kkju832gOZMsKPAPYzCD7HluQ7hw0rNFzJLt0rZqJAtOrV901nLdkrHnBVJ0Y+4FDE
IzzgctTovM37w7qHb8J8fRuNzSu9bq+ZBpjcyc41Y1Rdh3pH8wez9dnqwaGZlqGeyEfKQ9o4VIL3
U0c3M1aGt0chDgcZyRicUroE1FS9z2FI6JkhGMnIYyGapzp+kotKwzlyzjAGIE0PjHQ7KIPlkJhR
wGdm5IYXtC1GCU0u4O+jfbAhbWa2Fv3pFlur8ql952WG/FjDDcqA3dgaeHYx8kdMXWH0k2yHg4ly
r3cp9RUpmtGwAtSEiHmw8oGUGvr7Ra3fvfYfhR5CmU4MmeZYCU2Srn3+ZmmdH/AsvgQ/XYL9mgbZ
zzW1V4k36FLmACY9M+p1QUTFdYVkKaJJW0B3mmt4qLxV24N8SDVOiKyP+3Ct1lAiA1x6UzAE/oxi
d73gZfCwf+lF8gMJWzqOSWJReqhkMeYif25mYIwxZZwdb2NKYoNcs+SYUMIfG0GrmJiFJC18euB3
9MHY5pRWQEGVgxXBpVgK1TjtZDlH5GAoLbgelesp38BViYS2mRemE574Z0Vu1cLWVSjObWyz3Tdu
UjroRznHwhl1hQwGXzia+YL9sKwH9AIuBcqM/BSTlq6qNIRsJ/9Bf8tByVuKeYHwVWz0O6/ANtLS
Tg9pbwjlGTshk5YTqyu6vDk7xD0+ukDwqUR4GdKEYgVvAu6FrMnFmkfpX8MPEKgdBCqum9B7aggC
TS5vrZDAyuRxLjzOUGX3SoYnbTVxLbzTy4s6sCziypmBUsFHY0mls3MrSv2l2032AtanRm0QB61j
Aggm3jC5bWaSMgU3lmom3rCBTFZth/mZUPUb5vh7suAbzSQjolSGZnWFLUkqfn3IgxZNQQZZJyNU
tAhkyl+hhR+1ilMEtSrGxXNTVUOnMuYifu8q5L5kBLfRTJHSyzy8wXzz+CMHdKNScI8eMX7QyR1Y
DhkolbQPqkMV/0KwqBRoO7qJEIaQCDMdGCqfDmF8AvDDg/ADvmCb8geXUGatOOwmQkAxn6vmGc7q
zKgvFjsJJPjgJ9CXq19atHGe1/L8rWv9Z7xg2K1If5T18nNRGh0/JOIvRIm5k7g14Mu0M1lKKgJq
bbGbFW5KL2jUDBwOIaM7BtXe+2qXzMoCWOc0ok4Ks4ggXLViSXXYkKFxNeDyfYZ5gyEOGMpGt5GZ
8UU6EQ4SRRlvDW5WJRf3qyn1NjF3hBCRoeGQX0SuVoiHCdEIymQyvJWoSmrOfgiB3DOpGTBVy/1A
b+OCASG8ktkIwtehkYZEh7EpVwQ0XuuA5fQj8RgKqur9u7LEqgtsyAlHILW7rGUbZCSJLtmYLGO4
6Ii0fcCJE8HGDVzRQ3aUJD37dCMjaiBhi8qUZlyy6ai/1KxKvncct06iRf5LbkRMN0pPYjFDurk6
I2MTkvKXbgkxsHdosUjFP1f2XUa7up25/vnMDTE9nhIRMFdJMID4g3Q9uo0UQUrke0tYm20T2iyN
5OlorsLmklc7LHE9NCaY1NKUh+Buvhe/sk5eW95IGHTbJMGzagsGa+rmlYxKzWeuvDfEdpHJevCe
uWHbfRusO71UVtE9S75hRcBta7BDtiS293NOnEMf9SarNaAYAQdqIwoUmWFTHV+p5IbXXGaxCYHD
SF6iSXHRhpUsiUarZ7vHzetGhuOZUc5CxdXVJDGcClHdo4jp6fCwunHy/AB41ctclX/b2ERXc8I6
E19lW65HPhDs1l11Xo8umZ4zNR7XMK/0Yy+zJWgd/+WV9pKeQOPWiJO08VdriECygRudaK7KSbN0
P6FRp1YYcLfpfopFFlImpubbpmnY3uqAmCPl+GgZ1SCIdN+QNm0mCl5tA7uINm3xWKGNcw3gDPG8
DNhAQpCLwBHIO5n0PloST3Bwvcmno7KWHGf74LUBGI3DUEP+RtD1Kxl5ZQHCYS1JRIH8TtFBMRYX
dDmyD2ohuaZ8zi0USVod0bC9lRAf1YbvyzsdXtXAcoPHczgUtpDR3tj/lYgxK5C9HjC9dFTdhaR5
DHqqiT06GfkBir0VnXoRBzL9TeqBGQfVTugKBg3REeOsYhAyIpzGcTA1nHamU9AcujDxjqEUw8Na
bOOLuJZxIhN754NdKcH5C9dM2OazR7gpGYmp1TYPD/tYPJ71ET1uCmusmwQYwIQseM/pvp2ySY6w
zHTcHM9DtPKXcCuTHap+xXhAaQ00HbuJ0/zlDHvozpaops+fXQRDPCfNUdPl8tERxD8wapbXMIQ9
G6Mt7pzBJ9oYw+HQeCWQ4RcuC14FYkZeipvqmF7i8qZl0PZCpJOVKY4PF6/LM3rDwxc0zHf2eYD3
+/bMUzr6dze+Vam5vHCQYJqKhbV18KNTIGtIRCQr8+RLttKvjc2hR8nby7yWnMl7tBLkCVLwR/8y
31E8zjG4LiSh99ALI5GZFM4KiKXRCycg37CiFpWYu5vzl4tkpfvdHqzYXBJPX6plZAAskX8DMZIo
ShZaYjBphmMVWNhaEqBD5EsIZonNsS6u/KpKMgvrCEB0K/cjkzCBEAVHzrQHTAw+HO88Ygc51iQB
CvWF0eyMaOMZtnzMH9YAHEEEskQUZp0R5/Dk2CSERzTKAfanIeE++BmItDvleTdD+iISVUJ07ZmA
3h85/oaN0hFGmoyShxObz+/72BXZnZ95w6cwKVHPFnDbdcYJuWDQfD6CciZCnQHzCLVMLY6JkgRv
oneT5WAQk++RzhX9HtLJmW+41CMeP7qVkD1YqPMGmPzCjk+uluBM8C9tk+XJ7Nwoncn2dbwz4guI
Zg5cfJtC9wXMI0hLuX5byiInyT68Cep0eirMLHWjKeVE1Jj8mOtsS0nCK2x43opx76LkmdgR5ahu
ZlAhjsmcuONjSz8tjfvh1gIqlP2JYM9fVR02j+cwcwUPnEdzUJP3sxhXC2JjtNB26yV6TRpPALxg
hKY2SR59eKAjtvNyxmiTlbirDm642FQIz5+FqkUnOdhhKtIQg3zIGSJfzcWUGo617IHgJNIj70VR
Cb0BnjoumDsFTExYZ1UHv2zGqrqBtl0VD+eTnRf7/sxIl5NV0KTL6t750NmiN8s0BzIEz4JeMQ/S
m+7hTp3AVqqIfFcN2i9Rkg9kjPrkUzzR39ETqqc6IJNwJV3CRsxlK59D1lcmESaWeMycGHFiFvAb
TGQCeZlSCCyKgPw7d9y4nhuUzHLtMln1ii+qkD3lpxJH5REMjG/oi0fkB1nB7I8MCoq/CvZk/tgk
odkFuWqlBdubxDTKCjq7xs+6WQicaxkGn9MAT1J2x6AY81glqbkTSG0V1RIcV34RVdAt/G0Cyayl
6xw9kPPSrzRBcuDOmKQtcaKGJJ9y4vFljBIjlkiRGkLKimfNY/bTQa6sJczgDaXjD96ZepFtC7YF
wRoHLpwozEdS8qUvyZGYTFTeB9GmHgnNwSkzwhMbMKs3L8tf85QuuID6u5w8zwGnE5sDoWSvZ44O
RJ6IsXBb/9KG3qowIMKBQG3kfy+2k49uO/lojRzLJie+HZOr0132Qo8EipIPqZSgapM5v6bI3EsL
vxbDK+hmk4cUEraIXmRskc9b8p5QVq6Cx87yRU6vIrjQzGq9Sn8o9N7f7Le7ehPhFkgjKK+Mv+CT
OXYcjQeHczSV/OJEppBxNCbctT/DIilqVfDF7shh5oKrjhwPs8h7HsQFunaI4hJxS1To+vM7LGr5
2HLGZBlvcZbYCuAFLHMcfHUVASnCyLwKrmW7lCPBeW1ZQ7tWT475ubk+PkOYTx5NO83IcXBjkxJb
5jMiuMGXF8ceso57vdNtKusovlavYn3EBCsW2Qd+ngKUkgoktcab0lAqN9glRCRJjF0ym7580qHb
iG3m3HX0h6O4/miKw2Jju7RFLwUAMZQzVXKsz0MOnQKoWQljAkWn+8jV6chIvKMiT5zp1Qx/T0UD
UGKwjjLFmR4ZFJNlUFzNfbc9V07Gl0EbAF4mAcAW8wa0mF/1id2fiGmcncCiRBuHsV4DkBPplCkN
fQnog923OvpzmMcvftyvTVb2ocQxMnhXqINYObuW0XuHkBoqB4v7plNArEABVzRxsNy14/pucydB
RiS5FN3FYKBULiD4n7z1umum1x7lgc/nRD/Zg+IB4cJkfuuWdAFcGKAFBBDlPU4F47sSXpHt3P7y
Jj+bOX6kyzgJhS3c9EmIKDK0grhQ7/kidYRtOOjMqAChdEW25y/RtmDQAYvYBjG24tSlQaGOWXrd
uNfJIRl7jS8xqyRrLSCMPgWhqvmiVjwkahrbg5qW8506zvRvFRS/3CLuTpbGn3GxCWohsskzgA4d
B46WJOKZnKFkTGIi8TjFgoaGyGrlZbGZ6tGmOQLQCmBhi+b0ndid3IhhvPB2fgackDQlIzPRhfAF
1ZstjMq3mrnA93lExXIHZj1xGIn63Zb6B2jp1TSGDzae9Z/ACfsPA2plmAmqJxj2FwENpI7htix+
a8N+/zJU+d9BcmFTFhykiGyCxFEbguN9hWki8As/r0xLP83eRWSA8bEQuhTT8ZKmWZbwsk5wrHn0
hNkQuK2CJoIMR0RsRV7ioZCNh7iGHcWkptUKu0JPRFBzR/gFRZ/CH94fCJaXRP1PPbRs3bwdf9rL
fIEPkWYRb1Hp+aOGGMOFPb+bnOXnnzDiAokRywHMJBx4vUDZpLPAj3gpJbTibvI0wd2s1heVSxCN
4pw4jGLEBD5Do9YjNOnkhw2T9uu27dGbLSXUoYObPRANFyxyXkhhpaZSx55e26zvEELrSuA/OnW1
AAnQp+5NAZDlJOX2U6elC8QsAaXYSHZY4idcAqdsQNDeQ3DSaumWOdIkadPy25ic57ShGNAKhQBD
NEdILhRMtwM3sR0kHkdJLMmQAfZKqjBEpSDUOELUQfOHvlgampcG9cGFRfqnLpmv4a1LKJhIDxqU
CIHbXPAHKKflQnXEdkwsoR3lP2RajhsZ5iyg21aR4SaDqJ7HpG6oWNCWFGSv3UA6kFVcRdsyD4Xx
qVz3+lO+Urf0Ewdth91g8RQLXdNHfnC01MCXpOfs500H4MKZo6+TRdkm0h8POyYZxlwFl/FjHpFy
oaEemrt+6X8rjecwJ6BhQqSQBIausY4BZcmMdfP+0XDp8QNH+Woz0/FR9lcYxBKREHCA1ppMamqA
61AfObVABdzEavi5dWTgJhPyNsGcbQXlAyK8F2DDlvL8naMmFBIF6J3cFeYvEDqA0DYxhaeXquoq
Dizj4lAy1GHnc6gELX2PDWCnyHs0QSYWcbvXYa1edXv3bWlQ3stR4yA1kVwmI5HYyOHf+q1X2P+h
+pb7sYiSysP3xTcKHHrD7ui8t0eEABmmksm1W0o7oiVMIqT2hTmRQzBWLIeE1blohuUEJ9oP16Cz
b8u9Ej0ADHzy7y7A9hIWcZEEBmWUNbAGv5EgY9WzbTomyjBjT4GClxpe+xC+suZnI0K8MTGVvmzu
nYSLEeK0dwdtAleywc/aBF8wD7seEBJgsTPT8QCGwDhJ/jbpvF1HN7vH8BSxLquGJ68p3+HYncqT
T77Jz+si+WRNNVx8P06SieoIvWH8c4rMr1ALkdwij99KMPJHPq1wG1cwhk7OU0HNX5qVODr2vZvC
+NnDDluJtbjZAeL5pCIkT1qcnLJ4D5Ik0qUMwp2UZvKKhZxq+7vYY6xzJLD3gfHQJ2dH8hofNEv1
aUvLjUMX2VdUyAi5BoTmqFUT3b/dRi6upSlfpwDUAg/lM8svR88bAz+mR+QliOvapxvb4AIKoAZu
lUgVyBA16SxAUTh4ha4HgcxUb28oeu80g6QT3nXpmo/bYgRWZjFMGpnv1hYdOOKF84teMZgUvSa6
Z8YxPT0e9UIdCtRwmV+HrbNXFQrwIBlDpS20wTn8iIdP3w86m7/RGZv+UMW8OHKvuYyfCImbj6Is
ZC8EcxJkmlVAzUaujO5ZnEocpwZoRj9hC4HRzExf5lHfqQVL433ONpEdJwMGxuXLQMsXpSaqroQz
xFHguzlUBXYMJFKAPhsxWcEnSvSmoFJxxJDf783ogCNGtonAlVpnJOsIgsGNJyh2HS6/o3BNqK1g
PEw4nOzcv6khTv8EDdS/cmqEtwCXKSTpn5A7aHCL510gkoyVhXQdfKdlAPLHTM5+84klb+e3DhP5
aSRB/Ji6rMaJiiW1e4h92y/QPFzXvJEB5dLmILM+7czFbXGt9gAQHQIrnc3bvbWAPMx2JR9Wsgmi
XS6zYmzIN2oEPVAmt1+0AReXLhMPxe4iUtJNEH/6uaVx4hRbQJvhZosaLk8auw+qumRw+9ll0ami
TPfVtYg1JlANrz1q/7/aQfDnVmwHXZI7UjRgSTaX/Nsbj4JUiXGQlBbTw72vIIU0V1UtJfsXB2H7
pJsQERVtl/SdPkOQchj15DS+5cqNLaVvNTjm/wIU2IHWzGQBG+QQIMbY0EhrHX/VW84GJ+b4SK+F
AxJNTjaX+qQbWQvTD8nDOSGEC4S7LdtbTkHIeZGJjKLcwdWmBHphkkY/EsfFjf7muw6kKZUdeUbQ
hLpBRJ/uCcxG2N+6d2fGNc4CCn52mCyTY7qfJ/27kD8Jf4CmCFl3toaE6dNNkSyL6a/naLoIgN+Z
4zsFnG+5j0pB2NXOZb65CaI6OFaENoJBqpa2X+1CEEdTmUc/Nov2AT+AtUN7xIiCeSl8Gt+FUOEQ
JelJMgloSa4NxiDrwWySlevlgWkXScGlErBtoY7JNG5sScvrsB4UfwQtiMhONgRFyZE5N24g15Hm
TlNjqn2YhAbDb8PMv2t/Rtl9NmWGqOyWRe1xuDDsLj7YLY6IP6lmJoz1lQtXAhVzi3lzjcmk05Pd
IgLPZySMw5Xq/NBCQJspayQyT8rVEowrEUEP2Gd34VHw5KnYjo1gksiD9joSGfqorMOd5tGyXbfp
IFwtkwvmllqhb2mZDuoJ4GeJbouXWwKZKGHm3L294KSl3JysfBRDEzAxiLCrJtAYQ0/lYx6yBtJX
pJk0D34iK0J7MtCcxCtS1VBTR8WMqOp9MhNaSz9u0EhcgI7K1nM5ONykAtBbGI3YBFSs8ecmorCf
x8RJgCK/PYaYMMJpy6V+S7XuQY/MYxbZZFVHiKVGp/uQHNxlaUP04M1Ux8VdqDsgOBqN9E6sp7BD
ehyGC6kQpDVFkyxauyv4AVHxJxsosoYOACAmT34I5rl/6bFAF8GhUMH+Oa8IRNHsASyasMTAV8k1
nobqpbqUK3i2PqFY65wBNAmylvc5aeHI9RrPdyxL+9UD+57woEoCbFJjcviaY+KLIVy3NbsLljKC
v02sKz3C+UagsM1AjVDWqdxgHV7qQ3Kzg4gIbsKrKYMhQZexmD4JHBRdMYYh1FTm/lILggNMxsCL
tj3u/kjeNGP5EbR8fqnmY/9DNyrDnqujoIOF2Yc6kAlpk5x9uueJWcTUxmx8t4T9/agKosAKYD1J
wClcajJKs1v9rBdJocPVvgc+dRlJ+7FETBK76PClawutX3J6tuZJdCeSjVgZeMNdW6O/QrywD0w5
AXhS2S9kH/gmxy6YGRhKTZxmXRUnGsxp9BMsie4N1G2Ol+ReGV4sWdNPLCdnrcLaGCulWkGFzdpk
G/a82ipK3/3xETbL+hjFJRme8kUkVG1mhJUg6ry/jENJsQaXFX8cVX8qRjoNWXifb1Am8gurZ2ZK
n7QEgJTB/u77+uFSuI/rnG08fvLsJ3znKVIC1EBgkYJFfioAFZA3KsLls6qBHNAQPFnUPezix+iC
ywXF5aLT2a/GnTYaSJgXek+jSwZRco2sXFjQEj1ief3M7iCjVOLBhzhoPjV7u7yaSqlpTvGWfejj
KMP6gv09D02w05JJOTf24T+jjqjCNOIOwtIs9245ur9ZmvMpAfC9qnNaQxRdqWLznsVGNBrl54ck
Yid8GSBAYAeGpv25Kiq3HhQ2K546uHARGVeBge+7n82AGDBqXNoxHmnVFNoz6Qt2E9UW/zIm26K7
RRXdF1J7iB4a05r38/4tp4Hiu1tkFrprqPec6GwmIzbIHrN9lYWOiLMN+TfQ5TcuyOvnZBDk3SIH
DHaNdUGR8yE77fKK2Wev9HGkAjfMD0oGuCSi6yDAu/AWoE7BtxxToQRxSnIGhd+dDbkrtvabCagy
bgxqk6KznYnyfLGKwjixsDTbS2pGQx9IKFw7UfdWAeD6Rpcj0C5QqzFYOa3FFM/4Ym/Jo0Azpjm0
mnoqEIOAsJJnkU1Rk6spFgrBB2qHjiACwE2SiITyN7zXa73E55OGl3G1p5rv5rGpgXPaT1UUpyKF
wRGp6CyEIQp9pCakoAh5Ev7bEe7eBkclKUioB1KafC1eq5MDg0dhZk6RQ1PkN/sI02wPMfRF4+C2
5fFvIyLkNhkn2hglihj79N0GvsIg9aVdQOvgVCBVjSrHuZXoeBG6qN4UbzzqLPEPfX4gVFPJxAd1
ruWHrQ1FDA7wdsP2vyFSAb4h6OjBoBP9+aAV5zndFYLj8DBBjAU01ThDcwp2Jqk8CnrQUmVyWb4s
4ZOFL3ivEnEtA848r/P6FeQTLikTiiCX2Fd5SkNdD5/TKke2SeL+InEEdSDtn5Diw8DAAKDuXu1A
cbTHTIBGsOXcS5AqgopZg4mo5YK3dqP+haGefxKqCHmVjvba/rBFREDVV+qDKSKQYJN07/SyTJCC
Jo06zRY/uwKmpG2r+KuZ8/VNUgsAT0aQW4mNq+Gon2COmd9JNs2KUQ8wmSlsqA9VFG6f+kFFzFWS
LIgY/MWWWbCrBaaczF3yJ4f+Pq5wUOMKSABFKYXgC2xoIHaYL8OHvkim12aV55oy+0UpIczvY4VY
MncZY48Pn+vuW2LP8b2OMWpupOqcCm7eS1n/wnHSgdwyREIsaQ9YBTfKi5ri/L5Ref6BCYYnMksB
l5iSMiwxi3EsWz7H4XcnhG2XwVplwMT3RMa3mYNFMado69ISrxD8gJxSJi/6lZhSd+t7XZF7nJL+
iR6q7gGPmwAthYrzR480Ut0DX3rUBuOC1tEeiHyquoWadmceY1KyqywFY0mF5sTZpiWA7EQY4mbh
NCWGhycRghvQ4di3C6wTQwgsxW1p8NKWogfaITh5KblGPL7niWlk+u9iJ8UwzP4DpfHa12jp4f1s
54mkgl4s9PEk2xT2T4LC+pOK0gVeW/kyVCkiKfv3vidhUSEqib4UWIh3BT1RMA/wsBjDYUf2naev
mOe6lm/hYYXf7SUH6Kyz+hXYIt4frMxhjjXmk9PrdGN/GPjulNV5yzbdi+cs3JgY1gwy9I5rKomC
p/vkwiRXwAKcIgrv+uBZPSGMS6IAigTBllrkBa+Vd/Hloy8GJYqgmABqk5XAC3jkTphGLublPCdQ
1IMRSclfex3bBrZcjlW1GXG1a0hqJCGWOcVbKowkoZRJ5XGd2YaG6vXdyq8IfHoHJBy9JmSjvEhL
bbxz3vIJn4q6QyE0MnaRsoZicqnDlzxMBk4B2vQUlRY+S3Nwp5s4al/I5ISNTn1ACWFmgCUL1CPV
JQJ7TAx4ZVLm0U8X9lQoot0CpxrYiAEgn01wcZ5Dk3EDmAq3MJJIboso6TjyCWPlqHMYsG7CyUsw
Lp7iAGMPS4mOzdOWkpSyevDJBW4gSl+ebMI10TNP2WfT/ZDM4w84wtRNyAq5F8Ipo3i21tAnJV5G
bip4U2MQ3lPsHcGj8SkOIoQ/MXlNcEz+VN1t2QGMxeGEJcLLQAZ8dGe3fN0uvBvHFANSFNt1CrhR
1nGcE7DcmO0ltIJBTOUQ6WAi7uO3SQm51MEN1q2wghg+hCoiNLKxV38Z5CTIGOHLukqY+VDZ3czY
xFWwzSTf2daTEMYjADIw1geInmGRkcjcZRPXvmfCyIQGFzyg4Q5GHx+jEoSiyPLj6TwUtNSl/XnJ
T3U3Mczrg8/0jswtr5RbeJcSs71d9ua1nemgwHbz4efIvMmrIGCsClRPhcx1m0BsDqs6v/cU0Q2M
mayCY+3TiKQBIJRQIA/JAmwmjQGwhBjBRehSNed63ZYoJBgoD8KQHr4LPpz9cRvonVdM66Q03got
SWqvOwYHj4pA7jF45SuULpu/KVd8F63zKQUy9235URqTMS5gMzh9ZtfAKNJgVTpAYcuOALYmFixc
SKOIjf9iqB0DDDQS4TP8QgwSjQowz9qnXTcd/B4gecFNNXJmpPri3r0kesOATmHky5x1Mwnk2Wti
oLIklq6QJTE7gSx1wBmIWWgnrfcv/QZ/lkW4AmOh0Ks7SCzWyoIkQKc+VKfOxsFbcMzWUNYWaiOK
Nw6FkHj+GRJXf+npl//UZFIepgZIEEcw0xUiRjBR8N4ihj/U4lhTcw2Gc/hQT32NnGQPIosF9Eie
RfXPZ7ECrOqA5Dm31OK0JNbH5dUKP5KMi31wFhRQaJc5tBMiAuTg4vWzK2FskZIkd/WR/bmU3Y+N
cUmqwDAweQWW9AZWJQ0V6JFyb4Qrs02+uIgGUVpttJON59OWAbIaVHHhDeFD9IUd2U4eXFsefMSF
CJ2UhgWCpZzVh3RAJIeAb3Ji26UKmG/sgFHAJnoGwj4wcgjAyWojRebNXQbPDfwEPnsY5I8I4POO
AZfPpiA9NPtFzIkRiRnRRXADpRubCK4Zchlv5SLJFmm9EqoVhluFHFBoue4lIiSw1CDe3mt7gacx
9o9nyKoEoKt3Pdf68Uzo3Mgo+l17Rzg7IhB4r7Yofi4TUz1YcrZrxgAgqeM3Vp7jBBPfCvsTppC6
b2b+CT2O157SY0MeweemsDze+XEeyYDlIn6E8UhMIqWhTdAWISeZDgk4HckdLptProDqoUJ243JW
9d1UOYgYYK8JNkX6VexCrVtyTqFnEuhh/Zskfus2INkEZhNcE57BhdA1Gxy1d1QieQrgJiiIzEbt
PtXnVtxHYA5YSSGCN0QOZ8Tmy6hCtXP4FSHCC50D10LbYSgHiY+S0mTFY2x5QPUANB876fnX0rlo
advJawonkmX7cXlk3hCVNZoSsLILzr+nSVoCFCkc3AhxZJ9Q83nNwizmmgUtLgGvwVJmw5/g1SQX
muu8wRqEBEc7TvzHlnU9ad3QXJl8g3ugszER1ucgJ7Y52eYTT+IfySScF56SHN6UXxqpKmUZ9GRX
s3Tbpj8HBRvlT15/kdlcPNJJnJG3VGRGYH1GfxCirekHPwtFOrF1gm0T/rmpqedKT2+QY6R01REi
VDPZF9/0bGgOBAq2QafRSSQYjcvl0RUHgrFIP3tyhtGwXnyVOd/BFmfHgPDJvAoatpSodryPpSps
zfn7qLqX6eD+MOjCAB6BJnqnFRfdT7X3C7yL4VWWE1hPOBI4Y+T5znH55JSBqf5msIRlcCo8GN19
SqKQzrHyC9kDYHEgZMVJIliaGsCMDkgNFc+jAlJdeW+GKVCQgG9rUp6n37j0meaAeVTQZWQ4TcRf
OWHjfXMWv7KWunPWI6HU2PW66uG4oWXeHQbHUBDurcUfHnQ8meWEUA06S0wkhws7YJezKEr/XEHU
38noDT0wqdxDoh3FcRTKjbBSqLNmPa/bEOaaFDyUShWpHholGDWgU5sevyWVIixFKkVi3cGOf091
4iCQC0A57+BQ805M7Tj4RjcsGJdbatzkPyd2sax0fC3Xg/+NSQ/yiGRZOdHd3eBCo46OPSDBnqm0
39i78IFdITZAgT2fMG99z0izf0/S9ieCcjmydIKUCmILHJ/e26mM6F6W9Dog3tYTEQhUdffyVpsQ
KjYdfbhaoUr66sYksCEpLxUICTLtBOpYiOWHd0HVFH4Cujd5Is8hemOWtjsWiifSO2pGwkCjj4yO
nQFsUU9yhDEndK2TIYruo4mhYzN02G4YCpFvMOmAXVJIS6oLNslXCMwi2GOPDyPQ5j2gSUNsFAwA
DmEeS1BAPUEogYh/whsisRRh/GTgc4rhThJgEVOSDICsgUn1/4um81rSU1mW8BMR0UDjbsc7SaOR
NBqtG0IWbxto4OnPVz1n3+zYS27+H7rLZGVmUeVoVcIH45FADuCmSkjTPWaBrGhgBpHN3qM+WA1G
duFZhfIBsVr0CvOWsDOKXoYuUK3U0u+Ias2JEzssBep2MWQnSLDoa/HwI7WRFq+cMjAdG3WFfzLG
djlxY9upKpgWqKvN916dWebWwdOCOii2l7QLNWpS1+o1MwPieK0pMaYJuCT4sZFMxWYJ0pYocLjt
2h+nqzmlC4dS4l3MFVGQMoKn5PFF+GRvvWSIEwQTjyYKm5racl676fbsaNhDacVS+XIpQxreNiu2
05D/HEbQlC0N8ps670cEr5yzasH0CT99RsXUtdsuUT5smByvbXotzlBwcCk90C3cpxUZD6hzg4xP
aDE1dyUZ8uUh7H1qJ5n7mD7945h6rtuX8cPZ0Xic5wp7qBYOVl0UTXtJibM/AZEAb3kkEK8zfOGw
Xe4Zx5pLlxLDjN8Ne0AGM0qjgrTowqtA7bcJgBa6IkIFu3/Drpu6M4mwDJYSQhB6NSr4T3h0Qk0I
aOIgatVvUFyZy8LGKnxhnnn9eWnakEX3gVDwFFNJZrkwpVlM/aLJmNeupGtqToHGfOR26OcZKgbF
HXMZ2tpO2lC8pviiFBkJp1UzdoDLPSIKZtRrTqAnAbzcyenmvryYMkOi2jtzOaPWdtS5YqRyH5lY
oyVmgi4jGUmeLZ1oRLA+Y/L4mY6fF/xXb3EQozoXGQd+aFQnQNA2ZNRkkLtdN2hDALSK/1TLCKjr
qZJW8HrODXg9OsZbV2KlGf2sbcahAYdqmn+pJ0C54GVU5/9wYYYcA62Pb4tZXRdZNG6aKisxxZ9h
I5G6mRp56CddgQgJyXM9EVEeBBBTd9vkacPCT66JtAJC/lAN4Z12afyuMi7rexkxrQGEnBajqURQ
EV6jawRlq6RTwxQj36+c0+5uK4MMmiXv2EYgKVZOamOa4Zdagf1VgtQFUS/fLivtx9r548KJBBqA
9dWzIEqkYcUoeOXIT6esQWeVlP0VWC8UoZQS0uxS5YITuOaBfwezA/MDJ5eNUDTAbDpjUr43EFak
+YWIIJUIFAHALi72KLIMImV1HP1VpQbY0RXFcb//dFW6sdPE5E36ENjgYLL2TZRZBaPH68KnH1At
bdjQcDGbDH64TYRA04N1WgIIHAjaEJgl36FXkVpDPq9SNJgNm2IEITEnsD6sDi4PKOROMew8ewUC
MkrmDMLMTQHBn4Aeg8spKY6Lue2mK/LTP5AAfnP1zIPo8QoUYChpGb44HVLoqihueBEB60IRzjj9
KW07w3umCUJe3eTNj3yQUv6rwGjR1jwJmBi4DzQheQHhwoAb9a1ZyESOpyF8Vi1LgZej7m7qI2b8
jYU5ORXcIly58rMhmLmui8nagUZlCZ/eq9Bp+5Hm81+RE+F2j+EfUIhT1CsrzcfJF6EpAEgRZqfR
/fkseqyUge0dczlo9AVJVsgirs1ySb9YGI01KpL5GwFBfvSA1z1+vtT1xSoaGgXq78ZiRapBF4no
+KoyFIpLLCoX77s8AUdUpHbIPsJklHgcalwEgEtUvb2ZdsFzNYd/x90luopxW7jx6AvaEHShBpsL
XImhuSF7V2ZkDu29JnX04l5GaYNn+jooZLzuM6v/ZmnysfN9eBGkyyfV8/FcocuYGXGqnQ6Wn47r
D3PAlsQxTqpqiNslYqhmmHgLPtjLUNuQ4SF5NkVxJIuF007GBhjkgViAbqdaqhu4HvnZq09T0kcw
BaUgTWBs6Ya/iAIUyI6JU1HxLZwkscHQ9wHwG6ItLZ1gQzUJ8A66VnN/mmAlJ9HsuuGhp8vPfrOh
IE6IIMwpRbULVVT+JTl4CAncfTExrd0wS/pGhYuInlxk2DvnqhqNkt3Jj5yBAt09p1M8QoGS5E/J
8e/42rYt/1MhFY/F04+zwVh3IrZCCNRQiL2Se8gFajKZhlVUsaoEdxaL2eJk48NIgFQ++K0owymp
M1oqwW8r3mK/S/mEz6nr2ooT29qZ39OKMUcm+ICw15qKzivFDFKEmm6htvgLOIcIZO+v+uCZs5iN
qJ/v7WV4+CkoGggMdGaGSFCdrvTO3Jg0yUeGYV7aN7GQojUBdEeNibj7FaY5It6ZzIM3KXIYOMcN
TGQzj8/1cfw8R3EVaHmwTp3gtGn0WlSywp17JzL6gpwAbxLCKZVdDaaiAgycEloHOQIl6iSo1PiY
QRG53nJqBLadC+QnUWTkcDguHJoN+5XdlPaj7ZifSUX4zpHZwA/ciW8W1Jao8+4cAU1WbJioG2DL
MwbMCTjKB8SGCK1o0KZLxnCC5dJ+YyBB0SHhh3d1DyWXgQQvVERODvyGOfVNCN9gR0v2sAdd9+Ns
/eB3sUNN8baj/qCL4Tc1SU5WkWgesDvMrmTNk/7GsfG2EEfJkBcNI5bGU+YaAVzsLcEmG/DFWptf
bfK15o407eq8uga2qhVo54Bm6XKeeKzotNSdJw7fstUrPCUoapi7xcovJRF1HSbp+sLLCXcJQ0qY
gxS7yHHouxkQnFu/PjqLBsS6gKyi7BNydGHAi0Pphns6MzTf0lsCzJp+ZAIxEm50L2NxYBuaHAU4
hyZuw9eSWd8VSaTCDaU8Lpa2gHwoqoUm5jcGmNjMz5A/o9VvblRVwuoLOQNisC/qGolhjuGClO6n
0rSt+ij+Y696R+9m9iuGjZzggL2vDWP9eWRdCNakwW2dSblo0FC46zGX8ZeM7lbv3KFa5FJbt/F9
Dv+VWo34jbc19RvNneskMgpmpgtwywPaG8wl5D2xdE8IwFJ3DJGAbW46LYWnmquCfora1Fu4DyGg
T8inRCcObYXpMG0tQCl+NXxD9F5wOclB9I/zhadIqkXA/zvAwhoiDtbF/IuUFYBsQl90OQs/FsAr
QtBAHYEvyVuzDZQRMxgJ7me0ZztFj5rZt2pEuKdWtF2OyVLEoB225bqcSE6roopuq8kGV04RL06m
sfj2rxKfO5Qw1pdEP1DpqY1E/14XiTpCBeOz6ZFmqO1/Q00kkjyDWJKW2aiLPC5heEhfpbNXmkuw
65w60LLoA5cHC0GUVkqo3Fatn6nsXjBwANV2CLaQboCtj3tmGfRCPdpdoAwAPnirTlPdwcGiZOSu
H5x9YyjcTkOgbRJ8YzJI/AAL0LxH3q5UJ83Jo4DoHLIQh5MX5nD6S3obRAx/mha/VuA9kB0+9cqN
MSwgLlhfBz2BbyNrkR3pUXQ3cvIlxrLejupmBBAcsPaDyI2fAKAawkAICjsdEuP1b861Bx4XUY3F
szDf9NNQglEUCx0VBAXa85hO1wbSR8kEW4Bxp+QuIsgt75RpplxcMgl8KRkanIDAacUVh+K+vhgZ
m1xsxkS3TgJE+uML5wRCs3LCGNFVH6lSyL2IIq8LBYCvKmg9Xsc8eq6E/LRWjLMVM+I6WVs+X3ej
i/mjnA46N+aAsg1EhN9uNMZkubygyaGUsN8YpSQvXoM7Rc3GDU348GYpJMghF7XUl066fUrVNjG7
8cfav9jn+heey5BoGn79PVwW2BoVllkyQAj1j5zrouPIeUGUX/pVjK78lKLMcAUGllVJj00UBrX/
IJK4dKLykjU4rCoWg2bem+NrORRBmj58FdSLqDH1Rll3BtHL6Ul+iWinTUAqdkRzexAYwefopoQG
oDD/uLZoNFHWVsM9a2n4fEAPmvaGTzZel4saAWYtexKl7ff5x+aOB68TwuraTi1feB3w70TdaXvU
dlHR/alHSB8W83izc7IaJWcXKZjxBDCgN7sqFK20rqlmUnSx6HNlhu4JzCBkcUuPpbhIimKAiyRT
NhTzd6x6Ky73cfFusGtJrqTEUoM4FMlyU+cyxQpL/kHeNFAaibakKZmb5T5tG1gNzkxEsBttOOGm
PmWXsuEZpAsvMS0piireWBPIOQoK9mAKdpHFuBtmB9XsWFbXQdM+5OkykEZ5QW4Liu4YybD3ml42
h8LFvJ4niKAM8wPGr/y7QFF2JpwiYFe46Sh+rKlkDDfyINIEbN7Nd6HcwDxQISzcSfIcSmN0tiAc
tO1IuNbhEQ9ngxSJ31RtAgLNV0fkiC6m5W3KastwJ3cioJ+f4HFwZTcAujDhGyZSFp8hf2ELePDz
SgJrJrkMAg2JqSXKuAETeWazUOKR1nD/mwl9lGGzQQs318k1hFtq4wLrHaGMJCETk5PpAa0s7ETJ
Lcc+XYzrnL0004h2RwUUZsjgU1hboLQ69iH7ob99UgpTgrpPo8uyjBlcCbBiiiD+pTOenpqIwYXH
rdSLxGAZhhrYqZCm4Zk0Gm5RKBSaal1+Q84YHi1qvIsGhd8fBtEcNc2x0QHzpabnXEng40G+uKBV
eJA8HG9dr1Xzm/yv/6nlrCOqND8C5DaA1V1XcCAYCrpR5CZMflqH31Rqn/siBd+P+uq29tM/R7vm
1001RewqYJ+lzAbPlR8ZZut018N2upoP4ci0Ui4NPYtAx+p4EDhy2pPp01Tt0Xc3UnFmWiUcxCHh
HvWB6q+TDN/RgXz3AC4A3jCRa63Pw+fD3bnFC4xPqQQj3lljNfw8AB3iAvBqxQNz7xL/RSlMUjGS
BpIoqpgOpkse3cwoZWWYkKxRqBBMVzjnoUJqxba0+W1nUdQ3k9BaOA2f46qcEroLzSRkxClGnSQP
6dXODIa0m5BLqYAOjbRPd4+k9J/zJBDVPEOAQag5UnuLKcVQY8RlPamGJDYgwwWulafn0JZhIQdq
iLtM9/vnWpOq6pRirQ7YI7YQsHt+RpMUAPdbC20cOyuarrFE2EQnAZuAb+/JU9HneZNaOCPpQeBx
ClCmXOB9qNPxj+XEEwcDtHMg3M1CP920wnmuBgbUVtQOiRQVEcwOLDUwCgD9kiQlWIM10rWdYtt9
2AxnLsRZlniLhpWyPSUkQF7kpBXi40/7qmIhiYhHD6Sv38VEe68h4H9WGzezGWAnDH0ZcnZnu906
rNmxmuFe5fT8/GCWvdEhnFyPAcU72kKeEZ2IYQBKryD/pXMm25id4R/QUgakPVL7FEQ3hurLgWgg
XeCcIOkXWzCqyHi68rd1/JICT983IU/DKcHfDSZMNv5x/6phjZ2hsUP/2XgEcylMh6QsX4siZnZd
tvVOgVBHaLRsj+d0N6ya0Gx2qigQLsf6BI8mkSWiKzzAXJglgyyJ58q7EyH5A34HNsVy0TCIIciJ
/ZgKJXfQv6m4mz41Hm5cxUD68ZRE2Iw/26zzxOJn+J2aNVs4QFHFFZFg7YgChZLD+5r5Me8uPR2s
XNZrUAswO6UJFVTK6Y+AAwdKRCqNFLzYE/IuYIDBQOieubFFHQuaNjTC95nIFIZYwKyFwAmWBAFm
IpiqrMBmYEX4NxZx+bx5yY43zsw/5dTbYhGRelTTMBV/DiusczOp7aMJ8XjCZpCyB3gf4jZ9cyBY
sNPc7IyNW/7L9NIwoDoHVBZomwo7QR1KwKIvdwM+8Ot/2yxRKiS5n7t8SAtLsc9JO8xOweYNtwnq
Lk9F8TPf566tCAcKoTtLcekANTsTNVPxvDRriLn7LhXIKTMQOk5QmkCTvMTa4ZwItH2pi6caker1
qrwJyo0yt9ThtGvUZzenPBNvZ9pysu74IpyGliYFGUI6yZjhYBoEEQ54Q1TY7qrBZ88+611yZSnY
8E7dCUtO0wNSAxTtWkGhDi2Mp/G4N4tvXmTvuBBiqIFDyGbpCbEOMjwEhoB8wZ3BOBAPlL9NBAKF
Y53tGBVhC1HMMBVw/qfKjarsbU45bwZUh4/FRXZ0O3KduMMgIfmUn0X/MThO8xXWBqkBP0zem9BK
XBkGBQ0CFqhzcRIPbY71khGZXxWhe6qBCMX2TKkFsZhotqQ2/kGIRBIQZQdd6nTuv3TUYDImpXf/
ztIiqCbe8VOUrU7E++5+N9o3s4GxNDzLGxIgaAvds7tf1ZIEF8zlKvoq1qBLU+qUWJY2CAoqmq5t
U9n1uIUxJB0QY3tMxgDAcpR0JmkP9wYDqYZ6gilKlf8RzWtKRf5ZG86WFc69jIRvB8CduwHq0c0U
T+fHuMoo9kLSdUOXe0OTQAY4GCswY+I+wgHj7DOLGjlhCH/TxotozU771/kmCcfA5msA67Pu79OQ
Fpo0Bd1IAzAjdCVnbjJvHmcwttaf32DeE6kiAEorS8/Wbhy+5NH+NT33F5uB67Iee8CAni5HujeS
2r9hQRbsIDAx10KQi9RUnZTTnI2fzhxLF8AVhV2Pe10SMIpE+gswjJum4wy6+h3eIcwij44t3SRg
lswwGWH8E5K3Yodg+E7SY91CxxBHjwdRYY6RLpEoGCf/8xbuuOxgZWAImHtK7nZpkLHqI8a/zU58
ThOSV+qDMfMiqJkljucJbPSYiosAz0XMJYcw2r5UZnkrcub7NAw/UZABmwosojdkiGvMOEGWqjqa
xVDQLDRYnFw1psc5kVYYGKFcvatSM8+UlyMC2wIj2jtHFnDJFxUdiS3nuTOmoIYUv05HWjMtdhy+
u3iSakWMRer7AQUovSkyAfgUyBhNBKNZlPdehe4Hy1ChmMDCbQrsiLC9ZcEhk+qDEgOrc0RVYdHD
b8+OnL4cmABo+48pAHGLHWYIJpR/uMPTLXZXBK3zf0i406hjpxrwxxYWWu2EcUiqgKRGwWJMyXu6
l+cu4IIaYURAQP3qiiySN7DEIbMl+gQYHNHrcHZYZIsdG+gsyw+EVAuZvwYdgyOh2hEj+HyKceDF
IYg2DPknEDNAQN7WX1yzNcS0HBsqL71LY+HIaE55OAJ5QxDQfESBWhNwz3f82XNwNw2Vg7s50re7
N8/M69OQBlBGSLThSOlem7ajMpXqC7I+zjfZG76tlOE57iXWB8rekepc1RH2hO9yrENit+BmekiC
z1a8+h2uXjT8SGRu+tqNfVwOhG9OKJlN8HFQvFh3DVOfp5wa8CRGs2BxBA60ytxrOlGc/TTZ3rC0
6ruuEKFvxAVbUzPhrkfrfBgal5isYqKyfkwZYkLuEKlkLE1OB2V0B18zmZruB2bipHN+NCA4qh5x
eEOhdT6qEadHqFf1vaO5FiM4SoK3E2eNC9P+D0XCw/eNnop2r+PxSosiBgBuUu1AhGEmWtmFAAeD
E7xnkZ5yB8ig1gcDZnuV5gC71+Jcai3L0eQO2ZBpuzPoo5wjFImnhnOlxA2BiDkfNPfzCs3F503b
kkP2zrPpKe2aSCPvkkd68JQwF8Gjdec9qRjYmmk/AyggLqQ1FHcDhnK25P3pQK5UL0n5kHObtF/x
r6DLVp0gpDjBbNTSOidB4X3HwDpiei8y3eaAzISukV/vNFAkbSlzBioBHXrouRQBw7B08FaIWvis
8WWdOa/2+l/NKK6VNX8aDSJ5wiHkJlxHUH/CEVYE+V0BOfx6tHv7Np/99gqhhY51KnjXcAoIrO82
pDpkhtYzS1QaQlVN6IHLCdAkVlOIVtLbBXvj6xCGq80FZZwBqTSH/zaNNdODDJg+44XYhXfEraS1
tFLwir3L1I1fmacTCmKg/6Jhp7zuxWfubMLf4lCoFipNR0twfb8IqNwq7iLew9uoVN+jeEUKUgLA
QCMhL8Azv0ZjAVhYCj/KULenNZ530W7/vtMbainv5ddBAmBLTNWBwpyrTi6v7h1VFZ3YQ00qWrr+
gxP5pz7ZD4ZISk5VIR2EcBw2ImE8qTfiAex9V02a4XyWVWvFKUxoIR+qlhmRaANVAA4Msw4rGASJ
joNH1qU5oRUvMnFwSirvKbb7H0NKI2Rg/CFIkZKhayAj9kqyTW/ggluZv+J4fJfOmJIyRoQ1vbzp
iO6+sTKwEJSSmTu6iCFFOolWmCQg9BCekB5Yg/4O55mMvMEGIFwyeo5E4Uv17clNkgWqVPWILVq8
yvCimZ6zaba3zoerCEDWnfUdKBWcVYeZs0PE1f1imFowXQccEOPJjcFpzOx2B7dzmkdnpyaVjSsL
pZCCzkTayKWyjU/2vUmN64wNgLEFLGYMyXCZUSBZmywHxOf8P/GHppzGz4aw/ZrP/q80YipjDIeJ
ly3JifkH4KiroExEcwCGD8IGlkrmBJwlNcAzIFgf8gCYdMDZFbwnP7/l7AvJ67ATl0SIQtlTlocs
CZGhrmShkaVLYfInDCQRGPpYtnc7RxJrSZGbs0coPaae6w6b2qPoknh4NDCI2h1DCjSRxcpoCDQD
S2WjNBi6NJKTGl6HDMCDR8/t5oI9c7vxNAdibVxJP2po9lJeO2MSFA5v8OxoVBWhfOjcM+YQgF7n
V33N9GDrJOTvEGlkfRu1O+Amk+tHEyBlwOzFBOiKmKfhTHQ88C8F12c7Iv/xqE4yW7RPc4mQF9Yk
n3ip5NwkafU22BzQ4wQSg/QpNo4bQawH5gbBsf+vZPLBRewWnS+grjNYWRifAFMHQ2S+7/KUxcH6
UCfsuscaTugTyJljn2YPBAR5dc7NwYj9ieyIDCdk+oUtGNFzY+wM9hxjuUQi0FwURCqwXEw3XkZN
SEJsxdIWIyTEmxKjQqmMoAVeM99j7LGuGb7PhCDF1I1qyWN6zlI+lnVE4ScVTNGrzUqw0hklsINA
mDaw6quh3MeoAqv8BWIT15FuLia1pMhLrgwt7VPX2fImb1UOVpubn5zL8HOoPPXob016D+yXfVRB
INJr0pkz2NKDfL6J+ZQDb8VfAMRz/zrQCuKs4AbsLR7nTgwvwXKoqZ3ZNgb+YBHnTPBsfObTl/DG
PZgbJv5rztC80MJB+kwkzKbZWVyWUQ9anh/6qtD0IIT8Ae1+UTNa33uiXrkFMB2IS8VIXwFLAjHc
WaPXCwPCae+sMuXvieePnqBo4FtDMyWkXp5/9oAELr61jY/aJyvRMYpqzErH+m6fUcuIen7fRIkS
P7qvkHljqbPQpNVIYikmmSj5LdbSM6HLllQLB0ftJs7aXA4rVGKqBUAFaNAFquQi5IKkhgOqwAZR
owkKX0AxZcQsAYHWjWKfG93wxbDnzR70GXHX9oVatfAwiAu7erifC5qjIZfuR0jTbg7nKNiIN6Wp
lq49hqvZRU9NKhYS4jPkRkWNAkkyFZa4NLWMp7C+hVlAUSSOaKl44x/UE5OHz1yVHmClRlf48snQ
coeRNlseHyXHW6OldxwocVLQEGc/mWWvJuRQi2ZPxAmdny2Xq8GQR2bzqhNwQ5xT3tnhOX0E3j60
AzIyLix4V9rs22fn1D8k43SnK8gi2vf5IyU4LJ4L6s6BAYPi9Lp6jBHUV7bKtrfl0p5XKIRnbpn4
MQqRfvClrC05qJgv7CybkvghWH7e5y9BnHQI+aGBOV5SJGxIP3+1B0i9cAhRlTP0GqXElyk+OBtk
YlYVUBHwR3No3Zd4cujb4WQzZTNjKaozqFJFAV8kqtMAitqoHutzVpd58dWbEmwF3CGcc7qSQhg+
LbcHvy9+QoyTB15KuDEIe9Q22PzAplSCTjQnmKaJpLUWG0V3fAWscR5eqANFaxpQ4TDJo8jUrHqS
8QBIE6QSUB0ZroMA/KLEZ8KZc1bSivSFEvMNqdWfk+Tl+eRVsEp40JLz504IDTuIEygpWW0QeqZC
B4yG/dHRCtlVqbFzFWxB7IyVR3YS0xjKdLoo6KyO8y0+H8AedFhYmiFn+EqJ5T+1cTMDc1K6wGCp
Mb/rP3jrNPzz7IHcGLkjDp+XDtN3bQfyb4oIxDIsRpU5TsU5EJ0cewjoSWlKCY8d95krCg/sfRSr
Na/QTXU6iMYpmY7R05zY7qJt+6YAZTvB/RlHf05Yc3C5FEt+q+L0g2T7NFqQVGOfmmHhDBmE4UWO
2x7dJA5Q3I1eBunOpfWkxcfuDX6HoeJDAsDQDAEqgDOiiV4q+25jfIo1HfxTKaKPGBOxAvIoqeL8
43jBA5T47yag09QIzgUqPm5p3iYqCJoVOpN+JnTJ8VapRJcZ4hiKouhOWYkO8wluhWVJ+4wlnZT6
0lJpLkRGFCxGCQ44qnfrUl4HyTb9hyUTw6yB/BNuS3URjf7fgqk7RvDCBRHZHkLF6MOsohpllbhJ
iC9Jk4jeNhcnEzzUZK8Pd9kZbHXcLDcI0W1Av7DK8FsJhUTqcnaz0EljzVDIzgvGQo4L5bCOpoX6
3DCxInhBKJgRrYpKI+Vsw1Wn5RVWlvieumKqGYTNQoR0RiGiPKRh8W9qna+0PRyK902m/BRHblQ0
C2CYP8XkeEjw/OetgDYEQs/i5aFn45dhXQPfuhYSwdc/fgSNE4WtQ3ahtYC50ftfAEIxTISFFaNa
TBjVIbDghWugFmdWleXHt31ff6Ive0NYwKs9mYVgwZXezKuYhTTD+QfqGQ9CjkBqCJk2oz9khnhe
F8yzaOCp1DH7ogNFP3w7U8HD68VXzzRin3CA+bge0u1fMCE7NbyZ2/dev/YypgyI1GI1RuJEtjvK
bShnejNZAYHrPullpeB1Wuf3wCsGiM5/Kz3pThy5wIY8noCkBNBA6pN+1VimIZHgHTJUNbHU5DN0
6RN7Sm1lrNWxcTfls8gYa5glcXVyCkWIM3QyUS/xlXSaapzYTE2tirnsf86U1S5ymVsBrkUN13Tp
n36ioZIbCAUNUQ9uJQFlmonw9SpAmKXm1h5XMFOAHUk6jPeMEKAAdFIiYQKLPhAxOwNVCH2iGWGL
KwwyPopIFLMCoK4DaXa4vkEch6Dqc1/KFH8m7+oUBzd0MSAi/5KFS/0OwrGx5OKYx5eusvYyTPb5
JiBfjKzzuGpgiyD28mTMxE21U/vbza7TlZbAq/1/ycQnEb0EA1//ovI28ksg5HuxvICuwv9g6qO8
8MVirkaLxmRVoQNz62dzaFINsZqDDIeuRpEPUGaunWJpAAH6UFqDwCvCJzvtiYSusG86eWp5+3tr
4UXPonFgkv7PWc9gJlE+YN6DLDmjdGepCE3yCsMsrdkUCvMHJWjaM009OeBOq6qQ8lypBVsfus0f
Wd9Wd2OQrSw0lAlRnVFHY34Pl6XksQ55/iPkrhsmkdfg7HQMMR1VSUmmLMHTjAjr3C07k9m/Wtk6
dbuxXmEWVyhMUmlPLY9lk7FywlDl1vPS4HczruF9vZ/UBAFfzZ06NCPZTTLLmFim4HqmZUcEBQPz
GKi1y8limIkucqOVSQsRGo38v0TkgE7EE2J+cJmvOPfRCofpRRdvx3rRi4UhW9dlO1kXQxHYfGnj
LSciJUACIIYZdlMNSRBsm5FlxDevpia/zhr7kOUmLi9Fc3PFPHKhPJSTlqjgs7bVWDEon5kQdbqW
24NRZEPcIMUuGHUCvOjgOqEEuj2l96dJ/2D8YbjBxpnjkyMtqTuUKF6KZ6oC+mCyyJXTDcPiIlSA
+hBtiZobZDOV0057XRHdL7ma2WcsVwF25FAxSjXcZFn9VWSMFGVE2vRYvsD2gnBwADgjh4guDl0g
Pqpgg6YdpQcaSFYuILK8WaclDAn/UfhvIOEAcAjBaEOhxNT5+N4ku/+zXMclew659T8aSEPPxA1K
vdIndG5e+YBsL3lOjiP8HiO36XCjh6En7lcufOGbgaCFQDZkiuMkCjJmzf+8HCl+jfPNjdcyTm80
1HBZmsSGYnIuGqTUYzHGIUoJX0zPwjYiO/gHbx2zZJeMQKp49Q2A1nCACSnNgqXFDz/NM0koDMTN
Vp3/ZlHy1C2Upbnr1sdkBwYFc+XXJlyIYVv+TnIe59bBRHeOeQocm/3IbINeKbgd6zXt+UlOyKgy
nmioCYTNygFnTpwiHpGtKpC/Cua5UGUl9tFqc0UBWwoM3AhlPHNHmmEQR7VuS3sRL9uKv7zJHk4s
QT2P5/Ju6TEv0UW3nADIAUZ+/sjF7njN2bbe6g23DkVx+nno+uMetkfLvB5hOZVsRwM6ZefLwPqP
G2TYbHyJt2+6g/YE2//ajugVbEx3YxdJZ9ovgLXCFNWxRNiD201PxSG0RKSYVOyGKEWj8CgifBxw
E1ibBf8F8NUMw2eBFsaV/X17tqVXs4wrmw3IFX+8f15NlXAKkm1GRrxeh8qiMLhZeQdkkXCiXWQP
tCXWcznqnb86N+BYfs/sph0Il73oeSF3LVeMiIVcSbSBEs1vGIwu6jzdkDhSORKXGXs0NnkosnR4
aHQHj2bofTJXHo1A0Qe0UBwqpY1nyvFVYbLEa7L0bigcq54eNsx/Yvdo0ss10RAaqzBe4sveav1z
6dcFNi2FE0KVfhi/YnbiQ+s09fBrQ8LdXu969f9mx+j9RaF81hcnxeG1z7n4VGxkuAR7zFlorLKl
bVtBkM+2G36BegSAK2wzuBySnCvO1rjTu4yZ9XysetItUiUqhou66D3UNvWpUO/WEShN6J9+Cq3f
G79vJw8xmaf589ntFZEVf4w6IJ7ORQx824OB/E1Svj87zffqaWYsee+hvfq2TWXDwhwe6Ixtq507
GoidD4uuFErwAiTqSQCIm+BDj/cx7368zstwvcaXtn1UndxkRWuHBVTHtIBB+E0hOwgcUGRUNPLy
6uQhXcgxUN5PUhCP5dlu2/Bfwbr6x3OSRVV9u6I5qXvcUVIcKP/iZA3koxasJ66GWs8DAwVOo42g
ThjT4zjae0HK9jL/HJ6mmrtNk70QdWMwnKHnRNughpwJjZzOg9F01ej6ssbELrqgLUvRgLGphZdH
t1UD6WLPWsGdR/WMrcg+mOvDm9ofx171Pwpmljcm9KMvgE0kJ1/tEys2LXIg6iAAUZcXjcdEjVIE
bkAMstPjfXNHj6qvQ9EUpQH7EBpCIlDOPFENZ3X6pCCBwc2ix3TaZjzVwMEHyN9NxvzCjCOZQhRN
oBf1B+RjTDfKffgPvpB6Kw6iiokpnES12GeAuHnNRPFYUTGJYpv6lMnHJkVFUCRX4uoR7bN+xqxq
fhlxX8S3wui8u1xZpEeAgapxZc+Y2bru0m6/2GKqaxbP5RV/jjk+FMjwiT1jw7ehk6hyko2baOAz
9YSbMxTEMg+bTyhfEwKRQdEAaQU3JrDtmhpyG2kzkfOl17Xz8a7FhQj9KpJW9baV7Vf60PPFJvwn
2Yv/C2xN0pevYsdlgPioYH8IHkTz7tlnZwaUBOq4QGFHZRGhTyggVld4J5zBb7gC8PcYBmbl2n+I
at9/OJTavkBSKr/2mT9ejLZMZWlpl63CjodN2NF5uMI2iHz/oqsVdkQUM2k1a0UZne1fZPL2S1nW
ndF0x+0/jv/xgmjL/9n4dG1U9OAei3E+U4m+s1uLL2+ygAx1B2KYPeeTorE8vtAiwm05T/PTWPGu
oSL4mPp0VYxqaegL/h/kbvM1gheG1USc1r9MpZfb+dj7i5KXyfIC6Lwm6Z6LXspFPHmbRqScC2ib
ybAncJu6ZLej82p653GiIOLpURZhMYRNm2ir1ahfLL4wTcI6HbqQCYFWLi4bXhc/Wx8sEi0JeH7A
33JLMMg22MnozX/L6EPeFecpJPuf2PrBplgZTMkSu+/ZXK83ta3322EMitd03wAVw6H8XPVV/YCH
vCFcjGjrhmyZoB+VOEUUxtYoxKv2/Lyh3XwYowBmTwbL3ZkOZdpPPpxztLyYkLLmLGEF2S5dycoZ
+BH+6zTNrFF5Fiekv6Kqc5o2bKBXLGB29WvBR/URoAFscKRAZ1EDJL2K2Dcw635+Z+rBYLp6H+2E
Gf9wRJ3qEAtcF/IJBRGUHaToOMVJTwOGmtwNY15dxolqH5kNULy6DZIV4NC7//sigD1mODvUe+Sn
h/dkgDF/phYGB8qAvP7dCLMM6IY422Yp5UGMy086gpA1NcHRmccOPIvfxYAm2EfanHMj6bp3mr2M
XpWa9bMquCA7RIinECUTbE3gImngdSyuWRwU7fOXkZwKqOIo0M1BMtaqLS8DZYeJ+mLHXbQruUiY
1KMO7PSV2+EGr+Wrtvx8hrjFN6AxrIhVWXr0ahiNf0oTdDMMtlmQplKayLygp5wxvb7SmokFNAhQ
zRQT0HcnjVWIvjPVFSyMkg1/wTm8hHmNxhrPZoIpR64xMsrdhQxcCnPEj3sNBYpDdthqf1159HAw
xKjJQ91RdFP/wU5V/t1sspOvJDfbGR5BE0zzK+yrlImuzCPFgxQDPkpxr55uxS9WDNIe0p2q00R8
icZrp09p0TfTxdau+sOe9xmnEkI40L6U2BB5zUHdgzzHYnZot5BfhTJzqyahhbT2oM3czqyhKeAb
4o11fGkibkPayOwwKJiWYsztUcQNO7muOeLqEUrK10ZhtliEuS5ZydiSfxf2r5HdpuLL//sWCWNc
3FmHrWfwb7CZuBEDB4ozgYFt9kpzCQ11cLcbeapmJkcmpuI8yJmYrfzOWELxqU8gUcOKJTyOrNtq
lvnJyxFHIJa/05GQB61wZ3aZRKC6wn8DgBmRh6hrKcyUkwtJak1PBOCWkQUtac14EG9E2WbgYM2i
lIKR/hfs0HbXS3T2H4smwgHVyujXMp90IoOm5ALynmkBevszAkhhXCfjBTGIh0Ce4h3CxEuWhfTi
6+MMqQV6e3fc0swCs7b7gPPrF+eCr04YQwuwUixBdRDuQJHcO93W7NGjQH2tsKORAQGgKiwoEXhP
2MwQn4GPIoaEiThDQjEAC9pQHzsbH5EkbTEl6CyAqYiJ3KIN91+WhWWsjVtAgOBnQFEEbE9e9R4/
JStfztn8uXUabvmJLOLA7AivEGwjvE3oqNtkbsDEZDagFMUrQgsmRZDzWcYsY0Fnos7aXjfIJ+KA
h2JrAaVzIq4UGuP5hjdkqcgTB5ImNCQ2hOOF6yZTP8wkacyxqJdFshqPOBzO332bLEw+vqmooBdZ
gyGjSHEaZrBEpUzNSSHHr82mSK+B0nE0UMxuT0HEkIFfJPVR3mUpAp6zAvncagr402HrCkuHbRUO
G80ukhSosYBKwlwACip86TZw7momWjCzyzHOlnul1A/FwlRuORkrb5mcaGF6JuLPFaf9rzSmLVEb
Me7dE3ko10dYToBWraQ9AgqoIc24qcFokBBSO0TyPejkv5ByvfFGeQus75zQyigSA2ihr2HuVGHj
cnDrdm/7gAROXzdhJ3IEvjrzqvii9GrmL4av7dxEuWCsQ2VWu79CSeKiGzyMcYgp7Ad2CHjXadf6
eLXIwDUWBWEv9ipCxW52tXMhR0zuPFxMKvkTO9NQ/iko+QFgDEATCcFydfRJM5xxSW886G1Ms7iX
tt243ixmAWYECEtPbujkDcFVvNmaIMujSM/DAEtzhN6dmhqfR1hQObKDqNqBoXYGHcgeIKr5EPqL
FihWHRVuZ34T+tx3zBIvly3FDiCMievwLe4GJQgv5q5kevqvSKr8mY1qj+qU5aCyJNKNSegQUC0y
Qn6RK6N0IQSDVr2lvYCzfB3kCfH/sXRmzW1bSRT+RagCsfOV2iXbsrxFzgvLcWIQALEvl8Cvn+80
5yU1mdgSCdyl+/RZ/obFNt4JgrsK1sjjCEA4oGXh7soBDekCQS40gMMx2eVwySo2SCA6aJnW/1Vi
bU9U0xiG4lgKgQbm8XR541jPSKhlxWIQxnkmO50mBvzYlvXXmBLUyHil+0hy8+Uf/wiKEBavcMpK
9E2ued6U3JP6cnDZqwpMMcONBMhROpnZW16ApXTxs+T6IkLBaMG8ZeFmIwxgxcFEmMQJTMJUkcbt
GecFYjo4TLWB3rsTxPaqANDNQPlwO+EwzcCqNczmKNvzfhDPeofFGnGPcNzlhOwx7SC7uazAQAou
N1IpdRP+6r77YcMqHcRMrhosCPhJxveiZGMNOI4zU72O+BA+CMHIBll+o8YAMuRjppguP2AT8JPq
1b9d9314VzChA0rnX13CaAo3nGv+6CkNipvG74bflZLbbToM0aJ9sjRMH1T9LorQXCJmofkp4BnV
x/pyVyxpcz+Iz5rjHwz1mQQwr+WUulpF5LjpciLl0LSMic6+l0W/PRFmox8VTDTIRi6tUXZ0vAsL
K0Gp/WaSNT/AsubqVE5aNujLgnQyce134t16SDQkw1BGQwVlNHjfx7v8sVhiCrOKNJHr3NWUr7Jn
rpbjx2wBjaeA3nO4AqIi+6b4FiSvaWEU8nb5erGYCLtfGC4ylaIPjipjZtHpRSG/yiK4IxxJXzB/
hbIxsQxHtiQc7QoG98o02tIgzJULESGwvJRzkHX5GyBfd2UL9LLDUnfqR0CTLG3vqlT3bZxQ7IKa
DkjP84Zn0cYRULDj89nETBaLQi8ZLxe4K4I6eVPnbs5DgiUw9A/p1kd8BIEreSx7GTB5UDtHkv/E
8Ep3WDrESMaGVag97sQcWZr7SovLOJHHq6Xt4vDZ/HhtUAkm+GaeJmuFV8LsN59UOh8K0OBnwsV2
aM0v/PlCpfIeQQmdTXRXZOH+IcG8E1xoiX+Um8DsCxxX5UJHNaNSs5NzFL9UCEgOpK8XpzPyE05m
idBzxuX31TiwTHscodEirfDItj/ylKe9p6BfeSwW7UdJzSZTEAV1x3PIUEY+NSoq9/StxzOwy8hx
prqciXMIq49jzt6JceYgEHO2iCbZFiQ9uHO8Ii9KJkSjy1vZgmSF2xB8Gk7McC2iHcwQmrfD/iMB
9IoqiMkOFRhTfx6ynySsAd53s+PHbuidh3l+j2pk/8b8pbYHEMOJFqCekyLko9tU2+plWSHnPZd+
5eNVXujGMwnbBTmJyRvMUEyBfXDmoZSJFJ8jJ7D0L8ZVdhG+2pwVY3AOAo2hg397fwofHHAXgTo8
EvOka2NBqTUrG3+NF1kpsmfq+BE2e/vEuHt/s4XBVhzM78oEiOazizYE/YjPEYC844sbiCtswV05
uxR6tcMQ3LA66pE/mwfvZthzQW1Uk0iluQUhiP1brkVMHwUW2u7Lb0MI17OlQqqKgXd06i+3JqpC
wc0aTRg0BuC7Wc++HWN+oFkPGNtyXDjDhqQJYFSSnWYEMpnvVQFnnjSL7kxKx9WGeGKUDh2fXbin
o7UyGpt0CGuiPMzSaEBuxeKfLxEGLLzolLlvywAcfZ1krRQkJv3m6hoOA7/sgAAIvAukGViH3io9
Md9AdgfkOTFT9XhaN8oCsCz3xcFsAPmGRCkeqa2bnMRUUBXtv3PEjcXEDtd27Mp1gi8rZD6vl9wj
4CCruPa+ZSt2bUf+fJ5JIDcXKNyh555Zg+WJlqeERAaQQpt/Ruhnxm7Qg2HOk9BjKSj4/pmVo1Ex
zKrS2JJ+LHEc7SzOB3DjB1CcoeSAUEzullIEM2T/PgQhtU3Mut40Nr96Jh1Vtovpb+aSTOupG0nX
+MBhCAJObfkBzmdwW2+ATgWUGHiLbfSHjdrcej0PowmYV2073ipj7e5Tqi1sLARLljCfWzNwMMh+
IMLAcPcmVzl1jr6Y9ayFkdvDT9lUOIoxcxSlWAxPlx7HuyWi2BvEtNhifjF8e4AD70RPyB2B2xMj
UoRp0R4qDNNMyC9HSkJdvW0qMDSm+25674d5qIYpqycq8Rk0zSA4Sk6fsO6eF8yF8U/CdS1UOi8c
IjlBoMSbd6dvmwMHNvM/x1tBtcvmchewH8ssuhqmakBHBz188AkTiCQUyVLVD0s1Pp+X5viMDQId
MkFhTtaNZUIZGGSQwDjyDXDEEfFvL+aNycNqOGmZaBOPJRUDtn/wIBqs5LD2gIhCocw/YBMwGAIk
muNn1+l2y8lpcRPthM0tpVVuTlQS25nqWUMaJGa/oz74o2S9caxZuXt+qzvDeokmLKb8NIDkYKmc
ZxYQxDp8owGDOeGiF+b53J2d/ix7nwZDHHQNqB2je9Dim25XRodLcPovU5CtSZ/yi5TFKX+ylIVb
VDM3ZyL4O/PX72OwvC8Q8IhzZg82TF3Lk7s/OU60sDnWtxsm/pZni9EWo8KShcxAgzPRP3+z2fsu
G+hFHag6tTCcTgboD1ECbz7f2AJRwt8aNrI5B9a7t6p+QfakebbHHHcnLzeqDVifOEOQCh3uuXbG
lIFkGJ9e/ZqhEd7ZvBxcd5TvfD71+7sL1SaEnxw3btI5zJIJ2jUtARqvgwVdoSR7V/8LyBkmoBGi
qTMG5yPy+ccOzoTxHhouzivXXh4zUQQ+mOWAe76QYrQPoDo86JYTHI4ETyQqZUXbsedMSxtFFOlX
N7kTGyMnHQKKLTRTniIH4UziOM8cG0MOTBIWw3A6Hi7lCKeZhc46B0+zgoTKiMel/EkFY0exyjd5
Mw9g+4+hclettiNDmNDZTnq0Ca8LHIoZOJ04dQGEC7gmrDHLnkUZSIsg8Y8cCcZJ9F+ffWL2wOYX
qhouWvhWfhG9NAqSLR2Vc5rpmBKhy1u4NFO5zPpAi9B72O2cAO41hRP1BN94BxWWhzco+m6DLR2R
9JwFGvEhDPJreCFup6EqqMaDZfdcTdUSQbUzi1rLBFEi7zmTQOVEz0fSmoefdEcdgBkteCNC2Q9W
Eje4ZXB8Qsi6MBIhpzjC7IyHCt/oT7TG/IaEkvNKDwwlWBGxs2pU9MiaCaQH98eprv6L8KMFnG/h
90WDZpQpqVVM2rsgJoIBazw5RhvTpuKIv887HeLENBziYDffjTN9Qr1mQmub962haG6IefLOAIRH
5jypxGriI9Fths8W/9AGZEyOMUeQP58jBvlpDFU9Lzr+NK4pFEkaUgMUZJPMVToICTOfy3nERsa8
gtBjZqD8XxYHZZqWTRttENIaGCX+fmYoqdtVyp12AxNuIYxDqwbZltOuHcQs4+VQQ4hmWJ/CreuY
7uz4jQyfx09+P/3DbwWfcLBdZfrDnkbhRGOD/DT6YsBBOxiThspemxkQADLGXnER8OygNVQeHXIl
Urxcts00aNm5/7p2APut/QHtN3MVV1IAX0Az7CSz4CkxPtF5AYku2JURg4IlhCTIsmi3hg1B+M82
Or+OtJFRCLPCtQiRZ9BWBjh/rNRuxKyTdsN5zJGqDg7X2IjpoXAW/8R5fSEnFocOs/E0MwQ2N7Nq
iVYbBYv5ZGxcd5DsQtmxGMiIxJhDJWWsMHM6UoO4VIqDAWdTHbiLDtxS1Zs0VVH+15jrlpE3XLhj
uxoByZ+Io/M2DbUqfp6/l3yyWHhYiyZs4KvwqOgBKvxmQdhOxIx52aOVwGDr/DaYJY6wUY53npE9
RJz0wQ54RnZo+QVXkRm2VAilxZYtEKiC2NAQADx3MGFz8iu+AAGSnVWygHg5uHVylVVFxl/QJM+d
qZ/8JflSIVL0e7HU1GQiGyR7CTzURt1RocNkBjpt2cx/mYoBzgWDLUkjzDCaSStAaCkfjz3OKFCZ
MZ3eHG5OuD8OGfQAm/e0jB2Q8yZP0ZFLcJVMGkcEyD1UgbJMbUGumJYDQFi+MuFT/Zd0xF+72ugx
K3xyYD2p0Ozp1JUj6TZsMbNU8o6Ur2OVINw/X9vq1fypmRJQU3Osw7HVZEAKvly0nE57hXsDqxEs
UUocxjlD4NnTVHEK7PTOKjgyNksQhcm/ME6F5J2Y64TJG6QQJMkTSfJK5+b3MLRCfoxbqcjanj0R
Zbzrtj29MmfDb+cIrXIqn3aIbA9hEH89CbjBSYz2YeGcLbppuKnhod9kGb2KCxgNU+JQElCPiS6A
Kc83QcbmeKiLtD2pzcFXAf6J11M0MOk44ZIUskqzovnckoyKjMhnuHWevkndYLYTuSejnVXb8Vxc
/kFhPL+g5DwrhIS6idKW0hBgE8qxXI8YTUqh5WIoZu5C6+tP7nsqHWvE8UlBwZOsOCypVQB8zhqj
9ii0BKWr/EFC9DMrj5jlYQW0i59GIoMEQ0FEZciC0z8n6gqYZbZkfs8Qsyo1RaTrNjMMb2WvpMJz
Cfqli/FRmLlNNWCg1UIaUlsDMG0XfmypjzHYWOQIrcUHUH0ym+sFEV4YUDx5Rw5WhnHYk5RhKY3A
cJggij1sJLHSrfJQUPjSXyMINgicYXd7H6ZoMTxOomcgdPy41HgNF/oFeHb04b7m0gsQOKI3Zn3n
on1Ykzg+pGfdvmI/jhn/dTxDfWfOjuVDuFXfpAxLMfAdEzROMMV/0XkzSAY/lNvIrgaRB/pipYYO
axedAscGaA4uhEjYgrtHvN6YvbE9/UXl5TFntgWuxzAyctBcGdSNcuozNkW04zbJQuHD0opjK/tK
/fFgjT8zkt9jjY6JORZeMdNW357r8MRhhU+xP/EjTI7qmOTylvlQo2KFxoTVjoMFTJszJyA4H0is
MkerE+DXPq1ONwODAtScff/IW4fpIBtgs8GKEvR5Bm+hxfvjCPZ8NBcASLPeS1ZxySs/L0yW4qGL
3LM1z+MMQNyWGzycHSF2OpagKtAPHnFPqaLvwRGfag/TIJKKObklRfLnX2VRV48AD19QTXw0OCOa
U6oGH5903GhGmWLNCXrdNePlFAvMFkfZwM0JoYxiLBthzG5Mo7D0ZG2eOxAYD1G0YNs2ZANwrI+s
bpawzZEJh/zpByTUmWVSNjPnhivBBKrlOMkSkB2LewXCo+9jqox5Pn5YZ1nMx+hIWj++S+XuBj8U
ktTEwQ0c/4q9agoFlSs45455qC5UeTh/0IgcqQhUYF65rGfeQRKul7se9STCSeh15RF9C1fb7lcT
c7gT+fsNpJkf5NODbVjjNuCjgHccyy1MeKyu2PUBW43JHVdEwPutSvzZr6Cqh5ka0jaQASFD8QqJ
78x7RLGWQJ3i5euagXA1P1Qe3BzjpOUK1EP2zELZqYUgTtQUhDJmbWMeFwecW5jI5WBTKrBNO4JO
MnosN2ACMxYqZWGGFyu1IR5Lt8TDArzKkN8cdC15Kwq5MC1jdhwmpoucJXDOqfllY0jyL+PphsNo
hpKTjXQk7khq26CDbFwgpCsKywjt7YDxsfG/20Qk8J67OGJw5we465TCkRP9o4i+mBukShnzQEq5
C8ZAtZew3AgUh/xmZmHj1sLqPhUYnJYUCIaHtXs6Z8grTHhSFpEBT1x1yX9ygyJTvv1RpMH+oVja
CzfWCDy6MtF0OFq8+yHbHmsayO6Dgs7REFMXbAi/Jx2ELo7vunaXvrm94HLJFZyUMJFPoxqhDYZg
AtlYnqHphcUfjVgGcJmastgl5M+1ZOsaCmIKAr8CTrXV5csUIaqpUa9DtoniyapmhnIL/EE9Px+z
jD6+IlhCEKGc6YUK1140QEvb+Es0VX+h6eD+Udq6hpDQeKiKa270y5EjMGMrRhvXKALV6sOZTJrb
eJnyQzxu241/0hXjn3LWzIr7zjFQ+QCgjUczkzS4tO+2VCMAtDtAFhRzDfOk8QL63o6746u/I/Z1
PK+Qtrxt+1su279YtVQjHRVGlHD049GkWWgGWW9P/DlBR8WzzVUNtGHIQPPvsajHBEJqNGCeCqc+
CpihGzqUVVRLqL9QCdMNQZnQH5XBSzRzVtgNCL2nOUxhiqRCvk/RDmZuCq9u6aLwISRv5dFuJL84
Qj6BasXsjpU/hcCMVIwRujHGqNBWzHSAVjl6pFM4Xu6x2X41hceoM0dqmPT/tlgt/Ai3j4KfFhZX
SLPcYma4LrsDEj7EqEUL//WIhhEzJRALxAce6slDkc3VfV/XatmYWTMllHBLQzcutrZMP7DRALMh
h9L/XV6C3fnnjqneYan+74al3LpljOoPMTPD20VpcSgDOV8U/5WfJ3i/OcSrh1DSeZfM2cflwqRt
yVgAAzAaJEZmfG4ks7GNiCg2dBpDNmqrQgKwglK7XVnmUN6gjqS0gzZhNjYqwugHTaIwRcf3sL8w
WFyj7naIzvPN3vPr+zRIoNwOHR1fhiyMk/jNWHAWCmVOwVhknD+DcHZ/uSUsf2edBvnEaI2OgrwS
GU74cR4OcH8UFnrU5leIVxVEX1IDYirxyva1H3Ag2hh6yr+b337eEUWOguWLI8va7M5GAIFXM3O4
HhEelZ1EYhk4EyprQDGlExBY66E3GX4u/D0RVUnqIhm2kEGrAgQsX81NaFW3E9gg9s9PY8q5d/Wj
kEEAMHbzBPk5OpTV+DLhO/sF00fO1EDNzsb/b3z7nkc/YIiCbRM4Y4l3NtgMN+weRgheOSA0mSZs
IJsMJ3CExxz9rqop+w2BUWC4xXp6cGgqVpthhGQJAISqODbHvyzg47hGc/pSmAqykwyjC1zwwu0l
l9OstWNVqzlzChfC3yDHuKmWxmdGJLJfC3Sw3haQHCqwpw0XquFJbeweLh9xtN0nafceMgwCQFo3
tm/esGCYm5SvWFGCXEUgYTDLb71NLPqEL5YXubuJm4DM1FUJxRoUcJZRq9l8UH2xO3NWaMTRlgJh
ErzSiEKnoe8xkr5OZnpNNTmI76qY6i33O9jpKxJaGx1Zme2tVFVpjaeU34GF8hyASVIcsBi3gqIr
ecAmz8YAkXF5nusmFXYIHQdhSwha4fDrj/Z849FD+WWEgznZXR6KrWeSL/BUJMmHdiaWx7EOxH7P
9wzS/IrujEEyZdQK/Mio5o+5XxJuYnYGUTDSixzT6TmvgdIha8Hv2igQoaH4j6emqymlOGEGERNo
ubUWyRzkErwUyfaaYo2zgCYgj2bwC34GjxXftmhM/vIzzPmEI2B7hLlFOoev7iLLvB0zbwkl6Q0o
osD//ag5vVWeyq8T5VQeGF7HaWUkDfg+7Yt+2HN6XC6fTo0/E7VISVP5W/sjGyjMKuLU8owCoyT+
14PzBIX5Le2xG3IezaD+07iHvVIdKY8R088cQ9T52FfQ/NfN8GGB/8eBx03mRu5YDkI0+jH3bpVE
/VelsGR7BfxNxSuF7rdx6BgyHjmRJj3dE2eFrOCu4Urwi1GJFK9ECP7ms3CoTdzOOdNL9hJCJQS4
XApthwUOdQcONF+jC1GefsxwxNy+co8lYaHA1snhsImuZnJvYGP/WjxyRQIu5u9EosiVzY914sin
gyEtqKaEdv5EQat+koL/zYzpRoVtienSYeo1SIuc0tP7TDJuFMvmQg5jHEzwqjmzIbFxwNpnRP8/
8Ij8I6MAZOQM96Pjz0taDXS7tLp01GxqnKfF9qfMUggPJtbgxygAoWQhTal12MyUpVi0whMx9VN+
4pKkMghfM2ZW9P2U/SOuoE8l19T9KYaAx8X1hicog6IRZX/lp5jejfgOyw4pAVvzLyBqUc9zLUWZ
GlACnEtuR6+vd4f4FFOMNOTgEIfy04Fof8ywWEZ1CsmrbULQHb6YbLlyLGkw/LR1T0Wb4fv6weid
ZBnSik0aOPARP0ElHIHDuKGXJv+7OcWf995l9RnxrOhm1mO6SNjD48FFMC9pWequPnG2wIZbzKRg
6ujELn1Lvs3xBy3Ma6mhlkl9XSJV0m55Q5POTA7Zw2OrnHfIuvntpSGob3BN+omKF9oNUhoQz2OD
+RC/qZLYRhwV0x5b8BhWeuxTqPKM4iiP8raa7kT8NKOeDDkKOCPXS1YiYIFMFD5VZQr0R9WalxSs
mGpATirlCKBEEeyoGAtk8dc49ik1a1S+4yb6Zo2zvTlJhk52AZHa9Qt0hITynwaX+8nP/3JbBCwA
Xf5gswsDuSgHoIru+Br0se+sH7AFSdjMMN9a+fZCK0bpHQWcrATIUnOuSIxRBYt2xMrBA/uOZ8kO
OAPSWnBDfubELIUPRiuKdSW8o5kvOBMpaPEj4o9d9EgUNpfvdOAir+Bjz/SI4pvTRGTvbqPoMadS
AJD1Meh9D6r8MSkoQyAmtzV/eUm916FO38c97oh+Q+1C5m28QukA8c5auE0Jbk73daFbCLx1BTRk
xhW8ja6Pf9h01Q1wHLKYz08jCpLF2sZWD7JQvqkLkMWLH3Di+7vTCcxfSczRjumGPIkf0ct/8ffY
V2Yn1LnRoqUdyzzOLy8/sj0zA4kIx6bbY6dLbbem3teEbvnF+ehcLhRBVUxR5i3+HxoPBEY6gmk3
FEUNkQgl9emwnk4BAyNOOdIwn6+RVrpgmvgy33Re/ze8suMjzth0umdVv3JI42SEXKYYiXZGJskm
+DMma/eR6pQBUsKjq1rkYx4n680pa2usi7CEtcxNgcfq2ywsuC3YlhUq6yu4RpCUYz3KJ7jGF07h
NtEiK4GBGx8jMm4aVnMe8gztOs656+uDjWxpykAvauTIebCef+IB274sQxE87LyFkJQ95Nkxw3ik
Hcb5dxs1XD4LBa+TBblpfvyOqohmjQvitwmcOPaYQA3cV7pToxZoybLIHcbzOaP5Q+urD8DmmeMd
pA1/HwhhWl6KBjHqvr/xM2lulW1rP8WGjZAbaL9h+ViuDj4J8L+IM9X5G80xvhc8BOrm8qMpsSgl
4ttwX3g3Y8Rshgk0ONpPk6VQ4TJ8TnW0BBxW7qJfs6iIm0RX2niLeELTCK2Mv3Sg4jIIC4bTEZkr
+BpjbmE/bOIMV+pxBXPORsgMIule03/M6E2+YS0On7cy48OjGN09f4/vy66GaQrdgxmrmYJS+Wwe
v3XMQWLziyxOsHg+ENZIiXuc39zKMMcAKIZbOPMJdnILqKbEnMgcsTdC2WcSNfKT+MwSlZlrWwm/
1pv5fkVa0abM3bWrYfD9h/Sud9EpsFfjY/nKO9kX2Zdm3AM7LgArZuZr7CeyjYFpUnXZ/vEjAZec
AvoWmjJgVA9IAEiT8ZRwVqGKRCT1aAzw6wc96RpVgAlIDYsZiB6jM0jHNrIjFeTd8iEHCs3Drj6j
OIVOARhKB0YCBf9wqK0hkrGKQ5Roemj0ZKmstjFeOD3PE2kXUduXd6kmMgDBz1vMyxyUMtXUaqEU
vtN5RCbHux7iprbjydvtbnH/eP5/BiQbkSyiVKZUQ8oZ6okhwoD0Xy/tdofTCOUc5hOwJhU5chKK
22qEaC8L9YqYlNuyQpxFJYHjZ3N7rOr+JuCmfVr2PKcmYMcYbwqlDAJCmSiEDdyQdhCOjH4J43g2
YMZ2RXbBTa6Fsnfx+1DkI14cVO8EEHkvjeIu1wcEGP9GJzZz2gukX+6P6/Qf9kkbFRlvhKRUhsUw
tLJ4psQdAfbbDpjDiFIZ+QG4H+FCY3WbHLHMUhOyPunGSkLB1AwKvsUvnJkEgANzvSucfEROSjEI
nGqQSlaz5gxNQdpDjQcF8todOAcpKtq4ec8AEXy75nYmmuEW7VH7TK/Br/Ax50IajtJK3qQG0NPr
vF/bxb2s+V2ERxlsv55SsmZ/RI1IBnELNU1nBqUvUoU/1y+x061ivYq5bGkIEGEMDiUNvrDeEN8G
sqXkxzsmNsjfu9/5LFiYWocuBYfyPQx+4I3PFkuTYa1mKnXrP1EH+LdbIW7MyDW7rBy9qQfQHAUq
+vbcKzSMnIGEOJiErBH3tZTfKpq1z4bEhkjPb9NZ8CmNEZakOHbJqMDI7n7GS9MutmoHsQoTox3l
A48K8F4bysnmaMQShyknwFIMzz3DLK7XhvMXvJV5QMi76EDRgMpphWQmsXcpO1MHwrq45rdRVsyw
lLkWIz/BVNZpux0iI0fk0GO1R4iR5XH/UvVHbGNhi4PZ3A+gDbjzwY0ftvk9jblXgwnznOg0vpct
oMcyyMBtn79OaRbdLPv8vcro44zOj4kRrMuO0ywjPB7WJcsb4TjOA7xvsiNRX9aqjqWARRXLTCRR
E6bXt0GFfl5qblGbgFNFnr5V2WViZsYBukLF06y9IzSWwefb1rn+a9rQmA6ocW9Rwu6R6nLGh8ZV
wHrrDgs/auJ99MWbAJYYtZODhJz6yhUl0guiP93HYqVGtv3KIpDbDPWl6/n4sLDQ/EkAnPdU6623
oGlJWL2DT01fIqu5WZS7t+BCBGoPTFAtCZ3+hSJuv6Y/sZpBJ+w4DrbjlDwQJBpjA8oEZjklHzbj
TtT178aCZ6cYySKVSKiLt9MOgbKLIZ37Ti6Ce93ktdYg231MBdZauGEZgItuM7rl1McNADZZcVPK
cJ3XSMkxIFRwM70+3nHT7X7nJXelX/ww6gTHTnsfL21yl+xHBfcEhK9le2qyscb5j4SL9BbyBYxk
BTkvK7Oe/ML3M8SgnX24qE2vO5wfQ5Af+cIVdPMNWRt+ixnqoqkrflwCwhTDgFFsSL99D5Hip3iP
ec1uglPA6bds2adQTW+0B74pd6C7Q06Telp33d10HL6nxJjfdvsc0vaO6U5zZozagJgBFvpPa4mG
D/JNejesLCpvmTjuXQivSbMekHTmGBizPlGtERSDWQHjBQA5hq6wnS+YoMJrmR/ssTUdnXRDHfkV
agOwWdbn9HEnfKHhw6t8O/UEg67Bm8VIRtMleMtw3oYFs7wtgHuHCQ7rHRy9+cHrOO2GjRZl8SlX
xgigQvRylIsgJiEz6TLSSG/hZgFunh/KmW9sE2//TLI51dDln+3SBDcAwgHlOcHPEGSwr/KKfgPZ
PAt/Oor2dh6JcfZHOkWrZ6ICrMyEAk5YazK9i1oEpI8b1eCvL1HtBv//JeSwYVbANOOXFl2E5pZB
W7LSjKtOSi8jUCgpNm/Zyg8fj9xgPmxPGB6cge0WEXu2oX4u9qCWHkNKXyQrv+EfaBcYUu4NuWL9
hj22VV7JC6sujBrzU41osOTpQXKn2Lsc3SuhFVz4ez2DiVVi+gYjBeUJbAMiq+7GZQJnihmlkeC6
PKI2owdkLmtekS7n36KB3Rr5NT7L8Au/kdCCM/MQF18RFsHQkuktnBMuLO0u18MYcVJtkA7gfxGm
9BfKCkRZfhz8oKLJbl2mfs7JLkqbcwyoRIBqGAbkQJ1pU6z1zXns6XbSNXvHMIGoUOSYz+2xmMCm
qh0K8rHG6RmJDDIShspMwEbRIaq0Pk2HdVrixzVNwrt212MNLMEG5rL1f8C6cLwAIJx0aadvyIzD
12jBcjybaX8jmiMqaG1TZWiJ7deKA5TNUkeddCXkXOeRT/tveVtgo9x2rFcKNzaXj0HnjdFpjE2A
sZEHyND+B0X9xc0iOHe7+7EILp+RTca4LPIKl2OXfDYEdYw4DuHPsPJijla7ZhoZxwkdb+ORLuK4
Fj92i9vugPehSQkmVtfqZgInMo89gXEUVAmHIzZO4kzKClTL0rRelajOYRowRElzu4TzAFKJU+PY
csw6ZH48EZApbB2J+xIzmVlOBXKhhnDi1F4s7LkBmfKP4/IoZLlVliwpL0QzQPP/CH0yuvNTwEgb
31uYrhvBgrOe6tNr2ZDLxCdr8Ep8ynKpozYLQSNMDn1B1MTbS0WOgrlStntuL6/DHsgh2E71p1NV
RwDxBNBSNjyUGxV5Kl7EtmPDV121fU7QOIWHI9YOT8a+SEtKhtRhC9huIHGxxHOVeGIxR1bGHAQv
2IQ+IBCFOwABbCmhaIj4DxhfMg7W6s+Q+T2q0yH6hkFHPnsv+QTaiXndMwJbqlvF8JlPhJ9CogBe
qAiAMCZCJc1p3lPqLQE1YKjcPVxdQWeM/hNq9CKt3qwCrWZs7+8/DkriLlWJGDQ+yNNSRi+mnmt5
LY/K6mGkCYM9b7bPXkCT7jUd4jA667sh5Mq3gdMAa+FuSZBYNaBavGfs3SosmwKaiSrn57sU0NiC
YukiGWGhg8zIVUFkwClFnf/3sjEzYhJOj0VVAHNw+2VginnD5MoaXpriFbO89wEruxYe8m1IXtv9
UvM9xRv3zvxMSypKT1jINzlNSj5w3UWKs7EIBA1tqU04o4SW7731wZ+Zf2aiLewf5Q3oHynIZOF0
NcWlXsPX81eOhxm8JmbOq+r7VXwfbUcE0nROmHnjfcvGdAmFniUcORwzaYZZcozZt8/1Pno5CiA0
61IY1p/rYMe+9qiK3XkOqI/r6kAm9VsTz9WLCeea2gOxzcE/sCB0gSjrJ5zJzYkpk0HOOLG6xhp3
0l6d9ezilwyaBXw6yODK+oL6Hr+QgEBTmgB00EdjUw2KifEjVq18QEcwFGiIPGFAhUxXYCYlgJV8
GWxTDLUwos2FvaWhZFSKziU7mm3iFEphjTxsQgqWwZWv8vLg8OJ4N05pGzQk+sLttxXIDf2eMqMl
m47jIgMYhoXEL8JIl8WN5OJpAWPIiJFhtCZcrBrZyyG49g3zoeq2CaHbwH7e35c0/szq8WALGL84
p35O86qc0/z5ipopyQb+1DelUtPic3IOtH6pco4218ZIebLhZn/s/kNm87dRzRfn3gaPJ2kb2Z1g
SiuntyHdEKCIFjAU+tPAhLmhZMT/heWNSQIKMvXe3lL/HhCPDaSluh7nXJPiAoPpiNTseOG5WSbT
0KMLQToDM5eV7wZWhaEXSElFEqAvjGK+aAZDGAKWGO6e4iQuNMGWF1SdnYgOXvfopzztnObwJtqz
LAMCjg4zAeN31Y5hIrYNPGCGFrzwIw0R7RNOfvBrKfmrjNoJa50rQgeJxly5aorpgXpXMJoOLDYO
WIZPweNCBibwgf9sZCNCbCcgvIKePG7xixc2v0MCmBnDX76HEjiGFx7R1mflHXGzn6oZTRFur5/P
0SX6CyUmOI1sO+myGCwz8DFHHL9lmGZiDuNlJiB+BVQ33OKxGQo0KMfJdIcSdSbUpYxexizpMF2N
LzchEn9YLfFT1PEMZCN2LaDOye4+I7+E2ezwz0jECY9a62RNsk9GBtaBn5cAu3YO4kv6wV8vw7vp
Wkuf+b7fhR+GgkW+smDqQ7/gQHNYHEa1PMs8ghrXrlh/VlkJSroMl7/H1oWvecfqhxvABE8abcxd
2xeS/ADm5TsASVKGijwSS6AcMdAnLTd6bFc1cCehvy0FF8QpiqMzjzcrQScWafwGTWGahjt6C6KX
FXevO1IpNYHBVAN4GbVFTKsb8ukA8BkJsgCwqGDmc5eWort3BBZ7E7rDsD2mH1dYuljcsjOGfjx/
5nQ+VvelQgeiuh8einOdPrA9o+IxY39RqlQl10bhGEoS6035X1BVaAjf5noBYs3l2ceV6Nj1MFfV
8IOi/dUoOmOeFJ9QOxVf0Vr3VGBq6ZWSmC02S2Xm1/Fv18Cro1ySBxlk95RA/gQwTJGoyAlCcg0t
R596eowu/Ff48+QqK9nS9YJjMWJ9ZRNBnfUpdlyqkyrFxsXoN/BIecI7QHbfcZlficiSnZynOj+k
xxAX4J6buiQU5CGNHDYN3M2XGQJtPmf3u3R3Qmwdp/NNc2ZTU9/vOfROYFEeOCj0rdF78Qf0fOBA
BQCMf/wV9F73XNT9DkEcdztqbY49bGvuR9jrhwZrMU5N3myDsvYgbSYYx33atl+2mVc90JGBM1HJ
WNBhs3BQtNXi3xnqx9P1H+dyq7+CyiV4DnC7X5NaAxoGs0NcdyDo0RR9r1I954AFa7MRhv3tvY2r
xzO3f1szSrvKalOGBm2cvxJg86/fARdVOwFS3vRuIS/mWQabIvlMUDFAXJxuX93A8Alro3ulKxj8
Mi68btztuk9NiJYEGjcqMsbRkHJQlohjY2ybnBhh5mWIKiOKugwe5KEPOMDq4zFmUEKvJ8Uw86Y/
WTaBpC3v7iJnOsnJ/T1hABhBysBO06sj23CRoUBCpN3djuzABzSioKJH6YhiyhA5CLXJzMOb2IWk
oC03EPS78ZarIYKQwMyxjD8sczw+xZ6kncdq/6yJKsIW0MyBx5BL4d5Q9dEOMF3YGF0/hQnAX1sk
vKlqufxSlJtrml+QsCbUDKw/y4TK3fHHEFExi/9qpkrcVny6RNt15QcCD6xP5O11Rl5NmVrT6CMZ
cYohLE9c5dDmvRcPd/An5idAFTvk0YvMiJcKSKIIvRkEJ5xvh03uikjZYsCLsWAQ68X0P3btLi0P
telVtl1gQCAAwpSKb+4PXAteSNiprrSUN3RjXJWwHtq3bToWT2mALxb1L0cRji3wkRrkv0QHcAEv
kf856omvg1KFd9LJi9PbksyU5+hEk9bOx+Kds/szyYD0TrChkFWOkFMsvjabIAH5Po5HaQzvnpu4
QrvG/4Jx2z0txNk8hrAIbxcKr4GkqpdUHOuubtcHmDcR5FUGSs4B49mh3ficbYFbA7isVX5XMuV6
3jzK8HzK3KuZ3Y3Y+NzASPt3OIP3dhdcgJqth3d52ZEDN6XbNR/BgEVFAL+ZX6dZNUJpXIwX0O6A
VctVK8vngYYdVWeLLv8VZ4DpmTJmwexwptb1MFbJKl7e2MKbh4fN0+tBUKJth7NR6kffR3zHGfBR
1l/VZeEMeMapPX4xZWkoUqwuHHPIzC/UaCj6EPtj4BoAo4RD8p/rENhb2afBr41OjXFzVQfkOp46
XAuGmczKA1w+6oIdv2+beZwhuGp3s+YTvgg17iQHr2cr4rb4I2+0TTFRuWsnOCFpSTUVBgwC4GGH
z0sFfETbBqa61OABHjOlZ3J7CA46sngIqbn8IEjafVzKxP9VUUgZUBp5pgqWFKzcZ/dmpThWzMvG
GBhk7ML+qwkWjxd8/7B/YvDCmJBLQhptaeNxBybTAh+Aib1DG9Zis3iPjhJBTOZhbVDigPH9DJH6
Dgte8sjrUfxVN5+hbgO5md8T4v4NKG5bannvwKqPRXuWc2y7YVgEF6F58mPiz1vCxBGSSF5MyZLX
HDsiRUDRY1n7MJOjVZqNC+3W5lONDxfBnVESvC2ZulRhi/TM55+gpTjYHZnO+aEYDXgPUpHxDtKO
ecoAhaWkRHoIj2xkf+JP2G091vwJPyerIttzX3oFLRcoCOY3AoSihkUfxn5yU4f9ZyIQeSJH2T/5
cuqDOgvm3FBIdnuohUoa7mDwHs674/SS9QTx+A2HCE0lgIcH13ZPHOB9s8X8gCZheqXMmKiDlYZS
evk4bqf2n2zQkouOOUcwlkKR5HERBdFjFDEnyyaKueyyXv6OOsa9xhI2/Q4oEQbAxPnEaxDe47Dq
fkIi59Xm+4++UFMDuVpMBe5U+NkMmEQ4ij3wR1j/8uhRj0mLHn8eGVM/+VuNMZScX5UqYcERVjRf
J6M1b6fysuwTF9oGwMG6ZTgLFVItitvJdCHip5NiIlmndm7B8bintkO7RTBW5QOUjtyrD8YRqgLR
nbl/Fnqq8XTk+oEClpMaoVxgV9IB1EDWftxTQdF+H+Is/6XvNuAV+XCKA0wAxfMhx4Zr6tRDm5JJ
jt1sTFEeDKLD7Q7dvCxxjcq+43Zm3AjRBYCzLUDZjCsKpeUbtMX+tZko8NJWPRxUhdu0n+KJfYiB
Eh05/PqOgU+JlXcZsHuqHeePpZkaO8rv6bdCctzMTHHxmMVnkZbcmEXfqokrimaMhweo8xchAe7j
NRl8Um87c8mOMHruBh+dKcc953u07vePqRToKUEd0LxYmyXDgENYciQwWy5esuOO/cqIMfwZKZqo
PoKyrydKJhFUjAfquJTv4KVn1HGora1Ot18H3Q0If8LVNsyW/V0M/ebBdUv2EUJpWIMpdVxQefJl
2/iqxT7e0UZ6u//xdGbNTXNZF/5Fqjq25tvMECAJBAjcqGjoyJJsydbRZP3671nbXd9FV3XxQmJL
Z9h77TU8Rg31FN0axxpkmz9tR8RWekjaDNyOJhCvIHeVtNhLB2SzSyXyT/T4VeoDU9RAo3m3wsLX
Onu60yCbQkuF2bOXMKHgCoxnEFVlFK/r6Vs2jUCVzOtvMzW4c5KQQQpyySuBFkGwHOqlAaqznWg0
KpDaj6LCZ2Bf8nKAFsYaj+lPulEAy4gE3IV77h+Bw1GDXTDA0C2Z2YB4MVWS1fEQ1BmEH9hFBM2v
MA13vzXcteS3CqCnYgutcFGYYPIXiVsAy2ByRZbyrFKg6SmFMPdyd5Aoxpv2FFdkhMPGLzcVtuDJ
gaZ5J9aSSHqKu0f5xChYHAC/I2Rg5mbCHYibX+CxP8Y4W1J0lQssaSJvOJ8RZBhgiSrcvfEu6NAt
imA942mZJfXxx3zElolj8it5uhwvMcfLXEkJ2Ym/rGHshNfbrTsO2b1qFROV+giGs/meXMzUEWqf
7uPtMXyc8hGD+ZxPyIwTvoYfrwNQrG8pWxLDLYhEDmjHxXyrcHGHK8Sf+AAqX7gcUIah4KaY5OrD
Q4zvLaVt1uIQlp01hAAWokYIHxtqqE8e30wNvzunRoQ0x9uxjP5b5ANdkzoS4hMITzsIW9ll4OtN
9NHMM+YjFkkNenH0FNpVM4Wc3zj8FZqSO8pxgOBmB2+SH85PEYwzdzrxcROGwspV4jrgpjiEb9y2
Ha81IsbAOPJU4VShQG2QM+j8T9RK3Xl5gU8OFWgSjwOMHkYrbwY4jX4pAaM3Ra0Fo4CpUP2fCCjt
1I9kp/AR1SkCvJbtY7ZRGJX+QHnKdLplqKAEG74W983KgW4+IVlC36B5uAUje2y43Z6/JB5IGfJC
+7Uab3M+GSNXhgQmU5AsDUHAq3MMdfwgZR+cWNYlE7A5w26DVG4WYg1UHTHqZJLJNzS/eJ/GH1zN
VKQgr0qsDyjpML/kIXPhIQpc5xRbGLXiIxYdg+qbPlMWHp+bZvmeiXonNbvPgUSQwnNOn+TEwRZy
gOuaxJoDnL4pbPQayz2qTns6JVHjsAZxlWAsTtmF2mG1I55BvVMoVBlwucyDOKE76iQFO86aIRko
EG2Zim7yenN9PJXIFZm02MTd7qYsaMdHu6/gF9EwSuFOtZrNgG8zDYkUx9gqMU6veaebqUiv9mH2
48BNLOsRHG4vEbb5MJ+u0m0HKbV5g0UIBiXPMJ9y1MxbThN7BhLpXGD5hDvYb5UsB/JK/ie/gEHP
R59yIpgQ3xAb2xnItnT7cEcxTEMtEmAXYvQfx+kMnYzSB88S4OZecKD0zPAZEQcneqdnYPl5ywFn
oVqm1YLRuv1iM5UMDwCs9N5DaUszZCpXfURlN8XgNBSyT3wXoZmszzIbUctOzLTMeKLcUJvlFBsN
eK5oIF7DY+O1WzaRq0E2ij2GQKdNkTDWknRPear0auu9MOsSk417n1B2RUH+Q3KYLo8++REZ34y9
hhwKmnZP/mKFh4lRZmQ653YwTitE3EoNtsbQ8N9yPPpnenRaXC73kmHf7crkBCCLBmQVczE9UIeA
Wx0ZgrJxjYxTxsYoHQgo23EbrkbWboG2FEERjYzJRpUtXB/2sKC+asnCHQe5YIGgsnLgFuSQAJlK
06y/Hgkf8z2hHQp2YmDH/G7WAu0JqLL8b0BUYuink0wUOXOcqL3mvGO7WA52F60u8MrtvOO9eMyP
mPGLFCDKlMA/ufBr81hssPn3HOrXLIGn0um4QQp0FyW8QzgCFFQn0ZMWzqesUoG3YZUQhQMevdPd
QoJDE8LFFVliLgA80Fvtbosh7K8TmTzxjLJLr8zX8PW+vjol2+b61GZPEKbZAnr9rtUS3ZIkAiDr
Qii7E6eUeezKzD4aWULGVVB6Emrx4seEHw9Wq2X9wdoym9nTLNAi6OeB0uHWmbCBRCw3HN1n/MSL
M9/Aucog8No0Mt1595TlrFNSiH71JxW5MYoX9q+cPPkysEchvnUJeILL+Rn64+aso5PF14ph0+eM
t3rRtqzStykzjpbTF8yxGDIduO9qqDFfJlrmDwRXwCWaarpdoavGH6plDr/qddKnvTIPo2nsKQxb
kW77gS+Z8nl439RXG4YlONcww63FY0a3COURXIYpEywS9nIT0USbFV/bj/+p6sMPeYw0MeWbjF8h
qmTA6/nxp1HRzJBFztcS9wYDJcBUUbU2NDBUnruHNJ+/twESkKyDy+CndLhFc3mDV3p+lcowE1/Z
mBEmsxOCyIkLXZbnsA1+WBPqcowCY+5NRG9GnND0S8diNwg2FXXKEymhz7fi6dCDm1ARc4E0ifRy
JWsO0QsLv4Py1rGmPnGUUTRTg3X5+GIePxZWUq46gBasP01B3QlVo5No6ceDH6scf6aEatYSzDBG
rC5u8vs2/jf1VIUNlzYPm4198YKR1wNOcXR+UlE2JUgKwdMYAtLBZrNIQcrYUxzdSoVeb7tn7OU5
LDUcA7EnmwMmVRNLI4HgtgFthi3B+etQProcipa5cOgkvMfX8PclemjilklGcqoKP3yzdR4dJ90o
sB26E5/NshrhrFM3ULLinKWLV+vP/l+zgUSDA/Sl/Zc/RFaM+JlCfcO0g6VlRE7U6NR8MOYheTLN
nRnIXIp64q/Y3zzXLXUTYxs07iIzRXyoPZv/T9ouAfQyhhQWNBqK56Js17mX+SujA0xPAEc5wzDq
AxXmy72hzqlwrGW64WLM/cr0UH/zIYpYVXvZafPuS1Qx6UHbIJSgcIN5oKyP5h1fcncOwS3CfUlI
Lw+39OknNCm/TUGgdQ4hCaMeAHwKc9zHEDMhmmOh+p5J6x7Pc2u9OlIviJKjfLcOt2k5DDHF+GQj
PzvG0B1RcWldKaPLdRs8rLegP9m2fZ5wDo1OxCRX0LbKNv2UKYTJ0sltQHAhjE35j2wsGoKtY3la
gJCvDGCanjVMhh3IU82FsIqkoUsx9Dw24jvPzNsBltfGfzH0rRmwIcL5GX8h7SazEXOVWuIzqOoZ
Iv6EO9X1GX9kFLLVZ1FMsiNsxX7PtikT3rXI98a5iRz27uYtwNj7tY7oepe0TO8CUrFgCYOsCqXj
Qv3bOr69acjLhaGGr+BlKp6jlnchsyzmPBsAR2r9n+5Mhg3CnxdElf5uxQJEFqqAp0zD5YiBTDq8
v5RC4fjSDXTMMFfvrUGMDqRjaDY+93wH7YpyEjdRlpi6c31KQ70KJkIcjit3z8GHjpcBmHxbSTR6
jxZS6xYaUeMrn6n93Ty/mfsj5sUQfHO9wRqlTFcp3RTYi5NcPPRcc90Z3jLj/uu0wipGr9Q3/HS7
YHNYslcciM+kbr1GHtQBzGD/sNnV26s2BfT0joIuoVmqrg9n1tGqIgyLlB7vsQbZ/h3jSfWI2FGR
4UdRB8+zWfj9Rur1yXSDBwIFVYSDUSB4m2PYnhjxF/ibDnzwQ3Vcbw67OWerZOETseS4o9FsoI7O
bg9T/VAlEVGKnmpZE+7LxVzAx46U2lrpONDKBOPgoY4yutxJHp9qGgqoSk+Z7vGZAGbm7qcQ1LeJ
cDGWuEM3/vbZD/N/3AqbDaH7+YP8+E3CnCnQJOrZ7uJmly2i7xMiDrdQJjtl1ZYtY3jlRrhFd7iU
txkTbpAUSgR4+APfSOA+ZEnDPBUs2Q2UWrw0/rhno4ZIDUXvMCNvMx/R8N4m4ATedBsurGiLwCrj
2FBiCN/5vfQLIiI6/0k/fEKMmPNFmhlaZsEo1ofRVyagrIgjWbj4N1yYCx6KC9XP4W/QJWAprDn6
rTMx8se/Wc5bwawIoEzOL15exBfNUM89P6nzM8A1mJEF4ADxv0Qhjs005n6pyRG5YZj3HrRQipIu
5BOe6s9hpYN7ae9hbF5uIwtdIK2NdcrtCc4D9b3X9EBLviEw5s6cL8HWaO1g3YaY594O4fzsxlFB
mRTB0bb4ZTfPhIqmXXQ4hvmPaGZ+XkUfNdM2RZ7rwDgzRTA1Cb+qqfiYXchmiCZ2ulKRILuxo1GR
oYdy25d6x6BhCtmSyVierpZobm/NzK4uuMrWVlEsR+Fd9A2AZNwuWMQjJnckFUP8fIf189QqULRJ
wQsPKJ4vnnEdwFUKl/BGBPz2xPE35UAp0yCermxTw5X9U274eQ2TQbdQqnD4rqmYl9P84ldS46Dx
XqUDx6HdspEyRmx66DCpujXer86utju8TzwsY2Dg0kjzJaVgxzWtaA8zP6Yqe2NKBrSUGpCpvpSV
gGyD0LhVXjLC+A2N1I1oeRkO/xGj6IQTnNBaCtCAaI+rdse1XgP99Yy8mp4ywlprTAIgpyYULNZ/
Ngd1gSWB0WLQsZvQwImC66bvoAlgeZq6+5x1axzgKKBYN0jVMeSXTw5Rb7/LHcKnTtFIYmVbOyY3
ExOgownH3xzC56cJOVqt772mAhUpHfMT8VMb921qeYItYWucxcXTFAJ7Byt/RC8x35nToS3WIFTN
SfHysfQJX/V4XJ/dXjjHotYFKY+RZC8306LanK+K6xDyVmU7dQuDOQRpGTlFBtSb2YEpB+eIE+FC
CptoiL2UvFRqL1IaeASZ1MJUW9hNksUhS06/gyoVcWXEuu0HuRmpOAm3fED0iPwuNrI1GDw1dkWF
m+QJtYTct9UiwjvF8/GIBcyW4gIydHiNyIgqMAK7b8v9q2QE9ZhVj1ax+w1iDhnWuFGznw0bE8M8
AnyYXuHNSF+CgKbJ6KDLYbu/J4P3fio9PNg+pgiW99fA377oOzATRX3FkEocDowIEBdzjREYCoSD
5zmIMVNcy/gz7n+GKcjcs5yyVMCIGIZR3rw6XEh9Bd8+cES9ZRWldz8UcD7b2GzvKIHYl1sIHlfb
pWe0z/cVr75bQLdpGbG6Nc+3blEPKgmN9e9WCPmQSQrXHBhHMFzDXKNMpTaPIGRAAUIUARIk3W0J
KUAKNgoLtULdArWmrA6vEUvqTh4gJML+t/bF8Z7/LZ8ibEG5WLLyA7PjC1m6VTBht9avss7SrNom
XuivKNG5ZWaCYcgHib+CJDKTh9BoAjDAm+/Nhm1jZosXCKvAQ0q3kBRQNlPIuAH9gH/ehlPWk59+
7ybwvx03YXcWK0xJHa38LS2mzzSBLudAXNb06xrM71Eyp1c1RevVLq/AFkcyDzkadvQBuiARieuo
+jWdkAmYoQX0ImxwJCbc6nb28ug7T2yiKExuLEepYSekjrojPfO8wpEFR+8AVBxT7w7MzecRvlx0
Wl5w/0GjRceVYz2jew2SxncTdGUhr0LGhBnjiBvAdaCO7YGqA8b6rcWtRjCoUYHU0C8kxV3PYquQ
WkI7LaBiBM5UeDZCTJ59EqDRgG5HuAE4CqQ4JpMiRpqoN2nzM7P8nOauAEq4OGqdxWsSRhLRj2oP
4pu+PrqET9OdWTMYOD6lgGQBekPaMYZiIHSBAz9tBlK0egomwrX4mgJG0FS/IXFnBe2hctQ9LzVs
qTqJ8MYFUhykNGXoiArV9NZohamheubMtkZhiQ+3NSgO/tH8cxYRxBfCTJG0MmhXlAJQ+G1NwURn
9K+MziXe2MVwhTrikYRGMEO1b8Y3aLCJu8XQk6FyztUo96xOZivmUWPubuBVKHcbDf/1kt0AoAtA
DOG3gt1T7sQrU+dbKqZSk0YoweKM8u5SzpjseIZPuqcXZfPxuAkDxdmUiw8ty7PxRqaa91arQ+8C
bs05ZZ7nYlp6LoQdNRz9WyOSejcx0yFAgrdf0fMwuroM89oannTwnM08vgH4m5Apjtn4q+g7ZQyF
wW7zHgApwmqwF+cwiPnU9LwAjVw8spRbx/xzAEJ6tRJdCJJey2KOMGOurBBWFqkdDChlwwjlgl0w
758sWpqsPcrso1rDDUZZGLo/4NdOw6UoGyMhUvEQkycSTBByFkUlpl/n8jDcQn2LH1KBnZi60Mor
Ua5sEOzOoJk3sstrlXLZH3ZESUuiAt8QFz28KTVUj0S+FjIEwxQF1chKng8qCzjska7ddiP3JZQl
HvsRJeRY/CsR/jYx+w9S+z8xGjKoWPfZkVKBVKX9J3kNg4Tw7kVBg+nPu9OMDmgbYRbev5AmFRDf
nr/DFfiuFS7nPcf0CgKEkHooVUqAihCWMJQ9ASaiknDYYTeNclOpX8sG5GkLYy4WdT4DFfA56KTx
EhldwJuGIJvl7F6JA3UXISV+8SOLz4TF5Vr86ka2dLOEjyXKAGmU3s3rgDaISZZqFtjZzJJZiP4I
6xotPaGUyPnVJ+FMIrNLmYyQJoz8H1Nd2IiaUPDqp4OmqybtiPwLFfpXRp8NnQzn1bxjLp01gJew
i2anhyvq3CUuLFj+WMNpp00wgiyJL3xBxg7Ty6rjdaVKggaPrFxmLvMRKsTMZoA9siAlifWb1dsl
MRMCUg22jy4PlU4DNKFRY+l4Ma7A264FBJuhhtxWeU/0mhwv0oaHJSF4XbKka7ImZZJspaDfcYMH
O/z5+qP25knjsJAZBUnGNeC6v9uc/H3KPrlbvbBufDdAd2j8Qq5AcaxFiDXABTIFH5LcBcTJyx+Q
tjcQHljqcAKASVjHLdOyNYLY1Kf0HSEDI0BmKqqYA8kOqvKEd7WTr/PMDYgBEyTYtgA3sqEW+Dvc
RX5bv6eVANzrKlQ94cj2qwfEaXBa6D6ohIxMwqOhIkBVa7hjzyaTv4PNQMz11KB664Qi2lsRd87I
yc/v1lUPyTRdLX3KdawMV01wygzKKKy520s8rARjTc2rQQP3g1k9g7OS35ESykTioh7URj91A03P
L6w6p4fnJ55C6QkuLLcaOWUsHB+z0+gK+Y8tAU9Lclu54ASPDWBbVVTgiHbLs832ys5jzDle8Dgm
qgNCHzxJmpGg5KTbd3/bKflUO6p9UvpehTj5Df2Y0XkxJkWF0jBnkZHjDMA351yQ9bEh/oItmfGb
oE9yg60pP2AiOMt3Q3rXLYcKAFNgBkGMWGoSYespAmUvmqLgZjbb3Io50Nd8b/OJczGvbxq4L6nO
3oOtTEJOoug2iCUpyTHnAB/PuTPanoWupbIbxvhq76YvoaTHgSPDvOn+ljnCuZ4MHM5+zhozpZ6P
kq2FAj9ksAmhrdmAPWnbwKZ48ycsmqwJ8XuYvtqFvj59rrDG4jlrbCTpDVO1I2uLK604xA15BAt/
tmOwhtfAgE6Jz4gBxlSAvjjHl3FjnX+ZEpZhnXKOMSuj4d8xRXQtHUQWLn9kyHhyJcVvuWN6Alwm
oCnMGZBFGcWdwd5MB/wtjjO0rZ0QHLE1sy1rhmOTtSR3rBlyDAc9x3OJmQLviZnNbsvMdD9wuIi2
1q1UVXqRc979vQTD9/wwVhfqHlbMgQKiDKgpKOy4BxMNLoQERsT4Kp0GCMDj2cElgL6tTEG8FEwj
g7cMcrPbAuwKK+IlvnnPEwbt4ipgOjnwHqIo/hTGxflmiOP0usQ/1wxb4dgzQhCLFzs6auMzzfyc
8yblSVEOAAo9GROwYtkGZkm+EkCh28C8ffwCWAJB68mygGxE6xubSOkW2wBdUk9TMuoL962AF1y2
QYkYutDlSevMcY43BBAlwyx9NUP6sQp8225PB7p/1jfCSr4DJhpWnNk7EVRioT3zfvebARHFcMWi
tImWZe+o/DZerXlfwugG0cDEKd0wuJBu1iUwRQICSplcc0b4AdrrVFHJEvIJIWEv8CNnhbe6WMy6
mXEACmQdRW5Pc90dQF+RD/HKIyw/Fe5oPBibyMpFt6vx0Z6C7t+4xzAMdky7LG/LqaGL2+PGhx/b
ZdVQ34sZA6g98FSYvzHg8cxq3Nbl36g7CJk8655Yyp9lpBpDltgOigBJYlTPngWgWRIMWxQJykqf
RfqVEWgXyvY+Lv51eIHb88PdFjOBHiKJjA44D7+7UTB0yIdZAOCWDtv09FPkrTNjy3XyhZZrLOgQ
L1oG2lqM0UHSgBN8e+VkBhPnxbSBaVfDy/sfstzAszKYfu6pjjq5HxKtJgoYmhhr+KyPl5FjVivj
tuAfuD13elf+rAv4WlakhmgUr2vRHTQDS4XiUcWwexMWBl5uL6ZbvqhFNOZgxEkxgnoL2yiOfKgK
+DZKDAp5i5GfHfNLedzfYB2cXdUp18xas3IswpWzgjrwRD0vg2dTQ+i+x9te65PN2Rx5JmoD0iNr
ORsYEDHqcDKp5nkgSCFblTtT5mvKVKbmgIqdwumnPOTPWjyiiemjI4EbDEjO57Vz2Bcckearljlq
tRZeFs+DCeC8qDOw4z1lHbojPCK/cFJAcSsDjzudWBA40qJDA+85x1+DM6K8uHT+0cGPBTCIPsI3
Y6In61lpIUpKb3oGwP09jI0Sy5s5hXAjxIHItddW542Tk7zfsWeCM+DKmQZLfCKK+Ij2hT2zatvC
RdrxavhIgsJKWdGSjYSgWzvI6oZaABzS/9f1hMZ7DfgIvuc2sZNYnpRmVTPjgwBNcvuO3IinmAlT
sE6jAg2RJQE8oneDUsyYKVtEmVXBNIdcHDGHyMqQpqy22JvISYUa/K/S8Sq1YvNh+JN1kI2UCmoD
Yxp2LFPp13r4ktcBSYsPLOf3hoaH2FDVC5ITQN/hMjvSw2UVaJEBV+hrsHXmfO05uTIFFs1SK/uZ
xeoGYEJmGUyqPdg02siVmSwwTwiKo58vfI9z9R5HLw7AVlcR+UZgcJz0kvYyMaYO9DxEkwimcDoC
mvw7zfVN4N4M1CsW6zIRBTGnLKWA2cqRymfd8IFQNkJQiXVUanGWAf9BnszS4IkgkNFyItDBrV6/
9sAtGoYccEFBlYcAD8wlonVWGIGR97CvAU4XHcmcLrqB/7dW0BnwJXhxSQE8RlAGwwu5UrXUu1kA
mmcaP/ycYG8N1P/C5lZaBEVs3kcHKhQE+5SoGM2jAQLZRGF5iZ5D88vBipNxxPgOTqUGantQKfNi
wDGM/V9gmtZltDwKFvAR4UdSnMCy1FKsX2VmJt9en9ECXvqBA/+p2XHokDyfUutxyGKES9Um3odd
LdKFlJ5Pb2FOgGk0OLL6d3KO9QvPcYbkhZJDNZD8vaOI6Isao9ir1aniVnxCl1GfZRk9KdgGYr4n
PgbAUV08oMBH+pzH36OMjukyoYlYHiYoySqEjtamIV2BOLCjX6DCfTXgL3OYuXUBcxpbk/4cfTXB
xQUFb+Er9B4ajJgmyFSZ9WnkWq7M2IRVqXWMELLeXRJUKHD2SfOfehsymMHqTfxOy2ASxcanskPL
yp9EDv0umYVA9eFQOHHC1yEqUyMmOKXpmWzLMlc9vgYoqn81dCo3EfZq9152KGYGq0I2VSqDPRv5
cYcV5GiDAIDgcoQjrJss4lWLB4nsAlfYlWo0W1i7Xc7my0adWLplM7rtpqcxR3IIfD1l+EIXmvkJ
HKUSYD7QseyohZiuF6oVaKKMhGDOh9mO57DjmxhSq8m7RTGse17ddGAlkLXwtfPMZDsi2zCp5Esq
FuKCPYkaofkPJvbYWQ1v06xNPerd9iWCq+GYcMSf+/4TaV8vyID4+PgpNws9scIEcD7HQV3aJjey
6gkM/Sqp2y4M4KNWq+c8Z6mWbfkzwnnEMSqolbmK9w3tIcgfBxXflKhsrgpujwv0NEBDiwb6K0x3
/5lARivPy+dmof7Db4nLDI3XTdAp4YCyJD1zfekTll44HD0lMCRVU7n/AsT2jXWa8rPpDWb5L1Az
piGQKzylUv78Ycr6Z8MEV+euSq+rOv6RnTgtzEFhqtEI9aTiXa62Nv6UFHOIyC/1oLG8+S0Fy5QT
Fhfk0zPTX2YInAjsUpjnXBIFNwgpdWhrGTFVx2cmSLx9uR6xvdNg928l9/0mBYK/WEnIMsOEOeJa
8ncZeWsYdMlkqFSayS1v4NuTcvxXeaI903e8oylxoRTf4AOPDKnIEH0kvMZezJ5+Q/VBucTOlyQk
w3D0Og2a72dNUivuyE07bD+v2HDfGaIwgcBcWypeCOMJNyBX/UrPh9uly++tezFStrSdIoE0tQpV
1rnJCVzFvmjEfelOlEu2acwtPsRt5WNYcx6Ho7AK7JzanHkYAi6GYuiHOBWoUDGpPd0juH3qq/UP
ieXcOzqy3LH4N688OmNNzMQSX6fn4tpmFEYKacVWbABFKFf4vWj2dUuQzDNT8RIXUcn88jcUachM
+/a5jBlZGqyQLZB/dUbKl25W4gOT34cGcR+UR5adthwht9w0K/TlbH90V4ddQl+KnvTGOlh7xnpd
WcfyRBHPfR1xsMsDAA/Clznmlk473rfh4ulBmVsNN4XFkk0zE6XwLOQcPhoRo+SXbF10eKfRXT6Z
Yw7My+9AiUxjlMDSaiSg1RwKF5BlUzeyyFLFhq1MZOdSPzpQhFUCUNQWm/HedJX9hl3C+fnHhzEO
FOcC/wSAlNqYNwo4pmxr0j3HVJ597YkTg1+wDW9Bc9/r3VJdh8fyGZ4tbWDH/KBMFf0SKyhWd0UX
AI2EIyXcCiE0FMG6HHFkJ6aCFoiROCur/B4eMlT/E2bHhtvPDqJMDR/B7AI4lMHDBrSUvj5Cvqrh
U2U9R6RcSNaceoKbnAZ4i7Bt5k09VE2VfAlGPTpB8h5Z092FKBxhnzCf+XGaH6Li42qG2HRXoqDn
CoHdAhvm/K2b0KebH0cTwMzOwMsInrFujr/kHi4EXqjoJY5BBINPb84qELl2sZpRoAlxV+Ek8GWG
gtZU6YeM98IMHAVNqDu4bKFT4vEAuBzw79yqY71nG7bHtCQnCTe2gpVnnRlmBYg/Cya5SNIZSli2
nhVSC6uQ0oaNwDQMa0G1Guf9dTD6XyjqE7jYxS+jkgQJDXQPigs1ADOAm8bz+wCc3psCBxP9NhFP
+1BwiHwV5CGTHTnX046Nm25ZvEpKMXO04pz8JB07EciUgRlzy7SkkWLtRXnSbqOP5utjkH9AUjRV
AuhHmanFP0LMbQ5As6tskgxwciVjHMiCuN4x2a8pvYt+87MiTlqQ2luCXPl6JFuQq6TArWKAqCeq
ZmYiSqG8q3qDjtiZi6bUQqWUN+UL/hqWr+xsIw0rv6s8cBxAbYLuZXLUkdl0BDAC/IvlIznUN84f
IR3EtyGKO0yBfqVecoCAai2aOjiCx2djRbqNcP1jvYEbBbqksmOWoXSJqTDljqr/LVgQKsp5NyE7
tlmZAa4BjyA67Z5qOPn37ZkZ78rh9cJhjKYrQC0AC476Wh05hobcWJLZ0zECJcjsAXU8WFHO8MAx
G6O9VHOsVoHgJMoQSgIJ68Vp5KDHBlmjUDdiFe48vbJAakydEKadea3rsc+fh8M83jFGIUQVfaDq
Z5fMD4AVvDhHK4CjgL8MFhBU/DGJa7DTTHdCAyBuTHRmsNFp1I+rAPxipYbY9Al1wlukZIlL1sDo
/sjJ1iOExAWQekKGmZZGDvMFhdWZYmfeRW8MYShuZOI/sjEudxqNmnUvZcfVYLY2hoEYTxTuWvcy
z7SC3HoBTqcGJjqU6jDOt5+zFCviih4L9BAZLM3tSABGQyEAucsgH0FL+tsBV728oIybaLFq1idg
NZfdrhuqvGmHLWzIewr1rUIg4w94PbNHcDqzFEi8NkE0dMbNQBWRG1kdLgqlZMm+NHG+UhMvp/ER
oQkTRcpFP9AiLFTSjGz/OWY1gP/FTVrnn/bO89pDHqg/pv8wYG+ukwivJoLwZCDG4JOqsIMYrem2
RZxp5qo0FPTKQH4hdPqUo3zH4UfSEBi93N46pgg4YCsTVWQLSSWOQlYlohJMD/BNG3YsIlLTDnQl
lFQW6DRvYtyQYWUhNKADwtkzH+pHi63HL/ABaxxA64kKsOYSK4HgbhtyNWjoevwzBUyYmbydHma9
fGar00aCNpdPXUUd2SVY9DShlm/Q159NDqXz3eYPK1jvfXCW3KTleK0L0GPTA81nAF/dxD5HGIay
7L0cgSdJoyJbK+ye/ZlZw5Z1r0XnO+qaBiSeWZ/E5gcGlxlr2yxf1GxaCwm74u9hu3CiRmSq1LIG
GGJUs+v+MFxPM74zhnjJKtG2HKwels+BvQzo/LdbOeWwagBck3Le6siWfNq0VPO35Uzdn7/blFoU
5NBjtaNzKNrz2jaoutYCMoaR9sx0Zma0/ZmR8hOcxffGz+lXtM48Bfh42byn/wojDtUQ9Wazrty4
s7aQpi+lWHk5RZiGRkI36gBFruV+wip5T2OEMniVFw8pETOcLmjx+VRPViwY0qcamn31PBb5n2Q+
sAwcJKw9QxTjOaRIbT8ECYVMTlNFCjYoJRie33DHZZHaAbd/5fBPntce0kXLqAT46AR5VrPpMRkp
xaIeXIctSyb8kbqcL+F7fgZWqMw+AF78nqkvtAzWquj+R258R5ViO9fjAcXQgtlmzbNGSMnnavm1
hIP/cGF9aeQC9PIu+rpKbRLCGAlSKAjyChbSF5w4raOOcq9XgFSKsxqq2wx7MeYijKCJI9zBxdaw
gIju391B2icBur4VwSqY3oITRyaPqU3ZpO2GGwIBBzPREeVNu8VYtO9F4au4Oc+AbS6BUQ98DeGi
pxE2YZlkOeBW9JtyWEImgADjQMPTkOp178P9/+g4zcL/8wV6pznt7i+3S38kfIuQTCA/ZqsYLYNN
JdzS6J+BTF31ZE0REnseX0pdYG81FfHN9YIwZjAVHjpsTOBySnYF/rg1ODMnaDDKxmgEVjQ9xzb4
RY77MxUOTzfkYdstb11Dz+ElhryuaTkricchsKeXmZQIYv3s+jfKQ6qCM4+2J97qP6noPqqKoVfA
LEFQEjWvq3yW4cPDlolpxco1/ojD0e9UPmvhyCW4QjO5sR7RoiSN9RQszBRacozJAiOK1RGpzTAK
NgRFID2xZaRorkCDC8SMfEX+UkYPk77RLosziwKqD88r3jBF1UIQkmGcxbniHovKZf5v1pJ7VqY4
2FihSGXysMZ8njnGPwc/Xg0me5wCbno0yFaCTyEum1MYfzMMxoADKEv1kzvSW3agyOgmrmVA6wrw
jxLjXqB+f0+A+SOnzoiFkSS9TVlcddA0sWMac/KruZtFj1NnIgpaypCO+Kfih3hzslQOUir80ANC
iB+5rzeoXv2xeZgcExwceGDL1mjTSlFR9q9lzIoOldm8spLBLvlplA30t+d2fW7PPDQDO62DIhcB
6PBI52onojm5TjPGN1ZXlqHmAJx+mgf0VANgfxzke4a/UPzBlAvyj4KMCiEfBtwKy80Mj3PZwnmZ
G0Dj+aWW7i7Nkgw3PS4si561UK4IYz7N0Z+oNv6St33+5sMEoXvn3pErg/xyeBCiEjFYA8xR9Kfx
R3rBaFTCrNkzp++JF7tu2H9pFDH92bCwGcnUkPsQQIcVoPMkyXlX4EQ/c3ANHH4aLeSHY/Yp74fD
bTDwjEM8sa+JUjrf7pGdf6FNgMcQo/agf6WJPWIo0y50kiCd2LD28CWzgdbPUHSeP8OAgwQ9EWiI
cL1yyBCBe4bBS1zvP9aU/zLAE7So1jYZIElWIDSOf4Hg4NQ9jud4ueHoC++6Nli+ueR0+jany1wg
O2L2FKE8gT+IsZf3lDFihFx6ggneFIOZlCneQ9rMHrKzPLH7E2rBKcZ6bhVBlZRpvYS8p6SegpcV
XPPdhhvpgVvJeBR1Dfs3KCBz1ntIvjmXTsZHfphVJM4N35qihngquEob/pgBINrjvkfMAV8SoD+d
vtBF0nopj0qHvFgcnALBIzMK9zXCo+YnIlJUPemeMmndyUHAmpwTELQAPrNsjVLWkiWGZ2hWKFMR
xmx4GZELCaqtT0Ia8DBa5U5LH/uh7GilbEgVbcQ6xQMMX1dqNRjNX6gCkW0fdgHPnAGSxCHhL4pz
8t5KDPn7euFEnrZ4NVDaPbiaIzQiyh1+w1tzprAq+yZ8zXCSeCujsEflum/3X32F+FNFuwQILqau
AZAssbekw1tXlmN3SOYbIZk4VHwkUIgma8ezTRMddBshpTNtSR/qYCzwX7OioUzYDe2exlvDB8uO
Sz07pxuIKFONgISYiSQ5aOggOLCbCVe1dNm9lkdR3SP7vbwprOuBoJvDa0nQAkAiL8JlXJ8Iqpms
DEcm+wzXehU1CHQZ6NIalyy2G+xfPl5I/lO2/Qv/FQDVCVeh8JPVDYCx6hlTz/ucr8IE9Xc3nsB+
zqxpqhcgtR2Qh013hflKbNOd6DPSmi2BkQoTEa4lN/IdQJTpyzMMDQCcktsjoYqPEMfPH6d0P10P
+2V6cBW3NFkF0xcXxPE3IpM3e5Q4EJcwigFV3urnqUGhsJdxULYNnzLxk12GIRuRdsVLc+pOUF/q
Ba5XVCYpAxUuK2QkX0lG08Si4NwYHT3ReT3gMkqjTWt5gwsY2LdibHlG2EqIA6BHGq3cVy4m5aws
+Kgl9Rh4OpdsqE5MpNUC8egcj4AaNQb6PgYsiAp+mI/InUwhIclJ8Wu+2TmmWFQcl8i0nGgiyBkg
2xmkFnLM3iMG6TxNOuYG7c51v6fUcBNLrfGsfj+zC+cFSpOxOcsEgpbd4lT91aOUgP4sDEAthmmN
22C73Oz5j1eUINBMj8NM2GD6lqMiB1GIeH1+83sO9q/0HkCtkfvEsJDJsFJd56J+PS/hQ5GeIiKC
mHKMrL8uV+JPgvsTT/bJHPxEuIJiNnxAqUdze6CdnwBF0UTioQP7GJWpwDbYcieqw4IC5NB9mBpu
I4J+2Lqoi651yGQ60+cUOLjLFP41aJ2OFHcQqnZX+S7+FU6Hn3Au/kRQMsm8PGb3fozx4+KNZaN8
PpPV0zbz4BWORMTGDPwjvFLLEzHSbUQFfd0noCtGIy4jBoELF+cERKnFZXMQUhteiFRi25/k1sRk
Bqo9/ySYqC+zkvYYxLnNIJbqE2LiR+OO5gi9Sv55ysCeZUdiPtIywuirzc/jpjpcR2hvjJi6IAa/
2U0NxMI9u83J288v1YNotAL57MLIJgCiUKqZEUwRkfmPVKRWtb7ZZgDDFQqvootE1/dgRw2Klus1
qzV2R7fHnJYLMdL8ISX/FKAfDQymL0bK1cO28AkHUnqHszRH5wDVwyikJd45XDbyj43Y7V3VvDJU
peMfKWrDTfZOfrxM5nVIMzSRbaDxxMR6scmELC0JPaMCFsfTuODqoy5OAWDBNmcE6eBT4ZAw7yhA
qYOAnk58WhGqLmbJmFGVuDzjSCDajuh5BXqrOULDgyoKYERHn6V5QAD+bl4HuBn+hU1DsTyxiNCN
QLw11y1JT4xYMcBRvMLPkZpfNAEmm2TN96SXdsv+ms0tMwT0oVjLAH9EuCgZT0o+uACDOdO6CB4t
fHqsxTit+cr0u+Q7MITj6pQ4z7IcScmm4v7tTwAMBDSTn+YJR8mSbXR3mRbPJKSSHKEhJK/JbCgI
d+OJrwwgswPpJRZ8yzX0mh1pAMuVqAYxPVJHAZCiYcS5EbxsHp4hlp/xf1JRnGYPF/IQjHV19nBp
QCUTxc0ewEU5A/uOQS2CT2ttzASHcq3Dm3vZU0+32A1Zy6h92OJMfx0l7m9bUQOlCqXE/QfcPMWF
JHBs9CCmPFRORMoxedFIx5S/8UjO70qgTBdgQqpVYeL1AXcaIkKb7xHSrY9cTc9DeB5vcVxqPpZH
3nFJ/szi0+djUaHFO3PpVX583/YYbFsqPR4PHAyYiYEf1f4ZW+jX6cCjp9Df/rKFZ0QqGtrkeV5A
Pk3c206I9/pSXZRoTbWUxRxGdIcYU026BA1uNkTMxg9zFmR4XlLMcBqyxjGyIB+GpR+JytazxiOQ
5Y5WB0ID24IQAvhlA9ckw34e4sQL8vp9WvO6PDrpGABtaRLFe2waUIYaG0kNKaSVlkooCuH+ZluM
btU61cqtsi9jXTxMVMgAPnxE8sbS7mXltkcoJ+2pT4B7ar6YHihhSTCjAhnfFHg+6T64JBcfhMwS
ABFAAMgYXsvuVW01/F/i64YzcqSD++QXzAqiEJPpCOvYF1ygOON3mjZN2+PPDBblQ0sEat+1y01N
oNeDj5fvSbKfr7hcf14y5kawplM/rtdjUvdsF6wGUiVzyMIBZkMCTsPQh4NsfTzFQfGNwRFHt7zO
NIFF90iXpxAFxIqgTPF++zmK+bvZRFKF83wCj3X3x4mn/5YV0VcXCmlhhITwggnJtEJlNKc3cpI5
OZhy1AckrVMbFH/WvuWss7zukL17wj4cp6mx5D3De8D/mIoxxfOp306wTowZgiXOWz2j6WpbOnLs
XZLhqYAuDKgLyMDQbffcjUM2Xq/7dvhAlGaOY0w9c3+em+0F8HITEXTsSiYIMocJo3NG5gprpC9p
MvpY8v8AcgIAHYiJYrP+P1bS92n4sYEj/iGA4IYmpuw+pHAPXuhCgl+1WCU5wCDWVshFpl1Yfsd4
rPuBhnH4YOC9oeWmnIbNAzg7n1BYoNBoqz6/2jT4sZUTUDrGVWiG4QxhyBSuHzIsZe+jHRu4ScWJ
+D+WzmM5biyJol+ECHizJYum6K1EaYOQab2C9/br52TWbCa6pyWyCngm8+Y1dO2vWRgAEp624Fm9
JI0tblwhvlyKvWkDjmQV7FviuoWtZ1ZxGZKBo6azDAsHKjpMUDuSQ2ozuD/GbSEINkZ18tN2fGyQ
JD0rnkFV4lbKTRxCJOkg/wefHVHdHIqlnUCZtistzT5/jWGKY6nuyMimqKtE+kugmWGOj0/ghILF
38T+Dsvz3s/2a2eLSbQ/wazEautHHEFy9aW0EidQznNAVWHWmSkgNIG0rs8ZBInSTFjEq0xrPGtD
ObLJJVGA+JuJg2DJeBTA62S0LtD9Z5gIx3ygU42wqTnkPQoEq4HAVdusLyYh5WHbpu2soNBA2jgi
5FOrZbWuVY9s1EPlW9Sn88W4ZdRzkmDYuBR7g8JPMIyZR1M9zdTY8U4yk2k5jkwoE88TZ35sY3SQ
dNUjds37lZA4cCpB7CrCOLwy3T+q4uuV20N/7C9uct318VO+UIlU+Rrfd+tSEs0SAfYvd2OR3EST
sTBn4HGRjEXByuCYlgN7V7sJjo3I0iz/QcfNzU69ovHlpAb2D1hdY+5Iqf7fOQpIrLq3Kf/aYpsj
U7L0rBGV+hzSzWDksBwNKeZ3dgTZGcVJHd8wqPkQyST+JGADQv6MGw4C49AtF2UQ4kdj3NnCUHbu
rOsmlMi9yRrG585MISOeceFuK5x2oVQ3qbuyqoA0KoztMGWZ/M8hGMLfRLCQlLUG2ZPjLu5VP3Xb
n7hMKoS5NUVvxmV9RD4TpHD1gGrcdr12yEc6pPsYuhfbUDk9jLTJ3byLdl5RKGAXRPUfm+l+qblB
HJZO+RDxp7+mDn/lqzBbO/w6Q+8EApQ6CWoNqqjrwUTyiCX0Gt88HgFyoQyv+mh5phFOON03i3FO
b8KXdprsnwAqI97f2PxjiwKnHx+UqEmfGSsxlMOAgBxfKkMYdjgYJiOQlE6T2uzTLMN/ZhZnQEyi
roZVig90HEKg9rLwQQf3/QLBcmB+SqPLKaYpobblvZlErl2HbmVrbujNQV9Bc9R/HVHygv+Az4if
/kg1FkNJFRSJrceOx0icAsGTClKhMj0pb99jYxcW75Yui2oakpcSCwZxR5eHDR2ruIbj7Dw1J3I7
VFCGnukq9uevZoPjye8W6s+ZvnoSHuBKQdJ07DrpP2RkpfEu6rjRrNDs0CDICSDeIdqqSzSQyL3i
XgZxVgWOE/DSBp6g2pUOLbLBGN97TkPOXzqc/oFCjO4DC9R3EfAwv8FxH2EDxKiWPY8UsntOGTJc
h0h6jn1KQYCtAMkfEVTdRswzVcgVhw3M/oa76a4IxKs+8DJwE6BEVf0XyPOPw46k3t/E293lXSi/
SllxMLNOdz7GTrdpO9o32URsOSPB0x1yNprnMMye4k0KzxGRKhQ6yq50LW99hwqBES2npzLnhom6
VGOU0GrjQhLy1cO66p/CKrHogTDSlfGUDL6LnCcigxckj8G9msww7ma+KWqWuJL/mMP5bPpkfafm
CHFp5l9jt8IFERECvbKYXqC9WET5hQgPZ8dpx2zSjsklsCnajUfQ9CDDFsz/1Kdn8Xb3NfZz1ieD
G5vYGdhzVFNLaJOUiGEh/6cYX0Uj7h6Qw6m4qdSFI1uciuUA05nbsSjrq4FMq5P9aOMzAt+DTtqu
obzalbRgDI7UtqcShCWlRNohGtFBCP/9xLFqOrZKA1p9C9oPpA2Qg5+gUCsZUg5iHznkAs1Nuusn
NovY/EtphwiJJzVRCwo3nQxr6x6HKeq0VhD8xuV1e4y2JGrZ7iE1tvgp2qj0bosRl2x/JRNt8ag8
XQrwoWKJiHUKkUGSSttt7h9G1dwEllRtPQcvEpkIPDifH+xc7kM3O702jPjujR9iFD8POT1KsvCn
J5pZ1CR4QZ1AaQrJa8LD/nPpZNy14/5gMyRjPIaiQijtIG8UN+KoLZVzbiRXAFAVVSFfRvpUjxQV
ULHsyYx8Dm58KjYXLyHfoDhcA59V1AKQLCPVBgbE9FEjQ51RIkC8LiloUeU7NYuIFGyX5tuYgBlS
BdCYYRDCSHUgWlJodBXdWCVTWXqBohVdF5UVa8Lc+gt8YJmbKHcJAn1xPUB2uVIzvSIuooM9QTOn
z1Z95kJJc0epGb0VmTAUJQtTvp0+ST8gSzVjrKok16GBBye8a+SUZ7GR2OPqqBi6IQinaGcCHjbw
P6AUSws/aAbOmKug8kTYQbcrmb6Luz0tbXMsNqt9Vv0NLh1/4TBx0jLpgJBDHZ/SAOK/yUV5Wu2D
G2FwOHBG4Oon8uVaTjcWwRIzSWwwH39c0pX2cGZxyKhDKykxvVjYKzxWItJlTo4Z2+BSAZoWIbvH
VouRWKrXvkmonX2yK2+oh5xf6hJKuie1jshcZQpme6y+hsPjCqk28Krg0Ux0IPiUVLYq6cY2gzJf
QqDxs8TvTLwwlziCTElHHyMKImkPWNPuaM+VRxx0s3sxwltmODTx12D8ZARoCr4r4yV/YR0OngdM
7rL34pKDhMsHmGsUdKuEleunrCzk8ORpFiM/lgKZNEqnErehEx0hxxIsjKIfOc/JoL1G3M3xKZRI
9FuUwgtLxxUGzy4isw1MsjgxV/RL6mBYtsD8QviAMg132O3BD136Ny5aurwWnzaCv/qvRpzCmRo/
i3BlWUX5BsI1INI7YNuDlAWGxOznj4MMWhj1cbBJZWBEAGYjzEXygCUvhykqKADInVJt7saj2flD
foDkoeaSElzDMqx2US35LfihwpgKS56zw11m7jUbC64nK4TNIcSDOVmqx9FuKxh+PNval6KgOnbG
iq7rkl8wA/H9qXMqhL0Gxt/7gP8p+aCeGH9bLXwVHRotDLnos4FccUZKruOBLSIJn4MjPF2JnRND
CL/y3NdyaufvuX/aXvGhpG2dxRYYgzvrXu9iV1pMdKxaUDOGQhMvmgjyLF59n8E/1Xzg+P2x5tYG
A2FZYDjYQZhd/5tDPvEuwKTBsxbbGVoaG18HRcXVDFUNkVXooGS9PRUkKB0xb4xgvl6ThPEP7tXP
GpoXAkEWKu6OQkrknUV8ERuE6ig2E0pQVY5ukbFvtda1M9wZlItrAwtcERtMaSsaaTWrahbpdCRo
VO+NmOOEC4EDIoOreOjM9h5L7IlQJ9XxQBQ/ImECb07uloxmEvcBIDaZafjiOVJUsuF6ruNdAl/n
gFcXp8xmEwcKEweAmECRsvGlUBW0Q/g5DF+VOtQi1cLkEv96nhAMmC+V9Hr8Ohl2QLcFE9y5HW2+
81mGSvUk/w/KWSYKJYfP/ws3YBIaDp5AyGlWtPKvbGaR5AGEkeMqI/WE8n+ExqZCiRPCkrd5Af8q
RKfhjxHOTp18OOJWsOshChg5qaxzaeQkA9qnlpe4g5EpLRf4QDQE7D4/eR3c4Fic+OXyLSEDcGk0
3LcgwaeXDdd2cHTh4ywYTFgCKCUBdJytAeFPhWcugHOcIm+QfGxW3LNwEFSypuNHNX0pbDikvsuo
UKASteyLHerUwgWNNwOZcWah8aal+jo7zcIKE31J4wu4uVKIWCWbknjv8QClFEc6JOayNYvryBW6
NZp4v63+KNIneWG2RdeUT9SCClLkKvDoSUkSIqmUVSqa08Es4NM/UPhQplRcueKZXRSQipjmPmPB
D+QkTkyqJFyQ1oHF8KO54qnsMNWCn4dRjL3JItJVAM/PLplLI/sy34qdPxGfmC6qNE+1gxPpAxew
8YAJ5CHi8rr/1SflFzz6uGOsQIkAg0HCuNRpyaUFpjfG6G0OOHtHL+ZcbaiEZJhV4Jn9JhT1eFyZ
zqwgi5oco97kZIZQ/nZIdLEsybBLZZkPLZE0Kk/F/wNkVWRGSjujfEtADYjvjTtMgVwWtvbDypYa
ROtJdNntgu/Ubb+FOaBzjrLihM0DllGAaVgv/hMQcuiQrEAJ5Org3hISiTIgsWigNuU6E1cKzN06
yr8eZYSwpzmS8VEAjYXyyugizmSVyIiwYCfE0A5ZNwKpDoNkEmWESS0RB5LvsIvxVFtxO+DYHZBk
cVfAmyMsj9oL/RbpDXA06QgIWLFdVk/k5d1F1uTX1AiQYIaQyBdx6m/Z+3YnjlrEf90UrRAUSSsB
i+QOGCwYwBXegdDcGTLToZnTiJQh4DJCpwZjl53s9wjHBko0eSsCSnMbScNlOM4WuyKIHNHUGU1g
FEflRQ2f9kH0CNGnfIPtRvkI2oStE8sRaIGZLBpPMnQPWkHpZlPpN1a3tD0JHuoyqFZDRyVlGrin
L7KHz/mdDY3mwsT+nxr0cqTFNxqRtPiMg9RVi15zXzlWV+gbtiNPOqawWQI0sOLnA8BOIySbT0lG
FHs4os8c00uefTON52JuzddqWjqKwaWt1Ipq3IN3xzjVETNEglVT1i4nDSdbKrIVT6zotpoejG45
kVkXQJXU2gAxmGmt/Ea2qn/oRyLneEpcOUBS6MKPsBX/iYmA1KRLBbOdjGzWdgQoNE+YEaDfyZ6s
diL1IDhN90kQpl9z5Az3pH9gPFZSoNqDPDhRJEJtxiwaMFJyPoaAvrx3meHryeqJr694pTIXFCwX
HNrm2kBQIYlrONrTLklSOWPjP1Ljsk+pdTSYSYY3w8RyFIJbvT5ioie6SQ66JakqLtic3qiSiUfI
T9TyWYkdke+Ev3sbhprtdD22RfHfvedYyzfAcVBRykKx1ahtKiBAUw61mspH9oKM/9RBFVa9EthM
DCSnlozKAFG279pFH9E+PMU1qxriDPRTW9Jj0Wx5HS5UuEVlV0qKN4YDwt+x21pklqdXRN2sDzNm
84dmoi2tocQpzbPGAstzOVTGIkaKiaGAiVHsuaxc5dxHyDGWCYlP2OfxW1b50PXFBtPMcis2HDrK
GLSxibiJjYgmSvjUovwTGAEmVHyj32BPMCC2TgNQoNxsBTYEZ1KDavbFcEDNriwPaIttBv0rls5l
YvWf9QoKUXI6FJEMbIWpwjEYi4PyTxE1MSJFLecAEyhXGNAe6XUltAA0kGo1FbscrhkkSt+mZGY6
TqVN0AYHB+c69GEohQ5nibIrI1oIGepTMsNKVGxOxdD2YKYfTQ5UW1iwrsmZB9yQKWUvg/0AYoup
cCdvmiB/VI8kHGdpNlcZ5opNk9YmBfG4xPlstFnWiKKpDNxXcdqQ4Dixe+fooGDGM1ecsFSshC8b
racQoc96txNLW4bNWu8gc6cRtXn31krhYA+U63aAwJu6Hc00BvC3Pm0XRw2JIXGKRBh1NLUF/D/u
EIInMIFjBFwQphfStjaGaqhPlg+FtYXRVMTzp926HBg7o3q/5QfyVSm5Av64n40NziQpXcfAp8Iu
qvkWw0V4GuZouBNB1IDKgpWy8+EJ1f0sVnoHejO6jWHkwzDPYAyNnoE3KzBAholxQ2F1JLU6fIcy
S0/edYxAMmPjnd+3wcWw8hONmG3GO4QNE7Qbbl1e/e4bUVOPVFnnWecMZafJtt/2kG34hgNLIPeO
mX/4YnzZh9erW+JLEjmvuzNcYSfeM9xcg3cOGIQEDHKokunx8h6GETZdN0s1CVcBwhH5Ew+AcnRT
bAk4AXTnTUNRV8ARuytSQvWGYuMerykyALuXg5pMStgcxAWOB0FN/HH9GTVkkjssjcfCMzxT9RPA
qYmzoeCk75Kpzy9c4447w9Zkf9MiWywTANRZJFM+3avBUBHC5hkMVUPRgTEzbeOtiKxzCGMiL1Pm
BUPF0Cj2KbRVWIjj7eOQS9ExIoWgX/ily7wZ4+y9BVf+gfVt+3GGBST0Wv+mGPBFcFJvlIg+OOA+
KoxXmMtfT+GLTjWIlCFTi4d86paXoGnWo6bQeR2JxEXMdoN5H+KCxPAo8qAc1CJEUvPfIZN8vahB
sEnxyms5h+FYjrRGbZY8SZoPRIfefZrF16mGzsU8CsEKlHTsBuqAwWMdoF3xXPKH6nTmndS5AdCa
vpHDELxjZw1ltc3sN2slHom9nP9a9ghwK4KZLttdOX2zCD9F9oeofX8pJBFlWJlRQZscCLSkj2ai
u7+cE6xO4D5iPDqDO3m+fCJCLJjAiC6ez6Py6rmQs48wjYOGtdcGtHUO6VzGPD3O8BqOFiRwyCYO
853Ef9NELT9khKs2hbvE289YUCMk5KhVte5yYs65uBGoQuTdIyKibfCkhWkBxj0RW4qoxStFeZJD
oSym+gWrKCl0pNaqBq5j0aMT5EL9IIbPfoDCyC9XoKdQSrxaFnfNnWti8V0WEXwzcTRAbnvEYrT6
b2jt5ltRyeKzuBAXUlKv1c5VlcGqEa5XYRolHgckBAGaPkBdzkxoLBInY6+sBDXROfvyilQFLi3i
YfgosfE4TUgrw1BqASpd5c4UiYRcrQpd2gOnaBwAkSu3V0WyhSc3hyu67Y4GdUgBfc/+Wn21Piw0
7o/A0yBbffUaw/K5huNFklpR+TJBwRCfARDF8Rkxdhg2LQPXPPgv+kqOaS+hCe+rNINGQ70YjyyN
vCFcI6eLXS547liARuPXPg2n12XczDeiVQj5KZEBaBGgCu/MjtffS9nm+OMip0J5DoKDX8DN4PJU
rN0+fVdYsEiYcdsuEnbHRIfIYV5ppdn64QXWfs+8Qcio1Gw51gZPXkoMlyYOwsWExQ1+4bEZEpwA
tqptb+O5CJAZZtC7+FjFNwwOi6vasEWsoXXtm9oLUF1Rw99R36IBBrelkqDvVOoJodA3Oi8efFk9
eH+SmICdAAbx+ACRYI7LmE83l7XFRUT56se2TaYOG1iswVEue0cDtv+4VJVQqebmtV8376jsvrmE
fwlBYXuf91imbSZ/p5RfKNP9gHDtdiABZAVi8ZJu/T03nOS9gz0n55d/Vfd4ceQjruO0ujJnCQhG
9PxPKkC6ZTah1NdWymkRieBnRm6NpBbCXjFGf1UguWDy8pHttksJwBaBwseZAg+9d2mn1VVn4IHe
RAjuHhg6xVfiEq6Mcp3HIabJH+DXlY+RhCZ59Z4/Ch9ZuQANGlb2WgZsRiqwd+eVXXKnXnnRHqJz
KNJvZ4WNCJLrrd+Ouzio7T5Wlsq0wFlspapM/p7j22kqWdz1Sxu55cU4LiRkD7RJ1oyARM2N62xo
n9T4Ue1+iFzRuFyr4TzsAZdemXpRbIsRgfqD14ZDJUdPdGdRnhyigJh3jYyvOQxeLYf/jkrWYqGN
4X5JpxNe1qxRJvNiZ+pSxylvZD+hdem3mUioiUNHRlNQoYhIP+3AhK7N9Agg7pArgyjkwKxxZUXc
S9W9E7GjojY1b20GcHYzC44shB/I9yBlHjcQulTmGoKa2oCVF/XE8R1NPKscCtLB6uq/smzngksm
QjF3M8OP1ixNzJrzZ2p4KPiRwA/cdWYjJQrO0xHD4zsQUNjAnGe/TCKQipjdLC6yoizycPfwJuQ2
4h4UZTiCRszqmGyzrKwKq/F+6deHfZNPAcntBi8KcsYqWFJ+w3Hc5GhaevNTeTfY7zevOizCQgx0
O98wh2XBwuh5YCd1N47TwBFhFncF32q/Z0aNn2ogOBDTF6CLAJBn5/aUHqoYs+nehKBhxD4wsYLh
NCSSG46n/R20Cig9OWwc22WXuHtUX7mwMf82BCERx0Dw0cJifrFnh2gXknWZ6fvIqcVhuqgiH9tm
WoyhWZJzMJAdRvKACqI/gN3+LYh37UoqG0cKW1HpgX8xeA4zPJuZDNkYyP0kwKQ+lI5Jr/DWznkU
AcBXEjJKGiOKvVPaYoyOEZIDQTRO5I4grIKp52syGuj+Aetc/T8WDMaXkptHDaDOHQVM9GsvYgur
dWwkUsMZj+0Z+3I1BJQBr4ynGuRgOrgUA+Y4Ad2JS9oHf+MiUkQrzIPqWGDRRD3WYQGCLcC/ZQPA
0WqESGGmYxt3oj1xxZA+BdFGvjgVXYFAnyMYiQenZOkRcm9Ohq2CCeAP1K38vY4RvIWfrSstIx4I
psBWSPRZzQSeW8isuRYUdBMnJ4fIorgBErMnNj6NWMcH3t31Z+MIcXfHXNj4QOqLQ31EREV+NJAt
GGugvk0nq32vko75A8xEPK+2TzH40WYemt+NMNAuxdG86QcC/hLpCKiSD2rnac+wMZdO3SKS5rOg
8TxoKvNSpaSrrRywy7S+pr09XaTpHN5XZBUeszRMoPvyVbuajmrCN8IGHPnoWhTbaQtLzHfmkp48
4gLvJa3ktPOvfvnk1/2/opfXDeSGIZuA9AkPBuY2Y1F569r+Wb34d0pCkQ8VlCYzDq8N3kdkc3OQ
4xzynGaL97LhxYANB0QlWJ3U6/zHGyJ7IaSXMFHR9QGYiuOmzAmKTYBagjB1woVqU/BWdvni8b5t
q2HumtjtYwGA9rFQdOH9SKmiU0iqDPghFI0c0e6cX2sQMcI6sl+Isrv0NzkOMJgmdDD4Rqp7eltH
lKi9qA884enzH+GCzqBpNh4FuqkX7IYPetbPMYj+XmHUbnVDfcc5T4i0Q62T29A9hfGhxi8epMxr
ZebBU3jNJdCeAaF13wMe9CvqmH5D0ZbPFNQDA/E7qwjMp73zROcyv8OZLDomy/DSpWuN6S3fDyOb
+KnfADf6jNpkgAI4WxzKSIk++kmECQgh0JNUTBzb03PNaYFp3By9QdpJb71sO33Xm0A93urVM990
J55TmjeOYnHX5PVtxFyBvUZ0uw/eACmrtzBd8E4wALhWKbpqH3UEVsUoS3rCC6+sRS6dWhpjTMUA
7iLIbcqlEczC2uf6gOlm/ekJQCguM9xA+bOex3KwK7rBQEnsKzgjZiLvLnb8NVBP8q7SmcZnClNW
W7/zul0WMEBx823ZaeDwXoBbs9LKir/ykJPMBWJedB8qwmNgGeHXw0uyc2AbeyI7ZAlAL1VKHlfM
+cX7BL471Rz+hbAy+TXY7sSYM9kdZAkxYRXncmvhptdw+IVuS3mC4qauInAhgCt3BMN3phIOu3eY
uFKq2P+dOdnvc8JQG2AEylCGbvuv73EGi6tyEyO4JmzIjqG8n/idOv6Bd25G+ZQBtWqPVj9Mxvmi
G6H5nDj1qxooIwdeI7zyp8IJdkUyphhVYHj2RVALJ4vhZFFjFA3MUvxf5PpwEovLNqookBmnIovh
qVsdiysOUCYZbuQL9esU0aw4FjMr2D5VKC3/IJROImmZ7q4eEz08u/Br+efHnKmYUWJm5vEAzir1
nB+8T+ynBg2xFuJmoQABbqLhsesXL6KhEkaOV8Jp9JF58t/4k1Ei+cw9xbu9iz7jJHlP9kTDICx6
CR5QF7thA+Awm1j9VxiaxjqOkIQPHWb7iRwHIqTzV+pe8gPA/UTh61u8gUEEKrirMEWQ+9zgvvGs
9IDBplhS2gqudF/NMNr8kPKfbYpH4gp+UvyEF/YKXrM629c+z9e2fEEhFfA87pX7QQwmayE4Qmco
70w0dldqTo2Ox4FYxhnX5ByUQ8JPahZdtfUfkjMftWbHjGLhMBdUh0SDy9Sb98tTkf0FtAUjoqlo
TlyEYuMI/AXeCJB/JSNs5M7gLx5Y5Oz41BC0zXGN718tGo+8/TOUaKbsFVSmKemmxXFQZCxKp1Xn
KWytAKxEZgoewLMRp2VNgVf7LjAI7sy1rvkuwEC5WDnEIQjaspIZZq9YKUlhIY5tZss/opYqXIad
2j2JmZXyo4ckxAibI0lfJArGL/iyXLtByV6FBg5yCUAL3FN46HQdZ/Y+rXkE/RCBfjw50cHvo9/a
oJ81/hIWqyZBUt0qIq3d8Vl9nTBwU2c35XYINjGcOMRmpiD3mr2Xy3ZRIUOEIxTHOe+N/XsuM5oa
b1h8Cq+V7ylUSaSZ8qU43BT5ZxrkU9FwSmqBKJYV/jTzo8WV45yUkgKcE7WIMCH+KmKR1nSiYlK8
LMdBAfUONOtFkvQ6TgN7B02Lx4yah6oAxXbLKxmYFF4NLRu1GHnXrAoqMZc3RG3KjD3HA3iFk3gA
DjEt15Zsc/Th//wcwcAW17+lK5+F3K3i9MIBVN4Nb04Fqnh6j7fW2DS4CQP6q28farz2Y8lIkDb0
bzcCCqHpZBlBZ+W04kKsT3Z6X2LGHNMr2ljA+74MeWTR+mg20aiCHIidmaSoyGhxIDOHmx5G056K
UExSCNWuYGfKeZM7Tvh9ZPR+f6p9NxOpxXbXp3blQT5B1aKluOV4zc+5Z6PpBI2ZCMxRfKwh71m/
i2qgo5cIQM218ROOkhw+znU/Zen/B7x9RPQ7TS/99g4N7aIecFAk0MUmHHmb978R0873/YQaqw+C
6j/8nphZqep3Z4fXbpfPlww03OtxbsanuYBGxTeNw0M2dcujt9PCnbKuuF0bSP7s1u19b0nGBcGq
/rNSvEn3otjnyxy7mnthHFkjW4qGV65Nq7EhYZtuuICP25Cpzaqqybi86jG5vg8QfpEtksz+dOdX
vhMf5okdeJmHzf6CHvXkXEXYGdx5rlO4t2tgug9nR0d8UccSZVxbJBZGcRd8m2cOCauE00F1wz2M
FUSCWY2AGa4NVXqeBw5SDMN9mFkIre2Rtkpxfwo0xFLtnD+q+yZDRCq6tRCfTFSIpF3BHfRksmDA
cEAEaau81bYPvRn94LL2xv6BWW705q0c+ZHXud11XtPTeLmAEC5tWN+uRXLoUzf8PiMyf0xoiC6T
MmuPYp0UlVCTyM8+C2ejHaoNI5/8F0Lx6Wbu59MH0vXsvZbzFNNqvmUK6lBX5qeFbxeFHl7lLDVg
mpHTT0s4K+UveDbLOUfsewevHDDRW7cARA8DTcM/SxW44dA2L1I3SY0oxUyEPPQYSWQaSYasjIDr
JcpmOCD72vWvXr6EN2pMiYQOQ2kJ6SqrqPjm+FYNIFHMb6WZ4P3RUA8u94aoUTUtZ5FcTuNx6+cS
KyDa/sjnkOkTCrs95YXE2fy2TfX2Y+7Xt2XF/sBD3H9L6QUObcMYicgYhYW/jfv9zN3RsVWznVvY
IncsD92Smf5pHP+oGH5Pqf51K/LVGnPVo0x/i0zIBug5DvMpWi93yuhHq+J39K3k3SI1Ee6r0PHE
IJ0FhMqt5fLM2xERC85hEiMqgcLDzKDLYnlc9Mw3XtxHaqLiqd5PXB+9xavDS6m4XtMqIW3Xrr8T
cYWrUgSNBHLR9O4TXfLQJCKx8WjmcrxWMRmcSc+1TLY8mpHtH0WScbJyRu+z1Fr1IFPjiVzyeKMx
zFqboJQ0tf7oJFyC7oQifa0oWZRFp6ukk+IBJsf53OtA24X8kXXrl1mrl37OrlbhiNlQsC9V9Coc
GNKF/i+8mRt6VYeAqR5DjBNgn4IVrObvyz7D6qjRsoi1SbQX0z/J+9BM733ziU8S9ySRkC+dEH2E
FLOkFCveSttprzKpxBBXndhzUb32CcOeCBy1iwdsxrP0u9fCmFwx5SMhDZSE03YeKXlyRIyeKxJ3
MtE+dE6vwJFBcR8HCNo1/W3wKWyxLUcXzDL0fTgz4pysl2E/kN0impiiwiCgFNpGgLIu4KYG+uXf
Qh6JbkYq0BqAc2Tpq/du7kg6D0vgu6GP+MiHwSCopFToV2A0/RjcaZSXgsPLZAVkHs+gCFxLbUzr
lNMBCtOEa4p8g4lZ70SxWNR2eeu5RXbApb897NX6KXBybXMD4udFhycEPsBIbNUn9iWhMSGWHaBK
nsfUoG7s/FGLyj7m92k/xrGQP++StT1PvvmMJNUEGj1VmPqukjJopRSyM03o2QEZOy1/CK5whEA8
H3FFe5sc3VHFpezZzDoi8gGu9wxRLsQ3PlKVPVspTXZH2fQQL31ymEUG2MNyfImk5YBOsx0tEfXn
lf+euAaJG9NAVMdMgtNyQ1U5f9Vo6y5a3JLOdmdi4zr3PKWeYfeDgo3qND9PoQOsaI/hZbh31cOc
5us3Ei2S68hiYEiSDq1tt2//P/h7w5j5siaK+FDDKrrKqY6B28R5fG/l2qSYPVZdg9jOD+dfecst
NLs0bLlhzKPZQjqxUbdz5HQYCp2Q/evl3qe88P3Ekbpn1XjkhKfP2yAg5eAn8hYZj5RJ881bBUir
wBFUvtM1U3rjFNtfvnnzrOi8xiBGmRjynKavfRQodkVJXAec91aN+l7+/9nihLYy/OQW0J7DIFA3
7455CLGcYsVPrsJy4LD5iMTeETswLvx0LF+gFnYs38JajyvlBCMsBgTQAEDQxMDybO8Z0EnK4Hve
gKAlAaXfpy+vMT/7Hbd8clgwkpM8NmgOLOKOK5s2kCKbUvlO7S53N3hThxZyG8BNveCoJD/+JuNY
pRvANhspryyPH1Mwo78dUmo4BRGG00QNRPrQRd8MHswV0R3GQj0VxytIEVKQ8sE05l5LM0gO9w1p
KGqLrg82d+WSMiw9TXLXijgW60UdSM2Agz00NHxq8CyB5QEkWhyQ+lOWpQzkS9jmVyS1lZdqgRx7
sJ3VulSNbXIZROcJ+ILn06TNYgUclYn/McDv/Y0VBIRvb0C5saHrYGzMzAoqgx1LlinB0C8kc4+/
QtbEg2EAzZQThsIQCbti4Hj04cPcRAFFOnEn0DlgnEI8okGED0qpARUKWR3Pq4dYch2VcU9QXZnD
WZBK3vNy/x/W/FxsM8iddbGeGpThI4vyKmlqEgoDzBNqcaSoj8ba2T4AaVVN3hkAU4cb1gEG8B/k
+IzHoI+geeBOZssT8EYWepywRGwbeApaRTnBruzsGAYPBPYT01yYFL4NqzLCaROv9gQEn3PMb5YF
jnA7OtulX4TVqwlwebBjyNkNs/IvYDrg5pUB9pKPUJ7b2L+1W04R/uZwguYF1StwMd8IKsDidMTR
PsJYHlEx7mIlngDaTxqezNE+Ib3TOb5adzeTmC0RKXKzkOByyYFKTC5rEK2BsMvqfXjTUBuzcRHF
O4u0pjDTKsbb6a0k1WGARXGxu1zduyWIjyfHLfG2T+pMq6/DatF7jsHRXlhfQtZUOFZaEjPKIDKr
/uR5CQXBKv9EJ/6BGeVfxAcHzaTioX3FAZ2CqKvnjFIu34meYFp2xC7WZ2LFKBuHh/O+khSPmanM
fY9A6eAvrIvcg7XjZ7QZHsIiqFHoKAULUv+AeuyGF47T9km/iBpTLFjhkE3eMjGgHfMlgVgpXHo7
8xeSO70iRFCoYvPI5SBES8KJhAWSx/DwMZ6493XASCalRFG6+5WFJI7im5sCkKdm1CeyucLiprVg
HIBuza/RhLYenb2NwyDwl+j9/fk1JgANiIhOTJFzv6eA7OU1qWeVZDQtNdhyDHluKcx3Kw0eEFBR
lfIZfBJ3L+vchfUlGlwN2lXSed6GR/VysfPsVjsaOQxF449a4+/MAtIUqR38yavT5RnuMC4shceN
0FjLxx4wo/DwyrkCNwIkDgXLoc6kAO+fgArfod9A83PR2K2w7iWCI7cR+fvSMftv6mqnt6bZUeTP
5YcPK551RwtrmBKKzO6rKUGCDbO7a/rvf7A34BoO4/SDkF2q7CiHS+KU9tup70v7YnTt8jtdLQ/W
K+bawf6Pzq5fOc2xtYFYWacwg3bYhOT58K99A/SebwJ4ACOcOQio7i7tGUt+3jsOkMY1n3m4T7j6
+CSFHayTF1vUJOLj0nvWAtUBdWRygH7ubaS2WjmOemJtn0f0FIoZI9ECG5WYot7lnJsrugVv5O5L
S08mLlV0o+TpIZNhMSb11iw4esXal5kmG0JAYTX39pkxIzeDhIg0YzucuNfwBGB00AsoUw9l+CIX
9h2WJRAvpKvpK2iSPu4SmwBkeD++WhPNerT79J5FtX3PZzvE+Depph9W4N9BK/5Xo922Zrk8XOtb
jpEFlSAD07aefugVLsLgjnP7NuZCe+SKgpvgy9O1F1rFHSQa1JCqE7LA8jzHDbMpQJK+gz1X59RD
amyluK7HL9C5twWsi5hBlnGALYgKAFBDAKgA/fLc4JUaKEIsQsTJtaFxIb8UhxmZAYtxD0lWDGYF
YjClTKoXFdzRHMkxoq9iB4nyxH7FRsYDFsJPMwn0Ufwv+o3NNjhSzpNWRr1eZXfoTLgWS1QQXuvf
5RhIWBUzGdoYnPRzKhVsZB71i5A7s1zQ6aAbwGFzGEFKl4GBJx6VnHQ4PF3YoVCXHTFlwt4PjiTA
tYNr88KOj/uCQ6JK4e9Cb3nfsa5lip48qn8UFy4HoYstpbfKr2x4l5jFR6UwtLPmjxJh1S9C04C8
gbYUNQdkPGYXxAtxdk9mGhHS+MiHk3r9oJuIrxg2jVcEjA6XbeO0V8memBv1HqOm5S0MTM0Mcpi6
rTkWoSEdtiT8r+4tfm4nZb2QJ8U6nsdJeYdI0XME/W+xFMByusGblFhRPmKU8lwV1kar+xV3ZQYQ
hRanpPkp1pRIEgzEBEJh7zdcduxoIgJtqk+wYJy6Acs45eeTNNuGA8YMkF/8Oj/dMnyv/ts3qbUl
3yIK5AXa7XQojFjGrMzfzlBTjZMK0TfM5CTEbIKJgYkHLmtevpav9R6lRy8zUCgsNDowDvhNs3gV
+KvDm+QYHAdA1ADoU03zhdTnkcTxL2r78gW+4V/VpVCBnW5EV6H8l5zY5KucRNgGN9WLfA7epFVY
LFmgXHzEKQA3zjyCJhfMWZitsQRMCJl5mZihqt+YpAIPiYyeZbdjP5zf+sbQv7pioLB1t+SMcI9N
rGWLulXtKAiUQ5XC0XptMyDZ13L6Qdpx9G4lce4fotQEHEMy0hb5H86sWOWuv1SbmjscTEUspNmU
bSD5jZIK5SXxLfnmJ0Ag2hVmqoDiaE7FOzPGWFzWez1QQpuZPad1a1KV/uUUdaAVOJQiKmAnIX9W
trYf8DKMD75lpGKueAQSnp4TSAk/B6GCpo+JTh/VEuc23mJsFL15F8QxEt605HwOAC02Fn4ecE4p
JgqP6GwJpcD0j+NjF5eOGiwdSGu9GAfrjQ4L+To51KI8PvsSdQgeU4RNtpBKDYKKm2LHQ9Crk9uo
h2fodcJTaCPzqXSIHnHCsiS3aPazywWwiwtAklucYHiTV2aQbfJd2auR7HQyALGOHrfvegra9HYH
hM6k/km7vmfMhUUt2ND112I1xYDMv5DU2TMkfeJI8726uMZAJHxmJhhht4g/fMGrjjPOVpngnic8
Wej+GSayJoVOr2ODhXwTREUU1wixL+B7wC2VzyvfwOz8g1+dfiIq+qDIFni6uTEzw2M0lsDZ4ky5
zJRHtpiQM86PlpC+h+76ajghFvUJPrrweikpo0nhciDriW9Xr7wWalDwSdjyjRvf6uwwSqEQ2yUH
HIQi8PvN/bekgg2LdrmHIKmC0XOcKEGgmEQxIY4R6x/kbfn7ghtvjwdG6OfPExfZkxs2f9EfwcxP
R9h7yK0/Bnc1T3Bjqvdlp8BpJkRNMESlLUOVn+PVbQJWim1z/cUENx4iIVeAWixY+6Ds2D69Vspe
j6crxkZo2QXc5YPvBLsc8It9UMu65iRYvI+tTIenFcZwTErc0P+kiDHXug0lb/wzho+DU6wMnSTO
3u8Xispu5BBBV6z85oIDAfcdxtU2T1PFmGImLoJxxXokfczGFRQUDVCxdunjEHBg756b74Xr9d91
mxJUhrUvIp1DXUTMy5cIazrZbHaPGmgPlqu6lIl/zh9jPvqmuRYSYwUtjs8xC+M3hexSdHzd5n8k
ncdy3UgSRb8IEQUPbOmNKIqUo7RByLTgbcF/fZ9MbiamW2ryPaBM5s1r6s3/EGzF/gyzKeQWhBH5
Nc4CmrWJ0G3Hw8v8lBYtiNm8K3wtgbZOy2p2Gv7JaTgD1EpTbKFipx6flbiMkvtjDpinXuxwO/cP
ne3Th3Xmr9se5mwh4PBK7+CXnLyoauH/Yr+KTwADPnmJlSaCzGxpjZKtJ4ZH2xQ+xAWUILkKa8s1
skN3DjxurZW1jelrIg7xssgTvIU3rPG4DyWHgafFb0MGNEj8K55iH4K9X+5rIPmbKD4B0nnbk5r1
ieMSV8kP+tZ/5yrl3MCBPCEkmiRwZM2gflpGnBCNKBHqQ8aFoilMEv5dAmpK4Q/klmNLaY1kGzTB
cjGY8b9k4Lsl0rnaHKyq3t7Eh1b+Hg+KkY9uze0FC5pPPcatopJkJTwDqr0l0D7vGQUik934fYYo
9yuooKL7nmQCyuk9WR7Q1HLGOy1bn3go3MQTui6peaYejMIFBJBo8dzBUEPdSaTi9LFeqfzljY6H
LmN1/8WBdOQFx7pkOcgE2a+89CLsaIZtyMmdl7wUUWbW0DRuYaqiX8lEVejKBc8pmDj8Sr8E9nAY
pT/ogk3m4ZMEY9oYPoQyzjUo+j3qWtMmmSnnE1I9oY0l8wTLcAIuSRY58QcKKAhn/9Zx6i7cM/tt
En5MslPvMGRG4Fph/WIONwcfqEwPPb6xLzUGtTMf+cDw1I1CjwFj9CqEmt5j25uiqB5zKA+31exs
H4c26r6pblicH3VKmlMiZg1q7dTDankan/s8fFgZifLwgEM06QI5DnwqUEAQLAqbQqbcmNo4pF5A
4+ZZQGJd74KNoymoCE6VAvNasSE9qf31zW4Dc20QKdzDWcbQgLin/jNHgTjPRbsrdwV+fJZwDgSx
BDLgbI+aBsY0M8RzY95FyAwSCX6XnyMlEiff6Uifpo3FihUBo4+D2iAPUDe0A9yAhAowJ1D5FkCL
ToelSmgS9V0spZkjH684SVOY0dFQ0KPcXg8KsM2Rberi53eiYrqR6ci1L47Tsu9FYqkhQxVdBtUv
lWIQcdoH8bb/hgBJacpNhDVzu+QX07iFt9DtDmDFmsMW9cf5iLsP5BdsZX85QzgZKiJ2haq45XQm
+A9jG/Gtx5UKq4yBOHZxeMPyCsqjcf+me0pti9ADPIivYUlf+B1DKkF+MeArJqCCEUs67O5g4R1M
/Qmt2e7tGGeQX7npKpRwVyfzb7FMThz+vkTJkHYv5Fb03BKFuYoSy2lq3LfYJSm7JBm5aSXzqmr5
S8Aa4uzd/eG305staJjfR/87ZzJhAMPTmo/eR4dkMohnCIVq9CHbEH+Qrpt8Lb6dK1xpnp7SDFZa
t5zLFjoeATKoPkjyAWRYc4ze44oDU2jq7+FcGZUkej97OYbl3+xMPoF+9bAy1uEj+YgU9vKgNMWZ
wW12pTUONTMXubc0P7T5MiGLgxsIz6eJLrFqKBQTLAGIHGaxSfMsCJCAaFrLmJabTQ4HkZj24Vkg
7E9fUMSgYSGeDjOprLxX0zHbci6KdNbfqL4ZKICpZyyJHLETB9YRXdd+9EpKE9SCOfRvJ8kg6vA8
+wxrgRvKpaEK7AIBBDyDICKY1lvfvMauUCU4rzZkqFenJ21qwytuPayC2z347dga+0LiJghBZn2b
A6QVxkYM056yp+N4uoGfzJ907nIMmMxzr1iJpTyOtL8Mdp+zJaTr2Jb8+4ZewpCPRnWSgjRST4Pt
4hC/cI6Lz1YcuczBKsxcmJe2oKr9gjx3gIcULfl64XruV4jeP0SnlnjsVEQvTJlFU3bu1HzS3WG7
yOZcWAX1SUpnLFWoNDgiHgJyYMSKW7ZES3Q55duSMpEkUq69NFzI7zeeRnFIYtHmC4jg8StUV6ON
lR9K/yvVAYMIlt1CtjsapS6m30pyWcYuXw82g/cx2OULpOc/dQWtuVqhnfDI8IKlPZ+IuOliZ/sm
ZouQ+LDWGYXjGE7nVXSQoOOfW/PjjEkWkIw7FEZwb6B+qoRRglzVjZbRMm81z78nCW8At9MPeqWS
e8JFyvZ2EOdc0Xay27tjIee848BHEuoyca4pD6/NQU8AP/NNpelVhvGg4fx8d9pkUCZJ31VpMWh2
R9DWky+3gedRQvBMSaleqcbPL9lRfKVjQf0iwi8b8is0rFfM7DeP1GLx9VewWRbS9w2x2KUeQcEp
XgR4TlgJao5ozDqpVAArme3xpJNlfZt8ui6sSeiYQ96Fsnz8FDyPP9s8CjvYSzx3OLOg5fB06zTj
2gbTBswh2hxa9YVjOJ45zQhnq8BG6pWt5GMGBni4fWXwQJaQNm07JPUN33AGopC1at4frdRPFIBc
ZRGHGX5iCXZTEtpE5aDZtNKGUjf/68l3rz36XaF/4FnMfTZzMBB4D5Glo66ZbPohKvu/XQc+SN5X
XVKYbnBRmfZyqqgDu5O26cNRL+7vcOL6Lok5ukxSIOppWd6qCU6j+iqptxyVCacrxBuGdP/OnVtK
zDxFTrVO/Dr9yupVIdCPHvp6HpuZdRgI7JykNIyySKQUnYQYs7bidSiVhf5MjvFzljKj4C/CD/1r
TPSqqZs9aD4J0XLUlMys1WqHJsq00nI7GWeMNMMaExd2b8sU/ZLyLLDjsy39J7EW6RvgTDhMTPBZ
iQXvWy98ve46cVw9BcOcWPlEk7ygqoc4erT2074WIVOBw8HsVKrIii9iCs7QFXSXi5WRf0RymECF
cgXprtboIsXDNGkQoimTj5Rz1Uko8HU+pMQL+dIasaDLNWmD/qIMF0ZfC113UNG9nC53oQK6Qc59
43JIIC6GdERFqcWnPqrYcB0jVAlRlUuTIznUvGOWbojEaNq88DMiEUQXYljiQ6vsSkbdC1vWTsAu
E5aMYh+/FfjKWlpju79IYaNl+OZDkdJi2SSsi45yUy1d+0gIzJ6ouiXz4L2wHs2vzmTjU0zpxSjZ
Dz/HSQurZXb7n+/bVQSrk5DlVtIjA5fVTW2OLY3TfXJICLzWq8C4+1eizUCFXOIZrcgBxME6Lbaf
5Nc7DMyDh1NUl4pjymBVT8lkW0kQz35owvKa8EFjif0VbZbY/ZxGfq0YT+i9GbTYp2inq0kLm1lJ
FmRyeJWEDCUkeZGiii8m304kvtKOBwXHvBLQJIZGR8lJNi4YrLJcJoJM4oV1aJkoUoOzo5OYPkKS
4ogABwRZ5KYuxKUFN+qrhY94FVUOfuv9QlMlNNKKCmcKmui5XrL2apVoTvDS/uvodoTd9U4X3/k7
e4ZabrtWxDSPueqmlqWZe0kK9kJfqCYPIFnCXJMVc1BzbM6SPljK06s8OmLmmlSwJ0fFiq4N37Do
tV74rAIPvdt9i5O02gL2BS9a+wez7Tj5AiQqmlOfNOSzaFEl58GTWkECQSca14Lzus7C16Rt209B
m/YfbcjNawAJb4HNnqFFiu8rHRqyY2eUo6FgySqqYEsqWcjxHGcg6PiSEjIiRzxmSVdbDRohsjQX
ZGRmLNoyR2pct311cOogrRfRLUKqBN5qGNI34FpGFyOdFljkF5SLnHrCeVD6oszfJCQSphP1hV/e
6a2pVZziXEy2KNwYNLwD+AZDmxUbETLsyLukdZJYLnW20YACgXbVXqT2OSUTnx48aU4MgIa9eMkX
s4Pyzcjo4f2RSlbMcKDjbpYpYkFmye22wvbCkDEMZjrNiuagbWOQtBHzVXp759gvx2VtwqsM9RxF
JSrtBCJuEP0MfDtQmI3+PF+ku+dBuaDV+cFhz5m8Yb90nQwe9gQJlLbrfqcIsPMW/Yf9M3+OXc3p
YEvAEmbYQJgeKriXpqImt5uHyNaNYAwe4DPwEw98KT0pjR2kEPYMq19BVHvQv49z/0hOLFjNQKVG
HkPy1M+r/bQFcoqNvjRwDSuN46W/L22ehJc4cPE2Y7jPUqVgEMXPBb+Ofm5R6xPn4uIff/LD6gqK
6SQv0dIMBqONMIRnIdQ7ZBdSh3/bDHjIeMytBTGp4U4+9FM9MMXKm2cYL4K58x8xUqse17U5H+d8
OWDOcFGSllm80FjV9YWXOnEo1qInLb5v/HtENkywgj75HKzn+IpPJV6LIb+KT4+pVU55mzQio955
vnXGk7NrFn7Od07fZBEw9+CWy2lrLALNKwTStJbF6l8zKqgOYWWDcRU7pIITEM+AJd+TCAWHBxez
5cKP4GiudHsCoNxWU9R/O0989DYbwyYalhA6fNTc5VqRKjLvjFFbUs8N4e16UB+zGHD5oMLiHTNs
bT6sK6kc8dCv2IwW/q8x8cmC7LmM4hxVZLeM4iV5/lpdy9tqGJ5lF2lVt3zIEuQ+qmB+FGGXC1lA
GA1B8BULHReOBMnz40WVtOE307PAnMHkX+fKOx8Wd4ie8oa+oJ5ASFjEsgoJwzopiawlrI8TAzsE
hoGGprzz6ZFLWQYhTrnWowpDt8x/JmeG2t71jujP3eD7eXrZPSATkYMHXXJ+bP2LYVBxbSJuwBzv
/R+Wqg9BG+hYEm7YFW4n2t9+sOkDhRK1AOTXe6bFtJST4B/imSa7JL8snaj/mZX8Ce5tgADxjKrq
HKAhoBxmQB+B7uOi5UGk3P3qV77DSrJRt1CNtXT6Zj1gT9VncEwXYRuErycmeF+TfQ5R0abhZyQe
at9dggdQEyRNZF/rgZ4XEbfwiZv6Dwc44Ik3IC6T32jSeHgCtUSpY0/oKDDir3YvcS6djSMrD+Qu
qOd/sxdy5YcYwshBXE/h1mPcCAOaQeG1MS7g8syyJCA6vkoi/ifoQvtLnXsBKNnKlU++0y4btnMd
RGbgwlpGiJ8YDmcxk7eRRavNmM2kEwpdPG85U2+p+TKQDt4dCt3mtnFwCKRU3J8hOw9fklTMRbMY
TWvFUw8i/gcG345nIkMhbqvieyD2F+TNomFO5G3hIEz93c1Q48PMtU+w4avPSU1NaFyF/HCzwWur
nWG+5p01b/XEGEqnPTQlyyNhgMQMCtZix4pAjZW/dLPtO8mFiamevTRon1q0EAskPXt8Z/ACYwNr
ZAy0T7LwGKUYB7sTD8oim5KUGM/rD+wbgKoSUog/Ws8E95KkkTPjasybSFHai26oYZA10Ro+L3F9
bYGuLiZyr79ZyE23prTe03pQk2Dui+EutvoI/+hxPmOU4d9iLN4/nj3DP5F/PjgTgFCbtO56HXTp
yeorHO+PosWWdIrrNT36nxTs0e81z8IYYVNZe5dniQshKrj2PoArjrGKA/LHEcXqJR5RhDC5G79u
fpJ/I9KL+gZ9MoPPTBpbLigeV0mBDdyafjRBW+ZioP8vaLB0WE1yuSAivCG1kYpkEcM6tPDL+hGi
rFAiFlCl0AVX7qqNoBNTIl0HnD1I9XisCnKkYrfof1etL1E7IaPgYfIj+5jywIOn7ihnczdxcv2k
QIZp6BAVQJBUZG9jB7rCiU797iwl8W3tw4Bq0ROPNqqjpER7Okc79u4SvnQU4ddla5A2qeyoRYlZ
ZdzuIb6mN02MCBOmLTVmToHXYcYutfzpAalrs4fHR3uxnDHTOUF66kTmU2LSLeNS/ONp3iL4uw6L
9JlQ2rdqnAA8gYBok2g/gYBgWCB6Adm5O5nX0Z5zRRgZJAvWovD6GmMWAKJOmw9/ApkoA2uLHmcl
1LsbPtU+a+x0ZC6PTcKFP7IMqo6x7JnGJK9Kr1vx+q50qlxL4+pLJ5oCDGBAAhLf5nSnJ0Vv3slH
ISqQoI9/AJidlDLC/ayrj1w/6d92rrb4cuHl/IdwYnyO9yWG4SIIuLqvyTT05DS7zTPmWkiEKMhw
TxfXngmXULL0HI9EFJpGuXl1VNKP+IrHGHBcjEfnhMAg5Qn7nYbzxN3pNo54TGBH0afeockp5wCG
tvSFPpog/PMw7deJhcIeVSavePJBgewkAn/xOiFqDPcbgUvijAkEQY4gyCMFnUylcU2AccOmcxq6
DVDP4eOJYWJzdRrXeBj2cRfSpTFAtPw8DTzjnLy3YoWKJeuHKsHGhwZRh/QeZ1OScqGZZuUGGOkd
uTw5WDmEsOd8iU8X3j/pGp/9mlXv87ZumqKtH3bXODdmpyB5Vyal0jNLNfsebC0npzmRPA3Ra+e7
3stGg4dQg9mSTNgYVCOnZF0DjAGiXmrmdAAn4FKToIT8kNT0I4w4AEOa5gtMc8pZK+9fgm5tlf31
kb2t9Bd3ECAwyD6F3BXyVoORfi8/4RIkO2nVsG5tuwHWL0D0NVlzlySHMsXsJB4BMhPTlwT7Mp4q
oBO8yX7GtIdp/DcXj2oWrUxDYsrvxFKPQe8ZrmOJgK2IzNTreor4aVQ3T8Jm0RL6HaWB93nb994/
tY/RBCrJo1YTB1IRKXeYouAesF0zPIWIhOCmyoCkVp/HrDPraoQax5KBJx7TQmwhN3jgy3BMxsEm
ZUMggE8/gNZwFQ98fVhavHrJi08yiiwmaeWliwmRxCFDpuxYw5BlzaXED2MQ+02mKudE421malCk
9+aywqH9SiAFajVGwUdP2+sx4NgK5EFmlsELVEimDxy1+N1pC6UJVbQs0Ep6bo3Ym5sP6R7P17FH
z8f8s3nFqwo3fCG+wAhiYEiq46V0Ztid0E9KGJpwNhTHcjDzZv0yiBFup4itTx9hnTpOUjVzNLps
NBXXKHt1ivjYU8wn4wiF5ViDpxN7Q7WDZz8dMPMKadyE3FWloJOrJAPJ3KnHVky5o9phn1Z+jJhU
MXNGmdozOTiNqCXIUVSlwlTw2n0Mu687w4HbNZVPX3fOz1hFCBTIvrUbewy1z8lMG2tEIZs4TjVe
sir7iUAhgrqTYfuqUasywavDY3jKI/hdCn3j+QS4I1qhKXtSF6YEdhwDarH4ls/+HlNJjvBW4V0Y
oG/ocQu6zg/IbXkICzXPwC8rOlJKA2jgnsSO0Q2Ay8LQM5Owbzq89Rt+lnMIoUQGAXoES+CL3WWU
dXD2KNm384g4zdo/J2g7+P2fJR74djOQvsj+RAIHK5wLC+k55iaklTK0BvqnUp1xim5pqYR7EHSo
W2t6QfWy9RvezOpE8+V4jh3THYr4Cs7G4zYygaKVfzYEdoCEgjnWtGW0tl7zgzkTqYUU8NiH7L/x
O4D+1VPL9kwgIJQ2rz46q9uuRBgM7+d5RXLzZWpGSqys6Jm2lGNw76e2f/E7Y39VG1x2Z4JbXh2I
e7BNMI9cDd2VwzHKSEiEcDhRqRtsAvCNAuwHGt8D/JMRoJ7SEtOht1u3UHLFQU0Y/ZlBDcTbBc/w
85+NcPfuIxE9MnX9hJvSmziUWEDuK3uy4SextxCNviwKoaAlJw9fg2oEwdvyPMDbnQ1jCNb7JHmR
Gmci4T7ctujxY2akkDPxDWPjxXjPvKD3eCQwDRBSOOrgDrT7chigq8Gb6ORm6i0DSytB9Mxiy3t/
T75Me7bAawC8yomiAEKBrSGOXzhRY3qQMSDoMDMH9Nyy5xP7kldl2ncYL/xVWUIXoXrzVzEoaOC/
BQ6rR1zCwQ49R1YtyLAogoXrtsFPeGTYCgE6Ero7NKFrNRjVhDTSfjhdgF2rSQhCTHdiCfFR3UMM
JHpx8mswz+Gyypdqf14PPq/qC2wQ/1WvOwode4N2wr+S0ocsC76QwPd1j7m5mo7hAe1eVhPHrt7D
KrSgAt8/JAWTKzU/DZIFVa3BY9CKn51Mt9Vksh/lCBSdRZXxaTTK0g9YVE4fUOy1CbOSWRBldb6c
aE9yRs/IfXCDE4ibeJQQQBZVRYE13wzXsLXJv36dOQGJddF4uorHymv4p55MiH3gkInyfJK46viU
M67GZUEiQ2KSum6mnnEJ3g4MVCdh7oTUQg5Za5eEr+A4IvLSrkmOG4ggJYZPrAX1ojjxv6hQTsIU
kqoEMtVGUwj0JBiDDJH6yvv3/jWEw7Wl/CGyW+CYiYe5phzQTHE4tE5O6GABGq1n2lKGyJxx0IZQ
b4jqC1NcUEh7HSNJx2mGs0czJD2eYExUzlW8M1Mg3gcRigr24VsxIkH5LxHjTsHFN5HUiEEKsBux
5XGPw4hDspHTg3H61NqVL1KwltthxYFFJ8wUpoRHwB/DdGm+m871PURIbHRU/ct09PgsRCB/h+Co
aPokhJdkxeQAdwAMbcSxi+uFuW0C4aASa/DYEBtyciPeAQL5VwXBMul1UWaY54wFdEA8B7HvKcz4
uetlIJeKkVW0QgwdcbiaJHOOhB2465Ws/ZqbtfL6T2plhGowv/Md/Jkpfwj0Wah6yLZEgxZ9MK0s
nfgvv4WXG0mhJ7z3FWK6gsmUzXwEtiwKLraNz8eNPY96LWP86OSxy8pJmOqtjKi/VFniBZfTSJ2g
M0f4yYzqRu6qk9r/Mp55umvGaVZViNaUYOSsspRmhrvTuuL6ANfn4l1xQR4eFSuWMD0vWh4RGaHU
cv5isItHTkZ+zIlc/G518HzqIpScMEmW2/d/B+52U028NViMxQN8Llzqp5I+pxjTWwudQIKG+AMa
FkbhXGhbJj5CopNSNoBfIl10DnJMw528z7JD952jUq/4IqS5rCUlruvdrC4f8Cyqvb5aDa5PBGLB
sM/Q4/qIH9/1KYTZMcMqADdUwJ2sTNNwQMkeVs9DmDSt1GI+ZkLqybhGzDWdChMIMByHmxeqDSC7
01NwS0ENK82H0IlFEDp6BCYhBzC2X1DQPNosNdkNmsUwQ4VsrmZpTMqokiB9qR5LUmXjpkXsk4pR
5EgSmQ15NUSGyDk2v00Hbx+DAWxUiKAjgwVrDFaxj/3elw0T6IsTBwpOrfhvf3LkQqZGDFFhO15P
9i+IA5AMzY4qsGHnItvpxZk24gyAeQvgma0YsXNTI1l521pJYUlK/8ZgjiFAtJVBYS31Y98Bpauv
Oz02vP56IMEGISdQBQdetzje1+QAvd0IarvYpB/x8AXEIPrIODQokxWXxqEXkxIPWoM5OixRIgHx
6ohpGbz271B0SAKhn1ABC1Ujc00nfyWggZA5JlfIptjyxJbUToy9D0fSBnfV9HxbXBLOWw+Wxk22
reAlHfoqkTHiJRLA3saSmnCFPyDhYhkvbSAOivhdYl8oakPHR8qY1OJejqXOQKE7waJgXAmdIy8B
7wbsvWver6mBKoVu0HlCy085QE714aVdcbhMr2ES4VgzRDjWiPUC5IufmtNGSA6F+BC8mU6gQRQH
fQJsB6cOwokYJkjjRbQI3OOQNS/+BdDVqcNyNri/dWyuyUXkpB7ETgVjH/HNi0yXRdmpN9y5Lm8O
pLlv+t3ErWiKB+9p47TFhYElqZOJHlOR6qQy51FAoBH/XAmuFYNr1VesUkAbOfyxhISdQY+qk85k
wWloQjsHtLpt//HCZ5KqV6ovVJAk1VhODIZiIGEtj3d1RXFTcJ87mefflpCuOSGzkkAH3Orj3KWm
wM7rxU95ZituxlqmT2iIHwgi/eKflLp4w/szdFyGd2rSoXWuTMe0r3bcsLnVFkCvFAhEiA6gwwm6
qrQV+RlVz/XHD+I0YKFsA6CCimmEprRFTELJircuLDY2/PFgjDQf8fSA0Tm8OA5lmgguwJM5LcEO
sC8AJOWaBInCLRgIkYEXkDH69PGzX+AyMw0TsG4fOeVFFo7QBWEAaLiTkHNMKnqhGWJYB7VM6U1m
OL46VXi9tRxTHBvc7gXNkQIV+mlRnoLWSmNHH4agIuDsqQYo+as4quuD4BVQGQZSwLsUbWj90MPN
7BH8GKcc5gwdAcJ1HFbIv2VImLQgpIoPC/1ym5hWE1CuXMctivAdpQpXnYzOC40DzirTfJwjaLRy
0Ta3fEQhh5Mk+4QUi00qxiR2oKAX9Vmdo4IiLuhPPvCvc/G+N7qpd0K4CeKuYA3TnuBluz0BPmC5
Q2p8ULBRfO7xIFK+FFDCVPWv3dFe6UbKJUUUdiRjH37qTRCACvQDfDHs0gGjJM8ItXCBXw11BM5w
jCpI67lAAPK3jqihjCtMvgg1OHx01hPngEqtlKghG1qaHsQ8NA5q0IYc8EzBpsQxRro2qnbGfjJw
DFDPPeHuyK9p+H5ixGMbTH9E8RzPXPhyjiSumDdi4h8kDu6m0fqVZoxsGQmeGXlVSY89SpqR94TI
WBKSQPAlRYeMYxiEyFevLF7LXEYIrqYFBLfjKQpdPLXpFRUnj/twws+iptreNR0qsNorISOxMuTo
q8gRUC1GSYmDVjdmarBDsHHwEZJx7MqO6av9ZQux5yKd76VPWV3oDgDQxe4eh3rc3CiC8pkIWbyK
tsznzjnBOEyWRd9r/GPvLLA69DKAU+sK1tRFH7R9FPVv59IXaqPtNJhKKIYdrLCGEwTBdUV5rlYw
SKKAaydKU2bc3DxYnhuhKwiPnpzhL5vx8f8pxcLMSZCjD4xyA6/5onP7RAlXJwQKmwGsBwl4M5Nf
3BrkPBL/QJ2MJw5kVHPyrWX2TaYcdEfWUpzzewRTEnwql+jkuqAn1JVU9xzGOrUlucJ7LKOsfjiF
X6FGo5otIFZWyhmiJmcYN2LkyZAgu3Qx3ANwYbPlCMTea+lk3Ui/xa1PY5rpEuGOei4XhscdaiNw
PsBvODGCxJmTGXsScADZHGaMTWo+4PT4fiT12KgkmbCGJTgaC5sOzhblAVpbHmgPr4IpBzj/wmVv
DrCN3APlMpHhysgMZswzD+vo+H9euSI5awZeRiHzkwBfRa7z0l+vIelw8DnIexpZHBGaN0MbelOH
MW/gyJgJyhRKtSB1zxwzQp8iHkV1C3Wgg/8s5DQwOKo5ONocQ99NNRLphwADJIgcm4yGLRFqnOd3
3kXmrB+Q29CF7Cjrcpt/jxl6h5eun9RQjK1DMRRn68egZKRSky5+YyYmtYkfVL+23q+ekBBRbnVM
kTbLSF/UPMEkZ7b4Z4s1CiZNvwzGZNA9olez8lFNzv9AxscSHMfZO7tBELQxnRDdN3Zw5pyu5cds
OxAx6Ds53I4YM0UDCH+KR/inrTHuPYlXQLS018zFVyZhxZFiWgN50650VskcYrK3L8SVc2cnAJn+
+Nn8TEYXADin0mBBekSzZy1U3J4ZlOIcOpO0AZXxykAZecI4PpPJBaAa+zBkU/DIbbHRp8Tb4Vvx
+4M9wDubG/H6/R/zic/YszRxtTsg/Ee0cMJLonlyrwdcLp+U4ZJsI1yOAU9sJlyYZRz5d+EzQ+Y2
d4E/M1oWhY31XCKUhJ7wHm8OsMIS4yrUuGS7Qe9w8TuazoGjKM6/ozI+KJRyKApANajLQEdY94HJ
v1tx6+1tiGq4Y3/mFSUGs3D2CfDkZ/1vbC3bzorGyBFBzETgZj9RYm4OsLXYepkDEgVZNesNe//7
toiDRwZqZMcMDW3Leg2j48WvOY6EKqo7BHgGM2OXGf3GSUYKE2iqPu8adsm70CiIAK8EPZapPaxk
OeodKBRCdcQgZL9vJofBdoIkQ0g9FKY/yQyFcT3z+YMZrWtAkqeUrlhPhkv0Na/Ov7jv/lq5SG6i
/Oh+n61YfC70bqeL5jkOMK1IgSCgFQmTmFiCfPijrp1auBiI2Crgyb2i+lxDUbzNufd+aXASXggS
abW9KakWAuG/uuXkRvQh6ADfUc2aMB/lDds8BMdFcteWtrwYeyx6NrhGNBnMmZFKF7e84u3CW8Kf
sgYwMBO+nnwZ8pLMySYll5iytiLce0fFAKmDbc0hU1e83Hqmm9d4oYSyVkp0osCYphKmq3qoHIef
ew5XlkHLa10NDiplhKunx1X9fiqIl3wN/+gRSjpFvQyve6YZj/wTL3DAgD9kBVhiUNGLcKI6EUfa
GdCaksIS3E1iLY8PANUblovXSDrNZTTO4kbhXWfRkd2ODSR8G0lzKbaLZmPodfKJtFQuWcgQZAoh
7IK5KFJUGcX7+bmbE6O6F014flBJxxiXORkl7nuaSBE8qiNhDY+Fn5aXF81E8mvCM/MlN481/G/l
0GRIyQwZr1jA2YQ7tdppJPT6iS2H97RRtXFu/6NOGSkjXCiCBbqcibDEmZbJTrBHDbjv3SrvLKhp
b3JoWkxX+E0xDCzI7/XyiLozvaEVYsSbQ2k+D+xW400QbSmOcD9mMKvO5KcLswXUkgYHLSTXdEdR
52Skl61UsjoNo7DiSUXI2kNQ2GlAhlaUg3u5+6R9CeCJaGOa+sfaC141FKPC1eVdNAOsR7WZc0mZ
VAImPTINEEdRlDmUOxK3JHCx6K8SGXhpdoniJGBiw0eaLHhBPl0dkW2gUxGmvPzXbLCJ32kO+jD9
OcmIL/lCMyqPCtdS4ZlQdmyLoJiNwe0aUhLlu4R4L9K8Ncubwt0J03o0sTAHMCDiubR2+eih44Lk
A5tbM6rT/vTuEDePDw58ElUWOqkICwox/BJBixojSyNxunRTyA658sF4pbJTP446mY7/nDa+XDek
nKji87uKXugZsX3CGoOPMojgnpfFGFQsS1kg/gOZaJx8JRouNbhZcd9SSx8o8EIQocMPRKq3Uw4S
uE6rhq/mbeDK6uSWuLOAexjLr9MbQxbcQfL5Dd0p6K6gU1KYItVIL8vouqzj7tbmHpQicenboNSI
z7tER8Rj/JogA7iqRxwrAEZpoCUTKKlJC+aWk/CpGb9tjcrdzmh9CgJMzIKUdGkkKGQkDIf3woz2
x8kotvN3uPGgyHhb0LGpDzupPTyoSEpkny2p1hJJST5mvXJo24EXxvWLOlkI7owYHoWqrXYcOt2c
qdwUqaxnBpng0zRsosVMIHPiJ//c7sQaBOlMXZXAmaoO6EBD+aw4mvLZRHOoJRs+apwZAvEk8xL9
Fo4l02xk//30YfDW6fGEB4BKTjI3G3aJTAVsWjFbod643/eABJspwoGJpxskGC5NMFfuVyopXng4
XnekwePOBX6G/QR7FBcoxu4efnW+lUB4vm21cX2YFT5HFVGsbUaEXDKr6Qd52TJI4ziWUHieLD8I
cDqvvjCXhMs8USrrCAGhKYNWceIC0k7AUGSzQPkm8lueiQXBYMZ6SRbifYBXtsZEMy36140MBAWl
Vf0vDym9WZnWoBVkV8B8sQ+JS0+8eBV5SM3h0Z2BQY1T+TRP4Y9qpkOIDQdQn3kHKJg7Xzoevm1m
IKGhZujH2DJ5UjRb494n8ZB2i5agQaj4Fw7GWaCR7I7T4ud1FjSrovP6YB1JMsZAgSEFIRDUxBDH
+iLevsBYy7/qLl3KLrrO4OI9lOX+G+ztcxA5RXRFvqCPlRZe/PacqL1OQngJ+5AMbV6syGh1PkJK
DiNQMkyRmtIv0eKQCYQeFQUW1j/wGvgCCzNNBFkM4xpOXxtDbs8y+P0l+FAOne52j0b/tbHVf/Y8
IGdmR/AlGjxcw0aK6s/9AnhrHHRJfUn7g2wHEXLT/wetCcqh9IVWJMR4GDKYS3A2NvTnn6zLjjAB
yysIQU+7kVFAn2DiKl2NOqfDKoC9TCMpnm122uHiyfb3eOfcQm8xmToBAYRQekCwOhkQSmzDKWxy
KmJcpPB1uGdoginTvqJCA2Chb2CeYLLg/t3Mw4c4b1vgCDlZiaZNmCzxTwjgWH6+7NtoYsobVK8a
6C5xSxqVpWe4DdhFVKqXAbZfsCkoE/bg1RZ8UMZe+YYRSMyhr2N+4SbovFM3LwQm7MNc/lAUCRqt
BSxmKaxkPGf5Q/hBmH7Q3fMl9m8aWyGTBh8RPib1tE5nQsJChx7tVte10u9IoWJsmAoZDqWyUwCg
by4s/w4WQA60Ei9o4w0NDMWalG94i1KO1znz2FlgBjAeSlX+c5UhNyiLIm6CbYY3ifs0jR8D+huu
q+1ZVRDUoTltFYvHy6LgsRg7gFpAzbPk1pCKVEYRm0cnWLG3Jp5w7zMfn+FcXbTzSu1MuumN1sbv
vIedEtWO+1ecE8CwkxwOpxa1po58jlbn4LTLoEdPR4NXWeWJ9In2GPrxtEzP2MK99HHwgMsitt5d
Nf4lJaz+wxXC5CHh1g+TOv2Z4ioGfr+Ks/1AwRG08PNW0WHBRti/iQ1LFWFl6IDsXU9j11+DYRrK
CoAXHb7RR85/1OZDiT/QbOx9s3QfVc5tex4zPwcuo6gLtPMisQRu+eBx+mXcywne/kqioHGll+Lp
3gDg0NF7vEvlHccyF+9DHGgHIZpAkYMaIWV35Qx/6zDgepQG6KD+rqNqRB4lOn9DE2Fx5kQsRD8D
rVtzyrQcrf0YoimLBfytwRtohmGtenVVnQmZFYsp6MpbHFN0L9zyEOSo/HO2ZDCSCNWX3fYkwNyd
wVmJuQXlLRcifZq4eVgSyGiDabSNV7eMwmmiNzx2r2qhbSHKRxlTUW+KCW8CCxI/nwCe4pmyE5XI
DRPjEWX23zyC3z1TACcg9u/BS1RHVDAlZb7I4s1K0V87EFFtPD32JwiaKRkeA7HP0kalkOBXjyYO
fjCm//u589+R8Qm3zyOJvDWEz+Xy7IiluSJ0DcLXcXJ25YLypOh8tDNMwQ1qyN2AInxPFXFWKWwu
4p8Q9dYUe2cM3Ux9MvA9G+/OkcVRIT+78CknZCQEFbZl65yGgSy4upLN/9ljlcGh1HwVfzceaQsm
H9FHUeZ/y9BJr4JRgFs8nvEBi346FZfKtJCsgxh9fz7285U49+qtGwHxHTIM3gf7XbDPT4hV4kuH
fGbwHqFq6dzsXLNnJ+rMmwOx+bn3m+JnSySEkluqBcBlTcBOAIqfdYhTjThm4J7tRygFnYxKRsFU
dfHQjIs6Dl5xauD2rwQtF92a763FF6Yvf2HsUy6FXPSTy48p5GCaeSzxLKWgDGtlFKREGFodNbtc
iSd/dhqH8K6scW+4e7/25gxZfLfJSEGrgThE3ggDlOC7PpTgX+zZ4pXZayEIKf6+ZyW7HwSqTElp
KdYQp+jTe7HALg+VI/0mKl0wCDvSP8UT78NfyvpPHZf9zeZHNLj6ftgw5JfLd2AWhWSFvkl86jSa
rfPhopAM01xkTIggxK2vuc9NhCiUergggoV0P/DWnZL03Mh9QT8KekbBcwO7wCBLkEzShDoPQTvJ
KQ5XoDMxFEFOOVy5WPzfIrT6YgOqnDy2oCRFKAI/Up1zRAcSAt5hFDYQcE7U2g+LErC4sjPrqC7d
g5vcIe9ZLxHqVnPpZbYjqaYtn+zUeU+n09YXc+f+pMIC4mzF0XsE62UO+59dK5AwAynpKgDQUePv
yfANlPcFURK9aw83hAE8kS0rMFw8cXBODZw0lppb7ObFWhSYdSwDIuQ/GD5Rf3MY8cQN+wv5ADPi
0p8tg2SWVW7BX6YCMYza0+Qd90Wey8iIASe7mhpR547JCtrjw2q+DVYute5EpRwvzsrydv7ZUqBE
MbrkJIKwDVkUtCjA7bDbGUaSLfCSl0A8CbsJ29gvVgwdpxR6L6Hbrw0xjBfdERScPtkTrTr3HalX
N1UCYewAnRWxds4ghGWHFHTh+EDSRg6IGmOIsu+dxN2JY1FH84nb43gr8wNJXpaTl4H6r63m98ZC
pk8HfB7jDSLt2Y+ze+s0i/+y8nbR+vqFGKk1He/SzzCVIGh3z6fbbKrH4srn2KofuxY3xI8QYjYE
ULi4ZtcpkNB4PzttWHxkEhTexmVyAuNTeLHmly7qblZyn/NLN6za/HqOuslexNXKxMZvrPgrRj72
KZWwpPskqv4E5MF/rDNmhEFIQG7+P03ntR03kmzRHwLWgjevVfQqiqRULfeCpaZa8DYBJICvvzuS
c9+mRyJVBaSJOHEMLkAU/hUz7JjetPelyA4Vt+3hkvChh/q4YfxXnxc33U/ZcaRwKzUTCmehG2tf
MSp9E6tuCN1wcXYs2EU32idUeSY3i0EOg+GciLtuEy5TJiQEv1z+5mDSWKOISlWsW7psHkhjYsS/
gIIYvkwdAPVXNBhdrGQT2folYMANC0dcaRGUPCcjW1ogmaBlpCAWeTXA0xFj4i/OyXNq/9KF3RJx
yRGcoig4F36B6m/F3LTSwrZA3/xpQkxnSHPGRc73gIiiqIDr7TrwnzlxAmbR69S9G9vReNv+6RI+
4yQhfVQ9eGqLzyZOK8/dyEYRLaWK0dWKf2lc0ButPp8fnjBfcNmK75OsUNiazmeP5y4OwagyPHwS
jD8pGP+LCebyCRM2JN4+43+sUAAYJLJHxXPdB3H44OhVGy5W2AacTbUo8kSZ65uZIUrmacHQgimA
OLAEjB1lWGDc+RPyRm+qGLjGB41Ga95jTFZA9I1Tbg9iK9SXaub8dLL4T57mBH+z13oPphbWNXwt
sQUIxfeTAdOEfSWf4FrF0frZPzhCOkmkM0dINdn+bcXePlUjYFA8c3xD7AmQoOB3jruRXXjqP+XC
zWaqKKQhH3r6CbJu9C/1PqayxJZMQCsiB+sa/WbopWKCumKc2cXJA8CWeNOCIDbzkL/MhM/dYeJN
z4ed+z0BBjgBjjyyyuSUCrfAmG3Fh/4H2IOiTG62aRNCVpr+SSeclcjkYs7DzewrfpArEeYPQRHG
J6w65hAmV+X9mjwqx4/rk/Pgwfb456ZZJksJPe5EaYtjC/CJx+qqZZ0S48gWZD5VefytqaBwPtD+
wzqhV9U+UDXcQ5NC1Y3YfgVi4iJRKTJYzVcRhItbGuw3RhSDpFOKUCkuZHFK5vCK06tJcu/7/l1m
pVCqYD3LBGoXpNyDamBklPYxgp6DtzJmlEFv4w/PCDBpYgkBeCRYEG+wVFhX2MA/7kOGstvJ1xyh
56J2oDB0hlj+AWAI+9aYFxDvztVLMgXXRVfv5X0UFMp/ArqgsqTk4J9388Z+Tmd3RBgmVuYjKdJI
4AGZWxo+cIgEpr/QYUFn74wzECTY+bZLabmE1kY3ToFaD4RsgDJhsG9/ckoUOBidroTGgOWtOMCi
a+CE4QDl2zA0oPiS9x8r6GeTxjLxYK1itUSXjF1Wcqs9OfgP1rkahaFZMlvgwnhbKx5ltdDk2k77
LuzRKmU8bdTKbR79l7lAB8qpseymBlpn+rQEGgwDaxyqMrgNeQ3r6oPy0koiC3gAowoGq06S/FGa
hvNjF45BdReV8aOOmZwFeaR+G41NrViTuuSF9VH+K12m+AzgNP/sic8klzENa0opBh4YpSNPAHzG
2I4URICs2JF3FAQxdU0bC8szhgp1LyLRyluOP9XuRN8nokNvD1w3OHbwGzHYKKFML6vIL6BhME/g
/ONkkNIwKl6ODCAHbhDlakkNyUwUrnwawJTitxZCcxFVF7AD73Xmm+Y128bpOIVdqQrQu947ODXc
dA0HmSiuXYVRGvxP43fV+SxeNA8QwFJeVtBQ+ovZhSswfoE8KYrXA7uMRpfnWONidowseazl6xu/
ZIUnwIrGCABKvyDsMvPJoku9oGz2u/upDoZne2MpV8pOebV19cOm/n7oSo40O1Tdk3HQqyJ4eABL
Tyv+7k+xk6wFTDVhJihK9xjkno1IZdtJMq3Rjyi4ctWJaL7xG5oOIHBMWjBBkII6Z4oPRYPjxQiI
urHD5YsCWSxNjM5+ytM/ppOwfRa9n0H1FUc8P5VL8eCbi+FokHMe5Fgj1XwC6MBcEyhNaDSonirC
n87UKSDm6L9jz/FfRM+ibMGo/QHfPEEcYgwTsdlLH3A625kt0H8cGZ/DiNSNQtFdwvbT7JZP0RJQ
dvs1GAZt8dSyWyp3ANAyp+cKVon15u8P7U3M5q82zjTDeiaBafjMv5nc2zav0rgKODbATNXwGauA
0w2DMYhpkEzqOfqyLriXydDEkIVMZ1blzXBVcNm/0rcAO9DBYYfJhVHBvSAmB+AuHlivME6O0zCk
7k2x/8D1G2frhucjA2yuyv07msv51PK2Kf70iDEon7HzRFmByEFpziHzpQO607tO3I+MkWQAWf7W
kDbQSrO0Z27gkEFwguLnReWtzxScdWhQVixeYKgTdvCprgFWZMwXDPIWTHHLGJ//5NSvKclvPciQ
T1nfup+MYZlRfhAOiTmwz+A1H5nqUzIfpz0L59NIRy3mdofmedXo/M66QSb5cdKvSI3J2Vg/S8Yx
6WqX3k6gF0CCvlFQfm4F5Ol9bgcZaAYKwiVJVg/1TmedMAcgFy+8BTaO6HLpro1qsN+5CpOGO6l2
YXchlqIh6SElGBFsHvfvQcoGgbwPLUNJY57zh/k0w5X0mvBBuUyp85DXmE84+LFrtn8JKwasFXc+
CMf0KoilsMVlJlIzv2yW+CWO6gZzE7xy+h16qZGdi5eYFN254mpUMwKsesTyzSnn4o1Gjt9FZa4j
KooemtFJz+Io51G+IDfymX+hF7015pGGyJ8sDOR7Mm7+y7HCvU1KGb/X1Yvy6FzM3xDmk9mDgYvw
nje+hGfK8eYsRKF+4AR3Wbtk7N0bPT4fa+awRJGLlzSe6tFYtMbCzPguaG4M7B1KlEWcwXUlc0ob
J94E5/wWEpHGc+TMpHdBuMAnIdmR0k/4GXlRX/OYGLtlrX57+fxdRSvOSYVKoK6AXRrkUTvLG+bj
jB/FOqYPFCaFnQAziLP/EQ9ZhfXUjZ6pwQy+CEPWvNE+3mDHkwt854AlQ873sWqHncE0Hl2NEc86
AK+1CNPqNlJPTikl6Q5uQz62/5dlgC+BPZHZZWs6z0VubDAEmCSbTFOMO3hS4aTT5uML8uk/MDpo
gNkvAPbrD6556DQtYGFfQqPDVYm4KmQruIQhUyIzUtEeQK2KznHMs1aQl5QnJxUEbmyDUqgjOeOt
g/+L0Wz1iMMACv0WNIp0HnZHKUJuuJZPWhwxpp55x7FyrOHegruzppaQ/s4PmPnV7vHbmeTRI7c7
k/8Q0aJDi4GMYWjUOjyCsxcVCzMXTplk5FerdoOMg00hUZCAXb0oxgU/UhsFFwSuD4rCCuNim0D7
yoRpSheEd8ki27o4CEMRf2OY4UwJD/cvSmGIt4ZigWICB5zWTslvPFgwPr9khGkiixpDQ7rigjqi
9tiqvcNgH8wvfDAOB6xQkLCWyleh47w3DXeC/IhtIC4QEYZZTWZfDjde73jDgOwFqasTNGmoiJx0
xpkJMgy+XaLT7/PmypiRklD2J9yVGACF4wOIb8r78FtViOF3C2TcNaBexrC+8zHkdjIRPNiM+2TW
MnUcgJi7Vl8xJPwHpfDrqpglxr2MnAvmf+vM0sW66JXT9h+jY65y8a5OTRYKxqm8v2GO/oPezBh8
y/evaxkEN01TDx/wGQaS149pnyuqhY4F35cQ0jVl9kPSkHiGbyeffGMmoFFd34wqBBIpgxdM+/hs
B/tMVEW9F+iXZMJvxEEvdzD3Ym5MUL0kpPigvsh2+f/KWkV3baXHn0gACKhMVoHx/KaFIJvU8116
IPDtF674HhY9Zyfs9ySiyYLKd0Z7wgukm8xtagQnHhiNDG2BCYYZ0FCRlyyLOt2ZVyMPPh6SgBXu
pPo37nLcYIxvkIeOw5fRb5GLiyERdCG8gdrFTWg6IKd3JIghMkD3OBbOF5OdaHRCKx7cQDSVf1fM
jfsL5yhoqFjWPqG4Y9mLqMyoWfuVqw5TZ3DZLP8lXRu2uTzWKhhupn3YoWKz0L052k97naSYnHL8
G6s5KjT68oR6N5ns8pPRIbT82gmDRWMgaTxZONagOrQSwyDMMBlPJANHkJNP/b8Ga2m4P0EvQGND
jlvegVxHfwF+0LB33LL0CUzU8W3isdKFLV36ZDf0BIlIaf0aoN7r3O4W9FndY1ZHzdTI6KMRatc0
vBoHmCTafzsOdC2fG8xIcozXvthYmuRWfphCM6A/T5grGUfFoBLFocTdCbLR+5wrvc7l5opOacKZ
x8zqLtQ//NX1EKUA9xkWHC7v8D0J6zoF4vpldPYiY7yvcQb5ZiBewpR+VApVpVijIyAlPTMjhpdo
X+kJpGCYgcSCDa6LnGvJZu4JvqyJYVIhxo/VguRpKlksI+3HOZv1cAcF/VtXA7dPs5AlpD6NfSjo
Fd73N6bwMZxlFG7lJzuh9TAGxgZsqEiIxHFYPrTTYLBwtM+hF7UPzKEEiWDZJdQ0NwKtVb0c6Ztw
WmTf97bIdmsCuhNu8QftBtS6CTWpEXhBAvyhnZIzIkZzVEv1p20FeQ0vgTPa9p+iSt1T7DuKuv9m
upAKOvwT5nPQhXYoT4a9arAbiQyaIAog9qGXM/5AaU9rMzk9p60Eu0X+QRQAmI8+mPcDXUL55jzT
qO7Q1AEAOGKd6iyAy0U8NgzX1GPiohPgwT8Rjs69k9EXfqwF5sfiMieMo37GT6nG9wWG/h8Bl/IB
VLCTL6N9/BIVeZe3/S4hIMYjMMOgZQh6SDhR4302GAky0FcsCqGwSWquaOL4s3cJSzEZlWYikIcg
cpI5mWflFUgVWeHAAUTfweGcgrEItC5mNsmKn0Tgyu6blh+BZtmIPfSxFg8mVYC5eHOfDV10b7ve
f+Bt6H0EXxURhrEfK4ZXc3nojWvIUXhg6gjykfRsdigHUkm3WXU4qHUlVJljdKcfIHEwIDY+EDgE
U3hpjsw/b5j0DXSq2UMopFr7JHFsKJthTksmSt8xFMlHJlgCW8VoH/wUP0KPS92IpJ2KO5K2mUm0
4pKLV2HhVBREGudnhj1IfHfxF0zEdWqAO3JAqOqZAhqWdNdPL22tvYsZl5rmoGwSpB+h2/6bzBg2
oBWAW36sP7qSHg8IndtUttWHMeHIr9K1P3MoiHm5OHlS2uLWP2tifibVTGQrKnTtt8QV+cAPI/D9
hPCUmAeRLESV88UX47Z1aj7F+1ZBRhIyKgDTvd3TM5thkY+oSHReJEhlD5RWjBjE3dkYEsiMVk5s
bL+g+Cziciw8TVTFeA6wAnEPGp6NyXQC0vw9UEnOVcfh1qH6ZnCOAcyB6ucbuozm5zTkKWdKSgDA
5IooCuM+AmFX7LmfJ8N3Q54a8wc3Qx16ZyZxV+NMJ+IOAZwANn8JjmaHgOhiYjjNS3NRs8qArQbg
NYFBUoD+mGI9J/oO4jO1FurFn8kM+BI3gEtBh9a7AHcUC4Zk5aWumGWu0jck/vYbwzsGIiV3t0na
Wm2OIuy+yXgY2a0QlvNzN2Xh2SRcILv6e8zJH5EPJCWNkCBh08Q+lqbU6ghvW3Dc0lfsiW+5M6CK
OdkZv+76bDFmcp1237ZrflDb7M5XPXpXxxj2xtVteKjXIfdviZ0tHy27LEebww+vfs5XCCn8wPGI
AMWKIeIuTbnV14WVeyaoB/Fdgb4XzvYcXqzD7fokrnyHyEz80hFmQFR+tDissfeexxJ/2oyDqaMm
61j000YRYh2hTfa7W27XiiHOqRmh2ErFzqld3XgRE6d1qU5hdhBQpEYWQnzBnBuHWdQmPEUm54Tk
QqaO+JlAXAHIY4ORa8v0dulZ/yM4uuESSAmN5IAjsF1IENsH8Wrq7q1JhRVV9BaRb0NFlEYXm3Qv
66CTwIPTX/EbpKaym6upA8HX/vJNcaGYl3299mv4pHXIGDqEhbLcWcdOHGM6h+s1JzQPCe/2r3Mk
yG9XMLcP+78Fi/TkkGZFZtp10wQ30RDX6DZZD1NKkDtW/kZ8aQwAjiJ6/NB7pFznOf71xBzDLWyY
QMoJmcywVcTYEo/3+TYMMDZK2dpRhYQWUfNSXS38MMiAz/v1CnD5G/3wj5xSoisAiqzOdZKNL8p3
IctLWBAGpU2g6lprsuvKDzuegcPqlsMj7rgZkgEOi4V57uyPW7lc64QIuA33YDz9rSpOIryrqoUH
x2cgvuIU2Myx8/XOYvgyZgqu1lUH+XfGVvdYwR4ny8fUI2rs2n9LAh5kTitDUS+vCghUJFFWjLUB
2Xz9jGuBGCo48ApMng5yJ3W2kKoWaUhjdc1rfCVCjk2xsA5iLj/jfnQM6bNvo6qH5ohkmhub8D4+
GecErHt2CRzLN8s+wjnKPDVfVc2EL8gAvPDggtMvWiJ7A8iWIIe8ECwvgmRR0qQlNvRv7YpfKRbQ
UFI47PMQBnTBPC7JBIlo+ULGUc3xsKbpE8Z9cUGll0Oi/9A8d7W61On4yxTcswrL14qARXqQZMVo
XkwDbRhEuQPpDN+u5wDiOH0o4x6NdfGdFTvV0oKFzNdgOCZIykDTHCAemkLxxcDQjQWX3Exome9l
KmHwiH6lzyrRZ1pT3NZjF/DjCXGWdOV0xRIqBTP91gzFY7/OH92y6k9Wp8fSD5WrrnXBZYIhp/B9
eO1OEtnboq459ThlD9QpTfqgZFYY4WLeQq6ZOG8cOGN3FpiMDnftqavDAjdKIoC7v/3I0eBwYMHz
gAIhrJbgYOaIVQvqA+rCWaiQg4xvMxkmNNEjED+WR6j9zLqmv+AdUy6IJEXDTzTPi3fy2/CMRVgr
ziJJCXBk5u8y5JI8hITI2As0cp97gWNVLBKNjxkBNQ4md66m46anMgzcoEL7YVVYrcUjLhJXeNdw
dgYmWtLyaIeqLimkKV8440S1Z8YoFIB4tQclM/1RR3fC0lESmJ6QHGUGdlLcmyQA+lhiFDZEdSZT
Jqm4rHGyf9vCESedVfMbShBho0U34QuGP2mE+egWHy3i0JkilloRuMLhFFDGUM/D1h1wPRzRpVl2
tjQh5YW60tgjOUPuY7t/xQGI6gzapzAPrNjNhiqI+EvyHkQ/xtz5Y/RWT6xJy49g0ZdLNl0DkPMz
p+5PGTkHXrM/Wl2I1XYDR/eaj/LmJGsZRIs2hjUsZiFOAdcE4QfzA8XLMuQ/pKTdUx3ItYXTCWpy
b+Yjip5cRtCdX453HqZTtFpw/KzDAxNcVaauutqRac1Mk4OS25iWlfmF9AX1hiWR5/wlGaQ+ETMS
ApFRUfQzO89o2AX0EJZ3NXKFCCgiTnW0Hj01BWj9hxY3QtSCcHTU9r8QFf878NvjvcoBP9FYw7Cq
Tla1JsniRcN87XfpHIWBB838ReGxxyHGX25IAz2hYK5BmuhsVlknGO4C2eAyR0wqp0e18FPG/R67
hz8y4JJu0IkAQOKN8toJYaCJ88jB4AvhtvpnRbP+gTtRUAFJjcEn5k0YrwIp1fn2W03CqeRExrOT
gyqvqiu+lXRkIw/Z3IwWXVCj0pXlopPkId84nipREY/FC5OqLxbQHtZtS8M6WPQPmPBSwDCqsSac
K0snLJc3s7xIKL9ixkMvInYvBkAIfK6EyQtmB27E8ga3iTT2gadXtZwv/OYpjw7VLch6GU9hnrRS
EnJaxgunvDEKEus3Y0aFy0Zyz7kx6GhYovmtFr/iJGQv833uFbg5Hq78vFigg99mf8SNyiFTAcu8
/PtaLFRsrDoz7rQJQkMKXO3frTjCZbiYw/wtKBeIwWw18ac1spMg5XQTMyoTg0ZzDskCyouO4AVv
IX5DFG8SJRYgDQdu/Y5nAHBcWolYq4TYt7Yws3zUhBxlbRVkp9ZhMNJD6buRiw65+k8tEJQaCNqi
+WJF/QhKCV2X0QC6UCpTDracaSIo+nkdeG+GxJ+nXO0H+Ui5zTfOYymGVgARrMCYUfUbU/UDre4a
olIFaGrJsB+Y9BEyCmYhw+iIiFuY3yKm54r0S85JzEce7Dm6mPxfI0MwZijo4v9WG1YbYfeF42q/
sfw08Pu1PLLXJOPf5DATljJVWMdo4QGLxPVsMe3Gsarss1dsn7mqFuGwMLd3DrYjNORA4BNHhhIA
p0SDEvJx8mr7AQssmYGCMPa4PKMFDrD1x1Hax8KP4xVYl+7UgRwpulWRPR4HX0J1FCTY9ryjh4FV
xZSmknpFgBGj+KHcHk/tgAupiafi95MkyVju5kDE92jyk1YkEbfW4c/L6O9T+or8G79lwCY8s7ir
8BxPHjhXy4xPAOlcHTSSWiT6pv60bRHdOUThhFRjFIijm46+P3wme+J3gL3mA7YxnEii7mfawcbb
+NiOmD45oWDNHXe1EzOiqhaZYuOUVDl98SZDQQO/dQ6eBGryPiskKAjZ6Yl0+s2C/6HLvPHbz30I
/kVADDcfBdxNjRpU7lNHBuy5q7133VHzGYRUujCEA9spG1s0VnuPf2tSfut8f2dCGT7lW/+euLKJ
ctEA7rJbmXBNk2rpYLzy3uTZ/2+vMk7FEAg96wLxAoBZ8RDncQpif+PbpwgsiEp6aeyxpWSN57u6
hCNFNBKzbJcXSsQTTCiUh0LuBxDi3Ef0pmyvaNvP+Vi+6JIPVUHgl1aYw42ni3zf2448354N+FD7
KJFNXj3PyGzUhbUlw3DACoAsj5FpKv8PBjvEDvIWNGvVjJnXpb05Hqkp/kKQqu+OsXbPrpP+dKqM
t3OQpp2XHhiaMEsciXU0XoOJhicVrO0TtuXZbd3w2wI8mc30wgkZ75iUIaYctMn/byMhfmCnBIv1
s4Pc7kYfAu9J1swuSKEzwlDb+BtGl00oKLhgBbE93qSPyZkXN1x3+QQnR4nnj+rpJhR+BGeRSfQb
fACsFnBDW3kWO7HvJ0if2Wkb62/1xp43ZtkBj/IcY+kOthClt0JEpDMXUTCnhyQXG+sAk3DZgrea
dAecJj9zuS1o/WHomuR5hLx4C4z8LlIXr1PPUxHnApM4MAW80l5wsjpkYVjH1hapwpzouXY5z5OB
IcPH+FrzcIzsL3fyX55Ovo87GBZsB6Zm4tRIssuKHOTw7BVFuxirMgRKPEjLdCFoe0ep4OH0GLya
VsSLdrcf5mcTdiEzjtxv3i2bi2LDZsH9mmhAT8wEuZpYztaKP1UwwKD7mki0BGa74SeT/6kaYuIt
39vjeiii46vY66PPfT1iYC5r4r5KcZA6viZYhiF4p9CVKntyKFDsgFs3mLgfUFFwOfpT5dE/7ctX
LcFoTsoChj+DhhxppPBx95FZQDHR3gCAMMLHkw1qGpiVNUWlH4GQzV/1zPlO78bP45FKchmcMUBu
C7x3dONwnb+amB7cyx6MDZIktZgAB0PLEnaXQdqM45Vlpyk4lhprxBLFQzDLxDPl5DdhKUlIpyKo
rwTP+Rs7x9hnODvHeeyiKQO4YfU28R+LEBLPs7O+ujghXYyRVED+nk5FIbQj/lEKtVv0hTOXxVbZ
fKisugxxO5zmYf1H0adwSgm926etMuEaH8QonH86Ta1oBlcYGeSnMPBp6bhmrW7oNaKjpLwkOP3o
lPpN0YWzJXmrjk1bypqjcOPoFNs68wtVxEGJMPMvxiHQ3+3g0Trsw4uAqqtLAioBHZd6fSheLOTG
mkDKqLjoljuwRKDiya9bQDZ8FflxP4XNpTmc5ewqH5frih6wQ/EKAClsthy0rk8fyZxKePVpRrBN
MVQXo6wWH0DHRR9jdbadK1Vv7cXI4EWiZhLhyJJidjuJQAC2XCzpBCu0UlxyqGpF0WWtY11Gs+8R
NLaQ20fMAfcPUiriJ8WfIQsuVtXHexNgOvCVq5yqVCbVwNB+1d/7OdNW3ts64LMzt19zV5g59rZh
QIQoWQzS2QwgFA7XqtzRak0CmnQbQEk8uBJ8HzDs5SEjRQKSFPewTNzc0PQBQmBduUs7u5EUVbGe
mXELAUl4o5wk5vQlZmc5zUXzjTkOPvYhMmLhsjPAzO8wZ/mthEuoK9ovLVQGc8wJ6NxtTKDqJQKC
Es/enqqxbPviPGp3hKsEGt3vOJMlEfcx6hP+EyIpXhHNu955Q/CdmDXn3NO+R9Yn6MoRsVdVBlcR
7XPn8aAkYjTK9m+HF2wUgFQYgnQIjVXpKmaeupztkiShescJyaBxU8riFUGJtJJbH6Zf3Lz+Dc2H
on5jpOtwUt5zh21Xos1nGM6M+vyJ2cYxyX+GEDIquu1HsbrSCS4VYpNiyNyd4hrXMyeoOuI/QjJE
lUwOGnX8LAf5jKdmtcbfO1ElQOsBrebeFewydzATEp1Z3EhpUaGAtPDTmtCA6vKrTPqdnPUFuZjq
o4mQQqwy8sQSxTDVHLd77Rdaau0ymAhW2K704scXy3fmUQdZnH1x2ujRx+mCuk1WJI4yedu0zfyl
N1mZXFMwisS6mXfeC9FRiolO1VcxnTWi9L5qQYU2WLrlph9YAxqzQvaFiX+g+C3AWVkdSJAel9aN
b6XnFaR866egPW2Nz4QpgnTYRzEjzhjCt9Uht63ZuIoiXCD7gP5pLcBGGePcWjBtM9ai3X9xjz6G
xHCvaq2eLbzTnC5p+/iNQlZEltuNceCcs945eXb9Bg/qvfRT+wn0FA8zaCr+J+MjKs2jkd/oloFh
PpHyd/ACRWxpbmXwzrVlfSQIVJIeABWhkQbsLaQt1+yjYXP7tymsfzbbmpxXyLl86Xmh2y4iNIHt
0r7VSBBqt0RmIi9sB6RnNxJaD0/BaWGp02r2hc5nNV4cYfhoQs+AN5HBiiRFKML3TgHNvTqgWoqJ
VZ6stPwwWB0f8fMFgTl9ixM9xowDLYIY+AADPI7e454xli1OQ9lbVzb8fXpUg9fqhjdvVQ2M9SXB
zMlo4Htv4BAQ3j/kRew/w3r56YwQZvoW1Cze7PLxcNjYfUdaCYacFFaMSYWwRH2PN3QihdW2/R7r
LT23/cA0zZb1IDKwXu/AQTTzwIPzNK/1NFyyvovPnletp53Mx9NQIKPLqLrl6U56wvpi6+oLH/Uh
z3dmVDLDpKuuw0xc6FBxrc172TdfPSflKVJ5r5HfDxe1czdjFsoeT9Y7jLPA82VGhqEapxorBgcw
9ht1fUgIe7X3F6eTywF9qMTWkG8PVjnAeJHMFScA6Te2e8s+fDq8rnoTLhYRz+UtbjDF2St6ljBL
DYl3jhXYUmHbhE0k1/4CGcO3Ry4VHnYdSCsA2yKIQV6kqJ0oZcAUmAcGBzaPlo10FbP+FicBF/ag
TG0IuX9ms1+tFdFwsZd5e4Fv719Mvavc4fWjss+ERxnzRFYffjWsHOwZcuoB+TpxTokuTjgIKf4Y
MjcbHpUpk0C8U3SWYFfDksYn+RrDHaDgj8uBbqeuL8JNgmzQ3xtiL0eE20KCihBWog1OUtgswjXd
qKXyCbz1CJygtO2+vSA0WHpKx6H5oneObDTk3mddsDyUNK0GPCSdipIBfj+yD0rzCUXKbWXaiRRq
XNXIoDfzhmdpz3uCt5Az8ikHbv6J+I2PYUnGjYkWCyJ1zPmLRi/5TB9C9c048yMjGzbtAx0bvwHY
2SaUOyvctb7kLYVYv6nPWG8D/gomTftZQFs/+EPFhsoHjNp0IrF+kbTvYoIBDZO2Q8KBUx4rzfJB
xOWt6y3JTdgixvI3kbsJfkpfta+V6nlUlEePjg1HyCxL1XOcC5Qh5jicdDJuZBVICLZpGZIi+hLv
yfDdUYIylyQHTgvlmkm3MWFRccnWtBfqKnPFOIyRHJFk9jl8LFYb1Ab+QrmhU9VIVGFDygUyGJgQ
L3eZ5jUXksHQHQakafIC3vCZfLehVGKSQiFv11K99IjP2Ysm6t7ws5AdOBsbyOLa9QZuPnYmUcRU
SNNttPrvIUkHJ9eNY1Cdxe3wg63aS10OIYJ3yhOyCoWcAjyiG9IPjkKktbwdDNTYF0wvigeZfWHp
8oLqnL2tOnxXJrmauiDI1rRjXWnKV2BYSBMgAxRAYzMNxDngqAzsiDoR1eZIlEZU9xi+IHd57Bvu
A2cllKURLe1OOR80SYdSlmWfVxIo2CD59eY/oyLNOQnZSP2K60qV8FaQWn3LQz/6JfNlXFPyb4w1
IQaI4azhugob4TiEbYrXY8UEHPKdITx8WA+n4YX8+F8yq0Iuym9O/SdjYQb7s3+U7zEdHKer8rw3
XUIdNTOkj1T0hV1LdtBLrmHFK3FfWBkoKQ8iWr7uUUDarMygqBGZijEHAwOOxulApXSREVfeRy6E
H4a+V+O8KRQYbqwYi7Ld7y8BFLo6FGQuBfjqj79cdG7atohXLznmAgJdCS8gngCrhF/EMAWMchuD
9pIguMRWUL46xg54JEuPtEHBtnz8hyrXz3hRA6WuCiVjaLPVU64kVJVN94hrSQSW5hY+5vpsvQDB
I7HVQps92McKi+cbMRU2tnUmyMrsj2BkMmsyz4zZRgfYHkDZfKjKhrfnrNuDMwRfNMMtECieS1Li
tqFRq93qhvkgkBoa/5Y/TRJiQLGooDqd5aBtAHyxdXv5CH9G5QjDldUX6OY9Zwp/qTcYC1Y8DhM2
eE3HyYepSk3OL+ii3hlcWLaNYn5QU3tRUObAxPkWM11kXYlrlThzwmAQxU+H+hWV2R850EydR4k/
Rc5e2py0B1dWwmHPZYcx3Qqwn6JoMJJssBh1l0CzwnQz2s+NM1PXHjRNHa+9HuvprH6OwgIScp3p
P+SCqicqQ4lBo5IkaSthwGDUaQacxhkS/m/G4FGKcsROz7QVNGokzxmPU1/I3biMKDi78IuhCz30
rYxeZ3n1YnsYhr9iRj+nLdrfJ4ZIqE3wlsHGE9UH9tuy7YKIVoqxCDcKNGO3mEtOQ6qGfGE8o6Mv
SMzE3BtAMEXhZ9k1I8gQIciljsAk4rCc77cwfKcN4Yn6cwWfKHpVMRPFEDme009Uloy2TPQyU0iq
FFoAZ8N4BbW0qQ1ycdjWcANvNFAnNNzhnXhHJk7CMc8BmdD9CPAnWmNjLKDZwCAWyfSJILxfjiQ9
GvlhIgbyJqS2J5bnzpTNxks32Y/wE1KSX5xPgIdYOumlC4im4NH2I6wtewciYCWAlwX7f2uGNakJ
cTUTC8h8uDt6wHKqwT8n2KB60uv9IxFefYPi2FapwhShmFDCQL5Gy7w++zsrzA7N91nFmxTLUzQS
4CmZj9uugysL7Qojp+J7HmQ/uZG/1ehvWI8QdQ5E9Kh6MfeBU4e3RfeOsAsps0f+oWnMIU32r/U2
d7cIoP76JQc0mScXa810V+DR5F00BcA9ZOzjS79EcQygVXi/tQNpmjTo7EHskT/XKOuv2ua+z33J
MkMj7ixSozDOJ4ldWr8QNij+KBMkd5ojWOgh6paLu0QJLtyZYq6IjcRhA6XVIf8LOITaaoQDwKyU
YJON/8wO8vXypkL66I1dAdATZssOgcRn27KfqohNImiAvcTTZAPhXvK8AVppoFLLFLWekdFh2rI/
WbF25xJPDCrhXcYtktEWeIQxtvCIjIBK+w0eHjVz72l25mbVEYnPAMLoXzjqMLS2fGAJh43EtSe+
IIyuQCdhYa8dlZlM0zj8WFQeYJ+RxpXO78lPn9eWRhPxGXyijXPegoQUMr7z0XULcid21o64CPe0
2lyjUEpMEUVlKfR/tgOEbvYxaCkxLOxD+xvv9GrycOQkXbc+ejXSOSH249wI8k1uReFgio+Ja8LK
FrlcgyOhG/kwAVmiE15B1Me0HQsHMX9rpnzulEAHjF4te6oiDsPYvSAXhuslDcDB6/UZdhjTwtyT
L+KjrLOPzpUvgm7N4TY6IZNFRryD2CMr/J+xhfEI6lO6VcY3zRz6zuFeSP0Cn2o7XKpZdueAOjHu
anwIwouR5sEJ448cvBetbhyXpO0SfmhlGlLbbvTdIdeDkkiGh/KO8kAG0ZzbsHKR8ToQTsiB237D
j5Wqk/pTiBlW1Q5+mCKOuxBKSoHFvI8bwoeRUIMLMLomMEgzhpQJj/KwKegTnIhpuOBRgwii80Rw
LG2u5WdIoDVzlwujB5hTnEIX1tJrJwJDO2bPijmThP+Z8SAiTUCxajvwiUVmecFaer/VZfkHjOxd
uyyQJV0evQ5dsOAgqhS3GV+YXzmTbxh1HGUaR2XR9hkDMTNuNoqnSQGdb873EWZBXcd3hGGVp0Vl
1ZnSqb0szY6OC5nVLfU9nTFRrqzfCFMN3CUNEmqeonXkB0qALeRunxH30NlDq6KkY8gClpdMrCXm
SPeGoBozhDY0DGvqWorEFqxNd+C/ogrraO4qVouvvYPnbDOihMckzNG6YnPFRC+OhReDaip41Yw4
fuBugb2VT8VqpuP8i62zp3tJAVoCVgVxSCw5lXSiulersv1jjqe2vjA5/CGkVElBr1aWeZ3IJk2A
BzSdwMVpbEhyeBv6EFt6eqwOvlgKh56XvAIb9c3KxQkr7pwjIHgAZVhsgp1CbmsaBcaQXCIfRgpV
I2DgRAwptpf8NP7UZzmNA01pZLGZpgCmI5XVJs0GMIpxZLeQ5rZp2uv+0jcodSVczd65rEx/H88L
kkpdxJhtEoTHfVnPaPr28iGIQTQJBMIz7FaIPZy9T7kjtzNpr5ZdlXi+YS0qmxY2gsdUvid+lJ5k
bBsCLo+EJ8vTCjRlRR1iviWZhTkm8PVKXJwJmIAaQex5P3IGFohH+h26PNztH6rEpS6PsDH7CANW
O1WqMcLpd1xuqBphH3ghr00MVc3k41g4ujTMu2dnoPXzS1D2Ymqd97iPZtac6+PVeQzec+7xcIRN
rbf+3rwvavsfrGp5trpRKF4971nVoBj0CIw972TgCiKdbUrtk/uMEz13eSn8Zvi6WGqwUcUwiTgt
pozizmzsm6N29p6JiZI2DCwGdoMgfCAK4r7AHHcQp10SDxOGH8bs2njmOD6zrwXB2cWD4kqy7Q8r
PphMVI07keLaji811g4wwYUsglPUHSwk6iHpy8YUk2GQtMndjpuq0685/oSEVHXv9shUN2bWDfCV
F+WSbIV6rlfOCxhq1Q9joF4tcf8thoiAuavM09g2SwuU2z8DSg3PaHA9/CA54oKGEnlaBJ7x7OTO
H/GxYtoHjJMwmBByrtWl+JVFcIifHaiPTC8QQWCMZEZGFPhN6Gk4lc9msrImBLAHYGE0Fgx64jlr
P+tUtJFxeKFIJOMIdyruwnZaaKTHz5DQGahzJBl5V6Jomi2I2mPjpuuMPwsvR9FCmaFE7dE8rzvJ
AIi44SvMt0bYI2YdcMGC2yDldxsskZ4dlYjL1fW5RwWdoE8mgvjZeClrDg9BcVTpeWU5fzYDKeN3
3G0AwXxwvycIUjdvOMvRTKNcMviHxXdLRwRo8Zsjs3ROZHMrBx4rwJnonjGuvLUzwW7ThK4Vdc+P
vuQ3TiWTvnyu4zfUMv9H2Jk1x21l2fqvVNSzEY3hYLpxux+YSYoUJZGUSNnWC0IlFYEEEkNiBn79
/dZhxY12OcL10I4uWyIzgTPsvfYa+K8Fbq4xnxd6GY0xbe9Yt+cyfkoQzyuPqophrbX2lKxoQdo2
zD8nJ26xHUP8yuHehOD53qH1+eiemAS3YtWV28VNk4k/OSLLqWjujpaKtwfRJfe9zSG1E90np4Hy
YOV70aYT6EtMmz5lXvYk7dRhbpvoyNfzG1SCOlravO0+ccNNS5P17frskgKjZCqNMxbugF8avx9h
YZTrc+KxivKspu2wUo+FM5AaTh6EfOQypuFVz/QLFxC3SdLBLj1jeIKG187p5qCFPNpPyzOnEocC
CssuurMcxP00z+nMUQJrBWbRjCICga3GlejsqGIqUTizLAmSwiwIxxp5jT5UbXi/Ywb997/91//8
3x/r/8n/SaN13kCZ/tZM9SNOPuPw33+P3L//DbMx/eu7n//99ySJjcHWmJmWCdzU9yOP//7j++dT
k/OnPVh2zFQuOE8+MkNjKFFdm5UYpTm8z7MWWRdDipwmYFtumLgf8ylEEMijgvSrcbzNpMo7PLcr
lvxc/BiLy7ELKNDadzh5cdvMuEvSDODEO90sXYMJXXjd5ohBtI51bvPv8gK/oBHuCM7o/chPV5Dl
crdsye0McZkZxn1PeK/UydoqbRNy9NPo4nDttOE1fLXH8qRxFF6yPGe3kRcCxzmz6L5yn5oowXE8
utt9DccYtNnB9V8/xiD802OMTJqYKAmT1I1j998e474y8ugwPnvpcIiYYL3wwFywcoZVjM1u0SAS
mXq6TYbqWke7yKqccY9GbnRqAyCAXw8jbuQVZGgPwDblADAKy0ESOFyUVVQ8tGtyWy0lHnbYxO50
TXXIDcYsJVq/l8XpNt7gclPCKSfqr7+f56f/4QsGf1wnDYxwMCNveTRDeN3BzXUuuB8D4bH9gWyZ
epF3yfJwIUgPSOo0FxHhJVdC5UoyAAp6t8QHfKEPwESOmhQkER3eb000/N5tl2stKj2KPIXfN3SP
+4z+rHznJQGzrQ473/t28W5dIo1dz/1+ys4fsrMD149TTecAQyVa5JByYAYuXpm6mVwiUw1N2r5F
iMea1isR37oFF1ZfMJglP1T3Bg5guxIoQ1WX4MaWO/MTEtt3puCSgln7XVWVRrB53H/o6/pDn0Lt
oHQWuUiov9vz30PAY3USQpIhF98M04xXLm281B39Yu5F2Gp9VnVDjUjIcjLQNCUBBvtYyBBjYY32
G3mylziHl+D2l3r60JoFI5jbJaZVlzlkwGBMRiwtQWYn0mGVd6WPsYYfZEbXp/wgFBpzMhMTzkuZ
WW7IxvENvdXSi0e4F1R7zex8FY+TUOFbl4ebox92XUr6AXTCS24hor+bF3ovsGw8bzV/4idv0YXM
+RS2d/7hr5dYohX0h5MoDCE6hyk3GRsoDLUC/3ASmTo2Fx8b7YrIrJCSmE+uy8NGOeutXeCwsbFA
Nq6VsSC1grjL4rbVWHBfLjsdc0bGcfVsk5QwSYcg+LlJo/drC5+bxYHQ8lkluhaZipJkYlO2IrGi
zrQ6S/m76zfppwyGZwOq5FZQgugZcZumGkznpzDsjkUE+cHgvI53YAKmKL+ph+RCfYf/6u0Odbd0
sTmhQNXqIG0SwjN9K8qRBwtO6uc5uBxylFn3ExagIuYwHAo+JwVHgBeQVDPf6JgUVcvs+MdPIRNW
fAsIL4BlcT+wALBkumXQ/3Uog1ta6et2oKQgcMkGGHEu/vVr8v50EIShh8WKcRn6JK7xdaH8r9fk
+E3ke+WE8uK8XeHw+TVYxy/uhc1FLr2V00/sP67CCuRBfPk2nUlrwDcRw138t7hw3eYdbrDfSi6H
HeeIv/6Aof/ndRT4UehBII1husTRHz9g4AwmyoN2fRQZXGuI8LobZDUPOCvcVdCFbVEsiAALtXeS
IqFZxm2IabLLMYLdejXAhOEgtrLCRJ1hwu2G1DabnmARfKwqDmuxhN5sf4lrcgtO6BMbDgaS0D4g
qEOYo0Gr+W+TSn52Uwm5XBdYd2xHAmyJUvJYMPCU3RjMwil/CMiwNxrVkU4ApwOFaXJIwpBm//op
eXoK/7bbgjAMYgzmkb3zpP74lGixMYDZaFjdkr7dT1nbBX6ONBaIAMQXETo+TMVtjjGoxjn0be/e
lh5nDDkO2mH/4TPFf/pMie9GSRq4OE+Fkfm3S7R38r7AVnJ/loZYHZ7qo9YN3+NCBZVVyjx05S3D
stZ8TjrOKZ1ZnGV6aCWa85JkOUgs93/9uQL93j8+qySNI9Y9tNk4TY0u//+15MvUWyMsthEYgQGL
HzHETAZaKCX+6VZ1GbIBRqccUfkpJsbJf1cs9jMnnLV5BFgDuYQ+6xYo51EKHfX/QY8Jj7fdUh5x
GuUPqoKSNcG9GvrGhDfSTk3YYYiX/Kd3b/580qYYPQVJGBo/9MAQ//h9As9zB9NOHmU5CIZ4FFVG
bYQXybdlgTLf0eDuGvi5I/i5ywt7b23Tlr390Q4kA7GrKOlWILc8MR/IOeDmlcWR6fGf7EFxTMRQ
cqiANXNYcPBZpPPZ0q8DZKe74UJzvISg64RdUkUsTIVMdsZIdq73A/KZ16YBgqaCHo49BGyC5uib
yBGSzHyl6ItW577ZxAXPPsbMef76dXv6+n983Wnkp7EP4s4bD4N/K3XQeqd0TeuGcgrsE2etQbaq
SnvsYfuutCggQ4Rl3el0Gwb+b0SuQW1mDPp7qWacmSO6AJGhw/zrD4f5wp93SRrhphkkHHDELfrm
j29vb5H0eGO2v1h9UoJjhbAjywFyZ8IpLK+6Mv/KDchrIjpMzFg0g59ZlZSaKzwr6zrkbgSfuiOI
ZGCcf4RpRLUGB61yGakrj6b1eLEQmFiYGJUn5M0uEXhly9G5bHacyVwPfajg+mYrHsoTTBedurp1
dbJXK4Co7gUJ5S3kXw7YYRFN3uBqircvJHKz4i2tSpLIzOzJRmYtMfMwAA7WEUQskAwKeyXp6h20
df5tIO5HxuDETwCiD9QzHth+i/FOImODWJauS8c3YYyFMh6unEfX6ynLiaCeZI3uzAUY2api3Rrs
0A5EqoSGL6mFiZCfAFBGApEHiGWjNqyfTI6M8dpO57ibGVTCxQA5wcoaBpSZFBBDWJYA/Qa3j0O5
MHeagfmrFBJDHokCEIPiVutlvCtDJYgpmii35Cya1dyBC22Ytd0w9oAuloHfDFr5OZIPXLiBNORc
gJ6UMi35zXQ032/KsU0jmo5Pb3NwlULrlBP7B/28ypBe43a8zlBZtOl3J8RLyilBU3sXQMbM+kiK
BUKhlX6SWyvhUcAUHQ8ixtHTCpgTPj6nLheZ0wOpzL6zH7O0IlaRSPb3JSckgnwpenzAkTmg6YfE
jyUPd+QuWom1v52Tf7HYW8M40k4iKQOgrV/4ktD8n3PkIIeq6XE6a6mWU5wUrM6sB2C3Wl+ro7Dz
N3MCQBxO2xdMY1motZDYi3JIFhwumFvjuEOJX9fGuYku2Q6dYcseLIbswlbGshoQNuSEy218W8EW
4K+/WrGFpmtJVmG/gkH3mwJTYl0L7itOws7arP5BDAuWzqt4dQqN7bhp78qpxd6rrS5AYEF5U+nZ
VJryWXHscInuLKFa9AnI1q92+4GXVMeeRB0e3mgwj516tmjN4ttP6kZwMLL0ZPzKJvhXSDVcPruK
KsKTm/f5RmUVDsEJ/7Xs+xCYz01cPfuFV1FyHqUNb1ZGOTHEY1Cc1/4SVlcdaNzvbbW/UlG/WKZz
vuIOKelH3ADG4bQAh69FpbCa9NWZcqb24pUB3VMCQ8w7lpyCIPlioat+XniGllyE/IVRq7AmCSGZ
EFCEQ5sA9hYHwHh695M0bbEGkzPVxYl1ZbEyy1Cy6Y5LCS2n2V7xHSfqTg6IlnCwVANRjQv92v3A
JJP5Jb4nSe0jT57S7NAVxSsmrNVh3JbvYve40PQs6wDYFZYhQR/3SeHgV6DhtzkR+gRdixHLhGms
6/IfhhX37fzCqrTsGNuCt/Kxd/31uzg3YlY6M1uvKvGUhWeOd40PPLsPJcymgbtP0IaBFw+HQrM/
2YPkA0Q9yQAh7RLMAvE9wQP9UEJFOyKzNJDkrWEPD8TECGhGJBIrRCxPmwgy8GEnLMj63OQFfGKN
19ud1hSnC7HBnhkGQz9Gqs3j3siJJ9D5fJ1s6JlasrwtVwEiHMmIlORKAmxTVs4pzW8bF6idk5KT
Bu7DdXAy+VedkUwymAbJM9VlgPneCehJCSbD1k0qIASntO+InPgGAnc7D8uOweXU4VRxR6pc2WGK
cUoKDsx6F7nhGxNAplckLIykavyr7DUjc2fDDNYxZBTMLT+eCQuArQs6upCjDXRCk8+vTnaKJkgG
tMln97YUcKiMZzMxFG4GoKPu1JGZSVe2J3xwufnNPWDmEgpphk/YK5h4l6Wztf9Jo+XXBqUIdAhO
LlnGWiOwUm6Kl/MzrlwsVFRfXCXKS+MAepLjlk0gNT5lkghnbYwEVO3icAZgz09cdTDnyADmUiLY
eLkgmJXWQ4dy29JZxvKvfjugGNtYWS9nK5ccK3WJ8alvXdVPpwbaRcuRLidPe1pdYJv1LPRh1OC2
YhSIDTZR2oqQyyfChzBxz26R3p2+zNnUoZjDv7Fk2VjXSLh5DOMpp625Vhqdfm2WE5FROQ4ELoZc
b1nGTvxRtoaG8GsEo5IbwbpqCyo4MzFrHzYhK3ACKRthkcwMcZPBa19yDlugcPOet0c2mQeBVPNj
zVRAz59aB2R+wEjeMporT1OqDrYD893X/MxfrUgavCZNY7q3wV8SUtt8TwWKm5q0MCSU4DCYkuGb
ZAZMC1QMJIxnie+k/Bn4NC20HNzxlUKFgdcN1hTPZBL+rhU0AL+cPAiWPgj6QQVjbvASFIVsVnQC
RzT3J0NoK8jBYB4rnnP4uVu3Y+HgDkqbCNcac95rEzDaFC+WeTJDLAce3q5wodibfsN7J7+pIs0Z
ofhgX8ZVlmE80eC8dWe3e7vJg9ew3YVVV8Xy0gftowjcS8G/1MgUiwQ+TzKXh34tv0rVlKfoNJlH
HhTy5lbZzz3UEAFiCIffiYhKFvxHYCESNwOwfaov8VnmC3gZxRWibeb4BeVEokDnnKt1WdjLixLU
7QGxLCw3LIM5TBZ4ZkMAEmT51yWfxGZaVqPq84odbf+Yc4onWHc+Z7eHVi2DNg4chRSBeu0YKEDK
pjjOO/dHXvNz5TxuayEmVuogROwZFq6MhcnICxMjtrZQE5tFzxibeaMgg7kvkyMCSTgdI1Y/0/rS
ehyq+ts2n1H3NXj5fVK1OC1LlTUsqkCaDZZlxMdIYFknIbM5608OadmaDGivMhbnEXTcYQyO2QRo
T92OP5hwPN2ZjLKjQtIKvMoBZvghWC/Ssvuv8ziZ29Vt9js7JbFSeTnIuDLgA+6vbhYYe7ylhXuS
yvCds9D3gOJCuINLpTxLFv5PVVXNyG9JZKBBLz3eDQ60ThPmV5sfoL0hVwfSyPmHSJsSOAcpz1Eu
I+la/7Mw0YUZHR6zumMl+j0/xn38hOn4E8oNIlHQYFGZiE5pQzat3E1Hl/zJ1LaqpewHks0x1Dgu
E7okLD1iCf9Fa6+M7IKJnGl4fYfYhXFnI7r18+yyxlycsk68IHkCwNEieFBvJocVBnmevEKVogye
LfiZewAo5PAg3uclE8vOnOsss2f2zZDGP+OBOULA0qOKeWW29D1OmVmWOhIkFaya7CdBkpRsM+Ml
p6X1aGFLgceW6AqRgWnloismxO6rCGZDoiRmmPDvLEeoDHiUPNkPVs1R7XSeidh+OysAOtGri+E/
5Rnn2omB/s5LYudzAbHFAGztbrK8j7YX+irTHvUFLqcBzmRSvJv6JykWqBPtGQb8kxsQ/E0dFL3Y
Esl5lp76LYEUNZ+kW9hhnZ8ZE3+FEEEhgapGnD8Y7iG5IyufzHW1AEaUrtjlQSwWSyuZqcxOy31z
zpBfAhwtOgfiGvjzDFtOsiC7GcszT84auCYxjR6z5dPh7OzXO7BcqV9lmSMBkDzU3Edr22nJrvib
o73rGaEz25YsHX/eqF1vMI/b7pawovOJIdtopQYNjCg8JAjxm6nM+hMlOD5y6WGqoLvna5qAHCwv
5KshYIFgfUQmST+EUvjNAx7L6WOaRP9YyJSNxelzsLPFqWzSdiveiNYVFtFBxsHLdIrQpb0+P0JY
e6wKxDVItL8SL/1a4Udy0BBux1b5GGD3QJgEXW7QcVaf0unTirgWnEJVlI01SqjbQCHZIhQqMGzJ
hFRFgvEwLS5zRPlxxxmm74xb8SuSYHuuUZ91i3vj+42inZ85P7H+OfGQ5e93FVbd+Sot1vNtO3BK
566yFuncmeqMDxVI9w1tDwdDBVHCQlRnKqb8jKhBQSpuT2uYlFIA61yr6TsZq6v5xAgLxJl46162
IJ0uNzza4NPhOo675HcXAeTROcEhgoWC+ihgyE1hT/pwzwO35krAE+HtLP2srHasEVwSph9NznUp
1pscJpTBrAwleE2v8UpTEXRcnPqKQYcnNVAtntRFHB1h5hKAhdUEsgZb2+1X64j6rd/Y1bBQGR9j
kshQnzNpZgnTQ1ODkUvN9VVhu8+aqhxMtK2eBl4MF7hiGDg4Pg2L/Jn0Ilwfo6F8Lv+JfVDAIcu9
lTt0LliwHTleST6SYepQQ5/ib/OsoJ5Au8VELcerzGauumcW3Zv1RMCT5uzmT4z8BReC51skYNA9
Wo2JGF+DjN3NxlXZolsh2M1ermIKZhxJ1UwZJ1aqLBd6Jia0gzDmEBRg44CpAf7PhzBoz/jDyTQp
hzhunHG7S3hsx2nPbvDfxWsUlwlz4jplE6wT148CBgcxI4CSsHRvI8Vmzn57j+aSyzClQJrq6QUu
yHdrGjYLX8PmjXKHSlKfR6iUDRSGGsST5NhhhPBgxU66M0yoADk4GpCmKQc8Kv4A+HHoZOBRMsge
LsBqb6RShwPQquVyd3tleidn2NKapgy+IfLCNaQhbBSebUOopuWYEguMRj7jXQ0VUxOMqHAmggFA
/87ZdVY1JcOJJBYTlMVGDi/mJz2lGmQflGyTZHaM33hPcuuCp/jOxTm9zVk3rZIyoXrzrSJOSipq
h1E0lYNHOW59bBejiSIHJx4g/KuZ/Yk7qtUruMohp+9AajYk/8CogQ3pIFTLIxHIcn4IrGNZ2MHy
YX9rri+aaQN3A7SSch0l400vc4uY2hVyORWi4C83AqhJ4GcmbppBIFuvUdqzBkcWbtDQ5cHfAU/q
qGezkFDXIS7x5aSyxaXqtTXRCswycX84FdZTKssIYrxevBByApgErBUoAOgwb1wsfaz0tLpkVMxa
5qVaRKNaqmMFCaJtm5QYGzhdzrwW5B4QLjJgbQxwsr3ktbiloFC28EMzGfBL2ZttgZeJC5+9SpBn
ssVb4Dqin6hF4nfd7DCiSi9XEFqf9KyTQq87osS1J1nlIZknIveNPgQv81rGJzAKv7eJ83teZf4T
5/NIecgvt+LhdlEcbcAWMT5vGFI2diH6wcxQwYJYIAm3vvU1giSCHPPVPVHqg90sHi/Wxl1ZDwbc
vqhJV6i6DvO7GolfBTfrhoacASWUy99jXAZo7FlSeItKT08oJo6w7Ft5JuLFjtlzRoUrSy8dbcNU
vx+mseKu5OUDjez4zDNUA8LBrb6D+NRO6MAZ13DzuOrMXd6CPPSWvQ+45fZfvfHcX3fZktNcMxF2
aQmcAOylyCJmv5XO4YFKaUJcQYAL1UfHETsGhAEuHADxmb62cZFlVBEuLdARmlBdsxwX95oSzLRY
D7gV/jloVNhDbEjeHmKsQHAJBKV3ZHuxljbok9yK+7u3WIpAnjMoPWRuJA9jumNJ4WDc8jE0tqgB
HBudcRRzv+cjvAObfrt4XChvvsfi10rtAa6Mb+3CRE9VkoX51YQzf3xv/Z51cFuDgUjWqIaxuzBP
t+MawhaLZiclHcXagSoz5e1ldizzxbDlgWKhPlQiNHKbA+CrIM0XClEgZ76qRJbqogYM2BH0Zeht
MYtBY3gF2xtRf5QCrzOBPLAl5ErMmJ7Hhb/YcWnFu6KpvELZiLU1bIjjW1NmuI5lZ2DxxYDxbe0P
T6c8YxwpvgGeEoOqUb/4BBxAsh1/ovLTj0MEmCyyCgb/AAQl5UtCFsEVLnIcCQwAvlhiKtFGqBbk
mumBA7vOFn5lVo8hWsbPdI3WP6O1pkH/kgJkd/yLATpqApLKIEW+0XLiGmp1RB0SkdygkrYdjDbI
wpWrNgdKFkGY1KY+HseIVKW7H6+1AVUD2olEK5SNpZxFnw3kWHoEAGgr+al0sAJMHnHYKD8nyuo2
p3N2i0NY9Zp34Xvr2cC5j8ePpwfogUe6BV8Hl+ufeIa9gznATpr5O9hBcRENFPwVUyqbIM9QHc67
AhXcBMxyiSgP3ZYhkrTUbaGEMwxiEClcoseEe4PWhUdjcBbUwmnP2vKSR+VO/aMi0hM+Bx4mQ01Z
ZElyiS9speccg35QHTdnXp5x6mbWgEYQIjjbHsqueCEExMnXAyPUj0sPoKxxxlIDcTgLK7mG57nS
OC+YtR84G6ipdq94zl2/eG5xjaMxSePbIl7qj9UZXsHp/BzG7gkBInOpYVGVBgqzn83lyotGejmW
BXaxyMgtft5wBuobLxP4BYR67KE5/Wn1bRCErzejZHjV9gxV4AQJ7WG622Zcijl6j0MFYYAgS9ww
9LO0e2z5k28QKl38ig729rBg+rLyBgKiHrRZloDS026dN18p5Q37rAzwSjxXaUY7pzkWJ/d3LNeo
dCM2mgmAzK2luzuRE4P1yBGvJ0KBEj58p8LrImQmwtreJDhM69YdPP5APm3tk006sKpsP8w+1VV9
YYaChg4V41VZVO+GE1LDJcX6EnUcNuUaODFCzllEWGhTYix8cJkd5eKk26sSLFN3A5UME44c2/lr
TXvJhCf4shUeqwDlBfMNorY5I9wcX1uMx/igEdP5TW45GeNJDHsYYK2/Qjj8mjRaNzPOvjv3ug2E
as2Inw+XYJJRtxqDh0++s/5gV9KrMLk3G+e5KcgwtYa3yRRhDkjn8g8oktQvPlkk5eT+WMmN+ZRH
0laV4F64BCaY24H2U7cPQzS8TzL65tzVmT1yXBCPSfwOIEQSossZdFNBzuEzO6TWVbpjsO1l4/ni
zitXLhj4VLkDrbLjS7QQANyBiRfORaaCGhNzhhdcZzB+rkxPRYO/Gk8GJywpq4Ja2gIswixYmZn+
gZAz2IwRWq18dFIQ1ygqfU5k6sQlMTtmf5CT81YHOrNjdNKcJRcWqkvKAkaCZBq5Cjrk3tVm5lvh
Uo90W489P6FzwAkdcG7DYdAaKJkJc9l8hw4m5jNDNb5aenLgspgJYiu8NolFloLW0nWx6SWRQBp0
nOhBT7n5sO/RnrfwuwXVay/bcNoIflTRoNNZIW91i6U/ykVulnTvWzwcHZAR5IOs4sJgENDyHOH4
85SlQlkixFmhUIuaN+mO3JCJ0T90z7o7B3g+Ngik5rF9EgrQ9nzNlhjHl23Aci7xaPQsvxcvN9AK
4foL7N0hp2+2/8+J6sEl4ORaTJC1C4g9gjUAIlVvdxkClA+XdNmu2xVabxWz+rDYw5Ax4BRwS9G0
Q9kML/RIbo0FNDyh9IYENT6Dpz/S8++qRMmlzNbkn8LFoQnf4HCxoz2tjwg7gYrpWa0YvnIF/0dC
DmgPRCoCSgWdHflH1aCE43gp3tfZpfh6ycKLqPwP7mnlUuOOpVrD/83yzivO0vaMprdtgIDzDRcK
Eiffzj1CZ38k04bxApGq1Ny4w3I14SHQSmdBF/ke+h2HInjWAUAhOKACQrqMLOtqZ45uA8ytXzmj
PNSwKJrhh3Do8B3MqhtsEy0h4DVy77qkZCO1rly+b1Vy6mISdIIZxadyQzBUK0VoGHSndIxtjMst
M096v9EKZQkVPTGISo3IxAW96BR/XvpqIPUYavKOhvZa3wYQ9DcL1naNf/nqEN7LZKBu7uGKU6xr
dlD5bDm1s+wdiDLp7dhU9fG8uR9dkmyEU1ojrTbC8hnurKKbmHzJGzrZ8MZKpgkV9xgkfDuG3Z+M
dXaCRnFrM0Yoh3nxbP9L/XxOGJS3Jed4yJ5AcwSR6cUirKaugw/2PQHYJPSGOj8AeF2f56XXnXcb
m/jCM0sgZvI+gCCtFCQVABZgWGsN8wwNE3WTVlFBacGYTjRTeJPb+wW3JbhqLB/rPpLH7M1W0z5A
w9dpDTNMC6m8F4XPGezpsQiuDjctWAtQBmS4Ac4m7HrO5wpD8yugau5dov0O7Ym3xk094TTSPjJu
Yxodjv6xqjlpMcJ9fbNQYwozTBj4nznrAYV4WtDb6R9VGxX5+pVaAoUO27dNDZY0HFzV7s7Y7fFl
rAvTsrCABkkBsPKg4805T5Zw+QzihwEM+9a6syTCTKcnNYYaVQwGqNfMQCb4BzwPMzPzZGJe4HE5
4+3xMjtnLlw2a+6RgzNMujTkOWvG7ZXrDlsGH154zv3rbvypZeEQdxUAk9QZ5d1KQ/oGJ/oqGiew
PR44Y6AIGxYOBg4pmfENOP5cW3dUEpg5eSucK61GbUlUJXkrKX5SXVtbYdY0R6eC1JZU56dOM6N2
1Ei3mC4DbvDe8GoLNb3lZWF8DLZpLpqVoBs5VARtSdq/FHxa69+uBcdTRh86Ejk98Vy0tV3AvkMb
tBlMujOzmihQ48cETm74IgLBrufQqGWY4mHaDjdS1Q+wNjcqMnD7PRay1WF6uxpaMWyE5bF+NSGf
Yi3aBJekrT+ST8BsFPzYxlW4yuupRZyUlQfFOkyiFsZSJ30JPN03M74Q4Rk9HKjBxAliqyaYtrhy
QpK0nX/KTQdz5nzdtArolBf67LCYAiUD7Iu2HaHmY9+/Eu7GmWOvoj35LYiD/WFu/JJvlvFaMBRP
P6DfxttDj+t0UQWBTpEo+pGtYMFcYcnkinwXtTNv+gIVKDxPq4dOBDmwyTVzk2tBtRBTn3doHwY5
W1nMIwmAFSypSuRAy2ERK8QabIpqMCxUULjlpO85GaGXdHtwxzCdh2zAF6C2HA2mbg947zK2KGhk
36SSLb9pWHQpNKKqZFn5oyIiBhw81cG+s2bbdn+0A7ckUNdrNOW7cIHnvrzd0I4crHMtVadNu7Zy
Rc5DxHcoEoeM0pqAac7pmoMuFvw2t3yiBPFgsqJadTo+jHGYPXuIdpeZpe6WEDGgTw2yApKViUWa
kRLgj3YiItUsVGIOsaJk2hR0uPXyYk3NbHjWQlBVQmas3XlkViiIlxp9dr/baSwGoL+ONHV2XSiw
69AFc8Iriu+6IvGhXCdGINjDQKl3Yz+0NPXOrBpHQxtbAYDVatTHKjHFDETXcfzb7AiwUXLszu5P
gi/MA0clT9LXaUXA15AxbRMvmGpGZEpBL2+6sVP9zNDpeVjHGf43IIgqqqE0n4lEvV98JnozgUaU
TDCxbdrs0BHvs6DxlRjT/lXUSsP2ZgGLmUJy95aJEuUPybZ+J7E2I/9Qzx62Wq/DYZmA5XbcSirK
Uw4SloBFOvKJ8Jxqpqo8EcXZ81tt3mDfCRIfOKUxHKz/Ge9gkiWuuId9ADkM8NW+2vECwMqUI51D
9Ju86QL2t0YDIji4NV++PdU3UDefxUyW1np3eBIqHLi5gYhPTKAuqs6X7Ou80Cvt0LiIHkUMT8Pb
+DTYA/c8g03ONXzVcFrkNItzYZ/LjgZwZTWgqGBt2uk55U0LMH0vlyyVlkANG3NQ4D58HRo6c0AZ
voLNvMFQFOjRDe6hg3w3BfXQkAmnaeVEzYurzrIfl4x/iBkdOCN/287C5ESHhpqcs5p5A7mfwfs3
Y2XUJtiDs/sNW4Ae+6thJhtxVld43VwNo0yWe/recoNTVsM45yIn1O5bc+JhisSMaZLMGqF7lhlj
ZHWeszzDBFk1md9+2x2p+S7EKfGu8tArjggGFkoKlB8eH8Zz21/XS7PD7KJzmnHMd0s+uyXyo2b6
Wg482iZlwlZweMwsyWqboWdTSpY772Eoxt9GJtdXdYhUSi9DoJE78BCCmSQgUuuw+yDWA1tQht7C
QvIRBEqThZjKAwNBlk9MfRbsOgzhIM267TCbCQ7Oyk1Rhp7R/bl9KcN0Q5XVPCHZmxn7AVMvWm0U
miL2Wp8nUyBrGxbOEasMtxMaTOzTm///0aylrlfcxsifH7gtmC3mPDFHKUOeX7nX53gjwek8px+Y
RQMFXfozyXL4p/UjjDoHBeQnQNnq1RQAfmiNedpUj1Ksdd0a3IyXqMAamwUnTzLk+IkmlJwCRE9K
wUkLcZaw0OXB9itnd5nQ/cwMcAFL8IQOFD/PbiCXkGOi4aOjF08/yPyiyVjwvUKwypRnD3jofi4u
eXlXaCc4Lie4XBQArzSborkrW2xbCcYsD02I8ZETOqcvPSlUX+zsp5d/HZQbWDuiCo39+XE/07sF
SjTFsmO+tbsZjzYSDeU3krdt+mXKQse96uuUtF5CO7G65SxDdEI+E8MgzEdm7n1yxyHjYdp07/l7
88kFcDjaggNI7DZpuG+tKfmpTDbIy/l8OPlNRmfLAAGVlgUj6OtxKAbK0HlkDyZn01wZanQAH0zp
skTKM0pcQFsdhIJXQZl/sztdI8toPUEnam7sNHff1FlP9FllCjhVnDvW4gp6Zkkz/Yl5l+fxUTp3
8457y8FFMC0ryw99xs+G4AyeaN+jJXOpaXRLyY9E4bs2NiuvMW4NcO4QyUkHhzzaq/MImEsZhDeU
JmVyUZfKT+lx+yAFw1i8s3kYROrw1NjrVU/J2HKuEMHFZiRx/cEyuamcpbqZ5QYl7z64+RDnfG4+
QFtkqOJjOk3bsqgShDsiTyAB+FZWPGcb7kpsJDc1Q/cylxoxFa6Sc0zqMFs2zsyVfQtqovuEaIrf
24HPX7DH7WSIwTcPbun8j3NHwaWjGzcrlj1OCZpr2Qs+mRl60A59xLWcgcmKNYz9/T3IKng5WiMQ
4ioeiW1R3qSTndZnVnd7hzNE9hALcWkAJZOQ0gefMrpuykgiYGDx0UcxjUBNW4GcXVGxJUwcAI49
4Fkno8S3Ct8gHpv3pcSDPaaBhEKq0HVVPbBrvjB4Z5rRcY9gLKCJGjM5PHy8Iy640ZEhRvKuq6Kv
2ZB9lg9mIBxUL3wvmE9ZtB1OgV7UHvF9LAe1B9NrPZ1EEHCkwiw3kFlgKoruAo9gyKclmlyNTqGq
74/kGlJ5NvXlrjJbyZhG95kNTCVu85aeE5fvlGaztH7IKFpLsfP2ilJujz7EPBnc35OPTquP1o4/
gy3ybvCkB5goMK8piaCjOuPLDSu7jbhu/jJnse07JZ+xPonorFkrMsDacWDGf4mdL8YbBTtGYANv
AUuT4PhGM5mEx1NoXNtTmk8ArDb+Zv3femV/GmRjCneGHsUDV/ctmzT7+e1c2bKS0IjOhyZpmAxQ
H9hvLVMfTTGIyKbfg86kGx3uKtDfhZOSac9vIArfMdJmo3F3BsQeyJZnITVxwH/yynJO4toPDlOe
fOZGrI64r49MTPfLwdZBrlHvAx5k6w7rJ4v9OaZb45eEJgTADEc9WKw2ydvSZKRPtFkQuDA8yLqJ
icOtnUfmvO6D5SXt6hQWn8SDJtRMxmfjVRlbyplV3eS8AWS5lLwzcOlOBic2D6eCevB8Zi2yXCD9
lh5nfizQzuYJi8w2BFRlBbce+sITLY/CK2tk9ETZ0/La0TVsLXoSZAtSxbsBVllwsoYDj+vLsHSM
ypmOiMYiJ047Dtrx7bLsJj3o0kH8STUPgcT/HjQAKhjPc3Jbk9Ca3SaUtcJ9DhPYIHjQUQX4NGCB
pNpnR34LLCLKrel5P8ianCNlTghJA2nGxE+SU9ewqcJdFTYpc3bZ5b+5wrsNelXQbIkEUZw2tIxB
Z5I7PWSme2BtQStyhrDHBGABf3DmZ7H6Bxrod3Apn90ah/4Yg002JZvCuaj5CniQVYmSu7cDoAQX
CEzeDjuyyN8hgTO3FrK2a/BYnsDvlouGVy5zCi1axFuw4Bio2D2wa7IQxM3Pcs8zqlNmaU7B7K2F
yHkIAsExoT7CikVISKnId2piVqXHgdiGlJj5bpKPysuz4ebWnkl+ztaYyx27/Z3qN90a8YkGNKb9
1RBrd7iCpeI2Ey+9TRg7mJjrFHTm4zLzcaVQbR3kEj4+HBV3F/3ad8ZuHGYBqPVCNMNGYXdhbtSU
MOyDhgOg31mItGzzYQmHlKQ1+sLEgKwD7GOM7+DcVm4COJB5iksucT9sO4KSPN73EOBhW1YhTWX8
s5xY8Xpr9sxQ1NjgmPtY4tmAPp3eYrl2Yo5VQIDtPdQ5wEZFacGjpLefGQDM2G7jjSdsikGgAFK3
om/zKcFdJJ1kA0IpKDfEki5/OfB4g4OPLzjjxvI4Y2cDdQjUIV+f7LjdbtFg4RMbrCBLYSpi8yZG
XCLZNiImvlaN7FzQmmOvwULEKsVceGSN9BHNnCGoGhlVOidMerCZhimg1BM3Yf2rkUMiAsQ/ceGY
lUtI5lzKUe07nvyZB23JahgvMEdJ+XiUXu7gdE/xjON4vdMgMok4sUvA97Pkccgm8pTDw6nN/2FL
i9Lh7pEKjuwboKUWMq5ooz1SF82f+4Sliu8AHY+2wJyAODgIp/llEDnh0lmfO5vOkmMP7o6atLjU
MkkrOrLLXlh8PLVO+bee/sKcRSitazYNlR/YMaCS+HHWvt2aaM4zU6LmjOi9pkXZGa0BPUPpdw0F
xiwXpfKUfsTkqfe8S8I9Zw2V4HJgloNIUnRaASs2fsFCOqbuuL8heQYDfFLbCzRAMjgn5QmAfR/u
LxrOdlgg7Q5KJ5A1cLYVYoSyHGSBhnoDQGHFV8GZOErPdTu+aDBlPcPbVeejR2LxMNhWA7yQM+xt
8lHG4AhaSXBT2ExtpWIrnj9BFqE8ody/dxGWsfxY6ALuFGK1XJAW2EGizeSDX4vdONYdadfBHD3v
Ly5RQBbPsykQML7feCr69UgxOerYR6U3Ua/s6888wW29mRtYV2G3vyQjI2YZFyu0RReY9F29w+2J
205OmsS0DS8a+ClPpPd4A7/sJWuyPBFoYrWUiMgaNOZDYe5xa8rTAC/M8cWduSBwfvw29GyiX4It
O+15l1yIOkBarFmrVSi9kbjpmvOWU0skA2JD9jnt+2TlawqxGML31tlDPaPYc2ajZfmFqOwwPu+0
Ey4EKONxFmm03y7cUBBu+Ad5sDaz1WPZUW3g9KVWO6+d5s6VNbrjD/O57U6M6SsOJSt5dtOPdL+A
lIjOf5lj2WHDR3xZMk3XwO8OS8u5Yam0uJRxxqz1hiIuvW0UD/xLyWGX1GHBYwWH5nfxh9/kV/Jg
s53rgsJ56XofbDQtb52QGVpPpkJ84pSJS3pYjFyaCK/Sih9y2V4SLNuAFeWZyZwwCZCB10fbSsGc
+q0dwg+IyiiXXcKGf9mnbi5nB2btEHPwcPzC9sDqiSPzI9JpTAAz7mkrtBGo9YszutgYZYAulmZk
LcnIgIDRd1FDAXERR1hkJFg445K1l1E6lKeX4dxmT74ffPHr+otILBYJljTgbYaOV3hOpu3VNqaf
6ykHk0D11O7pVwyUf1pYuW0c86vAWCgB5xvMzX8k9Rn3OcuiElwMORMqVcMhMzBftnWGVWSq7M1R
QlP2ab66YWlMn1reJRXPQMNEXeRk+tLOymWG+d69xa5yFCcgdNAdaW4LjlzuBxkhDGIZWdTC1x9A
1mwJ5QAGKUaNIEuoYiB0Qfo5qaRx+GhWoJezyui+uLiFSFke7zwyNHVqzjA8zRYYZBx02HqiOouh
Lajs7XzwzAgEA3Mw0atPaVVfXdYquIo1tE0yjgAFTUrMuJyo0PpOJTPGCuNivgQ9+7ryuAPyDDKr
Lb4hhIqziSBRfPJZKYgjy6uhOiCXiaKQ6AIrKMk3/hdlPNfZxBUZcxnNcL6qK5KRhsc541LDRfKE
piL6TLGDdq3w8T6ETIXie7+yA6LlAq0StSqLPkIMzM+yxV4ferhljnlzFJ4wT0IRzlQmNm6iQm9D
HCiTfBQzOH4z/4Qkvs9kYpKm9/8oO9PluK0sW79KRf0uVGMeOro64jI5UxQlirQk/0HIsowEkBgS
c+Lp77cO7W4pqSCrI2SKEikamTg4Z++114DAIKULMK2Zcm2jGJoA+LJJR+phJhtSa5+DR02g75zh
FF6+D0ZtKCy+iLFo7t6X6DPO7IMXvyVlZduhDs9ynkCWsDGm3iG0UJ65NJeF4HW/YguMgsBtM6x8
H8m+gRHGRAZ3Eq24kDB6CCwcn0U23zYBBGyEIzreipZZDQdri1yER5K2ibGlFd7bI2eCwz+rqUNr
CAMiMs+uCtckRz0xRL9npN3Tl0k+zHPrOx255BncqD7Ei3fPKvzHSuBDPFjj7tE+LEz59kwuZl61
WO0rkHo9UebXRrqaydAsbt11qBJOHgyl5yo4mwMqVOPLKh72ut9/DcbkM1RmEMOct99nXkRRLzLs
IUe/UEyCwdEHGDpXCX0Tupa8nrvcsvNw55eP8YJHnxxxmpqtOC45prMl++gRogSBj3a4ZEiKruNR
xt8uJVxbPsJHOFwrmCCCybmpq/5N7YU1sC0mhkBFp/EQYC11cA+FRQzHY6wsDT0SMvv4R7dU6EAA
2x+MV1PZwyrLak7KLiGIHIsQ8UGF7UI+xb6qDgkrLJbEIchSU5QBQpK4YP8ofB/7vp1tP8QjZbgh
laPRdW+xccNRE4MNJQkSp0Uv4OIv92BqBbHyfIny+pznTP2MsbzTu+9ZVCEmZba0cxqaSY6+NUtY
OhfdAW1uc0MTnvD4QPKDROowWxWlEAdwHn9p+6H3I6V7hx91bQHrHQ4k87HBlgvkIOOUV4EaKcL+
HzVxm7tDtS0eiVJhJ4lYecb3kLHTx1LgQd2N6Z3sXdctsoOYBwn7ry0Gzcne2kEnLB7NGNQM2KF8
Mp+p4ST6PAQqydWMddK2T3Luxu8s2nro4joOXc5nhcDrWIut6RGk446DPVmQ9YX1owYThuXrU1Qw
zDJ4BZFkOJCh2R4OWejiqy48e0EahsCXLJYBQ9c9wsJHxizqn/mh7BU1D/apsAvCX5q9EwSR82h7
uLLnMkkbqQvjCkIY836+Hbp1TBGF4w0HvYxS6vCNHkm1rJxzPGkpilLyi3TeGSBERREDKsofY2Li
CbcqIYr0KXfeoBSizJnHGyIYxmP4r7n1rkAD7DzqCZoG+h7kiiRapq6/DUsbW978Tlt0k1Mf1Im7
TQPcbx8N7UHmUH2HQGILoVZ4i43BTmlVr7hJ+M99QKSTT9wgdhzP9yN9/TvXBt7vbTtmgftQyoIF
czsDHGS4XOzbd9Li0WFc63eISFfiuHJzzuUxOJeoNQO8Q5LkUlp4vRjAGihT6bWNYRgGZndMR7Hh
Y5gkZ4wOv1nScftQDQkPRCPeNL1WJ7HvDieX0LtuogERAidQxzl9qC/WqsTvDQ5EQS8jK5eXfQIC
2bAcmRjw4m34oV7gB5F75PEAfQanPJKV3+jVZz4WXfBvjW8FPkDRPjndZfUt9hBncqtjrM4QEtwE
Q0EWPoooaIg9dXrO6Com3xJZUBP9pmefHfICMgS+1sbJioNlmSH40iORC9UX7AvQImK6BMMxEXBl
NbjhLBz/MvSSaZ6ZdBXzqb/iWLTOp5pGFB56IyiSU+e/j/rsXddhZQX8a1m4jqTBK15DzjMTmzj2
bD0pdoQZYXi8NoplEavEqUnFwUBHbcZsYTcSUHSU0RVnDWXGHgZokdwmgPngtJeYbV2VI+2855/p
xkqXhXng3WHsP2T5+cu3L3m2eHWBCcin67pOFMdHt4+wrgHNbZq8jfHB3+CKkp4M1X4mhJR6wmSE
ZXnKCsW3kc3cvpHgy8Qte+h68YTi7MfRhmeaysqyha1qz1btKcekSOmTojjKhL8JmGP7++V902G7
UBwYcpOgw5ALCmwZspyVZU723RcDhmgrezJOKNmLjUhWb5mtmglBBYQTNLzn2zShU/CKD02rhkPs
8AabacZ2uQfoO7jQIJr9nXFpZSp4gPYFdGgTnElBSpOjtEfK2gM6UACmeBETtYtyKCPMhzR2YQeG
WSEzTQ0YQefgMuj0IDYDEhb+u6d+Lf6CGG/znkEVXhOEU7Tb5j6LbMCogtqwdyidRMqHS/1HanFQ
9gFnSNkKpAsZW8ji0qBwXecphMH6JZ2C/NOc99n5Kj4mWDCjvQXFkDdo2vWqV4vzzO2DheC4LsRd
FFGefbxSvchNEUuWDWdieCV+npwfkQfczjMzvBKzNTyqxK4wkoEd00vmyEjMLyW89yAErMF03sG0
eXmB/vS68CBJ2GNwDwqPbaC8LCMXm2nSG+FhnF6P7ERXYIk3DDVu5HElVSX+Lhe2PdEXwyuELB/R
lv313OjU6LBOevm6wme+RnGS2CQSMjQNo8BP9PXvdn0kuXm+23nrG3m+SSYje0ez06u8Bd7Eqwe1
J2dzijuYDWHYnmcYYryJGDHaBStVWN3sA/8+YSIEbHNG5+dNGNzNYfzBb74pH9sg7bIeM8cFqhqo
07L64ixBISgSlhonQouu7BFQdg8GDv1o44fVe2O3huXPXDCFmup34+h+qDxGYNBExIGAYH5pbNhg
VUjFo8gEjXSbGuSoU10qs37M4wyEPaecNgGg5Zb1L3to4w8Q7SgXrYa+BiOp19/n5/c/cRIvCmw/
gGLgcXN/fJ8new9IuwQZ+yHUKyBQWRyqEtQ7IMK6wqp77i9Y6Jn8jYxlI5cqo0IdfMb9i7Pl5fv/
3LyH64qh7eqibC7xyKup3g3EYuRhjEQUmxeXUxzPP3OS422l2DtZk2UWw0lObOWbL5V7T3d30bck
FPQAqIn71iux7nnNmOwnb5nrB5w6Dk+Ni5//cUESltHewUXhdib6yBQkKcerFAhASkbeg03nhTW5
v8pCoudZTge8S5PwgzXgASZZb4ApWMBtfvlNe25wlYCThaETu74LfH9svLVWCdOPHT7dDU6Eskzz
azIzKX+klpZNnjaaEnOtXiCRDDZ1VKpqkOpfJyV+LGdyKpWmzRDbpbmVN5KfQSud63eqfSZqB6J7
EQ1isaLSwMN3UYaVmq+9/JLcZ55d+AhGjh3EWHJi5hQdrYNpKDIXm47sFlwMNQX1D0CBAHKGs+c2
/qYzqTK2i7CC/7/Oecj5V7Jy9Eeo+S7SDPXeuAZyAp3JgtQqVEi/Wokc7+84OYW278c027aDgeiR
m5NFyru9TRd8hfUcreHVXD7tV9rfMwe8EDsVWdIYyUDDO4wOWBF+Hq+rIyvcsvCBfLV+dF+7rqP3
b6WmzHbdVL019SM5AbC5MbvCfbFAB2FnaEyi5DK03c0+BpY19OkKlMUPsM0MJ2YSqKx7hCN28QBx
464bkB+zgmrYHt1t3HGGSyOsd1arughftfF67RUc7VBdOhHA04VP76z8RqgSIMVxSh04FTgZ4wN3
n7GsrP20T/sYLmo7XoeV4Vpwpnf2dSvV8KfXFXCeR/xyoOX+uHPii51h1EwWbOkj+U1BR+de+eEr
GicbCnFGLjI4pbD0AAbfTDTxxYGBwe1+qrI3ZU/Z4duwhQyb9Il0qmiLLIVwHA+Qu8ocdnzcwzxC
Kkj5E1l79OXUKMDrD6ZmMuT6bEw/24rC6BkTiuVQhqJTOcEb45SbWbD0faKiiNaDepzwNW8BnrMC
qknbHT71TCVMuzMPwRsz42CoyCGncZcOXLXbRKVzFUnxMHlw7o0zWTEwls8hKcFHpnpTVvQauf29
uAUxPP3TeaEMnbzyoYsYsPwjQga9RVy/e/ukgCxYihhZvLIFPusI9ByGMTnPfkzDRAnx413p+j7h
otLpQT7Ifr8DQgdCphOUEkyokWh9Zof70/StbOkEc+qxtUD/s72sISSv2/KMEJSLf+O8tX+2bDg4
HFvmluxsR8u5qLKw6PJd/XY+3Nq/luUlv/PRfPrd76De/MocrvnPT3pCgMzf8MnTrxh+5KXPO11R
JZ/q72jmsDnlD//zUa6nbH7obubbp096Ep/n26df/njLr35+8HPGvDgpEehyOW+/mkeJ4XmOM9nF
0S8e+3l7+vQxTi74pY3AfMLHenfa9LcAV3zORxrQ6XCryaH5yB/5nO/h49Pn1qSvPv3qMr6Kjfop
n9i/mj/p02b3vx8xMYARcfrKIfPzexLyJLsYvsHK+XHRrLGzZ4q8Pm0xKs7hBb7PncNFNFP4+BSa
aKvk+2zEVDpI1S1nAIKUAJyXgJ/8ro5ZJR+Jde/QwW7kfaXsSnjoF9GyPA7p8nWXZWfKUX35Bfxs
1UdMILzEjdwopgL48QWgPuzIpmMvMh57FvOQgNOGKk46BqN47P2JgGu4Kx7epwS/MCBiRKkziGx1
FaVq76F/ffGoAAwP7uVLfAbj8GDC+/HxOWT/pXA6usQ67cecMQtx4FlwPUf5nUCLxgLJUug6qqdL
HTnxxLbYF1BUsg5kAbdVH+Crx6eUdL1L9SHxhIE0o8gZrB8hGqsTmzdsDf/q63WmqiZZwagxnrjQ
Wa/Zr9rkFR90ze46mEQR/Y2HexfOB8mtfHinrR58wIAeiTGX8vLrf2bUqtdPHgdtIGM8l/Lxx1sE
eBmVaZKMD2XEXUgwZrUhDNC8qDgombtoaiRTVL1AyPK3qraEERv3YSx2lVXw8jUZB8zvwSUQNRvM
A+5NFEesnKN70rEgmmglkQgLojv5m8c2wA8QQg8wokbAJ33U+HhjLq1m0LzZ9fzJ7+Hu5Py5p0yE
NSTfXJvUOxVdKrbknCyPlzoGTMKIWoEATQ5sD+ii1kaAZdfQ/rPJTnF8+fLretY88LowJsXh1XdA
hohr+vG9ZoDeEfOAONhfwHTb/HKooO6teNFT6s5ZfDOvpNignheNBpt+pUJJb2eeBcCxgjJ5tXkW
cG9/+dKSY89WLi2i/aeljWLH5qD68dLgpAErtzv7neqxHgFPhtkmIk2aG+7BhHhLdXvfBjdyMpYx
7c6Oz6J8ewaC/0nnMfYpzJACyu84BJ6jFtOdU3usgbCOAAMPEpVNW3zWezAumDOVW4XOg4txx2QH
DND/oL7V3zKikfeuKEcyx5MNNekwIMb4A8NX1zepCJSTvTBGLdkGr/K/zlEtWSGptmKIgLqJ/wK8
oCHTdqh1XKJ/YrZA7cECLzuMpOmny4VFzh5JPX0jktpTZY77L2bpaD3eHELobFTG7nq4GLtz+VIr
XUL7sSwjja62zkbSmsEXyX/AmVvrbqBZXOx0I8/sOsJij7ZGNFS9kH9j2312bnAz/TAAoA24ozzV
P97MbpygfISBjds0b4q0S0z15i3tFJ70jJDe9SR2zhAMjCiP0rSs67dlHqDEhI+GWIUopsfXQR1X
HejRcx0BlOMVFECJDeKj9e+tPPcxbztGJE+m0EwYWQYcYDGkwfkAsQCclnHJZ3X12OVd9fV4rV2V
ifC5nXg3E12MzMfrLQndGA3kWFT4Q3hupa89EbxlP7la9qDECR1AKNc8Mt9BPcW4y7c2c4gbM7Wk
1UcAhts2tBd8rvQ/1NMh8FhQAHrD2zBwPgnwJZrc2Fb1QYv11sGF7ob7voz/JUkjnZgGFYN8w92B
cTfFtLITnRldpEw2TI4x8H0zAPrMIXA5kHpWskN4ogoBL2AuH9fshBwZOuQlzWtQQnGwYtXBI6Pz
lEhLu0YjVERXQ0Bt7UWwWZQ4BUuPNlRPQNJXZ47F8NEOOba6x6af3jMCuoiIllLpKYuw3hHBkl0y
pZqnkeGUhOyG+oeBRhaSJbpjt6XBIvv1WsdgCWvKx6ZZs8G+ktxckgW8tZueH+hyTmI9r6GF+k09
ik9dES8AqgfTrcs4oy1g3zPtw8IPabUinhq9YotzP/lRxnAoglmk9a3WCyXImdo8sb51l5oZAKsA
iE4K/n46X20GZOxhc32A04uhd/Dq3v6T1QI2HvDUJXioOZ6+/t1qmZKhDeZ8cW6m/fywjarHZvIe
sqgn+AEWQp+/idfxRgpwvQGSJMHB3p3kTnLSzsuVZhQ66Lvl/96nOq5xc/Zt5kAshaPDNNpHQ+Ha
rXPTx/jUJtZNuTKxWZb38gbCvOojsrUr3dqZyIiyRUZDv6Xu31QlHK41FhUi3r184hgf6R83Axf8
BHgpdEMPUO34uoaMyfnSUgtSePyFOmuZm0MczxYG1LxJQDyMSE2+dwjSRyy3TgTTR4MEQlK91IHt
cfBHHDuqEsUXXTlOXi+WflKYuI7rOaEXUilGjjngv7vJazr7y+jGNs7xGDLZI0wRc0SyIchILm7a
d7vDDAUkC24VfeaFQX7irDaaIRBzUBQMPtTCNujSYS43zWijaRVDhv/biUgz/Y5RGIRjnRqzF8P3
Zm+h+ovwLj4zvFUtE3ix14YSq09euS9634/vS+DyCv2QwRBl6I8LuXOGISMWbXgfjeWd40h0N+SX
OuV0evg+VSGHoWCtGMPbE8lbFSqnuYBq3LLYXmo+oGc2YpOKFJ8DH/T1uxH87EqxOuOkw00dv8mj
lnVKfW8mntihRnoyFlKymd+P0O7mcz3mXgvbWd6G2isEgIkzQpZbc3bYH07SKoG8yF1bsD5ZgbPb
2X/TrV56WuL1b5APOCLQx2YoDWXOovO4SXI20mw+a4nEADtrvKcJr0mOBDH+fZZwgAnTrzM8IJ/7
o2dLjMF+j8zain6fgJXJVneKW38Lnw3hYL85uCmTenu+1Knr73BFKzqYYy/f2uftmOPqMKPL5+bS
9hyBgTUS0sYhp+6tGUviH6vqTLV0nEVXcAzO1dRY/fbj9kDxxWV7Ub9p58o0ZAa03FK3AG1ZFiI6
ToJXru/5Hsr1uWFEQ4KW2PeP6hbL32Kaj1bIgP7yt21kc2qHLLUwvMe2/A8fnyUb86LZozIuOCWA
ACnkuakpfaPwdZngiVDwyqWp1T56KthG2T5R9bpI9o/XWpxUux5TJwxmmORH0ye1ifAV4a9ReIp4
pGE2Dd1TGUk5KT/7rEOWHOFoaC5MQwnIu/vXhvEG2T++OB8gmrQtPbDHjyyzmPAQIii5kXBobpuv
5QGaQcIWpfIhG6lHxUnwqOg7ncnS5zMb0EFQTuntlHZ3Tr9c2It/2uyJ4Gqp6InpUIci9x7VH1Dd
LyDSwGDCK42wHqlOAdfugtS91woy9T2cnmZHB4YxCx4Rd3FO90UkhUYz/RJcaTtQ2ozG9+ITqtY3
yiEzxWqA/3Po7uwfIjTYC5alIBTlwGajGl6a75IjwOkRoLqQZVuWAMmzBdlbUTid49pzKuBf4SEK
BxAarN+jUuaNsA4KIhUIPtt28aEOOQ4bqiRGCk2BuzKJh31IPiFUDIUeqQIq9w8vryFT3h7fpiDg
0KMdBZQ3+9l3p0dRhIuDh/V4Ozsh4jWwdYpIM0e0yUFjfqA3OnZpjkJOPnm1gT6gm/gk4rBkJv6B
dozMAUMk4HixYTBIaw9cShkMgKjtxgxH+QExGy+79lk20hzRb5B8bJ/3ecoAmtpNf+MQlZgkGL5z
NZydT5mj3F5usWyptJi1CVh2fSqL8oa+JkN80x+008cAhCA0jJrUzABfffbb7Wk5k5CyhZRB8lNE
eydYPoI6W8Q033DH4w4eBlIddXE63shEPaXdPzdFGqV1B0emyyGReomkYLyaWh0J6j4CfSIlROs9
U/uAu9GlFvPL9+gnLbpLY0LnGQYhKZr2UR/cbcfA6+b5AH0IFfCfMWsqeM08l7ki3NpPmu9pKarY
zSoNUSl4KZIxtr+QE5w0Bf9GNoe256P1Q3aKT44VZSaah6OKaUI70jWraxNyy5gsSyAlKruq7Ly3
jd8wJKEaSbAAot22aeI0gzArQwO0NZk/tLX90TS5Ug373e5rOjef0l060hHgTLsVpxXjO8LdsbME
NdEIWLkjugcCzJVpBCsaxUEdTm8VthzJDeLlO+CbSvnHl+nxl8xYuQGxH9lHpxS8rsA9tGFxX3X3
+RhEG3uRbWfNxNzeko9gKUAwBNDnWO59iK04wmaPPqKaX6rD/qE+BJ+nAtjfHlEReqW4wl6zXsh7
ON6l+A5FsrDJPsbByGJ2cZLsSXsyJnOlZMwx+hB4VeQNlwesGs2URHGPlw2C0zt7iNac99070Jxx
ItzZh2F9N7vwVI1yIs7TL56Tn7CZpN4JTTiMwrY6ba3yOvS6Kzq0+pduugl7175wxvljvg9Px+GP
aSzOQx/s5Oyw+giMx+yKINzs0svw71CVV8u5bp3k7zAwu8EtsvsEeXF3b9Vj15xYA1/uVK5Ec7Fe
QCXushOrx2tJpbCPM5RPXXw9Dw5WB84uh0PF2yAjerm2L9TTl5OXHLCt3hOX0uCEyI4PHXdC/yMN
LngnXmjxIp+9LczOfgtwgo6c74BUG+ONEAEVBhB0fOPmhLhYIe/eBbOQP0pc/ulMkSfPB5DNeBUV
FN8TVfaxqMdl2mzfA2bbFGfxfOcXO/LNYxw6sILokxSOkE3pFY+Es/Y5ugBSTbDTrmtUohbOOr6F
sUMKxTGL8CPFKRyPo90Ee24oD3dxvPbXwMyPQzKn56tvucgK+vp6TlFQ2y52j00nvzaJ+LlTrBaq
VZwMuKoD77a/8PfYYQJALnrch8Hp8ZyBwgMvKb/yC9jFsCqb93FAHjxsdoxAbAIMGGbyKn1qOYS0
CHhkfG+cWJVpf2lHOWdtXnk0zxHU2sAnUGGEHBLX+KGagBZjbCjPsbmCGWqHmnTttrtNLTVBJGcp
RnJ/zMGCE9YhmH+RWyFMM5YQusjGhqGvs7yPw/5+9vCpNOE9JjkhciBTyfhdaXUABB74ROBfxGSl
9zFMeResG0PhhKAYQiLqLaHwKymRMzfRDqGHzD1uQz3+vYQW482FLyJSjhqPi8zDlBJyMjO/PTqK
xsfQIu4gVfsVrOs91I3L/ADcaade9a1Eh4JEsd69GcZ8PU8QL236JMA3thP7u5dwQhosmNKgojEG
0WUFy7nxBhuSefILW4e3aXdw96eiKkj+hI/l53Z8hTPwduOnfFtfZIS7pkvwAc9JTnQcDHE0Y2F6
WCiw553ZAP0nuN54b3bFet5N6zU6DDjCBTTdpkNuwUz3wSjMMY3CwyPY4jDc8frgM6DJ6uIefzY5
k4WszDm15bUG2Thz6DmMx0u2HYH4yoaF1JTIh1gZ7RkuHNX5nieW7Ct85RXBmVktyhatKlBHSG5k
R22MTxQmTu0m7Wtvk+9HXBYTuGa+w6uP0JTq6owFVxnyY5EaEFYiO6ERd6Y5xsYnQ25H8Z6NN9DP
yTLa4YXG+6G8LZmfLPD4M/yvz7q0aR+air8T5JpNTGVrhUiYHICyFw0OyAQDULu/bgOX0JfZda4j
h2fPG5nKN+TO0bGgIAU1RpGBu7URuUfRNlIcc3TvORR9JoCy0Ks0vhZGPsPJdfhgdLF1gQKQ0OH+
LPKxKF6jEJ1qiuGdcptxeoCpNzlY6pj3hd4btc1EN100hEiwFQAv9QLM9phzFg6bS8YWb6MxNHR5
9KCZpCTz2dJ1uA+w1o3jSb9HuL3K1Lnw+DCpryixIsQ11EP3JYccMZmzShIXEos7T1tcxww66sCU
UA/hzppOtx0R1+fFwuOnAAhc1nlTQMcvYx+92pzI5lonp70KMlD0VNzyhWYbxVdGlaa+r/flDByw
ZqdBLPqF3Hvj25mt/Djo2O+6PXcdARZsRDln83wRk42hxqFbECDK6BJTXGSUSJiz0CtuzYhbwcQz
mco8lPjk+l3Iuqj20Ca1yxsjUB+RwmlP5w/7j/3Qimd8DzwewI77euplTDYVMlIf+Nlryvxh5Xjt
EpicsPBA17vAEESjhGeETAJ4ji6ScGPiCBe53nQd4ja5eyiiECAAVbkLXSddRzkbMLhfwaNXn4Og
c3m4Vo+TYsKP6dE6sPlipI7EoAja/rBaeXnfD7zLSkpnXeCJU/G2vlaCPCu0PGZPvsdADJ4Xu+GP
EMiKoretgsl+J0omoUikPdMBLao7mGSAqBoGr3xLjWntQlszh/em7mIgoPz4vmrfKYDX5ErsiHwk
KNOYHi4cxkz+xOWOG7zgmHTOFo5ZDCf+orP4E3IfmHUdmBGXCKZF5W+hp4Kq1xMVs4J76f2rYZoV
hCTpe15+A8y057gEY/DGAIF7BnXoqNuNXAgRRWf371VpC0hV1yHNlHKEbbi6prmgOyF57ykpWwpa
yYz7lc4TYwb5DF9kLeuQ6Ga9ejuuULL69zFGc0Yvq6FWBwlWpG4FcsRo39iimfIAQfuYGk8wlDSI
EI9bCioxpAz7gaq/eDV41D3mbDOU8BzbdhMqTxHojm665e17vxx28weBymJKlTtM0NuvRtPYo67E
e+p3YRG4ml5oYFe53W1e1p+Zq14K2MXSzpiFCuDVONvbNV+XcvdOCLfgc/VDBp0AQtPwNHJg/8J9
ePneGcbuj/fOkH+gpXlRxODiGL8jEgn26ra9U9eo3l9rUwxKiOC/hEP1qwkdUvy26QqVLUTTRTr5
dQmVU5NU9QgSXPglk9EJF0IimmLxPWnY70iJOxXcIY2H7qusm2MSpTV8oE8yIy+5eGmSYx/8O3zx
PvoRYiHUSTJaAEA8UzaN8Q/JgUeYtjXUTqfGzawXiRf/FG41GyHpPO/oRjCK4omKVa3zWPmEDcbW
/lc/PFScp5TvEYkb4ryaFUUOUOcgj6a7lxeEtis6hXeU0J+EAEaE22sRWUH6y8tvvPe8PQvBIGH3
xDaaXQr7H3eNrhyj0oqK8i3TUMUL3mk6aHIEZg4nY1cujoHSYEvKRsjtKSMcrIp65yZGftPHhIrR
ZuHqQtkJWGGm1wDgWlzeobp2tsQugShpE0DX8UfpMMngYVEIn/G2Em93gkvUgUtO/vbu5Rdo4Lcf
V1ai8Z0f2kgaaMyO4DliGIu0rpixSsdaVgy6ZtKO0QUroFsLClrnmS9nAZFzDcih8JbiaVokYkSf
QftgyRtaSs7SRN4u8Yex9CJw1V8x5yCy3YwhUlmkkdleBIT1VeD8vCo1MzKRELosZkhN3rtJwmRf
LSaGqQzWXn7VPwFN4d/wKPkMT2zs+I7aURxy9tuFrIs7naq6eTFhklLfwV0DsyWpeybDoydBXrCA
NI2ar83IDrh66kClb3s9RGlJNQVKvb70fjJYTRJGlb4HvxdE/Bnnz/J2UTBkYAAwTOKKLbjk+hx+
Z8/2WRXaswXZK6FNZ49YKfJWZHi2Mdi0g/yReGCxzApMkqeKu6hhyuuDVQPLHy2j7y/2eKNFdpGP
qDSd91JRa/Dp7/qbHlbTXxTaeQ/DgCWmJM3M5/CDCapDVUusZx4CTnnjy4JS6JRRUTcsN9a7HbK/
sITkNIoF3VVtF1dJtnsfy9LJkG8g2qwAa/u5vouX9Azfr1MzvcU97pVloyPy2atkG2A/4ACOwqNt
2Foo37Z1CvXpryOU7F6DszPq1oChgYMiTzJ5G5rhiUAkiH4FjIjOV235Goht5v4/XJOYh+h+ksCH
9OMe1zXFHvDKbcP5QSSPuAetBQU2RuVBGp4kQfPB6GwMtR4kVZRlbO7pMVnPUOs1GHTD+qyLo3Nl
LEWzymaGzS+/dbH2kR8uk+Rgl19M3mOEdc8oSXlag8NHzZ0Wh544cSabXXAtwWE/UoJBP/EbVjXq
vrl7Qi8b9BfxRLU+USsjsbmaQQx9HNeEVitgfRgwL2PBYLhIq8ujkGPJPDN711Ra1ncap5fM42Mf
anF2oENm1K2JNNioJj06GgVbiyNSzsROVjksr4SWsXiQiSk+oJT1MUTXxLvfj+0FZyrNCkQGDAs1
bxda3VS4AOoTsZNNtQN5ua7yu4It0/PZQJhf6fCQYEyRz0C41xkuWaLMl8X4SR5hcFnfRk61Yg/C
qYwbFBjYlN8hvb19+ht5pGoIsvK6X7457jOikG4OHCZ0GT6W44bY/R2I3VVRjmjefro56rHI1QWM
XBg6TCJzuGQZexBqSvIEd8DTrCM5iRvdCUQOnV/w1e+NMnugcFqLhwj+RC1BaQHdrJOh9svXHD2/
Zk7mmHM5YN3Ab9Vw57trtlw7mBN7t9DKc2VER2x6ryUkE+nsk8ctwTgAosrctTXRsZfmJssIjrQr
ukM8SX61pxacaBq52xJiYSuCaY4x0qxBxIwbf8/M9NTB2/d+GMoU9koeQLkEBhGIZTjOstqik/fP
G496J8rmwybJ6vKdAcpNGktdBL/EEsyXjqAunMOM23QWMsZpXFmbpQt7M+aAZiE64G/NqrbSKYbT
0Rre2Xv6sZouEVdBM2Wk01RoG/+GhM0iXy9w9AC6ijkGbFBgoxui8aPBxxdTM2wJRgoMNYuisU9N
T2xg92m0PrfJPr2C0fkGE9xy001y4yIq+eWb9RyBjwG34fLYTJ8hBxyThIpucGab+Pg7/8BZSwGh
rV/DdKCNc86scz2TM7Y1JW6XKlUFTv1FtIoqXr/i2iPI9+vEifvK1T3rEpix+VwfvCqHD/FRNbBu
scVs0abfqZhMp+ght6BSYf3e59F9GfBGqopuXAFAdnaXkW5vJlkQq8xgiRFYNzTvpDutKvu2aftf
X75Cc9Z/v3smDmQlh6YDOgrtjHN0hShd7cZP8fduEnwITH6KyYuOLZxgskgDVbwHLxoC1sCogAUI
4SX5gN2Sl4Hc06j8d+A2xg/CAtc9dcN+d+bu14BdFx/geRaS3GFIZkmuw3QmHqrxaQoV98qBPnBb
Bqv83cSJYaCJZ7UHKPeUaLHgwVLiaUtGE0bgZSfPRwFuKAqHq6aXebASvvoZ0CCrwR4YtwLe7XTo
gzUhuud7FaHXcUyQjYadRyGgPmqS+HTpKhdyYRfdm6egRqALIMw3S2vZOaDSZQArqho+ySg4dlEO
7VF/GsPmMiEQo8I1qMcHl/w2CAwmWWDIf90Xyx9diDwlUoiZBTLV75gZiLBrNVwsITmfX76Pz+pO
yESQzlBYI+BByhEc3UeL//8Wz9jx4a+6s+eGkCYEWYEsWfVupVwM/ZF+TE0CPuVxOD2qt2KucpuR
lcZAHBoPUIHEcK9TRZ49qgnm9aRM80D4ISyj5OgS63C/W4YurB+ylWOypSFwcSZVEJMNjCzJOwMz
jRV7l4tC2GD6fMwkyZIGVwIhMPYB4BtT83/msSS0wTT0nvYQoTlHkzzUNbPl1fNwp8Guqoc5g76C
CBPnqMvEWX8xLuVih4i35pN6oUI4JSRhXJK3lb+cwfV63AbrJzUeGjdOzLVZcq807Ec8wwROhk23
SG3Ku6nR3tG7WGDdnnjjZAMCM+9sSB+DYQuj7VrcOn9EooUSJrOGDbOEi34vBjb/gdM+NUZ0yjs2
lP18ahbgf3xd/jP7Jh3iIWvq/r//iz9/xRS9y7PtcPTH//5/Yz90X3b5l/pvJ2P37cv4t+aPv30Y
vgw5psJf+//SD/uff/zfP/6Rn/Xn/+v0y/Dlhz+c1UM+HN6P37rD/bd+3A3mKrgqfee/+8W/fTM/
5eHQfvvX3782Yz3op2U4qPz9zy9d/f6vv+u2/8f3P/7Pr739UvHPNnzsmuf/4tuXfvjX353wnw5b
qUOtg9oTGzs6+vmbvhL/k0I6dGyU03hAhKEUjXXDdI1/5P2Tk8tGSqkmBz4LxUbfjOZL/+RkowQX
zz5ikwaC+uvKfrgd/3t7/laPFbZS9dD/6+8Qd37ky0QMg6GFJSB0Ie1fzIz9x7qGhm637A/u+ZQB
CLT782pP2kvvs4O5jKFP0npJzhbOzGo8w+38IYW6QpL12a5xzxCHbTfp1v/NyeLfnH1zE1K9pMPK
2JI0O8gVRO5sy93V3oaO6QJ879YDLkme/w192cMow+Bmv/VPdomzQW8/Uj7lSO5gvp+00+5DEyXr
9dB3Z9ns5Rfzdv/J9suIfKWkIirhQ+XGu83O8zdr5bdvPYyKNqkz7s+K8rwdss/7Kas3eZS+Sebs
ctv6V+3c3mO3sGWkVLEHWt9Gq3lIpqK8XJqIoo1ZZ7q6mOntqmv8e35ty/3nbC6qk0NpVxcjNoE+
K/0siteTaiEpT5VfuVaf9ml9mRcwxYvW7U+mfXyS2vn2vPKWzWjV9aXcEaCFlbvLpIpPoiG83uFI
NflX3VgumzRwGIQ2wwg3ZX2TR5/Gcj2QRuK753kSnS1TtScPPLio1+Ya1vOGToewm/0u2lj769Sl
etlsM0wXdoSjb6yqQ1/XxqDh47Rxhiy42s7Nee6Od1mYrBvQy+rUnSvu3vBhjchlxTXvhFy6bNOF
5U3UxVSBzrulWL/NdYvMYZeed4/evnmo3ZNt01yH1fpb0sbZOfbkD+SJfc3nwwNTIkhKwy+ko+cX
SSv4JcouBvkdLvMNlnHNp2X2rw5jgZfzOnon6S4ITv3Mv7CK/cV2636Mdkt75vg2BhLb3j5vl/Ui
cqeHnVvnbxADnxfO9JVYqfbUKYNTPIcXHIiS7F2yhZ6X5+8rHzlEhowwGvDOXvzp92zd693YngaW
9QXBE6DJlHtveKdOd03PGmw2bph/HnJzR6zfRj/6mFdhtrHwVt4cevttUP96IJsRf53+D6s93c1N
yH1YT72lnTeLd3A3edmmJ+tpfGjc62WpP27rXX6xm3n5xSE4abcWh0I9XFecCptxbN866BxIg4xv
nGDrUoAu29M42oHeNSPuVIz9XLe4Sl0/PhsJ16YbGt64i0NKcfewVNv4dJ2i2/VQ/l7sierYVjPX
VA8bvK+tpLqP2+wcT6kvbVtfzZl1E0ZI7GNEgu2Vv503SdM9rlA/zsJ+3Qxh91s7DDfV2FyR+XfZ
et69Tz7TSXOda71PUdPgW12Q9OyRNHn4MJR4QAd54Z2lPSTptDsPMx86eGmdtfmALd5+iU4JkQ2C
4mpJrbt9vjuPDktxGno1GhsOcMx0Rt6T3mV261CgWcX7Q0jb6Xf1ZR9tu/NiKJ1NG027TYVxPwwz
6zeqzscwza5CyKTgCunbfZ15Gy9ln0j9d+6a3feH9moHrkmJvm4OgW18QrEyi97mh+HDEqU5fp7l
9RDU/JMi6DfcL+57+SYq2ouJcMRxsuyLEar7ebqt6Mr4E/E9ycXSnBbN9FDHw/vIiut73Akvi8oL
zwd3DjaLW7L+yv6UJ8i9chmkWa53sjSIukh0J/EHf+I9Lu/77fXWc2+2+6E4HybvitKQDcn91nor
ucXF2jNnXOaTNknYQHmNfl5EJyHWWBWrc2qwcUsPA8Cg91s8f4775p0zR7dDMdqQ8C373JvLr/t0
eue2QX3KeD++nvD5ElI3X6dxP56sH0eHfaod5pu47W5w6Ipud26yaZvpznIP4x/OYToNeYqvk5av
YNCzqXbeya6rbrMud4kZIwGl3QbN2ZRzM2dZH1tOlJ3R2+JztwWZ2GWd+8HxxuiksyyOfH++3jlu
8wbPKGLkZYj34Oyj4NMAtLnB2ZYtaNw2Z3Ec3fRlCyO29YWrdG/70t6fl8t1s++IdIzDm6VI57PA
ifJrjArvcSU8UOpjA7w4XQmXZd9cVVN5mcvFzxm6+mQhFBByIEjfXCL7bKq+BqU5YOH2/yk6r+W4
jSCKfhGqkMMrwkaGZab4gjJFEWmQZ5C+3gcPVtmWvF4iTHffvmF8WfKgiIOWNxiJsHN29KqIam/W
d8rSo5HyFhXdIENjldYXBq7v1WQaYZ2ad8By+oO2/iWGJK/a6o819G9OXhqE5uj4gmISlbpk7Bgb
kXIY/H3bQlRPKSv4R5EjQcDIsbqJMnjvj0bu1Idxzt2TMftvtee+61r3BeMySFx9QKzX+bHwRI7J
tqxvk2q5eGzQTw3CFrZalvGI2vJH09T7Oro+zXojj9bagd5sT/ijZeGy5Yns9ycHfVvk6v2nteWR
MraNYqzbST0+G/6j64s+WpA7MfxwxjTzwtJZ9TwAGpbc9jgch+AoVPCaNSPMHzxBFgtOOYg4J6P7
0ef39fAmFCeo8sf3KRtjmXnEbwQidtODtfu/amIMs5HNsLYXuXJMxsVyY8+cT47pEjbs6ETAFdSw
OntuZnFwSuMH7un+H8B0Np6dYMuPrXR/17x+LneLNxeErpnyc7AWv9L35xC3TjCLYQPXYn7G1VXW
zVkTUDkIA6miuphefMGZ2I9I1mVzslzz0Sbz2li0v22uttARNdN++SODr9zK3wpSxuLFXe783P2t
Mj/eTbKGn2rx/wxa8anJUKbntO6fR00/uc6a6OmyhjVK6HMf9UF7mZb26NRJoWLeojvSWcsw8LRn
E6P8qCNzElN67bvqpHHQaphZddbi4JuF3iqWsG+4GMHWPDIE4SeUziHN0bOwimeRib+5PeEIYRKC
NIiD4Xj3S509uB5wT+ceKpEtYVEa557dXHdJ8/lbNkMkMnu6aLX77UG/Edr84tTwjFN3+dRL0g/K
CTvpSUY6ifLjyHQ/blCbMMJJRbJW41/Xn6isbR8N8+SGsurDvOeiG8JSYT5LbADhUpWczCG8rl/W
RU3E71Ms4F6hwx8vU9lwe2zukQVhMO/VGhLq9KjSNnIH63Fam0fydclQyOW1D7Cyrdr/jNax4pVk
57BfcXn2jTp20u4v3tv4p6fLRniIvJhSmMT1uBFdfB2ashy5MWYZdjaa75V/EmOVc57OWyjLrQFr
86fIMarv8kB85V+CG1/suvi2St482SFKJW3UyDLaVeO5qdy/ettpx/4JzEA7riJowkCveWrNEoOY
8SKW/G2yxvJoZSXkmvE9KIw8KnJr5pdLtaX/fBvPnXIdP2stT5HlrCekJvfu7rTtIGcIpdeboVIj
9Dzna3KyvwF9hvNfSy2LMW7LODVCwZY1CoZJhEuflpEhnCO5KBVK3vVT+j0ibE4FLG+iBpLEQ6PG
A0HOcV52Fg1W+7HpxefQU9thdobOoAhdzOs3iwQXiJJnw3f/M9fhrLvtmNQTT4/uaHNIFqi7EDS6
EzrYuH2tDT+T2Q7Hxt5ui9XGq/XktMsnr2ZiYowe1Wl3cea+iQ3pTEfaJRmuTnGos/oR3D+P8tIH
CHowWNxZ6V0X0MOCndYHr2zeKi341nVSdAtvvSwGY7RDUwGfhRPVyIxv2Wt/bdi8wuW8HmoX0lnn
bVG/g+mJ08z/6bPE/1TVFGL/1XDEB4ve/1Q5qNDr9O8xhyShDyapYqI5IK8mjpVEB6wKdc2Lh3rM
IngIz5Ur0mPjdU5YaNptKFPvriC1mTZ4+6Ps7lJBSoukt94GyixcL9iDlrgOk0tL0ekvmwjiwbC6
UHn9o6vVuIyxnSZeImxIXY46uyei1yrmq2FBejZ8Wka766CWm2nU1/5tqve635wtrMDCYDe6Nwpi
GjL7r+QaRcFs/Vsc/YKfrHbe/P1Q774xiK6PcrGeZmV8qo6bNy0FNdy4K4tw86ujspxPQQmMCbIl
maI/GeyS78TYnMVUW6G2sBQtzKo86g1NfB82m1/vS4s3pfSnVm7FhdXsV2mQqrgWK2u1mbFhqc/C
yJc9VRSlmQdJNKeRmpEFJu48H7eWRsMXCr6PBQt7mEUsyAhhr0ofXMh2SQJorQct8P5VO1/Bkn1k
WoV3GmyfZ6iCCyc9/e/kpfJR20ifHJbDLPxXkcribLnq0OKDjTu5UJdh7G8isx7XBjFcsM0ksXRG
0i+1m8gaqT0Grz06G+9x/6twYHgWcvE55tLqijXBdcUVMySgrwxrkeGMW2Lr7xex2crHdaLnNNPV
Cxv44jQUfbTRl4dOLf5to3aXV4oKq5YyLFN9PJqLL+DnfaY0lnHAEilp1Goy+uwsqixam6C4gpPK
YlWnpstGCmj3QATJkE3HeSyyaBlTEhEWTrp9mSQKR0Tl4jCU5ijTxEJsZOUfTDiDsdTbLxMDHkp1
TW19lHLRPvKpvO/QarqB/7IO6/tmcoPwya0P2qNwPQq4M1174u4jl91c71CDS9N7djpJmkfXhUsl
oWyPXw4r6Xgd7yanUrdRZ9BqQAHiLtcjQqYVtPTsIEd57hcmDBNC4rMy5+roMN9EebCdFlhPl9JF
PtuvHi51mYxg54hQEn5y4zMIG/8qtLrFn6gaDk0/3CzZosXnZqVGn0eB134222FDoEOD3J0UxSbS
NjOIlyaPm46YHp7F0uzjoay54rK71L1XMPOM+bvVNUCmzpQd2Lg/6f51a/mp05qpf22hoy5Gow70
Dy+iCXjIILSADIiWdaWvJVuXqpd0X8XgGXOHC/ldK+b6zcu3HVfQuNdl/abEaZgMRmtcWVi3jMC+
+aDO2zBV2E3AoPfzMUblhmfmyOM3M4oZo3kOjPlVWpnOaL/nuzZBnKlAwKdbT9pkbAk92JdjZ33o
GsDoXPGkNylbdZ3fOK7B15p4c4Z19zt12SO6cefJ/NyZTjxPz0XRP/cExeB9Oz+v4/puLAtDUcnH
daJ5Wvz6vUfclzQOpNTS2qMlBnJKmtWSYTGIDwzFReRYwZh0bI5aZVA2Nux9+nU9Dbk4i2V8XJ0y
u3ZEZeaFm+NRlzn3wWoynra3wOrfOklxqgmpxuM+u28quLDTlv5Rg4iMKX2HXnykBRaJmxu3Fsrf
Se/aCMvhNEwd8dWZ7WMu90gh/5i22oMEAsPL00oW3abm+6l2TJdpfYShA3+0CTlt8J1b0lOTlVsM
g9KlT3bDgl7gqHHoYcW4+97GqceFVq54nLuKl5vnxnV5ErzmRoc+hkstSQmzrUf4f3elvX6ag7hP
h/G+9502hrtxNQhDvkIJPy2lPOxLYhLdDqutVXGdg4sWXCBXiFtAclviCRGc1dpXF6hNPLq8NP3w
d+ml9lBW2U9g/RvdNZ5Fd168sTuly06dzszLTqLFQmNMfOI/DsvnHGgD4h2nu0qnwgXV+yU0VsUT
Xs98Y6omuVG3qjZw3yutsL/4ssQFlL4w3rtXzeDO2v07kechTLunzN2/rF2216E+DHujjDDhuq7z
XT5ZOZdtlWS4YUm5/CE28XHGHYNiVISmtWB/hpwA7z/0B2MMhjUdPH+goVlEuM7O57CO/3kic6i7
7ZcAKGGcIuQ+Q9/gVAvaD/J2IlkuV6OBDpzq9vfUqcu4DQeSbH86rXyWWDuHTa5DTyBbdiBzuHXU
Qv1o/jMj6ej57u5wU8tEiBDncMooYviVeeBN5feR8R+N4KBbxT9vMcajE2B7wDOvqkoyKw+fhJjs
zih8pa17G7W+iMzAAe/C82HWb9Jj6MQs3ohTK56kvBit513EjMJ7tVoXjae1H+QEwwAW7i77b2pd
dsMGbYkcV8mQKMaLOWdHkgyWs+mK7cQCmNA4I8rX7NRmlfcmNs0NDc8Ff9HEHYp1AtqdwnyaGst4
2uy3DcUHo7GMVNF/CZYyoRyGpHas9oEYg39db94KoTkRgKeTKPUXbxNY1CbHXdpVOsJrAvTQ0JBH
rOMNs7iXtLcBS1fXCydH0pv0nnkqRxltmsY+fwuu6VBMb6IoFWweYsa2wLIOy6BtyTYP+6PF8YOX
/n+4qMuQG4AyQ9AQAxifBemgJyRdJ3PyFtww1RO1E4cKU08fXEw8H4x+exSejBdPyw+co+fBrI3z
Mg7/9croCXN1slPRkRLmmAxkztboYb0d89kWt7WuITM47QPVqzr2xG6FNHG0K7jOi9oJ+3ydY6PU
L2gc3VA0YJv1XHy77FAWjyE6q6Zrp9w6WrzilzieewvWPcYeTiT64jOotzpJNa07mTWh77bnHTcy
jgBjaCQheskoTf91k90mhlNElAjeRUUQn5fu1IGlT9YRz0WFx1dY1SaRKFZ3trJCJhxBz7mXMZZn
uRatvvldGziAE3fnacCEbdoRpb5Yp6UxcJuqwrJemajLfk6G7VoLcurrPcxD73oUHDfRjQfMqb1D
lo6PxCn4uO6PdWSBaYSp6V3mPJ/CPNuSVS1m2CsX+HVELNRA/YjFZNOoEFBH0+y/MB3eZ8bMTrPm
UmpV6oVyLh7cVDymBrHKW31eg7I/E9306DcH1oWwvIM0dqzuZ9CbkwF6VPZbVFddnDfLJwTcc1/U
TP2KW9s3FHePoSbRGCK0LMXWKD27g3mWYix2PEUlRWd8BGufpL34EfSyFws+ZWZk3H3BNA6hIiyl
x7o9JbIhNV5Qm4Rm5s+80X1x8VQNdtAaUToXEkWeu/JVxqd1G00QicV+knlD/6Kwtm7UY60xEIqU
vp3/23YnCWECwtKOwXqn51YTjTZXKu+f1g4sz8/be72oL9ZqAXRV88iT1vEOtPnbuJNpG2eAEGAz
rtU9se84xyB5hlc+FV+lNkDFt+Z7m9gmtD4SFAbwRveXLlqWuzavX+axwlJMx9QdTVvSYNX+JGd5
5YwLaRCnU5H1jyRmzmHfy1fskNl5Z/wTeZHvK7wAWiCXDKx1DV0vfyFb9ttR9a/Vy/FcZnee0Xxy
k9Ro76mqk3skkvocWPNpch3sAVZSPVr3qFn7kKbmiIAGdtr6eK737WggXgu0W4dRpxkzF/Kzxv6J
AGTmq+pZY5UT9bpzNdzh0c23yOKk3Xr7VFZVFhPMdS6DgdIrdJ7bcmXyFqQSi+5OOvZ01A0cXpyr
OzQ/QFPMCLZ3WMnQAlQM8Hgnu5BKaD3m9rDEaaCmUNTNV9HzxXWPfkPySuXBIhPHcu140ryvJUCK
6+a8WFaw6JEnzSXpLINbXk81i/law+yzPnBlH2ywuVh1072T9X/UWvghsTnfjUV+hya9r84BkhhQ
uCT2tiZ9bsKM4UWh/08vc8k5psB4O1Mb/gbmlkxa/0webkZkvGT7g4FhuCzldXA0snJ7AqmwhTUm
aqhDP3rIpxty4RHj08p68fIsKlyXOHNGEzm06lXZI1Qc8VMi/DlwzUD6zOnS1qdyopHHY2dC75S5
L24tnmwp7t1ciLNTa20UpAKdEd5EodPbVbSsNo2LU8Pd9Vm+6dqHNxsLDX5PQl/2k03fXP/hqkR3
NZnkYlLVs7C26+noWOnwXk/iQetG/SosnsJpATJwLRARxxvjxlr9KMedRRVNg7+k8QQd22cIpInw
0U90Q69hjDR+8OiAoQ+OgpYnrQMkzj2npfKSrKOspkCM2kl0uFcTzQKDh8UR7TpDq6yWf2it1mjJ
9Te5HEZVX9bOLy9sgAqgYGlFazA/GN7bytFYkajlN6MeWoswIrPHVBH7BF5gIhcSrK1ALzaTuIh+
Pbos9QLdmy7DpL/OZiWiYqhoEYL6JVUWRt58N1oF6+DmDW9b23l3aw4NS+MZX7L8Qa7Dg13YxZ0D
X5txkmDLvi0iR58p9QO+GUVj0g4/AU93fMbqxYq0wKspgBxTMZ1tRUENeNtxqNxLmgQrnfp9RtJ/
BkP0h6mbjoSI+KFbDCoiC+OOPvWnttf8CA3uX+mnV5e72acDcGDbAvaQD4HsNFuTpRjuhRxV4ilz
DdeVzevkxW7JizsHw1k5vYrNkhdcpiWb08I4NgvNodvv6gil0gOmRxn4VVyPHGbVtryRALSGizZ5
ULUQCfbrNDJsiy2q3gXkGOSvwRKmnv3h+uxHinKG+27Cl/k1Z91MhJZqkRtUZaROZuUBhxtO3G3u
zRr0qAAtgrLVg7xs9lehwBCs3J5DnNbAodF74XaLHM/bJXnbeHWD9Y/XsuHCuOTic5otra1/9BwB
upFYOtEhE/D5adD+as6EHjKv8pNQskk00ib50Q0XwIjEYU2hXp3AqRrUCnAYGdohxlm4Wnb3Za4d
c7f+s4wi3ra2i2VDKfQlcKTDn2Pd+8faZXuG1wvkchM/DCilLsX0BGemA64BdSUoLguFM9AmlEQU
p11L3FKfTIbfnlVwWzTfPLlrcU297SEvkG4alVcfBO0Iqry5iRus7MDL9r2c76mwd6cizj3tLnM4
sBoVdPFykI6nXjyPzVFTfFjpIhJ74Io4WZPMtkokUsVIGHVz9Ut5nNoUFKIo730v6EEXZZ14eqHF
kCnnxDeXj0Y67dmYhzweW/up8IMQ04uccGMBxssmKc/Isw209EAYW59oCF2tZfhti+krL6Fzskjq
4qY3CswLeicuzANCXiSLdcOZOnQQgvzlp9Crm5R1DcxiAdel3jVbKJGiVMfe0V7WOtgV3WzdB57k
E9PQUdjGYXRhXKXkUR+ceWCLqQI9FlZah0tAM+Br7WXbFv/OeQCjeBLeNob5pN25bq2OGDAYCdod
E1bhGQ5eto/f5yyY7uiUxhPT3sJKTPucbPsBQUCNAGwrklUrBNmiIJO2x5RdzYxOi6pAM93XZjZe
8o05SqN55xpHzZJXZAK3b4C5IpIp+FEPA9GfzoVuDWz2FpRjVf1OlfH4f6mM/gBwU1+an11fQmZA
d2XRUIX8DHnU9W57TrNLXTkB99U++LA7EgM8a2syPWSh1p96F34z2AKZicqvT/4wHV35p5yNQ20i
+dPqs0c8yrEr3BVXJ2aOSl4RhmthMeZ5gmjaDVOruk3jHjrW4TyXGvm5n43Tsls/0UwPx9RY30tc
0KJN2hse9rKLvZG1EevzS4/BWeLPwRbPajq5eItBPjtN5t5xq+vklPiPjkt1WgPI4sFBdvxEU+Hp
kaTvzNXgHIc8eJ8G8c+tG+1g2J0X5R55R6CZsy51Tu4W4ztKNdjhZ6le6haGX7f2bGFhMnNfwOT6
7px3Nftd1v1CvzkeeJdVSTtyNael6QU+FKQxwRFxcWQFmePO5mkymSwaWHv9mTujPgGXhqrUoIzk
801zZm5dPjBWfKW297Iic7Od4lxMj61Bl9IUh65TsbEOFzWaF5D0WPMvwmMnt0tL1mnmmaBVRArk
Ft6XPTDQBge3vrBb8wiaChUwQWHuvA02n8A+cW5pn1Vq7LDC9mk2/jeZmDjKdM/snWGLYjpibvZn
7vK0ZHTSKnPv+9Whpqi/9bx9t/RrIFn2q+qHLLGy+nepxUHZ5t2OsqI1eLC7nz71C2aj+RIEbF2A
ej5AN6EZT+zvXQ5tUzykXuezqNyu7F543+k0xPQ56RpgsHjabwxeabhadv/R1TzBGzmrRZ72tWVR
b7zWJNypPLgBxkfB6kxxWVK0IIgP/XqzaqliwpsvvBHvhvE8wGJw32Fm9Cy6W4ujPj/oy72TT89u
1r4V0rtrivnZQny6Fm0YtOMzzV6S52pErd49U7Z+i1lqkZDmSyq/MTmNcv1ftr6CRJiRnm8tQnz7
oeqvMBcfIPKGhg4B5MhWC+YkO1AGgfwVfEZFZoabxJbGnNvAEyJ9KTP+pu/WOcxTNiu1rr4ZhKY7
KQKileSt6czzuJTfTm1VTNxOw87ihZDcoyEAlr1FK5Fa04FUL2vPOYacRoG60/PkAAnkdvQQ+Nxg
30N++VYBLu1dhp4NipUzgfp4hgUy2fIWrDMdi7jHJsFz/s648w1C6xPpuBw3jJyHoT1NhcOBb5mh
6fKYlW59s1aSY4meIuMq+Mzr7b1wtFNuLl+FblzGEZC9BxSKDXTtoC+CclM5h77wVWIOfaIPOkbr
3s7aFF988Fe72p9wL+is5YPlwd/eE8EwtXhYmzrUzeLbyK+rpR4na1pjNB0M3OpoZ/Mv2NorLx+L
N2VHyJrPako/tVq7LTxjeo5FsAvamP6Oe7bUOA3XfvUfc7d4Rt715Q+weNOaNyKvpsgjrjjs/eq3
sPXzIJ5zm74zU/WXhDoipvxP74vHIcOzSrkHQ8uHqNTn7aBtOYWOftoxKDSyFQllLGrAJlmI8G/h
M0iLPrgbnKglDuWUYdhjYs7AzzfrYWUPSdDQ9XNFbO9zMQWs3C0M1npLBtf0UDSY92qCiiAhsjPA
3fe6UbOirp/Ij/TYyulUAvMHPYpW83kZsua0NxT0M/pwJVLWq8xj9FiJCZIX6UMwJFpAITEmLQvh
VBKgmL8aLRB4Y3osVy0k9wO1dZNTGIB6YOlxMywxJXJVd7KtP0p3OG4OiES9aTfa8RhuoMMJ4+Sh
2u03kEzm4/Y2AdSxdx04qrrfwZJnzrprkTsMEvoQdWl6qxwPbNyhGxEZ5dBr+Hjtb3/feu1hIIcH
/MVj+8e7FJq9nCFoNI/tahiIX8Y73+6+TEd2oYupWZrJo65jNCc6TmxvsPjBwO42B5JA+xsMwWNm
V2ejV49KW9pE34z3tZlssJF1Qt/FRo1aFEur78K0Sh+CFtq424yPwlzP+Ui12wxaU3+4cUtYfdTI
xAEPwe5XcGd3us/Hsd23nVe3H75KPuckVzYpsgneKbouAMoL6ROgh621JOqBeE7iJaEndGXA7I9g
T47bcp9SRUhT/Gy8lkI86/8F8/qAlUARp5WgiSF489Qt2oluUA+DRUn4U9l1GH3cHIUvEoQYA4vL
Q+2n7hEsQY9E2jx2Cn7geF/3k8EaDwqHwAN7x9aX/gd0dYpH3EjCfii+zSVjpS3KpJ7Hm+D7RkYN
6L4Y8tOxig9PQY4SZg4biRTo9W7RNRUVWeFHnlXB0mUIltQO1wJVwc0vWnUaaLl+B2nhhIGp/81I
mIx8d80Oqee+1oMuolwZ0MKCrzU3+4jOeQxfJ7NEV9Wce3s7NyA2vlO9NFuRn7W+u4et0x4sk8Bg
0+9BE89+0LSwEVxxGBvn0SOuj0lvrxOuxG6MNif3uHT7Z8FdG3pomuOKnU/Wj0cwXTYTQIhKQ69f
AmdiLuhjrNUy6633DkBxVMvNPKfw2AB2Up+TQqvqp2yGEzbmMwtyzfxL2NFPxR6n9PkipPCQR+pE
dmH+1xuGwZhTvRZ6+zxVbiKManh1zO5Qq+prKJr9DQrw/Lc4P5R1mEbnVxC2rrn9h97qb26WXpYG
KmUBEeEOPgEdmpa9BWX7YjfaTiHi/bftcmV7aX3PWXajxr0hk2cmb/Fg0SBe+MQzhIXlqUMgMW4X
2k46ythUWFcl6SoG52ZHmNulHJWmNsbBqkHw8jOmKligFTTsUGr5cXJy9sJ2gPsL6BKU8iR30qe5
9aKK0pKleAAbEvyr5gbv9i2qq8sELhwICoQrC9tqotdFlBU6xs36NxvE72KzmRYNPbs6Rf7euMI4
D+7aHBwWCqEMeuN+NMaTnslvYtexwfBnGTlyOxn6Vr57YNysyyMBp27ZvdTg9r6VeptTaaZCO/Nq
rAN/Rh/6P92KEs5QLepznWrOiNSJFIKMoz+LJs8p9OZP03jmpZareem03Ej0Jv8hBP5ouwvG+Sr7
19XzroJSvwRRPlikcJDNacIQbFjzZiakUog0cIfKK1nO3OY5zn3EyWyC61jodht3gX50LU2caoAj
kOUh1gr/lpk+rdb+CzbfTaTGFVKM+yrBh1oQlIOwVyrg2tfnUtm3gQUz7ifDEOm9e8nr7Oxp5cdm
+FAPK6MNBybgcupM5Djmp+uPxomVUCb97H7zV+ve6Db94HhpBafCeMRTyutZSWluFCxRNwsTsaBc
MULz/7JZeTMQ0sV+Fxc5SXxN3QX3K+nXyPfqJ8Iou9CwWhZbcIlyf9EuBPeeVUd7L6YiD9exZ3Es
jBMPtB6iav0d/O1mptcMwMoburcezDqqzchthrfJr568cQ9KsNev1pA1WqoJCN0i+2uZv01prTw7
GkZSwvR5NOWdZz5UmffpFMEtLVUMPH8hcT6qR3lfNFZcQwvdbYoWq2b+rIg4cD+5Cne97n5DJrxY
zN0Mh9/+2NHXmfLgYj4QB7P2u/puH5fQB+cFimE2b0FCEM8UmZKdZpch//GAc/kl15zfQDd+tGIi
Zs9uUx627g8h8IwQvvvdBWAtc8d2pE3ffJXiXqGdM5cFh0/iEO98pZJJl+dq7T4yep7GZEyaBISn
8egv4prDd4jztnRwJ0xcjzQ05Vr3T9gMPo0w1TNl8BX8/ABfjpais396sVMhIGofJnd8HdLtySgV
y9kZPKXT6ErE9Npn08+mtVSRNCuiwASBcwiVEeWL8qAKucDMqjxrgKO7OPu3COZ7x28JtGu8pzwI
LlnvPRhEThjJECxX26OZN7CQkpnIcEuD+ZrmE7wG/2EgxlU1k0iEjbC07JjddyvRTFECXivas7DE
QQtI4RM2PRTH8+YSOSzz9do7bAjf+2Z7y90dZB1Zn3ZG8Nx543MJOUxZxQNEzUe1+SMPSPqUSfNT
38fUbpuMqEyrqEjZwIp0vabB8JH52v0SyLdUgKkxkJrAUCRFu+ot95VKmjQPXYnrBiv7y6x9p/N4
hCzZ4ikmxtMYuFcphq9iWg7o+uMVBnVWcPiVNJlYaPH6MEBovRGKJX1x3PEzLQSJjx3ct/RTpGYy
dBpBFfVdinVDWKJRiDrIFEW3RUJ44Zqyt7E9BnsFQS8pHBmbu+WZBRnZM3jTPWF89st1osVSQ/lZ
7PTsdsPG8MkMZj12dXb8PWvBujvX5fxY+C1MF/PJybQ3cCn3stTFQzVnkSUl4ILtmwnib69qYStT
ILSx+OvPLDo9jQfappEXtoZF1xSkUd0Evzb6T9kFPxD/S5J7hrAQfjRprFK6hjPeXX9yYXIk5uOp
GIaLdVGFsRutcZjgGcPmDDNfHQ8mF4OaCHDxS9dYjVsXy0w/0Xn8ZjBqoAzg1Dn54PvWaezcKUqn
geB2vztpawvbKcPYfHxVyrzJwN/56Cran3uQI3BXfeWQYX6j7aid+ltSq8gusM7oNtxEAyfELG24
2ZVpsNqtrtMq7i0vyLEsyR4kHqARBwuyk7t0o4czRyKb7ZzRJBvS42SLq562gn2Ux3PY5E6Y620a
Bq4VHNGAgY+l8ApbVuIFZPtL4zI6Q709qZq9UNqcbT/4GIzyt0q/Vt1c48a10Tg4+q+T/5rCYZc0
2ZFewr1LvfFLz+HNpN3Q7PeKKKQmLkox3tqfkgUUli8Pfab6Y+qsn4Fe9jR+9rduAo63bot8w352
pu456LuPpi6RmdVOE7Jt4aVgaxUBoAeHueg9KBgeD25dM43XdhBbJqhfijUfr6oMrZ7xd2qBASgy
c7KWZhP7hWOG/ip/afkgplVqO6SdmKjo3q2wnJMQPQ5ACiBkbq1oyXjMMkOWRy/90GsoA9aosABT
y6HeUp+odwGBOchQyQDL6JKv/j9XZ7YcpxJt2y8igqRLeC2oXqpSL1kvhGRZ9E3SJfD1d9Q+ceNE
nIetkLdtWaqCZK25xpxrjE+WP9KV9n7B5Z7f8tHW49jUcuePhnFOu7QJh3q4S4VotkkVu5HdpS92
C6BkK4IGAwiy/big2lqNSccay+0wtkvEXfnpJ+7ec1kuZNK2JhXgf8YC7Htsyu9dzj81ZfrXn0S8
YUPAhi682TgDqjC7l8lUGhoMAbCPBCq+rZXpY2BQD7rqEc0GCLS0biLMG+Rbj53aV052ItMTBZuE
i6wPNAcKwYmsSiHS6K8TMON3/O4msabGBvI2nQkQFchjaT42V2+2mEWWOhoqY4Q0U4cyecT+UBH8
NfxMOlfRMIrPxNHfOrMkmscAwmKh/CG62MbwDU1/Hdrkzivtr2J05+0MAhSaUH5zZnqnvPJ3i5V/
JFP3g+f+w5dNVC/CgXvsgM3dh2UKIvqhkV3e9cZi4zBhVu9T0Va7FvRi7PyPOkPKz1P6al28uY4L
F9h2r7WLxTjACtOj8J3srn6uOpKLXLVuizH9w+vrbky/MWmS+IO5B0malPvZv9mEurWBHbxVnQkj
rQgp61AJ2W/WZT2xnv2JHt2aRmazFGl3IzbOyDfFBRS54nXvjroL2pOh/HMl42qfeMtnXkzgfaZ/
AtHclIptPy0cHs5Y/5xbRPq6r0DSI/jQH1mgGLez2um7wCj6u0K2cHFtJ0Jt0cOJFPMsEMM27Z2/
QTDtba/UmzjmslDGyHeYBu9zHW+xtt+EE+9e6mHYd1aNxcp9dcYhObgprlmcbxFsbUJQhEEdbdDj
Zq6LfqYCekjIw6yKmXG4xqdo3Tay0ebD0VbneM6fiqzL7pok/Qc4Qja6/TEGHhrfBidGcj/E5ctc
1MMO2dvj6azu5qDmzOYC2XicqTyIumSU+6mO8Qn5UWVMLBSGcJQta171zQDixs22ZV+8ECm2nkww
tiIQDSAo3bKkfN2ak0tX7bhLBDbZbtUwPZA/99SJFa2+xCCmgsAI+xGsQSuHxeQ6IP8Oss2r14Qc
jYlvFv2h44uWQGQkntEPJmq5g6oMtZGth45XUCTdchhuPmwNfAJ/pWU4mvnT2CJh/fGaqSJEhhm+
MvjRHdf6cqzlQ2SI2v4gotpa6DQlYyW0P0ZTwY0E4yAAUUIFy0tzUw5yM7Lzne5JYhhwBz9Mip6D
EpdzkeuzvWDaliMhyY37L++Tk9XJ4ujVf1LcaxdXNJexzi9Wp919UNFvUgSIo/hNGnEP0c71a2rx
qBLZobe1/CfTndvzYLdHHn9apMDn823+2RX5w1BLBEAIjKYlhKWEXGmGp7Vp7kdPn7hHmj2a/3Cs
mekP90GS77vJeLN7+y1b1RAaib810mnb+mu99TydRPOa9Xv6AhbOpd0DrrQ4Miaf3F1j3qaQgOUT
1LYXVju/NipoX0EPjzDTYaXKoBC9/GXKep6NS1iyhL1x7GHHc+N9Obuy+pG9sWyYlNdRYHoTao6T
4c/LIm+sUgg6+srEy8B74npD7HzKzeE8ed5917R3bY35kaOb/mDkYnFn292IpsM2yFeriKYACXMQ
2ryYzEJSXj0PC0FqqgWhUJE9iijZcjgCRyBwc8fC4l+7WC7HOiifcjlueZh+mqPYTNPELC9j5Mbi
pvu10Q/VMn3brvfm5eOni0rP0Hx8mPzt2lE4Ouirs8R4Keb2KkexZa3uummNuIyqOv2WjiJPs5eh
beKRVpP/YRczRWX9LBw147nwn1Vd4tLUeOJVwc9Up59twALmqiS3Li1PBDf+1Np/7oImBtk6GUZG
nG3JrbuAoLFSaOMZw1lrPUeBgaTRILAFJIoCH2S8Lfk3mxJu1KB566DaXZZQ/xo0F4Puj0vCEyT3
6/w06bGNVBWfDRK0jx5T/U3qOKwVKEweTPKlkABCHbxbo3nHa7R/M2CKVDduVOcYSRBmAL7YsAVZ
9uVRlmIKKKqIJPwoLXjQyM74p9jtsbekx1UlSRWywY/LzLhYbYyaCOUUJozptqlojmviP09s0Obk
GH68GSHNza3Ir8Cusbq4+2qpSMhK94lSr4w1p+2EulgPpG1jTspDJTEIcdxVO6f1/hh6zZiC/wrd
/krLWXf6efRduV/itdpUBKSICRZ4EqlHvkF+HYj2JYW9JSEp02yLioOZsHwS1dSC6JXqdLtQRRQD
qEsprTtweHdzAx616r68yv9q0xg+Os5fLe6NimsZfZbCe6hKCCbvYtosqWYtB1QFh08c8FCkaSwy
kh7ZEF528T9nrC5sZqbRG3kHe+OqwQ4CO98XQbxcUAPxbsIck6xU7ACySeEZCiZIzPSDhdighsnx
WsUDa2bbJxYBNNvb2CpqG+dZThgmjdX5drjTd0tbXcYOZkms5ucCax5NgB8ugCR972fNtH9aGrVx
iRXdTgT3ZKP48lGi7hsoSW0nM6NCI4pTFB/4l2DMHLArc45SVd4DxmWbYSQev1hMuvkbuZz7rJay
5iaUzHj82PoQ7fDqCyJSEsbfrPx5x/B0aaeFz70UOrvnAbC2wxB2RbyGTu5fKzEFvM99uxcL3AbJ
GiyS5Abo63JP6ktEl4PghK6OKYQ0Ih9jo8BpZi/CC7UvI5fSC4Sa6bULHO8EdRtCz1oPRrL+jQuf
LNA6Vnt2YW+dXn87kG1MfZEc0r455K1x69yrJUq1qfdzbBNMYlLFmOGsVcpyp1QBPoggdBPrSTzm
7CwPQce/63jcjsN0l0rgcmgMoJv0bvLpQmqdULCPwz5MU+6hZSW3sfE/tIj9rTYeaXcJzm60z7Rz
qKORlbbsLkF4X3B2yyQ/ayY323wKFPYjxPi+qC/ogR+Lnkya2OG+9XFzrRTF4cC+9qzoTgtEJEYs
RYuSm89Fdreymw4fHImw+SJRHIDiwthP/nlFczf73bJxKEl2NBuMZx/bmqhFv8fc4dkE0/SXHnYX
GIA+S+bHNFiCjdJssndZEqIbqwurOV62trsY2FTTY5xzwwVZUNAolVt3VMu1Db0mP8SJNEKVzW7Y
Wut4gbW/Z29qezTzjiF/2tm7ZrT+rWrxTsnEJCU2hRetSh6Ypm/x75l7VSUMIrF240r5sFvXP/sw
PqEgbCvKq4CCJGG5E5oX7I9NaYC1c8CTgW2vPlB3Z/thtKCL8/fJzPvQkjOvGwptnH14ZNWGK88Z
VLOnAZN1NSNeZ3UyAQdhxbeZ9NGn+/5RuMOfiWhFZr39qQrk19DLN3px0lG8+ldhksBz7YSV43Sw
Fs59TCa5V6v8POpsX3vmscFcgvLqOHvRdVE/c5Ushb5XLaaVpZgeJuO2wNcwxKGaMJGIcbzWXmwj
CNMf8zQxImyzMWSMiIjxB9cQatvxCsDJXnJTYe/V3DmFtbobllUeJxf9dwDhjxAD8f0svJerCbA4
6Ik7pYK4ABSoCXrfZEpwOngD6kZychbnLmdW18Uach3RbZuWqkJa4oPLoqVYuOlR5u6/KW0hlIGr
SgMkWKdreqa55XlSmZKVPfYbYZbMsT2eKmvScwev3l2fk9uEQf45dupfDykZmLJ6aVl9oKm+ZmXa
u+SWiV6pfjopQWW4VHnoBLIKK1H+JIvadeLmqRj6YCdWCKpVymrrKEfuYcz4WVcGQ2bMnU0yXI6R
LSYS17P6qFjmnZnot9FJ+e6ssjg2pcwwufSQAIP74E3espvy4K+BK3xrCMCIJc1daNjyu+1wtBmy
QWiKxS4dGnVeNJgccSQm4Un9JvaskWVmuRHhO5+e07Q9/VZTzTOcPyUbUCMQrW/ltOw0ebHkGGxM
hwaS3v6z0Msv2DsCXInPyqDHvXjLwM/gt1x4WVmGjnD/JGP5s6aY7+tafJJjTyRzPiMQ89TN2GEw
wOq0+XovtLiazhOL0dKoGYo1ShprtySkELonBC6xVyZVWOykX76tvgvDT7a6g0pfvdOo7etMUGMI
4OVuYcaTjeXe3Fy291mXkgy3mu2cqj65znIQRtbjtLSmbaFXjwbU7rejD/AyuG8BWRhbj9WfWw0I
ka95sQcquG15ia9BZpzmNPa2cmUnR84MpjBAmFvoj/fBnUEMXQPf/srd1su7YICIFitgopdVP17S
P6EGw6OQGr/RqB+J2YJY3RUJQQiFtM5sCHiBev2YsgSArEvw8TcIhA3dSmhwSo6Z2Ua9cZ9rLMO8
2jTeJFh4LHXZpzYDGlfal9ni39RZ+2FOPNrnst3dXqiBw4bm+9Wdp3OdEOzBXyo2nilkuLpChW0q
sCa4+qUbLdI+eoptHNOhP+PhEH3WRUm8ocDDrEkIC2Gtlg6xeHgh9/m4n4fgbxOoH1YKM0W2q5hD
Z4pqN36qybWhxY9fallXd3o9r0PAYo9kfFKifIMsQC8VhDRa83DKIUpkIYyztLLn2qnChSfXKKqJ
Htk/kzsQMj46eWphYfDo1LjKvPs4OIqRpjVZEhKbmrPyqRfjGozeKOpPMwl++hzitRomgkZHWKol
WZ/X2cE2G1c+iQa7rk3q04rvaaOLz6QFtCx5CrIL8jVwqrNUgDjLCOm7+oxjYSoovGZCsYVJEgdN
SbR2FWu+JK1CNJOFfq4LqK7UB48PoFu6Cs3YJygOknyvjXbf5HiGbS9bQ1KqrkqqH6vG1EBGcMNJ
VuwX6ZoH4vX6UKVxH+YG1yt5+fWpTEnKVOsysn5HleeV6fsAu+g39rpL9P3kl5rZZ3twxOweaK+e
rXI6xGN9G3mhTOjk1/Ow9PYWb2g1em+1OdG3zx0kR2wwdyvZOQOcjUs5FbtR58aOaG4CspYHDxNO
YSDZz94bhett28mbDFqHdhb9cWLWz9ZPXgDly1AJ5VxGhf/eW+xDknUhYre1q+o13ycsWtjUmAo3
Y4zuGggXL6E++q33lqflo3saY66cmt0mpTxxgmDubU8JWtJzMnT4LQvMGOOsrlIUnFfVHa/ZrlNQ
AmaWowNOW/pjYHsjTTfiNqlLlumzntYDEZYlLxHAkVW82lDSUGZ7PWn8wdnKxLy0OaYq8zoOnoSS
Dl65c7NnNkqS0j6u+M8wIyVL2gJEi5eK6VwYB+l3LyB5qtekwGhCAiSrW3GBTqW8nwL3OyA6jQQe
KeeHyim/oaM2pVC/SZVCdnjzs2iDk+7Jv4GZpAwn5aHBAx/OBYdtZWOpjjMsSVkGHQ0NpgfCF3zX
PlRYGCHV9cHKJEInNDpwPXMxAtpzyyJl0Fvehjj7JV39jRyaOztvfGbfa7vJYm9HmnuUOsl0NoYi
WlJsxMvwhZyhr327ikNNQc9+CPmQUnSSAjDCRic+STF2NJAxzY6yR8/KUaOIMpxneehWYw2NuONc
yPWH6oP2YA7dI3qBDwCZ3XuLWR4yO4iUP9CVmcvdEDfHJjaTsO6Ym7OK0KAnFXv8irQAPDc2oiqD
C4/LIDKqeA6byrnKnJOwQfAPyWNszfQz6add4c3d0UhZXZSKbNdVhDYScHj1O4jOvqfbKShbM1AM
BcVCZAYPgrHyGH7PnJyccwMmq9BBtT4kCnHS6lPr3LjftQP/QvLDTkIlnHrlbNPY7U5ZsiUuxdov
c3G9SaiV27v7YmGTH9iWXnSbo0n03pkxjOSJvXE0dEPSJskzFmOwIVMUf9g5h+wk7oM8RzwErHQc
C1lXtw9t4L+VYqKgT4+k4j0j4vUbGARiSN+kYb+qssIE8JtZMwgPBXtdqmN1s2433jVu5GkGhjd6
64G3+mspBvR4wlTURHqNCkogfxUQ9eGM+zrIvxf244Q1OAM1B71e0GNQFNrfGe0MRq1kfob74TdH
hpAinb5Ig2UCzi2Q8QWClZ0PHlnHgOklsSuzJjpkrraK3dgbmMr8qCwfH+UwUNEbcKGFs/x4xaca
2ucZT/8T0UA2cjxJEZXhccGiPcdq6UmQdjClmuaH25UPZUcrWFO970yDrMs1rrLI8WhEm9Qytri6
sq3AbLJWQNoM8MMqQFqS1hxDyoGjdPNLnjJxX9397eYb5iySBXkqWIQACQ5rkOyXwdkRU3pKqPe5
jxd/0NhemVAJgoB0vz4UC51mr5FNcEjrjVX1HPzGeC7H5HWtqCoCc8FpnnLm1f7ESMG8ja3MKd1t
n7U9gw1zYwx2OgOd9yzoWrjiZUtFaTr9Z5tkHzaSS12I3WAebqdDvaZPo8M7U1bOexBQEZJZ84Pt
k+iIHBdOzjYqski8mRkSjk0DQDrpEVgpunmnWHpcMMIVS3x2q3FHkByxo6RQ3L5qZS9g8lz+Qutn
yth6oyrMkWPYCQ/oUaU1Q2CCsdLlbx9nexZx63C1brb4tXhJbntkSt19+EJGGF8vJMKGc1m8ZvTC
6UT8CC7XlZcVmJYgEzzW+yF1XuTMPzPhpJ+dYTfGGGraas+D2IiWysONMtaHVDP+d23NhZn9yKl5
zR3vt5uNf/lNLZ8pgM+NaXIcqry/a9aq21Qsw+AA8KFzTaDaYrkPRvpYTjSYH0IbVG1cwQTYxOK+
YaBg/xsI22jyNvj2j4wDWkEPRz5qdUIYqxQj+VWp+5b8qeWyy1T7sQbNnmv7NuOwDVIv+/YhF4O3
tcoAQCvI2A8k+ke7XfeitfKtdDl2OyNmP1p/XUVKD7kygR1p9jfgt0iY69a11BZYCcVYJ83BpPNz
6dk3rnd2nC9Ltn/m1odnNRBvimmvgvS9ykGbbBZjM/5+m6YKqJk6cQ6AuuWZUcpnnohtndpvOe/C
nDk0eMiRIa0fd7h6yxkcIkLg4K+o73RCW65HFw+ESF+w7W7FODmU0pPaSxtWbl6AjsxWRIV67Efz
NBpmvJt89AdiOodrAPKZxoITD2xIowkeiRFP+7HkBjLYx6XM9H4ltHgzSUL5l4TmUfSjvxc2wmLm
6fxUlB03HkL9wPFakmSZbIoe0V06IiROKnvwuwxEgApkQg0JMXAFgBFuGfnK9x8IAbUQsvBrSLp2
2Sp6RrdrCKcyw8aRXzbWtn/gizveYgX3yrW/FOyjGuxmb7G4OLdttXemHCP+bcohmf/stSqck1Xp
J3bwYbNq+mXTjFhr42lh+U+HvoFHiA7RI+sogx+X2Pm/rSV7chaFPD0SdTcgLHKw7lTPWDFnxhsU
11tdDdT6j4UvnBk8RkWOxUxVBpVoze6dACwfVHF4zRLn02V1PYEBp0oXh5QU9NAZJMMWGzMuD1mi
7P6YjMOZzzOscMrjomPgAYHpZKR/oUyA5VcMqhCA4+fWoiqvjCQ4trwvvWOiOZkYuuJ6OhUedEXs
rHBAt09K7US3iQBBBfPr3Pk5Vkb6Vdy/j+ZtIMSbeJArelRbpuOpzeatFZS8Di1lkpcl6tRT9Ekv
23cL5fGlNOVbbWTNmZixOjzdtjeRIX9bFpjb16HO1g3zWdzNzreSxl8vVny9xn0j1wtMPYcqwyxV
Cc+/iIXp1Jhc+3QpoH7VC0EknGkeP2bg1wjvecxep2V5VIAJ7FiyMy7xAV9kw1Yjbz13Flhy1xAI
5zbMXAxX/ra3FQR+i79+rd+9yTp2WYrE4Q/TPpvyhyRmpKYr3JCOa19oZMnigQUDKQVUhjj/aP2W
HjIwKmb3cw3eAnrDMx4cKj9WC3Oyuvm1JKXqYvu8/BNBnGvJ1Y9NnnwFa9O188Po/DVTGjupnT0T
V2ZH8XAqG0qyyUQIUA2hJszKkTHdKb8aLYKgs9458fxcDExV5iq/Gxz2gTXioV0xjauAU5Wlkm+G
b2a7uYdRm/VrkEzb2Ugv8+zdrezU2TEKgkXLn/0lBbDEw7L1FHhD1jio7SMPMzT1IqSHyDNANaND
mKtJPN28mgKSBG+JGba+/XVLCeXlyXGWBZMTzRoSjvQBHkVVF3A2k6jSEpnAqsN8G6/C2CwWIMwC
kJ+tbREhxkB2MGRjV/LeNGe9EeSrI9QtpNG6Mb6h2jm4uFX2qyUvk6YtkI3IjthZ9amznUdWe1TH
MbbvAxDaZ7dz3AhJdY7arIPU01PL8uzbaF+2TI29GI23YGZvONl18Hr3rMAkMwtIh81p04tdVv3j
ajdsGEpyrFTDQtVJAiYSCxqbrL/7fnXIW2r9u5zj4jFl7Y4J2PXQdzMB/JjwhEFc28hJCUFgnWO/
EnfLmoLnx8AaKau/AqJdUNwMwhs9PaH2TDEDgawnPHjpQG/Bdf/EsgFr6JoesCnxDqkMPGZMK76I
Xh0F0UVVJMf0VydTgbUHiLN2CKtaWnHXZrn9ukzlLSuZPUqxto/rsEx3S1a7YZyRB1Ku/cVmS+Oj
au2nVC/jmzDnjeUp551tJScv8SqWhQRfRo7jg1qObMrONzfCi4HgdD6EdTPh7xXVb8b6YaPBGDsu
I7M/TDWb1ZlpsFlLmu9LtMNZyjKCwLBe3UW8aVYvz2Ht3cLDCcN5zkkcOCIzo1QOh4BFVNvEQNr2
4iG9z5OOmjNJt6402j9pzDu22sk9swfn4EzTQ6fHgk/SPwZJIcCxYM5GF98Wwg8R+8fUd0PZTXEr
hti8OqRCPM5kokeJ7vXE9iuHYYNTTDuFO4P0EYO3RDTUStJAgubIYA6PCrIRSHIbAnbqh1pbHOhV
XZ+n1T5bS+Ed8iH2Q1E4D63f+E+mE/eXLHe2Vm0JBqsZGrtd96c2BRXWWGlOrPf5GsCtHmtYCBye
6goA+1eUFMnUh/ThvqWuGc+fEIRqighewyZlr1s01OSIES+IBgCCozvJ79GQyUNKoGBkqpolrRCJ
d4QBbYnsFQhEfLiRvUuXnyUmKLZr1cGl+O/HKgMG9D0e3C15g9a9N9n+Nqi0JOYUq+CMHvBc9NPK
vOkGFRM15izPnqX/AmXDmarsLe5G49JmDTGSK0E0buxfdIARzrOq5mKZPEWX5sn3yDFiASY1W3bA
dIGzqBkOtdM5F/sWDORk7btpD9WeXaLOxSD8fNsO7bvo3OeBqHGYj/5pTVLS9iz0TT8T5b6EfXq3
evtxXoY7Q+XdYS6N6mHtMvJJ6ouVzjYDUt6plhV27O7w5d7zseS48T+Uh3/DUhivs2OShQIpu509
PPdlrNYn2L0n6rXl1SE4ifimVCQnm3U952o1OR1MMImBEfHJJRsXVQgBx+n97lpJlqdSl2TfSddd
05qNwTAY73mCS6VY8vXNzbh94rTPn7OY0CAUk+Baj6a7m5zu4nuVPku/piqVXfdpBsNhCtbx3+J2
e+lKLsu6vAzVNL2AybqhZxj64NB1sA4nuMZay8cAAcZY1ON/vxhtODzyiK9NUL2kfTE9c+BPz72N
OY28raMmNoYtAQtY5f//IHLqkrw8FQVbkBc7La4JRM4BV9rMJImgImtK7l2+62Nqct/9d/O5Traz
a8c5QwXbFyMgO/h/7pVeqmPNGYCp0SPHZ8mlvNcmo7QqWx6spJnvWnZCOhg5k2hg4IDrvoSD3rbY
6wi4u/kIardlkXgRlTNZPjwsq4AMtv/zKRryOW96j++3RVrwN8PM9IVE9D+rQU+a2zMPw5w6WXrl
+DR2bbFpnqfJINPSW48ludlbb6yviQ9QWwHK+pljRUauH/KeWL7q5mmX69+AutQCrRQ0FBvpego+
k/lwBSFvrCh+bBWMVwYGTp2+ANBfSrRukn4ju/YfDRBrMkd4iJkIXxQfldibGXXbpPl/RBndhJh+
y082sBNXDYd2vQlQBemoCRH8W0N+a0hIrkxSV+wEG9VARGBqEhBXE/XAvICztjysNfkRrgO1DkeT
7pgz0xvgxC1z74WhKQdIkd24rq/UfbLoxM/ZZLyOPmb2N2wcu4kmzzSGd5lQ9BNqG7QXMyCxxa9Z
lazqXzajJu91jbDZ2FsujeoQ9yk49HDTF7s4e3XmG28Lt2tJqz/zUCW2LqkO6KncJ8SK+KNmcjsu
+//+hp/g5ryZ7OrTf78uHSJ/G7c4kLR2ayDYUbyxBRsEEcXcE84HqClJ0E2KpL4WDRAKK/4ytyB6
sR8ajlEfgdPxeG64Yo7+9zf+++x/PvzHt5fxp0cyxHGtSFdju9x4JD/TRH9w+4USNZXq9N9nYjE4
OtqJaxOX7WlUyDgGlES5+e9TDiPUw08s/9mlqxJCJpnwaDfz997S7amc2+M0jb+R7zq0hKlv1ycq
ifpkMTzZ58ra61mOh5XEu9ZldpJ16nM2sPezNTZc6LQATg6jPT6XHlXijETIi1GEcdGem6Qaod7V
vmN1clQWmCQY7W4MloVZ2PbZGIM6m03xDh5qb98CFAr20EzPBTuOoQ9Yclm2++oWupi36x9haeJv
mTDNPahPYtI/peUbSV9MGACcZenUOzUthKQt1hRWFcyBbcGSNu1B9uzFYLSJKlb91GPyPAn/nwPZ
UMTAVGvDBCvJm4zkruKeAZI49rn32XnjY9l3KINcyDWNLvIXgSzYOI0R3xad6lddzie83Njgn2Me
iOC8w9kxJ4Dadfit5vVed6Fikk32iSiiYbXx9LbLhmsNZiQeHgqfeYMxsJEiWd8WiyovXZ2dNVKy
NsWTtTgUJJ4DH8QSHLbQmjMjXOVRfNHeycr9/M+z45H0WGecy/6+SFtayDW9CtTEvS4sYpLHC6Tq
OI9dVFiDuzPZPNtZ78i/ekOI9L3fCLg78y21h38Y76+67HfYIwAEU/FJrCxHE9NdV04PpGw+C+9m
5EyaU17Kv2RkHmWKO4CtnWBjuHaZu7LLkjBBQgcb987+6Mi1mPplC84ybiB9HTK1pz/KmJ8Yb364
aYezN2c7ZoLtggo9ua8lAdDCzxpURr5qWqVkOYMf+fnRGh9cQTqWD0a+qSBfMGrQCZ58v3xibv5I
+4xaVbifjocPJ9mZ6biTt2wc12RJarm+86rfy4pELfIZsyA0nxoeuJA1Y9t/SKfd04tQNxiETtfE
7RpEtWYBAkDDvDspHwrytAXgdLXQQsR5e/5YCwRunePv06QY+LYxhRid7jDAYf/KZ4IYvX9gBw/G
RG+fVceb2zyE7nLFrZxoPoIECGjZE9E2bZwFvsWW257RTs0iAw5hpmBkOnPAmbBLGppXu/rBUdML
8aqkF8Tt9+zZw770ECrr/NwvBEdnQWdHbmZc4/jOLJM4wtRRYYefRoasYJKmwWTvv1VnZs3zwFTB
r25blJv8VWk096wjtLlhHkaW90/AidVo0mF7SsemAeO0EvMOt+LsM00nxUP60z428dwYa3Diic2Q
xOoZ7v9MTG+vdPXfy9pMe9D/hqgvHPWcOnSYFrJBqy61C4Xr1RMOO5br7oOhe8KiTpr+Mo80VDa+
n3xEi8paWi7hU6y49r1rBJcRvwGTYtR6pZoTUYJ6k7A2JEzGkW4Cwsb3R8wJfsc5/Ew4HxkwqmGI
3JXH2H+cpHhjhRe3GirAbcM2bYWXQG4786GbxinSDdx+uj74U3lYlg4fcJzuoDaNqMgJlWGecJVN
9kp6Fe6un3WF9EpbHoBkfb0lzV9V+u/uNM8HWJc+ckqfLcq3B5aRlHekImozuDe94rUt+f5YQg0V
N5Mw6JEpU0r/XyzYAieHnRoNFrgpaBvXJVMfv06mg32QkKQugwy9+VZQEYWFalDf/KxXvtJ36ftf
lqiuDPMfPT3+dEeiVaiki+uwKHhFfYC96xlIuV8UaRznsTq6xfLhcKD66xitS8a3QzSdWSx/hmWX
KnPdkkAY4D3hKvdsphOC/YuRMv+0HV/R6zt7r9xza6VcnrP7t+39++kWw+Tihak99u04yecyFSgH
gz7NNkRKV30q5UfLcouAWLzDpMVbPFXX2xForHhIG+tpZjopcxNL73/YevtR2e0JF/WDp4FWe0of
vRpfRnEOXO/FDPx30bMFHAZ2lFRhYvlMS7acEAX2PFZgxQWOBBTplQxmlohhvPDv7YwmyBv+FYN3
P2C1J7dohQ3o8uFBNAy/63piofB07424GCr374CPre/EpYZDNatm4mkS7Nrc20tVEPhuJ0/4X/br
mL3ethWYo00Ez7EiY0Znd7zmD27VHrgr7lTff+hb1kxu3s11wnjT+TtS9d2YtNplWkkVaoWtCTiP
9cNk8xhMB2kiy9I/277xz9YU7KP1Fq9/zKQ+xkNNVL65LQZNAuxAokHpYShhTrOhKXowXrQ7Wdy7
XDGgL/g8wMGbqd33rfxrucHLmnEBFj4xeT3+gD645qk6MX//8ew1CdeEHABjGh6D1GRycctVrFfx
kzvMd3ymIRwntjg5ZlUcl//H3pn1tq10a/qvHHzXzQ2yisWhgdMXtgYPkix5ynBDOE4253nmr++H
8nd2YsXHRs5dA40ggm1KKhZZrFq11jsATQiDYKFHcX5ZRU5FEGTD+nSkD8bNSneY3g7rnLzUUvQJ
SRopyqsB6NPLiz//GozdLXWMOwj8c7I/axaDRtSI96q8Kh2wPk2GMu4xQBrmQAoYEHP18UcF52yg
rr2KQWbYwdBh39wgvIg2DPUkNyyuzPkl9CCbdxLmky+BFpbldU+RiOcaWoJpcFqZ3rJ9ALB6dXxJ
BHCUhntFWY/QMA49gpYaAbnR8a5gSoJ6MsFMIcR5zg/l1fFFF+DE4trtABqpm7TQdj2MEh6laFnF
+eeq7uTZTKUoS7lGuvrKFdZzMQ3iotEr9AErZS6qjhQ4msu4vUqwigJhmUY7NHOdy/eC+9Yw2W2n
bAWD8rOjgxkkuEMEWcnnCaIsUeZnmTZ3LnaWK9wmtFsqM/FZGJNa88Y2WAadKxGDi2Y8HJwiAWPr
s5YwndY+4F509IW9QpPgE1R4covMRvaQ3NSkrshBBldRMxHLWP1tgQQXwSxysMXG6ScbEDm1QEc+
iDbMD7oDNTpjbY/g4rvaRI7bfJwmsoPR0Afnth1eWon7BQC6JqJg42UxLB0mMB+Qzgq0DGBc9DaI
7ibTrRasPHwG5XNdpJeWKzfDRLraZM/MVHs94A+kavfem1lYNeIXYx8RPTjtdeRpP2pfYBbw3QBZ
jDz/ZWB20PPPAyh7mYtOc67CddCYW6sfnw1pPJLQ/a6Ijuy2B5pSmmsIy2tNu6jCFlJw1d5NmWTr
JqOLQQQjGSZEh1HFxZtewhwEguSR5AyGyl1pQ/N5ZHPFrWYmZBFamglkyGoIL6GCuctKwAqhL/gF
MT/65UUQZA9uQL0wrQfKf9UaXWXqUwOD0tNIzTGzLjqP3oxS3xS5tUPVH5BICxk2E8nftZF9snN2
XCwp6Hy7tc8AY3LB82UYCMWtto+3yDXdW+OtsrkjOtFA6yBObNQlBbpHcyprCBgmKoa65KsI6O1M
G9jy989WAthoMCPw03a9KRzlLLouv9SiILyC4pCRSycUxBtOtYpETt8DRUZBCvVi6tmLdqju+mYT
uWH6UA3DujTkI4qt0NqpCobbXmXUcmkAw7Nv7ch2EDGrFkFGYKlGmC46CDEs7QDG+myp/OmrTdoJ
SDvgIQNcTl441AOhrZGHOpclqJim6s6KMJGgFbq7PDEJManeTH5l7eJOQ76PaF0h6j/CVgLb45BS
okIL+kxfahXlt2s44TOoAuyMQeqr1OBhlCHC1HjcbYrI3Kn6uxG2t5PUgbQnzVNbsX/QSp70TneX
hlS3vikfVERzZPFiu4Rj3JgbV9l3DWySdZNBGmya79Sg7y2gVAshOCW/0qgPyW+j6ZOasHbeRPAD
8Np3YgowJgU3EwXm8qkkdXQGK/zrkLIv85IDor1ra8oWseKNRYsgS6+SxwlpRCj7guIlI1ERqQUj
AF/T8PtdN5qoWUPFSYaS7BzWZJnBxgja/dWEWd/CLlI2671+KWtz5XnueD9qibFyNKzYxv4OZvht
lCIlWFbfG82IYWMTEEwd59yiuYi8EXSL9jPiGYAZXPGj7QLSiBp1TENwx6hu1Wsji3eZ9Psrrc/v
vTD4NPS4GUeq25M2qC4UMmu1KmF/ahIxgwGjF9IzO2xvqyYmThMly2WRfQVZ/XV0qMJIxSkUJTKA
7Rysz6ksrH6MhSMIQKIJG8vZc0TUXOipLfCkSEMk42KujzQkzEnC3IpiHogIbZ2n+HQINfQg47Vd
6FQLa4LdAuLKvDZHR1t1IbYEWsAibZcXyFCQgS0aRCSU6rjMTrbUY8rBZktWAxiCnj+hhfYZz0l5
Vhk9/FmZbJl4MSgIUyLW2W0WUfVsYNMYEIDIElJUJNmdmsr84mj1JVKewI87it2OLpAwRJ53Een4
JJFgu9HSx76rXfJ1bFVjAOGqGQ5IE+M5IELkhEJKbn1p/8hHtCyAaP1oqvaaiL08/3MLtftZMiN9
bY322nTt/2zDZ3L/+d/Nu+9a/8hn07L/F0zXDIEb8n/vunaVV9+fXrm0HT/wYrom3b9M3VS2a1iE
XLal+KoX0zVp/uVaKHA5WOU5EK3nI/82XZPyL1MoXdpQaXQphY4T2r9N14T7l8HsC34BXUpLYI75
J6ZrJKRfGzvbwtZNjLQw62a6dYVjnfgKxg64KykhZVRxgetHlQ7XTdG4CxAE5Te0kYNRh71GDL/M
0za8xi+rP+SAxeEL8ga4tp+bcYzu8zzJLmdk/CoJXOtzNVDnikXxzZQgvkzHmbau5o479BAqhBX5
JEWzC91oR+KQPl2bIwKB7pQVD3lsHF6+WvUInWh2uzcjz72ue3bKGbtzBRpjhzsa6uABUMekD9On
2mIPFgLSPVQIdm5GaSJIqfXp06h31FVzA4fzqkNBD2rp8QODdev4hv1FWW20diKoXjG2LJ9L1BKO
n4OnHC1NVQxXiIKHeI96t+38fVaLGUPUTy1ASfAyowd5utcGi+gmFmILgNuFWx8+I/4ut+PxwMuP
QS224I9Y3GvNWJBGhADw8pHj5+YX3cZYCompSyqefNU/fz9+Qd34/TV0Yi4Bb335/M/39ZYfrdrO
Eaffefzs8SONg6SKopK7UnkRr6Xd6wQ99a3TlvYDdE68IJP+saglv6Vxs3Ps+Ol4DCtKtZ2i/O/j
Md/M0i3S6DGbaz6owxbZJKYPNGD+tVZdsOlDcujHX9WEDn4uyH4nspvOI1wGr6YS+YGkh+rmGFn+
iKtrhpZX0qwyOPuPIHvMReEnSOPNR2EAjedZ5AZX1vHXWZkyG/QMFRWOgrF88sxBZ5nho44xXvvm
zMybj2ksSHELnD6dMRAo/vW7AagvoCI17Kge4X/jhvouaCp9BV5Y7IIU8WbPF6COIxuys2+oHdVI
hPYMz9552tCtBraFuxSZvpVnjtpuSB2yaeWIC3ZtVyveEt14YP9XAzjLm5TK32qIsuxm6Ot8hTtU
gVu2lq7QNatuPLjpq8HMmpthrvalvdveUOLCHQazqZsAOhkIWG+8CTqMmDxT028G+HhL5M7lTc4q
TcSIj40XYdo0oGt1g2SUswSJgEBS0NlLRGi9m1wU1tKL8mDvdbFaDr4W7oeJNTL1RbwnB4SJWmSm
+8CxjeXsAwxcUup8i1PuBwEeKi21ej+U7Ti3RoqQIhepI/JUqV/3vC/DkiUIu2UK0mafp8hhIOQh
aW0uYeWp2qeeUy0H8uX7gdw62L7G3eecFq05GqofE/ll2POHwUNlN0XE4TCER9HsAQW5qk/4viY/
IEg1Lkb2Pzutrxows0F3CeD06/E3kQvsOua/Y5wRXPbh9P3k7yD4povYoBJ3cqDXUgyZOqoeP7/k
+BZ0n6y1pXn16YGgC9q1J9X4csD8p+1cdxDXMdgenHyVigaBByS4AjpmqJdTGLsINXpTIP81n/jP
F0/L/JXZ4Y3682/Hn6SPPqSttaBC/vnEsaU8nSpKsMCNTg64CRWuDGnKxckBXfPZf0+qPT1Anadb
oFUsXw787IgXw9eG9Byg3snp/jyAqhwBXxcgRPb6QOo4sxx9YpweyEzs4E3RakBouG8/L6D0kFFH
k7lc/fz645eS3MeF3XaM0wNdVmHVI9tgffIJyHXUkLMxWFTtzARPwytpGPYDk8pCafb4KTUm76IF
W72CUG18tQDcaLoPAX6CIFmkrIKh6QRbHL30ja2mYkFKFRqUqL9UrrbCFNB6Rh4MZCsEPx5wNvQh
zMzUouiOHsIELq/u79FmeLZsD+xM2t64pgG4n1D7vK7sZF2VenfRkYx5sP3uIEcz/4aaPyIN2A/u
+wjUqBfIT9iHiE2u3E2q+dnh+FI5LXRm7MCPvwEg4plSOC0Iu0xu4mhCrrWE5h5lfnIzhLHB1m/K
navWTrfHvx1fjm9uaij7pWqtTQw3+VAn5J51ZNFyn+yzT6IQ7zH35njs+GJDTtTTKryJvTJ+eRkx
vtkl1YVtQH2ayhxO+1SMG9goWyiT8UEIJIH0CPvkEpnvn39qNZzpQKxqQdjuj38OKt4OiWLdEF28
fPj4JjkED1VRowM0f9/xTyk5QPaiVX55/Prj3/qoQ3KjMKv1z7+VyqsBaAZy+bOFRvTWsuwCjEj+
+T4x+f3aN6Lk5QRfvg9k6aWGGR8yCnTh+DcrgG/EEnoXdyH8LTB32tZyO/TNPPTUSMtLR4zIz/vI
8LXKWpUzFhMXMw0pjAe7V+O6ML0RNdrV2NXJo4uA2cqsZwbuvJNDx7la4iFWrJNOix9RcWJvpKtp
0eXWV4oG2WNsj0ilG9ivt/OvrJ/kHICeb9hSpI+U/D9VrMLMpgQ+7rz+6d500VSVf3v8LR3udKBb
D1iCfp2wI9j4cGhMUCNsOxFl7vN2uglb/TFBc/rRNGvz2ipAXQDYGx+DouovkkCbFgm0Ub0K+5s0
y82l1NJoPdRiejTQl0Y+nGxXO0T6Ywqi4Ez0ZQgLUz8vU9N4ZAtIksWVtyps04ekewIfLR7hKINh
G6y7yatS3NCxtwpaD+pQC0wyduHNd0WmrcOmCpeVoT2wr9dvCnJ/8DBrxnqEPRGmwdZaNrgGGJCg
r/wUVpk1IYttdHW9Pf4qtHRbCj0+gLt66oltd320oRCPtKFlmLeFUqtjv5MUwYCpyb+PwLHv245z
SEfniuAkJw9JP3ujQPR6QsTEzIrpEWOQcGkjxLiGB55fj6YXnh9fxNAV1zpEg0cjTj/7pWQG8Cvj
UTYYBhmium8GZUFO6/pVBeOnkJp4lJU37MJ2+HHstzN0OCFG3Qjji4MlEobgkohNkzxAC143H8sE
HJ9ZB+3l8VfHUyRs2exubSA9B3uAkFOGax1j2Nve0rp7Rdvwmu3HajIJZ0bj2euF9dj3qbN2C8TG
Y7byZlM5j9w5HJK0YVw1qWc/Bg3PUFeimhy02iY0S+uuq6ZtlKqDifjyrT+UW1unxlAkRbBF8hqa
rhnEIDetazcL5aWegqKcql1DfeNK6v2dD5RHqMhE8dlKb9QhivxmC9rs0qrtFXL+5p2lYWbaxfKq
YOUB5IVOpRVeaHDI2iG0Lpm/1TWKB9b18afjS24O6hKZ8aWva2odIhd8HtmUCfEbH8g3oh2sP3ta
Py6GNBfnkOE8WINYcTkUalQKzyk077qsVxuPLNGVncXgc6ZuiSy/s+8bTyHzA9pOIqq9a/QzW2jW
V7e2t7rp6Mz/Kl8ZSdbdRrp1g5no5xYrxXuIf8llFcR3BYlqOFAzBl0L9maBVi7RIfoWCHljUnFv
ihCMeZ+tUBQhwRtFgIpFgES0jpmlbCoAtc54qGJkKDo4EJmYnHWgia8+ihvw7/VxmWbiS+8XEnhp
R9VianaB26+0HDlyJsLLsrgFajxmuI62jXuduUjpULo612AGQsRC3N3Di8fxdyNmaauodv4u0BZp
ooZUXkXxPqBcZSaWWHpevhofYtQK1mpAVAJb7W/wRVZZjN6Fnd058fjUoOu0wgTn7x72b27BY3LF
kvglgXrifu0947sat40NNFKZs1OH/dSLFNYYNGANgaVFqZynCj8jCuYI3JbUFWSp4yBTXhu1uQDk
T0ENnM9ZnuoRCZBlC+pBVbdBSbm5qEHSjvWjTCdUJQl1DT/YZEphIdLjC9BbEQOgdG+SqO7Pullv
3UeDLKkKKHUjop8hmLuW3MwwFyGFjvhHCz8daeh0AVTUvXSFvBQV2ooqcovzTTHWS40M0TVaOh1c
5XXuWjXaeyLaJt30PbLQicnuilJay9xmlQyo6SGasC9EehPWtkHxAkOfZJDXRTVdFTHlWI/NM8jU
aqFKWBURyeqIsnTclw/lBJzEhQWk24ILFM0CBmVMynSyz82yWEtNrcS9pApzFo6z7kFZ7aa8HM60
Jdorq7iOLnos08o8xhdMd87dVtwy017gTIswdgvG1FfV0rARVuzb6cntqkt0BsplXtdU0c1wt/NK
hlOiAO4zzs9lbayTsGUW1z85bYSdsYlSktvcKRSNU7Pcd278aQgiscSXbgcUiFwn7t6JKsS1Dgp3
ahS4eg9ziJk+ZGc5zyJEb18NqxEyMfCvqsQSD3pniNIKflrhutjlFVZrZGk7qosm2gVJhoyCj8vY
gHm0TrkLlIt+eec7frsd721KNmstFUCWbGM4Syuoln6Gwq5sPgk/+mq4aHcCCbkxO/zOFOdIji6x
1jCetPM+HuuFl0ltyUxuoz9aIWEPzR1fidvJBUztOIhBmso6U8WPoAMj3NZ6ylOD6lgeWGjyDtmV
DES41kbzIDzQOK5WXk4gNEHno1xbUltWYeUjOU/sExqEC0MJoViYw3lDNnwle0idhc5DDi+JTExu
yJ3SmGqjCa5YnSgCTh2SjjPIHUoaDSnRHdJLmObE3YOfaS0U6gpQuIjWVuzFX5Wh4eNEH2RBDGmP
iKGci4zN2ZgTEVjuAzsbhiIz6wHs3+Do0UGxC6wNeRWjY36d1l+0ZphI8xSY+ICLUnldXfUORkVn
qmM6wmI6tyHKIvA6utadAG60GazybynQCzf9nMKKnpXYlal7NZIV8BpEWCbNfU48V6ztwEhAx07J
BZZkSNuW19gL1Ru33JUxoDhHk4g71+igXjQqC/7Gzq2AmcZ1pihFkQUP6yRBDt68YFKW26Da9AYo
fjL33Hkn666p7GxbE/M0UcpDaasvU3IV6DcURIyntBcIYWvQUpVubvkuHQDuJkDZxSgbEhQzTUHr
uCemxwAMxjZhNa2HrfTHmzFZ4SyIvOPkKCzEtS3oRW+ldbJahNPUgEmtALyE2NBYpguWUFiXbnfb
JFO+yeX3Ya7Q8CDbaFcyGgHe4p5NMaXpugxN/uk6nhFlcUjuXDkCcoa7n3lQ9whQzHIh9nUXaZKa
cmZtVYGGSd8McC+S5sLqGxOMRDwuUsND3BUxyFjvP7dxU62li1AW+eO6SJ81AGgXYd1WJBYq2HLg
WNbtrNXMM1+uu7R7mpBmuY3EejcWjbVSEikCQMUr/F/7pcLR6MKLYuplXmgv3dj/Wmp2cYkz5qpK
EmwpQifgjsN2gb+9VkUco2lV3mdZUl16tbGoptG4BDIPABEM/NbzJUbIlX7jlMBO3Hq4sRxfv7FJ
f8GxG7RvkCiCWxtRu0UwNDXarOhPDBp6lj6svkfDFA+9HWdQNlu0Qym7rHlef1DXXXhTWO5LkmSI
QcTnUsemD0Klr135LHYIg5rp2gg0DKZ0a4QYhG/kZAZ7tG9RGK7JBfgDvIKaqiD4+fQ50ttzq/Bx
0axM7cZpQeU4OrZ/c9zNnZ0WsgVLljuJvyxSl8K2g4VuCbRyhc/JrZ+Nu8Zvgr2L3VpcOcshTkHh
FiDjG52Q3xiePFlYm3xEuBBCnXWWuph81gCB6szG12iwqLszLYc6OkW51i+Ukex1ZwKbFMNB8Bww
jch6PPXupShmlS/YV96cpiP380TiAZMwGKtW4YFCaC8Mx6B7wYNbUW+iZPqAot59u0+A21BfBFs5
molxVs110wo7aRipPgUA8rh8l7S/R2D4Ci7K2eRNT2bqooBsPUijeexGy7tUGlAn6G3XY9AUW80T
TA7zT0Qw//7Jw1IF+0mwdi8HSMzMeg+85/gSqyS/disPetw/B3758QikgzwNaer4EYo4L587/nps
DzMNDei39flnm2+dR5S7Gzy2ahKwr87v53sVlHikJUAEAIkotwUMqf8603+aFTqJTt/D+GfuwD9/
ZrdmLf9/PQYRuYZiY/HjP//1nIMCqcbbH36Yn5RXxLv1mCc8Jf71Hz+OX3X5/T//ZQje/1KOMZT8
y3VMaav/KsNw8C/sBhFnsmwpJQf/KcOY6i8lpBKurvAiePnQf5VhzL+o6uB5Iy3KJ3xa/EkZRhj/
+o8iB+iXZ/P52TbfYti2YUlLmcKy9fn489MtyjY1p/+/cL+CEDoU5v1Uw7YfwwtpPAOvXSByfIEr
yJlSG5bDwvzCaxjdN80DP3TN1zy9Lhy03YJHgSeAk+HbG69+uXb7l5P4DwRS9zBuGlqzfz81aVG4
duYakbDt+fgvp+ZXxNWBr8v7qsAzZkCdrktui8y4sGDTAT1/vzXJnTm9EjTnCgOFbGVQW3jdXCn1
dKZIyHsX37ZlgT/BNcjPcBknnXulmjLaFm0dXTp5ipgtQopoflhdtcXKE2mAjsLcZsQ0/SqHNv4J
6U7txm/BUtKt8Byf4nElJrbMTu00l2zcm+vcgNVGqdldmjmUXhcK0Gqc8cyoqiEWGBaqvyVMcu/j
wbMu2X5718Jo5dX7vRZvXGRTWkJauoMum2FT7/v1IlejC/u2GOX91AgAY5UOXVMzHO2CqQ86YiMM
yI+4yWcbNKYryj+m3BNO2Ws59mKpDwGuYSzs17JBPyH1cbpJqRn8nSmk/9CLgDJX+jk6Wu4UL/sY
DfgKTDHo4Z7tRymsReDn8RU42GY863ENFxfv9++kxjgPb4WorhImfVSWOhlDMblTCuqucz82X3Gj
JMrKVuZ0kTYoj7zfEo/x6fChyqpLl0YMId35+C+j1cmo2/g+LQU82Szy9gUFzguET9VLLfx5+N/+
j/yNx8L5rSEFWZzpxLXmpqyTJ5a7VKqhE9r9ICCZ8zSiT8Qjsa3rjRoIIOWfXUKHmcnUbcelhGxR
pz29hPADNVvoSFV2g7mtMF85yyx/bzXOmZ5nhz+6iHNblJeZ3HD7cwBznIzGwo4Ltvxi2gN4vjMt
7ZKc1Vew4NfvN8PE+uu9OjaDXwmd0S3+OSePet+jMVYalX8wJmwVjUbTlzIy+5dF8r+9UcbJ3Hps
BnafoSPl79r8fz0kBnAQJeoS/kE3AzSky+Z7jbjhMg1yd5/VWbXSJbrHRec9x60OFSLEQ8YBdRJ/
MLUZ+hv9BQbgUO0WyjCNeUj9MjbdiTA8IH48RGrw0aX08Iw8yzXoka67RHEaMDAwyBjpOjYJXr9x
sfDbvH/JjZPp9eVi/HIOJxfDd5XXoLbg7clNgWbt9PLaSqzvuGX3qGTD99aCKNnkDdjM83aqmz1I
UcSOogQ26zg4H1ySk3nh9GyOy+IvV8QHudVgWFIcwGRuWeP04FuCGP2sr/c/6bfUGWw8JaZzOqQN
Ww1sZ2R0a7sVBI7a2FrZVeCmyZqFQjvbZ3aN7HjhlZ+saCC8BYF2XhSB+8F5zJf3l3X+pcPy+Fhh
4ynMk1lj9MYBfi1GPAhxrK2q38jMvoYwwWZMFY/BYFbnWgPfzC8/eAreetZ4nF1dJ9JgEjmZgUPk
VD3S0s6+ipHhcGW+7YyPnueTKfGlc6ZJLGUZypGnU2KBoEkfINx5mJluKSUVpzDREgWmhaAvk8o8
679/W9/u1c8W59H+y/iZRjFVveu7e6pEn9whve0sEX5wy05WlN96dbKiiI77Zfdhtq+pwOAGP5Db
g9b+fkfefBCUgbK1YpnUnZMZl9pRq9VIMR48279qlU1egjpeHevfwmD6oK03OjRPuQYVKZ4D4zTW
bNrWLfum1g8DsH5hwaufskcPYMAH7fw21k2dKddmgSQ/BsbpZKyHgAfCJhzbfWX2qNgno0XOvkSe
K3YeeoxMV+gZHBgusGFS8pjvX9DfZ31aR2jHkSCepMuJvB4avdSMBEdwd5/4AbYUfYqbpUJJzSB1
21ySczoYWNO5eXbfje5BpuVH4+a3p0GxYbBthTq/Q9jzW/cDhF5AjWcHzWn3ZTh9QcIZRXI20ygA
6mQZxvupJdr/oN/idIahWZYXS6em7LBnORlJCdF6pMyKZrHDjNGEQgaw3scAa0MrPxdeO2ue7Qwr
3LoWLPg8f0pQPnv/JH4bYfM5EOZJacxjzDx5ZMYqb/F6L/NDS5nsTJNTQw4SQiUB/R83ZBomIYTu
8l8XJw0VtV/0Tt5qBwftY6wAMCXJBLAss0Ks/Y+bYhTRFns9ywSddzKeiMsbWRXeHsreWmnWNYYV
h9q26v9RO1w2IlhdsL983Q42MEJHKc0/5AnMoV4PYQ7gl4jBhGt+cPV+mz2hfPJcsrs12QDrM8jw
19kzwd3PzF033Wdu/jk0yh02bB9sbE72NY6ktDJvbFxU6iyH+OV1E1aSBl0RFWLvgvhFmOpSD5EV
BHYcpz5I2HH9/k36PcSa2zMthciMwwpkndwly5EQobUu3asw2qJ9t6qm8LxukUCuDAzUUnHWGtZB
lu5C9M4Hl3P+7ldr+0nb8xz/y2JUonpnjI7S930L9gRgSrmy2CMsfAns4IN+vtEWmmIGs8psA4/s
2uu2OsgwhqYyfd+gf3tdSoHHNdW1Z1hp5acefASyAGhYILc3aag09PaiDyMf/FQM7V0gMBrpdrQh
EaHft35j3r9/em+dHamUGdnKXGTp8/FfrwQs4Qhd2/gAkK9Zg1iGUt8IZ9UbGO6939QbA4z0jK6T
OhEGSNmTC+FGfq0QVvf2VaiXmw5c4oVhe2hcSqtqrqeorA1soGrz2/vN/v7o8MxAHFAkfujl6eoy
+1X0jT1V+yCMMQsMcGAP9UZ9er+V36ICpZTOHlPNyRDSL3Pnf72OcWb3raHr+9LGVqJU9YUPqSz2
xstKifKDieeNK6lAIbvsZ12s6k63SRrYCsTibLmvVfZsZub3euRZtSaP7EBfGksjw/L3/f79FiHQ
v1+alPOG6Zf+uchzj2YGmwh9Hh055IHKSfmjFskasZNPFQodc0G/s4Ptn7erlFCg0ISUiCO+bhdS
DvKZ8SD3lVXujATyIzXYbYTR9nloUWjLOu1LGUO7QXDhg/H6VpeVZc2YbgOZkdM9bznVtRNoYFHS
Iv+ONsRnIunlBHgQQ0nA1zgWdMUX5cM4fr/LbzySjiWZGZkTwesaJ0Mp64FiBqGZwxxtNnmPMFmo
NtCYH99v5vf9pZr38xAqmJiUgmf6+tKC40FU3c31/dSV1/4o15H+TOrifPCam7K+G1swEMNtA6rH
8oszEw+F90/gjUeGqd82JJt9BTr+ZOrR9cpPWXBiFLDgsqfgqGu8SPy8WdXpR1m7N64pWyod8KEj
dEU66HVfVV9HgdNH4hAzRyM3Pmygvmrn7Vh8f79Tv4eSymWUMuMwcggnTzpFBgaMcOSLAwoyS9Ok
5Jn21Vc56nC8kzZEg1T/qtrp8/utziSH0wWNZudl1DKM+Wq+7p8Vl06mrKE+6FdRlz56AKGhaqEp
bgXDl6IMv+AmjebxzMpygHxMgf0NH0w2SVjC2i40nCiwv+bx9LeJYd2iF6iSkClcxrE+c3OQLYio
ISbdbVkqvOyHnT2iafR+H97sAiOS/A9j0ZEnw7HnOQfWkseHwHA2iZwe0XQ469G/bXXt2/tN/f5k
zzG3tNhRwblyjJNQx1dghrxmCG4HUNFevFThl2y8KINPrXtT51sfsND7Df4+YVvGvMDiUMiDRhz3
+vYQEgNayIQ8zKo5ePQ2y1gCesfGycRiDVmGLst37zf5+4hnJJCIJElN5AEH5XWTRh7ZXdRq1t5P
8+ch1RYFXvBnAaJ977dj/H7fLOI4xeBjMkG77qQhRB/sYupFfdBGqd1qoAza3nocJMbzWrocC31Z
I5p31+Dyp3XxBlNSWLcwpR0rWdqeHUG07TatG32QPnvjHjO1MZCEdAxDnQbnFY6OANdxpY7dHDPA
HEDHskkQ4G3yFLkRNJpQ8E3UJ56m6aLT42n9wXX5LYVIekCSIGDloFbknl6XJHN7A1aKt28jVuQ8
Y9FKnjNq3WceKaNkwqIhbex1LO012/w/zdfSuEWQ5QjbNE34R6/vvkrzNpRgVvdZCc1n0gXSXW5V
rd7v4xu3/lUrc+j1S1Aw1KNKcNzpD26d3wRuhZI0kqOdtUK08IPF+K2mXAtxfx4kkmKnj2zVDUhO
G2N4kHp4mxbelyiYdr5lbazoowrIGwsjaQgbaBbJP27g6QKMqLBfd0YbH7AtxkLEMP/W9ZGUmOZf
jTZS+0VxaZhlgvuDWImhuPAHRCigTv3xxTWNeeQiEUap6XR57EzwBEPr+Ych6g667HYyVd81ozur
w+ji/aaM+Ua93g9ROmCrTDXBdmEtnsxPhgUSrWQvsh9B86A1tQSgeG4792nwuUK9CHN6BCd3Sfs0
latAQbXWkacoPkr/v/HIkm83eVYI08l/np6FLGLl9MO4b6paPHlsELbm1DMfh2Gwr3PUb/TCbK56
T3POx2D8KNn2+9Jtmc5ccKaEyupwmnclDyL8KTKmGUsSovHdXEzGeOk61g+3E1d11T1rfffBTX6r
TdeYi9YzV1SdLgxF1Ns2lbV2HzQIZjq6cZvXKChJcCMmKuTlLKiD6+L7t/vNRi05Z9ep8dHd148t
2nEUsVk69paOep9A1epcTO50iSWdu7CMCjOqGoEQicTQ8v2W31iU2EdQmjZcbjQlntctCy1H+8ap
kgNYmHERG563aKXmrbPeqD9o6o0JYw5qJdP/fHVPqwhx6yTYIzcAOFXw1KpS4iNYf0Kstl9OPYaI
f9wxh7mJBBov8/b2dcckPpUC+qS719vJWjsIdp1peja7D5f55ftNvTU9kZ4x58Cd0jvpoNdtQWyp
gwwe6H4wcHUSql53SXPphuhwTOq+L/1nfaq/VeWwTxRnIPq7OsrkBx2e79TJjOGQLXBAWwhXmqe7
apaduE1LNe3dxMHmDzilg+oojMKsztVOkoJbJEDYP3hcjlPvb82yrJrcU7Jg7snQTWOzrf2ZjKK6
cZfiwOQmGoIh+bL1fVT1Aoz2tHKVozLQ5uEGL6hNVABT7qu16rpdPGpQT13o2l706f278sYMCghi
PiuiPAGS6vVNmaCFxL2mjH2JV+oFWC+cxRQSP++38nuqnODRIktrCzGXYU+nSOiqcRoNzbRH429c
17h+fraCwEFVccZDln59PiZmc+/q6CiZTlcs9apWd6GV5h/ciTfmELZuYKiZ/xTz5ckgDO3R0UGz
twe3yC6xV/zbcMsSULiDS2MdbmqnXftqvH2/+29cZJpS5nHL+nvCHH6S4eixL/dSJPIarqHcGpUj
PgjW37rILIOsQ5RDeKRPF4ISJ69at7VmH6NdlAf1pWY9VGQ8ovap0VdVo10hdw2mVD/vkLN9v4tv
TFsswFRDbBZ+EqPzDPpLSGXoZZ6UU6LvRdJ+A3F8WzjR/yXtvHrjVtI0/IeWAHO4ZWdFtmxJtm8I
B5k5Z/76fehZLNxsbhPn7N1gPKPqKlb4wht+uHp/aJv6418MRdIIa53o4uoeMaw8Szu/UZ1k1J6V
sDomMDh5d5CbDbN/sV/gYVPQ4NXhdZ0XsMeWSrknlOEL86udpgk9bKcy8cuoVVwcemd8UgCEHFBj
xHPl9jyXoht2qUIzFQwIycosORb4zk0vtKozlEX7VDRD8EPOBqiKRMmHMCvVTeulweOIJZBTyVIH
HbIAop0EcMJg3O37Qe+fQwQHV2LahTsU9JRpiDK1Hl7F2WWWDgKkw6pTHBWPZrHEOm7ALMcGm/8d
WjbEm9FbSQsWR9QJrzi3hFrzZwpJv7E2gZ07eiDf1bH6iEHXO/aq7zgJvviDFq4s/dJutjhHnFXa
MNq8u9TR4EZUL5OdoGtgaHmnfIx+IMt48Hv39fZXXpyaNV1HhMwqxcLLgzN1USOoQo1jofa+4Ylo
CNCtFlVknC0RYXoTlUhxbo85HcbL14iqO1Apar6If4AvuhxTcAPLzPAcODdu/2qJ5bMpyI4IqPb2
MNOfmQ1DYEp8aJrcR1cZttXURpOi8HYeYh8B/lNs4uuDq45eU734FKZvrbSyT65vd+NixOnf/7qF
kPvr/ERmxDxtoWKMdo3pTw8tuxudSsE/qFi52RdW8mLA2UpCnhBhc8T6i1JUWGhY6qfJq3iS5sxX
pnb9hhhEoBSZaOAT7c/bTuCYskklJz+r6HvtSqNFG1ZDPOb2J9OvtyN1HjqDU1VEIrWa3TlprkVB
B6D43KhRdN9X+lcf9ieWJ019X/ow5KQccOCQCvE2HHQ07mPLg9/TycNrF/iUQYFL7oWqi+5rCdeh
Vo9xPUp7fwOVBGfwvMleOg74dz3rmi/QevCDrIP2JZE6a9OpCWwmPwdvaaJbaHkS+tHYdGB3B/Ol
9WJlXyDuvi8EFMLjNPCP3ZC1p7FRzL2eZhYGpehX113xS6nyZuuLdfRmxUH64fvAKdtCdJ/Ftg1Q
rBWN10CI+g3a1iaaI5oBu80wH82hz/ZyoCpw4yQutBR3LghL2inzJfmL2UXBMVYE0bfNuM7PhTDW
CBx76p1fesU9glfDp7TJFWxCsPGUuwA9xMZYa2hcX01UGcndqdOSIqjzR35MsqCJoyo/By1JUNkA
2iyU0Im7/Hs85CvR0hwqS3MVkB6NdpDLVJ/FebhUoNjQofOJQMKQ1Ttdxju1Htxgm3rmhxU38ABb
lGijpC+PIUXEgzYiNi/XRX0wfR2Gb6XluyajeDc2ReTog2eceqOWvxduKE+fUN5UeWA8p4FhnuIB
Ye3erHwctRHjVBQfbaOmMezSqwHel5j9+ao5brpKJlXpUvmgdYmxUn5Uls7ZFEVNvRs4+1cVdwPK
nqsq6ZkGvaxtsgHLGA4KatV4J28sDU4CT4O5d3M32UZEkQfflSGQUfU9uKPVPfaRgXZMLaevSm9V
KEL0ZYfiTIpEcFY1wYNsyoIDQ+69E2v8IBK0msLQ1T43ehr9SEDPQXBBEBluc2sXVTZ8DCVNIymo
xx8EHhbcCDE/ouSYvQtx161BSha2ly7LAAjl6fkDsX55g8JqijtI/9qLmoFT6+qjP37L/W7PPf9+
+6q5fh14x01yAYqvMNjmIwUWxJMsKsWzUBZIqQn1DrmG75w09FqaAzyShyE0T0miJiuP+0KcTDMF
CDx9KoUG3byBpI+4ovbQn6lZJNUnQa/ch0Ieu1MTGcpzZWFkNsZ58rlJYC/lIcCyNso0VBzr7nB7
Ca4Xmx8y0fdk3kgKR7PFThqviCzLqzjLaoVY10uZ7gXEgjRr+Hl7pOtdTcAGGnDKvElD5n0WEJnw
+XIaIXpYuAdpNLp9k7XVyoO/MIpGAWyqhSmiLEuz1zDQKh9F6H4815L41SO988x65YFaGGLCW/H5
YDPoV11xvAzlxETM1ynhOoD7ifaeMXy7vVh/wsnLwIX3DxuGKdyUrgupTRlEw5AY4Yvf30cJLKca
Q159OGZi/GiWL7H4ZiD0AU0YOkB45AG7GzHNuv0jriZKlQLAkW5oEGV1nEUvD2KcI7dU+GN+jotG
I5Mb05dSK8fd7VGu4hdG4bWDBg1e06QdcjmKFqNSirBjQorhoqku7mo/hGmWr6SmS5NBSIzUcIID
WvPK9NBPdQEt9M9IBYm4qRSh00aRtRbWyvzai+82zYbWLF0jlVLGvHvghb4OHbRNHRln3VqO91WF
jUlnfQYV2tb+QxXh6C2daqF+VIw3bcDtEZhl/MditN7L3lsj4XCavEuoAEgY2nEcRRp5oIZ1M3Tk
8b1ojvx3sXwku5pwA6Ym2K1w5n8gKM80buwIt3qzz3FyS76rSPjrr6KX7fBC2TT0kabyc+qnR/5S
JB91xAfKGHuC92Q4GvHKiV/6shjIksJQ7ZjaaZdftqkTorhWtJwW5eZd0GOPh9yWe/ARzV/ZREtf
l9oO9TRrKu7NQbktagZokmWlI1eRdxKbwj9im7FWQ5OvGlN8XeCGf6gJUwN0likVFdGEG1XBS4bX
wq4c8ceWQwWwp5wgktO8uRJ6lCWiCkSlvllnJ6VHxjfAERnHHd18DoTe+1L1QvAgQEpER35U75E+
NuyhltSd6yX1yrpcXe/TD6ZpOsXrlsrFePkJwlSoZSUwsQhtMWFGe/jFHbEyKoAsCyWRwe2jfN3Q
nIYjjaRxx7A0NS+H06w4HYgrXDiVU/8+kxrhKEi++dJ2/m+kQ5Hyz6z+sdTL+E6DlPSs+HH3CWiK
unVFbGk7Yps7HU+ayXAjcO+zCmWR279xaaewGvTDuMRVSEiXPzHU3Twaq148x36K5a/0GYGC0+0h
lhad5Z4eVNoNZDKXQyBZa6UlesyocKeHwCoOppI5cUACEXIObo+1MB19QruDoaQpcFUIcYdRjTF8
VREmQ78GoeR602SqvpL5LZxkBG5p5wG2naBus5M8tlmYCVlqOgbarBsV+SzkCDBxMKSxXxlqcUJI
QpL6iVMDdjZULBfWaMQMJRXCqQRY0JbKP7+X+Pw8OZQEJnDhbJdmhY+Cr9qrjlEB2S5F7cMdk2Ma
9Cv7YGnVJlQJKB1pohbO9gFYvXj0YkDKVVDJ98IQtDiSWs1j6mXt9vY2WBrKgPVNnkTf5qpj7qVG
jc1s5jqDqSc7sy2+1Fgy3jeGWa5M6hp8CovJkGmvTqVWyrzzAySqWTDQn3A8owQBKvQxxqRM8Fyp
IS/ZaHrf+gyVk1Ixotecfz3WQr7Wdp0GmT2z8FgndhEpEBno7Ee0cdqMbhrqjtl2D1GK8Pto+Y8l
7V2hbO/VNjn/i/U1ZYsEFAjxVfetqfMRmbPSdFQtQE6+L958SXpuMvPX7XGW5gV+Z2LqkmAjgXp5
dSAG0Au4VORnmmFgAyNT++lBykfBbcO84klK5vaAC3cVmRbUXqZGvjm/sQdNTgTTtSzHKqn9pfgk
bfMyNN6xxut3baGtBUhX5TF2j0moxQyJ9650WCVfR/zPCNOzLH+Vm/xZNk7FJA+ZoWhTNbVNH/vf
zJCGGzexqnEWZxdKgh+DVmKyC4g1K17QRQJ0jkzFua8oYmlJv9aGWDqKvC+klBKH/yqebQVDb0cU
sc4KQYAkFTjUtuHJV8pPt7/c4laB4wREB+ndq36Wr+AG5Udyd1al+gURrdqOdeWuw2ZQzL3HEduw
ldd9acCJWEY4MSkJznNWOsXoDmFK6DRq/hA07lNjovhgNWq6Uf0msSujXgEiLW1OekFo99LmF4ET
XZ4GvzGBc1u+6SBESuNIeq/iprIt7KTiuFnZJov3GhenNtWJmeM8hBSobVpCoJpOkzlEYvet/iM3
8ANo7hLpLek+14NIRD483/6Ki1MEYj2V0QiT5zVVIxNiON5S6yCmcaJsg4A5Sou9dajE7Hh7qIWN
SdWO907SeMaJzi5X0xNdwYVwWTtxhXNAOuLZpyFNqOAOeXughTnR36S9PdWlqRLOT1wI8TB2M9Vp
YvwfcDvWA7oyRXrqXR9HIWTE1r7dwq1CcwzsKAgC5jcHR8RGnXUuCjMOmLLgsUC642yFdbLPZax8
OtHwHtRRDKCc5Qjfj0O6gfmp2VWHnl0f5fsySlFOx6o9caP4MFIt+SYqsbdNIBStceAWTpEBA54f
wk5boGiOcdT6gIacxtT2li8fEJQ7GfDwMTxQDnJYqivHdumzU0QgPARmf03GVDtAfKEkKECD+g+v
zHr6IOLelNfgu1M0M3uSDSJ+Tg53ng42+XJ7IeWUox1W8tXz7pC7Hq4/E/E+wb8cFwg6g3mMyINw
irjyb++3paMLlIJKsUpQwixnGw4D815Vp2JJZfX5q9fWimAXvlK88NK4gg2hCdUEfP+qQ116JCEy
bcm3vCzdldh1aalh31K8FInCrpAMSRxUWoXQvyNhLqVF0nd8Wb8refBxe75L54sgD5UKGqDg22Yr
HWkInElVlZ2TGp9VA2MPXA6Q5VVsQ4I58S8GmyLlaQPR/pzm/Fc/q2Bndk2oy07SFC5aCk13qHJr
2PixUCMgR4X49ngL8b+B1gh4OtpMVPyn8/PXeIhPJ6Za6orTVJhJp2HlHnSxbv55NehilOlC+WuU
qKNi0FSCihRsu8nLl0R7uz2NpdPw9zSmf/9rAKN1gTgaUQNFq3o2DCTvCkrtsiJvpBxkXG59p31w
pNCw8rmWUnAqT+DT4OBTPJ+X0wItdRsqYKPT1AXQlbhBrC3qeUwysSt/6ug3HFLftU5VZAW0bdph
F2VWcYwh4GD6Yg6Ijuo9brRpeSot8nLdRWLs9tos7V+UMqj1/Ud/YbZ/1cjwSi9MS0fJvU8VAp+J
1z8DKv9kKO1KPW7pM6CvQpeKdH/CfV1+ht4beLJTMXEq0/0I5HKvqQ1lieg41uUmaprffS2F9lDI
K/XbpVteo6xJg5udLM4fpKEphbaNddHpy36PlzpYn0q1x8THtWO0Xtqoy1bOzeKIxNOAX8hsiegv
Z4qg2BD10giqzDdxiYErl/1QxRj7EwT3t5FZlbtWQ7r99qdcWl+Iz8aETWGmcyxbZgAJyQsrOqsB
UpOVirSCAX6qpB06ZsPXwdAwjke+t0hWBl66aicEAVV+igRX10QeVWjj4BnqmCiIfZPqPnzP/Z62
rWD+jx/I/ymtsbRdCWXoduoE28YcTZzkyJl5UgOuKDR+d9SOHopwNDGsk6RjlebSysyWLkAq7oAW
9AmoN09tea5VuTY72cHAVNxodIpOHXK/K8Hg4qTAzsCVQvmE2vvldulc9Bmp7UvOAMTezLxXzCHw
moXKvYlqKVi5lRbnREFw6mZMHJXZ5uykAClIc0gctXO/1wH60kX3/fZOREiKnzwPQEgtKf7Cr5Eh
+F1OKSpatCVNP3ZydZLmbHPL1grP3GhKgxNmr34zEtPaljmd8URTkw0FL3eLGPKPTNZ7xFbN5F5u
JQcngdaG4IpoLlHlJs9Ca1OEKf46AvlpEWVfqXE0W7FR5C06eZjSGTRfWzWLNvEgvEIB/+n1Mnzc
KI+QyzVyfF5RHVCLrN+JrfxK/Jvu+xwlzk6txm1gWvFdNUBlhZfIF6iT11CgVmuEZr5Tk8J7kEMU
SfCPyDc17lJ2lOv6Fl1bxCY0Qd0YnTtstFIpd6Am8N9LfB1dDwTxRwt5aOyONBtpZzQAY6XYVIH3
pdO7dGP5LY5HzT18SBc4etXDS8xN0OpyvWn15LsZUxkDGYlract/8nUTt9Qg3+KVIG76MRLsJLVe
Qr1zgj790hXhSx7UOvIeASqt7XinWe3HQDB9MnJDoEc2/NJbDPoGXiQgxL/iVPqKzidETwSr+tay
cCArv5gN4PFMK/lkNVKzbiy+Dz64THpHj9Sc700dWYG86uhWD/iHhVnxbOYm+odjr9uC2ZV2oaPj
22ripxyVJ3sYMb0syZPtsYeELVhyv41cT6Dkl35OqhFvvc7INqGktjvLTeU7YDSIokgKKs86n4B9
8VSWxvew84Epha9JjEUIrIcBc21NxxUl/AyN5DVLLXETd5SRg7R8lOF87SMouSel7NNt2bgj9bge
deI+/Ubk/YoG7fh5FAvAJkPwSdUGLLfrp7AfgxdtqMWT1w+PVi58FmT5vsuSR1pKKFhWSrZRqkF/
zZPgq5QkFc5IHlKOYpTsktKLXyTfio5JZzoIK4e73pTAcGnBXewnP/EavnM74Tw1vTA1G3zmzSQM
GmEnJPjTrWXVxqbDgP1w+0wuHfu/T+QsykqwdtL8Rm7PdWuildv/8IJyDSd3DVGkeUhrQ5mK0yQf
8y4TavcwM3JPcyYmTe0Zd0pvvFRgvfQseKftD40Qo/LOwPJjGMPJWAahbutFGjB6AOe78gwvvEsm
BUKq/kRhkzrF5SWEM0xMhQlTkECvuRWiCFNYLQY8gQbwP79UYT5QR4P8MGnIzSJzVyGKLcIiPoc1
7cMqUhTgQtHKIIvzmWqRU9FzovNezodHqs/b1FKcUa72SENwVeG4mcqfb++Ua0DEBMn+a5xpK/0d
L7uuGTVCyHseJd90ZKEiYTxHbvgbqZgPJZe3UYFAU4PfamhEe0Ey9rd/wMLjQbcGTJMpSxBd5wGb
nwSuBzZIRagfAINt5FiAunleI42e0ecoy2rbatIaDmRpdSGesk0sqqIgfi5n7Wq+J2VWWDqa2YJN
KzwJx+8oNLSDxjRXcEULpxFqigimZmL0Iwx3Odg4ZNTlBTk6t4r/26vY+sEgrSzj0hh019j5EM3o
Os62i9ppmt9i5EGNadjQp64aYXv7Qy3uFEb4o7WHFPA8ctEbrOKH0pPORoaGVhiewZaP3Ka0xNFi
FasCcHJvI2EEBmXlMCyUmf60DmGFToJ4cwhLSzdXxkpYcCQ/PZN4F/bQgV5V6mNWJh+y0r1VEAdX
bpSlJSUYtDQg7XSc57GTEBVWEUXeeAZrHtmZJf2SgmB3e1EXx6DpRh8AzT2ogpdbQ9LFYkQfzj+X
fhvsQ8opaJV5/ef/3yjy5SiF2Hcxj2bqKG6+Bb4wEBrcHmHhPE06L5NSKQ2U66iWKrncGZ53Jhgx
Nnhndjuq8fTihVFb2emLQ01yoVPHjdr0bMn0QDFIqCPB0cM0OFN1Ne8MWLGnLsX69fasFr4Ox5Y9
J09ZLEnl5boNKQhfq69Sp29rwKUj2ZbSrzzVC1v7Ygz9coyuyDHWsQLXQeTyrWrSTzIGuVk3vBey
1m7wydhk1hq1e2leFOxAwZGaG9elJYScRSj/ulPkpby1ctx30eUXVlZvqTqIMI/yhz6B9do8MwYT
WuZFw0fKzejB7f1DqPZ7pWycQDAwU/eeihJVaxDwCJ5rv29/OlqSLNwsK7HoUhqkPdzyiEVdLqxX
yIVugTVwMkmsH/XaU95CfIk3PAbhFp2sx1rclOZDVBdPqPk020zFQSE2xy/omX7IML4dg/dgn2pk
MnrdNtxsmmmP8viQZr9B7ajW1zFvMdT0nrPubUTxA2nz9D4VCBq9+Nil+jFqpPveNyE4qYBOYvRp
tuA5Ea4Lqm0eoJatKrmy17t8OERaIeN/OwR43VsaQnCoWmvy0yDhZyM3YI96P/ouB92TN+jWPaCj
HO39jS5H6laScgSPjMQ7QDeuHptWDuDmy3adifJnV8Jlqk7E+GAdNQTDB7pVqngoWuuX/JwM2yxP
QCGJI8H7l9RVCtuvIaQBZ6421IubfQ630y6KbXQYTNsYz8bGG4UN0bqWbtsKgkS0p/RQ7k1Mx2w3
EoudmTf6LrT0bmOCyOY2s7Eh6czE3ZLMV6zio49gkthH27H6rgqP4SSOaSHNj5qXQCut0d+FHqPT
QlcQPgVWeBdYfb/NE0PD16CyDjITPMhoyezyVMYxt1Sy90DurJ0YFNEGVGm8GWS8mTUxQ4i8J/TM
hsrfC7qJZEiNr0YZiq5dx+Wwoa7+baA8/aDh8r4TSQ62Y+7KSFOKwWe459KdoKjtoRjcfpPgqfRU
iEN3ykyx3cp1OuwQvIVYXIb6jhkkn0GU19tiksoX4xAaLGSvHao38d7ETmOrGd24p5zRbcEm4WXv
91h/BBkLndX1s9R48b4jOrBhUVUPo9yJ+6pLw21E4vGpHijsGKon2WYdC3auoNrrkbCwqSJto4zY
KHdJqDpmFWp7wDXyXjfdzE6RL3uKdW9yNzCKrVcVwFSw0o63APvd75O27LYPLYxezaG88yMl38lD
j/8UFlX0FoFaFWmZnuhUQwPwLXebZ0DZ6twI99ya/slrEnyTE9waRTnDZ7vHnRA9wwJF6agAMldP
hjgqdoLdoA9fUVZJ8HES3K2cmuXGwhN7q0EUganRN5sQteUdvgDpMStMyp9KiMuTUCsbP+IhSYg8
NiEmHTBIXANrcwNT3l6st42W+HskmrB9oO+N3qnyYOYAisUy8z/BocV2JMDxNogF79C5WnNXBdIP
10rUV0lL9QeDKhreeQUcgyDleGJoZlPmcO2gaZWNQM3iEMBd2eqRWL0EXVBsMxl77BTs/MkcwnwT
kxzauezpWxOyyaZp+2GTxUK/w5Yy/dVQ3d0mqR/u8C0LbCOr44NnYvaAtF27y5WRuoiZ5a8itqSb
EFrzTmrqHtteUT2MuQnfuKmixwaM1hFNV/8p5JrF0aJA1CdgM7QejgyIAFpo+7TezoeSvy36dmRb
gFrvBgNpfKOuj7UhJnbRdNkOeef+kAS+evQkVBbMwowmeynTdjsczcJQVk8IJHgv+qhWxzQNPvwK
3Wp9sBTsYIKYSI+PkZXoGlltvhFHbIb0McKgTRyMnVorEFeBJO5g7te7omjZGEos7xQzE3dZhtt1
GOE5VKamcVTqGqqnWaIamEAI0CbDCT/ylef/InNHLzZSUgdpcr3+nYor8dDSmwvmFDSqZrIp5tG/
VoXJGCB47NQ4KFF6t0Xk9MUPgJtby+xsIYxWwjxpKWj5e8TZK58ltSJ10YjLklJ/EtgxYFocNzEd
TXU3kTl89jz/XrO6QxGHjqE13PD9KZu011xzp3CF3X4d/wRJ88dRBsBDd5KoDYrH5eOINF6AmYdm
OEEBaM1WRUo6MpVJRx3Nnj6dpQo7aiJoKGSi6N8bvVGSVTTx1tOS8eSJZbPXYySFrapAWYt3+VOQ
9QbCA6NgS0OdbAyg4CclFoaItMqrz7d//+JyEjJT4uc1pOVy+fNl0x0by2o1px6TD19InwUhe9Ji
c2WfLKU8E4B20rQSqdbOUZwylqGYT5QJ4bk07tG0aix7zBMQlorVFZSz2myD+6FrN12LdynQgUel
7+q9X7qYaf2LOcOzRbVrSiPn4gBCnZmpmPuu40+WlTWmgEc3N+ltiKm5ErnpU0Iw3x7o68FMpKYy
QcQv13cQ3C6TJ1tIi6xdtC0RYCmCvk+ZSu1qi/tLoT3KQST8wpqs/mJlQvFt9Nv68yjoYW0HwZBB
0gmRQop7Lj3TNZ+tfuy2cVqnOxWmP8ZeZosKG+K9aYg3IFqRrmtbBUYA9ljIxA2yXhwFVBZ6yYzo
ZU8mOcMQRIEtZhJ82Eocyz3esIJrV66LpW/rCacwyb/E6A/TWfNV6rBxIR2FIks9GxvNuNh2WoJe
KCxVL9xwIfo8afjgVhRgz60fKmc37w1UOka/w9Km0Y5F40t2mnrCva52+YuCjJwTUIN6DhIfohuI
h304ZN1WcQcLWvWgnwXJa3/zKDLWgMXT7Q2wFNACgZ6UzyScIecwktoXXFXOcsEB1kEwIMjCcUxX
v/1CPcZS/ghcAtSkmj+7GXAaqjBqNrozKmv36AYXvM44FQiGcNDUGk2VMVhpFS7OC/441hQTOGN+
yLQkSfCMDDlkkverQE5tAuXfXrqFbhnBBVgMmClT8/NqUlIsWr2sO9TsIxu4+i+xFB+SoFbZdOnO
1cxjb+j+RhXWEDKLywm/AvgbZRmwaZcnqW6Ik3pTy87pWHwFhRTboxk+mcQVtqwKP0e9P96e6tKA
wNImxXv4I4AULgeMAHNJODAM5zGuPneqvsUMzvaxTUMCOtuIgrzSNVtaWj7cxPghpbzCXCdG1+Et
0piOIsa/3DJ50b3xLoRVkgxiYYMsfJyAX7wwwQqS4A/VfH5JQcSj2W/QCL1CYEtmjSjVCGBZKaLy
yQ+L3Bl9uX6Lssr/OdSq9KRnDa+oHmq7iqAGS/miVB7SXu0eG6Ovt2Jt+HeFi1h/SfS66QUy77w2
hbtOz/NjTEhlJzXWjW2nhY8B2j5bIZWTw1i6IOwJQze0C/WHPB/abZVgsRin2lpZb/FrojU4wdkN
2C2zJDbDOyyiDWs5cuu50LaS8EnKXOQVmzJ+iJTyu9sR4d7eQUuPK3/yf8eczutfFeHJDKQZQL47
eo5Dem6cgkz8LIzuinbv4uM6kcXgcskMNj8aoHDblk6+d9aizrt3eVZPQofnXZEX7qMv582uaEiH
Bv7Vtuo+PchCW9/Hprg24cVCxd+/ZBad9dBVA10EGiYPeTi5zv0OpeGhLMR3qZdfEiv/WboDRl/F
LnV5gm4v9/THr7YxKknEoZSa/tNd/Wu5u05HHccbMIsYRguksa48SJ1ufeSm5n9rhspaAYEsHtgJ
1jmV65DSmN1Ik1S/ngspBada1+zeHE514OFb0+0S2fvpxcLvwnMPZR/+i5gN9WQQAzIEwSuYpyjS
k1FEgu4Wa8q7Ngm+tFiq7RLc/tbCl4UVnfAf0DK4GeBPXG5grwuSdoihGWitpZ78QcSszgvarzly
cnd6ESgrK7p0SP8eb3ZgurpUq3AQNYcI/ycUg/taTTF0zCWMGPvqo+zKlatv6YSCq6YYD+ZO5Pa9
nKAu4IPsJYbiZNAV0T5W39Dxye0BkYrbe3N5oElvkq4FseBsIF9vQRNVgulEw/gjD73nrhffIila
w9BcayQhbkk78X8Hmp3ALtHkzIpj0wl9OY4P0lAUZyvCncosZOlHDNH8Ry5Y3UeuiNU90vfVfeDL
xiNCmKINVzI+5ETcTwSj/bZvASGqSYwxL5a6K62cpcxRn5hWgP8obc5JTFETN3I1kRnR2nsYzOyd
OtePIq+/YbC6K0v9razLFUTTUngEqHMyFQNDfNUILLTSzUjLgzP49mfAD/cFIdi/uIN4YPDkoRso
XeUWPWTyMs+U4Fw03mup13dAmU5+bL17pv7l9pZauu7od9A/pYfE5p3FJ0VRdgIeUOFZ7QTr2dWj
aJOkdGzzQXZ3sea6K9fO0uHk9USQEJLihCO6PCtJAjoDrXBq+N73PrYmo0zbF7E/HHfeGhlycW7c
qooE4He66y7HMnFdGWIrxYGnJmCAH0rqWto9Jt+JEb/fXselnYgqCJpLU5Z21RKLWvSHaizgzq4I
gMM3R1trq7vIGD8z282YDnu9MVZiy6WtyNaHhgl5nhLOLO1uuAxyrH8pqavVneobp25iWdye18oY
xsQE/fs5LKys03tkXMZ8shWLCVpdceXCXvpObAgqB4oMaGl+reV104guopzn1m1c21Ws9L5HQiSR
6+oUheiO3p7S0i0KmxtRCRhT081xOSX8woaKt907ixQH92UeDFOsqR11Pt3K6i0OBYkCjC1oREKr
y6HqscKCozeisyzEnm1Wky51/g1/8LfbU1o6VbSz8d+gAydfNeE6FzAUgKvoJauzXa8ZZ8mlfCcq
4b4sZYAfxbiSJC5td74XLx7zghw/m5gw1EBNwt4/x2n5Ko9QQrw2fe/E8sWNho0cmHd+0qy5BS7O
EqQeivX0gcX5fs+QlB4neqdjZKj/B1qO0otRyU/oQdaHLhHHcykHa1qJS5vT4rYiCwdFfC3pWchp
zWupOch8PPqp+uar4qkw0p3USq+3v+L1UJSfJf0PXAa7yfmiYscbh75WUmf1/DtDFJwwHj61iUQn
yjVWwv3rnXk51vSB/zrXfQemOVF975woIaKoaNm8yLreAmfX1jiKf+7Zy5CasUBxUqinxku743Ks
VOo8CjYa/W6jBnr33voNrHCI4pG35YG2h9zcJ3nnwMDPqesYb5UsvVSNiQzAVCY/Tq4eJZqmqvYw
YlQ8BM0m9mSaUQ+gG+ifg3hAWlaqPriZgDDbYvA1Du4k7Sxj3lwZOSQfw/ZweBPyJx2zKppk/FXd
/ByHr6Wk7DKq+7e/5PWtyYxVwgRCEoq6c7SQLGhhqlUYPOmxeiDdOlmC9PX2EAtZEmPQUoX5oKg8
A9MX/usL5vJQDwG3smPGBWccMI+pbItQyXbhkCpvDdLtjtCOzffMivofUFTLY1OUxfvtn3F9JhFT
hnfKxgU3BAjg8lfwBsVpwiwdCeEBhJ3QdJKExt+Nbu1tzW6kgyfSjLk96NJBITcj06YmhkL37Abv
iwp9pUJsHTqpX0VzOLSte5ZK9QBg4x/7WulTcIRiJHNEfnD+OGWJCvBJg14IiiexfrXiPkmbnVHv
Rxp/Tfplkpq4PTt1elPn5wUiI8U3Ssuo/8zWVGsnpUE6Pg4Fbv0pEOi8xZUk0oMdpAHAbSBFGK6V
CA8K+WBnhThuLBp/uvKM6R0tp95qm8bWMfjbZFjb8/8ORG0na1H6pKRdj7esSKfYRDO+q4xuFyEU
9VE16ItVblZ9m/yqHgRTkntIzFb3yRSF4JDLEThdDfpS4NXyW9sBsgwVXh27HD4BFwt+i2HQniHS
JRiClyJd2NZzXClTv99enKV7y6D+z008ydjNP4fax7IF6Kk9AwC6gxV5Kv3sV1Qmv//FMDqSUxp3
Fsj62ZUVDWrEekVg3fv8o8/DH4HY7sp0WNnIC7PB7wWWLBTZyT1rNswQK5Hke3DFoii8c8dsn7v+
EYm2lUBxYRgK1XAioFRPnOpZoChENA3d0hydqYwN/63AK6fHb6XE6vafz4gHWuKVBujBJpnNCI0G
mLdeE5wzn5ZL1auWnQ/+i24kKxyzpfuPkSipEvMw3lxVAC93iWc4jc5pNtCfLuX7tqLzrY8a/EZ9
U3XeQVbin3SQsSWUsv0/3iDAnSZdC/C2iOnOriCerVAqRkPDDaR/FXL/KOfSzwKoxe1h/riEzu4C
xkFgifyWjGkuCgwX0vLAHqTnLkarRO4KSuS9mT5qsOM3QqV4T30QoPimAwuNKlHejzTU941QQ2pK
+g7NlSHctrEobwSPN1N3g+ikqT6WwFE5rsQUC68ev5Wcla438vrzzkEZClrddGN65rqMbDPKnwMz
WEm/F94bGsW4u07B57XqQmpazSgIhnH2c9FWu3KvWNkJlhmAQIMu55pN0uKUJjQs3hu6KaqzzzxG
Yh1nbVKfFSu0p3DELFZChaV9DFuULhIkeQCVcwlXFfx/pfUuzT2rfflvzs5rt26kaddXRIA5nDKs
pCUtLdtyOiGcPuacefX7ofeJRREi5gfGY3hsT5PN7urqqjckSXeMiKG5JR0V69tEfYHZBgyFh5eS
7azht6VHoIELdoGTG6rmum7Vg5zurUBJ7hG6aj0oBxsMVGzYcWOzVPBu3FnLy95fr2Uuq1SXAfrC
2VxNZtgX+WRFqXwvs046jTIQnViuQ1BePQC03phoZ5mC5U5mPx9TUY2vYpByUkWRvBOltlbRv0+y
fPZ/cqdaV9vIV/ENkorpKzJVGXQKK7BrM71VScApme585Y0IrAGpXqpGGALj+/l6wNBP9WqmWQnP
Upo9KIfmAwCh5AmpEHEnZGwkR6+GWn7/n3ejNKHlmVZH91DTatcos6d8wlSwNg7N3oVlcxopdtDv
QebojYK7WHbxEIhZ+sGQqt+LsiyOb58DITjB5vhDE2qvM7AznrYqRigxOmG4ksh3SpMIyI6XSSXI
D9YilzG6YlzvNNO2p5JmFvFdfistEWtVLNZ+V96DIXUs4wiRhEav78BD21kfW3EGW0YUCcB/cmlY
3vyfjzZExtQkk9LcwVWJrh+BzGKR7hyZm69DU3NhMeMitIZpVEEMp7XDHkkwahTVuvDWCqNvjxiS
pL5yfn+3b70R1XByZ6Qd0aherXgKm2rWmQLBJam6c99L5Xmy1GZnI290rUig/hlmtdrjBlZ/r+NA
1oyBW2WXCpm5uQXslDbXph3szgRh1w1OZX3Xrb1u8tsqCIMzj7wel5A39XgDepsY1Ul6T+TKPA+N
OXvyaKaXTBSKn4YalU6s6sbPGKzRzuxufUoSRxXlaM5BUrvX60Wr1KEPrRinq2F8FIPgs5b3D1Mp
PYQzDuPvf8nNseATGnSUOaXWuTBktS6KNAABQ1N0H0y5iA6cGsMX7k2CG4753nibJ6KGizByizSy
35RcArXTgzqSS3rWp34IHH4KqiczetbbQ2J9mKEWtOYeBmsrQi8VQaQEOAu5tb+e0QiX9DCNwBZF
qTi7ZqqCyQwXbeM99ejN6cTEFu2fhRyyLj9WjaJMkRlk97DJH7JSgaZRod2rPbS7jN2t9Qnq4K98
LjyNdbE9AenThcFQPE+da8bHunQ53al+tKob7Gk+bI7FDYZmIg2LN02wxsi5SfmZfEfC75RWCnoP
3edMD5zWyC7lHD7KwV47bGsm9X+GXH7/n6A5NV1XKdKY3kuZKzJavJYj0PeP4/oFyuLOWbC1PqgA
cCdE2g++9SqeRSOgST2qFveoETf19oLuw4dGbf77xqakQYwmoBhcolb3p0AI5cbqSo1bTXdp2+zJ
7ADFS+mhAIT7/r7eiNBISS8udkurCWbG6+nLFKHsCyWsFqZv5Ux0ZmyUu3cKxRtHNtqwC8qFjjos
0NW0WYGRt5zaiJj7Rn0RksA6cm9THcuMfVtpE+tkYOGzc9/dIBtwhGpw9YBUoru5voXWlWEJWWQ2
d1NptM8g2KYHYU5NV2t86DaJTF6ENMSt6hXtgBKo6ClR5ENFqGpH7HT5ps2i72VlOex0irdmA2Ul
iIp4RNKwWWXAojEoqRWGWGUbFSIY0wdfkT50upbZiRg/I6Z7+O+fGIAiMRtKE33SVVCr5QwXktIq
7tYw/FHDwWvq5uv7Q2y90j9DWKucrFVGObHGrrjHaZs7aEHkTl+1AUDnvHQnqco/jCQjO5nM5qCc
vVDXWFtvum1WOnTyGKbtXRc7YMr+gypUiACffKOEdO7vbH1lY+8vwAW2PmctFNDVIuaiIFpY17Z3
tU2+BP6TaCVPeT+j5ln9tvLsiqYtcoOHdoTMUEzx8q9z1yBgnWSWC6fdGeufvpCe5jLXbCXOnTrJ
fgCNvLVj8THu83MbogbgXxWtv0Q+r6EhvJ4xh9RVxcZ8mgLllssGar2YuhsI3u9Ego1+P6f7Yve3
yNtYbzqJZdbXGn6GxZ0WsfigxLHoqL7eunSqpiOwg/Hk18MX3EYkrxG0GYrEiF9SOol21zSzLXWT
4STlhCaZipetYrXyQ2qE/4cjmns41wwqZSAu15I4rUCDQo8z5Z6FteDqYRe5UDxqNw5IEt5f1X9P
4dVdlcISe5W6KkivdS8mkJdWOBSEuxqj/6flT2NXOXk7eSacB+IxBaepsGOwa4qQwHNPL7PRPkZK
7L3/IMsOXT8HFRUwWZTm3pKbzUgMQyjU+Z0CkVPl4Vk2oZlIZTY4shkl5LehY+nBadr1f9zYYyAz
UfclGYLjuS6ym+EYIIMR13ezf9Hr+tEP/2jT7IzILU/Vn/ffcnssShF0KQFLrvukHb3xvsFR/e4L
reayu2sAvEZ39DOEW2qtEF21j3brERt1dmzjgSVhcYkp1roeUQhzoBl12d6HqJcOlYrSjzhTARG7
66JaDc01fzL1oLHT7kUYd+LmxoeldcqoMvKWdHJWR4FRT/JQw/S+t4N+mQvRKfL8G5SES2WEbqSK
36JOAo6tBDsLamOqST0X3DLVRIqnq1jWj2ZVZxyB9zgM2i9tNo2HuvIFxH/yIMZIRC3sMVD3FKM3
UjXkr3Fx4MYisa+Wp/onVeuLDLD8OPvPdPjrkxIKo/3XNsKvR266NLh2Dr7N8bhML5ACClxr6Ec4
kaZ2EwzlWD+1U+9pwmNj3cS23pnNZbZW25OaLNc/1PYoEqzTmxqhYRQrFniExCfUm1n72taT+G3M
ymAvSG+Uz9AeY3vQ/qZ8tj6FCgDKRlFkyQduopXmWHKYeygZWY9oSQuQCo3IK9qyTey+n+dPYVJk
rpjXzdMoztYeLGTr3k3iyIc0wA/SjF8tI1npjdiKRQjuFXaI1pxQZJ+awa4rU/EkNZ/tQEwUW6mw
kNH9JniU2jR3pirYq9BufQFIM4sm7aIzts5iq2Zu/b6FTI307s2ssjP9nHNQWJ//c4RaiCdoniyd
lDcumxgLKAahIH8ulcDum/heFzdFfzQGEx7lXsKhyRvLCvFNpMFoHnP1XgWHrEMtBBpYejdqyBpo
QeeOXCdgs0Z4ur9IjGInSfCcGRQtOg8EyM8oM5TwukTdNjthdnox1L/qTaEgpt6bKQ7ijX+oZSOq
7DhNxLOoVK1b9HPrpoXR4VsDWROWWJUedExh/oT9oDyMZZ05I/njgwFwvUGwKyl+Nc0QoQiTWtmx
D8Sqtrsq40QYtMgRJl+zMQbtPuo+BD41TZAfGEb4qBM+cY4OiPCS5Doe4pPYH6mbjGSK6N4E7ZDZ
koXBYqUF+hkbRN/FDdM4UltqL22km8f3v+XWkmGxoE0CUgsZ3tXFp0qqUFLQvr2LSl2iPoRzS68K
IyRWba9Osz0UBzhN+oX4vIp7/jhWqSWW83OWqz9jH5tUA6+FuLR+v/9KG7dviyOMShAscnjkq3FU
EzXNKpVDUqNCu81Wbltz8URTA2ZskJZPYqMmh7mv8p0LzVac/Xfc5bn+ieumIfThrGjBXU5h/CyR
8JBoMr4cZvOrycVi58ttvqbB/qMpjgegtYo6SFtqeT2EwvPkl1/mwj+3WvtUlAfy9smmIPYDv1Pv
/Znd/ILUaSBxqJAa1jMbyjLVhZxWQVzKldf4EbRnWTBs8PLD/yXCg8BfZOwpMrxJuSBpQmUaKule
tjmi7KIThkh4ZLP+nGbTIVDzc5BKNytrzrLmH3Fl33vZrXYjwHfA/wsWXcVEYvU9cTGKrLK2nttR
oYeqtdOtUDMRiaZy+qX1KHz0gjY9hXKu23OcWf+TBw1lH+4zXi1WaKZNuXqPBCH6DGJAOMqNmJ3F
AB6WUylpu7P41I0ouWToSOxSJHyjoe2PEcYitWI8z8KYnQK/bB70NmlO7y+AZeu8PuJpMC/or78G
NMBNXk9JrqSKVPl9fW+nCSJZXByGwn+wKF/MY3bd7Qe+zQtfD7e89D87yugyodF7sb6nViM8xEN7
jib16MeAjPVx+hGaxlUqim/6BIz1/RfdqLsuQ2M2BYJ10XdZVQvgw5vhHAfyvdAyR0c3e0h+K6nk
iC0svN8x7FM9WGx2/vNnRLKYFQdGF8VYSkWv33iUEBqQUgvIQAd71Y8GxbHKXdXut5GKUcCeoVKC
cSVYzNejaEHb6CWUtnsq5l7ZGI/SIBzFRL8Iob6zYjaHosepU50AM7TOjUhuzarze4Q2OlNEHk1z
xCAs6K/GX0sp2hnsbXwiJQQqtNhewI1dnzABdhSDVPQxEVi++aLx0KLmKkpwBN9fHW83G+MAY+Xg
pJb0Rskzkms5jqMY2+C4xHVv1h9EdB/eH2Nr7ZNkiQQ/Erk3lgownbK8VGrWfpL/GNrsT56JzbMq
jjDCss4ppGBwVCU84vPz/sAb6ezSp6L0/5f2CNjr9epIOFzx2iiMZ1MSPuXN4IyJ78yhH9viUH2t
mr7w8Ds8jZF+UKv2q6z4O5tgI8oggLUUGqhYUtxY7b3ZkH2irWw+52PldO0vXUIHYTygVpfievX+
225M879jrUt2dKgS7Icy/bnItYfGn/GtqHskFRRnyMfLKFm3wqw+lOaeCenGvmBcqsDQZlmy6xaL
1Wdg56VhuEdSbKLO0j/N43BGpvr7ZOyVJTeWKyc2iBnWEnJqa1RFkidBFBWAvLuxAqEW1fktbrHt
fn8mt0ImfH38tLkGIXb3poSgwt+YVNQGuWcuJqf8lI6Hov6AtLmTLWwYIXFyeU/CbOMLUjVYSpL0
q2jvrEKmkKmCKNcQpVFn0eZYXZo6cvOHOiQefWd+EaXWTslV3prRBcRLlAFvRaHw9RZJA1Nq8sX2
wMRN5exHMUXreU4dhETVJ19pGhdc4uCKapa9iOIknntcqF160ShEhml4TfDT4CGTHvHMIjxpXaGf
e45rDxZ74MnyqLvCFCveiNR8okipMwxTZqe9uafGuBExl5YHUXPBj76BKUXpNKTSlGV3PRKfOtFw
xunGHejL+0tjY7HDhmWeUIKXsKdYRRRBETJfHXs2NOfSFSRv6dajknCSCuhatmNyeH+8DcFrGTTP
IpBGJfetxa8e9W0py430PKmicFdRyqK1IStP6K1mBy2W0w9mbGLdkOr5JxEb0UzU8odain4Gqj6c
mpDaZjSH2edsLuSrpct7SOGNCdHQIgMhBo2df6/WT4wkiZznafdc6/F3vbLOYlf/rrPyYFnNh525
2PjENFgXdsdivoAp1Ou1OhRRJdCSF5+7YXjKlOaD1gx/CnM6xI0W2Y0u/xyG1kub9NkShW9DFdwa
QzpZ5XSj3f5zKBBK2XkimRFXWSRPREmZtJpwsU6spQr73WoYs2f0HU9GkH6zyujz6M9X3Ro+KCPV
k0WQGxhzh8JI3oznZA52aDZ/K7ZvngFTuKUvRjF53cIcuxi6RCpKUE0n/851ovkfkVj31KrpDngz
zV5fUSvLwzr51GlY71pSrh6qYDKfBs2KXHlebCvkUvhqICj+wmsOl8hIWicLRz22k5Sy/5RbwpfZ
GPuDPGTKrS60/DIV8ui0vaSPOHdO4xcxyrWDD7uOOg1ayPFUtm4f+dXXRG1xSR8CNI1GqbqX3AQP
xpROx3JsEjdMC+tQdjNVpr4Qurs5SLig9DPqR80sRcd6mBIgOn1OX0+czoMQWg/lrBQvY6pEriDH
n6c5sa5T6A+OFAt7bmebaw4HbzTHqc7pa4EzGohzDWq7eA59/QEJclwtpKFAwijJnPcX0/ZIAPqJ
GuCF1qVjWA0YtAS98mwJw4857n93nX/Ukj2Vx63DjcIF5c1F3gQC0yplVkrDDOQGYdUei7gRNnSh
FRd2VW43ovRTkPzPkpWeMyu6xnOxc9xs5EOvxl720z/XIE0qtUFQiWbUMC6kgZcijl+CVPT0pvQq
Pfj8/pS+UQSiqwTsivI0SRi1mrVXi6ZnlYSLkPqUB/ljuzRVsIGdrOAyJR+1AOWBIPBIRt20DS4N
zQq7G9F516XQVaX0hL31Tmahro9bHsgQyZRgmaJtywHyegIGPcoF9GzqxywbrnlSXoq5/1+jNV5e
xCcQk56aq5/UoUXyKugD6C2y5ERA/tFEAxWUoKam+H7hLgg5zD++qvgk/YhL83MnJB9p5P0GtP8o
Wf4xq0TUQzMF7CcXrxYYs2sICMaMplK5fg/vtxajA17kPxLNgK6pId48OhRFArtBVqsofaeOkDGb
oHAiVR2+xLHRO00p/YhTY08ndntSdGqioAnI2FcrssV1edSzdnxUu59+9mGO9rBHGwNACKRfzu5a
nJZWA/RyqBQZfPXHOeprL6gUw6t6dY+4+QafsKDjkY8At0WJZTEreP1x87mw+sAMfUSelDPkaHTW
BXvqIuIehI45OZLCAel2dfMHZta2lJ3i9paYe3c6eV1PW56DNAjVJpllD+Lk9XP0LQwNdHSsW6ro
yAU+Jd3dwMsqJ6NkzLpEIX46yYnpGeNw7ZrwVOulDeMKi1W8WfnTPGfn/4IaA8Y0Sg7W3/8+9/kL
v1EW3SmSdo72N9ajfx+ZhH5hOVLCXWfcESLyQSeI1m2iGD2eecypnx0VuTuGbOLhycwMJ6VqwWN2
dXXgpyE1j8tPHV7Bv/oKq3rBUdQdKrqyLI1/T9e/D8ZHJVCSlvN8q7kE5jB1Re3fGkpDeSIelThY
/GoZMObLjVyn8klyJvpEfSsiZGR9bxcMTPB5hvXaTJmT1tBZ8kM8+Ieo+gSZLbcaJ0TqMkB4jV8m
rAFMluscuZPfpSB4fbHXZFqH3b8voSLWQPQBN7ZOU9RybNs2l/ybpAcP0WxJTg1F5YxkcuCCqFFs
yd/JStZXmfWIy478N9ArulJV+uDfdMAb9hTMBzmsXfQBbT9vbmlqHJN5/JEE+fn9iL85LtDlhWFP
lrjegpSrhzJsev82tuGDLszXpNKAi7boy+TVJ62fTujC3XI93iOUrfPg5YUXgBzi6FRZSZJev7DU
p2FQlDlSqxqQAjOi160HOreD0kyPqhZO3vsvurljFjQUAum0IN7gvNLJNJAAG4RbBisYD1ZYTLz5
H18rP5eqhSBjOre/AAL4l9bPuxNa8DRruA9RhNah0wTKoVEL/aPapsPPxujgQQVdf4hCSX9KMySb
NNQjd4paWwGSLBWjDBCgTNO6f5urqQR/MRRuql99l7v5Zz9W13Hyz8ui6NnPsI9/p4Xs9mzxcDa8
DlehrOndOAx3NvabI2HxSIVqAnBaBES1LrCNutk04iD6N3WIv8FPuAqhsnN32/pElNWoq3FnwZRu
fZ+Ph3EaYNT4tyTUB6+IZMltJ3NwJcDTxwYmjYuBKewwKn2OLiTSAc9PGm65ZP0y8dI5dVag2RRs
NDsyYCjWcs/1uZPjkzz6XCsQdPXkYFZ3VtbGSv57ePDooEshR75eyU3b58WsmD4rWbCHWrJVcEMc
CqGa7pSmN8ISqCsKj/LfRbyWbO+iAkWeZuYbaMoRvacDQob/a+T0ZJnCQeh2PRA3YjnjsVtALJBm
r2sdY1r72TjxPcSydsfMcPXA/0Hl7kveFofZx5/Oir057z9qhXmpInln+W/EJioTtPiXBQfxaDWx
o1JIYSF2wo0k6J77wmMlmXaERRe+Y8V3qdNfBi1zY33PDWxr3L+qYSAakAFbX9FL+q9lhjfdLaoN
61k1M83TfDU+ykajXEuuI26Fwhcc8WhIyfXQ4no/VC3vtTpCybyIVdTr4MmskeZiUuc0Gy3SIihI
iTp8H4WR63oa7+y3reXEh13+Acn7BqscZ50sBUkXPPdae5Zb8wvO24+10H4SOv1PO+wxcjaHo7SL
6BxIqjc3Q8VsazEmSafean0s8558W382M/PcC9YfRS534Ip/S0vraeSAgR0L1IZq+vKZ/zlSu2qW
pVqe4N/qdAOKQjsUeRtk52iA8msMtXgKJWnRPE1R3h7H9NTg0beYVgUPYZ/rF3rxHdeOXj2AvUx/
BBVl9xi5w1ullvmpzPX8c9KiO9gMs3xGTXeRmx5UzHGG1IOTPri+OaPhKESSJ6am5mjBqAOkH003
VfLSHjHpeZganfZgAiq9nSv5EhQYhABBzh6KzkidcAjISWNqE5Y6d7/w1oKQNqqq74n41diilJq3
OcqKc85q/R5wc7uWWmc4IiqyF65C6SGNORyEpWzQmY1lB2o7HetG922drMabB1/B6ajDD6Wd5eNQ
qtUnlHmnL4URTw+dQGEjkwSEchsI10peoWCUaIWjWUl5zkYVueqCgBuNpeDmqdx5pdqjepFm+YGp
iw8WKsS/398aG2sIYQjiHw26RSFi1YVMZDouaSk3z2A1bQWX4BYd9Fw+5Wrn9hzi74+2ceYhWbJU
lg2ANTTlXq+gSgjVITEU4dYUhvQYoUp8TrsxPb8/ysZ2ZwMubic0yaB0r0ahHZMZZQlctzd1zauT
SLoqkVq4oS7+V+goSReIejorwOpRPFuXMmo6+GEeNOFzoweXum5hCYT6seuNHXrqRgR9Nc6qbGF1
QShqHYu3YMGSy6PhRIIvz19Q710udQo37vcnceMKB6ubJbFc5DAVWy0MaNadmdRoN4Vq9Tx3eYZu
TnPCPuBrVqsfrKS69sEeDGPzwy2AYeAQi7bN6nwS00wfZKPun1OtqryWRPoSS9lwEeN0r/v+Boj7
98vBWQeoyUhvUiNDSTvJpNl963rMtqr2GFbw/fpO9BqqNAgNe1E2fxxa7ayKw23hBXFt/Tjumo1u
zvM/z7EkQ/8E1SqsfHTMCeIIy/rXtk4jB0ct5Yi0QrfYkBUOnt7SY2YYwq/3v/BGmoVW6tJFIDvk
x2q2u1RKaisczFup+dWx6C3RG/qodapQIOJBht6hbPz/5tjqADFRBkQYEKaLxFXw9buC9soiuRXN
W00CcjakDO/nEWCoJubitci09iWMk8k1E6t/0vUqRktfMjEx6AxvCH3J0aZ8duK67dw8kAyHXaE/
YIMoPcrmhHsb2AlPBHd7VPyxd7DA7P8XLrB3aXGEm1MlfumlpMtsROXjF+BLma3DVPasCuF8Qaut
I6rlx74O8QMEoKaqNZj6KHKkSD3I6ZS4RioGpzZVSgeXZHyXw7m1J1GmdwxSzk7jGa5z3SNl2TYT
hYHZvPqTkBxlc4jOedJn1zKIcqdSu/lcND6SzomGlkHL1YBRO+UStWp6B70bXKNGgJU/dAInDOJH
Bz0bFK/KrMELxWT2BipZn4PW8k9YV4ROB5X80k9j5AmDnz9g39M9ZG2SPZehXl/8Ts3sugniB2pr
0XMZFambCwApi6ERsOodmkfVV2tP1UPy3jn6VFkg8URRUA5pZiQnWOSSF3ZzflDx97JnBbig0kWz
WxhBdQ1agJhpIALqSREFj1MxdQt/9jHamwAOjnF/kAI5P0TmkLoITCsuxqjdo2QGwqmTlBAgoNQf
Zz7lQfWn5lh18O0HQTDPSYsivVglpht1LR4HhWbZXVwK1wA1lcOU6dUhGUzDzgrc8qIs9p0ArcCz
4s/zMcMX7agriwWdIsa9M5Wp4kRKqdtxkIw7l4it2Ax8B+IAyLG3WR/Ztow8VGzchro6qdPwbPSJ
Zg8tZJUKKXikjr+g7vYt0qnHvb+Dt+IlouUsEAZHsG110MlNYyyONuZtbLpL6IdfRmX4WAxp8x8b
A0uspOUFfgJkOaF5FSmSMgobbUrMW2jZGDJC9gv3FM3eyPz+HQPAM1GDHP0NMaKe24FlrRs36lpd
y91ED+LyQaMmZ8fAwJC5GyInknySrFpls7PnntoiF++pmognKzO6z7rfWT9RD5++VqrVLyFj7gCF
1uMXXGJCwopRXCB6G085bSUPEhymkJUeUiHNBeOpV3rxXJRlec6DAo/4Hvbr+59rK+Dq/7zichT8
E+p1vwh4GnN4rig0egHEQqfvagxThHJwoVDvVMDegE+WKV1Yp6R1AM3wJXs9Xq21ahtAPMT7N/IU
tf5cJ/Oxa4IDo96yUj5AqjqaUfsRM85zglbC+6+7tToXvWbgsItMnbXsm39e1xiCgOqJb/yHVbOR
vUKvECXecxGtWsto9AE2F2pc6bdIFp9H/KBtuR8+mWb2RQgctZfE/8OGA/sPt4J+M6yZ1QGm0sQx
R4A6z0UfSuAweuHkY15gE77inT23XBqZoPVxyW2dijT+TXDEVqMBUYApg6nic09X+Ux5GGsRYeyk
X0I30DoaDTF66qoypbGi4zTUlO1vq/TLC/ZSwqNYdKUzw528pgbYaI609lMy6fJDFTUYGc6C/KRW
0a8+iL8UvtQ/Wuxxu1Yn61ER8z53cPO0+1ZvbSkZq2MSUyQY22x0YQKUttR0UoSHUD1+9RtDeOhU
qfboycpuAOtRs4tA/WNWKn8lszKHflvkVUIhfRXLNqb7A/TlJQ6j5Ir7rnIq1Kk+9qIwnNLQmrxw
lMVLzx+0FWPSPVjBFbe6mMOtMmkY4bj6ZChR+yImU3rFH64/+rKERD/YrnOHpOQR2mnm5lXke7kh
lE6ph8EhzKspt8GKBiQHVLc5KeSnoIyVD2PztyuHkvABRHgEhE/7MbV1dTY46K8w1rJjqtXxDZ23
yCmK1HdnCvBeQt/Xi6ostsMA8fwg4pAUK7hESR+3ThCL4mVS2uEmzLNLTd9DdUG5TpSZXCVEj6Sc
8NdQrKg+t1bykA+d5pmDH3/IJitzObdq3GR6YC2BHN2DQFEvRlNJN/Co2qUeNG5qU1d6/eyXR52L
v92OUepqtanbIVDmx0gcsmvsV5Id5Ert+kESHeagmT6ALYzPIFgmHrgaT00m61zXA9MLhslyLaUy
7Lwa5pOvz5mjmZgW5WNefNLjfjp2Wq55yhQkKRV7lM3cWfWzH00sOAkhFJ09p25d3FbL7iTUSS+d
pTJVP8ZxOx6EtPsqyaH8DQuk0cn7ybKtsFKcZm7MQxxn/eiQPIXnrOTqaBfR9LUTdB8rkkisjn6O
v7YvaunPqtCmEGU/n/wcVjjZwDzdurScDr5cD7i3qcMhlCYu1LM64KIZduZ3ql3qi5Yr5exFHP39
R7GJqWsmksqHZHN5ijaKQK87X/mQltDsWm0oH3Sofw6YStHxraDhM6jVIY9DZjvO9FPZsy6bVFVj
G7Fr6UudzaDGRZQEg0owaOHmcfw1sxIVYbxADW01j8RzPMzRcYxlwfEbqzn6fTkVrtpMxac8A5Bl
S1WTuRkMULux/NGmQpBeipqdi/xe4xoo1jzUcXXMdSx6mQV/iK6oFNtxP9olUuljVVA8ABvWak4G
IR/vsYOK0RaNotw8hlOJxv2dphsoMprrl1wgm45MHNmom0hnzlwdnVdgIknyk4slvx6n3+qIvOHS
IlKnQ5WTBFaD2/uxJ0w/lvYdzkhLjKhOBt+zRw4qFXvHbA9xUtmKutB1T0DxWul3Fn4NhF9pR9Ev
P3BZzUH8GtFzob9kyU8pxpGL9FGcVbsXikMnvWT6izaWJ6n/plaGI5WiV9Ix1K2JiPsTY6JL2sSP
VkYLzPw14l8cIM7HuDwTfUI5KRwrepHVOy28GQ9pao/2HP70O1rRk05e+rm1fgxJbFvE7IxWBEVI
t1XQucskkMmx3Uk/lB6TJBheqoW5fOoUGu5ddMj8B0D0hV3DwUqn1sHiyvHLxMtjgQwWRfsgQPEV
jdSrFRkHXj+KJ/KllALR+ECGaE8m33nMbL+YXEiZNo7A3lyl/DhoZuwlPn0HXxGueeQ/yPplkBtH
4q/rAaZFSXdAUCjHnjp78uX4yCI4aQPQeBz+PkpSKz4HcfRYBnlhi9rUeX5ryrZPpLQtMMq23w2s
vuCWzWxHWVBtODkiiU997ZPyqVKkxwY+TOpbv0UDx5ulhFeNTWlDeH/CjQQdyLQ8RXL3yKl0Knhh
SahfsE/2wkH6ko7pNZIbFJ4G60MiFV6CrnRpgfQfiNaVqR16SfsISDuHuBU+Cb1y1fiylh85otJd
F5K1XiboqTcP1mT8EvzsIHH7pQoJCSP3lilUDOGTMWSurAS/lFI9ivEEaUGwuSZiDt0Gt7oNruac
P4kVkVCKnnMegX373U/0j4kuITIYe5PUQMeUD1N1sHhaTfmZIMPh98kLnFRbM2uvA6FuWGdkPFlQ
Ylhcl8a5BsEdaDD/hW+KiRvXJ6aoEulCI9Wof4EBmFUf+GtiGXixgpveEB5YfZRnOuk3DVYlC22t
KgihurPojuJPPt0mbfRwpXBhbJ4QZbcJNyAG2QRifKY/r43DE6gEu55TL0zaQ1FQWQ0mV9LOdaQ7
LWjmIc2ObdRjNSIdcv03feiGxaWEwTGfDL4lHhZxi5LK5AT9iyQ9shVr6hhZi7HZoFw0oP9zkx0y
kAA81bJY6bYvazROfgK/spelj6q1bfTmsSuBR3Wi9nUJPMqg35iNkf7yMjbI7RdJOKoYoI9gDQw4
JRYimgYN87AcPHr1nRC4CwwBi/rvgjY4RtM4hJlcGV3+Pwk0NCKFIn+z+sllG8d5e4LrB9foLg5/
ErF2wqb2eD+1V90pfjTnO3GNSWIyWrM7ARNaDOBnx+Sr1gmxOpVyJ/NNDGS5IXIaLn/EXcQR0iH3
GnRfl5iRYRnUxA8id+tFvlWruZzWyjetEtGJxkaEP9bj4VXNoRM0gS2ELBntqrS/S9M/sRRErT3q
edyjauZ/JrCaBJR2gX5KvZ1UxdJz/3+Unddu3GiQhZ+IAHO4ZbOzWlmy7BvCcmDOmU+/X2kW2BlZ
sLA347GlbvIPlU+dKlPvq1NPcps6+m8pAR+6HNMS67s2mTzB11aKGZRFf+xwN/grFaCfyqCdOk7K
rH9xZhjNne7iZCi9HqQGDUl8y5rXjNdedktaEQK7WkgFvd6JnlSVxbvi0TXfy3zHO/SuYulAq/o7
Ve226Rju4fs/E01Co6BvI8/ay9WT26Asr7LoBMO2DNb9ujpXTljtERfmOOU+Swxn9bD20cGL3Q2n
o/AHFmPouy33fQDzWjCXuJteGSp5suAJpWRHbemFuG5TMmqenMObxJR6GVjhSn/gAOYoEVBI2Spv
pLxTBOFg9hrSAIkt80PlWFhRImIjAAz5w3YeQlDsvE0KhoGd7ZXoqa3svTGuPvAR0wr9lldgmD0t
f7uwjuVOgdrezEzm9MgWANKoVRxP+6lzv9Rd6uchhcblZ9UfZ9PwsTLEt9ynPczJ/hpeOUq5YRzM
geOZnAWOVIoS4Zm/yWpR3sBW+EsKE7DjPrZIZJxad3xFmzx7y52pnu3sWzadGT/HTIOzkuL0yPiZ
Og0k11h7VCyG6s32AMySO4bt4ZfniADRFWSJZ1SBqmsHBkfKflfTY47MNPZ8t+TDjViblXsuu8J7
sEe8E1vK/y+smA+8bUlZvsRrILoPIlaxpkggJfKdYR3zGaaJXsA2s6Mg8zdr9DIl+8mLGEp45zQ/
qWn65vqFyL/WUjkupXwZte+8pMeUySIyA1c/JdX8Zhd5eomWzbVnNU4OracH/N6qhIdlVf2aSd+i
P6uMbo/sl/gnDMh0EB137pjQ/SXKv7jGjbwYw2/8lHXKfSyiJJCdVdRyO1I84W0r5prC35Rpzyii
I0MpdzZAOsOajooOuiPbOQg1guAp6W5MZLbkoSifRSXyj7np+u34q45hZgEOwOSA7WiEB7mP5TP/
lRSgl/1iJg5XUDsqjLmXn4ueqBbVpxqNXo+sZbPgYvSz/bKuZ8r9Fz217/ABYgdX/qCkke9k1j3v
EmXqhWDumvVmybpTVOtxiKrDEtfA1nt8sYNjlbCM8v0Lc4eK0rhU+Gh8skrpm8qoNGWbBseDvV/J
iWCPDPcQqg80bW3m5FH8PyNvv1pVfIIlJFZ2pbHz4Pow8NcdLdrma8yvX1FzHpfuRpkWxmweZCkG
AGFRF+gA7gYd+ztA1Fd9Ve+rwfgO8ghU0JPIXXaNcPE/oiK6xr0XX0njVGOLSZbGfOZKiBxXTeAV
Kqouk2s4cmZiDhNd34Q5PGaLcefBmONVwD35+Zplt5jQ2Oz/UQS2F8TZzzD7ZSui5lk/GhUW7t5+
BeW+DRVnS2VtJ4YONcMec4nF1+WrZvWX2Rg3bnleQ+uxWgFWLgfxE1jom2dr7Vgn9N3yLkORPXKH
NFwJ3IBRNwLTW8SFdKpm0/fDrrLSI/QqAscUsWjSTWnutfVZ9lSkla+iAOVnbXYt4ogSi/EwxQXM
5+3q7MQRp9z2phDFsyxV+yoxYj8NicpgMOThNOHw3zeRN15rBjzxnSHqSbU5Bj1w+BTZoh2Uc09K
9PDmU+FdQ/PCp+bhec41ucko7dU24WclBy2XHkmCS8PgQPibWhEs8qcd5hfZS05D/lYbuVwtS1l/
i9v3v/vEHz3hi1CdywolvHAxyGxfhG/AT5kuKy5QSxXEVzrrtTYrhj0P2w4u6L5xdvSvPsgnOTjD
BFi9pI82w4VtcF8jwyI5IxxE7DjZYV4UwZBTiPth9LWxv53cjPTcfNbG7ovnPMELoiHLPF18naaC
PHodrvnBSE2GI/9mz+GOSH0/ewOMTz+5vPxXTpECBiq4q77lTrNnfOVJlLaHsz7ijaKa/c4VyoAd
8IO96GTuHn/IFUY6RabZ1UhXtz1DcOVISKKLq7rm5i/e2/XcE2yHz0ZylUfDdWpn9zkBG7LFVF4J
h9j9pX3l/iIr/D77RivSFqWQYT+beofsHFVLfLwRB7/pk4Nw13MDUZhGAYIvTV4dq+UeFVDv3U/5
euI7KsX7wR9Oor/q9IfGvbVnL1qrfET7fOEniVpsYUh+4H9HsP59NG60Mj78r0WhO+W7kNzLepbi
qe6b+wZooOgf/ok3ZQfEfqAh+0gLuOiYDbmB2rievS4Qua9u+SVS7E37jV/DFtikgjLvp1aL+sXz
ss5i00znmc1leVhopTCgt96liXKVavdlqB089ceSrz5zZ/F4XBa509UzPA8BNxpRRzzD6tVWXzCw
KBTEXm4SLuBZyHFkA/phL4YBmn0TCh1+IUX/8INQrQMRZe5nueOfF8jHRu2Jv6ArxW3i30a0OisJ
F/OF0p9fxSY+wTHypovdWVthxPXiX3xXNpzEZIaEOdYbFLRg0H0mHuqI0ut15gtYIl58JW7DP5G1
mPJweUU2+QK5ViDuUFF4rck4gJp6DlF7TvaN5dHHtaIaujz2p0l+vZq+gngSH4pPuO03dx0ojPwS
g0eC/y1u5FGiZFiL+OuOvUo4ymP4NI9EtYKEkDMxOIh4fCq6B3GAWB2kfDoIwHGh6oT3hY/DGhly
v8lJJSzhg6m5crryLNk1fD3UgHpt46KT9poIycWJ8+x+I9pD7ilnRLL++wAtFQF3ogGhaFDTCIt1
5vOiNwbZJrSoILf4V3Djfs84cAmAEjzx3pjpCYx3cl3EfjPeKiY+dgR8JAZY2hP/wSc3PQ5R1e7x
QbgRokAXLF1J4JxO2nacUl98Xrl9bKqsgbdHihf9ke2R+KxiDIW8G5skrp9Vn8TgNW4k5yfXE62E
11ayNXb6FjCBGxH91JPPEQOF0EyNQgbqCk3Lfuo5qrG6qHEB2PdO++dKyOEP+BA8PfJggcOM9xbj
y7PHvn+aUFDMtNvzXmx0Dey9ISyXi4yB4b0Y5ujb1XpMtIagxdwUaiQvwG2QE+cjvIZaqSc+P3Tp
BkGCOPOqj1NiB20zLCR81y3m/p+DS3Ev+NIui27ZeU4mNfGt3qyNuLN8mtzqHrEw4CJCYGZzP5jx
RpYLm022tnLTOWJ+Q4Lk3DKYK/k6W9U5H++dcTwms/4jG6/TtH6z4IOFN9do2hXnU679E42f90N6
72InwcMHU0Mod7eETI+fhpM70tBPJZHUU2Sl3/BtEABxekZiWdkV1p0uGd24DT6RXvrzANub4lyI
c3ayarUhnJ931mRt7cS+ZnncFWP9QgwAMML+gs+Gw265jxNgHTZMnEQeOFsk5+KHlen1aJx/DK+K
+mc32KQqLDYwCF4SW8HVpqiLguJDGsPiuc9xqov/AKTEFwUmHik7odg4MYQ/fJwvVgZi6bz2+WZk
0hx/zLN9LfcNrwl9GFoh/eDOHpsGr4G48KKQFBHaeScSLvISwmgisa6VfaNzTLaJvLyv5RYTEdzf
JtFUqIGfIvgQJ4Etzsdr0e42vyXfEXNtEAJ7Ln+Oo73LKuPo6M59mhhkle64anwjY3PXjV2nz3Jh
Ubz66AUONl7XWzzz+S07h/jL2/CMYliDvvduWvNBDV9nxpuLpI6tAVi8uUTE9pLZYIv+94qRLKTT
gwwmil1SG67zJDFq6+IV9FcovtHoZAh3TT6NDN+9QvKMDZDAqUzoFzNV9O3bxTNuTOJRlB0jr0Rj
c5JjnB0lIykfdobYF9mgQUkePyvhqzhpFeg+tIscIdaEO9+SvUn7B/ljyvTR7zL7yWhvGrwqMP61
HYkfNerQ/R08JjszZdQXvRdW9M+535ep2VvUGvkiuREcsyx3Nop7ohASQQ9cNo5h1ucnsYT1UgZJ
Fm15kxyS84oUhMqAmIGObwefoQfG4A8ohZz0nS8rIc6q2u+x7jJO3gD/Nr5FOwxYEecwX9s9VrYz
85/0dm8q0YNOtElDGHAIczQHb48c5JIUor1tUlRWmG+ha3lMImafDX3yainWD06ewe2BRG3cOqe0
UMuFL3oXr7ueSby0I0hr+xB6OrnXn12lnMPQflwygnX7SQm1K07BCdddAx9KOWvo2/aqmvXNiFfW
tctjaT8BdfT1onrWuEVIwFhdiOzUqttSgd26lfJLMcMj0wXI7/Qnp4y/i1deFgJog1JoUC8wAAVa
/CpHC6/QLWHuofSyO0HfQM/bo7awhqKvwvKlRoVU0W/ZAAWJkVgS3czi0Ele+pZ1S8bkiBaQnUyV
aDcZ6HClgvYNw+fdiA4mIhG5KFWMvOoebXUIRK7/CSkSz5XgaLFwe+gY9gsmoGtWuKXyIP6Rq5ib
DtsHMmkbr/FdF772yRcKXwxRn0mBtpMfzs69Or+dDAibK/EPl7nxZ7JtxCYbL51vC10ZfJnhNgyi
cEjLKeZ2BIkYxT+itCTfmtwtWu1HzQvAwyDM1qMJKN7EJRtRIQoZAZev9gryp2t0IeslynzAIXFo
NmNMoaaXlxEnp1+mXY+aWHHMcylfWdZWLDgKoF9DQC1mEMK1IoEeR7nWk+8iPx0Zu6bPNhUBslNn
6SYkbafmzg35gIg4v1yOWY6oi6yVvb4vyLn6GEOn/RZr3n4in4pujgFzsKcRybAKhejMMfiMfAv/
NGF3T4MCWQiaC96SCqLKsGAVdh9PadPp6qbW++2oj3tt1F/f3s9at8MSBZHjiIu94gk4S3YSyfHI
8oxeIg6jq3YXiQXzLGjK7lpUo+gKUaZdmErpYoSOc2P0CrF2Bx/E5E+OBl1y9LZa2McuVueyDYTC
haIEsxVt+7rwkXbkUhRCUyERyQ+5rqK4p+l2YQhyE/0mcYpSTg39VI20SWfzXmkYJ8OfshTujoak
oABFoskaW3p2yKncsac6OcpeezKNWp5DQ/UvUWgE+m5/y2nhcEBLfFpNOv/jh1gSLW9pCtXtj2oJ
+KZ3IcaKp01vxeeuI8QEkLJx6x5DAyFXe9+XzbFOu4szGhsLFA5qV74Fbk6fit6Zq8O+hE4XmMPj
VHV3DveKkyup47n6sl1jzEHWak92lZ/DxgrI6O1ixdT8ZRpuNcUUXWhHFsPuON6CRu/s15ynImtR
meBC/0CgCmZdrN4tZqjgxvSheePgdccIq1dVFDXqs7iwtmQaUjpCM9wh1PPQQyCcN+0xjB1fry1a
MXSSnS28YNrki0Yro0FSRupApoQLZPyW38pt65QlpxEJkwy4loRfQ8u+6kmnT3ZlyS6jTChtkdvt
D2Hh7ebM/W1gnAzsC5GQQYV/ccrb0tCxoetuAqmR9WPs13QM+F0jWKjZlayDGEUn+l4ABHD0kplh
1VuaVmyCqzkvGVa00qxbKRflOGwjjrDlznuh2OySZypVItBmFksYJn2PJQ1LdXqTOcterGnmMMpy
6q/EPSoH7aLRjqI2q6xAlI5bmOeZuEZOPdTtYMpo3aRzs4iaUzw6v3m7nW686jn8sWHEAK2r0nB3
kRef+rwNNHSKnqMhkAC9jq8s9ItYLJgzqLy+oFZL9dnO130T99cowwt1hBytycTkG30eb2dwr870
rUJLV8OF4eN7j9frSLeZyZWo1lmN/aYzTmL2kQESGQAriDusTQjrNXZKanKskC7vE2cfmsVDHRv3
VezeGC7T01P3ah0d2CDqjVUpG3FyBtMEaOZtNCdBDSQUufMNjKO01i60iUw0yI03qtfetmN/Fw0Z
GFLktCiD3nV/j+U3pMH1PF/hviUNvqYALR1sZJRjuKmNiGcC5zEOPPExWjuyqQOMHH72WqvLY01i
vqRyUCvTHmOXLt23Kn4RibbROO6q7iUFZvb9Y8jQEYoow7Zti21G4hI2Y6PH7kdtoIRDoE4TjLfd
XnyfEnI6Gv2etKR5ctQpZpBdcUzxBssKVLhRUBHPv5IKYFCMs6OkedvEy2vZ2OAEnuXzcg40kPsl
KUKjLCJ/WeJNokd7cbnytLlOHfOgq8PeXvEkMmO47hw8rCzvWj/XKFWSAQ7j+jAZFP5cnBqxTDTo
G1YNuQE9+sxPieLkbmiYiCHeRkh3imuu1Ejzp37RbKbtDber3XypMdxxg7PlavGXlH5UQQG+DpoT
ZJF6BJhF44txPeFm2dZIqiramnrye0rtfYwiGwhMk+yn22RbtS7OdPRfNxx93lEOgIlQzNIEli9O
PNB/2Q3Md1cDV1ejslFqEA56XXTsjTFokLTAJQ9pEPvCd3xZ05Lq9BybGAVKAbW1nhK2F4K3Y7jm
R3lunMXbyAZg2OrHvG53Wq9cx/N6KAeL1HHFDFRG50jfrLusDy6zn3D51UM39k+13f7MFg9/usQU
UhRITcK4eDgqTK0cCg8+zep7Y7RO0MVtuaGs/bh2PeCQ7MlJKbsuxYkJtnJm29VreTj6Jy/We5hW
j+LkhKuNCaKtrzUixqfVzc8otXTf9FxSjpPmzxNdDx4szzZMKaK8oC8NLCw75IG8ZLxxTeVnlprf
xQjmlqZsotW7St3li94Ot5ZR0bIdbTzKi+Lr9JZOaTMPOI+3q+uq/b5z+NBkTuBz8I7gQL8u9fSp
CLtbtXO3nK61YWYGX07pjpbU6FzM/TdgTRu6nK7XusnQS3npWxoOdF1w3amgSjm6WRualKv71Kme
imG88bp4kznfyyltmfgMTkVBOLESE1g/f87Wn3PeHWucWwe1p2EtV50ZoZ2FyVaZbo4Wd723SySy
YVPbqnCFartYcB2jn7MxPBp2eAJ4uo8amJDqqaGRI95brgCF+teu+DIOq+/MhDpoYcgPwDJFGzdL
UTNuedTaGGyGlr728bSXOw2a+YulJ1uTQKorwn3iql9jO3mI5+S6oMSh5tZXPc5eare/KkQF4JNm
mg2mwFYf5eIpvbmTX0QrAcgOg3JMLuho8QzT8tmBc1PshEOKu9DIrKPiBtzhzCQS0eppN8TPaT6S
7MdhKUdmd1myLwRSA36TTbXOc/uz2q4MqFQZn2PuVzoWQKSsVM0R+6EZ4NghNscyeAszI9yVYvTy
hNIvJwZZoultYnVW+ytV5megSFzvceNxIuISKXNMCI1fDtUO7FnrfpKxsBE9MZC2HhOoxVfyEnak
wP5RgV4DvVx9K0wmGCdKbgVmVhqb1YjoCVO6S0fQOsfVdwnjtLr+HY3eS+aUQYQISqCXuyAQlug8
gXDSVz0wcf2UqNkuqrKfCCC8kjdinJkEOtDwbMLQOnVF+dCq82Oat5c0rvYZ/lKJLge5AiqperJz
65zy7jOUkoNp7eCedQOFm8LbHuVLOQoVx9np5q+2UlwgnNuKZrX6aUvz0MO4xho2TadrvNwr2ABv
yCkPGGdxmhjhdlVSNlf18hz22cmMHKrYSlH5DRVeooD+HpAZ0ktDtzMAF8ZpPCGt9+AV9E1fGg2Z
J/u7V+bPSWFeYTdP+EXbiopuY5hHmqH2nTWcRFVrVbiLUqoIwu8VZtqGJO4W2CQZ9QFE+mp4cCeo
lQ8Y9jzrYQtSHE2aaUN5GOsh3zdmz8XSB+0q0rQyUICsU/HELxjmiM6PsOMalkN1XOZQ2Tjm3FwQ
kfqk5YrzA2ZB46w5hGWrN4MNtBvj28KI7HmTWXb2MtDYFXSKXgSUKDQ6HAHXOoyZoVQ20CrjTPPG
0KCOzbKMgDkeTZ9DpgBt59O5MXo34LK27Ibeb5TR8aitikudlAyqJyQZaPO+FKAKoY4wn7yoVKnR
hb9S1fu+Tt3wVW3b/JJb83CmoXW6C4HGHMyyaE8zQMarXsdn7HsyUbYNwF9J0znQBpWabWuUmygb
Q3AXRr9vejO+mlbHBdadTPwg17cpw9O2Y1JEW3WKWsqDhOIbgNjVdZZ0RR7MC9I49O20MZwEPx/u
nCMkJ19qNQcTOM15vdetegXKPJZJ7mstqYPKmNerPEag0ywabowodU7NPKWnGJjvsc26NijnMEfm
TPds9iGe87IU1sHrR/u7za2iWS7MoJSLzS/t3LTU3KwkfHLLZbxXQWDeQTue4UeVyn1SxQ4nYtiB
XljzlRbO6dHNyyHIkyV+4hbU2yVcUj/RCuWw4J2R17dhxw9rOlRb4uVJ70NmgTXNlTuPNF6UsQNR
h6LO94NbWeGuU0ARAVNy63tbnQeycEb8ZIF/rQiKkph6RVRc0zE1VUfbXMlLGH16y1nUwZj1nd9p
ob5TW9fBli7lCWrv5jrJCYy1JAEP4taaT3TnBRDrRVvmkVjkBMFFhIVDG4szDBDi6kA/ZsvYZFOl
H80xTe8ZCTIGIXHtS8qF2oCDoqCmNNntUmn6VZc43laJl2mzLkyBBjo+PdeWA4mVlkcl+DBvJldC
Y6PuR53ZIi+ZvpCu86bbrIlQqHpOg0Ghp0EPHDoYhnwNWnj278indbehA7hHp/ljVzNB8SoaXPdp
GWPaPOqC6dLeWhcQYeqh9muqk5wB2FV9q5EaO+exWW6VVHtJury5M+rQ2tbr9JwZPXhEJ1a2Go0d
20hbadyLyUENI3DDth8brk5NecfJKmbL9gWt25G5fE21lGkQGY6BYcVUVL2K/E5jt7vUSdpAnc3V
x/Bbj8aix9d5iU7LEZDbJtW1U2HFcwAJfP6gIb3MKystXDGzDkrLmQHTherJGCKKMykZ5WRIgMgu
VUuTiLpcrV5Tb6lk9xfPHlK4cDTvBYzyvKNH87Xs1/lsQ8y0qYc6C0xOcDOPs7qHZLo/dWozn1Wh
s1jVatx3MahMyvB6Ak1TNRWXZPFoW3JpmTHqMbrMcAvBW4RQoX+ARcIlHKzwDZy6mPJaDYgbaICb
v7hhRLq6haQqWi3qzrFJgOaoSzBFPQNondrat7Cz77Dtyv1s0AuXqGHhj1oTi6/v8XtKs02ZxbUZ
i5EIrMm/16YxHBNL6bexM67w3qsO8XA3ClkIPanV2sBLR8OzOyy/Bl2Zgioy9Eto5sP9kEXcFwN0
5jh32o8Qc/6L6kW0q722PqlZ5/oMXsoCbUye1Nh7yhqk2C7KQ5nW9taJ8+FSL3W9Y2wZBRizQe5M
d9mMYTyCfWVicodixfuNYGzuSso5Vqlf4mlOgrCjxyizB2szRuzBquOh9RE3HPptoo+2cK80a8i3
zVq7ZyMPeyq8vYnRGQWRbqYkWSZvClYl8Q4RLBUH2+QujwspVauvzE2YMsej54ZTyjVs5BZNYeVV
H7ghWe2oG5D03ib/MEI+siaERUDw1W21egJhCstAa5rqt01PWlDkHTQlCuButSxcELIxWMGioA8Y
E0h5jSkpulJkwVJ17pm8cOavpZUQjq3Nuddnilku6GfYN7xtAftukLkzyjjVomAo5ugYdQrlf9dL
dnkOCD6atD6IjDq+p0Vt3cI5Xp5LsnmbyNLrY77M4L8Lt6LKbA0WHSvl8hhCgIQrgrRGc7qbUve5
iuz+BcKQ9AllBKxMjYHpWLG+mRqEpiq4mKo3doe80wl05hTvpKRqgVmefcUF3haTRvPhK++3Gdgy
UoNMkbgZIE7YhDaB/ghO/jRY7RKstdMfYocJvA5E2TdFX6I46nU91DbhPnis72mqj3fIPdjqvPUe
wzxX8dAj9cFI2naH3Z33y1JDd7FigxJ3Xb4kqNqvKz4YMFAzCmoBNE/eCMqlidvbKFHUuzg1Ke5j
tuBpNmocjLb6NTZtybSz8WFdIaiRmbZ+2FvgVug59NW+SrZaBWqsyhLa1geXSQrtrGyWvMgjP52N
VjqmQciberZtKeNvFNvQca684VhWURL5cTYB0KljugToWA+KpCcnvgBGD61Go/lu7B7TmVxV1hj2
XV1A7lW0kbMZ69y7j7SSWCbn7Er8yNMY2zlwoeFkKPlvJWTWr6fo1bXjpHVQNY55rKJxCOYQj3uY
jHY36N2wn0BEXdFqBmZkLof7PrXVrV5gcfpcr5gvOs0PsaWTt7YZ51Iqek7AjJsR6V785KZNdmrU
Eez1ZPVf46FKA7WDu8eIS5Xqem0flQEGzLLQzNserqddnw3dyVhXCqprrBySeFxAFtHttcnNZLkB
QE4if1iqTeWMsIYNGsW6JkmokRr5XenRuxHVFgEejfqEX+rqJ1VjXWBDHi/WOmYPf2/8+YPgzZTG
o381rrxrdDKiBvbs0rPppbfhgbHas7jFtZdf7Nx9rFznuxkXp8jQUKP9+AnZg/Zh2ww0v0Ky4djm
+3E+Wp6Gg0vvzk3nOTFumpLus4R6oqm6P/XWTE7e5BTPlTq18AQyTIox99x1la6QOuv1i9LYxtPf
N+SNF/J9Jw8NPDCA4XMbzJP4bysUrS/DUGWFc6Prs4cpSOMdLRSMmJr7CRx5l5PdDPV8v84O+Ug4
UO8Vd8mvo7SIt4a3tLsOUSbxSMK7TowwEB+SlNdMabh07f0yOOleKQplqyc1eZw+qX2j8PLntnO9
I6mV79Cvgx9dGZbySUfURz1tLiRfmgUVqcXMmf+uzCHN4iow6twiWCBSdC9nOZrM+nWX/ZR26pe/
b+VHzZbwzcDpTbCq/0ElUmmNsWSLOtzCROd+q42qOgp/FPX7JrspZiZLsK2uP4/l9LVYy/iTXs+P
Gs7+9fi3m/+vnrZmzJdxTAfvhs66yM+n5UxLEyAhiqlm8mhknxHyfkCY4IKTp8mJmJ1Gt3ctYNrs
srisim+HfsiuJiMmcIla55ND1OSU3t9POgQhBqSpTfuDnp92sigxoiG8iVVQweSOhLetzu5LmI2Z
STaRBWX0hmAPqc///UA/XuH/PVp+/q8dLU07W6LcGG4Liox+57jftEb7jHfio1sKrQBkVWTMaNJ9
d0ujodIZVMJDcNYflYrW4yy7zwzlB91qnxBuf9D1SCcemTfbhkOT+QH/Xc/a6ZWnYdFuYnzAxqm/
wd62X5P1s+bO90Om0LE8Bw5a2NTQtu+79+fKXkPXkCkuAALg7aWAZZJXg9kNUnhQufojZj7157W5
bgF6/f3QPthPjzXSe4zf4mnv99O1wpR5wlZ025X7asFrXvK7tJkfK6oH//8nacxAUjX47mkMftdE
SvsY0TCctbc5HHdA784tgJAkpSeCROPfH/WRlob31Ka/GYICGErePYspbHM9dXp0a9h13PtOteI4
ruTQ9dqz6ZSHbbakJ2yr5DRYtTR5bSHbjajnOcrWIErbZLrWgWx1u5danYZNn00DFZvCOAyFU56J
myCeS9Jm61UrucWWWkM5KxkNmvQpd2Q5wTJMtLWpVvfJLn50Kf+1Mu/dMEU8Wxaud8r/oxX3oyth
cPFlhqlwx4pV/pccr9lUOo3axzTeUF/JzatWqM2U8cbQm08O6gMljBj/36PeqYwiCu2hVzzlBtiJ
nztzEIZMrPIEPgdk4e+XQvto6wzVYYYEjBXwsb9bV2UmsdNaMLzQYZMUzXZNSVj3uxXebTWZgNUI
jozCnQaqrABHtAD0s0IgcXH1idCZ+p9amnX/36u8W7dJ8qpxu9W9cUMrv7OXJJceTWVTjCnIHjrJ
6a9Zo73bkgOMILQDOwAQ1lOoxbeeWl5SUn0+HDbKth3t8GIC5wXNEtGQ61UanbU6znVpUnYP9Qlo
OKWS0Yq8jWOlDFiqa6I+2hnPQnB1sMrY2ilmq9+15uy+hk1JO4ruRTuwI0vgpRMOcwJTuNe0TVCn
5LWbpXK27VpVu6ozmZudVXSQ5DTz/f28PjAnkKlgLDFjmsXAmf9ew6VIO97ecG7aum18Iby2G+cT
Ff+BD+JBX0RfPeUTOuzfPaNLrR62Tdu6aUoonojv62a/1iWAkINKZn8Zi/MaucHfF/aRU/2fp75z
qtOOzBLJJOuG+WzNsR+poNB4CWfyBICoUcM2qB01DWI65Y9l2BAgaAUFx7+/xUeix2wryzQ1Ut20
3P93e+th0aGridPbsSrPrTI+UdzeWoX+0o9pTGZcff378z7yTBiSpOM1Q4AKvfs78SuUoQo7V0tv
FTMCdV5AZEnzRe3ue62dL12rZ1S1qY/0mbuJ2wmoMJPAAnuEleSTN/nI4HpwJmPuRBO857SNM7Wo
886ybkIg9aCM6/o+ncgGDEFDcYgSI7VEFSaA/JMHf6SAaNOHRppnq+Sb/rvlzNyadUxgdBuVXkQF
sg+3sL708CFrn47f+/NmQ6Pg0m3I2WpwAr07XiqjU1YOM4EbYBMFjpdIbcn5W5fZMK4JPeFqTi7O
2jafrPFP4yHPdYQDgYmZkPT9d41mmEaFOszprVstN9NUHmGB2nV2c25N7/7v5/ingtBUHAohsYPz
iGe+e5RWQXadkWqmNar3rcmtfHssP/HOrD83UhfmDVuImGE+fH9Z1NLT2lazwxujguW4AT6wSeI+
P7nOQDNRFPabcUJR2mU8UMxzV/1QNQSgcwhOFj5/UM2Fa1+XxWTuo6lxN3r1tZsebXBYZLLMcw8x
3M4ZqJ/bi7Fumyxryai1HgW8qkwuo9vB5eCmFBx0swStQOtKuwzmZunUej/piXlQ1BTIDqTcxQRR
rDt16RXs45fWcsMfsVv+qELQUQlNrleE0x6ZvwZG5mLcmMqz4kZ0Wg6AalTFwvapAMwSY0y3mCdv
UxvAhwsHOsdcNYGEO177NY6aMqeDKbTBUtZVkNU00f79WEX7/TeCYcPftL7uMojgvWJaIor+SR6u
N5rV7bJ6JeSPDgW8J/baXvJ0uEn19hNOtj8vrTwSXn6I7CCAe8+K05hNoUAKoN4s1GbKsP5qaxQu
l2Q3psnPv6/us0fJz//lXJleMcVpW6o3cHh3V8kaAZVKSrJia4rGXxPzE6quP4WEkRLM1EDVsa4/
JqABNSAzG9vrjWkxQkLVyVQx9+PH3xf1x5HJQDjMpOHpGiQu79lI80b17I6a1k1SavUpKavqS7sA
ZYGyJrv03tjup7i1YZnNvE/c4T9tqTxagzHJgSmZVNE7PVeFata7Rlv/D2XntdtGurTrK2qgczhl
DiIpUrIk+6QhyXbnnPvq/6dob2Ate2EGe4CxbEns/kLl8NYli1J8wgFQKnfVUcMnVd/WYVDnVUii
bCyKfzEd/jpYh5mxeBgUZjC10bT+kD5F7XVx0eTlpTYakpdlUKwilcTfP5/s/3gLvqGDxW8JAM+f
BopGqQpzaqPi4ttZ8Kz6xfDae4Dq/ovU/ls5A00LJjmWuCVTg/4M/gxpCIvXcXrRA/ArJ38zq86C
5j/UFBM/zUK5MFn7uRxAf7HanUPy9p/3+ddsGkE1BlCckd2CXvnX5G6DcaZtq1T5pSljTV0Ung2o
wYgOpTAXWOKwaIM30oAeYASzdWCcoONu+8RLkbZWRomtCmAKKWd6AMp6r3WTtfdHLfwXm+nv22CR
/AeADxFJ4ID+m3mbwIp6CqMigJ6ZSUyhYxiu/vkc/jIRiLyBkeFQTYjn+hc5u52q+p3WRpfCd4kp
p+3F1nVvoVnE6v/5TX/Zf/Im4hrcNg7RXyj5VRLHYaY5yUWpR3fdlDSfAria7UIzoJzeqkiWDPW/
aOy/hJ/EFcFohGEcwKz+AsB3itBO/F5/DLXY2PoK7YJdRbOSS8UUKuXpn3f4P24LswAsKWosVAYK
/WGK9Ebo+gUgeVedSrgwm7d+bf3LK/4WfEDg45wwQgzZCo/+N0EU5CqGrjBTqYQ1aZ0Moh+aBrLJ
2DB7fQfw4r/NY/hft/afL/zDdWACXV/TDICosx4iAF0GMB4aOp1xV3sv3PzzAf6v6/rPl/0pW5kh
Nmpumj06vg2Ub7n3TUppLFRIVIb/3wh40MZ/vMz+I7DRUCtUO61fPtbS21TUUwX+QTed6rYN/0Wo
avqfJsb9XYTasFJ1S/0ziO+OTD5yWmY7JTZj5lwNHIxxeDCM9DXpR/pGSCJ5Mclae6kpxmPRNFQl
Kf9yuP97ERZKk1gm0yb/VCAKILA+ml99JGza3hq/HPdpkinUYz8P/YrZLvmSSvkzTQU/Ywo5Dsms
VxfPwzv851v+X2zCbEjD4ChAm/zTYkfQZrbeBvW1B/u/i8xrU1Yv//wKcM7u9/dfZh1njjfiWRbR
PyTPH7JzsOeUAlujuDLcYAWmP4W47rKgxMVzAsZYhPsEsJGs8B4dpz1SQbPStWJllcP3ejYvVjF9
RHX2kGuU33jfC750wGHZcQ2GV3AOs+YnadxtGfkUpMcvRHr2jZ5fdGZ+0NKak4esH7QMPGqqrRae
N1KlVv4A+faWtN6iCdNNUg8MDqA6OC0eoqwDHStf3xfERGpBDfXd7nWOuuUE9sUCcMNbQP1w0NhL
SrrWnN5uivVsgevKqCs+klPiG9Tl96IqHw1rfHJCALFnnW5Pmj3oBE9Oas/cCruuCwrCq6cpyLaj
OT01qrfpQ/eNMMsXcx5WJdXqcdisssbc51O7dnWqYYhGJ6W/a0p1qVTFDa39kdLAZYVhulRoFSn6
4Vuv16+pFu5B516WaXkJqUBvMm09pApdAOo5opl7zqtyxcisi5NkX80oeoxd+ssy01lQB0KFTs4Q
LJxVZrsfPXV8Kv3smRLmY61TnMuv4xA5N+psDv1sbk0KTu2hfjUEhNFkxBYnaS0VgCYZML+xSu+c
KhSNUm+2tuwWiNJs/kpF/EM7FE+OochPrAd+MkoM9jzVw1MQxg9W3u8C20AfDV8GrXyInIYeFZN2
qqjdBXP/LaY4bzEzLmHbxNpSp0XVNSYGUfXrtmhekpg6yIgbDqzwTBPPZojq9dyVkIP3mtCSvmrm
/trA5qEXXnXfelND7aDbxboGQqFxi5NC2digBlurGF/ntjhGKW2HfmmuLIrq1RYArIZytGT63pQK
yLI0yvfdvo67ExiORzNrHsc82GS0idZ5vY6pJk5Kqpv86UpV5FouTbHTh8B3jn3YHSFss9XXTjGG
XMv0lNmpv+wG5+hWNDeDUFMAWB6AUr0YXVqRnZYKZu3kUGXiOOWagaH1ws3pdc6YPjG40WWYus/J
LL83VvDNpvqy8vW3scp+auA5hIPzHVjoyyR1H6OX7+OW4sK6jfa9bp5KekosisqYU/PsWSMZOnut
GeOXrm4l57tM50FKjiCF6iEtgm2NbijAtnEa963iOIsWhd4PNTElfz1GdHhQcoiNnBzcmcjHpOiX
vqBgduCEa/vRS23m4DBDCX/5K32xDvPgzXKDbMZJdtHfpgtSSPZQVPZzZs7nPoqvk0WEsjS2sZ32
q8GJKWOvKlBmFCXQnoqYzgmNyjSj8L6BmBQU9qLtqU9OvSl+cugyOiUE3fQpfFQmtd+pkUe//JAd
im4ERIlaQ704ySbrDCempM2Tnw3xSRqGDVpfwvljUEaGmdslSDvUOQQ65SjVuQL5wUlZsOPTv8do
hMpb0f6wimm2w5ZbC24sU7YWhj/sq0bqp5211b2FAV0ttnE0rGvjDCwSWKJ6pZc/JgrBWvr+arAc
QCY6UZXUJDS/0b8OxI6euWf+KrLUgM31fqYWlPTlWK1H3ST22xxlsYHTrxxqxCz7hRAumHH9voVa
hSJaRvhY3tdGM1e2E3+ywwIwY6EfUFEMXd+yFBWpp1TkoiadiiOsHFBAlPITaOKH1o1WiZWsnTZ+
VvOIOgb6EFTwOwstOlV2ss5sh9xcsMoANEobcxP6b5TLvtVhviPCOlXxLimmK9Xsiy4YN9gxpCaX
cYHPSDGZXn/PLe00T9/nNDq4VBMORrVLB2mkveNjyKnq1lVJ9zldJ4BtAYBIGy5JLGMGwg5NHsf1
Y0/3QKH8DC0ZrOku2WMCLkTUVGtb65YG/EJOURpT7cYBJCNf2OAVjZMllyxc2iv9Vs1BzAJ5wjGC
L23enjLbP1L+v2y7cK1pH7Ef0vgFPn0dbkbeUdPTCKApSG3am0QUOUX5QvjzOKXIPB3k3WDifySQ
TT+94vS3Io+3EUrIAgFIUItYrtpUAHO+EscD3nUAxfJT4zs+2Do2sGq5Dm61njzFtPTbNJnymfYV
aKg1IRWKR3hqTH2M44Ov6yz19oW40DJwboyFBe/vKrfaM7uJfSsKUEqTveZkNEgJ23XFPParpfhn
keFVj/TygL6knRdHLACPJrCmaz85MTha2rZsNerFKeVTbCFgBi0sjeZHZoNXoxqLlJp+G0XWpLeW
h1l4yX76mcJ8CmrfBoBbaIYSiVuQPxGlX8h2VJo8J4dW+zyvT+j2lVPVL4Hmr4L5Q4lKpENifg5N
PtIFPK6aZniMw2pvxgkdak+wAQ35Gz3B8Z8/4pD+78k4lqNzLEgU01o+Zw49kekyoClNb8tPmHKV
WeB9ijpvmVFjDPqDXVWv4CiuhDudrl6oiXuo4c0kzfZuwweppZ4dVJ31kCr9NVWUA/6iBCFXxWjR
k8GMgpHi8njY3HlTBIfywoLuEp4ti1rqsIC6qV2JWFFFIei7GqkAbqKeZAs5SZNUFJspGloNuv65
oj7KKCkO7brFFF8DmJV7F05uDBN8EIdqyPAo1BpD4/DxsaRftcJQSGlzosbtWanaY9ZpWw20EI3Y
pSH7EIwZax/Twp/06V1Y0oe3GjxkKKty5lhWpjoMKKeQwAs/hwnAkBxYE30n3K1R4Un3LMkhWgyA
K2DwDCM/ltQsbzkekXlt0G3JUW00LpYi309WsumnizdIxdg7wwnoAqQmnJImjfXIkRiJ8dk2zHRE
embe90yTgv90n9rfHduViSJLe6x2XqGve36bgMVS0wKw6uKDzmr8AHwGOM5Jy0+N0yBitRKKtP1h
rUX1O+/WghcbppLfyif7wRh+NDFA40oXc172kfEhVxbf0qxYegXFlO+TqW2D7moKBc+gX9kx5ddJ
uVAJxgYltZW9c6HCC3NtBtEkR5eeVAiEivJtnQ0rtv8km5OXgth7gVUG2mYjcuEw3txOez2uN7Q2
gT6Qh/spM/ZGlPwycWWrdeMA0/WlogJfDyuKOK9aRY99HVzGOfjQ2Q3rSbWbEKhhn/DW1nH7GmFy
yNtLJ33MTG8tMs7oy0Os0jvaNkc5HBh9WenKLuMq5ThsLT7VJm2Mo7tgcBLYJuadtoVpm0LQ2nQB
23zmeJQq2M+AV0x63y4qL7qEDPSjvug59piCXtCDpSol2GnaIoqLH+r8imDhyDNaOqNlNmUL030X
9ojQAHJuEJRGjwpRfCDKLFKd88qxMG+Ckl53rlHpKHa8MZR3l+g7Ixu+yH4sGnGp8f8pv1m6008a
k45dYdDjSqtdVz1U1JJX0meYpNtxyo4xet0CDyLovFPlXapIu4Rdg1gI6Z31Hy0GPa/AYnvUqbzP
515bpY1/mryO5HRhncHq/1n2pGqrPngrCceJHlfa4bWbbSijMJ+EjxhVC2IpIEIG115yqBirG5VO
gGXM/MEJmqAy/pwF2lF1nK1GfEKxnXXXFDuj7mImMBcZynlax25wBk3vwviA5RDRLdcD+tDkxq3y
u/fIo6GwahIwoIHi9DxmW3jxy5D2j4VnrPusOsjb3Ywqf3pZKUU/WwzwLfBTDC/EIGHkbTbS64Fh
T1uZb0q5ZvDdt5UzldO3Kgzv16nOmBVajToednJkonvsrvsIR+trUExg3/FBpos95950adXxZDm4
TLMaIYO6XWdVA9qov6q19PwqzXNVpFdI8JbXzr5V5y/NUPXr3h4fmTC7E0HnIhUs29j4BpN54vQY
lOOp7v3XwfG3gTd/p9t4W2iDAwgZjtGczYtBnb6GNC6gJnaNF3SLvpyAr8kvatDuzS7c5o3A8VCz
7jubNk+f3KH8oHLwQOXtJivDs+9XW60xrmBEr2wjfGuQV5T2bYaKUZccIrCAzj7Rvc+h8C8BzuYU
hZRk23tqrbaN6QMJSDOZpyXHKoH7VeBUhKQwg9JFVRFUHXpqSMcfaZBdC0PbEvItWHrNQJD0qY8r
sVMxB9r+RSsJ+zFI/pwNyVHEJVgCX4vYfLKD6lbnyfl+OlN0pJEXQDhSOFZ/1GdDWTKQ4UzfBXh9
xVtSgKmiGtvWAROtoc2ly+wHz6CYiI3Ohr0p5vms1tYBLISFp1b0uIXL3PV+VkF1tFDXAO2tzLC9
xSZavtbAZjbqgOLv4KuQUjqp6xBSGYPiYGfxccyvVL5R7TKtzKjczEjbBji6ChwaD13pFu5aeMBM
vhGrXYqJ23MhpT09BfMV0Ur+VQ+1VR+fsu6zAnAD7u6IhiAkbAp37MmmwdZai8AxsGcNEKxnk8+n
IGOGEugP2tc0BROu1x4KnOg0X9YKjc2tiWm6GRLaZpE1+UTZLMsRQYktRd/10s6PPFTksKje9iSi
RHQJBXxA/KTrZHLfY0PbONys2tsnPwMgvRvOXuds4wHIKiwoNXTWkRssKOBeNUAuiuklvzPhAUaA
FbRoZqwIUY7AwXgQlK9i5VIVAxQqNf1QdTdrAM6GW08BvIvEGzJmIVcop2Q5LyKUlTY+y9cEjDHK
+GSB8nDqJ+VY/OjRxn3yw09txMeXpCMxNFVQNphjXrnPGO5M/HgTWStWpWjp9KYGL0IPShE/sX3c
AzFoqmA8gY4kO+IWTGINYhLNurKuUn0rLMe3gSxfOEBS11RPouE50BHnSCtXIo/rQCdPWZ8ss18y
7GhVj3sLp0FrXzIbUK0+WuhoHU4bHHZ6cGgehm2z6AuLIrl4FH2ajSSLEogCHDDMh1n/ykvvJheH
HdAB3b0n4ZsG+WHYKkbPrJjv5fAcZ4RdPQ/v3d0rgP+V3DhK0PS+iualjuLuJ7FXOWTfHO7qzgii
gwLUhflTaLT0vzWN9OwT50hrdNTOSL6pzFMdpve7ad/K6eROsmSIYm5qR5CVtyyOaStMobvRJAaQ
lrq0EP3iE2aBTSBY2YjxoWLl4WyJhUfLiaDDLkZ8QnbAimbNp0n5pWXcezXmkPBN2ET6MYeB2iDO
b040ECs62lA92vnB5nVwx5lwkXa8gTNtftTlTTgzDtQtZF9P9iEl81uZ4xUW6QDLJH1Bk2q/YtSZ
wDlM8bQz3Xzt+eomDd+itt9GKGFd2ca0Xiohw2XkHjg2MZuF1czuTURk6pqbNlYAI1M2tVqdBlpO
NaFbkFT5TS5S+JRwuTSB3hffcy4kBCmrAreLzfA6tgjt1HOydC34exoOGAMmBpXIJNL4SnlmT/zZ
4AsaUIHCNHjXji8F9ljKKHOl+wIRcXY2BqrwvK/JjOlhBlnUX2FfQfRlMW71alyK3BHfLiFTT967
AlVvAu5D7A4QX2EoIQ7xuRp6Y4wAOE6eZUCmff1R9eFWmEZnh+JBNvyb07u7irGzkzMSYS//9sZq
JVuP56fABEPBMHZ9xBvxCjCw5SHCkyJsIRl5XZkLrHgpJmBV+UDV4NIwjyhqX8VKwdZk8AHSCmDc
UN0NlnVERsojrEFdGgQXEpqYWoAn9HBTz+EpxS4WXxg/j7lpX2yLzmbunYMQrhL6rtkfLvwG6La9
340HY4gf/fwF/+eENb6siARYorT6CKwNa8Myo1LZyavutAQqnOA2Z+HJwE9lTs1ShI3SXmum4o5l
vLnb8fbNAouCbrxFiTDPlI/OJdh6NgAHa9BIYpTOIjU5/YKuepfCG1n1YIcH+VmDWwSk8rsIG5bu
J94y8bRtDPIsYWG5fgO3avLSa++5AHnRxY9hBg/X6hnTGl8NluTltD9uoB/hCb7E3JHIFWAPjjr2
h0hI+S25ZfkqLFox+oAUoz4Q7qIKjN2LHkvBAhKjRgXn1PAKWZNtlxuID2MUYmd3nWPf6sBfIodE
qhX4ZzkYH4P9ClGLm0O/yxJp2Rfamaca6rgpUF98x9IRRZBMD2zFECItRObZL9BdycApv/uClJaD
Ywe8Da97ISxmEvCzHUGJfA+GGzwQx19CJxWmsdFhyE4TiwpvGDYgUrYcA+QmWkXkoALukfqmKs25
MykTJIzAqoUHbbXZUw8p4RG9A8CW54eGtStpVCNAt7RLBUANQpj6jtcgfuoC4c6aEP3NjwTXg1OU
iy8HJgaoGyF3UVkiQLrSoH3jveS2qxJbm7g8OpF1G92bfIwjVbz6EhHRCfGIRKlAhXoV0ASPIuNJ
URtygM6byBncaD6gEy1INGfZeenx/q4kWqnOG2sxsmlrc+Ah5mllHQ2nB+PPWesos2y88VFezCvk
TTCeCZ5fUCXbCcNR1it0i5wmpgFsVrqRQE0V4bngrfAtGhhPBl4x4qtU9bU4/akChgBCoH1VY/2p
RL6Lsh9z65qixJPE3nmpc/Tdfhc1Pzu7xevwn3olPMco83oApH2kIJPi17H8EoIhpOE41Vq7lzsB
am5ZOcwJw/bP22YXMRWKQxQJR0Bm0msmrbyJyBnMYRuZ3tLAYnExhdIbBZprX7AOVeYuaYCe5+M6
wjucbLps0Q/A9RsIGGFksRtLGTcRtg9uRgyz686F0peLImNmgD0dVFpATPIvMZspzPKxDTuwT8Js
UarWnbPk4LiWzou/Cr/Jz+k3B5YcFW+znRa0mfkicTnFhjYN0ILVNTfB9VRqtGYvLKkxOaqZ2AgX
EzTfaiJRVvMDDpPDt1tikA3ibrqUefqg23dByKHPAc2OTfggJl/mMxVG2rSYYO0o4TYh7BEmxV4P
28cU3yLPsyVz5OiXau+akOvnpCptXkxi1+q7wX3TCWh70SM4SUt6UI/NAOlnbCf9LNBghqEe8vHG
qYuNTMR5iVIUm08khag2gNSPQpogNeykj7UEFEw25WAliWRTrBkceoGEIDwkzK+1xwE5pvtvoj6Y
gbUX7iNAd0iwWsFZWFGMLdE5oSq5/Gx6YuriovdtwKztVYqNMQLuZLiMJsD+0mvvEFBOLS/GMIQ9
hUhboPEBYFMje2M3+cpnZEnD+WIylqWzodcWRfjTFaZJpoOcfGQmV2QLsTxbP+ScncccAdGjtf3+
S5JjxKU32YJoVTHbRWc1WHwpnis3KhZO3tGEGuVbRExFhYHGGhEeSvsI44vMz+KU2FRPjA5cP/fN
IqqUmCDR+w+15ax4VdbxRiWlgM1dyR4KnAphzZGBOzxpGoYTcYXR7K6q2om9hnoPoB8R6zW4LpED
QBQ3RQffEnpzJDIDodhz+Ww0xYOhMuwnK/dq+9JgtxbIuSSwSS6iFLCFvNgTS7UkfOAN+c7nCOjt
wacDBlSOXvnwlfwLFXWPoxVuRKwrMgtGefEqKh7Lm0IsG1IxkgacuWErz8Ea5Tu6+y735BNz8tJP
8ZAQ+iUhJDH7pjLa5Dagi5gUGjkNdO5WzDEK5NcuvoOIePYikXuC0oZm35BGVJOsZZMtHZwMYMqT
dl0Q+JSgJSWuvDKgqTMLm5NEnOXoWSX3F4dvOUaSGKc5ng+WNfvF1FnF5iiCFr2dQ3dwpx7OTGdU
NhTS3QUcThfUg+HPn3j5W9TgbCtrwHQYkfTBB4b6Ixt+qq22a124GBKHrsUeERcr9f2nuxkeMAWB
fmh8wCTLtiaI+uIjiZFTNk9i0asyhQnddRcxKHHg69YdzjuLE4Kj1UNifzuxFoTPqB9kro4ybRr9
XUwHzlsC0GIUuG14c2DJRPM2wLMtTfvFsk8zaTuhGLHZsetCxplUDB4q2HVF5djUgeatngl7CnPN
5hV7KxPwAu2DS+QQxBaEHcW6EpsWC1bnXAv3kR/jfTRFJMYfp2PqJ8BqAUGQydgEDedr3eFDf8j2
55C0CmMsY0Cve3YlixKLS6VVVeKiSoLRzBwN7keAJmqmX7scEy8U9q8xkRvDxxhx77aMxFxj7QWm
Q6RF2HF9UmxRfeJ4sZG7t4950kb0QENnc+qszVamP+GmksEpnYOwmMSIp87aJtg/qEuBb6zMXeyz
DB/vCnde3gf3Cbk0wc+6c49abD6IEyG6C3+GuvIt9AQA26q5m0uB5DWwRcVThn7FkbTL6BqE7YII
x6KLXkwgpXLABmWR3jSLLSBWKM+EuXsa4EVkQHIYIDFTZOT60RDgPyzVwTwxgG/XceKi9DpzEPdA
88GXKG0k07feYEg6JCTxX5uZrP2zDQIEIs4D+YhL5saazn6gPX1VMHgIcr0bA6q75tyV6RqjTpKe
6oAifG4M63Eg8+026lKWpeHBVGJdYyEGCG0LyOlc+SneoOzSaNNtkzhnMSfEfE2pdpiZctWPztog
ZC2kLO6g1W6w2cgVsCqF4WG0xW+Uqjw4JCPEIoeOGF+2UiEkzWHqRHpLwuRUlF8zowBWGJhM39uW
lUq1LCZzCS4dOoffkkIAOauiF8g9vCza9WulPoepJjEQjliUbB5Y687Q9hiQafma0qk/eYxKYwwX
4R8RRzCdhbtlGumRFvVDAiYYXv367hVgV6hZtRLGgenk285c7eW2gRhYE4kocRIUhh9IKlH4gyA0
AxDWNc2QRJrdBzXLL6lJ1hYzYaSYYLQBcee8SuVTpIqSEx4BKT9VG0B9vkzkOCUKhqQRX54v9MxI
VTPqGYpAhcN9Wm3txPlMBhxPEqDBQJrH0ZcjN0fvwcae85eeDedKsO0IW2HOYrmy3ND8KdQtK8eb
U/FJDVtmef1QbeYHNMQLUWVagv3Eff8mXYNwI6RFrbLETliD/FzMIHSw3z6yLv4CFuVKgtw8FeLM
p6cUiEz+BptE2ksbX2h04dOiv/guKo4F8ZcO5LypATATNEobi6oqwPEgtYjJAgVZxOpKjArhI38w
NmLY3aNIGgB5WPbtRoxd4ih6hIfqFDuxwtUuWScWBnF8EQrlUfzeFDOV6O5WV+QNRE+IGocx5J/y
WFFIcDbfccTWx4sSh52PiKXOwlFMEtfiUUXzxBsB+wUfbICwCexLdqhbtFq87dKb0hY4E5Rstidm
z28dE12JJ0N1BXbt782XSX60wAtyYEklYHNEQDFSMjJdQy2NGykxmHZAf9gKhRnP3DoLQNSh1/hT
giY8E3biZkVlIsJpGAW2iepgLkGIhvPRMPnEtE06ZDUHj9sll4ikV/qbmdsblTMQo0eOHGV2j8mw
nw6+hyExXOTx/Iwpu2scSDHPGP2AfyzWDpK4xjhEKYj5HXr1ci4uLB2/2yYV071bSD6sC2xhDkic
DMlIswbXxu8BOgk7AsoOqEmpEPRO9ZxwRp4Dfnj5KiGZ7r0zvYsB3kefv5FF7+4UA/WL1OTfkqK4
+1C4V5heWPYHMRxM2AyCNPuvGXUBEseYgzOL4FDKvNkGxWuLHktumU1OrvgEh2IxIKXkgBw2D10S
DJIvTC+U6xIzWgxPI3gIAnPpaj348veUIGQhVKk74w4pe3+v/pwEkaD37nhAZHi7DnNWZP7Y6Wtx
BNLCBfxhXmZ1txYDLuBnnHWr+w+ERySvKdrMlWBFrOzYh/iRSDIR9d6Unli72BTEWdR0nacEDQD/
QoZXHmBJ3lMFSSLMREfhhFMaL8JJVDOfYEW+wMpF+YGbUpSt0KPQL7ecu48YFsH8jbn1SzFPJKAZ
dlfxkvXhJAwjkkHCHciTylPBEzUXlioZK4hO9DhNFvxDnccthzbYDrJPubsPWBL8iigU4bmir5b5
8NO2iIwPgDABxybKAV0REHexyYlJSAMwXj5/RbrWBOiYNidWNJzIF84EFoC7oDyNB8oB8S+5F2iY
n/L93wQn1C6JU/4JVTownKk1Yv7x++bduRenVCyk1AG+DMLhHlmraZcrEPx+PUiWw4Mlkcd7LdA3
2J8YchjXsjghAdMHRA7ga2PejiHJFrSa7bwMVJF1ya3CWYgpGIByR9wxYRqVbH5JiAIqhld4TxeG
tEW/2Ib98IvFWYWH6ad61yakYFDdqWa+9chbxjmwrqRRf9vwRm0s7AR7pX2hRXktVCwhNyFalilK
JDlTMgg/Tdq8HKgkKaEUzlUYksMSS0COjkORQBfCXOwy0TKYzERCYEtxqma0Es/DtETCCcKmhv7T
QW/hm2JcEW4UKkdNyC3ehQ1xt15/hhJ5pshUdhlS39ZPh3iM9olDrllRwNH7gQLjKVaJTw8ZVXRo
/5ZhpHDOvf1qkJrDLyZEAin+SHqsBzAmOSCWyELF5qJ5eFsXiEv4Z86Yq5qDaQorcGHiGvqEDuJg
Ooj/3sZH7JwtkSj4oSJ7JhzI7nubuBDaBF6LdPDrSL+gv5l7DPHIAdoixXvdXYnuFL686xWx++Wp
9FItFM8gZWg3Xzl1cS5SLLpQe6lwWGcEhgQEYDqJbdqcPTuiSXgllxy6oCHiYIpvLiLIa7lTdBvl
WGhYZoAh1eRWRA1iCBQjI5IoLHKnkMhAt+F1AXmqdCbghAc3F9nDzOSFEPtY3cg9Of6zWp6kDR71
hnpciHuIrkGIm0gPtorhyZ/IIVX7UIEk4u0SOhZ7HmdVpzZDpFtOCQjeD+/jKAKPuwzdte61j6au
7KlX4rsICHkW1CdlMkr2JOqap0ED4jCKccGC4mxYDu2MKd3tMj1i0sZVKMDNHvjCBYCDLOFIkY9+
h5PBIROIk2w35jb2MuzL8VO2IMfOL/IpbsTTmS/HYcujgHYX5S8f8chgwXoSTZJQJ3YIw8Rw1LLf
al0Mu3tcXBEyHNNHYZK7EZpHOzGBKOZaiLmJYbcQIoPmagrZiCI4yLRf1MsWoca7OOIQ4CffuMxM
i5eCFXFC2bxtw3scqqisdmSGN7F+nXFL7auQHUZgWe3TcNuAbyqOj8hK+bmEnuvWPrJhrlMkEL34
pQbgu8pULvDcxEhFPiFHJOYi8twH2B9csYtZ+XtJPWMnsDORBRiUEox0UC+S0/ELjBj1jPztSAhw
4Aj/nFiBLBMtQ9BNolyQSfHbCmebzkTEAY6vfiWL4CNcJZaFaMipG+Qtam5SnXAXX3yRZ4Hmv5H6
odFuH3iEkCZfhvwB4ua6B+2LeCHdOxvEFJVQoxDrbxX/a+PiPYp9YmLqgCG7k8gz+0Lu8CE5YWiI
ucdb+b1f5GAZqJRU39z9f/puRdNAJbJgzHkCcXLCoiGoloCrSuo3IvVTfDoJLoiPJu7gSEyXPUkI
DN0zMlOFC8dJIzkMRqAUmnGB8gTGxEFInT1JkJJSlTyaAQNGgrAbFsQxS21MfApBLOGB7ErMgDw0
V2xcrFD4RrwCggxcJav8fXaSS5HYUWmrxzx+E4/FmylhhuNFzIr1KCYHn2YJfIw/eZ3EbNgiF74U
WYURyBdSYJ2dr0SDhLxJrF+pfHyZ0vDOOKwJHcS0lHtkEpZFePMske+T8xwD1sg3oH7kBB+Ue0HZ
lhbdBN41iKmwtF9cMsiFJMMn0KlPKlUhHlJKeD4HfDXWUuFViYwRBZlgBJBF7wzBwfC+QKc5IGJc
GhmJoNx2niaSWcxGaIFfIUycaGIK/vYRRHMzaEjEmlym8J1cFBQh0uvX6oUn5f2sWOIHRoO5Kn4h
VN3T/qlg55h9uaNO5h6p+/Vx0WPMwGiL7wg0OU77xF75i3APYJoHJJBv+0u7fif/XFt7IRu5MDgA
RiDuvjPB/SYncS/yIXbFx4XxQSJjoic/6W8WML48nbXzMEywWAqVYKph1ukijzeOpx073UDybo2m
ukjFlRrNj/d0htNe8pZBXNToBUb/KiqsZXoplPdLQMoyRbMIQ+HIkXeUIqMpKXZofhE3EoziEEyC
ypIFgyAlgjShkLGP71IV7I+YOL9PfI/PtB24hPjspCF4WNxaG2pikIo/xHtOHGmdeRXDFZ4Wb70b
jRdMbC+ND7yFg0FA8aeKL008NmjBu21fbSQJYkDYRoiEcCiIs9hzWNXJuZsuHDfrF4aGecTmlwVj
CRM2RmKJYQuj8EvcMz9BHEtGqwIZG1uOl/W6egHrUC5eEgAe++OvgTruxXw33BEztj+Ln8TuJaQm
ti7rETEvYg+xho0o1hrUwN8Mpm0YmI8cgReHD50veJo7qZXg7Uz/3jqueSr0APwjZS9STwIMvPGe
W7OOv3QWXTuiQsEppE6V6B6KTgL7NcODiLrOPeC/KCYJiYcZVhxKwaOsdN7OfvGYBs12nr2FBU6r
2BbC/hI/FnNKx0bCrFkLP3EVxGjlliUia12pOcHr4sCR0nG3FyoomJADRZrMzxWcDFkCPySxhkME
FtgiDHuS3ReJDVjYwnNNyIjsEPSV92D6xjvEX6IxlY7gyv9zII1uOFi/KzGEA70LhynqX/x7YXlO
SyzH3+zLsJlbRZ4BehOe5XddhJWPSYI3XhnuSpJ6orApO5aL7fL06LnxyUmzXVAEi5mAReu0oGBO
xO/BNYf4ovDAToHAOwa5cky7zxmsQl7LO4TKxIMhwACvieMrbttvs9al6KOLyOVhDKdFf5nL5KHL
rR+1Ob1VOhUrY3pobGMrHgInKCTpOdM3mkq3Sa1tJFxkUXFgUy8pyRSTcH/ofBfnQAQV5AFoKnKh
OUs9kXzanZQffqwehedxXd2Z6R/YeeQGCjW8Gx0N4GQEH/ydhEfvFvRGHB3ZJhviMkWaiFnNnDUD
cGHZG9ejkxeQFG1LuytDdkAUvsArDnnd0vohEsciMig6TSP8LENOfJ352+4zvqdcDwkSCWwkygf/
IpfRIN0VuxXLjiulE/Vc6DTT1B+xykgnlcpoCttYvBgFsKFDyQWePXfJB0Q4y4Ei49BwE3pLQuwS
grs/jAwybC2aO6B7hqWsOSfYRT5yD2Zqe7F0+GUejCrDgxGhXhndd2EC+SCqK8RUF3NHlA6/WsTf
c+riYGSWiwB98jBmpeaK5ZCI4PN3B4mvv+S60CNqmV8GcIFaM3E+35V53nPiBr6OoTMp3OT8MK3l
5Qgy4l4x1oToG+q2/ZJY8/2ARbj88nTZhyypGp4lA46dDU2KdGLbtbHssJmD6JPvSThTr4aDVHJI
DBMJIaqZCiQMZOQDdMLCALxYSV2EOAiS6BdXHAqWoCn3rWHN3+WMaq66xlsyBW9N5mW0zZd2ohjN
+DSo0hCCVBJ9g7oa/CfUN7kvxPi9mk3OAmUgnpDImqZaDWTdJLwnJCLRhcpJdw2RLOESmzSqRgl7
6eHvfXZTLUE9TOpRAxz/U4XdeLri3T2qQMPRBayX+xNRz/mYVvwghUIs/C7PuWq+yxPoH6Ar5x73
Q/CLThnBlBjoguAEJQ05KkyOoUqXp0ukTqhCfAlC+Tw9Ue95gTy5FQVgtMonG5DUB8/mF6MWVPzy
B28RQ0ZeTX5avELJSXLmeus8wCOj/gpwA/mwN7HYJNAuEZSpfZTrVKuleJrpzdWGrWJhO/U0nNHp
Vh7ERucpqrNX64m1Goz0xiLn3SWlSkbbS0lTCIlL3FXkI/Bba7lnOTyhyP9j6by2IteSIPpFWkve
vJa3QOHhRYumG3l75L9+dnLnZRhuUyrp6JjMyMiI/+JHXk1TnP5fwJL5LxkHnxR4CikUyUd/B5Fe
KankSg01bMeNrPclwKDkNxvlabnp7hcnEzCtRUd9MrU1RwuXyqY/QrJg5kf+8GRTVBPsTYaSuewl
DwRYHNN8WlZz6/a7MLiTqKCD6yNlS0JMOTVLDaib1cdKHu190JV71gHze+ggxoBp6Iu7kd2WTZdP
cDlJW3sz/BSOlrKAg4nDS2FJtB52AwQGi3EgT9bmeCNnbzg8Uljin4m35SOZ1+1TDgAZCXlkVj3F
coacP6kAwCZUBCg+M4w1QAtzRg4kgf3kA4yLJKPyRHI0NvqdbLIMpnAL2y8vK+XI5yZ+2xvYnbl6
kGvrwbIvvG6pvKXTZ5Hs/fjvpAV7Qcx7BHnz6Imv5zoF3X4S48kxSUjJxTyAVX64hrOqJxSE3T9V
Xj44RIo4lGAocOFAY3sxmb9yCebk/29JLvPfJaRmi4QO6nw5buIEte5rxaibAr2JZXtIg9DRNnlw
xgNhH0goBdrZ2h1DxjWBatleFFhAQBMMGy3biHyHrPPfjUbHERjDcEJemVYkgzR0UKZJ1xIq0Ahh
3KNefpun7smiTQBFLla+JG2mu7x7RXdp2+AutLG0yyJqh/AV/T5/oPL/sHjYZ+SzBqZHE9zQuZ+Z
YuVadfpkJuGbB7wlmclkj1c5OCsrONrz8g7ZaSdbXoqx6zTSh1nRrecEI26XybHKU67b7vJwfLKz
+b5p5nFVg3EJO6CZ9Bv5ukkg6Tx1pLR+gQofQ2Zj34oePg7rtrupuH4R9Pta+X9yL3trsvy9hu+m
DYi8GtNHaITPpoZna5FzHFq6urfK5aAP+t2Aacpqwm0LY7zsE1YADQYt2sAtcs3bsWJ3zPx4C9vo
SMwqQJXUzHgFqituLCaj/Tvpw8Weu5wuK+esmmRPUjDNbGvd3O9w0EVUt7G2NQy1YXgNE9m50j9M
Zj4dpua9HIe/AobTY+caMFF9NhKSNgAkVi0tZPupwP0KzRpJcrSs1Eke4kMuyRs+wrx1X6cPVY+8
46jbDwN6rb+HNSmwoImC/6QhCRvQz/LG5qGzuS8FHC+c7Srzp9Hqk6SH/kjXXAGOnGj+I2Ww0Rlv
fj1/BDahhw5tbcIOumzfUX7505rDE3VTeW8dBW0SnJG+M7dIvgD2/dH5yCoTGJOWCdCboYe6MNMJ
ye7DuLVO5e3lXGKXkdJug1e1PKzGgcqSXZoAF4n4OYrpoWRtD3N7kueUqmAyGh+yQtSoETv+SAJf
gDFF2Zeip61QwsTmfGfn5XWdiBQc1Z4wOKZOfxYMF0L+s5UEhF10h5IVRrQBV9ZLsQxn1p/QxCBI
MReWW0N7s0TsEksINiU7VzM5h0raO1lr+jgIzBFny07qm0ObPBbURSvCEoQN8jNxz2J4F9NMf9xS
HT2j/hJi8oKYHShhtk3ppm2IvPwCHpTnfkfCLEQJSfi1YZ9rz+xMGS95iOMXLXHhtWHlzC4nZaAu
9U5Q4CU1l43SzS2EdrV6V8AaFJ5GX8PI4uaKer5yq/guHPE4WZkgcfwqpDbBzASkF9YFD463qG77
4LT1NtbSmEZEdEn0Ac97PHfBk+S0JO6Rd5ZRN5GWNSHKSDrK0cydSs1dFqC0h8hsHqmIjNOMPlB+
12EQ0+YOt2U/Zc30oIOtCoQnYZ3ksAt1UdnuNFpC2Jg4ITE0OHRwAhp8ugWXYbOVheDBaKEqp4/4
yxB3MuekIiubHeX4Djg0WIYTD4gcsOScqNSduxxWB2eyS0Q8quZND8eNIEzeUvw1DYwUlrz847vh
IPQbeB2niFP5/6WUyg62Ug7kFCIYNlhM8r4on3he+5qPtIT3VAh2qGqt0uGxhtzDUbtrI2gfyxul
iAESWmx0j+4ybqReG3buJnRRTo9Cgve5dBPWA5MBX1HiAjjJDUQiga2SJRQY007W4VBvhFklk3CW
3lh69Bki7qgb6m+BsGTg5Ke8VPR77+UcHu2EaQoi11VfcDIPqo3PJHrM2EOL8QHREZmd8BT8DukZ
r0w6WWa9il5czz/19DoyGKHfbG1VPTOQepY9+F3/o+F/mPDipmbYQfkSDL4PWeV98MioL8jVQ84s
c3KI8LCwnW74iQ78kfqxjAHf4cDUEDBLFSdBseU7fCN8M6ry4rfhP7SsNl6Bfw7U6qMELDIpUT6h
3SA8jEyx2D0I2YArCX+XH/KbfIu+HPkhv8lIZ0X/uFiT1ISZmzIccggTgfAJefv80FtD35SGs//9
msLczuNz5DCTuFEyzTxoaTqp+5Od2uveqI88oA7twIE9wyWlHxTppKMK8TijVxVq21ml9q5yTkgF
CG5dd+VDEvZHbI0eBc4M/fksn9B0etVHd6A18y+7v925e5mq4XKNPPXbbymfAgvaSy9CWsCeS2Z5
RMmHslqHQVW9CvlIhmZAmupkRUpeUhy6BwskhC0WccTNf6GTPJwDfi3/rnf0qhYAOQyFrQt1Pb5m
I+2gZBcQa+hVdiP2ThlphqhPiEri/puZ8P8Rd7GxBnWQMbU44Oo74ggJPYSdIe/Uxe+oLQC+oF1j
L5c4MVLmS/fEzr6TjZ5XAKd0I73yQlRJa/WoGlygPGd8GKHqSPIIT4cbFyx+pFJTVMtV5rcsPe7a
GLybo+orrWdXqV7KDMqnemtnaqeNyZ4DxiSZcvtt7bhvmg/IXw/HCJ/bXdVm53DAhoACS8JYKnXs
2NMd2DFyHlFEklXoYYhBECTFJznP/HduRw4enWq7hI6ctwXy4lo5vDnutIfEuLUmvk0F28jp7yVZ
CWvge+Bmf9JgteGC4sY7eQncPjOoc5yjSy8wV4f8KXOSdJLXLJkkt8VWKqwXAfr4begzmdN8jN2Z
URE6IoEvZUGcxcAmhJlNHDQ0xS8ty8bKT4FToVL5JFH6SAr6u0nod6X6IXRnX/Ub71NCsP9eI9mM
pWmCJ0LnWtjkwOGgvXH3UqA1i2Tb8T28b25Xr9J7boZfwgx/Bby/f7FrAzE8EvljwPv3lp2dwTke
aKzvR8oH0TZTbrjS06sUWJhimasQa6KowjpjQOS/yjsk0Gc0lFv99r2OTeNJSsytyKNn7m+ukaTL
NqAYnmD/y6DpbvjNscUdJe38KB2ThgqOSV1MeB8pWH0l/YIQi4FEHUPi9ZFRqkbctZjaLSeFiEeW
qX8kV/j/nuI40cekv/FcjAYyUCsyB96CtEMAozf198BHw9piYI2bakJI4PipBt8lTkRtD37I9sSH
eYeyMqWMzTsjDfsvcgEMDknggP1St/iyWTJSSZXxla29lE5h0LoMM/YiRd7cPECUraMEJ+d3iPhM
vBGRq1WxqFNjiCEpyFxNewpVCpU9TQRMsgiWmkzJhAOY5t4NrnLmxa995qlTUPZnjg0XhIOnkpZN
SSeFOCt08KSAjhEgyDQEtM3WdQS7PMCWa7Qe66h+4ADWjeHdyg2aFWpSw6F8xusHatGIu24EgSpJ
/taIU8DxGskItWRLCyU36+AvSQuDdvSqmjNxjGpyHS0nGuTUq2yH+TtjUEyzJ3gJ0hi1Ze8ke7fZ
ELRG0w55p8VrbASOsk6x7DhHBabC6gcO1i3OvSPv/dVld5MlgZnHueMlC1RrjMFFKgZ2AejSDtUx
stWp9wLqcJV1inBL8hPjOyp4tiVEXMV6UB2qcEnnANRFAaWY1DdO5ehcfeD1OZ6rZ1zQ4L8l4x9Z
zK0zQR2L0uEqtyxSOw4pJk11dFQzMcvZQuA4IqssQkzacrNJNp29XBHJoQ3JDyb64a2XpsJLAZ0y
oBbI7p3e37CU2toz5upjFP9Lkb/9Ao50DnYIFRj7rw1lJLgRoXtqqRQ5yvh0OSUkcTbNRNtjw9Ct
jQnoZmmmq2t49wJqjTm2tWnCCRq5wbgOWnGsWSCKEptMS/iEFf1P33u7BKU8NmLEq+f9NGl/+6Dy
Vh5btXzC45jEuGhH0YKaWKEjXFQ6r46pHmcdz5uOJqa1EeCNhDHzWPgQnPX82dL8I6kYRB8gqjTO
8HmtqJjqEZ1UY/CTmvXlFydnVflTtstKE1b6AOu9OYy0ryJFi/GN5gdkTvFJX/C1S3BrbcoUeen4
FtU9Vonx8BTEbD2lY+5I5vfYeMD1NqMMuHy+opULjcPIXko27dkpdjaMu3SwWYsEyld6S49dm1pr
tMhopKfmCmzPnkyHvAATqgF18QCp2P1Q1F412RCAj0N8pwqMOgWBK8TtBpUe4gGdJiaQ7V80TQL7
mcMaEFqCOXfoAa0D79J0FKQzW5oFkCCj1Ge+sX8Jf0o+0WJ3kwzzzhvMO6nuUTLsw2i3QEGRXUKn
7V7o48I78wjMBdRHFB7t550AYz3+TG5w9H1/Ixoivd28tSlyQNBiNOJ1vjJVRrvqXPbzgWY39p6M
rl86g2Q3Rcz1LOmOaU0PFBXasLoswthofsF0YR8v7q6niwMkzMA4Ry0Gts3Db+BXOs5eCpv65F3S
ot8sQHLC+1dj8Bu1Cj4u9XSchngXNAfyCiBfEx2Xl548lRiILIaB+IX6XE2GXoB7+UFgYtcfLXzN
bJqBh6Dak0wCea7tOjoAOk2w86VoxTOEIaEEgoHw3RlbbId45nDBF3IwsU6vnZtKzxX/JGzZoHy1
lbGFIldDJVQEAtwCe27pQHdBs9YgweTqdjDhDAfsLEWw5E9CWiPIKNFhCo82qaNPPO6lmMEMqTnH
GDO2fMmrBZSSLGihwdL6LxhDEGkHzrqLQHrBbvm2XzQbJk6fbqvGuqYid5LCAvqPeyRMYYqModB8
4hvRSUiqk/OqDbIl4fHKHCJ9IOf9EQqPnKkya2lNTb7BhmI8oggxAzAIl2cVGMVzh78xhA7D1nmu
q+cN/wifzpI0ymGP8una5QBww2kvhxIHhoDWJTHbkhUIt/Dskl1IkspqIb/VouIh06pTPLfY1LGL
ZP13iNmqS/cK9yJbJX8IaYlfGOHaQBIi1sjracZgn6fq21Tj0wD/V/1IdCkpsKS4ssoE3+MO8nT8
xQDI26SeOy/LdXEhPMzzto7te/5TFpSHOO9RW3IbUF0il37WzkEUSTfuG75Cp8wxN0FrfYphws7v
+/NcmK+t3WPOhp2pi9yAHj2nevSHbflVcIhO9RsMxTEeM3FUTDQr2jl08W8s9rdBb94Sc/50WDMK
5iImMax+/YfzDNK8+zt3lIC3o2E+dWzUGIm9hF136qPkWhX0cMt9ayp/SbLxZng06hpleRf1bf/Y
Ke8MA+yVtYMekSo+vByzYM9CYzn5K3HekHToGRZ0GoXmfsyTnRYC6GMVETnqJ54qxNuGkTtmw1Be
ouPr1BwdC9c35GcfhACmCtqkXZPZVCMDYVYORzqoiEm/OJHrdfLDdxwuilXSTAcJSDQTmZbaMHeT
hcts7JVdB1dFv2c/918yWZBkW3OlmAO+m+0HAJNHnOReUw1tM2S89RVudt62kxKCvzySbqLnA43X
z4x/nkL0q4ocWK3c76yl9gr7nItXesWmzJgGnZ+BG2gcPxZaJD6cpMW8k313TodN7TsnzGjWVts8
oVzx9gsJ4vdoLS5NGQXE9Hl+9txErTxNw113MdnwRectZQuzLmNT7WMn3SFcYq9iZ54QhbGnUzgW
+mlk4wVQhd5KBdw20+NAy9rawoKvqiPutILtrYesbmyPuzKi88Kvtj7YRGVR2e76CFGlYO8q7WRm
5sUPqmul8neT9LjxXBqfnQTzPucIzLXGr+KhzXxA5GKC8aqucW8f5WdZdcCTZLp+ePGr6Wx1ZbA2
x5JGJVDgYYLsaoanKYC7n1jHjGXclmhbuGS6RKwDKis1Ua6bU2vk1FhAPfrcPSMIfPDmhhp5P7zM
3Qxc4x8cACf6tq++H725g45wTtsUWytt9qEX/6XGetca4VGV3WX2loNhmRS9gu3Stae46xmnCH+0
5U4DdiZAuff4ChWbA3wRDTZay6broZVvzefCRafIMZ4i3zx7iL/FftNsVYxojT1gs+ijEiu7srzI
OIBXruNDyL4zgyJofyoqV3YLrbO3p2Oslt0ERq+xrAyKFTi0X0P05jpSiIL2aOpltKkAQ1c9lp3Y
UHi02Ss7ui1D+FLnF3icqgA38EgXrfYRRPna2D11gOGY5BW1KORf8InrT47pPJJuGxGuuDaualZz
xfb229CZq8PYnPG6pU8w7j9V3GBWR0MvYZVdw9Fo4xqByPBopPeDJCRNeGijab1E3TuMw2o18DaM
Gb7mkLcrQKZTgKGaNuZ3jpv+cLBTVaUlVgozRq7vC9rc9Gq+hMaSr8qu/NeOEZKwjJRXpAINhC+9
bTYb06ar1YrVOmyw5SuH/l9WDA8yNespuwW1G30KC1oKVRM11nWWNE9GnbDpwLrszG/0s05pmO6R
8aOV0yVQJf2SSZRPiXEoXPq3VKTbHPDGv77QXxoOf6vPnxcKnF3lPys2ziREUaOjQ1V8+OoaXMYs
sjOGrM8RFmgCJEoOZliwcaCbSmiGp8Q650QL52Q7F9am7Dtq5gZhmtFj0Y3FqkQ8uWapTR0Z7wL8
42SDqWzsDmvTyv+OupXv5LuLwYjWpeXKk+GibvJoYQK5foRWUHm5uVZ9NLzVLV2zVlcgL1Gow+A5
F8Ot4Cd6drtzK+wcMnDiBhQrIPgCUkafbbH6fZzVatu7zlm212xxH6TW9Ptyqc+g9LXOxxbmCUmV
E+anCWewbZuE8S4Acwjt9tSjXLe1SPVXk4mSz9wdFttzztOA7Ig3h9+SS/hTbmxDZfa7yhxeIkzt
MZyA9taizzuPvJBqtDl3gAziGVPzMToOZKb2guTLNH4nvf9QVXBu26wEt8VnbS1HSqX7V3ntre7Q
dB++JdnyB0VrpvAwHxI/gwPUu+M6GQy6wRoTydopXP6GrYUAJWhobxYvsupHr3wgd0L5YfDvA88I
toHV/6Rz1SAcYo4eRX08cBNkE/9JLOea/nQsMGJEhDI9O0mz87vhOAwCXXa8wGwj3SSTYqlh7AUc
DvBhehT6kpdar4hWwAG3Zt4BSak2mPR1oIWzc/C9wUBRsrUbKURikoY1cBPdewsaKjkHkt66R6ro
YByM7q7V1C5wfYiovoEz7NyZmywtXrrWLzYkWDIVdonGRRa/T/44pqV9gEPq7RZ38BRZBJ/mHbav
xvChVoDDtQ3q4u5CL4c90CnBdzLt9iWbk84jj5SEvTn2V/bMwYuwFNBVkzxPcSCsgmkVJ9Zd3g43
Y8BftK0f6Pl50cJlM0U4JjTDa9Nb0FatbeyU2kpDiGsdDem/KAUil3J4QSPee6V+4I4jWb/rYCBR
z56p0rIJrNBuXiUq+3I9BISIXrPRh4JKN4CWJVJNYnaW0nuivBRpAahnJos+VdaPUXNKE5JVBfIR
ffwEJUYeJk9e8hRQoC/jVTSBhYySJdn9rncoQ5UVwkTmMSmaqxZhhRVbJ6pb926IbhayTLQmxhXs
IwPrieBtHKs7vGghpEOMcazD4lentIUrr7nrkKWNXji8M2NVMUGpy96cQGPdI13IbViEw3Wrn7Cj
Wscom5R9E993mm29lMqCk51Muya3aMRF0jNoK50+/J1q+x0/lpG6jIx1RuGxRXe+8JtkN1Q+LtC5
EW3Rb31uC+qfKoBPr0A7lE+VVKtndB9Ge4vOd7x1tWvY5uQvREmtfVSofubWU2Zl7KIUDRtS/xyJ
sGl84i/wp6D/3oLlVT5Mxru79N/cR4WjOItobSf9vctQ0sVT3BsGQJSeIXNiYSgWbusaBxcXenhD
0h5Z3x7azbGxnuv6oVDBvoQPzfsszYx8k61xMPOLo5H5kJuY6iGv532BhrZfvg98k7O8Kewa4S+g
fNPzlr3rgqqo2+JJgwZlYRuHcsQ+GidbZsC+6s39olCy0hAcTJFpXIp13T4uRXrwJP+Yr01AJO2h
MbYb6295eH5Mzl2Q6vcdbvGhttClhuYK0FRHzlk4r4E+HlInP/taSe9BgZW2o4OVz/a/uSGGrJCM
Yk/Edvts4c/bV966NV4mdirltJc5mNnc4l3kDluNftZIM9C5QWjXXM6JtezwRcOzbF45dYfpscjA
oi5oHbLkOA3tKVMzOEn9rYLE3upataWc+RAod8/m/Ds03GEL3Ul0QhuDnTqHw6u91BzqTvIQFuNT
6h666uq09rYjFDQyvE4j6ZaaVz0AejwSHoHbcArCyHI3QW0wA1AX9+2ZdNB70QeN8kb6t4ezN+jl
rTaaXY9E3yq3Hudwwn629/7mFfVPj3hOR9KNEN/DB8LBRjvkeXV6sDhtV00YrecGNTpza7Ojm5Sj
ZZ50y7znpdRidhJTWggQB+hZgF3/lkC+rc0UaVkskHvyd3cNCkjMv9DYkiH2Ch0Zpwe0Zlvj2xwk
sfksfIKWoADCie19PbQvBN2fZD105S3bDL/zIHwuUw9dw/IrGiIgVxGLbNfMSS0YdkuYs+YpqqTI
LIN4axV6EWjrTR577ZMPiIlR1NDQO0Rhg2FtsnjfdeA4rnWf11PJRFL1IUyp4HfGjYrE5zSP+RYf
pvdOwjSvdM6xRmPdEtIJHd2mLKbJ2wMb58wyq6Md27cizT4qz9tmCPo51njCcmqrSvthGct93Zdr
G1vizAlOY5g9m6W7ndtknc010HKzbT0CjEp/ijt9H9XqmBtCixz2Tt9fMz16xO5e0dhvUg4ekmiX
+RaTXEQpGjJRGIoTR4wCZVOoLWm6QU1o3phpmsGZg6/htcdF98+FbyB1RpMbZT2mLQ3i5PHrKS6P
eTNfrNAuyH4XWoXHNz/2d7jmHp0MdpKo6uA9oR1a8F+fNBYnd2CcRp0julS6wHf2teG+1TNCN5iV
bINBv3aU7bbR2HwXjVvtjBLnHyu7GyOTPDvbqySCVdpXFEqBI80C+l06LMHKAwfveUu0fG0st32f
AMxQ3f6amxYtA32DQudb1BQ3FRnj2hnogrW5v645pK7zjbDzl81TUZrfpkZzCvpkqzMvNGV8oZD9
iRHJdoyjnc7aWc2+di2cajvxEgKq7Xam7e2suFOphyIjOFRQsOyziIpQsl6Matd35s33OwRHS3qL
efXJlL0UmvGvddxTIrLojWs8AB2zqMJ9G6Z3mmJ7c/L5PWrMFH9qRFwLC2X+nM7RIv5pva/Y0GnR
8WbMiWDE2uV4Mf3osoQcilMX0zKhWnzoEelsHiCQVGBbgFEePMawJBYzg4kNLR+il14Ts0XH1/bm
hMKCYUNxJduCMJJuzMl/thWMk05X5xYigmcLWMIbtM0CQuvg0sXZ6PmbkWUjuTD6wB9+vzgYF6r0
1Dl6A3UhuHVNeWfFrb/PLfPOtJavJZrRUY43TJIksynvHziHlqADWKVBWt0XmvaO6jm8yddl0GjV
/qYOt+Ov5SHi7I9JQcM3Hg12Gfkvy+SiadT9yXhxU074kf1hmRqa6PExrVuDqBcyMwyq+jv1HjsP
vJ6TIrUe+TP5cERCo8GLY9PJpb3N2y46kN2OMgdUV0oSqNPM2ZdMaI7TYMrkkNbQGrKUse/Qy6At
+zggGMj1OHfGPt91dnYoOE34WDE1QpVEUvSqU9cKazoBKw5RbsHtqbQh3mM9Do0Jjnss9NeohUZM
8JZOO7YfzusevczAB8/yXjRs0foKpN89yJZbA3HTD8IoEuMlEBApWyCnQy3YueNG/7ubgdPWJYdk
iOlpXxu/ANOJoeCfR2KVEaZymFLo84/6xO3xLcXE5Id9Hl4aCnsu1cKg3QxN+JBMJScUpaPF2s4M
HJfIlbdemhSwK0pfvND+W5ITBJp+nNx832F63vf6aQ7bm83ZYCTGU+uU961pHQGOX91C5/rh/GlQ
Ipxclgslk4t8ixvpt6VerlWmboFdvHg99ACOKYOEGldk874dGEdFAKI16TcF22TtNxoAoN6Xx3hh
jKJhocki717nBAQ5aOJDXEIIMzToFahmdvjXrjxjei5xFKeHbKo3jZXS6agRLPnltJkTXk440iLE
2MuK5gEuYag+m6XgacNkv7RIEmgDZeJilFaD7EczCv9c11ZNTSn8KRBWo2uMlZFV+rNjIZ5s5Mk9
bQRsWW3zOC0Jkda0TmPtFITJhzHJWR8lz96YPyjL/aI6vSMV5f3hpBSJhJBWQStwbmlFrh5UCvl4
i2qQ6uM72eKcSH0lqrwMcEddcjRr6f/l2K/PYUqBGdYyYP/STVS1FkiG9a6Pw7NVmxs59+XzSWKj
koau9riEW9eDQDhSskggF8Rd+IIyyq2d623g2CdTbw+gCttq8RChp0nSLfZFC5smCCC2TvMmaQxY
ntqP7L4hsENnu3ceVRxkM/fNMp0Yww36kp/LWFj0R0N9aahCzODpdnQJNXdbpqKl6z1jU7pBsvMY
FYBlbuMheNl/+HV/q+r4PFCRJVkBtSzMx6YNH2TKoFV6shKROuuOwBgbWYZJ6O9rzyEkZCJPySaK
tLVN3JYXsJzM9PW/sSzLg5ko+G4zISxM60i/REu7x17zr2xXHiSrRY/XM0mETiwBbPfs96OBCmmW
7tKRVgxL3Yzc8Vex1r+HS/Llxv0HBri3pnMp2I+Xrg9XzA/UGBoSC3OX5iMibRH82sjYKW6WNAqL
N6u5pbV7q3ukRqxpPpRLQjHYKtiNaxIToqcFb3LD6lAKduFcOqG1d9P6I7NrpKmqEB2I6eQ1xotf
6VtLZ0MOIKrN5lmrCUp07TYWGHMw7I9dqm4eq9lVqKSG1Q+cp01YF1cvSU5z0IF395eQBVARmMiL
bmEsWou2rhUXsHrQVV4UXCdF+QiKVxIiizRsw7J6ItqC5UCqMdtnh/3HzGAVW9plyNTjMmrbZAiP
WU2n6mD+jfTwUadjhE7W4o4C/BXqEhSn+X3O1F5r3ZMWWQ8JiEMc14L5CSRAw7RTXAwO6bpmgZoh
akvQ5sw5QkLJv+YcBq2t3cJO+6eZza238ufYsD7lKj0nGJvCnYWMwYzq6woOvygOiL6TipHtGw6g
wYd0DsgQ/BcY99AJqHevZHbMJeXSxXuPcwQ13OZWz2w2csxpdXfK5/4IaxWSOn185VRh6olomEGV
JOmeh759DVIaXi2ANF27yguqZ98BBOv2bVx9zZVXr5Z0uE3heA1K4zOMOzKu5TSEzmo0sMAIcPzw
47UGEkWEdtAmelKnhXZM/y0kUFWlzwxuDj0OGWmGda2fjPE2y+dHnYQ39/pTUfaPTtt6ayNtbpkO
Es5mO4dooZpUKLsWrQD46K53iArtnxONBDTed0Khdm2YOrOtWk6/g2WTP8ik9hwblNZ8MTHsMEbn
pSvAZSrsQppGVISogtL14H8OmEwEhEjVPO37VhfHi2UvY13o2ouV5+MmKJsPF24mVtD7bEoIb2F1
cSA72pX4IKUy0UP5wzUmYmeZSb9am0zBpzmLuaUb7yNZGamGAyOfLG4jJ5bDHbTLtOGUy/XXab4P
jMdlrk4RkRxBW7TlwlwQfV7JfvQc1kpylGCFr80o58S0CKw8mqsdmnz4W3jlV6wWYJSE2yUilb5v
SLxJWRcmIBFBwMyvhkfXL3ZJmJ6CJUIa0KSohP6Z/iOrCMd7bpVyAAwWHxbNM4e8It/F8iMnSsDF
6o8OIWWaWHAtcgccQPi/DN0TB62soQ4virGz7njQIg9XHPODxQ5BOOQm04YkdKUtxlrWg3xcf+V/
E/Kf7A8hFJ/huTAhWnfoNJbkwB35YJO5O855rt+x8fCQ/Fldlff84BdwoDUnsyasK5SrCBoWVV4n
5MD7/pV7b4hjFOmHBLoe2RA4hfVIen+osp/BvlfOx7Q8cB2/wAt1KjbcQN8ZWJoUR+pkfxluB4xP
RlE+irwdqKrDdt7CtyD4CWxj02GLMBvYDxsnm/xDbiUZ3E1aI9BNhpdZ54xQfCam5RLcYNx0WwvJ
CH/+E0NQ6IyXtEfB0YePNhjbweyPoHNrgrsCWe+2g9My7ULjKzfu+xz0YPlLGi+Tov4usZ1yreap
wcCV9zcV8JS4fxr0kzeenVklj15nPw3UZP6FjstNUpsrxaAIOtFjGB3FT/wBgzlQReWHSwjJGxlI
onp2+1qzPkgz1pilreMOXcKCTohntALYxpCX0D4LC4Juz4KgIt/uw4mv5YUXQBVD/8pLY1IPbGaj
/c8e3rLylWrVuudFugBBWeNty+5G7Msf8hImjjRXDFyekZnb+B1yUu5hDp/Y6SWEZGf9ff3lWrUf
RKRUiDAIUDBaaKqIvhXgMWGnHl4g9x6xX//UAlMCUS6eN5OEvpFnP8FbwE4T3EceWb8uNMJqENAI
Og2IIU0vtNxu72UIIBkvFBFOkVchUXxNZ/ccN+OjNkGs5z5q23kGGKEEOH5ow3dGmC9DOKIW1D7+
Nzl5B07PAnWNk9J+Cn9PLNyZdK/6Z96QHcdo4QRYISUH/nKyv/nfzKLVWdYsZ5VkDwqqZu2GmxbZ
61QWWfILiQX+9NrmlLLJtBNO24CMvC6dg6rCSyB8FGaqmtY+fST4KuMy8850yWywSrW8MSu5PwmU
bJrinBGWLblAY/Zn2YsC9FxQg4f9aG/Mxdz0jQiKViijCvWPN8lKqt2/vDfcMTBifB086xz2AZQP
mkwyHbBMrZexPTadLvudRP2yoYLMyMd5ip7TJQiOc3XlXanBu8snUnAVbIqivvGiY70888PWc2Qh
r7zA3zmLTZIWNN9NFtz8kMKTHn4NpLnaNF98bdy6YXaQBzQtc6P1xU1uU5YuqRY3QVkR1hOBpLUU
wCRkBHagzmWkv4g1n/paQiRFH5jEEyphAbLENsz1wAT+IG+RHYMp5Jd7QY6ga7I+5P+1M5Te/pV/
m4i5mEjMioqdraXzUjZI/otEd1z1d8z4F9lJfwFNKJDTjkbgze/GFf/Ai6LK/JtvasB6HRktdy1r
katLrkSTo0N3jvy5TPeAVkVVvGESi7Dok1tXRy4rS4rfGDoPp1PABsFdSie6Nl127cuM9oaWwN5b
vJ4yod1bOuDjSL2VWo/n0k/b1ACW2XlBvF0LA5qlTELiqPzIx3i+z6riOc+QyvC8u4DgGibxTx1l
DwmyT3tk5C+yqddFyewpWrYHZ7xqbtpSPkJ5KmuCbj9pU3OMXQZX2SYtTIgvEGE+jFZwGyJECAER
VmWLvrYJpeB/JJ3HdqQ4FIafiHMIAsTWlaNdzvaG07bb5BwEPP186tmMp7tdVBVIVzf8QcZoN1gG
vxflyXlpYdfkHhe3zeTbmzHYnP0KCuaoG4gI6gcOpmlF+tH2/T2jlDVCMJp5B18fldd0Mm8kIvts
LHeocu8MMW/Tft5ENnySPlouM5TsAnxWUzXrsAR43IRM6tWpdcgQp4i2ZnzE3Iwz7IGVwnTqWE/G
a5jbVKHngXg3g0Kr4gm8EhCZ8Ix/+K7pjD+9Q2tfWMHOzZP1wLLgqdsVg0qPc8UKjwakQsVidEyc
0JZgq0vfljaAiCVNv/MEQdRh2o9kSXNdeklrpD3XGRweGnwZfQlOPpcWtjL/msBeKzZv9DQNzPcI
7j1BHoTFuh5qJvUuIrvfpQXCXzAOFL9WFayNMLpY3biz/Fcr1u8UL38k81wxygN/yp10UwIX6lNv
17Nlse4DOwJNTbQbwXosg/RsQL5pa+eKY+IKefYV/iXrOcJFgIUJ+G1T8I49Xjuszo7WBudgSWcV
ZP86D0zqM5LJ8MzHz8drPHs7vU/E8jaQelITEXrAwvy7DW6SXXwoRKQLZDNsjYUMP8cLG/0KiGTD
kdY9M/izPyfk04oVZt/6CtQRLYCYvAB3agCCMPMbXcYBCggPbpqsquBtIqniy/LarnrQH7dDstrx
7fOw5NsF/8ySjLcPYIRUDw4FQpn9xhyhxOYjq8GF85HkNWWDv5uN4YuGG9oENhiYgIozASYG9iEo
9rjyrkQhadDm+uChxt8bDBJK4+jyaKpi2uH9vio4Q3JSco5JNBggHDCEJ21QhM1g/uoSlL3jb5Nb
XeXMKYO3CBOtDGgBUcVn6DD9O3pYfvpJ8S6CZxv0yJLPF76evpncW6nOScXhnkeD2g190AEhjgQq
IyGiroM1P+A6Vq9iR2S7kh7tPrHjYTvW2S6drqI011ldPgKg2rTzZSLTzLt67WefpBrWLFdjBtqW
Jui8p03UOA7oz/EraObf2As2LEC+s86Wohaw6BBfyGRvbFHwAzTNDEZ4hlIHnMzIwmOgltXsA9pl
vfhR98P30WvWEs94Xtx5okFvy1LOXVwrNIvzi76ePmq61mFaGOxJdfWJX9Mr99JpY0zO0VnctUAv
zBT1Tm8q1h1X9X0OjyhCw8N+DDr/CfDlUeM22wKZKbnxy+yMtzpggX5DHtJBx2cvK3hmDUuu7CbG
o1nGDMU/V6545+xfwOWZWuEw+4goCsSQHTu2gB2ORwgmJHpylXMegWnxn3Xs6CmXCsdcz9ULj4kL
DAvwBrnsMPtaJS6zDIaycduec7JtEKzHZYaXN4H/5+vaDt1dHot+som5LgjQDowtfc1WoZrnIC+M
g49ed0mfcau/I+HrqNUC1yngvSS9PBeBeO6iRW4KVb+zoHia3DqTLUYt4HNQpk7yzGkf0NwzgtPC
UtW5Zl9FJ98HIUHxyREEuwyAXeUYQPXDPxPpAmOb/VC/jDUSa9wX652zfCSP13mDy+ekHWjPzGDI
OByEe0BcHkanv9ozbjimo4MPeu4uWtkl7+sgjqd+41YnQD4+BubvELa7fq73cXJkrHxe+uScs4N6
CHwWt4TiFqF48Vr1DTqgo84N9aHiE6IAiW5bPN4AnH7Y8DXT5jGn5LDEsbN0RtB6OkmKKQLqcXxL
cnWwi2/hvPNPE8xlHUd1NNER3U/7g36KPBf9LDAP5H8RXiGpJk3ga7PECNMyC4+MvuaErVr4hxF6
YG4WGxNsdd2qe36bWy3HAWFQ/Fgq/7nqaZq4eMtYeCV1eGY58xoG4T8tC/7p34Xdfy0NHQxMDgeS
EOT8pjOR86gLKDuXiCx6B1G96U8WTyc2ZY8w2z8lTuM6zpxmXYDRJ+0CqXnX1SWthmuCNXs4j5+5
Rz3UNAoCmhu+24X/NZCl51gXZeYRp+aN16ovRpSJ3Z+GOq1XRYDuDP0RoG/A1speZ1Ux44KqC8+i
73esOiUpQBmqCgETlLsWsw0DJpcTNMnAco52S5YSL9dAzbRzQUGb5o5u/g2m55qXx42309+lB30g
5HMGnUQwQDcJDH7/hveZAC3VAktvqsPcgDNyJE2grJBv89g8d4O8pU26dnhzGS5bufg74iY4qDBf
M3i5eIkDjezbseEjd2gCmU8G6ThN9Z1qINjVYBkZCAoGfDqLiXBIitLhjA/XnQ4rcANWPa1ZE7J1
OGUcKd5DNGa0lp8ssKFJ9y0XkJvMyaiEBlIzZhYH18+2+kaQ5qV2fM3Ga+3JaUW5CqTKeqBCNhmp
epGINhD91n7U7mT7qbc3u2hqrZWOSzaLjxM2yhAQcK99jE1B5v9W9fjZUkBnZQoaaplOJVszoPJh
IMmizOf2UdBDivqnBvj8OP0F8gE6fsRYg9Fc+6nLEH7PIbEmpBFZSUyoupIFd8G62+moZ0r7mGqE
Yxw+kVQIMlRdsIC8oe7wpo9sOHqlB6g2BDGZ4cWI6yVIkycRApigdNEH1UIDt+VFGe2CvHxNqHIU
EatuwU4YpsmD8W4CRoyO4EL5v13rbdum/WFHwiTU5V4cBhszDi5DAga/Nc8cKfmEKTOTR/7VsqN1
XOJ6ET/hLrrSrQgVjvuyShey5XKjH++MsYGu/ot4vFDY+OzDcj6MHYrBaip2jgbY8dB0ehBUr1RC
aObbe7UkO4sBTOL/nwfWMEyBHIGnLAf/22CgqquB0bVfOE73CykiB6PepaTm1pw+e8ZfZf0EuXhL
nEefETMRSs+XZp6DzrT1po7MHh4XURyTN+hSpBw2tLE8L+hXY6LRPJrGzmVcSjxoHePo9eTjj3hK
3xt5AEujBalTgcbODmX1u9TGyrejHV1cZvusP6p4vq0hupOf4caKRQilBg+gBtPDj4C5D0KAilAf
ItxpFd/6iHFjtXGcd3JFkjYDyeSxRDuWL62rX2PsP/gWOqmKi3fGpJvKj9ad96WDP3zJAT1hr9at
QvS6+NKcHjwtb7L2JDhwqhizt48dkdkQ6IUVw4bNUxiUhCxEvK3uTM42vSEi+W4F2aowUvit7rNH
LhdChHAp89lnfJsdSLwNT5VdYptgCkHYQ9m978zpfl7OsBieAvozOgyxnazOvepDl45MYETbqLPp
/i+7AQE7L3oLDYGJcbKLaOpMdFIzhvx6A7ICSNT0EtZ9HWxaDHPe6jMaj9lLB5dIYQaIfwK5Imku
gd6YvJ1exU3hRxtR/00M42NECifP7Z/Rcl6cpTz29vLUOMVLQxHPreDKC9i3oq8BE9EhBvTOJHBA
DcSInhatmRHSmU0yTXCDnWTjjMl8uBgf+8hb7myFGwW9vsJZPpLlE1jtZuD6gzVeh+TZ0Vt9XP6A
Ka3vFMHWoXslC3RrIqJb0pooTjJZdOZDClFEJ9uha98hbPqsUvVmTu7fENwlAeyJT+kXf/pqeIqi
BPmBqn3TCe/iJvc6IZmz4VmvfpVbO4CfT4ARuo0RTBsWhU5hxxp5oAHXAYTydXJlVvazDsNDdM8p
j9jlKm/gOHB80jVwDXFVig4T52HHqV7iABBwU3VaZbv2g19VN1qSA+ajzMboMrdqYLRY9wTp+u+Y
4JO4PFRJeQjx85QcPf7wvgzVJyghlPqx3/GhWXUjUtgVcHAZOEcZlPSXwP9EzOiWclVJAWMEOoiy
J+JJ4Z3MObmSFxS7pTeB502HphiOZqVVstyvQECljceDTzeBdAS4F+V1hcDDegHP3bM9m7I6xxHY
oyZiWyfLzQzUG5kCrmV4HTuzP2xkWVAHFMQ4TGbvdEKlo3Mfp9PaR7P7WHF8MaOvc4xaGbhtLItN
1iaM3yBvkN8AzKfRODPx4Wa4CXW0VVhX21zeDTPhjWfw54pmtGrVZ5uhxqJcBq1p36x0eSoycE99
x2JIAihXlNCIlIdb5iGoTOPDELTjLkzo3YTKRIe70DR7OK4ya8jhvHljVjnVZhuBguuLXzVjQk7O
Yk9QMtS0tZbBWsd18RyS/Vvp9KW8+kUXUjXeQmMAfN8JB0ildOhJFdWOcQbKUggzuMDgmlSc7Hp5
qXwbDDiY7RypkKgOrlgzVmvwZPHFSJbpTmf5ev7Qju5ep4+qF0Bdx5vvgqOYBIef6D6tcvrCHPG7
squHqA3XScVNzDLENMYIbLtzzMKRNqiLtGM+UBkK6Oa6Juzo8DNVQrvBqcBizXNyVE2qRZpzRC0I
pn0bYHLnso2mxvhoDPXUti2tgKAkD3W7K2bSCNkaS7gTrWR/A1JBUx2yk/xH5oFCzfwWUaJsUwGH
Vk5Z3c0JiLA4bx/8YNr2fv04ZNiEtNMynBwjWTfdhGRD+bQIMwWpFwcPYaM1ORaIv6XVidVcIJlg
9M1Lx7iWJp29SZz4YkbpiSV2cVp0t5b4PCfjb2vOn0Eyn/RyBY+zHVQI6CvmAFGJhII0BffWFP7G
IRRC8KX+XS6ctTeNQHSwtGcWhr4GTuEmWOo+xWFlSFHYBji3dZNquUOBlSGQZwOimMuPdvSY4M1y
gx4DuKTF/Gw8MnxlLH8cMwdIIYAU5cqVa08ywm7K+N6X4Z86xyfdNB5dDhKbnKYKMEeo/eAyFxy3
Pu7zwYxfsQ8uEa7gTnEwjCGX66WA9MosujSdEyY6a8lWNE11HhLYQxG9YEsswcYymKdHsqr3lQvQ
IibzYRL/rsOPv7RPFU2SyBh5rjailwA173IXWFdlcUu9+wipaqDuaLIpdpqnehwFgVpF3oPuLsi2
PdhddrZS4+xxGuo9lVU+oCVq2EimL64537sFyixONCWnrPK6EzBt/wEha9TSqGyX1I5ugedCYQdB
HqkZWnTTgSdINXYz14kYmEIadgxKAcmOqAu4w2zRiwSU1kbjqh7pJo1MyIYFW85Fho9UBmfILetl
GTBdtx4jjV7s5Za+zLvp40FXJ8/RnLw5Iv+tiLR3ed3VP4tRBmiz+w9TKKxN7fOV9V0pE0IdCZRz
BDt6hskNBChfB4KpF4kFmKNnoU/UPH0PFHsGj2q00PpnY+wyANMdg19isNF7yJh0Pwzjjla6fGWG
ep1QC9jPkYlUVoZkQFWBRgETlkfN0deGGR7Drp76r0sHjVzJ16YiSddq/yYPhPN5EfUpZxkbmAJW
df8WTN5r7lFwewlj9jjPN0yzbl0JhlNmCMz3/mvqoD+ub2iRNexq41iGIaYKuXU2h+EN/y7vas4l
mHkLur9Rv0/G+Omm7lsom8dQ4X0TVH8C0hpBEtWOJRvPRH9Otda16cbfWNgSrs9Y/ou6aTa+c+DM
5GyEXs8N8a1op3rr0q1c+cH8bWRdvtPNHwno2MJw0pE1hIB223k4wRROt4+D+uzJBfv1ZudQolSl
uoeAskNI6H4OzPNAZ2GySBL17Cd3D5hAfUy0CoI0OsIuOINSWbcMH80cTEbt2Bw5PW3lwjx5NsJO
crhUgX30e7zl+vrD9bEKkrY66mhRShczMSDfDU16X4L1H5oXA3mEu4FLBEv/1aWLvyowuUDToLhj
qoLdnCKhUQMasXD7dFcd8EoB2HGJkk0n5bOH4fOmRMYBXN+EHlsFh0kQBxM8rhtrpCJHnagrAj2T
AAWJ7roJVNjt6fUkuAMtSYvi4pzhLq1HK8GI6q8JEUy2HEdRkr7lGd4DC2mSSRV5tzScmm0HlaV1
NvZgrCwweQyJnjwJzwtqKj2P24TUVh6F+ygqH8rM8a8hneYvb0pPSli3UckWinc5HkCoxisblBHG
1+8pqXDWpM/zOKd7eIX2Cc/q7pj7EJa6yb/XucJsQkPKR/D0szODGx/r5y5lKiFLAHS1U51mxzwZ
fXQcgOefhnS6cG5ue4ZJ0bQwhwhPMJ2ZN+abvCs2YimJRON2zq0ezgEdSmrRXIRnMJ8k2fnKNtmQ
QJ1pMaOhGyn7bE0towHb+lCwhdH2B4BA4hmdHXd+KuEr3nkxmo5NECe7vnN1sd2G6r4ZBbgUG2ZB
qSCkNrEeQU2ZvA26EbZM09UuSF+neOzeOqdrd/Egf90q/ygLh1aBRDsB+cP4RVodyBnLBAozsDHX
LhwbwM2Qi3/nOsIsfBin3ex41cUbRfcC/Jk2Pgfv3E8tVwiiLTCTFENMc/lrgGHZxX5UXJM5TO5b
S7ZkmWKy+o2fz8s1TKA0wFsjPEvIUqW9oHhWG/PaatS8H0OJIHyPMUNgp8+Tn6SruRdg5eMIabbQ
iTaDiod9nUv/VPBEjz4NMZBMWX0LKvhSogY2LorkJ3FS+5toW229FH7+1HbovjeO8eBEpb01+lKu
I6zMwavm+TEqr0kj2rsEuPg6HplTW5B5XHugyRfBzC4hOq2qKQKbHyByKAA15DFz1Spz8Fhr3Lux
sZ+GQFXErvkFM8cXBRMP4IP1WWTsQl82B9WlB8Yb3p1Xle9D1b+R7u59hD8YvndbwFHvpZuivQAG
CIdx4Z2MgNVTQLQ9AmJ5TEVAZpuu6wAbn5ZUOmzrUzx6N5/u9xTXG4B9z30CdMOC8onM1b7NG8AV
9Pg9umFm9lQP/vpfWRhD/9aBR/cujTHFjoeNnM/drSgXlDhrQ7eL+ufJdT5ZxScXIg2iW9K2n1u7
Hb6Umg7VhPFHGzvrZkirklnstJPgl8zOQNqxBtre+dlz4DCgt3RvIEuvlTcqRIPxRan8K+p86CL6
adnv/UJsuyk/WYUxBiujhfMyIks6cOign94dPX+IoTUGlN9Ql62mWgehf/Z5s5kAMfjmAFwVwWyS
gCTqgCPCitmCAjYe3GAhEHsCRB1w3J0fDFm5UQUgNyulYPJTC/RsnIVbVUcx01aFClDRRX9ZeBAc
RrkcC7vyL1YBZ9oM6QpOsUhhO9dF738Xsc+woE5zEw2sus6g3PiJe1FyikFbYfrlmWkMdKud2auZ
hng4yjVOWTcm3PwpCFmNvbmfEtRYl5E4PcitSDuw8PDfJJW1JRGeadPN6Ccg4/MvQZSSMSlgilRY
5kIUbyeohqiHd4xdSBgA83MN/YexhrQ8KXddBkyVB0Su0jHmaGnXM6Oxb1oHiqm8USgaH9Our7SV
uXHOpvwzBVvuoIkRV8nNN52bixhBqNpT0hjdvWM0yT6GFl0txmZysQcOYFc6KVWWXRTXcrbMO+37
EGXRcQzMk6r7Dx9ic0/XmaSGtnNRhYjqN95aOGC1Tb+6ycwnReip2/0iec1gwQUcuo0MLk2Y/l1E
+xSaAngbuYTpencqb+B/N2m8X/r4a4ysZ0UYQnfNxQTM6w4F3VWB/J7hI74Phc0ZXeCHRbcbzP4B
9YJ71QevSR0+RhVGMmrZjcgazWP7NveLT5bfBLSaiyv8o/d0gkFSj/0qyWdgvhCNwvSnV86KL7HO
0U0xmvLVRFwGICxQ2sApEBUE4qOS8I9S0YNlANis4N6kqv1uevd+cKerFAUCPcXFdcQbDRcCTmGN
x9TOXxyJ6uUw/anQNqtTrQWcPXl06kw6kbGxC/sC6RfelLtBDr7LQ2ujfxYjNlflbL54NhApiSPZ
7AQXIKX4PjqKpNLOQuaBVLa9OcK7Ro9xEXdmA7msj8o7EVdPRSR26MNs4qHeBcr67py03Hm4c5+g
2O6NhdhUJfBvPbk3shC+dnYQKnWQ5JxBruQBbZKCyTKDTcxNmSnxXKcEdgwunBky1Wi+3VUUjyhP
pQwrJrmsFkpC2x3WMattSZbV2Nb71u7WQMrBmSGO2Zlk9uNd2CGBwRFldemfPMUgJ+jDOwmnNvIo
agf31lIuJyraAGLf2fhQJMI+CD97tJp5E5u/FtoEZQ7qZ54gZVGK8LSRY8avZ+5opEOx982HdvG4
s3wYS50ZZD4WZf5e5JRRM7wg9An7CC4ROlhz2myKBCOwgBlFm18Me/rKXfDKuTPCeMkXMpNp2eQV
QERlmJupWeBKu1u66M82XtEVIDpG+7Rh2qtsOFwAPmtfSFhT4zZMBQM0MXyOhnVVU/LYRvOBZtAp
H7u9V8ykBuEIQztkhqsvWgS0B/VuTKtTamYWtLPkfS4ZRU1ReGczdJJRCjMhp1nRWE+umaKp3VCR
GuaF0e9zndTvtYwBf8hjxPp2OySXY3dH9bDVT0CU1kNrukD4xUWY9qPDyZYt2UccL/tlkvctKsCG
nPZD4G3yPD1g/YhDJuIANj26yvpe8HEE4Tkz/MocDu+khXCOfEKe0JSapwfZ4aPkj90KrOs2H1ki
Y79s1RhfRRj/KCckFWSwszad6SNv07WfKMRQzFMceeskUntmJGi7VOqVtv1pMpdisyyIGrcIGq4I
PzQDi2Yz0nS8ediBHGLXODsWBO/BvYZL/rBUwxmjMzSVOhKrZMx3wrZRRhG0NRrc0muXWV657gGf
m7XaC0LwnFTojFgJ/iId+NxugAQNi/Pe7dDzsQLiglc6L0bM0WGKPt8MJqTzfsj/iHm6WY77Fkl3
bZrRS+P737Nr7gLk9I70Ph6j2nk0ykxuo+Qwu1qV5+BQKSIfaAABL0mGwrdSMrVBpFe7CpgUNdar
mzprG7AwsMidSPBwTeaN2zrrzFn+dnO8rFxxj6O8taqaemWn4jBVwyGLg0MxIGNmu3+i4NHtYqRc
zPzW9oJxGOjk8gMdhZ+qN058imXE2rzx0P5h+fLnAuj4ZKEvwxhpmYa1YSlEhrHzrM29PYFVppjL
Uvo3cYabyL9PqDeZjCAcS/VcVw+S1Lxp2pVbiI2BdrXjltga/0Qp5TSKF/+U2+aCk81+6I0CbutY
IBIwbMiaSFQlii2yA24S1b+LjxG5ofdns7UN49RM/UFk9lOGEt8sX+cew/X0rU9pjdvlT71Ypwps
DsIpTY7fjr0zDRB/41yu+V5JpZgueCBk25NEDT1C95WmqJXCUx3GdsN3GdwU94e0006ouwinXwTY
tsUsQMSjqIo1YGCpld3/HVjFdV1umoLi3mUenc0OKnBmDEENuq2+mYkDmCltkOpp3/hhptRGYb/L
sxTee3G1FD0/FfYs+ahZRSkd3SSZYeJr7ipbD126Vl+NKe7SesD2Kpgg6IW7MfbwDjYmP6Xx1YYM
4lSIar/pHNAcqginSXdIvGgn07pfO3HTXEQPuy9Z/iZLf4oQ+NRPuV+cp6r3H+OiEac4nS8pYzW/
CtNVwTKSSfXitvT1+rJ5yHJJx2ZKGSRlKa1rtxaYKo5PSeV8CXCIZedh6F7gjViryb8JjJYZGgNi
sBuBsNuyRoFpPaI7aDfdjsnsWonopzNAgjogX8gTx5o+cYPJXbhAaPfXIpXnyEo5Jq0ZS+exCNYJ
qgAuw3wxBjSRehOIfn6UpfVo1DETTUaETd/d6sldtyp+yZP2NUrFT2OMZKGWjT0JWGlzCh8617wf
wyDneYvzOOqO7vBnkQAN6ERAkIO64HMEUyBMhcvgY5yod+UlpXMfh/6hD8FLda6x7yN4ykZF80I8
5b4PT94hLRDBON1NCpKiKyp2E4peiUN7wjMg+gUCsp7zIpv62hTlmuO64F5XG6/gRQVgQwpDcjLP
gDLVwIdzfRKg1Eig2PfOpo2B7454iC0gJ+uBciJn4JUY4mxn5c3GhbdpTeDpeGQbAvUTmW/mDom/
osy2LhKiPX7WcP9t6422cvwcZW31GgbN72D0z5WVA570+BgpIaPz3EscdXKLauGl7UaL6ZLiSO7L
o0I9GATLO1ydk4yWD8Bu6AMn6oeC41At8y3vIrUyh/RNpMvfyuc+B7F8aIdKq9Jb6XNWJCZYW6vp
Pgwhw1dkQZ7dCZ/dOn9yjPxB2gnAsHaXIUhzTqm97NrdVCYD4FjugPTce8NCDbJ0CMUzzAsQCmHQ
4y/DrfW7AZBvR/tp8tgOdbcAJJS7AVgVY3AoTO7S/yZAWBrkU1AjykUMabzDc6IKNl3a/Ibt4Oxc
cog8RPjTaI2107irjKyEh73LTR9yh5JwUhZxKrL0aLrRradIX4T3Lfti7YQAOk3kdlW4jnywc3Ka
mCm0+RbEBzRoRutpw32eU2cDYfXFonJD0XnGnMVeC6s9jUFxy5xi64JA11mfC2czldkuyMyLxtU4
wbT6d3g6YJLG+M0yEPVxYMcuC0pVKr0vl+bNtoG0zU5PfhYiIY+Z1ZyzPJi+MU8GFvtWDt3RjcMH
gUJPF1SISmf9byOHvZy6h8oFFy3pWaw4XxtWZb6Ppf2hzT4o/jjwFDlPkx4AbDT+E+1eovJKqyXF
zQ3T88amnpyytYZ6MJa2fwC9EPlc98xvF8aXtF4XdLuIdLZXbWJba3mhT5JFRFnGYKO74Zy+5xX6
+lJR0WSYTP0UM9S+4lAUANCQwog9h+oL4f/5oGa5NjkcTO888TdAC2fiS7z4m8QyEGNBPO3amFd9
93rX5yZ91S6G4RicOv+u2mQ3HQxBAajuov+JLxG5D/y3GA5620hLKy//6g+RnUSjkSpdxZhi1D58
fCYupaxbAbmtBPDxY3vyFFZfVoF2JgLVzht/ndloPLqombpnT0XrCeaa4glifjK40Grr+4S7m8ka
n088iphTc1k+AOMm6l40x5pD5b044Q+mWlR3T2C9+CturMFBlQmM2+aDx6CGAyeLf5HS51HoISb9
Be34MG3c4Z0PHkbZpjfevfCaeNWxnzAuKbfVhAJPtu1tEI49jVzkw7FCpoeRavyb3nf80v/vNucg
WbnbNX+pH0svLoi8Ncvl37tcRoW5qKpf9SCXzw9UBtjyriLr0I0APhLHAxNefcv0o+OTcll9JvAD
Iau7nH8uu/HFzWg2Vv9D9vhiU450vd/8xTzuQR/YwTh/9TLE8nfCaveFF+sX8kPbH+r1o5dklqyK
8L4KFgZcPwYdoR74x4g6+QSun6dA8+jUlAFUbvOolyMZR0Nirfe150ZMK7dxArkWRM+sHwRXF/C2
WBx8VdWRfNlHLqxlnVM6eTpHShrqOxKgNKK1iKQ1L4n5Y+P/7ympr1O+6zugX2SMoGGmv4DkofST
XyIhHuNxlHIdFl0dNEe9MXivheqM99dRSP9wkxso5BqtvoLKgxVviZtioMkaaSLJGobInm0Fv51W
xAByGn1vjJmWAWgT/npgrhIvGrj5M+YzYK1hZYUP+h7ykaOUzRVKfUP4G602q78jD5o/AZDQa0Fb
sxviwZefxYC4c4+8jBNq0a6AbDDblsNBcxdyzjkSMm4ZzxpmMqdU8e96itOgndsVGe/VIfjwkoKt
kWH+EZJb8eS4T2J4z9PX0XAA9NM4tTAXCVxabMnaD+iZ6/ETIV4vhYyPn7YpbRD3WLvqmRcXg3vi
B4zjWxWb8E0xC+GjDzqcwMHUG4LP0mF02Id/qsJ+7Iz3/x9wjA1dHZNy8/KIr6TxU3p58PJBvJv2
fGrnkVHR62Rl2KQTz+u6h+7Ew2BBtTMMsRYDk7oFpgTUI4qf/VIi5d0q5BfZhrMOFMykHDTUrIsa
gPPz9R1Oay/40yQPY3jLJNOb2f42BemOZVYPPdEhUo8TYKQ6d95SqKtmBYDdM+bDXA94ivB4R1BZ
JeqXaAYWCHeuHOucBKhI2iMD3VF99KEFUolgYf/op9yMPzAwviTChIUdk+Qq/96yB3mX9UC/c68C
+wJzn+l2Y4IeojMaq/ZDJGGwDjqq0aGdFIWeF9yhsQiXkqks2jbfbjg8p0F9NQpItwWJid+mv1bX
MZS35GeQL4h71fQLg9b4M4kcmX5O7naqAAvEf5uqeqJ3Rme1mO+bmllt2byojkH7FNvVrqnyt3py
PntSyy4e7n0vPY14bDGWQNCnbg/ubK+KusBBMTrMsj3oezdbM1SfwHpvGrrbnj2ebJIZzwAeWpTt
Q+YhnJEgT6TH7JnsLqg1rKVSu6rwX/SGHpzwYosMOeAaxdlo2k+peUiU+B5C97Onk6qRAOt0bM5a
c7wnGiWxqVZdrV6jIno0p/SzafODhEtHyprgmJbnOlq7K7N06JtM4NkzR53iwLompn0kjX8KbO85
W4x7vZAsWhyDbHEyMcIjfe6Dro3KcLzX6XMdjmsayGsdK6PUPPaNRB2pOzHmeBqM9FHUyE3we8go
PaKhdonCZt+p+uDH6XOkmVWFjYah7cY3rRWzmOrFq83nTjExy0t1QRziqNNtGRJHy+K19pJ7qvie
IXe3L4LorYQ5APDG61bJED/SErVBplH6Saf96kX8I2K6cPQKaA+zNXssQCp5yYL5pYnQ9i/G55CO
l5WjdMew9Y+aLDJlPkxfjWejExvFIKeMGtyEnHtXGG+WvXylSQ5YA6qByxGKelqg1e3u4fygI9Ty
1OzHuc4eYsJvL5NLzowN8STI/o35x3KX38BtrsqTIBpVd5s5WLNO7G123zxn78jQrVwE3oI2Ort+
vZF+e1z8ZSUR26tKit3ZuZSdeNVxO5yAUtX0d9oRqkWW0FxmLnUcUvUU1+LQtuMN9hRg7UR8OZY6
etF8BmTz1xryVzO0IANgAD00ON6Jc9RQaE0x7dF4Me9tukpmWZ4Hrz562HvAHBf7OiKmmCHikSSQ
SX8A4vVexuYtLE00yFrEM6YjBQzZo7PL6+wtXOrvoR7uw86AlK2Iz3YDwgi94RFUMnepF2hGujQV
pdKQiEeFQQUeAqcmx1kzrTf6npgNpu3LfzSdx1IjTbOGr6gj2pst8gaEGOFm0wEDtPfV9ur/J/nO
2QwxM0JqlcnKynxNfu+M1utoYijXaPtqCo/BQI5HljBEy+uiBTsrCK+53Vy0VJ26GYcyBLMKRbKZ
t6iqGDs/HE4TJ387a7j9MYiLFcAzCSLuSXFIAyPeLXyUXfdvQdLAKU4WjNkjapH9RuYBpyzKGisi
7nryJmyyOyRh+ak3FhAH8ZVb9q7boQyTRdS82FEyRIajfdAx6jE3BDLsqORvvYyHqe5flR4gkuqV
H7TXzrM+HySZrQvj6ILPStia2HHsEMjb2OTduHRwC/aWzVg6BxVQUO9AT0RD/YrA/82w423iVJ/B
rG0l62jjfFu5VCkHhsU2XmeiRRTQ95AQrScVRLbsXqiQYz+fXCQ/0QvU1jSuj37W3Qp7+uM7zlNr
my/1FBxhiqGkhhlm3WAxp1X3nW1jrMXQJO5AVaDP9pMGE1P37OMUeau6snCyWiwQuSzroFEHgjOi
TVr57KCuMqXxwdWzR29MngFf7Qn+P3Rn4ROhZuctFAvKZBsP5YlKwy6IO+3Oimf+lwKB60w7PYsv
AJARLpBsAlLQWjMtdLIK9xBZTBNxD9EXFFRAqP5EGdoDWYtXPeV5a+y3sqA8IzmK8XfR+Q+5a6Mh
QQ+IEQz5PJhC7DwH6ZIQhmsQEjlSwKp2fR779hL09g+g7Z095Pe2P52sSG2DgOmv401NKVlmr2qp
1E1BdHUr2h+OI1I7eOsw0CoOuOdG0y4TYfZc0z9tupuI+Gknd7Lwuq/NBz1Ido2dEM5jMOAmsMu2
HY/cC98kIZJkN+MQXzl9994tywWxS3gBdXv162Cbt+WlQ+nd8vqd3+v7dppwtc6TSRbNQ+rZcCPZ
jE6pNm4GQCdEW3Ak+CCke2ioUadOcUyb7k/lL1sIZN6d7+QviC/s4WZ8+noIi6010FfrdejxPEnq
xRTgy+Kt1LzPKabSX1sGYaX5izTWwTT8ozGmm9QE5U8iT6a3cS0PJaoESTuBIM7cOuYp/agAo/Ec
F09HScygoszBGba6dPO2KsArhIw0qegcxhkKInJ6GNVEO73mXJ9QKTKMQ4C+GTR1oLUpGu38LgB3
MKa6+lRp8ldjW3RTuAuHYmv46gvY3sGqKcyTksMsh1gQP9v+AAcGc7c4fBtDVCA9SOs5gA/P679L
8qrGHlBEHNUn/HBurngXyUHg2SZN2XQnr2yr/CXkKChrlj5wisewx2rYApXWtNROuNhBnLLDDwo4
IKX0W4bGvKwYCS4L56q468U2qiBUMymN7QDyPHat2mBz+VSbRI82y459hPRICkK8iC7DGJ9BHD3M
I1ezrL4LODV8H7ywjdZWRsnNSHDdicK/ZTthaZ4eVJbtJUZrdn8qtX4bUWqIuTPUPQl7odIX30mv
tVk8elr30fiW6JUihGStK2P88CL1YwwWavTO5xBjugf/M/bVOi3IqYOuQLlm8fZplu9wysJAfvgu
s/A0+IQgEXsiFACywl4s3Gie/pkHyzbp4YImmJJW0B3TstssRMCu0Y4adfG48N6HIH4DrohrbokB
9/zUMomRbT/OnuGS/SZ/UGo71GH9RpfzmVndTOO8mbr6uBDw4REu6xkLLsqR13iGzTsN5MJ18Oot
fkJTlIwgIckdJ6RNE+2eDGBLAySAHzxsfNaQZqBvUHqHDqXNmquTO6cHj2g2Lay2ZDH+1S6UAO4B
UFzbz8VDctFtd00UHzDD3I6pOnoCS2uc6smWQKFRZGNTIOD5R1Yky2Xb1lQcde+itPrgZvO5ErZc
hvoWQsstbxRw7vejfQgrhceLTgUFm5i7MhgpXhd7OSR+Zyit35cJrJebLLsobbjvD1TtaoOEvWCW
UzKaOk8OfuJ+aD2Cern6xpiAEtqC4JbxUve9dhf2BZg6aoPdsqHY/6/UjArRvAHLa6QdrS7kvul4
T2UsN124xOmMCIcRdy+oHJ90vwCLaGDSUhp/jGY6LamPB9qC6RJS9f40vrg29W7fwGS89SKK5R3Y
J7pcsdf8yzXn0cQVg8F59VPEpeoxQ6sENYzct7ezqW97qVYVbsV2pcshI6tZXAWzUnsDwHN0w/KP
I4ZBGlzIcMxO2MvuA6KIpnN3cOcCb0S9pEABb2ByXuGpPOlj/mOaw5dmaVwi1KedijhHIUsU6wF+
vRmMk23Zf7Mp23Rol7UO0smpWBaxI2vuB1hHNRE67t43daCXqk5Puqftkkqt+o6UeuyKJ9kly+g/
LV3+kwTTSzh2N+6/QAbna9mYR31Ge5HKnUtpzAqdizyk7CoD/qpFYbkr6y2lcMpeJMzcCAD2rw0C
hR/xfHr6T2+CjwEDUZIHDL7tdWQ7m5Gr6kxGIhkzxweLt4XnNUIVZqsHeNPOeDawEm2/rO/yonyo
QjwbF+NpbhvsYlwK5HDxs3I/6xnVvPBSUveSHTCb+dHVevR9XU6X+Knx7I0HuNgpwUNrFsi6Fvp1
euq67HXQJ3pU3e03cuMzKUFhynuO/OIS2Nn72Mwg7lEzDCnf64Kh91QLP5SbaQ653IgeKCtw2cx3
JpvSipOnlBZxj+i4R3ZTcdfwm/JPDUQRDcudY0wHza3vJ2O4ZKxPxB28XdGMa7maZXn5VUTuiihB
wb47yffPRqR0uO2Y3Poby7lXgcU2jvZep3A9WWL8J/FxLfzztAzvhW29DzbaIFC3w2S4H7zmq05h
bOd696a3aCJZQV/ubVN7scliw6650Gz5AvD4zP1110W05NBcf6AVs6zjIN6wiG6o/H0hzHSTmYnR
Ki699Lnpqc4QJwjOsCfnne3VLy1Hgt43rx02ZfC2ofWS5lCXu87a+IWQ9D1J9TbIjFPD8qgS637o
dPxM3NfK4utoJNNVDocdsXZ/PJZddwqn+N5lBWdmutd7ezfH48OIWm+UwcNrQZkyPIin0XgGYB2b
2hca9hUpu7pAyt4FbbOzq3HrjMsptsoDCOVr0Rtv7cSJ15BsespBlaiYTjkNQKDcQI1Yq+g9bFQE
6S/UzoZX7jIj2wTBfOYSeSjL9igfjOrLZmA0RH26xmk0pV6lZN0a9tkG3g83kJQu0g+y/irk3uSq
LLdK+UZyYk6h/5AYiXMX5TVWb85NdeY2X/wtR/N9T4yfLOPemlDScyFr51oslF/nX4ZHW4p0j6yB
FElgEO/exYryFuPM8GOZvZ9ljA8lreQkcn8G4YbUAW5NuK+Q9tzkNrRk1mMdox41mAhWJeE9JdGe
ipSc57M9r8U8dVCom+dj8jOMSbWRiFpr0yYw2y/omjeprss5HLNp0XS5a7Q/MzDCQkp3nJODy0J1
a7lzcQqYyAnUatp1oWjFRTC9E1r8dBcUTP75IDYmA1m4Cai/sziP8DxRCw4PJgXkT4dKVVyO1yrR
XlNvukg4WboYTXNvb6sQRnl3VgvcP9aF3Oll2/ijsCjbrcHpoByQXcW3hZg49fOFh8TBbu9k1VdN
luabgIQbYP4Uy6WQOxOwZEJdqzpmeYbvRv+eIaVaK+N+ttUVYD0uhrBbqUMzgDut0P/m+nKBEMlV
qYW8Cl9+pgJbxr/3rrqBgWNqXIezDf3RVdsFJOvplh4QtHsDkUcPQd3b7y3Hg8nHk+h1CkYMT2j8
Z4oluzOjlx7ojIRVAVtRfIaZ9pgIJURizkCBTTs3AwrlQoowD/JxNaU/U73IUy4elyiWi5wCWZw8
FFO6c8cRfd4rdmF+prDNadY2+l1Vtqwmzq6Gue5H/VnKwLKtpwqUJr05kp4j2l7EFOo0iExhwIgU
NXXXfKKjEK/0RL+nBjmN9Z2VsY+I2RYFlqr/LvwvF2YM+tfgjNO7ejJWUfit1ddsuoHjW6PpCCx4
obHbQ8mDQOyED4yKnAgyYA6F2cEysc75J9/ERmiBaLACPnYv5QCTxJiqpLhH/IbBPEZUi1oRaMEx
A/zJoM2tyVfBIIuFEcXatminm0VOJK9rm/deNSeXC/Fc4xIQzUd6nXdygphRiB82JRdQ+UwBr+xM
rG44yEmFVh0sEoVLbZ6jlpIdpKw6FkC87XKNueaqW9rfxMyJAtzMkOHBTCu332XX6P68rqjZt2F5
6hEFl1WC7XgYdacybQ92gDAKqQl1T9lbWs7v0oZa/iB1+pItH8NgXYrUWnm9OiAqBBIYWcMATvSQ
nNQYrVDKowL+LSulLt7rulvLAmrTeVNRGRMEAWiwOxk6dp/IYGeGwXdFJ49nE9Fl1c17GVWDJYni
tBvBhMNGhl4Hi0rGTLY1EesOfZNvOXolyZHuSoCgjD0jIVWhOEHPigRXdZiZhF/yaXVZ/+M7Sc5G
tdWMhn3DIMuHR/WnhA1ktzYm+zsox0NtmwTnEIUDxP1r755fLOZ2Y+C4W5FbTel9aH6VrYEHXbym
GzJGxn7oNXRvR3LEST1IppoHxUFxUTVD4OOUQQJ1U6zcJFe/iWyobrIVeg7LPp8ASuA/XYaHfiED
ZDnyDVj3xIIYTZB2Z1JDBzZuGfTy+xbOX4udH7dXR5W3SP3p2wpK14g31h+ZtYrhAEC5lQ4ORVAk
ZaEBABWUZUE86tnhRTpsc63j774mTaWVTJMUDWWNcKYuXIY8XJ4TRfkT0Vw2t0RDiw4e90FZAdbw
Edvq3m+NSwfg2sE0Jiw2LJjYRrMYKEIj6blH27ED8FcUTzHYcPXehhP5iLXJdERWlbYGSPwgIcdX
3oqZkfWUGdZBdo+EEJphNTNZQ+7BZHclgan3BqAYHzKHLRfgERgtROZ7IgoUi1tXfMt8jyRkXslJ
FX7QzORP36ffj7qE/8Y6iqg1yh4V5Xe+ToS1VMPYzNWH2OA0Ls2L9D5oAWIuyEsk0JvIcWTx6oQQ
OWh0qgZ0hULyU2ZBNiitlzlRdMfpkLNB6VZ43EDspIMK/QWZ7S51JqCV3CsJP3mk3RnBLdUiYLYu
8AN6p3RfZAyy5OjbyJ+KlQS3WLkoyabnQGqwlMqtD1TfTvKB3BHWFssCnxtZ8hX3ZAlay2hJJJRD
RHaFG6Fop+vekbhNNeqGxxc8I+o7fG2HAoNsM1VfRs6eWl/24xwciBDwHziBO3YbXzKOop1ECQsk
hp6PD01ln+lC/Ybvis4bFz9ZjXk6k/Z096zcpGIF6AmIBCB3IRVmQlW2+I9yVWD9yXSnnYLuBQWb
w1eOfRkCw3gjdEQlMH++RIHq6RiDlkQh1vpIGPymwJNB4hdbiV1XccORQyruZ3Y/xUYPYcSBRrFE
fkr2WzGb6xof/u+W/TpBt5PYIW1FZk7dJNrIHosHyOKsU/5V4sEi114cANUfiTYm7xXDfeA9GnJZ
lg/QvWPA0VVMn4PouuNB7sCCIDYMrFlZKDkHcA46JiqhpWkVDckM88Y3OE+XjOTaHq52wauZQ2XZ
B58enyBU/m/VSPxjH7jU0mX+DAeJyPBBgkkIQrqN44szwNME0+RTapCSguu3d5CFzzrhGIjD0e2s
94yejrN8tL1sCyPvXohZxeydef7QAmK7wGgrL2HhP/hj9fV7ohg17Lo3zXVXgYP6pgOtDoq8H5v3
vyHBOYMe3dv/BVdLxSLmMK0zHO4QK15R5aG0xHbzp4csu0gyx9lrRC8BYDAUrE6y1eN5fFVhejLU
C8GfB0NKZeOi2Z3H/Q73y98Plt0txzj/LSMk+3Gosj2rarHqnQeGF6mE3zhA3okIrYE6PCLiGkBG
XiOLkR8ZhDlJDQI9Bm8P4opytJemj7SFCWS8dRxAUsSMYe7yS4uRvctYYj54lG2WUlSrr7JFBQJg
xmeCDb/CBoKPgiQwroxEJLh8mCpbVIO+B5wJXIDVkm/OV35XwoqEZHYJSzVPyqtdAptgJZcETnQA
NlqBsGJU74OAEhKf7zCH4eAe5LYmD+As1YrtQFUDqjlTR8VpGKod/ySDwjc0jbeQ71oTE8XeWQKa
Z/8EAGJI0bvFfZQzYCJ4EJdlhTnBmw0Hj/f6XdXqRWyA506dJKpHU/vQc3hXHNcOIYWIx/0x2EgQ
btkEWvCtDU963t1s3F4gdz74LBH5hFDXVpyOEofkPJVPkq+osed16m554u0abd6GwevsIPbTGsCz
bilYJYerKctcHHMSH/MwIrAzj78WbAnmUjNkgmiOHuYZeUUHudAJRV6RGmM3EjSXgfwKT28v2M76
IFeIQqMrO2vRQypbmI1PgJid9ii2RfLpiPyx5nwz/odyHZ2qDMF73ivV//E+mc1ASYSRJER+w1bG
ubPjC6BMDFyCEn0aLGapTXH1Ft7qBjzrZmJJ+1B/2mkES0mgYtEZ8Dpq1a2t2X7uSAIUpy0TJuvQ
ASbQd8WDhFGtRBez+pLD3nO4BsXLruIuL+s+ibxLEaIQzPoHH0be2U+gEcuOvDii/a4frCw7eykS
n+wHCaVJ7xw5NWTX2nkEUINMxg+UAD7uJEYGDjbWmKHxphLqwF7J6QYf8TeZGVv7IgeMXlRbRTiP
yYcloqRGTPoipLN7WSoSB2vSCTlbJVwQk+QDJeYwP7/Jq53RrAYoK1ksUZGm5V66UTFVw7ynVlOm
2wbpDstt17KRauxRJmqcshokGqcDaPZ2rWxY15lzkJWm0YzzE/O09NB1o+I3MUJxeRWxewMOjEy/
NRBNfPIOMD3km5K9SmwtgDJV/I9MC3teAph8LAodsNhRN+DJJeSyIqSwMoGwZ4D0drnlTrUNdHvb
NGgFs+iktkroH2r2TaAfvbTGXC0AQdSQpSCZVdqruqdzVrWXItFARlfoDpDcpNPfLgSaFCLpyTbJ
wuWVGx5n3xKA1y++5cSW82epi21NNm54uKhwakpuQcj4XYvh90R9QTBTJfVULF+d7M3znuRpgbic
K89/TMnO6PQdJU3xKc7FmGJ4lrduvKssVpsEs1kweSw0KBfq2mio+7A6YqN45v0EGCqpt4bFiyQ2
ESFOFhQItK0MExu743YiUUFSRovDXdYga1rSUo8GiJqrqyyBhhDmWcVO8hw59ehQrrG4ktDAZfH6
35wNf5YaZgdpGsd344NJhszsqWeJxexg+ZJ69PL7MONEjxY+KtElij9Vbx1+P8Xs7yV16SPnQIqT
V9l7QT7oDrTdWan/H5sk53Rie2coby/BaOLGrlhwPe5gMt2hhvf8FK5h/eKxYYnYPrp5zjOq7tzY
BnXSNUZQhqpBzDN2foet8ubtpNdAnEMyQA5HOQeCclnLJ7Rko3xoK/TX4vs3EFJ45iyQhG5p7Ocw
qpCfxLsPvRg8EqbwWXKUIEiO2RLsI5OY3TpkIdFLa2kHCeimSnHYnk9cRYEzPEFmOUjmLAs7mqim
cN6iossu0s1NmI7XrFMitXml+SKox0cvezOtbiNxtdD9k2SXefMaetqP7+vICGvDvuOjZtFo9aOT
pF9SCppaxW5BlwtQM0RI2oKipvUnaYkjrY4HUJ4gi+NX2m3RHLqKRX/pg+gFvawLBJNitQBCWSF1
CBkkgj7aOlENVEKdw079Q8OMGDJzvvfh6Nz1WBDBssh4c1j+enluknxB0G9G4jvMtNfAYJ7Gekbu
NVDuQ98ugPPLmrzaAxGdu2h3RyU6cYtlFFys/U/KTzo3VZ8YNkMZK6MiI5GsX0ejvRZxdM4di6J+
iPCuWAoV+DUgUBYXWIqmHzX+fWhSLu1D0hbdOXYgW6V+fUr8ycO5FomveefA8qO9WCZ8pq4xe3gg
BoG5r6vFOeSyYcoJrc3OC7g+eN1ynQVhtnROu9JTE/X9kShtotLP/UqsgMWvpv5bFFoONL/a2v4P
p/melnhhnQriz2hCOh+iowr/QUNTK9IMHeRe815p5Wki4FRguDSUElZ1ujzVGhrdYwUkvvlpsa0G
+kUKX1MJRHpBoVXrcgGa3erTsqH8eNoMTNSOXXfndPkOuDY2To3Ge6XZ/JS3zC2I98cgBFLcOyAD
8+baRMByJGPtPYw/UQR8wRoc0KXpvrQGOPpm5JyoXPPHGSG31C0ufU0RuDvXmMZtsGgfaY3+szZ2
Cqla1FltyCbAnc+Lz5aL589RUVaakgkjDjcFNZdUO9cHBkFnKkL9AaURn0Z4kwNkW/Rl2ms6Aj6j
Rkjv1K2o2+c+KJ8XfDrWyDmex5BJdlqdi7gKniIhPWVU1FGcc94gCt2MzP0oquq9HMNi7bSlh54r
tdJq3lUqfkXsCHfbbDKolqXWzofYBlHsOemLQ2alf2fL/0hEUjYPqI64STocEwTouEsiIo7T4S3q
0eyKDO2xN9FXzZJCbWcOMbiuVA9NuAA2kjRro67fmyV7QVPnLy2LB7wDqajo9YfmFy/6FJkwiaZr
1uSPVUbzoug+ghmhQ0OnqOkEyfOYo/4R6wm3aNOMr7FW0IYumclssNWdAksfAYNFX3O6zwr9mg+c
GolRczSOCLujU2NPQc46m9Aba9Hm6vSnYSFNqKv8T1gHZyy2EKzRiydd4ZEXt3V9NE3j2tppRI4I
lmfoq/aoHFwTi6a75IPxp0qgD2dmxoUI+e6lt1aLb2ekev59aJiPhVbEp8UCDZcqpGXRvV0UIuku
hfo2VrglguZ/nZvSeAknKrRjRm2PwtFn6bsnM+pwC5vQN9Bq+wdhD25b5tDD0FH0MkPHOCYl/bCs
cUCi+Eh4pf4aGzf6lotlEUxRPoiZPy/Ww7tyAQU1oFpPUfyp1ahke9p0myx/JMtbrlW/vM6FRukY
ZuGdU3IH6BRmm01Ub4dg/ioC75TMJWSXAOx4DATD95dz0DsG1CydsuCANlwQf0aZupqje236BZyp
uKdVVjOgeAOcfzGwnJ7iFExgmUcUDgr9WNYuvbK+D4rLaOP55lXQgwqbcxpHIMpoI+LOdRNgfAQn
+s8UVzqR3PeO/VxcNKA76NDOXEuAaz1ied6uJpQgQIoYzho6C87cdeLs4gWqQVmE+TYHCgZUnHWb
BToMOMf7qlt8GzQTj5RgnsGVgtlc902YbPXam0Q9wz1ZPcJEDCuybsimkcl9Zw092xYFQRU5D4am
v+G0mCGipYG0H7/MMnqGCX+MrRjlXxrvTaxzR9dxg++s4IBwTYAqenlsqg6bE8+676KppJTOpR4Z
B4R5evNv66IwkkIjv4NZg9tNDrRBiynLLvlCLR0XOR1JvnXbdMjlB0YGvH9Jj3Pt2FJGWKDmGD29
cFSc4IEEd5Yx9/si1R69CTU54Im5UbGYJx1fUJ1zlNNEq+7Qb4H2HjsnAaoWNr6SUxVy2MPDdz0y
9UIfqU1ai8dROhSWBac5UG+th0GSmQx4qyvKa0GKmErc2/O1oMu+JZioTw2C87rrM66GVaUZ28gb
xpd2CXoyLh1tu2S8mY2V7DybgMeVAgHwEfGB3dy5ZUnA6MkoMeHSzzMMDjq9EHUGfxJWXxUfNG3K
aCZ51ryaEyu7FF2FsYUduiEyL7C8weRbHK2Y2k23BT8hxGIH1NoMBH3spemhewBIgCbgM+BaCoCh
a/FlTqzk6JTptHcdJwD+mgCUQd8P14FV4Ee0pu25K6jYNWl6DhADR+0AVsm6to2/WWsi9wz+dNei
8ktRr18o+mn60e6TifacGd+UXqlDouvWzoirBT2d1FnnJc6uCaXRw1JLqp5qwdnszTFcOV3JXggK
MikqWu3ZG9O6Bgkxxqc4zLBdb4pqTyOS5lpulqjGulV4iz0j5VzLTSgTOD0c28xqgIM0+mfh1e5T
7XTR22C7y2dg6e56yRHKKk2HW2E2JHtzHsAW1aWrfyZuFn3UiN3sXUiVeBdopfmJhDfiRemMBLWb
QzyasMFB38nS8UACNWx1pkKw0cbdKVxAW20beNvkSlGQPRbOjODGOAjtz8nrETfC2QICWhZVFOKn
6tNhjwrzpzKRMyvSonm0nZFZm0J8eBqW9D0cquZpUDY0EjtIp+sAHhSEUuK+TL3Wvc1Uiy+VmVDx
7zXrQw0crY0F5d2fwIwYEWLmowtKi0xo2AZmV1z9uV/+VSpCXCvsQpes1IkOmAKSWfZzzxFg0xJk
wIDpoSoS7y0DxSJ3Kr+ayaDFMVvoKOUggu3ZQtm9HdIno0MtQENbZ5XEINKHcXnAy6b7wUsrQ8bb
0aJ+pUYN9ppyYXI7sT+amykxPTxNs5mMzzFY7DhpIaY7Vvq+LIx+Q68YrIs7cO93QVajjN7MoLub
nriVNRoGbGEIhV0NfXaZJ/PbxApzhd1g8jTULsSTqbS+sSWd6Lv1lKSnIl+bvultzDH5a6OOIwpk
iMRkorICXoKsWsd8wc+VRz1p6MkPapCNNHDDAfdpnHXyeNd7mFkyaPWdl6XmerIrDY3SYH4Yu/ex
dV8N9cOkwEJ86kegM90oCpUO3DuO5VPTfc85sotj/OT1bXQxuXfhlMuFEityarDThC26YIpgG+KE
iOsXNIH7NHWuyHStp7ZQd6ZGI5scrzayV8PtkVOdAqprb3wuxPPXzqCCFtiPJQf7xrD1g6Jngvp2
iqAWS/CrcP40MPf3c+yuualPA0Ge52S53Pkc+ak5H7Rc29pAxwxEWXhXqgTowj5HbYkK4Hy06U23
Tn3QFcZtg3eu528LGEVHtSJAgnFgs1OifPPa5SXq541v4yCBPG5RvgzkjXQvBhFiwfymYfQcBzPg
DncUpAciVBUo794NCcy2CuueJRNs+R1+Er8KYIi4VlwO0xcTcW8/BB5kI3TsrTSbMmxF08iDXvie
wNdEfnVKsLzh0t2j9JtZFvKY1I7dZjOjIkkOH22LVETjK+85zS5GNL8wSR4qRoAo/a1uDhvT1o+T
h08ySw0/sJ08mWElf2LMGOzoWeRleAZfw7HMzrxrhdKgo2G2UiFiYKkfs6Q9VXsfQh3iUvpSGvMG
e/Xz4iZctsMVbwECgf7DsBki98112yfMj1Aqtc5A41aigmnkCvB6gkrW+MXTTZQL+dGaODg5RC78
VdDiulvieNO56UZGUP7+C7+G5YCuastfLYpFevwp7xmiUVHC0HIQl27pYmvDa9cv2z6kwIlQSw+U
jMsux621KSLrrUQdM2XkBvU8WdAvLfQlgnmrQW2xExQzSNFHHilGY8gooCQtOnJAwVXLmjXuxWs7
otdRQMTTX/I8OgUxWsmOjZEySM35iHwsHVlkIrmoWDebAzIfZwxvyEfrZj+Pyc2snEPh+LdCH24e
WNEyD97miHIo4uCQHvwWyeGuQdo6+pOayIXYQU1d0mb7tmNzjGKUvZrpn1ktzyQB+TZp02CFls3O
M8JtgK5Fnh5RusGgAEm3fgBoBzWjv2iohQyDf4bPco8wCtVfKqXo6dn9S4nRfKXY0cgkcva/wALe
I9j5acf9g1pmrB+GBs8R1Cj6MFwXTI+8OskuIzGRKH3C8ndjY9uTgQ2f4mjTjc2X7qfoZk1goRfE
BEzQLIqReyaLWcVkwoPr/1PuDRPjR6/Pr6nT30yMfRhqs7c3hpPdmqr44sK76ozlSqqNCrWBghrK
xTIlZrULEmmANJ9VUoPmmAE9omgIpa9Ij6VdP2EpunNcqES6D66p3E0+7SL3MLXWP5milM1kUpYM
QaWPurfvLbChC3cgdaWiwPnfvQF2XJFz3Nt4w5jZW1sjLJnVeH6YNJHIEMcKa1J8dhkX0aQVjUlW
6uipR1ZGjakMq3OhUjZIyTSxnvl+FXp0BsrjUfNZOOgokIdxW7lzakRSNEXbD0lMnrkdrL3DygkY
Dvm7eMfW2CaNCCFgyQtbBU0atmnQo8zZZEyHAgkAyll96lb9DutOWfMDQv5vWjajAASXMDxERvfG
EcFOyzBgmOg0qy1CvCfGSyKAWyErDuXgdz9V5TmLnyigb5VhbSKV7Xh4FzgzP1ibVAiP3Ea7B3sw
7uWL8M+zajf88FoPu8GFlYreYw22WOFOrv1xkpayehehvjGC4mqtZ+SWUa1tLwgiIeaC+hYSlhuv
RwomsPNXK3yXL21ZXAO8PhErHgwophErSj5EIym88nNUmnxmFzqotFL59VKK3fyDDeTjtQz1t9Jq
kAUwaT4ZBcKoJwDc9cWFAvBdRO2/FL8RL/+xl2nHymzTLofJ9pwh98qvzF7xkus3oa4C/HgK0uU4
Zto+9eoP/hdG1IH/FdpWjkSspQANmcOVvXZPIRm5czJTvTjzEiHx2ngEli06cM5jbjnrjqNRtknS
TUcX0pnO0kfbm98pHTz1smCVOfPfOOY9KbsuRjKfh6nbdDPyGNgfAcnmx8BNe1UNdGnTcjoj1+pn
08pD+El8iOW9VPrucE1lAS0bVaiDydkLAZxebHjv1p8xLGHbu2ettHoBlrF79BC6XYfV+Agr6CEZ
ehyWmu0YBc+OXaM1jHOkas0JgFgrtgx6KKGbe+nRnMbneM6OLW0Iat+v4GOCkBdmGqbeQjSWXT2D
c2jT96H4FrM35GlXPv/azmg8dc9jRtwsxme9fUsYbwZEzNImQ0dUBrUk5C1FtZa16za3pIE2CSaB
fD119E1rYRbBi5n1lhWiF1wH+28f3ojijGAjZjM8vlDfI9dtt1jLDhzF+Q8BUSZl0GuZ69Q0V37+
w8Eij5lT+oM6vcGyiXPA2GQRsT49SmwJe6D3lMoWjg0zqOHXflv5Z4BWXMjh4KTdSp6nmyl3ov3K
M/VRuh2Aj5TqvXc94cOanbeO+ZJ2U2C3ca4MJIooxGrF1e2+kXrjgEQyxsZu0PYfvGn8G6BUR3yh
d/rIAE480Ohnhwyt3dDq1jLjvaEwm4U+wDdmwJDWuQu8t3hgCPHqAZbRjDQFO8DEhE9WqdMiFON8
u9Hz2LiYeICWorFh/PCnDlpJjE+iTEOK8yivDMwFNTOEckkXpsLYIOgNU9VcXj3kvGmmyHT9zjDT
JXuWoZqMqxzzZv7JA3jBt53iR9T8GzPxVs82vILklzeRrSbTi0MTV/xfSxGHWel09uqV82XgAC/c
Zz/S977xZJq0mcutzzdukRdyLHW/uBgvMF6kexAY0Pp+k28c1o8Q+485RRcPxbUMyV9TllrSaYhb
gUGYlz0w8ztTh9RmG7SlMRKDcI0F6FaCfZ8OK1mH8miM0xDjjZBFWx4hwemKUeILFGil5IieyjeW
oR1Y1S6SpUtMxxvRz8QhSQiNvZF8/64phoMzno4zVWGWLo9pLQtdJkD7Pe6CkVqT4RnYrbO1GBmG
YAlBfQY7fpTus3K0NaueDw4k04fyJL/iBhS4B1A8QdNtDFZRTCYLNIJHZFL+m6icSj+n14SSLEyw
TZ/SNo4FDIu0ohc+FNYroPYYJ9MKBqul/COb3sH9+H8sncdy5Lq2RL+IEQQNCE5Vvkrl5KUJQ2r1
ofeeX/8W+r7RMXJFEoTZO3NlYIaHpUZIqpBdsuqbLzkzbJ+9lMLlnYR8YelcdxzojhXtIqEenXTY
oHh7Y3LSl2wbzJzdPWd33qbxi4v4Ft/qCWE+1Oj4ZkL3H20b9SldW/YOenoKrJwAO6qztTzHCwAP
ZhRuIMuaoM/oO+W/yaAaTcxxPHUmPT0NjN1CYboF8KTLrgSdLOktrAmlnEuc86yoPe7/ZDknTLdm
Ehjbma0A9sOeJiYOJgIXyXCJ1rXdnFqjOdsDPDdi2jRKo2V4dzEtrCS4afA7d5WhZqYu9t1nTk5X
/SQ4D7m8CkjUICpzrlCdHuG80JGHKDT1HgMq+3pGVp19H6qRpWpb1Tm+yQBFgskPbUcEx8uc3CKp
x8QPPasToI0VVbsdr77PzD5wY30RlCs/B4pjO4CQxy+mk0Euez+Qtp4p2yB8b+aZ++USsVvN16qP
/bVZGKtBeMciwq0Htu4tGIixrMaofOuqOr7081R+LzDNCCD3WnpqsCgopgfvI8UjzNi7cIlOvh0/
Bc7wqyeEAXMIZ7ZXSvHIx+YtnqtPP/QoNzYWhfu8I/Nq7EgQjo4yjZhGHFop0fA46CTgZQJl1zrV
2Urbv45vNxtllmRk0ryi7mZR3nHVRpUdmgQPUF0+8NANYwZfU6OfdNhGdGF6EsjFM5kAAm09Ogoe
qRgINx8sNRzoW78B5vym3MMhCQkb1cmE0oSObM3fPRTNxhyDLYbDsXJIRf9lD0dz3OOwpCh4ZsCH
jOKRUuy73vChqni3DftQ0DzWPz8lmPBLbH3g3yli7RsK8IfJZicvwv7HEv5RSPtsRtat9Lszhfmd
BfpVsDdKm+hK1lywyhKfrGUTL79pi4epzRUQEftAlDvRwkywSDgVDTD3agW/vY8BTXpP86yrcjS0
0L2BEl4XujSAjc1W8JcEHKtckl4LaoRAEVW8iDJeZ2V05zeY/OnY73lIyVrfJ0FY7wBSqxtPozLf
etIfeC6IpbKtYheInQFkCFRza8LNF66HZsbJGmsjBqfvmNLWU50D/soM4xViz586F+gO2uJELQd7
aR7T05/21LB2WU++RFbVL72M3mWdwDfwT7Ttv7KiBknUH6Jq6AkNyF/9jH+hzvBZeBSQxNCcAw8g
V9veSAd7re3llmBGqQZxLXqYD0DsPY7w4HFWDZMug/lKsecmKWf5pRMtDKg0X9eWffWmbN30DoE4
rg3gc5Gc0wh/P8yo+B/0BE9AEVlPDpFKoD+8lAJeh46oRNUbl+66Ql+UDSQ0TZI2L6MeCEP/O3ld
xYyffw69fze7CGEM6EattAV43I/uEyzNCFNjkjqA9MIq+A+TVfAIiP/VBo0ydpI+i0/KX3DH+HdM
ze48dtXGxT6n7BkkQn/wcbsrzw1OpuW+6C5OFTC9l+G+ChJE45XzVHK3kn4osd20V79hQKF+p+QZ
EZRY2pRave/CCz6UzL9nM79R6ttqkGpcYUNDdMZkZwbvUz8/da2WwaT9JSjZCpW1T+K0tDrk60Ti
WDj+ayHvg0ktJlw6pClOy5m/vRoTvtpUGCHrY8RODrxVVxxEUd0lJ0XR1tBzCl7RIjv10TidAiN+
ymrvP5kOu9zXGINgotIK59+Mg9fF7Q9x5u0S4qtoiflHKzNfQ3siYdz7mv38HbD9o9flgESQ+BvR
fmxxyA6Oybk3yvlshiKZBy1RYwg40bi5+vxIo2sjG3XxCX9iecrGB7E4Z4U7e6HV35dAzOgkcGp5
CxCp0UDauk28118XgzqFJcE1hicQ0KNpyoYiAXM9H4TZn9rI+sHE/1fZbnPnjHjILRSmftO/O7lz
loJbXJo4hCakHTX0ZBOWMQ+598QOW9M1lu4x5hWOK8hzM5yHPLWvcddyYCAh5zJR8bi4jVexC1ED
/mJkT7YpXh1SBR4mezQQrrHNNFv5p00JNPGU9cdX+a0PPVJwBkHNvunfItRYECzbnec6F88GiO22
sXlHoTKe0Ah4VJfEHVTNdztXt4AUQEMxRF0iWzKPHlPpnylynW1vflNlOHdUzCl9Rbb6L3ecdNpQ
pDS+Jjv0CBkPUvUeQUoyrGUVSHmqIVvF1E0SNk1EvVAt4hVLB8YW9TgZe8ye6HCmaDcylokduHqO
TqrhRXbLt7nzN86wrMe+thB/EhykaYOFs8bpvvO5m7kJNrmICOARaPCq/pCoBbkqm+3OggdZuxaf
rvOfKb++CscmsqT3P2ypKY88ZA1kCOvytljWmRL6tsTX5DiEx2UWlEDFtuMEZYtohVarkaeBlO2u
bjEPteFrQQMI7kd/meqgI5zWTzNgYdFvahccLWbkB/SbTBVvp7mzQLUHoCahyMcIORsiCcPIRwo7
s6kl5ETYaIg40RUm9UmnVqj6OWPZ3A9aQ8MDLkFXIXtuMbCwrv10tkmNZdLpEGYhUFAjF1v5hk34
b0V3hOAEeBVQGJEmhGN3KGYP52FQzTtVDoFc1UtorgaVp+kua+jqv4RtPSOnrT4bowe27aL86415
YlOQDAux5blR0SjyPNwbrVTyHmSZecZgtUxnwuohLBsLKtd64FDgogiJMKOabBWN2K3rjV8lpuCs
D/Mix1hdbSunn/JtkCYdgtqm3Y99Ye88uDjvKMirb6FbNuvYWdg1dbPYUMDY+KyCSA0EcAdw/q9S
KCw4re2gqCY9gbcNdyIahr6a/1C88x4jKxi3LfLXAzS25SHsInm2ovZvm7k/vUNDrZ1xxgwGXBoY
dLoVxSZzLBF4SjG92Xkjz5WPEIj+wbAeIfdBI1UlgzZKCU/c4Hhq1ibQzEOgwhHNwBJbP37vixZw
qPS3qGfU1VM2AlZTkMekhgAjnxcP67wh2Yc3msC3oWGPhi4a2huzY6RSTIop1rLAVwE4Nxk9Jhzc
Ns5Y5msJSnRtog69z0MCICANaZyQ7vw2zz1vWJlYt4JWKQt+9BdoP+mo41xDlw1z1DdRsWmAYcND
YD9GCRYu7ojoeqJLb4SBu15qnwzkaC1yPGGda0XUbAhE8hRpM3Mcd2vXsFGZjqFzrT0I4nFAAUGo
kIpfEqvPeZJoBmwjeUQxgy7c7wMWtUHn+KLNDmIicDmbsKlXscHYq0NrDR62fhiq6C+h13RdHIXV
cgS704yF+LWGvHoutbhmokZ7MkIDxwm6JRv7IsnEmeyYKz2iAWXMq9H50l9VbmT/dZbMR9zDGghr
na686TeHsFbI74BbrIoCmj5rVk9mSSacNz7+wvrCjF8uSX6rAoKRyPtQL6SrqfVY2xZQrBGHmdHF
l9LxEso4RVSjcbGgPnuW/1Wn9fDMiMbmuiTtvleZx2AqPWLivKWltGnnv7YPX6ohV/mByiciT7pM
XrRdEDroZtNQI653OvCP0dB8WOi1bpnTWD0A9255tmcxbYrhsph3+neUcTwnBZHQkWw0j+rLAKNm
AajsV6NNBnzG9e1sM8dOnJfWLakkfZASCA91APmugpB3x53agB5DU9M2GGJWJIEw4CENf5HzcPar
kYAQS4d1CWltvfa4qw+zkyXP7jJPXxZs9j9+FvG+RkT1Qdnp8PEZxIZa6YSxaBLxoR3K7JDE8bSv
XafYiHhEE24E7XdaU6BsbCRH6cixPm7i+Bq2dAQbljj4MW73uMxRika0TGbnWciwg606QaseddHF
rJP42TREdyoZ2FAgluVcxZlkswzHqVbtHwvUrjflFWltQ1SOWNqk9g1RR2VPaD01Lj31yfX84eLH
UTTsskRWxSqsWijSU2PSDOGa/zNKEQfrwFPkKk3ALLdtNPpPhmjU37JN8ldz7vaBtVA+XyIq9Fa3
CfIM6nxkJOXarAcT9EWd9MBvTAoPHOvP7YRkiz2TRhmShIKbtm/81x7vh4WqsbUoR499T2QGi/Qf
Yxjnr77rA6DYwgKalxKHSIdlU+ZDhZgQC6cbCnfHtDVdyfuyL6L1aIeQ+cSpoqeU4yzQGWTz1UTB
uJ/tReBZq2hJxm54yoQwqSOJiTQhDF6rrJ2Gxygq0B7Mvl4WhtkJNkWNTBlUvrenAQ4XvFI82zyl
ez8n2NRl6JmcBRNkFKPH2T2SaOEb0Dfu4k+niI7TdRp7fD9N0a07YAc716M55/R1hUMAA2zfT+61
gPywHYoJ75ErSIR1CdYq0775Q1oI7eYyQ4mckykUk55F0UVz9Ae/2I2dRc2Gk9l6HKXD7lj+opXt
MKo3DjaP2sHAkv/bAqp7ZqT0elJKDsJ0Rjoloazxn1bV6d/fIHgehXYFX1gafnEqkzzmmJDZVL5b
mBdo7LZGxN8gAiO+286c/CY8F4jcxVB91G4+7M0mHo6er+dPUn4v5hh/d45X0ieUeOmXqLwazCTU
zqyY86YXzQd6BPGl6hbvHIt2fkoai/rPwtF2s1C9gCpQteIN6RwNxryAo9O74yvw6uQE5XU+AoKM
wFZPBs1TBOzSHpar5bsRdZec/ZVv0zwVpKDSuXPE2VvA+BidLXdpMqubXxrJ2SpbsbNo868t3q8V
oUuYeRdUkmHMZkeaIZpSRYC53yMMDR2rJUMYpR4bpID+aZ4ZhzSz8XnX+E4HA2nRtMCx+0cOIpi7
pF6lZbsm6h7GNxQZhxU5rauOhJiM/uw/fpDeKnk25//ByeRWxE6+lXkFkjqOvByiLE16H8AHDQ36
aUK6qElSGIWRCGMS38jh881Q7RtiEunvzcup7Qm/KVsEWBQL+nU3UixAuAeBqIVMn3DE20euC/HY
YWVdHIegDBIaEAi5EDMmO4L9Lpp9awpyfAL5Tdw61b4KIoJK4OUqCyYdOyCg0tmQk9eGqqH202Fb
21TFGx7+aay96dymoaAiqOYnNr751lNDuCWaHX27/kKgJVOLNMsP1I7u3h0anES8SKvRXawPXlm5
Ni0/Phj1ZF7KMW63ETnR69FyFNmYSM7ssqRT4ZFPhxRjQMozJ1nzE6Vt+pJaQ/gZtOS/uSF2Z5VE
NlOG8E9RE9dv0kXeaCQW7DhKdoBjLGOf4vxd+bR+MQjPLkgfXdJieE7P5uANp85rFDYjJqu9EDM8
LyqAtP/7NN70nmPArVZl8YzACpVQUbJjrbJhF/fyU4OGkZ7sQpqkMVnHdqUu0us+ZraxDwsMmNJp
8NI74Jem8u4X3l5qLZ9tfA+NpGYWs9CUkxNf/KSPNlHifJpB+lXWYGZEX3woAZ4PwdqLsUBfSjuK
/UkGRcV8pJ7/lLnpe1d7XxDSj61TnDsRX8lXfys4Jzf8c5Ss327arYU1PvNU+aGSfBkyivo4P3k2
IsFgSG+FJfdc6pHzO03ZiLZV3O6WwSTswK92kxPe8oSVWzk11vX+tfUTTmwzuKEoCl7TmTCMBvZ8
Ek5vThn9yEy9iKX70YBqsUS7brARY3q4yvoDEpqrHIungjYwgCY4kenrYoaPulAShJDWUZuhZrgH
i/+RteMZ3vfjUgcM5ulB9vVFm8VLp9Ai936LGImU3SF8T8PmqDMIGtgXmHUJV4DCJpvmuUjqSxiU
j6pVj3MQYIRtcfeTEOOXsKvQHT9YHpsLlwziLjrMFqJ2fg2arHUnaHSQ4hkM0T4OcdWhw1glJlVh
Y36u3epv6pYvbCYwKPnTo1HYd6up6OsHZ32XpjC/CeYLvMo95InuJMmzmNv6TBtyH/TNb6ug9g1p
dYwDCxo27hsInTm5yD0F7ylx0X5W/ZnX8opw6XtiIooqkzUlemLSCmn3Rj/JUJ76SvFOOSwg/rLX
WP0ssZ6y1jiIzjm41oIijzwCJ3mG8rObRiJZezki8umfTTAEnYMNXSMzyZUFSgmdewbz0KJGNHr/
mlfekYiVezBTjIHbhM+dFzuisCUszNfknIMKmu5mEv5xLW2TrD+6Kjz4SbcXHfDvUmHPK4D9Nby/
ccXp1JXRrSOL0e2Ca+vKlVEnqGHUtqmj41QKE44wDIvYfY1KG2D38A5bh7Ts4Qy8ELqxvJa29Yxq
GroiNXJmnJTCfXZXpL3o/BO3YPeJOlQ3gW1MGKBMzZVH3BW955sdJW9dMX4lOnqsDO9THn2NXXe1
pfeJVejYNBgMS/Hapf3WsNwjkEw2i9VLUufniihzVj3iKPuNvhgmlV1PsAICwB808puwSXYqxI9t
GucOVf4YjveltDd22ewUasTJ7vdBJy5N43J2GKgu5qD8VrMlP6c6e2LovadslOD38WqS1mHJ3cJx
KWzc8xhnOzXPh2jwr2ZA6zgcb4Gcb2MJZIrvd6yc3BvUF5DjDZQizsRVEoMH25hFvHX+Kit5mX0S
k8fIvmXIollJkQkUfIiEXDxnhtSk89nM2tnXhUFjHqW5vglML9m6LqNngcYU6KW90dm7wgS2F+W/
Jv4mDxeRLL/qIWK/3382pfgPmcZ/Tt1xl+crSUaI1UpqSjnoZhiZ9rOqOFYWOh4xMWlJGfveIpaO
jNqiYdjW9TuNu2sXV6w9zsYqxh+8NVuWkvaB2zk+J7zjhzovfhZuaJmau7jx/n2qQeREzpOPJhny
+LkQf6Uevn/qwV5pfPUGljtySgdie+jWbyM57zuPg7AoyPAR1mvjCawZwL+L5SdGa/iA+3YzKxM3
sNexSIgLnVX0f+lfRuCIXFqDMGyyT7zs2dRBl229k3IkOJGHwedyigngvtzlVkM4CDaQsie5wnY8
BTcBCnFn4nNBwVUdhgb6lkQoQ4SGohvD4Fgv7fwWJLG4i2ZU+BmpP2igdlZdle3t5moaXoOsfI8t
8WYVJq4q7AgNckVR8SoBg5BzfE+1gEHVqNRVph67ggZd0FKYHfP+Q6Hbaz2rsPd2mZe/jpy9+6JQ
IHAgtIg6FvU9as32xTIoOG2cIJAToot4/JsT77XlT+boZ9BuRLaP9Vpy1imacHwp6b5AVE4gfza1
JR/zzis3Y2nDm6jNZUMwZUVM0Sz2npqtg0fGE2UQOop+g84zdlS9r2O73pVOZe1kE0LtaV3vQC0l
3JNCHe5nFAi7MPAkukGXfq+ZJgdit/JtIqVe7ccUrWFJEwgd9luo2nHXxWz3p77OIcJMpKy3ltx4
tICfo8ZvV76fprorlW+tuAt2c+oguUnqRmeG/1GSNoGTuvihgLXsdEXw2fGNYZP0XcJcHP+yD8VO
Fw3Ji3BJSXiocQcAAbPRXDfs0L7MhmKW4db92vNsdt+SjnHsETbH2XYgLMRRub2mYRCiWS9C672V
GWQo1omd5ekbN/O06gHXXCoGA26EMa8irXZrM3IRw2r0jhjRyVYMLQ4yU240py6HK7BKmwAkfuBH
mbuPDeXs5wxPc2ep9jiluBnGYLG2vbI0x9nojrOTZi/wkhpU+A0KJ29sxJsNpYooc4x29Oo8yq1V
+ppweSb2oyiYHsz+nSBki/W0dWqdm93bKb7JfVU5q2LeJ/Q9eV/q+RwHPWVAH/45ZerqD0qMhYQs
uqU4BopFYXow9n4X/BO9gbFqk89+RLyR0GeqD4FMj8gOEf4TyydBrjZPTfSeGMsFGxVD5GtW084l
2JWN5qqazwj9H3SpMPcoJdOmD59lMa0NTD9NT0Y3SpEIcJthrfjA/Jdno6edNl15mzo893Kv4Ojk
7psgv3uiKt7l705MYOaJRMQk4EDnkFZIIHIygk8j9Dn/087Pi/Nn5Nol+XFEQqzgOmxMfJojhkmD
VFb+TCL3OYERNR+Bz0hYUg+9tCPYkLvUyx8/uteCGKEzx3Xc5qz7BHyTF2zUvzJGJPPvf7jLe8Pt
qbm91gK0N3rnLmfmG0Vr4p6Ofv1h1xGFpT/6uucF+Re1f27XLCDJ/ctfr/nxIn/W9WEnvtHZ1r+P
C2sssZs650FfRBFnl5rKt7L8bROmICXcLTeRX4sAQl8hnVXZ3UTrH/BBH4hxR57zlpv/cdP8qgI/
/4Tq7qHEMFm2j/wkgLpVPMot16gIMuSC9VgwYf6jepDGmYvIDdSHQ7gWvb4kbjnPpuHgU5eDHhRx
fOD7pH3lrnAv+aKvtYm4CGDKz8gxuGwsoyGFVpMopflZP2mGF7fOBQdmCIqz/W6qKYKID8acFrYw
MrVWIUp/OGOs+bacjT7/MEk30t0Qp2pWDCEGBCg9ng3s/hWPrZ3+zhGGBrTv+ldwa+P0J2EL0mfs
ldnVULBhTiFxK0GOeDUWPmPPq8P3yb3+MGzbxPK5EFFqKnJfAB6JV5QUDjGUpD+bRKMSYWiN6JVM
f88j1o+MCXqnn2COZUwiZvWZIxY4qPxAEvLKBZDlF4DgnHsi9hqcmZvKx1zDLyFz6n93VEbzh37M
zgxn2AOpYP7HfS6iGWWgy3bkEiimZ2OZGJnQE3EcxbziDBE+N1fJZKWLz+v/DV7L+xMwefElniYj
jCGk7y7PRv9RLpbRxXfybjE0UiF5DFhJ5QRKBSAIP4WLY+jfFgsZxJZdJkJCRGb9mzHlj7xt///r
sDI8NJZPFfmO+eKoxz2vimj+S4L0boPDbctrl+bUU9jLUVuak42eV/reOerb0YBidSvWmHpXqeGs
ZyXF5ofIRf5PMqWv0Kl3g8Pxbv7hk4cDpR5+rG3UXg7vNAA5nj25gb3736jTt1a/H1w0l19YX3yT
GaiNvvBQCASH2IYIJySFVQz1Ro//xTylhqeZyFunsH7DZj8XTX03qIXuHebFeSCq1TCC9SwCtNgc
Dsnl63/6ZcEt43b/0dE8FK2/y4zyoGcOs8L5pLMZEewIGoJQQ5qj7g/pbzST7puT8hZT7IYvbrzY
R7+xQJDtH7MYb3Rd3/os4l2my9qX9NCLx6rr34OQnTUTmt8ZpAchJVFEQyZhu6sr48uLu/tc+W++
156aoNs4nf+6OPWpCIyLQShvsoz/TYyBpcjxrpX+k2oZ4Kbd7Rtu99L365YkFaTK1Kva4dJ2E0HQ
/XePuId2P4m/TfUdFNaHa9CRHco37D1/Wt8n/NXu1nqYi2Wk4DkTvZPuiWbcNC1nfa5YuB0WtPwx
lNZtsKuLgRGCkLSzzWFtrJZb4/i3tLY27eBA8javU1vdA86nDyRLnggD3aBQxgtGM/nfCCBzwLHH
o75/FtHFJQFEddO/lg7NSjACOygcni68YooJynUcS/kQDktOq58uHvk5tMBBbRhk3NUk6lGr+Fax
fQ0j7ydW7RfmtU3F/IFf7hyG6I8d0CoPbY7fjxrdU+REVGSro03nTWQJepj80coywkbarYnjg7eT
vsMS2A6aaZ7UCLTYbeWO7Nadm0Q7M7I1ygWpXOu9eF1ILhSDRZTVI/2t65CoY9u4GxKV6aThjLLL
9tTXJWUQnz4zTz8f/S1WSczPIHYrtbNz7K2As1KyCyhkv/mtfcgV7Z/OD0l1hh0TWC+Bj5CqTjmM
oNJi8YhuVWrTcayal6ABAulkEEc9mZXExrrcyPnZb42/CWalNeHdzNe1LlpGZE6zh4yT6VRNzW5O
0CsXjvoOMvJgxzH/Y+Ab0t82k+HBHmwTGzVF5nzbcv7rQI+Eo3WBrLPvFIK/OTPvCXsNSgvGupmN
RyD1BEnZ7wUEk9pwXpIW3fRIQ402pInPDW3SQQwofdz5wyO2+d+Vy2GdVOYNofau0+9nHT6G5Jhi
wR3W+s8HAjA5+Ks6S169GEno3L6IKIH0y+iIJc3eJLkGiIP72vglJotkB7Stvf1hD8G27NsD2DMM
bwSgmo3EJoTro2aBA8jbQnS03fxlVsZ7kOebSOmP4R9nbFtAi6KdG9S7qWVDEPC66QtKLePqdMlF
eOEO4dvFo8vp+jA+veK2JOUeo9TZVt5lcaeDC+FR9eqR89OtUqUG0ny1kXE04fl6ZI1GHL2r0N2Y
tHOWqNr3VbHPpP3tZMYrKoPf2nTXNOb0WfZIl24v0/7syLcF3l2IRaCQdNugbbiD3E5ZvK2mLMeO
1q8sG3R3uRwqr/mP7e6mYrPYdIhTW8DZlY6qYKwHHfs0VZx1Z2b174FHI5iHuN6XNMLBg7k/o18c
rYHcpYrSs9vFn6OF3BhmIRVHc22wz84Ua/jQ4o+mjP8jDaYLFIQige/nY1+E0uyYA52z0dq5pnkB
FUOxLjBPUy7pIEH4jobqZPkcJz2dmYY8UH92xb4wGI1VXyjOIYS7ATV8BPdJnWRAGCWuJYqBB7Nd
1o4z310fNVlYjwhDvASuQl295AaVt9whdZkYSYqGs9HfCifaV41/sdKKyYXSWY2uHdLJgJ0RQ0Hk
U2t0J/9KCWs/UZj0SSAhHqj6KCUAUVx4u9TpkCtARI0o5g55uPEM+1YaiHcYOW6M+K5td9ROwfdN
F3dOPqsie4kF5co2vbpZSbyEnZHrqux/vvNm1ZvlPosXuvDcp57wpBm9cZWhnz1nRYfGv/6aEvoh
i4uO0PU/sYVRhcRMNuRPYX9vfEFFCiZ5MgP1z52DctpDhnOyGOpVUz21CVRN/rzdf+SGtc7a6qDU
C/nCOLkeWmbPcr7NDSZQNHfSrC9VlKCJrXZ6lDSmS5sjOYGQm9lJtP6XfhgBdLHabB/1cDEIvel4
fQwwrQonUFLK9yXnSdjY42W0MRU+Mq9/JK4bWx+JArxuQ0fvYfQRJf/XJsY1K8fndiY+TL56QbXV
t7Ek3KJfODU4HV7oFEun6xLbGW4yvOflktFpJ+IIvfkgzWvCSl2J8OjIc172l4pgh5qSkN1RK9Gc
H5+GQNaQhsBHNJPmHXXepi9NKAZgcwSK9yDK1oWk+jN0Z6rhj141noLqgnv0FND8tJvxUefIsZ+d
EcdQNlecp1yj3ZgR/bXuzAt3UaA1My/eGBPIAyareIHZRebUg2nRxGKxCP3uopjiqhqeRojuuqJy
hXyhyZ7ySAGMyb+qAnGvpmoGy7OGYMbMsVZbPgqRH2mGf1rDclPL+BSio5kqTesRPzmbpGB2j3S1
TqxrqzTp0cv08DJ8sndS9HJnnbo9m9mZ8N7HsLUukYVvlhZKXBksUqxCuoFBvJhDFltVPyfd9AGW
833ozA+KQKgY0IYYb3NI5vqMtgbinMuEaoDzGtFV2X53G7r8EujXgR7QpszSezE9uSmtwLZ+sCvy
lRIX7oN6IGaEKjYmlzza4GVHMfI36TnTYplaenWfJ6w0tR7OQ65e24HCE0bLCNUrCljKQT4Wq5r+
akKKmhsEmxB5qzOXMXJ4aBrIFvWNb9ifUKCG+GNRa2G0pUFCx/27iwBS2xGwV+fiD8VGksE9jGBk
DPOZbN5dW+nY7YWdN57SYDw2kfNWwhedBwc68JNnWSDnym2fPdlwAH2IKRaV+hwWLrmOL9B2bzHO
Mt8ytqVfbFF+UAknAzX2IGDoUwlueR5PgHcCjufzYFtU3WKO0d+MukPRNdGDfm0iEAdTMl/SCkYW
i2ZQvE3WOwwyjh2HpSOhbF525FS99J2xNSf0g7kglxFFIdetdxoG+66e1bMhCGD615b1vhEgPQST
vWtp4jrMArlPoy4/s6auu+ZHkb4BKQ6QFr56PmK0/FQ5jhleo4KtQWb5e30lphs8jPNbmLq7GtkP
skD2KfD/ZLm3bEotgb1nHflH7iOF/cmdlmMy5Oi8xXEARM2efDxrMZa+zyN7GdGlm4Fh5yMoeqB7
TXxVjiYHD1PsbTMuH4sbtU5+Y2lRpKRfUSOswEE6sTtlPBZcM6MXdPLh380dol0F6qREYu9y3MCk
aK7D5Sev/S8wEwpVGI14HKql8xJ7Ypvk5UeFEqBH6mMx26EPIRCNZI0KfuuCXFZ9z2nNPjFq0Y11
74zolnWYmvRRr8cW+RlWJNZ6ssmYc1NtzZ3Z1FvQZBTlVVHiwZJmyiYTwjHKLMFkGU3h3UbZwRZi
fKVzqB2+D/rp2GSwWuM5TJwHCVS8RKMV1+omA4wc5HFnctKheQQapJhikfkjfs7p+uN6gYpioiDP
FvOPV8gttgUF1In2X2FIYipGbX7MdDRGseNkQ56uTVfaCNjJEiD0atFkoDS7jwzjDRr4bzsV/yVO
EZP/Idsd8PPNvGS8WhTbE59X14dspw4j+KzMzv72HWhLleWwu8eb7ci/JPVxpDQVGop6YxSgVzmn
xWr44Sk9hRGkoCHncBs6ONumjAqZEC1VKLs8ICs840feKKx+cFYM5HBAmSILAdY4tRQVcXL44W9Y
IJmIuUtgHQ6Zkf84ElaFcoO919L15rw+70AKIVgPrj7hRmvLL3/qBY+6Q1gF1AuTcnL3lPnjNYAU
v6l1y6l2n8gw33vZeEoT8stdIw4II0dFlIUccFpvj6v53Q2TxxR/EChCCpXuXO2ovn/C/nsbzcZh
2jJrFpP5Nx3GuzF6yH3aF3LfQeSAoqbx5e1xO67L1nytA0SMzZCdRiMl/CI+S8d80dMpnYXPog83
ona2aC25GcPJTsN3TF3HigxiL8zP3QgQpqPTLGKSqcvm027aTzr1uzhJ963o5SqjtVjJjqAKNsjs
NYKT5qR5HIOchi1tWdyrOlhZtQWxkg542XKIGjr7giMSytAiIBf5pyVm8sePhXwZol+wr9L6QKWb
noZgXxFvpUiJSVf7QYUXq5Cfg3b5lEhhH2q40GvTFQOWDNgimUUggFbp+fZmUCkMOw6YVtArpFzN
AufBBbAaFheJ9WIIBnheapSrhpNRVAOn6nkejgsRkf2kkVufcWwiKZc+7fJWPi9QrlPRMW0IMux9
t3+sIwVTxweSaK+y2XuxcFeLUf1XEA3b+T2pj+6fql8OxmxdXFRIiQg/XCt7SjO/AENi/x9N57Hc
upIt0S9CBLyZit5IIimvCULmCL5gqmC//q3q7je5ukeGJFyZvTNX/pQp5JzObO+dON147OncMVwD
c39NW8kSZRIudLbyF5aBPFvF8h3GbLOLLkILmLck9gbixBp4ZUfVqxcaRLhCuisLAiWRDrPJpvCV
mX+miSsSfQgHkfwzyUEao75dgZW4NfSvZAYzHUxA5HMLkjrzRobsx+I50z4VpN9lo/ftmNM2Tahr
Uicf1m0DgL5lYUxfQK6trgjvRuneQgQj62UK6OslJ+5REGz2lW4OkOWsOZmqZRShNn4WJlCgoVE/
md2Gu5QN7hJQhld04gK4X5TM28nYgobZRFM7nBbfWOsSAv3+1aiZL7byHiIhj2O13Pfd/OQysntR
+xg26B4GNkhIFFdphwY3gmgxmvXTmIR6WpQeJq6CcHYv++yj/hP+7N4FaGIwucIKgk87FA+9a588
2FxUGEnmy+SnV2Bx7Ml/IASqJ4w1lOrXVsS7scUqmesjK9ipKN8nGDyzrALcBC5aJU64dixwBAs8
pdB4UXgUUEKk9U5pMflE7MOdFB3whFCeBavnHjNyVPsPJnVVVLbHIs5OOeNdHRKmGsXjW0x2a9mr
U9dVf7WHCTenzM4S2Xoca5qXrKabvHmpOp6qEbd7Q09trut9TKV5Q5JkTlLnBISFh2vOZmKdsu4i
Sg+zOOZgP/0qmvKacVEpeLMFs3AgeaOir2VOb24AyjfhIWWCZclFmLrvJlB/iGFbuvQ80oM41zYt
PSf9NVjA5mVxb0+49dmMmiXzG3KiI61MEoubnqWqKwEXW5I8BV85aE6mJ38qrzFmRbeQyB5sOM7u
ghadqEZ9dgdR/io3+Zc6/mvGkokVQ8ssZVSM+o2RBuxgaMoJ9WgN6hl7MlC5HkPc/GwX5WNW+/eJ
j1OShW8rPGKc3GfNQJ3y4FUfgUcp2wIj5rQ40yHuaQwsWi5K5O6OxI6TD/mLjf4ajwHrvfiUed2X
XsIkfnlsgGdWqAecykcHV+z14pK3xum8w9uxqfp4kzb2Sm+O9XMR6+oOusC09vfEfWxcgMpW1q8m
zIF8nvJEntlpSMN7F5G11v1i3jNAmw9DBYgE+YWciEc2SWUt6ECFKrVWhc0YOvOY+wJuLANB2rNf
Ys+w4GjALXUzUhu2O/1imb7rJbJjuNimfaa6GSV6iXQB0xP0Y/057BEAnPLQ6pHO2fhgsmi+6TW+
zB8c47VOiNvDP7ivQFppR0UoqvsWetJprP2b2ZaCzXELvHJ6ZPUSjiO1I1TstvObs7bAYvQMHOrM
utFL6k08Olvo7isb9LRXuXtBOcdmE7sU7fgbsQsfoWXNI/NL2Gb7PmXx36iN2f2mfQv9q6evHO3j
LDpY7rgFTlGGyOdGB6Oxz3ajkSb7T3fVWs1xDkGSqze9wmXxDptLr6pS+HnF1RqTDz92tg7fF/Av
nVitFjZoo8melTaJb8CbEnnCSIbvQ+8HkzLcuPlwELa5EWP7EdkYzdipqGh+rHvYHrx65wmW7Wik
lwF1jrOyoubXzaDa6X1UF7Iu03WIjMVqicuA2z35ncLsqqJPvca0WZ61GAyou4OjeMNoxG9wJOyt
JnaodGJvAf6ZpEPXW7fnaDL/+BlRATY329A2QJMdICgmI0fpQ2yKwbHwAIOcYu1lq2zT1N664o30
KzLIHGdG9IGSQG7S6bPYtVSMOkNTPUgz4r4aHhHhVKtMoi7R5IzYjmlmTyLA7eG+RiSd3RmaoRou
wEJrlnehgfO3IV4LuV7juFuxWHtlyPOcjOsiwSTP7oy9SrZfpoausTYah+lhUtk9dc5nPETwDuV/
duV6y4YJ/GFmu5Q0zOVNzl8vzoNnDmdiRdawIB4o93/6Ob4A9oqd9bbAvQgCUKtWsdX3dTXdbG7t
rg7R35gHOU/Ud7yrVcSXHsoIdS3TatZ+au1yeyru4CE9SOwTwTA8eANohBQVbEqdaETZre8oevJ3
JqBLIBYsjE0GchYnPXFTFhiCKqIPQB+hYgHTi28vd85N6L16U7bDaHYo7eBKXZRFcebfclXcg957
AQ608drqVQEmrFJ5kADE9DgyxOUeDt5vVcurWYgnniUm9ZgYsNHY5mb7A9/r27d5Ljgs+C4rJto1
P1shttgIBOYAbhE6/hszZyOld8zROrDvDRQmGsUBEagiWVz05PcQN33kkaC4rxAIJS4FabzhelQZ
EOhue+8/Caj9bQl5sjrurNx0HrGOUozjAdQVmcVudoqRIfGNc526j9RVWAnIvVuNH0oNH2PWn5lU
33WFxuAMSlduSha3rh8dnWA8oT/4S0vufMsoTsKDCQKSdrvI3Cfos1h1C7Z5jr0P8adWgfcvmxp0
jl31k9r0wL2ULPV46QGTuna2oT+MO669xqHBhh6MaJtlv31PBS0yGaIIfEHjRLYAo2LNiqXkSi4M
vmZJZiQUPmJeN1Jw6wDN+g5YF2Euxv9Zb6zeXXdW/Q+LGs8k8N1BZufQqc7Ik3KWg7Tg2O2wL4sn
sB+B/Je7LGdcra8EOYeNKemHde/5FJ9A1Iq3xGzw5tL6oGw8cJUCSYZNEEYrIbWpZiDxNWNNkQbD
1mLHGzLReXm2i6vo0HFUFqOCL7pTYAH6cUPAzDGALO6eUUJNFE53X2b5T+pjzA8G+xcTyS5haLR7
6o9j8o1uYD8Wzj2L8hWXgCYLURIM3UbbvEvZI3bExsHKu5wGCtzx1nfVloL8QZ+2CJXxnYitrWm5
/wYRsSDwXKKX8Ea6w4Xm2qMuc+lpr2DzKRh5Mxlv4hJ1gE9jKsPRY/Lp9XkwR8x0yiPnxkXI2via
sVJuo3a+RWl9KhsPUze10kTtvCK6WNpDGmbQY53+nDoS0PDss2wU96PZw9MzdqkzoKpxV5VVx2uE
qGw+82XVCLpJ40A4A5RfAI2x6b0Zbvelq/RFFrDXtVZ2Nd2HKUG5o5P/dG2GJQ8CEQNlHXffflU9
Ezwf3C0K9Lw9bmYrfC8oCDoxkrcAnS4tBvhafPbBGFaqzX/0LGv03gf3/RqZxd0i8EXynOr2gTO4
u74PEKQMgIYUMriI8F9HTzDTcjIH4z0nGixIizPrR6Ce4H6t1Kf4DDVwbAF3EXC40zkcokFEyerR
pGxXsq2ZrPjoTigCmF4tvQ+guo7XJsA/AN/tG4I21WWKllLZ+2D2KREMwOqUPWI4Z8GdCQ8QNq2C
Niw2Tt/+BQhkmCVvuHo2+uO58YxcykDbBRh61dbi0M/Zr1Gj22KalG3xNThUw6yJs2J35rsh/Yck
XE5l11D7Q0ZahA8tTz9VCBq+ju3uGiwQusLhUd0oCTC4k6P1YbLjzykEIeQ5kfFGy1dcpxTRCs6L
dTqB021SgGISOLVNdu62DnFjWXlLYNC0lfn4hGnsQxcTncY29BygXPNoGuYlEcG27lqWGeh2pK7W
jcV6LKNd5Iw3C299ruavUOU/UT186X4bRI2rP4/HMBiewKodcrzcdVTucH5NAD6aPdprLU0HhBFh
tAg39QIVLWU6jfqTkxcnOZZbnD4ZzEN8t+GhM7s3xGN7Au4watok/zidcRVCXfLOu+nBJ2Ja4Yk4
DU60KVUIqdwk5qhkn1i40x870uegsqHG0UhkxNTPpM/gEiTmozs22P4FaI3S9rO1sczHVn0tDmC9
6TYSisvJZX3t2y9jyOiUf+UJYId0pB9ptBGmS+QajICWr9caI7hiExoqpOK5uVqBjjIZU+QWzoRm
EW8MPrBTa9hXfQZspQ6jnJ70XdBq8V2DtYXlvvdSRLcgSA45w0le/8nBfybhcgMajiZ4FG8Wlgt+
nB9kV13cqHxrTRGsVRjd5mU4KtU8ziRAsqUaqabO91PWHabBttiFRGsnZu1KDtJ8Rwb0Qyfrd8v6
CeVyn47lx0JNQ4CVKuiI2yHIc+u9WbBB+MlR1OyM4uADVzEoacESzHdc1B8Wqaw9bEzdgWatEmMX
9stpj4GE3rC4B/7/MhTDfu7R7dEOiNv5OjbhOW6GKyqBheACuYyHfoi8NXixu65n+RRUaI2s+iGf
i/s0AQLbfdtMFm13ixMfOd1g3tdEbMRhtilb6+T38dPcebvJj9kwyc0Qe7vRHC/sJA6cTEwi/cWx
p7e2K3ZDQxq4Xe4bzPeeN36E3rLBlXqxzenPmc2ri4m6WVi/uE7yRxScQA5BEqMbPUwj3bYuJmcz
Wid5cOLTjIRmo3aYudmRRoQZtXNEM1K5uwH7T8JIGInpy7RagZ69/mhpKypzfJOm8a+YGNyGMj0r
5DsN5oW7mXoWcvoHYTPaUBV7MfPqnCv56IFFwBgCJw5kRehYR5OTJhoEY0P2UAbtfbzU264Mb3Pq
PCO2Q0Yx/851eU0SCIlxe+jyiFWd+w+PPZwFl62TK6wNsY4sbz3nPlL1EV3pNfHml9zBe8Z6Meqh
WjnN6+zClmOzjxbJlflEvECWbrTgqkN7RHQTxV8ugoMgpzCMo7CHs1dFVANkcpv7Qmd1yOpRFr59
LHtyEiQKtY6FpVd3zxItdRWTOh4E/4n+uG9jwgdRgfRu8RrmBoSyZV4HRlqt6nA6BTM5cEuFfle/
ACPrqfYrTRpoz5R0Z/6q3TczwuDQQzh3zMxx33YZyQ1lvMmNHuonsgE5PYaxghSjkMeB4WxtuIzY
lkes9lO2rjtHe9SjF8+evoqkf17m/iHoste+l5fKCS/AoqO7xp3PYuweJu3mSOGOp+VuTFsYidSL
RQGtcUw/8dra1FdiRpfsLcymW6PCf03Tr1Opy8cFrmo7camKclXXdYH8fiJtoFGCll7ODFPm4aeY
5m1aopAFYi2r7OSWC1VI/GzN8pjHRHfpyPcw+HThSDlus2W1tqsXEOO2aeioBLEnpmM30bJdmdXy
wM1F3AjiLcRBE7dbznZJ6IKx76IvTPbGJE6WsRytkgqC0cvtkOTOppyjmnDafsfmYxtM3oabZ7yr
TecsRzs5M7q9B5bA2j6xVzPGxwSosZF0J8zPa6s1jx3astzQG/K4YDlSJQ/WwhOlTxyW+JV+unAL
aKDYqwydc5Xi5+TFRxd19SCfOj96DoW8ONI9Jlnwwl4subhVvgAmbLZe7D9ZOApxqZ+GPvmZO/Wz
jJ6P0CJ8EhYWO9v5didyK3zjl97oKQcwy+nJ7pc0PlWjB54UCIseUhUKh4c2hhabWXjDPVLZMJq3
H2pZjs5c9OtFScLOQvkAGWZrm9YBfEOzW4S/t5iY+gXV+AA8qQS40zDM9845RDez1Fm2bbv5rZzy
l9EtyNycl6MbG6sYdPhzRdVvtSiq/QA/LVjM7i5xZETjA9gRVOHfiRUycx3rKkSAqbN8ziL4l5eQ
lFPX/O1AXnhN8BgZ7qNiZIsKqItx/oGy+1ZXaFIaBGegCLAiDOT20gtD2xK/ykXeR3Z2zEuHqM2x
uVQtIcqtoV7zrD92aJP0g9p73ikrvD/VwKBPvBSUZd5jJvCOckboj+EddzAE8oqbzB30rp04rihj
waVFV0mvxYwunKmwM/Y+sh7ReafZj3a2RJjSmf3Kqp29AOJjjYw6AAz2uVpYbmPNXuF5O/aUn0RS
vgaCPEPXoj2E6Ez56qyGQGd39c9NXr+WTg2td37KneGaR+UZgotCZVlEmPAs8zADe8a6i5vaQOtX
lu9l4G97KZ/jHAGL3z8laq72WvAx2eVZclve9b7/b0yWn1hVlzq09p6lnkcGAj+GcynNDcbR17Af
T35kPMsqIB9tPEvPI2zG+QrzAq0EpuMOgEAS7KSviFHwX0xcnpo8diYsmowiOjMKBXzSvE5m8GpY
AbDk6jdJxX7Ax+kO04bBZSV5dGYIj1SC/b+J26ZV6dEqyCIE+rKummFGY+tDYXRhkCPr8lZ1m6FH
QvNUpbR2bVBKqGISrUAX7EtGhuspNf96P1kLwyMJ2obnURugVzIDakLbfDt970FltS70d+GclO7K
HS2XlYT7LAK2G1FDdBt2vsrNLKi6zovwo01RUHnBIoMGyIbGI65Z7dIAYoRKyY3zZ1D3qSUvsxm6
q8h2dvgKD/OszbmxyUYSWA4ZoGeRBm/0HshXyXEcOeq1Vf6+TSjMxmmNGjW8yG600ZV621l2sIPH
hhaF/zTMETV1OQCI7CFyizP+0WXjUIrp+gk5jrWdLBPt5PQ2D+XzYkfR3YAaXNrEj+ibwWqNg2Hn
VxaN/1RUHqcm/wwsAMxmhJXNeiyr7DwIKmPh/ChjOldLe62MYBN243myvQ/wzoeuaa+Oz+6l9wAb
FF9jbPRU/Z0n1AzcDP7wbdf+XxJGD4hLyZwv8lNolWsHt/SO2vK1icRDT+AoU4i4dFpGX9oUbfBU
8JzAcCiz+2zCJMrqiXX5vA1GNMyNTNArNwM4sjDcpliHKSj8VHgiQse5yXEI1tDFt9wct66ddkGB
5oGYuqSwPqFqnID7SpCo4hBE1bUIxzcL3Z8/5AenQA6HMQtAzXy0onbbeC1k9Ta9Zc3EYWUo5mwa
NY3NMr45jjb+I63kqNWzUSCOndmjDD5dzDxijx1I+QAS4ZxG5dWr6mPel4csE0d9PPrU1+h5kHX+
4hJ7sIrkKe7UC5HsFNzIReTToYbbp2P4i7bGQg5Q3+MP+AtYamWGeCQA+Fu/AFWbo9VUx6mXv3gA
iTOg2AVUi9W0U4prEdm7uRKPWq5Ki/0FHexzS6YFTWGyZjnsVrVs6wnNozdfNSFEF6HPv00xR0JO
mE3F6eZ99Plsm4D8momuWe+XEbQhpqJp3rtIMduiPA9ETACduBR5dcR4dsos/3lhm2RX/iGMmotX
Fu/JROnNckJrjZIAlMHUuxBvOy2ZOhoLzTFK8DwD8RLvCOzYV1hh0P9OFOGyAEcBTD5BDa2Snwt8
IIqr3zwPmx7bMzm4LHumYpfmy7nxnJP+f6bNf7PfE7vabIpSrjCH/aJYe4wQhQ5R91Dkzl9SEuLi
mEH20opB7hjWbtDr5rVKrLcG4uCHFTYeoW/esE6K4X2JMu3oeCTbBDdsEEsSqBE1Am0LY+NYIVso
uLzFKO9HllPY4t3fkhgfXfzIsmYfFEQw47l1jGo3NayW425XpHyA2bwvBvbLEpaWWZzsDEK3Pdy7
orrYTol1vt7xwttILVjC0104tBfDtPamhq3hb1yrACcr4H4gqBPq9Kw4DYI2vJfY7yxq/gh8gA4B
6bX1H8E7kFIwYTFAm0q1Yv52JIt4RqMvW1AnI5fFQQpQPBpW+IHi8c9tmHQTOjiVMa1s7lRkrudp
DHdVmn4uhrG3KCvGeXIMi/J+yutTgg2TntFWv2uObN3yvE0vEbmH4pAn80M4Bff5OH0ruAawYfON
foEqKC6NNdLtKH9sbn+nzSCJVoQMC/tKV1YbQ+nemhW+IPEy9TxrsehQMyBNuhtIj7nDin7nddF2
6rPrLMNTyXyQub0m+1JMC/u/YvTkh7D6i9HbB0UlFSs0qDgbQSSMDpoeZfhjFQKP5nw0ypZbLwX5
5vr5rRiXaKsvXoUdpScHbSgKpvzUfnIoLFQp7Op2OgJByXajL/41OVAV4LC9VV7VvJh7f8q/Jx4z
Cscrnv/tUrjbPuuze8OXHgFlzRdLWELJFECDLqD5ZNcABPPPKQHFE+TqgHbkYGJeZrap89uMioMr
WK1x8a/zwANExVSAKO8WZd7XkrDftwLrt+6WfYJGjx4LxcGlcSs8sEC4BI2FEAcgcAlQE4gURwFR
TFEDuBOI9Mwk2tslRIQ+MY4JbXYE9eO5dupndoDWrqxz8pf18evXafClr2gaXigE8h6JfI7S4DzR
ECfKOeo2Ywt1RzZkmnfLg48ZmdDzf9C84p2R0hOiRpxvXWiqq7IiXcY2659ycuA4d919l5HFV3gr
tVDGLQCtUNdDvtZlQYzcZ2iJj4BFFhuYhRfdLa4i/F2s5VH9Qu3APIlIs6lmeawFcWMlaycm1C7d
IrCDVVVQh866gX62OeQd2YYJEP6uYjnTqpz87Nn+jgPyHiAC9U997JLIXvvs7VkgyresaDX+PadH
2aH+XoemPRFGxNSKrE421RVdb7mxIucdKy8byWBxPqRnUjOxTVB05txdJFWsXegUI37wPNoQ6cR0
FucTRIw2eyKtpDuJRTCLeVG0dRPYY4HqkaIPCWlk7FR2g4mdsTfN5MR2fzyLxYiRT9XUfjzsn/VI
1RmuSr4fRuGcUhCCLI5qexunLm0rwfqMinThurdqDKqKUNuxfVZ2oFaxBXu6sJLPWhn2pqupvERt
8RBiRrj5VUohW3h+gZMfmdXoTZdgMvqdOXbg4q2g3LKbAxoxJwgvRoCMC70lYp1mSUq66W38YgAG
wclF/hDma24IIr5pej52ic1Dx4IO6S8yOZIqgAWIsLj3Wz9eCR0qTenPWWcJXOZlKfp9RjTSukwj
sO4mVoModeisUi64SiHISbQsNgH5mN/8Mg1gD071EWxbBpWgGveLqzC0WrH71Cm61kWVtTeS9hxI
K6gkzAXHrIpp6DvLOFxUIcIVZYVmNZtAHph2aHbbdrPNJxVfAqfvtrk1V0/KGqKbZ1R/oF/+xTan
oRIR5zeRDWnUCA0S2ETbvrYr/IgKeISdxXQHCbCCiouFQFUjrYRBDXu7ytyT3fTJfokK/yQHOz+P
lRnhcvLzVdILa10RKrlV05idsxBTYT2L9FVh5913IsAu4PcorRv8Zu7MInca8v6Hmu98zl3PPrCE
ZRXpjGDlLJfukDvlG7AJMGzDbNwHqBvvynnu7is5vHsxdQ80gOJAW4p9eiNwGgpyREzmlrVjtgiE
MckeCMvJd+2YKGC/Ev9tQz6JcloTVkdS4piT5snrY/sp8pbilV0b1g26fAAqzIGOiEDWb0nsK3WN
iDrCQgwXsgMr3KcewvoFzICi0zwZhnGqE8k6UEz5o8JjepfUZI6bwKpf87h1XsrabHNUklEOoY/h
lHFDHKFjsSXpMcde25E0npWDwPFdmqlcsQu6k96C5h4xNfuKlrCzSUi5H6b5iJPwMa1rNP4kPhUu
QEbVbl0EkWWVo1ewmUkLF1Iy9Zg325ouZdXizc4pHVvLbiYU1mhozQym95BAL4OOGfz4VbAzEsRe
JLMWLHgGtyMcUbCQJgbZJZ54zPI908RVtdH7osqPdoDqsNTUEVSA+galBdDATvxEqvnL/AWpIwHI
RThhgUC/RfmKHgfTrhGSSNWaH04Zcyge4b4LBQDZDPdEGu1casbs1m55P38EmFB9RtMo6W6hVW9s
rzwOLbZ/jxPZB/FWoYEKU8ygRE2GTf+nsvSad8XZHIsXAF3vKg7eAfzhXAniHbhebEvu1ZJEEo9u
RULivAHRdbab+Qo76sX1qGaVxbaL2uNk+s/zpPZ+lbylKP4Du13XVv/aTmC/RyqBgTBvKc0uTnNq
bGpLN33Acg6efRUyYOc+MSUKKol3mE/JyWvx4GV5+5HNrHVMlI1Rb2wqr0VgAeHkH2w9xPwlzl4r
tAhVKnCOJX2KUAOOsy1RHXk0LuLWuKnWf4qa+jUso1Mr8Eua5vA5t3hpxuRzsGhNuvTbJ1zdhHUS
JSq805LEtBVLJIYd3KC7afRYg6t2ZdcdUG6tt4/esna4hYnxInPrZa4HEhHze0d1F18BVOsbSp3w
sTAfkjE6W9gksIeSLxHRyEEP0o3Q/oiAIabT3ITLl1MsB79bmNnspzK1t4BM0O8w3VQpVa6iuidd
i8hPZIZe5LxwoD8s2F4W3YxLDbxxYXPxOWP0kaxnQeNoA5WphK0bHxcDG0KnCzj4kkljKokL5gOx
Zc3sDcVuCob+S0ml1w/IyDAlG2Hnm92Pva+V9Rz3nmTcyZ9FAeF7woy8dqdpPQuRr6m3gNZonMeG
zm1Wz9T5KC7RlcOnO9g3gQUGclfcEX8CNXeiSmNAPCJq7K+bq20Ys722KhvxHG9e1pl5J1uQwHoL
bhchtQTqW5JlRTtNZ01R0ESPXe+jSa6QrDYpLsr0pS4Yd3QaI/PVqg2IP7cFLpf6Jc3qC1jP4s4O
rA/fZS6CbIFzvkuctaadNw3tvmLibhNtc1Fh9TKkgJVLHxtOUcOujAMPu4T/ZZmCAIYWw4CJLUzj
VgLkBkhGN5mF9pkKB8WNhykw2FxiAo3twxhEK27Ad10YT2f3wRtdVkNTerKRW6gMHW45LQNmL5g+
hpM2u8IzELknjGDCJJgMuP4UciiOizO2sr8W+dXn83gyR1e+FewoHW/cadqZLr2yqnoYzQkdarXc
yqTIVjM+vU3KUJj5GI0VxNPM9nGeGtDMlF2u2etZlMUyf1NNsoeOa7N5K8YPP5Q4ygr0faOvPhcJ
SbZwcRYPOhqsoFbWyf6pZSRHccmWz+XV4lvYJ6wV4g6DHmOUjYAKefqnZUQuGjIaczjoHux0pqkU
etWmQmey5BMMRbQHKLGB+vGAJodgCPGV6dvdHeMPahOs7NUF5eGxonBxSArYx/oMu9a8cuhcCLM7
wV56bIUi5LjYSjVvJss5B2X/gRqNwWPE8RJ3Phik3xSUi8wIi3LG7yLt6TZWJy7NmzQS8Oksi2zk
5ioEmygr3SfoP+Js/iM4LmU2DR8ZLS/ebO4JO/5rCwA3Cg8umTO/Anmx6A0Qzf200LdCJ5azfWmN
6C0xku85bdapaT8V3UwuivFI3+IpGNUxt+ee6n82rhsXgAg1x7VbOauIEmzdls9uOt6oV6L9q19j
bdaoy4dZJicv9L/B+q1txGbI/9p3vzRPOfyXsJqpIMF6WsInGAP3kp5BUEQ7IMG3XhIITk1ireeG
Af+aXXaUNYKq27eKhWLcWR+9h9+b9fuBdRniHNxmm0ALj9LFfEiariIZmd/u8n2TNnKtrxFL81cU
1jfDmdeWtbwaNPunHg7Z5HiPmdZRe5Y8J7F4Tpb2FgXpez84z97Un0RQnSvKbOFSMLRjq2G8EISd
Yg/dsza+pF54spWxWooFywPTYYsXiad6E6uYg9WTt4ou+vlj0EOQwSQ5p++0dG5d4ml6cXRFlfTm
OmQuU9iFUWZu1YBaSg0XzFv/2n5f+MZ3y7STeILGKo+GgInzBdqfn5G7FEJVVqid+Iz//aIioEz1
Kx7JW73Mt7mha7rEXb8Sfo4kgM3fyUNpoJ83XqGuiKBmtyxQHjvhTws0rzQJrqUBNSMx6niUeotW
IrM3NJj0SX8zy5vTYFynkmh1jowE3qn7JgQjwNlOGGfmPSjwhsU/nVjCW4TQWvkCIkP/yxnVWd9p
EzJthdqNT42JdFtgjxq676Tq1xpj44rk5IrorppRV9+s6Cszik00XzlyETPjhV//e3HOg0dVh40J
5UWUy9//Oxl059EOsGQsbrwGiQSGeMWZp9nZEKK3+tlM1Zute4cFJYJrx+qGVy2o//NlgnqYi19+
5AIQk02+Ka3xieNbwAxgs+io1fFrIeM6Xygoc4NsWeM3Mxrvfs9vcVkctBM8zTkXjO/pVxYUmisB
3PCbj81alFIunzsuo3s+Zt3MH5TqITw+LNHFKcgksvcqrFEt7vXJnQCRx+aZf5ky+hfESLgaAzDE
JXChvXAgXAfDeWSmor14Hefftq7//77gGz4QID6rcJJ13H0moWKDDVIjxOz2zhv5rMP+9yl5SS6K
jB6JOC2s16AhHjZkiQ5i4r8XFNtA5f/y2/rf/730nPg0mHf6C/c5bzdhSeKOqeb2bhY3zucygi/N
n/V14f07TITWa+/l7/q88IsTo7FD24Ijpeex8YYXrlJAXZAz5XBwesrXBiahz8pUY0NlKhnmR/3n
XOCk1ffcf8+Ufha4Av/9B/ep0Tzw/73fnvRVtzCEdOGT8uwd3zUo0Dv9l98PWja9L9Sjt7zot/X8
/Mg7jfF1BCXCb/LyHCofQ99u+iHU31MvvDfvxYnlvxx977/xKzNSB668gcqT3xqpJfXB9MRv0P0q
6EN2NZX1YutP0xMHlCbRzspHfegZHPoa+j3fFYt/0AfHC+jZP6Omy1/TKNYHBsNrp9+WYUO/SSdt
trrborS3g7o2EF8j4hGwAunnVp82fjg42donEJaLyo0f5C7IZi68wP6IAKz8aRmVuYOqdnzj6vMe
3GsKmbtr3PNpmv5XQgMJwZbcO9nZjjS2kjTikbwfrjRXNONliExbSUYOzzsHxYOY6BPzAZb6Edjx
ulhiIPfe7j8fJBkuCVaROvuUeXa0GEGz8SlpAYezPMT6Gf/M49YJXgMi6Di53AScXGrbvDdIfTxS
5PUErzb1ykLqmyJbus2gUYfBS8Y4o68gp5Oj4C+5nzl+iqBHPX+hi+Nm0TMofxaFxd7hhgg8FgsM
O/rt9fjCH3IA/JezNfKYOCNTvtoKrziU0e8w3Rv9C6+pLwOvYlX/vTY9LTVAHJz97rP2v9Qc7Qd0
usFrSmtF3zb6eqbsl3PrliDOxsBEgHcGkZHv60MyuuGgG6T/+wRGvHJEgRqbTEBioLx5VcewRsQT
6vApgZNovfooUvQr8nNETutozk761/WIBE1pYunMdMc9CrNW373oXgqBFv7Gp1ajc+hNnvyFai/m
uX50HgP0QE67EN8FcGsrXBrsNSvHEOdc8cC+aszr/wzY/SsljDsma/ayID64BR10xX74TGb2HRHj
GZ8V0zmielQQGi5DI4MngEvSl0TW19w53Smzaf9b1ZrwvLXM93gPoc7m1Mu/1f9xdma7kRxpln6V
Ql2XY3w1c29MzwUZCxlBMpxJMrcbRzKV8n3f/ennM6obRUYGIlBCo6VSUqK5bb/92zlHf0hKGxFo
svFcfzZI/c0sbtIg34qpueLM8KnqbvT52255VIbaqX279H9dGvXqsPNYN/6tcB5Rp3M3yuwpw5Gj
qO7ijnBX05jCKvQobKe6y7A31RVs0uR5sh5xLzgWo1q53NM2He/USrI56ti71oEbohyhgMCd/8kB
5Xc47Y6TG2Xeta3v9YR68Pw0E4bzEdwFdaQwGggDqFvDNeGfedUyHLMBRczKoovMOjBZj78SvYHd
VFPXForQ9UNsw5LJqbZbf1INWvUD38MfjLP1JYNGUicWgkl76yqtxTa9doofjvMrrQBcQAiA7ePf
Ve/3RCcHzzMSp6tZ2Grapv0o5Us7vjYwdDKgXtOyr//k6zgocgFnWGx4m1pKV/xZwXZKAldM3JBR
OaFxlKs30GyoxnH+skUxTId0QbfdQ2x8cmX/k58h5XwVWDSexy3CzBt9XHCe4G+mjSQ0bghJbzoA
NRZ/ZOsdFL5Papp8x0IOixUGAcN/lfMQaeVrWdP8ktIsQWIMwWo64+8n45auRzLqDXgTnNi8WWdm
uPO0bd4ZN17//NfviI0apnXdh/fvzlOMp/hb6ox7nBj1QpjdZ3UZjTJK12qKtoYkWf+kfnXVJz+8
WjzXDIlBi8Z1Y1ObGwvzgbOmPkeDLwhzwGR5PYyAPkcUndqMuB550XogH0Nmx4LTcKy7z7ECbScQ
DWomIhHilpVKik6tG9szuRiS6JdjlpSKbARd3BcIEFbFiC40Jm4M0ocEfsRlaB+qQZIPRsM3aub9
23ZyY9DGxPowAQ5YP+KKgAKi2jKPa7bQtl45mDg09HptLDODw+ZLn8Hi6h3m5J6+wbVyI50WhGJe
3PReh8zQxkWRKGtRGsDTSvtHeOP3/B5lE/jdE5W7vsUR4vDxj4zB5TJkC9kt9TG2NasBULS/+NnM
EQF6zafZeDl8VKvfVN4u0L617hc8C6yPV5qgbl5QQXmzyx0JCEyccuDUAU6D74hvXfE0MVmliJKn
r8qiGX/wlV5Njew2zLiiYOTw18UCmzLPBNeNdm91RjuhHmqQSFdh9eo52Abzh4oT2yyiJv6ExebH
wAwAmdDdKF5VHuJ/lhWtkJuhUdy+MPzg4ngHZfIcgCpki74vpXoW+C+arNtm+CHwvcF5Q6LvDXCy
AB1MdszLNONxJ0lfxCg3jfDnSOsxnigAOtiMkRQK6kED9409YAQ1NCxb3sER6A9yCzgWAxeGdVLX
p5ljUHb9o3qkCovueBrHHJaH9a/g6OPgqWdNmTyWWm3rwAdUOuy821BD8wEZGGivvAGOsCaBRGe6
V8dlLoCM0mdyVdK0NrWLz+qOOQ2T/Q1YVeX26TB02qxtpOfr2Gw2qYAzv2q674O+4SMXfuzJFwDg
a+As9HdaMKVT8qZRRZkLVBaeF7u/LY3ysPT0vaoAZAx3yIOpYOovb46GSeQS2usohBtMfnaICBiY
GeFhsp0WmKqw+zJNNFbQIcFSWXgSrqBukcVbdazpQUYm5U6tQUN3B04ma2C47tXckepgHh2uk1pm
awZI3eGSEUdxoPj9ihxAvYgxAJLmzQBCyWrAdu/29T2nWPkf8ePIG1VD7oZPQYRRU+qZXAN1gZRk
cvcEo60yWZwmlo2PsCeUBwZaXqu03XeIs3Na1KSVAwCpL2x7JKDoquW/mWCmUH+MAxtM7RVnkn9X
asUewWoQy3uOGkdehTgWbcIckSYy1xKIER18MVQLvMk6XGT85/x3bAcniNvVUut0oXh4y6xh69RO
GOa3MLbXXGqVIFCwGThkKF1BJ27dssq4KpH8pO6G8smcxxDuCGNqAV6jqvZmldUI2mPTTS86wFBJ
VMR0+UN1CWN8H/V1uElve8ZBZZ35uRV+VoSkmElUAFDKkGsDIEY73VYUpPRKEXLwhKXfW6Sqlv6z
aX6zOhWRKf9RrToHRfnRRDDOX7ELv1a5Cni3b7vU0SW43BT00vAlWGcu1I5hUR2/caZuY8RAcHD5
6ultc0wCFRqpcA0ycRsYJdDWeg9H9ms3d6vZavfTCNmYekRjE+oXK3J/tksF/NtVaDyyeHUyo5AJ
PxSZgaSud92QQvSUdZTvGw8ekWS86bxyr9f25zFJnqvO+tNdxi9hBypV7UqFRoVKohPx3aUQF729
nJELkTSX0SPfS38x2vSy/zNsrTuqzC2bx0vmGjolVkDo8JrigZl7ey7WXRDhXo3PZKMB/Ulg4KlV
7YkZsysTC9Q187YC5koff61ET1CjjQAspUofdqXp6bMxmDdZZT+RVT4UA5X/YPhGGee26bXu+i2C
AnhaRs3LWJWEjdMGYSwfwmXS5nDpwpf9BRJX3Jbm1sqafa7xFXQA3arroU6HLvWbPgn2wp7IK5Mm
Vk9mOT7POPS9/aQcQ+JtmrCk31tUi7Q0B55gIWXe5S8qFZMPtHER3zS0FFOMvRG6Rg0D9QAjIeCg
WfPToC8K0ruGk/1QONVw7Y31V3hmHyv0/jwVMTeE3HnI8hjSVxtAczfZzdZciTLatZyS0WvvNEpu
QOlB5SDqKubgSlrJHc/2lZ4l3zsbdthivG0LiNfpDcEUmkhZJDk2iCM9tKOkQh1fK4cGvrlPkxRw
sQjfUEUaMGV5EH5rlLQsdMYKzhITCAw0oEMrOc/ZH6gaoVZTfYWDFNSnrD6PmvjZlCA3KKk8Lq37
7E1iq86a+nyjAL//9iTP4c8Y/3PW6Wzn/fkTEgnQd2IV8DIXDVQ49Oh4tOw7ffiF/usX5b+WNX2B
gPiSumnh7BX7HtkG+n/vbA1Uo+MmEOfAPDMVL/FiPJfe7HeqdOF54CdUo9kALCgceh/xLWoOrU1P
fQCBR+UCsG0p30XzwLM/ARLM1jo8NmgHIWk1WHcLOemrOkNVQh+ie2TtJp+aRr+thfOkQtJFSSpb
KUXjfKmVpuwGagYoVFLC6vzgWKHfKxAddtPBjnaZu61gtSCaCp8RKSFGsbikol62zhRV1xXJjDFy
vkgv/inJ665xZ65dt9kWJMmMtHsNtDAnOWle9aCJYpTHLcvAli7hapq5cSRd6QrDxrT4DloSvABp
+Z63sCCls7F5i9vgdSyGaSPNYaNer7Eb9zmOtWdD3atXg1+imHcTLDo0jUV048rlZrHy73YQsfvm
SJPa2AH1ogizLfLeXdUWNU7ZklDImgDuYuvbQPsxjVE30wJBQdLZu7lB5iWcfoSGB7rY06DIjmt0
Y63qEVL+P5yh+1Zyh4ch3dNoe4MvRQYIi1T3Bxha6GFBjlqE2YOZ/IBkZ9fxjrTC8dWr6OotOYTw
WRXKDY2sazXsCjj8ribdu/MC3EtwmW0IIwNdz7FS7oSf6yqUIY9wvm5JRVXYvqBr98oWSOx0A1GJ
yh7UdD4mpvbi9umfBkAqARkH0nKHCBa2Maem41a3kZRrlBo2kav/GZOuzA0PnqNsF4RwVujye2rN
nzKt/R4kM2l9/ZWmFLJyCPxUExKhwb6jY4j2gD/VCUnT9tnSu0NW2I9WAYCymu6o4x/0Fmp/k8wL
jZWplu8F4EDXjG+iNCQYcbe6ND+bvCqZInl1YNUFEg2hgs9btOj1dqRqZiHpHdH6ek2x98Fuil+T
A2LAAFlVQyuFct1ae4tF+93UurcV/rM6rjpYFQQz96MnbyTncyqLt/eSNtjDuCSPfUvNTUCEj/NR
NGC4a06WpO9rwb/oigQy5O5G/cKkCn+2A5JcUXifqEZar1LNZ3CvaGoN4Yqvxjm4nked6pvxRe/x
aDJgMRbHv+WGuflwl8fLhlDwVp1tMzHv4sz5lLjyueDPKWndqwxUjSUTVYTZiH4Wcf11cqtt5MQb
ClRb5SwSUmnXs02Wj+SLZyxQNje889qnCTCFdCj3VrBEezlM7BOtBO1WHWKZIbEoLD8cyztaTfYZ
zfdXZMbpO7LkI02MdHITfsYuINOw1g9qW9rEW2mOvnFCazvQFTDCnbfo5RcTEi7bgna3I/3eBBtU
AAAb0WWa1WsrmN6qlVG+bKOmvVV7pg73xMueifFlGMNryV0sbTrBh2IvsXgJnbzKC3fZHTQE1z2X
v+01Bfy6ypvxdkIxKyrM3dvC2OlWORhG7f6E12SlJdF3ZVtMeqfz1FgD81oZYrlNI+fOQw8y4VS4
qbUjO/8twnTThiJI5Dibrsv8OI0gfezvTensCwEGzInuR4Bjs5bDiQwZMKcAb9wV4zPyTuSdi41J
e1cPPjSAsYcrcCstiu9OtZI8gepnyvPtF+vBIiDT3RZ7rIBgzQ4NNe5oGvxSE9XHcA/Lw/0ouycR
xndli74lMS5vqFxV8fysMpkeoqNDWG5FZN/NLSK8aipORTrHSUh2FDtRLa9F4D3EYXSbzaGPguXV
4Jm3VcTrt3SfrdRDEze4UTe+mYk5dKiHaQ6hYEoNWOyGCHdlSiEAUellGAbCKxyIPUJJOwvQRqrb
UBzxD0mYbzxr4uE0V+ob9LimTooQlJHCLDVsG8gg6Aj51kAYnxT11qAleOqtH4gjvOQtmoNL+Csb
tEM40/LW2tEXFAduYJB46mDlNIWbEzINh2wIv6Y0uwxN+gz//A57cZO4NjAbhMbQGpiW4hkc9r0h
nduSwpCynlWQveZW/NXJnbuqmncJ4JSRB1LlqoSi8YqJSuuloUIIT0XFCSlVFbLfU2ynB9Vb0ZDr
9wvCX425zayiQr1Kru0KOhF1RtXzZIa9b0x0ZWDMvYQKLyYrplUzyqt7oWixK0SSWn4oOeSlFf8c
EbSAeHMFLT7s0/UeTi2AHlTq0diSNVBx+BYhlKFVqfmlaiERrvsUT9slV+0X093Yjyqgj2iDdzPY
NNtxl/Egt4F2UGYU7gFyoI3zuWsCX+1CT7atGbxtiCzK20Za3EQbxBrNPJ+kQxWklOZuGL1dDrlD
08EVB8tfjJUukLxXlr+SAf00JKIyK7prM/1nwmaVkdyaBrVj2B5y13opo+hrQuIwtOWA0xTtAPvd
WM74UxTyk24MyG9P+8xt9ham1ub9iZlXmFv7FiIg06ZNB9s+OeYnAOnOOsqC2xSBAUplwYPKhUad
CW6/2EWYr9BuD+p1cApU5W2Dn/+AYPNFyGj7r3Yec9nzYj7FlYd1Xm6BWsOuMV//K0oyMwUwszzV
c0Vd9Y+I+v8///F//t///Tn9V/ir9EsuSVn8o+iBPcRF1/73P8U//4FXqP709o///qd0bemYxBmW
Z+iWpVvS4+c/f3yKi5B/2fgXJBtJPIFc8dlItHKySnMeGtHPfISJyXGM8vr8gPL3AS1dF8LRaVKw
TGF8HJCIzDYKDx2RsB3v7AwOmAH5oLQMf+re8ErX0eH8eMaJGVq659mmYRu6R+fixwHdJFvSok7A
C3Z1vQ/mBoVVOAc2JERKEvNm9EMPNMKIJep+RAXGJnYXLEMzIF2Pj8PJqLofrsf1Coek+2bo/eif
/0T7xJIYINuR79GFydJ8/EJQQX1lm2Hiw86/0TPzGW3OX+eHMNTvONpnyzB1dth0LM/Wj5Y9lJpB
I1BYPhIVC/LvA6+1hvPa2cae6oQqk9lVfK0UMkiI6XhVRO9j86rS7xc+RT/xKRb7YJKZEjbgiY/T
dQAB0q0XZH5op94aoZGvtkjFTiTeTMKuL0i4TfDLh96hXPRtZDTuhfU2Tp1By/SEWnLpuc7RkaDl
C2Cxlue+Nbv3Xlv7iH6sMw1WwcZ9FsL6Lqx+NzvhxqZEojQvwyaknZaCsxPcS1pL+pwnOZ5uz6/M
qT2yuIVC8mWuaR7t0eAVVdxw4/zJ0u37hX/rD/rQgudo8Ib9+aEM9buOz4MDdatteLrD/x3dezvP
eWmSgCZ90qigjdcu2twdaKaJt8Ns6FhfhuVbP8WPukXOopwQJjv/CadOvdBthnaE7Znu0RcMBbD+
upMSRWQojvCRr7xOVBeszanLz2J6nrQcR5jW0U5XAu0N18wzP0ggWNMIJSEBTatD2U1oXhiOfDw/
KePU4RbYNeIQ2+AqHw2I4sVsG/Ce+rZZ3+R00qQOwTqF84lH3A6BKwSjd+vSLvj3zo/UdWkIjLPl
eOrYv7PlcRYX0g5jUh3A8t1u+dqK9vtMVeH8HN0TR0dydWydjgyoRI6GGeQ0zkke6QTs89eFhnC3
lXQqdFDFgCoYxQ5CiwvbeOrCurhBlrLjZKWOTEYFtLSooyF8zMW4NpS/qkcPJabJnAqq70Bfzk9R
nb3j2+FyNE1Jo7yj20dn09X6REBDnPll1zwhQPwYp+R7AbI/p/H4WQvNR9eunlRwcH7ck9fS0y3b
4kK4ONrHEy1CDVZpACWDmX9Gt/K2hbvRy5M15BqHQKWdSHlbYJQMxJTmVNtcGF8dz6OJ28za4Ats
4TrO0d4mUP6OY+xF/tKQfJstU4KnzJv7ebHNp7JCx4b3m0SjLeoHawFl0eu5IDPj6q+p3RaEv657
4UqdsBM2zxZNizjOFgb746musrRcAlk6fm7WT1Hg/QjyNr5wvk5YXvwDE8PrWbZum0fLLuDkc4tY
i/yhrbYAWe+nAUHNqXw+v7wnjjGz4MERro6JOH7onTQrSqNA3wN+1uKqksWfYUjOUUpYQ6m+vDRT
mmzPD3niskIw4hgsoS6YoTKQ72xCg6RrDwZz8fsaOKvU7i3qUcg7U58BrLOUr6g8nB/xxN35MKL6
oncjhoMDgQ8EdH6DK59OA+BxsYPi7q5I05wOiWivdC30cbw/P+4JU2/zqDu6rtu27VlH54Q29K4M
gHD4DRJsvYcqcZIeJre/zZrowlCnrikMOqZnCcgRSeMdWXm3cwPoTuvYD0bydzOFkKLvtiVmXgXp
ynMogP2pJIFN/pYQ+G+s8fvx1Z15t8Z638Wppnjzy2m5B+QBA195y2O7qlAfniHOy+Ie5hTyXefX
+NTeWpawJC+qafDOfRx3lmnjQlIf+7Mb75tpXvNOoGk+7NqyoyuvQJ2odvYqOj8/7qlTbDk84YYr
DMsxj+xx2+chGuV57KucmUTOpe1Vmysd/virCEgfUNi7Oz/kyan+e0hLPfTvljixo2boAXX4BSTm
QiKEEotyS7X8swo+4XfYF4W9j6X29fy4F6ZqHTmBpoDm20A31Y8SLG7cPtLwsDeINFWqyAuzm5h+
qPNDnpqqo/O+6sK18R+OdlVUGigvlPV82gZgfclve3gQ1SlC9nyDysq6AKvaJvmP88OeurDCcA3T
cG0W8NhVsjKyhjDWRL5REW5ENb5ZMtb6dkR4wbyCL57E5fkRT5l5gdeLJ+G4nnvsIBlQEWZ5j5mv
hXhYZvO7BzVLTux5YZxTXqAtwCZwfizTNY9XFLhbU9Gwz3md+h8q5RxNKFRljfFkkREgr/0ZbqZD
Lw0fFocLu3l6kv8e+8g2IDwN2XgZYpuG8Nax8j/pMHlVKaS/sZZCmKZju8QPxwEl2kWemEbWktLZ
vb2Un1QODZWdh/PDnLoOAtphYdgOJlcc3fwMjDw/ilEIQTCpsRY/9mzws1XxZZ4dHs0J1YL2Qsrg
5MGU+O74ArCCHFubkexAONXsHqVMZBcL+INQp5DDKi31Sy+JiRk5drhwO/53rOPr3pLBDFOL3dIb
Ou9Bp8WJu7HwcFWSTaXteyANbtr+UICVAMRB09QXLM7J1+z9N6hvfGfqxgKZ3s5ijcHooSpt7PMc
RXkp6W0REfl4av6q2l21aDm2gMt7M7t0YS4tw9GhRbl5EbJJwc2iekxvCs3pFP75a0hrkIDHXP1Z
I+4AziKJ93dSEri7WD9DBU7QRHxcAWPoCzT1bA7zYiLSnEXJGuQrvbvwzdA32lbIhOnFakb3/Hao
5+xxjFFxO3/ST91bojfHdTCIfMuR4S+83AhaIDrQE4AphmQd1nVS1iOls/MDnTre0mYEl6Ec5vxx
smYeTh04XK6UVuzaztjm1ch008cpsS4MdfJovR9L7fu7owUL9RzBcIOj0rjwxcr7wgv2ykFDa/qh
Cds/x35AbiGDJnja88JdsB6n0l62C/YWGDO+Pbjtj+NDkAoEgoYenyaq67RwXkPamD0aq8CHHCAU
g9Campw2vEwu2mwY6HWid7sUVibNa58X2K/Pr/0pc+a6ZDwsSeIJH+rj9xhL6uZk5xZfp+U7sq8y
5zOMHRW8TlEnaYm+YKTVtTm2Lp5D0GWZDrb6+Ey1NY+bbtWpr1CQhtm/tC48leendOLcOjj8pHMF
Wh3i+FEVMRlLGS44LDQCQx+y0tPy1kJB5Pwwp44SsB/Ds21LOrgqR1sp3Bo+sMwtHkN0YudHmoZU
exDtzPTuEFLDnzGDpIASbbowwROLKEgg68RrktDiOGO9WGgl5ZVVEpMDTV1sdBQbLQguzO9EbKji
MyI1SxiEa2qZ392UxsrHMUX62QdMDSq6yPfohu15fLfo6dKV2K7Or+cJK8B1oNHeNC2XF/YoXMo0
YK1eNtGjE4kv0oVWglupxfk9arD1hRU8MTf8EVJ81BcsTv+Rg2k2Nk1XMM/5KRVlVbGvQZDT2SXW
XVo9kze48IC/xV9H556YV/ds12Hr3eNzDzNKL0c4+x772o2+p94Ms+DklaBcC6k9oSc5BrRoa8SH
NooBbWgBNR+8uviy9JPzMsQdEm5p3PcXXvsTJ8nDunMXHYO863HYKMuoStKlo0+WJ+hVi9G4KSLb
uT2/sycu5IdRjk7SlA4F+PFOOyA0q29lb4gH+L7dbZIZ4YU0srpzv63zuwmpQ/bu0ALwLujg1BW9
W3wDtcsWeN3nIJcD3NPujxi0PDTW0waY3KfzczzlYX+YpDK070YujbzJa9eMfBgNIfsEUl/p1wBQ
Vq5Gx2v5MubJI9msTV3lX84PfWoThYkv6kiT9/o4V2TAKTa4le4ebDhdbkodRe4APqsLm3jK3Hkc
Exd/xODpOg4h4tYu9NDN3INME38MEFBguptcazdm4D4MRf0MtHo3TVAnGvUK+Yz/3B7hdZM0lzhF
mL2jOxvoKb15QTH5syVAU2R3WaY9SSkOkaJdrFFQPr+sp2yEpxbVokRlGcc2Ai4SHZC04x66oYKJ
1W6ebfKs1xrV/oUGhKixL5zdSwOqfX53giY4faMABJHfgTxadMe3HfFQlMM+7dqN0y3mhQmeOLIq
W6RTdrLxvKh5fBwwKbOw1WkW8AOrQqTDRiLzhS77wjW/T664wQE/KKCZEzcXnI7fZ/phYOcoleHF
euFZ6pbSyquaVSj00V63gxdXYQ3Ob+Pvt0PolkHsJ3CoyRIdHZvIsQptzPLQ1yvToo/X7e4gayqu
//NRBBRBQsdXphJx5EYFMCch1ewiFRnTcwgdT7zSFW/i+VFO3EEB/4ZrkjKgNi68IyMDwDifhD26
h0yHNTbRNnERb0YEHNKufu4DVGPbYcV6fHLMcSOc5fn8+L8b8vfDY2s+HpiQTpQ2QC/Jj53yAS8b
6BzNX6JxmgsT/d2MC9I/xNjwhsLrf+yVjuPYZpMTuwfoW67KipQaJ+Sv9uwm/+LGqg/9/NTUw/Dx
4cClsqXBPXBsEk9HbxQyWcGCnutEgSXclRbNsnRkmk25GYWxPT/UqXtneKawIWfziLSPC419KJrM
rs3Rp+myQPnAq6hYpDocG2Ha/ZpGGyEDrTeAZkj3ybQFRfEYV+HCV5zYTL7Cg8oAAiv7Nx+oRkpO
N5K29QNFFUhvvr7hdF2j6GEChStdH9WG6z6d70L7ABPRPZCNHiwEGYDzH/J7BKJ8aHxMlyYMF8f9
6FAhprJ0cdL6snRRQcxtG85mONgtyIKuzBm6j2yBngDZk+rSRpxoxRCwRKmmD4vzph/7nH2aZ/CM
js7Bm4zqkWJoQJMxzFR2W8O4YqMmaTjlM0RNyO3lQ/Y51gY6Hsu6M/05ceig7obQuh6HzLl1Q71D
vr4F6BAuKJjqPS5boHt/6J2jtPA6MHg1moAhHFn7iIh37+p6tKIE8ansXUgEIP27LcFEXDdRzo4T
+m2xi1CgpPyiuK/ar2Iu4JcJwoZuqdn90ZdO9ujC8ANIFoqHznIVfL3D/MSp3KKQXd3Lssk25dyY
Kzuqu1URp+5KYqsAz5jGpyrLh824VD3ED0JXWhxQOc0OsF2nja370htoA9Vz6yEJadarRDvcDVkd
fO/GCGUvkYFJdDwgDfWyQr/pjzSrW06JBqynyGMdighXIIvVJlCwy/GRpSzuigQ6HGIJlBbNZL7t
03G8xaImIDrqz0YfQPSElPMdiwQySUs7ELjCepykU70Q9gS70rTsa70H3xAu5giLEX15Xm+Xr1oi
K+jxQehVIxqRzYRyM57ReJWQEX1szJCpxHQTp0gGQq1eISzt0Eo+wxC2nwqD/RZBlD4Z0KRuqkxH
iX7stZsp71FQ8ApUHaop2LpOPz+F9C71VzHsVKuFX/YydIF+wdUxzN+tkakLZIOlgWNOt9DHOzEn
kynRWYx8gapVmQ8PcDGu7FZpaSr4S9F/ddwfuYFAWgP70MW+jxPvs+lJroNt2lQfjwPMvHeWaYkD
91ApyQQRIqUTGxnUlTWCtWRrgm1gZ+3NeTtwwh4hOmJaHsVeMgPHdsAyOwQvIpRK206Gd5UZz+i4
CXtdO0Z/wdifmB9tPjTdUliWgjX+uLxwLRN/IKjmh8gbQ9kzT+19WjoUcW7C+O/MS5KQIFAnq0oh
8ONgozGFWZvR0JY5DqfOipDt8aL7wpzX//kCemoQj7YqE36lo4FkJK10bgSsCc16moaDlgsPJnnn
5/lxTgSz+Io8G2yXp3u/ZdqLaJYBD3PimxJsJGomIfTZzQSBJ8QnRvYFlQfAoqG+n4Zn+jnBZwQX
LPfbYTh6rvkESSaJI0DX1tGiGp3Z4B7wCXNrwMJownYMcnwBFwp/UUMG6DoxI8h8Jth1xqQOVoG0
i5VbNu3n0Q7qVeC1y7pOisFHDLPaNdA5wb0f2vcpCV1oq4ge4ckNV11Rudd2BBs4UQ8i7KYxPhTg
yB/IO+P5dHQYaLEu6NOV9YWcwQmPxPZ4lAyyFC5RyNF2miMQlHihGjXpLlxedgnKG43cla7B9zJo
zYVn+ISfzHA2RQ3PMFVj4sfTQ9oR2QVdI9uboPejV1lxFzf5pfzfqUuOy0GTDhll0z7OgwRZC2Yz
NWPfLOdPC2JgeTo/xYZ9e/6IXhpG2dd3oZQmUqqGU5X4Ar1FmNz7qHryjCGBKrKovp8f68TCkaAn
e2qZBj7Msd3SqBJFtVNH/jws3ZXupfe25mSr84Oo1T867w5W0aZjEhNCSv7jhLxGuJmcqMrIvEwe
U0SwrxswWiT/vHENm+60kiaaPkE9jeu2DasLw59YT4YnNY9Poq7c0eHox9qtCzFHftKXEAFG8NRn
zp2eh/MFr/SEZX4/kDyKMLQsqpC0pdI1JOZDlmX30YK0phfeRy7yg4ZIugsDntq9dzOTR4Fb3NWG
PqhGm6ar91E5PHLPLlZzTu0e/S54/BK7TEnl4+4JJy0A0eqRj6H0m/6mpSdd/Y0ehfmHnul3lqAN
5kZO8XrsYR8kpaJ9R1D6hr8Z3edq+g51x39+oLjljkEankL7ccBqxxwaK3BDvyWcK60Z2Qy4nK+m
GbE0DxiG022HhBIxkvYXbPcJu6YiLJwbYagTdbTiZpbJYJl6+RhEcJxmtAPBqKa5P7XIdR5Sx7lk
C8SpLX4/4JExILgQo81z4Du1LGG9SOJrhCYikJ3ucONYqHUOcwHdd22G98RJ0229IDZq57W8Hdph
AacMXY1b5oinmfB3T/BsKulgU25Ms8nN6zRDFBH0pdjCl1U8oMPSw5E4xveaBoIMfIQOgNCoqs1Q
eSBDELS4Mmu4zpIwLa+tWKvWotenBzFMzVaExvxkFrFODw/sVd7gzvtGU9rTvAIJXLMlSQXeC+sr
1LQ18gLdCKFihjSSoyO3YiKVsm0ayKJdoGMusrcChZB7E9f3xnCgodD61LzvRW+9NOb80Bn9Y0rj
8/atuQ4pirtlBMLUgHlFGgJ5KDmMLd90sZ3xVCIDlwhbYhH+qjLnxxuRpGUZ5l7PjYBpLxzrdd8G
v1zwS6ZBBMzhgxmxgwkBRtoIiQq7uFCHO2XQOIV8AD1D3m8Jhhx6HV22kSCyNX9E0yDWesT6DbaV
/ee+pkObkEVXs0dx5Dg7W8rR8iCFIfltI+olK274dEMbeQwe/+KtPnW3HGGQGHL4C9nLj8taFUYd
L1PmHBK6z65Ic+XX3VB89bLytfdo2TlvQ05dLHLOgCdIZTjANT6OFgaJUckhF4fM7Zt1khjmSja6
e2EBT7mb9H069Fvy/Fkkf4+GaagV1pMHNVw2Pi067ClDvV6i+hsya9DpOfIB0NlNXIuNXdpXEPdu
aeM+uLN5IT97err//g7183dOBfFQwU1MEr8Tmgs9CDJsQV0+nV/TkwcTrQXpUgSDgfZosrQ1gAkb
MFZape/MHoq0tEVx1fp8fphTLxJiBw6ei05HkHP0oHvOnI1wzMZ+3Qeq3O1nHdoew26sw5WRyT/h
ZCXPb6cXTsyJYQkZbMoHREPIwx9d+ziXSH8tfeZ3JqS3lksLcx5VV5odb/pce4wi8x5Z6IclLdfn
5/v7shLOmrQYUMKgoewY4mHLMUjKxgaOOM6rwfihkLK8wOcH+X12DOJhTqgWED8fVyjGMmz0Ia8n
3xJ1uRdGO+1miNheM7QYV16kA/4LMxHspUzg5I2G5IJROzG+SfLBJWLHtOrHLrxJFgjkzjj67QD7
nsqPRPUEreUMGn7YEhl6CFBrdwtm8fr8zE8sL6E03fAKP2H+1g7fhPbQ9wPU9chIX6U5Up7zDexu
F07P79aNBnQdqNAbSoy/fbyAVKuRHh7i0bdC65eA1bx1sw7a4ca5iksnvTCnk6OxFHTlUbqlwv9x
tJncado24ejHsnzsuRtA0fLroXF2UXcphjixfiR56Dn03jBhx2PlpczHORWD30b6uDfp/sE/FBZs
c1O5Or9Vv3vYkqKYSrKovkOqhh+nVQ0UXa1wCX00Qr5WdI569FQGlNunclp3UXDhTJ5IZUlsmQ3g
BSjZ753sS7c4iIAYgUrlL09OI1fW8K0WdnIoq3rcNiLJVm1mQJZBa/hDrSR9Kk0n8deK4MLUT8Cs
1Le4TBqMkEvE9nHuWWknURa9MetEa3MpDYTagh188tfQt940hrz3EEglsO+vMyT/DMAxnRcdak+p
tUA+B1zyb5xpV6fvhr3g/38DE4gporI4xsGBtJ7iJYOXFuGOS/WU358u5q0GIKNHC+ix3RUpvOiJ
Y8pDvsgXgxZ0PbEvtBKcuC40nhMDk02nZHO8tgnkcnDpUI7NnAUYvfVnbmfQeicbZy4/nT/CJ7xH
pvNurKOXONeq0Aak2/lw078aenqbyji/ggbqLoIa5op0832tuWieNH8YjQAoB+3G+U84uaB/YVVB
+/+WoJUJZIN2Yba+TQP0BBNjdrGN6YQ151zgJOuSBf3trbSaJa86m8JlEELEduUhcrOu8hbQFl0G
V52ZxEqxOt+YoVyuSD30l5LQJ3aUdmPqS5wXCnHH4BAvTFAbhnTTL6sqRJwTQkEz/qTlzaqOmhtK
5vceleE5dCEZELuaVBj09QCXbe1hMPpPWgJlZtunFy7xCfsFpIKCNYkQ+ruOHSShWb3nZoGA6Dcu
tw2979eB5gA5l1G9dj34pIJiSS/k4k6cOMqReGTsBi+8e9xcbIWtE8BooJLTqNP0SJ5f9YsxXFf/
n7Qz240cybbsFxHgPLyS9Nkld80KvRChUCTnmcbp63sxge6OcDkk5L0ooBKJqghzM9p4zj572ZL+
SnJG2lp20a+7POuO9qzHftXwc6oe166vJ97nk2JJLxOkYy8lS3n5cFJ4leVjh0oqFvKt00j7Jiy3
oxZ/8/GvNmMzvpTELifTxUXNUni0ZjnNYMyXh8kT+dapqV++7suVRCid+aMV9e/9WJoC0CIqgMux
FbeRmv+QYumFOJ2vTulqFtquwq7QGOwXE3eIr9v+vIBpGg0Yykd7WWDL6vvjMj+YwWS2bRucaoPi
wNqw2UOG74JLn1fQ0oiF/oCksvkpIq8xOYVdQr7IKIVyZQWK9eIVkirZcy8q7Zupca01UtjEiqlN
I5Ny8c30OpskSR1orY6Oat0ebROTq6ZaN+p3JXDXpoezFAST5F/KuC4OUkvYaGjxh8LNDxeuKRMr
ocrvcmXtvvlK6rXvhEwWXTCJKOSOl7cwPZuUOBBcHxbKu5bi80e+PIcC78CdLlPFNUeeLZN8CMPp
I46qbN/KYD5yqfudJ+3PKulG1xTFa1IFjyZCRqc1+k0/DC9paNw0PK7iAeP9TMEpx2ruMuGsW13/
11fIVB0vmq1bzCyeFCYkFwavaStcjEGmYVZEzWMqE6Bok/u2X2BgEebG2kOU9PCLImMHm37djhGW
FvKvXmnJ5PIvYzCc+i5+1kLzJQxwLLNNQKaDgDA+Gb8tE/uasj71ivHaSLjqOerL3JeIkaVtZrf3
6DU3UJ9W0kC2U9jYE3FNIu1SHWXs0XEvzm3Y7tgjqcPOaLMnih9xbHQ4KNL7XplxOZeO3PO2khLe
JnN/v5g8OWH83uSUtuBwBNm2eJ4pMpgWAMCYkNZJC93PKlxOAgfrOPVpaR4m0brStYe2AyNtQF6N
YC9iCnnEOeEGypNGRK+qyHdn0E5DdfCQ5xwGy9hkRrpKHOsNk/ZzhNvMFJu+XlPbMzdvxWzt8kbZ
UsB70poIJCjioDA7MJxYTyaNgmnQuBpg6AAVMl1ZMv6xjXzflc1PIRmrjKoLG7Fv2RsPUH9jX4vE
Da5+exuUcjPx9qqT2pMCCudVtdp16qy5KtB1K63vl76pYbdzEiANTrnuFpBC2a3g0EdUWeEy0uj4
XxagAd2C3DtOrMlWlgBI9CLdmVL4AsL2Lu/EO0pNxZ3UHmBUXU2JW+mTtKKst/BnZbEFaere1UDC
rIamsDcAAGFlN5yoQYabPryL5UHMZs7dHauQVnqt4qxdVaaBGVUgBT/yYQnroR5xjXJSz3rQy7+z
aZaAkOeahtNxHftJIDnkv+e5xb5UinfF1EII6ie9d1s7FSAg2lg+qpYdkd0aKqzq+DvrOANHjoHX
7cinmGPHvo2nIAK7YmCIlRqLqgDVE45cuXoM4x7/9anO2puSy+A93v75SsqkEeSmJj9qRqKt0ey+
FqQ5VX0+tNHwbKbWbrGd6id5E0zBJozmZ8OsgKxkp04pbgY1wv442qgVvkuNchhja51w6sTNcApi
amCTcV8txOPACV/VUfIyMBrLZIha89zU6tHS2t91ON5EnX2Kte5pzK1TzNGCW/LNQiZKp3pftsmv
5dt2QvFDLm692j4XRf8zKtNznamb2gFN1lrzR8pOPdmwY3NIaF5SL3tIqJduXccVHHaoE7bTbxQ7
PSWTebAHbFw7Xb2Ls/wsdIJD1sjlV294AZsmZm9O9DMcMfqWnd8kaGGoy+GuMnqCER1EKds5zpWy
txUJAwDlrZDn5ykQLCpMFA24uHGsHjBhwCMI/kShn4dI9gEYPUaasulQzxmTdpr09KkrlVtHQBxc
rGDk1irwA51+KPWcuU1Y3Qg1ejYz+3YIZYpt5fyoW+qNbdj/2A52/0a6JZsLkbdT97qVvAbRfIRu
9mvqptQ1UR4ojnEOqjBjKS6cW3OfSd1ZxWgpMOGPWvFiYhIdcXHI3OUHhjV2QmKhhGrbIZO3IJHe
hsRYz2W50nKsEiULD/Fuks1HwsBIjpT1UPfvGCTJ6zY3PYoVwAybbwY2N1aUwy+uh6doSvx0snfL
hFhYYUPV/EqZJPhHPkaKcienAviRskvgVTSp+U9rDbdZ4DyHangrGIscO9iwyO+rfMTOGySwB0o9
B/QJ7i2zb0ZULkEEiMgM5p0V9Ic8Vv/9M6IadpFmPmpZtgXxc09SkRxCa50Czdrhftt5TY9yBnCm
10cYferga1ZMvJWmZ+u5lw6ZPp90KdqEFRqfXKACnzzZDHAyz0I2qvDF5tKzDFszWFi/TvOOGr3M
1VggnRK99hJ+e2bCMu8LKrOh8+KopkMw7Az88Xjzerg3DbA8CFBoOPoYGhrgr0/iz9duXlwkoZcq
HarfLu+dNr56WA7M8wntzuKLX0DBlNlYZqcj46jx+tHtrt583eiVa4bGZZsHCBEEKlQuLmldV8a2
njT2Cf34QUuLN0sSK7Sj3wR2rzaDksE0LYLn+uVdUIkIihStbZ0IQtQaCjAXvdfXPblyN9NIAfzf
JpyLvCZYPfIpRJpOmDx4pVQdI1Pe6YW9lZPvhH3/Vuj9nStmtHiCM3L/yjQurkxl2gRJXwpmJ+vs
o85y5AlSAlWr0k2vHwsSj3obbyFyAnCUi57a7HTcGamR/khLyl2VrsBpXzTcAkAWAgkX4fyhakH5
kAVt+pETDztMiVlsZZPQUUSV+w1YJeBQ0AIOVVw6/lj38RaGb3oOg9bwGiVFzWVOYlPhbPzNS+XK
BZFKDi4Qi6PKEhb4+yKvSYB+g9hABg6CoWc1O+k3IaxrU9/A/wb7FAbWuEx+Yyc8j5j7/js9Ope7
J+EZNtdvS9Ou9WQpEkHcTmSeG/zfPTGdeJS1LgjPljbMt701GoeygqbqgT5cV2QFVkUQYMIa6+k9
iWHdGMyd4ZTO4rga7J1ZY6e0i+Lp65l7pfc6BkBUQ6PZJop3MZtyJVNi3oLhubLNc2zDsIZx65U6
DvFiXo2x+vx1e1cWI8JAZQlV8UU/jQK5HQWekiadUIVqWy7/4SaqSNT2pFm/2dOuFONRXv7/27pU
G5R6zsKQk/CMwWR3msK42xtkPtZyo1dvJNka0t84ADmRIzYDyNKNpUr4qE/S+G6b+G+ZdinWTaq0
eEpjx/m/GohLZYIVWzUcIQZ+oVFwZuB5rebfZCyuDjZ6HPJMxHc+WR4piVyhA7Ckk2XB6WzM7K0F
p+3g4vx1X5Rl7l7sSSTv8BJDcEBR3uUqNSxUcJGUU8/aRhMGu5mnWclL3gQf0CjhfqtGhV87Xrdp
3+temswVLEIdxloZJX5lOgvZdzB8rTU7l8q0wot71TogyanXZSN/M/LXpryyGLtosoXnzaVibwrx
aK2rCJl7Hb1WsnxQku6YVDq0DW2jFsM3Z8OVdU9S8/81d1kNoVXO0IApi85ZbGDL1BuhN8fiW9X5
8vz/9Alw0dF5bmCVdLmQmzFHR9PRq2RSWhysGWYevXEYby0sHlyZi1mjCAHBaSJ6qpJmVYefX0+D
az3F641UEbWZnx1RktGetbok2L1cY5cE+PeBq2uROq4pS4U+2xb2PBdRkLwOh1Y1QuskyyGw99oe
/Bi/3LtZxMIPSrhOQuuGm0TggZJl6ZM2mbxoRnRTX/f1yiSCeeCQiee+RJL1Yt8crFHu5sCUTsQr
16Wq7M2eF2fayL5ZSHdAbrvvdrMro0u8llJNEkmsiMscZ93wOJubSTmNOYFJxNY6z17eS+mbrEUv
xFQ/INttrdlaG4nsyVW64016lEXgL5fyr3t/9bfoBl5qOmlBLIb+PsuUVBR9VGTRWSfbgJWhOWA1
bW2+buTz7oV7IgKmJR/IFeDy3hYPYaZXc4O0YtAfkjLc9JFyR1Dxm/P/SjOqTKxryRrxc52LvoRY
VfDaNvGYSRX5dkE07nCt1/fBbNq/v+6RvkQ8/16kxO0IdP07e1XrctwGkQYB5pDGaey03M9yraXg
rAtcnD3nG03CXSJGks57XQUrJKeV87OX2/GA1yc2uSaomL4lq+UoGg6+wlHelnQY1B15CLaKTHwz
5ZJBILL7nejwUudmTFY1Okl/rmtkSME037YOVqFjYWcbdYLQYqdxvo0pKPCgKSpHkclEk+wuuYmb
RCJR1c5rM7amVRia8z9pmSXI0ePkVlOr+FGpnBjf1KTefT1Kn5fWUi+ChnTxfFvsI/+eXIVQdMuR
cuUUBbUDhGkobqZJQI1dmEjxRtRD+V81nku5PhONuYxj5Se7n1xiv6nrAT5KpQEsK4JhPY7l+etu
fTojl0YWdQRSGhtJ0kW3EquMk0GuKIAOo8SVwO6aNw7GWG1cvSEYgmH1389/mmQGcG8m1L/U4Pw9
krOF9HYpVqOgy1FdY3JG3pwaZKrh9eu+ffpkpGsQG1Jjhf5RQ9fyd0Ndk2dFiA09toepX0m2X3YK
YlJ9E3XJjwGQ7jdn6ucLB1lVxNO8xpcEGhYsfzdYJWWEzYCBs1kQ7QZiBem4zpOHnvhbmxIYIG6s
/liUCkrzbmhrZPswnh+tyfJSc4u2G5du4PDTN0nSzzdOyi0ZBU4GdkWemhcDPgYMbT905NSc8ocl
6sWZPlJ2oZYB9HN6ZHwhhoK8lZJjaafK73mEaYmdsmUdawVcXixSfYf7XLNuE6F+owm1GZO/Nh9+
HB5ibHQqZrjc1P4esxCiBEMqm+eq158S6z5ddI+RdCqgtDN8SfRdUOHTKbF8IZzQl+A+9eeXDTbt
RIgsNFBUUcvrt1UNnLwMym/276utmFj1KPg0oM++WFfOgLtcJ2XJeaH3SEBdfCvNktXXE/zTA3/p
yh+NLD/ij3xSp2JYDkktODcDGBOwM3PAQx9nINB7/4OWLJk7NOeq9UkF05nYTBZUq5xzWXo0pJsq
sx4746BX3zysP29H6HhIjXFdR6n7qf4A3Sb215Y2nWtwq3MePJS98Mq4vFMIVXeOzXBGD9SefvP+
u/a1kNugYlqKI3l2Xgxk0Isk6bAkLMG4N9GL9Z3L13cNXHwpIWI1yCQaCDNw2jY1HIfKqJtvYkqf
NzxGb3F4ZuhQg11qsQqlHNIxZ2qr6rTGesu38JMtAgER8Hvh2bXJZ7CNL/IrcDOXm13XyE1gWON8
nhris2m+OPxjlp55caP4X8++a6OHdoisH3oetoOLjVzopl5VEJcpRLDdLhDv0TR851b2eR9SZAzR
0AvhOqp/eiz2lCAmWRqMC7VjSxR9PYcCu6vFk52au+nUlt9ty9d6hRbZstE5sA1d1oFSzZSrJYSN
s63V/2RFBzzIKXO/yRz1INIMZp6udqdkCHNvAO7kBsoU+D3K/S2s3nLTVbF9mKN0/mZDvrYECTmh
D+JegF7y4rSI9LHX2iaeziJX3mSHlJyh+YpOoCuPZtR9YZe5CiG2TSMn719/52vfgDbV5WKNBuRS
tpxL+jBx82JEZKriurRfN3qw4pJ3lmXSTzJm8VNUfHP9XQ6Yvw8g6o5IX1MVoCPPunwz6QIoQeEM
01nph5coSm7EDJInqeTvVFeflQds13+2tHT/j+3anO0moW5yOhv2DHQA7vndiJh32xGIgCSlypsZ
lryfjKRZweypFQZMXw/w1b4y3wi8mNScX2br216eyL5N03mEPGDk+s1kTqC42u/s5q98SM5sznUe
/hg9XIaRHKuuetj28xk388LtNeOpAiI0y8GPqbV1d7ZqanSp+/7PvVM4opYX+KJEv0wX5HOuDLqE
rVRMncERRVp9F1pOtJ866zvbjCuLBJXmcuVnviKLWQb6j09Jmq5X+qCazs40mmQhrLMw9AfNiH/p
qeYZdnknmcld1Lerr7t4Zc/4q91lU/6j3UaOEAU0YjrPRf/RtLCIlsn6dRtXNnZqG83F74FHPSvx
7zaEaYqSpA4whcqaVzLMLt9cDOEkBYBdFYp5/XV7V/qkLUELwhaM5KeyCB25sgFVxjxPVuUAbG3u
5SL6/XUb19beX40sb+A/Bi4vIH0FaBbuIls71H1wJ/Bcio2BGvUc4Er4sbi/UzJ7GJrgm8jelf6h
mnJIYpHfNrju/t10JZqqVQNlRnwQell/WwJn+7p3V5b1ny382/k/OjcYtZogO5qp3I7cII1dpdfW
4rvbxdV+LAEJNmZmxWWqQE94VEeDlpzRrgo3UZVyIaJ+3ZMrbeBVhcsY7ikWR/HFunII7VNOP4xk
tFPlpgxEeoZsV/73GY70lcvkYrv/ubIw6SpgYUWVLrb/Mi+0GINByl2rpLodGvPu6y59FiOjx1ok
qpjKIpBHqX/x/R1pSrXCsE5YPx9y41GH4GS2wBU1cdJ1Sqt6JExDqdyYdeglofEYFpr/9W+4MkFw
kdXBHBAG/6y/BkpYNpGNXmhoSKZHc/AqD+LYCPHf2+HCYGOowQbCd7zoqtylEw8IzToNGcDSVgCm
aZXednmUDv/9KEPjhnPjUnquEjb/e1Q1kAapbVfGSZ+F/aFK6XDfNbHm2/G3DjhXRo9qLUy1qd1a
Yj8XG6KiihAX23E4i1iHyt02myCU32wxfHfPvbJLsesu5n4Kw0fc56Il3kVxHdhMTM5vGVtE60iO
6KaO9pnl9yApdGN8UAfJS1vxHSPi88qjaTR8iyvwIvG8+HRThaq1Gh3nPGXOtknilVI+fT0JP5+Z
tIDRsU1gxFYpA/r7i9l9UE5ICZ1zRUQxgBc/g2/VQiLCIIe1c6Gtg0L6Zmf8fJbR5r+Xa4aUqN1F
r/K4I0vbFQGPFO4hxRtVOBLAMwlD1687d6UhvJ4Q+esIIREIL8P7xxYcC1MyBzOqzqY86oAJB+PJ
1gd5HUyDui0SYXwzmJ9TDlQRIk20KXL4d3e5uEzORjzLjTGGd+Vi19nquz5st32paDgK4gRTTXd5
HO9SQJQl10h9Zt1/3eNl6P6+Ny8/AFNRpOhEli6vQKUktTUcgeysRGYE67eYDtUkEsjtForDMau9
sEd/+HWji0Hg55mKPxMnqbr4bC7/+XuoEUOiBI0b69RSKeOXQQ5hui6mzQwOb1OleuA3SVj78yxp
N0Ouwj7Wk2pTTeiuIr6S30patsvRyLmV3OubUTTPVTFoiO+kW/yOT7XAezi0XiyQsJGtH0uz6d0i
Q6FhtfbvwWp8tasExLTun4bK4b0xt8Vq0FL4QVETbbugb3fNVD0U1P6vpMis3Xngv1qi1ag4KTrj
PejlvdJh2tzXWANOjktkeZtwJ7ufwuonhxHcUkxr3Iagi4dNUbbqqvlpbMKfy48Tg3EfKgEVep19
A3PzASEVIGGl7b1IzFutjPd6qP4oE/Om6yexAxg2I0IUvdu0peXCQ3d4YISGmy38ozbp0iOJ5V0p
de9Z027BpcluEy1SV5MKPQ4O3bXs8KEL9PsaVBRHv4O1hbkxe/EymtHPtrYQdvTrKm/uY4HtIXa2
d3MhTkOBkLBzJgfGdHqKJ7EPJX7FqCZPRmq+BWQ629ZYG23gIzXYIfbxUZqDEe2hQFYnjIg2mZzX
1M45T9NgWJ7SGah+h6FxS1l/F7lzIinlaVLwoM9ce0RcP45x8ipkKA96V75UaD9dHS4smhPzQL1D
4iLFWqn6MPva2NkruU5+xklqfUSAgPWqOwWEhltNe4vkeSeH0cbqi3UKC2s9TiNap2L0+oD0hDt3
pYwbWZveU6MgVkmqQBFtdoWsBF5X4Yw0ZeMTd8JDhG2IZ+YjbkfVbhTTqxXy5OKv9pK4fCaz9pM6
mY8Br6sh0DZzrR/6JnqoCmr5GtBjTrYporT3SmewPLOOJFeMU+Omg/MAH3lbRLmXqwFJVKKmknUs
FQSzvb6rq/CIf6eXOI2XDdG6rPITZuyPwIbWkB53vfqC0xr+lNpKKpsdTC9fWPlakSw/V6OXLJlv
hzldOUp1kKv4kMr5IQwiBHKOV0nZrkaaib26C3nbS8p39iEfywClSVZLY1h6uk1XeHKvrTTovnWk
4CW1Kw1rJWfhIdKX8J69SoW5C5NiZQzSrZVW/hRrK73QuAZVvxKj/IEv2aopo20U5ToeU0gY88ZK
/Eb9Z46NlTNqmy7V/XlUViCAjxiJuINl3itNoRNthywym81ByYOVlZtvpS49YcrkAY0hM2UWDYTu
AT6xwLQOdWpUYnXWS+19PcSvcZjnLmkZxQuoRgH2jfESP9WJ5pFsRfMRORRj6OLHJGWvZgrFVg+e
x6x8aJg2YoTR3mou9mURatpas31k0V4th4M7BIHrJIk3Qx2s596zBwGv1PK7qIpQ0U4fGH0PCEXn
Wrm3W/GM5IAGm/E9TrD3mwKqHNEK78wolBAm1r/bzPJK09glVvswdPO+C20P9YaPjbiH1nnlQDnU
a2jjUn3XAdmOMvkkkCNP7GDwavyk1gJyw+1e5h6In9YaDVbvBk2MXrLw0rzbqg6EH+VQJslRCerF
kUv3sOLbOH3L7bXeNXJ6mggDefh5h2wLs6el2Qks6tqmEmAcoxfoul5gqS+TshSFp8CzxbOcRgFW
Buh8S+hbvoOPmTFOnlGSH+mTmzH4NYToX4fDgCSTer1VB6O10btDn2LMRAed7qMCPRboyFQdVKdJ
50m2wyA3zPN6pbL/FWG10lr71RxGxlt5wGQ2ddMgyVxrMo6JsLc4ibmlYtxDRccSwZ2i4ZiO7D/2
ryYReyuLV1WL9H4cQT6rIAEndPmW0qF9z49VFOBeAI5IvM7twEJGKCk9L3+NAXDTcdgBa3Ob2swF
Rska4sdM6byRRJc8v4BGX7qpx3fLrqCRcTXD2sX6buTbC0wgOjnZVmHxZAhtZYvMlyGgauJ5yZNl
SrbuY7HviwkeunHUEvmdKMSmn2Nk5oPtVhA0XVJTZ654yOBl4LLonB3H2Jv8MhPkrtlsCxStwux8
nbYLxrOrs32i5D/GRiAIbiBw9u8ah5Ka6Q9BbnwUJnwBCWloZ+Y3QR0fI+xgbKs4xImzqfsc3Mvs
Las1qS3PpmyropQyl+WbBVwah5XrGP0BA+67CuOwGZlZbswo5qrnInyokpCLYBYcpE7CmDgf1uFw
n6sV8/1XrdfbgIMRzPQNdc02pbdJ48qLpCEwMNU1klJziVHcGw5WFVn3OsUV7GklPAat5U3IxWCK
G54wrWc1Vw5i6CWX0hFPx0iSjPVr2mnAf6pNbrU7ObdfSs3mElFgD6JuLArK5rpZiQ6il92fliUR
wUTVF6JrxgQeh/zUl/E9KdyNTtWAFmt3miqBIm9Tn1N3JJEO0zfOm/UY3crKz4l1skzLpkUSUgPx
5sxW6bwR34XlS1KmezOArRr3u7lTN1qPTGaeDgkONL2jvPaJsw7HZLmITOdGoZoCfJCqp3ccak/Z
UK9T0a4AprznkrxJG8uNlNGvJyqZsoxIbbWaKGjA02WOI1dD/hkHzaY0JSSX8r5PNSjsuWfAkl0m
bcx8XjaTgR2/rxFdU5Ls6m3X4X8HQjavz3CibnNd+BRsUbIa1W5iFRshSfdJGQABuoMMviocMMkl
ekJm+vLrRz09OoU4aBUHemJvTI1SOgEtnGKa8VerVCenk25sNcOHpoNQOftRFB0k4qMD32z5zWDX
V3o5nZy8/yEm0K1kusK4Wku2sp2YQpQIbJDh7CRHnJJRfm/6oFsBVebcCDdFrXONaVLPKnpA2HG0
qxl8tftZyMHB5k62zlCPU//xEpjleLBEHPu63e/nqr6BzbeWjApEPYtI4ZfkU+4Cir5pYZ9JagTm
O1B8aN5+IMfe3DqWi4hY2VQjsoa2mPeTDdVFQbBfjupbhVBl1/U2ToucWcaAa7PGeSQV606r2m2U
jfsgHsZj1mvVUSuxm0h4vGCUMqxU6mA6fIBN+lGKu+Uf1ATcWVLmAYC9DXLJkznxZOn3FObAKzWu
GuxMMwWccQRja0QYq/fRj9qo1g7vlOV8kubuIa1JipvidTTy+ym2nzVYyrMe3OA57A2MsibKdeG0
pzroz5ZMQlM12DxnN+PPmXK4CqzMj6z+uFyuBrlc64XJpaeSVclPzeqkKeJR4VTI1fQpwuFvtLJK
cRt+ROKwog1wyW4iTR+twCk7DH5m3NdTNX2Blmy5+UgZFMPldaaaPMZRuNc1fvpgT8xOleCCg1Xm
iXvodjRFpLgWtVmaWzbzoxwoR7WLfjmDdrIyGSy2QAylVlTRcPoG8U+IbR+jLL9Iecy4sBu3jRRD
um7J+ozxZoB4QQwp9oJc6HfkcW7jNr7l6X7IALerWXxEouEpzGdB3eUUaBgn417RRexkBPZvlQKe
tFXAJuZUrZMnvPIg/ECa1G0cEuJoMwIHt0r51A8kvSOVS1U/4YjaWC3Z3G6jxkqH54eZVJ5KSnzZ
q9DbIxpz0uCR08+VnSZfdIs/41x+rkNz15TiKDvDgx5oq06M63ZsV3ZiSesuM8x1ptZHTGjAzBa+
g38BMyMH5htbCWfzP5JcexEbR4lvxITpfucUu1jvmVCTr4lXh2MrqhVXKFAdjbtAXayxeJjAlPXy
Tjs2yotZdZDqdV9gMcQmYLSKXxbZVrKjG6eRdvmk7a25fl5O91ox2Y3qXSr/Aov0FmnhgefeC6rn
xyjo15IEDVzKuY7MrIGASikJEYOLjAmLPfyhZucDO4q9LYMqDkK3jUC54qWvmuKnHRLYsiQv7PI1
kMuNxfpokZuhOV3HY7SfZQDZyc0yfHlqUMk1cjESft6Fu+UrLhNNzbUeAz9jVWKdHtbdrz7BzQKW
2nLOJBFCOhzxjL6+nRM8OqVyM+TBeqSCX57HTWEmXginQI6wzkuLTQlaAyNQKm4sqj9iFmymPljc
nQlI45oMoj5lYwrs1rdbvP44JJYRXf72pTVDKZ7qUN1bRm14NRD6TNwtY6kpL+QBvMr50BReOAh2
qs7ZLUdMC6EF01I/tY21xDcT7H+185HWvT85sA0c7ppmdZjQK7lV1KWe0k83kUyBjMloBbO8juuR
4UzEwwBHunPe0jR8mjgmmta4ixosTtluHhl6+l7oO9MZfFnXttB6bkM5uM854ozCDP0+0AqXiPH7
WJtE5aYt1QNPZkz9Gn4ko5ukBl8gBxhvB7ccgIv/7zKeLQ5QqT3dpnMcemMY7OuZh7Cw+0Mi6xyD
4n7CXrELZr9WGx+LrZXDTYer4iotdcS9w1aFlx2hG8+Ldp33pkf91H75p9XySGbj6lKN0qNwayXd
ptDmtaYnL3G0VBsA3WE0l1mN6m4dT/ZpjvX75eQM9egWKK83GHdZaOyWcwT1CA9kordWs5m06r2I
+zX1PowYty8ba7PB2QSDdd80BvYKo28z4yZOXzt5BJwBT6ig+rLzLSSRgzKeozJ/GRSOExNREP2v
AmVdStRsZtm9Ws1M1vY0Mj5RyhQKi5OITNTK6UYpjX9Yj6GZPiXRdB913HGIR/QKHJCk5J36HCjq
ijv/2mbJB8ULqdw71PTktZUt9jX+cp702b1sTzuin0fZ1vw2MHf8X3xD0l4Sqbgvxpa9JuGPWK4I
up+6sH46cuvViN9mrjEF6YaQqvOmmtYcUbtEDMcKdHpsq3dNd8MsVez4Nh1VsOD1fo7Uddjr7yk2
ZsB+tr3d4XxBEaQ5/wikxak0kIVHpRYezNM+VFuey3ySTJhrqQj2ihhBssUElsOdFqf3ck0EQHmB
R3CcqfNL6vZczDn+7mqJc3TeRfsur7nA8/pspei2Rqca4tuyjOMySJ1DOWJlqMgrWTiTw8KMo/Ng
iR2R5H+yILE8OVa3kdPh04ttHC4BgVcFGpbL1B/NaWJ74zjdLxsahTgvoxHEqLy4picT5hp2tVEI
53tJUK05nba6nflVrjylSWqucWDZL2+AkSFnmJwivw3NZNVLA3GndjdlqV9WzZbV4jdV0K6WvyRj
evlU6+0nbFAbo37u9ektcSQqyZFFtM7WQY1BvI6XuBI82fBiOby5utdZtLeb+C0ax7emNg3WfnoW
c3iXsSvHbbVWi5K9Sv/AJ3+1fGcW/lTBwKbadbCSp8WlO+czs516bM6eVVNUpmrQwCPX5J46D+NW
oWLPoD9MR6Cw6ykp1nB3vCATxHfzjdGi8ldmX1aaHXbyvPfbm4RVX6fvlVLwynSwkhPraq6hrSb7
Pqjvral8d7DbaTRcpWe/mtqbKQ9XVRXtezG9OxDCOBk5rNuQpRlul2+Ya4Onmc9KIq16NrDB+Lks
aKUdqL7T0q1j9avZLtgER4pa44TkLTqZJqWwSOxmvfTsOd2N/wb5plXKXT4eiC9yHXS1pj12kb3S
zfDOENGuSm1qv6cng6s6YAaYST0Fi44nce8dJIIqmPumerOzB1aWlfJ+oCx3eS5JBc8bp9/Lo7Jf
jioGgLrd+3hGEssKH/iflJKHTsgK7PsfbI51Pm+COFsLdGqDma5gpVG5F70GVFBb+vi0dFSOxWnp
VJoPtwOW2wX1g/xRmxdySMpCKLVL2saPtfGOBK8npx0a6XQpF67tH/pYTb4tqK9hd5NmyWtjXijC
8YeOJ2SW0JH6rARq4znCviOYvG0rFN6lZ3XWujUVvzexVdXGFWUqHmW3UDfTdUssrFHL11QllxG/
hmG+0abo/5B0Xltu40AQ/SKewxxeFaismZEmv/BMsJlBgpn8+r3wPnm9tkcUCDS6q6urtnnsHlNv
l8xy3WvRsesmFACnfWd3j1AWCiRx/b/OnI7rqI2O6UD9ZcfPS5u/0qO4I6d9rezibbbKz6CPv+zY
mVfuLP+iKH4QReoyy1z+NboSnmVGfsmRMaQZWmXHFL5GHC0645zU7n3ohwevFydDtjeIeheTL1na
y97VIhuc1L4MdvbZ9ybJeX9Tt6e6oNgn764Iro4/fltCfy0DLdlkaVasgXIfOSNXexm/ZuEdMG9/
bQtr1y/TRzaX+3m0rg0/aYz9k0RYbj1nibNir55jy7wBXO2Tpd6nU3/RxvmzWsqNClCS+WHRea9L
Nv8aCZOPRQ60aKb1xUKAppqnR3IC7GQ9SsphAQWsH5ayOtiOfIitnLWwMGZlUdfgRYfWwCmF2VB1
RAdXuwrK3VymN7euzVWOcMrK8ZQcPD/VHriobJ1ExJKkuD7qJ9wk2aHE3CZrhn2jWexDFMlzGNnr
oCrOM5PlGvtH8ieG11A+1M3TNKTtY0n6gKwMOY5BFtk2FRqYi2R6lyADdHV0C++1c+ZtNXafplY/
pmgHtum84ez9Zov1YXYY7o35qQ+yx2IyLourP/2fImlfdU2qPSRkeWV7WHpkISYGj1a9ViOT0O+c
cj5oDdXDKMUmkeIFS6QHJxiuo9Hdg7j/EE60Z5jtJsvoUnTFT8+ORe84pMbbJUnBlJuMXztbO5vc
jpWO+3vipMUqq0zS/CG+lLK9+nbyCU6/qVx9X6bjxdVnpATKfmWCPbV+asCZMH/7YJhWWm5+9XP3
xkZ+hz3irpKEnzZk459i4MyggM4kTNR+O40XAed4N5U8lrLfQyO7LyOI2WInT+VSXFNDUsq09t6P
op2K0ZnR/MW97VkQcCU5rNTIdoSuh24cvHUpDo4RTQ+ru8kFy4eig+00X9y63FuNJFOoLBB58yNw
xFWrA4f0Xb8s83RsF/sYY4oAoKhB/vAh++sZs+sWKv3cjwzy627JXQF3uUnErskjJJjkxmvju5PZ
785UnQ1uCrRl1joLzIxrihaBn2xHIyNWFH+NvGDmh0skGV1r00XuTs+Zm5+shySgYus14I/KwAOx
WVfe8KR4Kdwv0XMR0ObtO/OAcvTRls2xSJs7IxPt2or1Zz2OnudCvgygVCsPH6u1lrsnD3pO6vkh
IkO/Zh4j7SjD3rUTIm30LAGaIPFfmjm4m3Ia+OjknmU4gEgz39jGEMbI/vvFEFP9L2FGEbpCAOpe
Jf2pZrK6sCncRms7VUVIsNm1LV9Ua6FVa4BN9payec+oVYBQVHvp8/ymXkyrUICpuRcMea1mCsnY
97ire3M3zy3ieaTFTvuCbszJLsskDJYCfKlz6MwgqWdm3n6Zgt1SkprVUhwbqbmr3puNlSOLN8ab
PUZGG5QOJ/PAKQNkFPmnyn80o3uuLIb7K1Jnr6D+MEf/j9vGNnXrEqLvz9q2drzV+oJvKed5G4hE
rAO70FeIb75Jbi2zZPq2cGC1LPqKanyXUdFGhrf2mH4a4VTY6XxzRPEy9tXDhMmg7/bbeBj2ns6V
1/mP8GXe7dz7QFLgWgUNhNXqBOR9mWbKGUu4L7Vhb1K3fwnq+rGyOyoBGkSNPtaUKZ7YjL0RqjyD
CYa7roPVLg4ADL4EPfsBwQteQJb6hAb/QqvyPqA+1vXiQt1BytIyye616UVm5aWfrUPbWujssdAm
arUr0yDBTwn4JooJq5pbC4wSAQQrOEalRV6x9RxhrTQC5FBBbPPkh+iMHR4dDq4U9cru40PuJrtM
o3ZY2llumG0B0q6idZSP+0HH1zKpg2AlFuc78rNgtdStT0sR8DQlg1cvSQb11ic2gcCfs9hdtw23
a1TspWdlay31OHv58DHYw7iOTcFsjfHp5v1x8ctDAurp62AoafdktkBViH0Mk0bkCM6Tqby41fLV
MoROF5a9/z7F4jOrsz0H6CyC6mFo28++Q9W3LO4i614JhRDLkd4GW/bXmcbbYj72qVF1wlQ8JIN5
bPR5b5T1r9qRNOP2ZRB/UGADH7hf0NIvyIk9Q5s7GUX8EQ/6q9a02xYVFnrGL/VIx4gTfe5cHVmK
7AkRvCu+X906s5ej7ZdXV+saLvKCSrBtnlviWVpql74Rj15LqlT18XahDhiz6tz207gxXBMTggi7
VrM6dLP1dza1vQbhGgkQLiLxxzebrRVTpWUtOBzYr0MHYkpCP5d/NRm1KJ0D9ou83KN6v5FFvkvz
EsHl4SSxBFo0c6+b8lbpwVclsmTv285LGxUjTSR7OwnzzhV/itWdKuvl23SNffTvjWX9NwkocHNP
qxEyJnLJZDzSEaHl0Y+eIvoS8UshvT+TmSOVHBxiezyMYuR2KMVv3pYYjmAxvsaqY9VN/VOUzg+e
U/1RiWPnUacVo3GqvRGc0qfDPFiyXZPh/gT5ssn84TB4xpPoQck1ToHM2mOb9ni3u95D3XYAUlGY
cJOkQf9oLCPGBOnJmfEM0sqtq2nnsisuTNhfFzJqmvOh2pcGQEcprL3Rc8PFZQSgpHEEyrjYwLa+
qeKo9xCnnupf9uBjnRkXORV/60E/ZVLqW3Kbet0uhDq3UXizeMvm5KSWwqzzYykxY6LOCanV0OAh
mV/89Vwn9KDExjT7bKO1JdNgy3feoKMSu8298+j11RmucCKcSm2TdcVjzu9j3T8Jg2kXJtt1b7jo
6ADByt/5WXkyC9W9EC/LkOwN3NxVrdwwohbL6rVvu59ySJ4Z1NtPsnlps/iU1dD5vMBcI1X3NcY1
02uWftK14G+dGuexnpoVcWDazHH04GiGttLM6l4PZFBN/beUGann+N3pvE0sZ9FqWTazyc2oAZ+b
SMythGMpqM+9J6nztwncn6Qrv+qyBnKotVDaMXpIbeBs/E6cysV+9jXdWgVdHPoezfs+wzKuwzom
a3/zoH7vsvaCdcbTktM5l52386bxrqf6rs+Ml8h3v5e2HBG9ht1Umea7V6aYvRMBcz2/qXO60GBY
D5nDBEb9bAObI+s00XaXv1Ok+ld9+qMeROb+KTYXBepn6x5F+bVKvqg8f9PYhKRg3F3IMEk1brLZ
HNbO2AHDzljOua+JhGPB3/4tI31llfW9o8NVV+09yuV7TEnayfGpt0HQBzCSSmuOlayOczIcIY0/
cUY+66iqz+rStdMJHoRXh2QsG6M2qk2L39Hat6rfcWi+l8m+Qg08+d20jrMZf5mqXjUjV03W/wQ6
ZX8R+QChUQVxIOk3CdZcMSFZZc2Jo49oZyXlRmYOG6SPyLH66DvXCvRl5j+IJ/20cYY4uiDhmRfc
IJvmWGbmwXHSm2irp4GrRuM2qRzjOe3K58yPQmEmxcEMhufU+jFGVBezLH5bIsvZmk32OtL8H+vk
ya2N51Zflq9cDBfDb+h2t7/q2XNJXqioyA0D406aH+2sOnaZ85AU9VbB4CQzIPjOQPaI7jmc7Z2o
h3lrxyrZH8pH15WfWH+iD2PuLb/cCR11Dt1p1niiDqs4bg6ZP2JaWv6oJ9Yr96TZuFXN+XnQzKMK
u81QX/Ru/Js6JdJCdVG8doKfG0RvpOQ8vQx5nq1fW7++0OkalnTvkf3pLHKKOKAZn+n0N9P2apAy
j1liHcoW4Yk020axv1KWYIClTJgW+g3tp2NqDKcKEbWsE7tywDmqm7Wr2w6fJtquiCZ+5mZx8/wF
jMAATPe7lcWlq5EO6YTmlQqV6E9uYjH7G3Oi8cVo83le0DMDfqj0dCs0BJRAQVsaPv6vdIJHLFGA
PfP7CPqQ5ss6pdZvRbXmKgGEtYja9KCH6iuuF8BIL7sXhf6YF/R3loA0P7JCFU0aiyNnB79F7JYb
PyZRS6X94Q8B/4bwRj6yXcyIDmezawSvP9HCQoe1Q3Whzf27D05tgaqshe9a69hPfsTA4rWYAGij
ee4XjiF7SyTNo1b6D3lSn5i/RMYhy1Z+XGYbz7EepCa3eD6EXQdbwRgpn7BVpzjYpw0gbqp/FGOl
slmyGqg+ACm55+9GwiaDOVy+v2aPPpixLVAkQMu65PFQGdiomqQvbmqd1Z5UEKxOGwugCNwSEKHc
pS5wNxSpST4r4EyFcWB4n95D4cX7HIU8EiV2Qv/iBR9GhLaaMe+Stt0V0B1M/4sW3DAhQYTuFB9U
jcMqoOu5jNam6jtky7KrngQfEv9qn6xsRqRyqR66tDmhQcuUbr/LujeL+JGgrgw75aIQFgW+FeZe
g1FpIXhncAnQfkmjdF+UsELySMqV04WGq23wYTwUBRENpkJQB+emviFMd1TfKrb713hqARCTdRyN
x6i+llI7TbN1UVsNUxt2QT+sh5YGonthq2N+h1v1ajQBqjUZmhYuQYaCVDYTnSk+0ee+jToqZbdW
XAGWY2NP5qY0bn3jHZBvpQ3x3nBzOAUTtPh4kA3kCWas9OZK29w3xnI1l+FspGAM+S0Q+TP9yFtc
DdVq8uztIs5QtxmLVR8W1PaqH10W2aAp269hfSydRzeWDnvt0byAFMKzjHqzKeiaUutY5qUTzQZf
MNEL7k3tyc2Sw2ItZJnUClm0b+KupqVXpusOIlBpgvI/Wqn9KSy50UmwhYWkRr9XeBVXt+fBG/uS
5RHJno4yqueSIGLjMlMjbCVAOFIAr7o+8Cf2ND+MibyJ9EXRBLQ+WJde6CXGxu7C2KUm53djuWvZ
KO34TAi7qYXyUntGIFzf1qmzK32xn9kSrJzplHv+hc6GU8/Fkwrnj2Kr8FFqY3kU6HPp3ceiu8K/
W2cgBn077ny92I2NmR2ElW88vAFUYqm2fjcWT15tbeXirQr9R5ickfzCOfK8aWMDSHQ0ZFoxbhr5
HZseYrX/VqFq/6KINiT+Sp0O3KfV0ZvpDygcvgPrt9x+zzPxyOxYUnaWyu26Ryzifhm62/JH9Ntf
+CWxH0zNyGEdlJQvC1uPa8Dyj3w11WfO6ze1KzM2LqeAT+/BCiMCuike1PHn/zCZ9P+/1D5pH+Rs
J/2KC6PKqYPsLpRzNfesK5uQEB+i1bZWRYZaAKP892UEhKZCrYuThXKELAguFC9HoWnP6n6vBAxc
EZ1y6CIiKzcB8DMfq+7FrrgNMFN4lir4iTN7VUbulrDBMioYmZ1F05Lzj2p1qqa0lrvq2ChSg9f+
qUtn1YKqcIZVfFe/ddv5VJYHTYqDZf1lE86IPGr+s9Vm4QjfbPDjHaUxyNlbsnyr1LZo3Sewb57H
5wvG0zufzqqqlVTlXhrAJ2Vzspp2+iO0L/zr126GNS9/EJBOdEoNii6UahEtxJgI6qdZe9sFQzl2
OC8v1+QmKI2rW0foU9xEfZDz+BSnPzLQt75b/x3aU9q9QQndMiB7Qa9hw9fnjEi4kur/qlMjplvD
oaT/deAIc7E8jsqjj3jBAkkPI28YbbUWvzJAu8VFcmV7LA6LLN74C/xHpeKpCNmRe4VyZwtAuwxb
CSGUHcm3nbVP2r78hp+vAqc122t1T/DNmaDdMkGxZQ/yoB6bVdBfc7wXplQ2wZieOFHtHP/D2Bt+
/X/TcrLV8xmTu/O51olgbpaf8ir5LpZd2r8I1Xa3H+z+XQuWlcTfRv36LyhTY9vDh8ocHXe69Lxj
X9x5NN704P/halCtZ93YNaYRzq1cGUlCk/2LPsim0RBXX+x9MqHlybpAJEERdF4v82uBsiZBY6ZT
wI9QD1x61VtQx3sVhgdQXKdtVOyxXxW2n4t4pbn0cVgPfJOCQ5rOO35TkpKwmpbzJACCzbSHdTmv
Pe9Vgwxi4FqpjnBLDFItNIdoOvdemHuhFP1WWuo4s1yDO694xWp75CEihyCeIeKrKzf44EwY6VPe
v6g9qP6RClScSnX36sgJlh1Q2pjxK3p4/btidqlANLbQPwmbMvtV/0CFA7XFtc+E9Im1UzFdfU+i
gHJZLW70QFdaEe9F8GNlF85KPLxwzREw/n9/PKtLJm5Y+EpwVOdlXJl8o6jV/4EgNcn6bGyc3l5X
ES+U9S7qt8rvd+pv+Zwh+s+8Ckir/KR4tJ+HiNPbsy1NWviwong8WUVbawAITK7JsqxVY5u1zvhZ
qH3nYB4aDE+u6f9DV2TJnaritCyAFLis9DxbswI+SHosn50iProT5IzixgdqAcxvXoIJh5G3zUI7
fbdRy2kqeUOSdSywYcXolFiEFBaIqMep4AyMGXqR5Qk5zG0JPDcTUKVhH+dYPyTpDgeQla29mhry
PuwnLuSCTlbOFuDUsj0y4lSngzqwmVvXunCcplh+qpp/pNPH2nbzg9p//5805ymHXJT1XwapuK3t
suSb8NlPWpiXcitrLAsEXWN44QmsO8Q5KjgA2ivfJ6OGyyf9iOw+dOxrmrdb1RtVq5vNAAP8jf6Y
j/mG1Yi480tsHjrTurQTBXz9oaK+2rFIaRBFb2NUXttZR/cx3badfyjjryAOY6JcS2mmThJPPi8B
7B12auxv5LAgtddvHe1VuX+QHEzltHOaL8eir1X/+X81/v+WXd1dA1I/YoD6uHw8Ie7C2YfqcNYS
vBmcYKdijkrzVOGVu7nKjvgR1IpO+6dRKS9KwvPei65AlwmSwk73y2r/O6DRNcuWF4KD+hkmZoo6
4T53b5AnWvnhOE99dK6Fvf73ESUlI2lTynZesmGDHZvKgAThJ46DjTqzufubme4ZFTGVH3A+AwXY
za/1dCPXU3XFwtwdPranWG3Uyj+aEvxa8+/dEmx5lT6MDXXU1OZif+Zcjar9rw4wm1PXsxOzpjvN
fdHqa83KuktIunbpoXNEnQ9DP0XRQRlzeZdFPKmn7k3Us1i9irOvPpTrwOyUYXxAIkjYwGD4w49Z
muRkxeaOQF0QCmwsTNh+Rp/TGdb/pSvG4kLdjt4N8x2bva0DwU39TMsSd6uVCFjrjxbvry6P2H+e
SigpRhWcCkAOocX4VbvfNLJgX04TgXJgPF8T2ivyBvdce/bGBsta96EZ3Rc2Ki7iqyF91WnYmkES
ziCJ7El1TzJgwmtaVup66MDQbQUAUDmyw1SmIfWrSopUZCENUbGNL+Eidj21EqUatHF6jYkFJsaT
flVUxhvtqdtoXiaclQfyNhwLQks88N4jQKO2NH7YGi18Ib0o1dns9hk3ur1E9J0ptsv+Snj59yw6
GccpHuIPEAdg9PyNWZxQIWe1J7a9hOqvh7P5Zg1IqIEWY/Lx7wRxhuX8lgoL+qK9b73yqEJfKyfC
t4o8nA3ONKbX7A1JfpzE9q4cZ/ij0PW8V69bvHXNWqjjGznB38FLH0x6rNQmUDNrc1rjSx3KDEik
RnOJNDgxxyeVA3vA1bHl7HVl4HfrHPsqc5ivMtupy8RnM5FWGr08q5/VzZ9O/65CgB47u2xAIfuu
LhSHy7RBX5qHNTsqetJo/pXKPNTVUfRfAZ3IWuwJnN/meNEbcYXa9irAUChrtoGMDr2iNBjJ06xb
X6wR+48n4s6SijRIdtjh7svFxLvjQWK73UX1M6QhlXXzqVylvOEsuLV66EGbsUh4/kHg/V6FzGGc
npbqOPnvdZ88cM+n1ZvTI5TMD+cnFoD+qTRP/Czdq3aRE194BGbfxcpg3of0ZyKvdrCKtYno9ZSc
x3KgTWR7YMfq40F6L4iUr1RhP1f+Ocf6gudRWT4RxpjmgwrR/Hh+9y+EsDn+BURea4AdNiMsKfLd
KnR0/a876Uxcfvd+QyFs6ASxdhXFRPP5jIIWl5YGbmGqDNdKux+1IplKy2fyk4ju50TLiM+hZQdS
GtPX6zZqjzEgcKeRrhZMQ0WbX7iwC6qqzJVfbFr17pQ66lfksks78tD/l0GF26mt9kks3iWeuay7
YsMQU4nUZVWF6ouw/aHfk1zH9oOqvnKv26EnHwEyZCrSZtz8mkmGSKeiLsK8w1bxh+tS1SnsbZ1q
lDBHMUBaVOXfbPSY9SCrRgdlXQv1XXntYvqktfc4lvWe75tBbF75c/VKMiTyb95YVAPONeV7yjdo
yRvLvWabL7iTrGsoikzXraPa2VdMZfBlM/6Sei72GCTC37aeX0q/ujhCbA0oxlPPBg+u6qti0L1J
28/GDbZQCMWEbXFAcCLALMD0vZ6fZ+pyVgNrRoUl7GvKFSIRYMmPisgs7r9krmDDgWf/e1AbAxIz
DLjheZvqM1sXH2+dzJ76VSVLZaZz7foblV+noIUqrNHzSGgT69RIsGVT5pxU4vFv/fWrUBq44m73
T70L+mO6h9oc/sAQj0F25TZfxh4GoaxgHvePvpl96yXk/aI8LgAszgxptWMYJqHKq6WhTOuOAeqK
jGWsmROHYqXP9gqFavicii8AoUCmwGw6MK4asrpmnccVbtrxvnUbug16fzc17zpMjC9bQqMWdB4z
mwGJpYZ+XkNsSqBXzXgDVJxi5Ft7VpAUBRKiU+rfQsiXRtCE1yuf3owDIkQiw/hZS1yoIeakdrKF
XLyHVfg0+/Wmm6uz1XHuEi9DCk7M02ZJy/owy+aw5MkfVDu0LeQx+9TqNLqVkTDTDsF3MpaPSzrB
GuyY3/ES/ymt6ckV8L2heGoG01sgp0mkf+J0zjgemPe2g31yZyjlj/ArxWULvC3OXsOjCUC4hv2D
BU3a/sEFtl1VfLF7XQCxO8A4OBTMq2yiMYjSWbSK/Wg++XSd1mhWAxxBXEDC3yS9KQesVydn3y/R
05L6WEuOD5LBB9gx5YfTLtMRqSOgJ5xPRJpuvcX6K5gDDksRfyRxNdP2Z+bLmciGdVS6IJxpT2bE
uAgw9xHSnQEIjGbMLI5BGjFI1UefzlxCGLb7aZ2hpbt2G93Z2vPyWUUGpXXRrHsZQ+rXGYvRZlHz
k1y++5jN59HEHNmbXnU5UdBkyTFxsDcCXmekrmo+qgikfrKcI7akTBTE8nGYZX8qo7hm/IXu3j7V
Ou8xT8QRb+tsN8HYhxm3MDphuCkRMGM6Sp98KgJG7gHt09Vs1vVa16K30mfGKa7jv25B8LJGlCRV
O0zadPTy1KGvGoy7vsmvaarhdrPkV3/UXzu+t1MHj6aNA0ItK/8BUfQnATJy1WzxDIR86OfmMMLf
DJ1+PNqldbVpi2x8xz4YcrrqDKpdgVPNbcdXWY/uHNodsQRYwduAEz7KzlXZ/BjfGQtcjstszOfG
AdIzKgwNGKPHKoCjySgn8wJt2qzmqbIoRDs46XPsboPEG8+9OYiTyVjkhsZHDMgi5UlvAzpl7Yij
kWcYYRkPwTrt5ZeW1j/Kb2hTm95Lag9AKDmB2wqqX2Ph7l+hcx3jdz5Ef2YGQDZ66uXdykBE8Cu3
i+qdR63DwRpIS8embHdDI+LTXNJEYv7RTkIBUX9nJj7dXc+1rkGV6YeU93GIXM8KOai2Qrmz/YSj
7F3riCJKOH+ujY2MYOj17hm/Xhft+sU6dEG7lx3KlF6w10F1q7K4zoLECirQUTfhL9KqCa2+7/Cd
1b8RyXuTEAddnAf0jMvGmbKWTQcITPskfzIdeLW+3TjAsn44WXO/gZDC5JQ3cI4dwkYmgnNu0YvO
aDt0uU7qBkVji8lJ9mxCqQ2lUT4X+QANWYi9rzMwVsSflWwxwsnze5lzP0c98T43Z2vXcuoap/wY
6lbZDORQNFuxtiMK/5pZ29KfH/vBA+mBgJ1IKL2LQ4rs9I+zkT26mu2sMjDNvIoAmin9o2Q4F4n7
N2Wi0qYpYJOVz5N3X1xti1b9BUFW+KeQRKBlOgCBVX8FQslo0EthMWPYMDcI7ws+H+DRhv78Tabu
axZ3j046bJyWcGWOZ6BUUg2wSua+/TLb5rUTZpXPMc31izsbcKzn6VJOEwyDiHuV5ulBPUlDQ8Qb
oqsNvZ7NssYE7rWydQit2fSkJm1jk77Z6OxZrHeUM+ABET31qdLWXiC/ekYBTNSPjap8MNNFY45H
h5Ecx7iTto95jqdvYOfbuALUs1Kf8bWoRtVKse5FcGiWhAF18wTk+sAkxNZfisfMtf86Q6DGxDAs
XkTxaCIbuqnyzIVsliE8jk60pqPCbFYmZH0cmzwj7Olj1ZSIgCkxc7XOB/T4qzlWTDSXyVua+fdG
Jkz4gsPsyX8vue/JjeV5u2gqQsx9tgbrZ4vmNvvlU2Wkxzbz7ljpavyFgB6+WX1relkATCDLjQwV
8v8WhS4tHcOIQi6r0MFTN+YOt6AUDNCtzNF9KlPjA90Ub+MVHnd64gRhZ8H4YPpq2jZBXq58q/yL
DM6Tqctd2gw6Y34uoLzmrmOt/kiF8THo7neBRyvON8uflgZDPbZYUywfstYeutx4sxpQTV90e0gl
0GN7SqrKuxZjBwQFSzMAGiu6mKFfs2cAsgyRb4X/YHwPeceVFMElKN1z5nZbZDXezGzaulbxtmiC
Jp4W36NhPnlyiFVBT1PAnahHJE1qq7OuczSdaa2+cnF8Sw8LCX3OmW5yhh9o2mE0Juwm7WUsMqhm
ZBEDUpjM1cqElBXKbbq4z8Y0ng2LGWw36m5GgiHqIi+WnV8izANWQ10h+QfGMLT+zRP+26BN7WqK
2dVO0Q77aQmKDWYAW8NJd/iUf2STtdCUYwzIzfVm1U/2p1W1eyft1jAajZVd5s95TR+9a4S+byfF
H8yCZNtTJvSp+HIjo6RcnDZW2T4ODmmEXdg9JPZpX8zRfZpTwIOqdVelhmSnbY6M7NGnb+GKaoFy
RYlvph89eub8ymX9LHPvJDqKW9tZHhy9om5tshc6WDhk42nEzBELUHLkSXPEVAKyBLhiI+phWMu2
NcCgmeEs9OyG8/DRUQliHqOPyhg7QEXr3k0RHPHK+YLbnq/rqW1XXk0ZMiT60U+KJ50A0yRFCB/2
MmXLWfr+z4QvB1X5tI8N7QAvpj03Y3Lo6infGlr80nfj61wZ5TZDtAYK2MjG1O2VHLIjPVikK7Q9
RIOURqm18ZTKnzfV0EMkKXy+VS5OBTNGKyZGz5PjPclSwFtYxnG9kIWtEsK4PlOWmH1I3n5oII9r
Q/3Rj7hRdxQqPQPdzbDQ4DLacHG9XzmSgRo6M0ZGl95KWZ9T3QK4FNqlsphDl/qjb9BV6TJ4Nt6c
LWvHlBsn814RplsNnTxIfMiQHEiZXiSTG/gkTRi3nFaR3Rv40Sb1ugQZYbAxgmlHlGusm8kHbRls
5V170XZGfW6VDN4L89i7QEzKH4nJBGawmAAubzBUzrXbvBI39oyNbGF2PtrAxx5OKomRHcvJFOs+
byjdqmOEHgP6ELQm9HpTMVuU5O1VOMG38KbvQNYQ6jmkEMywHvZfmiQDKAELKNxdXXsQ/wRTKP6L
VpnrpZM3nA1t+BQx6KS5FQYEK83aI9d/KwamxJ2MnLXGTss2TpqDOCA0bIb1b8kMvKPiuWAGp1UJ
qTqjHjt7Lkj93Fl/8/P5F3+bW1KP+PoZj45Z7yQFatw4r4ZIDrk/3KpiPEfL9Nz6/D4PznYwsL3H
sdpES3NJpwbvMvT7beHRX0ynkzKBY2P+lFhviWy8Np551IrhLuEXIUGzkaNJ+kUKHGYzEotxJOjI
lGGi+0ch0m/winXvsXcHPaa1TWQhc0ewiwlcTZGGIMlA80OOdAcjdQOr7EDz80e9EBP6om+m5ooZ
Z8aJpwLS+PiJx/uDYw0hJ/4cmEUEkQPpRE2nk9BtHUNC04hPdGPJ4enJpJYHqch/sJiaJJWmYWGc
rCTHw8jfJVl0HUC3daP+8frpIkjAJ4FnU5prH53hHQNqH2bks+0yRMd2TE7G6AERBQf1h0Pv4enk
Jbsa0IKJs3Bx4tCDTN/EGVQhhhuqmldnHdWmMzLvUSZzOC/JpfTNT4NxCly1ntVi4bECzMwJlIkL
Z0pMB2vEW8metkUOrAHwYHbRAT56wpxV8I4k+9MCjpKhd8b42crPURjyQIoX42iSZnjSOQIKvADl
E5EMGJvJXq9r4p3zPDnmLYMwy5QOA3Z0fgeF6AMJFkXzYhVlqHSJOrcI1YC5IJoOEB3AYpu8D7HJ
ojXIuKyabAdscEhBbMvdmt2rV9u71OT2xWxitRiMG1JIdlMHDxCuHZTufQHUTD2yVzcLepCbKIJH
pI+gM8QOPqPI809PmgeTTN3j6jcRj2tS986Aw0CtPf2mXnDEG7YNp2HZo5S7mZqEBDc/Fnp7K2Ba
BUOlpvHBEozyisAEU3agp814IH0+zb671X32nWyZWRbGjgp3oz7XMFQNnZwmqjMmIge83hjIcNO1
1Vs76cp4Zf3H03tst5EuTbtXhLXKmykBEAToSZGUelJLErvLe19Xf57A/v4zabZogMJr0kRGRtb0
YYXpnTUm70MbR3SdUVe1o3OTqYm+GDvGdM3VTZVNkHTCW1TxgJ8MCgioKEwRosQiviYl+WbA0D+H
ppalim9NdmRlZ3z6SxhK/aMa6zPt6R+yIC0XbLQp5rLK7Ro/+P1Gs3B+YNjbyQW424r0fQWhtEmg
PM/+x91YNWOunia6uiNjOnUkiWbQ7CWD1zcQboBkfYZJOWTnRQU5gGOi2zJPRFvWeAq7iLtrUCSh
hovc9w3afnjaeH7om4BuqYrw2gcisXjDHr5sTqh600bua+Ot53UYPhG7cB3ae2XnBnt78jChegi/
Uy20OCOE87DVyWc6oI6TFR8B4W8AKRBdqf3ip0A43a+2xeUEDHbLBtemxQQBCcBqwCmb3krahhd0
E9i1clcw4Tiz05ug6ShYzStugP130QChwXT6XjozgLOSPznp2MkRflAOOmpZQsbNFMn2TF5xSZzK
uyDzCCsGT8FV/rTJw6em+GgE0K/wWclOktH4auAUIZr9YfgUf8dd+UwG+1VsrA9mea75IK77L1ry
N8bY3RduZGDDshPjjAiYptcu3sUQEFkGCNFZ2wHGwBrf0TqdOB80O0/IttS3CROWRlQiNnoQ2B3j
SP/PXiZhw2T59J1nU/fY1rs7GtlRrWCbaLKobk0UKdBxcOkB8tgi13yIOYG9Zd+3rkcCzwPbThhD
fEI2YJ0fBlbS6Imqto84TF4neiTnon5wqT8xG6YnG4zQWwkyJsh1+5im1eGb203LghV0R3rhkhsK
Hxxq+4SY1YUS9WQr1YF8ABo+LATbnnvbo0Ye2OM/S5DeZ/TcSjci2F49GCiD82/krRd/Lv7YA2XM
dfUuizN8DcV2gdtXw3zzPmQm62Wg+cSEm7I8WDnzNxhd5OL1g9a9zwiBjLQ9yI0sza96NH8yv+nG
m1MamKBqdqN/tDmsSfJuLNbFJTsKsCaQTl4GsphRQOBw68TdZWBq2whp2unS99krX3KY314J0Qbi
AwaWz10z0o+c+mVp6N+sx0ePF5u9rxDr2IyUsAhgtXWaCjeEKEgs1FzWS5dFN/2OQGJqLoIRezIt
fSXrefet9C4trJch9ag3PNnDd11bh7QJbxl1cEygZ29Z/lylPLhdn03rl8IIOtoVt9LF3XwsjF5E
ymlPQE1Z4XdKc4ntPU7r8wCXlD3rWRZ/no7amjqbKQCPh3HsfsqA0pZ/iPt/ZD714xwtsR6trBkH
JUeej6+pEf+01+6/ePiiNEDkvM9B1kz1nRLggWhTTrIYIerNzv1oNoREy/tQpL83ZB23Pni3k+w9
Lcs7rXTO3IgOuLWlU5muEIg805EPkRFaaXLqAkE0roHTsRsafrdw4WGgnpYsgyvDuEqqIdtue8W2
UNLOoY8M3lfCWD4zfZJvW4zyTEfUbeu2H01n/7IDmitQyzHa9YgIxaHsYZDF8WGdER0JzKOzg7jz
OCzFvTPad9HS3DlUmGMoYNFYvk5d/7JxgbN1ukWi637FmXdkV3Fav4c+/y59dNDK2yVzLt72MZu/
Qff2fAmdAcZ6eSya9Y5SR8+2WDFshPpcWdFnGEz0O4XLPoxoW7TKUB359x7DL6Niu6N+e1mNiRQH
hNknNlzW5GIG0UNQl9WNUlKzCy9OOE4UJL/SCAkzVGKZhwwwn2MO46+8hR5fd6dtKClYIaAS5Udd
+yq1H21aD7X7jY9c0fpcbDE+kIibNuEd5MO8im6JtM45IaeNQ/DwRNpsx1wBOr57CqSW2EHufQH8
UfATmyw6QUwiBvtaNt2wv9maPZkpM0WgeNrO68Ac87mpDyVsvph4QZMj3eSVdcGH4Gij04JwhapA
zFibKDDA5bmTO+x5xlWN9RQEOHtpgGDQ1P8wMX8ph5az6PDmEWMLo5FPDP1hQq3K5kLNDBIJl5Me
NYnmI/2BOifIypBE0tjlOsGxGOjvpdV+CEmmWkAzzCfbZPMndvrabt1zn+1OMrMhL14Q821J8sjY
YLBfemcA9Ph4N2X4rX2T06389c00Azhz7q0+cljysVFfY+MVJYWAUwnRGJIV0PTjG56en2j7+JIH
+R1a0abIGnxoA8WD0fl3GtWrV/yY2ENvQ/t/3KGsRk3BojHYSY+I2+7LjNZj604bMxcdH+Wx52YR
D6Hx4uOyz1MWHQQ/yo2PGPM2ZASZ92/TrXucy6Vdh5ugdcA5P9bQv5ZpaILC2DVbul/XZR+QgWUD
MwwJtiFmEqI3VDiK+W8B7S7+b5hIFsuvAevWEPrrikNlWczfysf6KUX6cT2WmIzOZlQun81rnGe4
XYlDLSKJYfc2B4tyRYTwg65JAhC4jAXzcpMndIPh7EDUE6eI48EBVPyWzA4ZwB9ngSzBC+7C9nZk
herN3uukOO5DQi1PIU4Pva8C1Y7cHJWSdH+NvlqIPTUQBK0/25cX/K5BNoEqaXV3Djg2PnqwqdNZ
zQe/opqMnT3fgRcB65nry1QhPMh9D3LnznGZRhx+j8CNlvs6Bn/7ur7GUg7Ocwr+4uEqXt21o6MD
GHoVS6rXVzPPDiW6YxbR2EzkunZ/wKBu7YyhnaZzO9vUd5r8ntkSjI2NmWkqQDFAwmN41HLbQOu8
XT+SGE3haVovnGPbCU52Qc3dHU47LgoSkScF+AphzXA69xjTzJ+w/qnu181AvS1MyOE4ofAdcDlb
M/1boBKhA1q1UKvbO53wcVmhJ0Swqoz9kglk/C6m3fOme7nzgPpQRgQRmokqjWEHWX848ZcJPp7F
DPP01EVrRtEWCZlmfd/tst8KOLuAjt26uqQOmMOOckxsX3KCIOrghw7NJwMmrYH74FjGNGsgTLHH
VFdI/MXVhBiDdS/LxPg6drsi8SbRPDYbY3s59Iqet82FlDd8DrNxrEmltauVf0fNcyhWxup9NAuq
UKVBv8+8H1IQ+45W7t2p7eLXgB7NOM3OiPFL/ws7VZbTT8cbTm7wW7lKKe+JSD/h3KHpKBtTtVHO
0Hhltx9wgEHVQTbwHmuSPp+G2gRVmpkJjzQNXK2HTbV/tmjK8ps72jzfCzISPfVATBD4hOLtdtcS
SrjMJU3j8I7M8oi+39fOfra87qHfUYZv7WNSNff6M+2YhxSGkfyBF//M4F26iEmQWRfP2TThJ0Ze
SEa2IGTqoArqLwTxVHF4a1ZMLMOUug/B3O+tZD66RNTyF6S9T1RbR4xqRcvDSovw1WIHyzPeTrcy
gukXEhZnrfdvR8lWjsDN14cxutXBwgxU3je9lntmLlM4I31019c0QMOAyMEOy2ft+ejU+4bQvUJY
0HReU6TDlE7W6gil2e8lCZkUsqOuqROJ4M5NP+d/0Ss65ZjRqinPfb2cEgupCcwnrVspV6WkZ1Um
0kDHWmdM79MtZ5xT7vnHsbxg43sWYmsY2Uw3RO192ISzaZMT0ECjGb4FSnB/F2J5mWpUDGszO3uQ
emRFOHkxm0pV24w/cWE3LvsweX8SABge7fp+xCgNcZcsJ4P3oCMu+9H8TdgUI3BDKeGG42S5tH4h
PFSRoj1oUYrk+u6sA42PR4WYVQSDenReQhS35C709lz4evyrALukPZqywPX4IKh90AdeKMB5DDgO
Abmc8UkhQ1x/0qpKYPvUkMDL9+1i2he0+lh07SphvRLTIa9PGBd8Et/gQFlgUkSUEAUnfMr/c3+y
xDsaqQukAPjgiG3vUzplPGu+RepXVtCa/+04wbn5FhXhs0I6Xk857ERcWcNUwlPxUDW05BUOrVyB
/KweW7cFv4oP15GqmVGFq6loychz49RwpSzza8IsYrvlWHU8uRj2RtMRVgelGihJ896A4qKLGaBZ
KKu58v2lhP7H7Yh6lE0alFQgvoH+hgRZZf5HLgZ7oyS/hzOgm5XU1KzMN7TlPzYq9/JpnGk5WwVF
ioRBYo5O8kvvpLPB7m5EEz6hJo+HiMkey+OTFylGJobh2ClG4UTx8UyPufLBC59VcIBFeqI3idnj
mYzK57qwZoGz3nqG80hj+9eE7m4yjeeeaZoLchOm/5Ps0b/hCJGXpND/N/O45NtTNe1+RDMt09Br
IPPd7AAqEWuE0fUnbguoJduxpnDfW0TjOU2qnCecyyzvGRr7juXqLVit8fAN5hjuw9b48N3xPmTd
mDB8THHeLvKBdI3RM08jw1ax7yEqnRXDM5NrHkFOTRV+Pvqsf0jYjc6ADXXaOC4TVF/7j+3zJuQ7
JqXPlag98KZbiErYy+lZtF0zzE/VZBx1WQqOfGYVXxpZqmBtEScrf0Um9WU0aqin5e5eUaEdf25T
+hj3MS5/uXM7/5LZNH+zsbqBCmf8CIcAJSBkzuqOmIN8Gmqbd7Zw5U71TERNmZbwZnivG+9eF4Qr
WrXjNXtQcmMyqtVt2yPGyB7zk+a++4RIHAs7Te70pC4R7UwtNIqc/QQEDmBE+yTVUvcbeqISIJmE
tPyuLFj6ln9a2PValNByvcUmoCCpW92n2cm360Owue8cIt1ZjhRtKCeUJh6VaDjDyXBfuw4iDVUv
I6EXJ403WsWQXXON9n6qGyYrUa2Bk9Nxr5EDpWJBLFxV1nMCP3T2u7u6tR/QD4Kt0MM9qFauYHcn
R1u6KVp92WndIcEMOpz2QFu9vewNX1UcOsjwL4HrvfU4gjjyn8F0RE1r9uM0PNR58dL26bNiOk9D
1w0bESTvqUG+dg6bX4vVvXXrDmg1fSbr+ZVwH4LevPfa3YcHxU0JsFbBt4ffUVSf+ozIr13zpx3k
Krv5Gw7+19DQJ+/N7W+wZh+pH2bU517nHpPGjA8VSjJdh0t3vB6S4/js5sU9hMcbc57BJO2Hau4f
OLyXChlU0zFeM9BxZPwf/Dy94Ay3CPnQEZhaZ0ClyBDEWwfWQpZHeZoD+FZk6Vc+tiR/uwekslCN
293R6Xwx6viavivwXUlUFelzZ1Ky3DgxgJAQ7qYB7uD761OSBi+V4/4c1/BH3dHNTnULobhPpvQe
lLdrbPtYh3/7Ap/mrOiaRpl1400uUqsBreFRZWh4bXSuguo1Mra/NrGjVaUHgzRRLpGGiLM5uRfF
AxmYWg8Wt+PAuISkNLE9oxXDKy3kgsBXWwvjgs43TBx1nSO5zmWHroweeEjW/8zC+sEn+FWsBpTQ
rngfzPCCkoFzDTa1BIgqcGRfzTA9MSoAwKR1iW/WW3/lanBpKoqYCmBGCtZBiYzM0lMSwrvQLYac
Eu+Lc4E7Bt+NXVAUAfcZKarDjMmH1PwcWtUJt1JCBxvBKxY7gBGOriPNBmLcJj8thQY55PtJxYIf
u/XV/z8/1Zvhe009gSsNX0/ZIRI66gwI0hcigJo8mfeUP1IMxXMI9pNXRgDhBO2NB6Ssp+zITJhW
D1dRyWtjXggHeBVYPYAWJLdwDfUiPIS/o4hnUIQcX2e6aAAwCeYakLv8rQei4C2q7HuHQuKuqgCE
+wMvKsOv4IpXrD0aSbjpOSkIBpoQ+NpwoofDpu38+DDWckb07FKWrMDV5TL5DGFbPQBoCaS4htMY
RzomHq0NXXK4jBHrKX7eRNk6oYeQmoo7wBzdffIRVWyA2fgPVKg9GfmMzY4Q6WjiCPG0fj+00d+o
DlAvgRRyQgA/5/fq9KMezh3GMJsftFuCYHHx4fZTMQz+Jeq7L9ad19cH0laTkTTZNwxvrTKEwEIn
AzdZL/NeBAcWPI3uhy3HvS8/5Da0Ffpl/lqbxxExYuqbCDBIi4oEtTHhOXwX4ZNJetK064Ec/qCF
5xdSsuaZ4vOodhFCUtP8wQpht4VJDPUrJ6fj3RXX8Pr4av0XVv0ENqiUvxx/8yp8kzHHjj9eBEtx
EtglJSvKQGdcsrytw7PhN+nPh9kNeZFlhbKDrqKC7AR/hjzKjQvOZBKGKwCxYPHwozb9uJZCSj4p
x6ETqJ7f5jagLWRiM+8ukBQ9Ig2+OyGeC9N4pYQBKOXY8T+W95iSbpFAn81ovKex6BdxU0HcNK8u
EQALQpLkGPdEDSJryGEKbKh1T8jiHFSwURU5OJBChsp90mKOAeOB+D0FdUhvmK51nN3yx85nbiiX
hefwyHSzrj3J4LBmtPFATUS8ov5QKTmNyE8d4LmG454eFyt4hln5KuuiuDHjtKeYBSa1vGfokLCc
CqDlJek44Oy78bmK6nO3oMSO0JcpyIRP7lTVzW5HIbJ6vQaZ6D7O9563nfs82iuNKIrlMTYc0Kgm
/GJZaVO7FOMH/YYHVbVHL/xZTOG5DEx6qwRnc5So85klGiOQV3HWvf3Cw+VBoY5Ezgl5EP8tvemR
zoku8dUWxJ/ynDy0ABq6hfhN8Umsyrk4OBokRmDDe3Q39vQOBsCetx4p/jIH71EL8kEBPi2Krz4j
v3Xx6BxuFYK8JXhW/sMqKChokurhisJB06m25pWA/OgzMJzdT23KTMyOY2k8gDB3bh9SBzU2Ckng
N3N6Sn04B663L5JgryfgPDCmiIZ3IkKaaTJIP+ao8vwHlFyri988ukKNEV3g4Nlznpr8jReqHAew
rLido78jRTsUN48eBi72rKea4m8y7R4WmLbI1lEUZnh9GulaTB7VI3/4Vc9AxBizMm0uSP381Pt6
1NPF8Nw9Gnl8gDVNHzT9m5QO2VBBZmEPqES1gTvBLVXy4DnW++IjcNN3DSofKxMS8g299b9tO59B
2m4ah0ht+7LQkig858Ce70zMCZerJWPoTKyr/zagxkp79Ttmt1uRiehCZhUjqAuxYjLCU9r84clH
82zVH8Ie/XG72nKCdvbetpBd2aVYNXSKieTZYXP7GihoIQqkVBHZmr0gFiIZbEVKe1BCMKQOG+X9
Pem28FLODe3bd4LYZct7yB16RbZTvS5c7l3Uokk7AMAT99/32VtOVoNOgtwC3InTZJ71B70qK2D2
/KGMxTQDcjivZDsgUo5ukk71bCmvK+gDG3b+NQQJIucpjWQuH1P/I+7Xi5KlhXDVC3f/TVF8r8A9
tKe7FkPrW39pfMrS8GKU9h/Ugw7EHYDyO3rK0sNIfwcvL9JgB4zoLDQ8o7unMrEClxXkMU2is3gi
DIi+NJl3senGnMAIUYpH7su7dXxoQXl7o4RHBRsVYmSYBHG2C81gaCotWQjy/mqPILTWbzpzDgCR
usZhaF/TuRiJfh3vWbrJ1lOG8PVm/tic1wlJbxkIL3P/K6EaL0NHhRE5aRqHY3DG0H13shThGgZ1
5Ckx/EfM1YB5jAAU5ETKBuYPCM5Qx58hxh50lbD/SJSR2SgdBTeRpbJ3pMA6T1jOMVLriT86B/n5
2fwwKYwkLLHSVFWg+P0RoyAwJEjpdX3Myv6QRrTgsmT88H/mBlOnT7OC9gr54MAKpMVLKfsXHKc7
/79whyfixA2cdP4PG8Pv6vBW84OyvqlriUThfRCXcCjkX5Rkao2JPBJA6bz+Q/KIY2wYg8k5b7mt
xBo0fV0RH4EMGAIei4cjO5kZK2wQpfLmvJ/rPmBX+/g/VTBrPz6bJPL8Vr+c2wn18OzNoFWgMyKZ
zaT+1D1KX0mpR5pzqLxQdNSTc9EzTgkQF0nEje4mfpmfiXXDO0cQAjrooHHJxA6agVGEyv8I0Aap
wOkkE3KMfiiLqRzeBTa2F8DvprsPjJ+gjtgJVeE7ejOWAG1+HPtcHpqa0MMkc0WZInqvYxT7WG6F
7PGGX9GqKhdXfpxNAV3j2T1/qWtRxI1Ww0Etlx/qvglG5/f/7wsuyqRvbjWZdh4xVYBDxdqzqGCJ
rJiwDF2WqbjQ82i7gLP1kcxT5oEXIWfpTfu4rd//OwuG+TUDveGOVO3UTVNXivt6tSYcI1lMg6vE
q3LndZ09zrgTDXuMLE88bJbu0ZHlt2d9o53/NGGNfsun3ZB082O+qXMu5pcH8DfRawo4w7PwA+Ki
OfDu2rp/0qXjO3w/TF/Yyr5+CcnZLNJyxLb3dX7dVj/PD+DlPDztn2H9xyT1VmisMjJZLyElAVoC
IsmasIoICpDWgEHsEIJ4bykT9BvnG4iCqPpabKRKs76W9n8bZREgAGTCza8l0hbxDOWSyRcK+FWk
j9SnxRHMU/MEw/BW3CoxJnhlAheoXmCgMexQjgl/TmC2IEYsADJ1k6OOmMLLdswPs/WDBxVg1FG0
1S3aTK3GuPjAZ/ia+JOLpriQq6pgkVfnC2EsoXA3/4mQUMK8m+ZjQLi7gay4KW1P6asNdSdmj/Rk
6RzdKmik5jsr/2EjY9e6YazPWwakFoNPyZiCS+iD0jAaf2Kjit2fiTQtMdMTDyTXqSsPGYdj3gT+
Y8AMDGGuS8CUDv5cAXLc/NG3SiqDSvMyKnMm8PqQ9JfRu9aoeClxcliVDHqyAnbjIYFno22G9MAH
owXjwOS5m5nF0POAgq+YEvibEE4AaXT+4k82tUesEPof5q0EXddR42ZyaDjBCwMTIFDtZYVL899y
onhKEIfp2/pXRlBz9NBH41TwwHTT7Jsx3o+A/7ww68qp4jFV9R2tgq7175xAemP2hvdd5O7BXJ5X
zAB3CpyLN5Mx142UJQdxmzq6p7NO3oOrOFNo1NrRe51nNHlQMyk4ZeEX5fKYItRIRdQnllEVlCuK
JDGcIf7vYcAgunl3TmPkD2iFuobR7RUTc9wJMtu6zwmIBa0rtCspt8fQbGBk6aNmS/4f/yf4ED9R
Fqgmjp8At7L7g0sFv8yZV4U3JjnH7FqmA1Ob7KD6NC3hdOM1b+PMO8hvWMi+ELy54FCADDq6Ok2C
YNiCbQTo6bwjg07uCvqxXNDhkvJuQmsrNl8kknywDttCHZTKb+f9lv9rn9h6zEhU/g59W+glxga9
YuAo7+5anxRqDiSko6/AY8R5CoiXGTcGJIXwIiyLRTDEH1/dFVSR67ngfrSA2ZWfvsUT8hjkL5wZ
vigtpTZ6XNgTDL8zVr8UJIAf6eORn6mIDtGg9DZU1giRNqRIQSW4Z4pDiPZvPEhnUW2c9ClZtzX5
3DUzGouIi1AJk9tzmW2K6M15ST51qThI4lUW3IgKrIkrlICT6xZQzRPbLR+oEgLy1UzdyBqy+P6g
SMcA2GCVVPBsyTbk0nGkjDxhFtgVLzKy8oncuEm5EptPe0j3cq1m0XIm7FmJWD2P94KWuFSqw3M7
dtA+aaBFa+wmpnkMObd8o6iz0YwLfswXbIAWimWgyqXISpkytxBgfquuuUOHz9AbKUc3vFWgsP7J
XnL2cbX6PJht3U9CR7mS/z++/V/NW3dnXohqSyEvBLQdoavSar/464Ps6+47G2T1lFob5qmihJkh
IuXX/4Ke8z66m1S4g+iCvVb5WemY/moxwHlhGQgD4/ewglS3CQgCUh5iAWDNlfiPqKxghMI4vsvP
6B04R6rq6/4i6gLI2GLQpSk8HBA8vUvaJyVK8p7/Fx1dQ08iu5YSNVECp+bKR+FMcL08VQgw3Vj9
a2E7b994YsVKmFYZpgLDUvXxtcjPYmO/FjJnAfBp4Zx4BZUb2KwibU8YEQ8UWKdQ9CrP8u788WfH
RAaKdzr57I29WvKVSk3w7oqKCFn01jvfvcNhMDEDirOIT1vTQBUrASThpsToGExeeN45u7O3ZLcp
MnxRVEGE6RHV69xbP30UhYN3wOvSHUCf3fibaypyHV+Y+33LcKbIoANpPG1z9QIR5NnK6xfLN8nf
do8+1NHcDym7mMVb3CF7yXnfiuamMuFNQapujO0jqae/CVKT2WRR83L7X85KIh9uMVMqdi+F0z13
SwYXPzpF6F9fQ6QeElwGiNWMzVs54hsiDARk9kco2e8qymv5k9K+T4OIptT0Nu/jv0Dj6KBC1O+7
9hYEqTwMc/rsJf6l6trnderuGIDw2DbeY9d3t6JIFX1EZr3En5QwP+Okf1OBfKiW+3mkM5b3n337
U7WIoUCVKup/+EX4WxkIc7jumXp1H4TrQyxFAJRTug4rwJh7OMqjTcvmOJzroXzKOuuBw/6OEDBz
qKaYu21jx8Ld7wzxr5tsNF6nKFGt7+R3w90ywGdLkUjMcWWukRA7J8APwRhTA7Pyi/LCYQp/4/3J
3sujQBeHWn8FdqZaQVBsVPsK8wh5iQk4qFExh4Ux0PfiQERt+5ETNiROCmmaJDjdtafQjMkauSSh
F9CV09avTAC4s63wHr8oFq3t7YhNQJaCDhJV7DbuPuSUWs52X8H6CccvJiG9I9N+3M30s7HOcsNJ
Spvh5DzQT/NyJcu2VDA2x/pPti+xA5g7aCLAYesH92zk9dlFPL0rQuYLNud5zu4Xf3zwIH7ctMjk
AoFciq3/GE33pu2/xaCcSB6vZRXIDz0sgFE6UkLNzMx5sSnaTd6XYlx618VsPpG80uf8D9Kxf1aH
WSexzQTF6pUC9ycKnM9NjG5pgf/qe+s5nT14nMVlRyWxTBamMQTmJYEDrMhmwGAmcFs8cIds21SK
oxEG/QL8uOBe1VZNCS763jeNidkp2Wo6UevzlfU7E/M4LiJTjL/B/Hisgkkj5xZ0ZCAAdtk2/O53
BkmQ0f+ohjI5gFB+qiDq5GjBE0c2tGT27XK10S68x9Dd/rjETcos8225vbptojg/848gGcoxVMsk
OHkbSEBFsJ+cf1sg7GJrBuYQLZr79hVGzpHu0/OyFZACps8pRQ0bLNZYdnthjThDMwyO5fKWw2dY
rR9+/9JhRDklso3ioKRefcKPyAZj5BQUjcXwoBpoQF+DIBUR7xMHp9kQK1LiJAkTLiu0nkdLKWnZ
FBrwrBZJOrN7bvS1AGhW3QsrPhA1Y2vFphJ+SEpmZ9ObYjOMWJH/kWNU2uZ6n1HanHqYRLKVZh2/
1Gn+k/AhKHMl1kM/7x0KMBkPE1e/Bx1Ce34nosKB81o8v3gxVJ+J/5Ry83j8Na7Fz9sHwSsYdgUH
K3UF7uI6pv/xOoo6k64/y1TDmUr65AcmvIvrOywrjgTCCEILctJCjmugKcMa/ij0CxnWQwsk4jt0
EfmOSkbk+NgjqnFPHaIpPpjYGr7qs1K1wKcAqCiBwMWSY5A88F2elR1fq9+d8aChT+AIrJbUNLyJ
quZuve2ouwUS2WdN5e9EhkFlcDwrV+HTp1y4hahA/jBSfM2CEh1dN6l5K1LCzPITPmhX0QJpobUQ
RRdjDJ+EJLkhugNMKaVawTu08w/6/HdI3ghi5+axfbJSYh1dJ/DUv8x8PjsU6sscmvX4OkmF03zM
oKtW1JvZhRzfL1AMX8mrWgRGeDpCNOQZFZEQFhbnKVz+0mV4Y/DTIa3fOI9AqKtO71gx2bB4cAPE
XCh+udRPbXqzKkA11at3J3bUR9ZVebUeEMR+RqFJ3T08jvJLyusoF3RYRzGxCkSbaCt6WcryMhp/
zDa4iZFHFkTfAjXQPvk5UPLmZAhFUhgYJQmsEtqYoycFiI6UvgqKLsD3/kde/RSQpMK0aismUAO2
BHZJHPwgaSrYTT41J7H0vnWgIPZx/prmDfaR4cFvJ84jFdGJ0eqAI16jlx6VI3S1zQhE5bdCWlCZ
DhIe0ZHTJPfd8o9qKiQDd6Knypvy16pf8VS8pLxKwPle6WAl2uiC/Mzy864CnwSh6ipuMENcMGi2
lqBMVTIeE+xg9ImXMPC66xafh9NHrtKkH/+7UgGRjlw3LOcuRd0NWHoEzp8JbcmMqXvB6YUXDc49
2i+pPyLf+h8vwVylrDIYjfMH0sLRy5ujCjhSSeKHA21wG3q1BtQ2KC/VswVQFqJUSSKiXAKcqSeK
a+gfVnoPri2rRuLGUxXW1Zwog0WTSt6CoyMiQRFFR0X1JBFGXR9j/wNUP8DrkY6zRxHmjFYxsE9V
Udgn7mI/NI9gMqrjCwtHnf3esugXSmFmUevmW4P5TeKtVBfCrJ6FFF1HH7jVXlEsBPLnt1HR2Gfu
diuIgVEJNz6yYEC1skEDCWzGGVRdwaEowG6xZ9p/UXP0+DL0HGqeiPZALvjFNn60oBZcAKgeiqJ0
oTnr2sgr8Qr1ofZ6S1U05AUr8Eu/g5zZvOmWYrNaZ34j7OeBWQ3Yr+R1wjtQPBG+JpKN7wQXxmUn
qMuIH61DZER0dxh7b92u1Oj0tUa4rFoekgm5ThgIPU69g3RIxGwt5t2MsTOCnHoF9IYV7bKs/L9P
p2rG7EL097547BlicOP+u/XmLTvIx8y4yHzhMdmZnjPVFTNoKdd2OBge6hq7+VFlJRNaxlhOe0Vq
blL+YxTNobfNs3Cegb5upugEV/pSBH2EZo34h4umZMd0ClR7IYUtb2WINErpw7uh02j28/NIzXbr
une9tFZ2DsenoQUWHJPhvjWNX50fPMcWvRsDklAj2koqdYTAr3NBzWn0je/OhSfag6OoRtYjsrWs
30beMgC0q9LbcnP/rk6+Hua6fkzh6Q3d/BYHBpmCg6ak31LutWK037ueeTBpxevlMTNUe2rIFhKx
HXOtquewWX9WJcVxx5dHIdx2qgBRp+ksEKeuJ5SHeu6O/Tr2MTpjKKoxMRXi+KPlj5+CfJsoBOaI
2+gUw5Y2LQDWaLZ/bbkD/Ag3FD3R9RfSKa+jv307u/pHvXlogxq7O1ngiTEKQnzg89zaEZ2ElZnF
wJMJ0nDI04de/WA1CMG30fPkFd+mYz3kCIMU63aY7f4v6h+op2w5BCwME3ffOU0pA71HpFMYTP2r
cXICz8ylB8Mqb0omnMMaUwYpvMTwUbYfXu1pPSEqxHxRZboNfInEf7PaP657LrFGqGnW9V+s9kSF
mi/CtK8MImGAxvgcVPcYOHlDcIvbmGJOR1wh3hEtVbKE2CwVO0Tkk1GUAYlg52KeDdUaBfz2c3Ou
dgXFY6rL6yvCIAwN8HHDfyI4BaTjKwdHL4DV0mMohxacSKWb461rrRhJSG1D8/C2C/8fB1nYFOOk
0dpU+VHAM4M0SWKwQvAxtR6yxTwIDzmT4dWpdblGSPk/iupEB+Zms1588Kvt9W+1azwG9lEkmxXV
PMHnTeVdIbi8RiXK7pgVX591g7iVS9L+kuVqzqFMWgzdNYOZPL1ltIXg+mbQCMdCGWq7g9emWIK5
EUQ+v5YdNxAMBbZcV37CJ3nnWVr475g1Hmbl71TjUGq9gzKWMuYjVBmG8EJLsu3GC1EFnZhUslDL
+5Y/H39S7I/QTdM2es1Ffrdf8otwOr1Y2NPushxwMEioAcjxSVWpYIUwbyssTSeFp8PcN/iFfNPu
HciHP/mUginEdk+shKZJeEtTeg+J+9GO4M7YQlWidmHwcmN+OBbNp1gmOhWBzLoXZjs8kcATVKgt
gAdd8NvFOJxkhnlbpgwdh4AoEnjXa+hWbilKWuiwTD4DSHEIFq1sq1/dEZxyemZ4WHpXF6xqNRs6
b/pbVN8uHZF21OefA4Z7QeCMAZlHq/suXLiuQzz8F4+8rY4CnkJhsWIfD1QCJSK0iabMklwDY2Wc
vV4JA5slMWO6aQVGvoca2L36z3kEdgfkKm2y5sjyZyE6NiWsOrKlGC63wzA6woBIfVEZ3CMX6CEg
f9nF6IpHfoqKsFcwpyK8K8nS4fGgk5DvzgMMbZqosNHUa1TVqYLhThQOMpVDD7hKapMyn7Kx7O+B
9ENtmfog6hSd4uHOD7yzeAVZS/1ht3tXjuCQo6rquTTNQeELIZ3KLgIByfJ5npOIGbJMiBzt9WZG
Gv1yx+q73gp45hUtzOM/7uDTa5IcbYOm85rJQOB6BBYtOUNUBGfxE1rvN54ML6QnUUHJJ/Rm+uAe
sIYl2g0oA9G0wjRNyLz9PH85KxIlfXGXKDPF3DEs7ZQOLCEfNLQBc4JdjigwOAKk4nKl97hznrbl
c0ZFRtGdQxq/QInjzhsMG2Rs8g0Y8FElJGTNb5RJFN56VJVcKYoQOOwIdbEaIhGXjFYphKcedl2r
u0agyAdT2Te9y+HfskCKKJTzoMW2Ownko5LJEVcZyi3cvxRz9D4catXxGfu1j0hqQkIzD+rHCGMG
hNslJOUL/5KNwR7WQPjZNJ69hO4EyjWkLMIFJfshIlSX4xsJeRK/es/LBnp5m935eKo53O7DCeod
3L2y8l4Mv//JV71q6A6wnICJ/ODg5v9YkUPrwB/y45vM/+45H2GIpciS7BIhYM9YY9KyjI4aMLUX
VfURulzIBQeyjJWRuV1J/Ti9Z7NkKyBIkq6+mOg85XAhMTLXEEzMVW73mr3ykPucFu5dEsCgp8UH
aix0DMzpFURfn1ncuv5yluWnKo05WDHHdiyupZ2Jhlof9XGQ4Mcs2h17lx5DgDg+1QyCMzOK1AUm
DTbsBIUEdTTpZssuIHNDe2QmHDZDE4YEJK7ereVbdUzgHN+hKrtALCbusxjow60vXKVYoHousn05
c0loNyPmuV/9+nGm/u5N6M2Rnv3f5YOIL/Xa1EQN3Z0vM71qJrpMw7cK7MXwzM8swreqZyJkm0Kh
8nu5QTaUI9R0L26ANqHW4f+j7EyWG9ey9fwqN2pshNFtNA5fD0RSJEVSFKkupQlCUmai73s8vb9F
e1K3IsrhQdWJkyclEsDG3mv962+EkxYzJB2GAbNHSP34rlYPDhCIFtUxtx9E7P9y9kQZojwPK0pn
V7CYE3pRduc8qmRgVvFGCozKp6Bpx4XqVfzmClz12e9jxPg1oULCOxJwNVy+OelBgORIdftw25Hf
CAnBpG1Kfa4cKAGGgNyL1hLD13vi27+E0iwzqpQ3By/ZOP6TdLhnhTeSi4ymkjLbSrNQ5NFZiFPU
mkwemCMALDdAnuytNWF7JJJ/usv9GGVvFPyFxBbAVkctcjWYZoiYSDapzA5PWraPmVcIJZGskE0N
vaRX9GfTWlAcFgJX25CkFeHmI22mgGdyGso1cHxRXHBPixKhCS8quxszIEUUXxgc+PNeNNLOm6yh
266XF8B7mH2/GdxoOYEDVDqJ+9p0eA1hmg4DRubDA6+DyxCXuGier37Pz0izVtEIggFZ/BatsrY8
ZpWmR6fhGJ4gS6EcwHNUTlI56Cjjk34/FcYbWWcrHWAxEjgCPaZ7lfNgYFYsJ4+hw3uUiMXyDKGI
QfeXHE9gL1a2F+Mc4S0rSOt5/wOXZuQEbA0su3uKeKUeUJ4fIUY9TS0RHCkCDgJQE9s5BOZ3On+K
xaEQveWQMDFNa91C34yGxW53aUL12joljQYgP2vMbOD8yg4m8MrcAb90YoqNxEHBMZqrWcBQfA1d
NkL5EV5mniyrElLzoxQaU2GdmY11E9aDzmsBulLMES0BCAGbPrekm+aNvCTCjhPriFpFQG3iucIL
T2kXFO0Dj/8ef45rQpnHJ8gGIHROno/cVw0rTY/YChfdsVvWBx638Azli44oDPOlO3soWm1OKXay
vdlqb80wfMexd5Df4tB41NCKZRk5s7XLKT9kWchFdqO51zpSqvArlROsaCfs13A4Zc+WW1gUzqXt
lseFJkacVELdPMK6eZTf003tWv5cNgbZ/wXokoMPUCwah3MwqStHNniCdjNv9CglW8ZWUJ5E6SHV
L3OK6ZYkL/dhKbrHChiyxjEgHo+4aYPlUIyYuIRy0oi/c48aUE79kKx2MXLEd7nktGLFxw0ViEE3
MUAkM5Lgq4/1w0LgF+VKlmsPwMhoo4wbV3DyGaDBdXRZ+qGRv9YLQthKFJMpxbPs7/JcQ1xRbN4o
DTO3OI0O0mImyfjXacv1wMhfDKsXVq3zLkuCHoPmSJSsAoRRdj243HVTC88xwxGFJ1DUE82OXCMk
QV5qjAYH5r5SL4pMkQj4dFB42bShe5sJitqKlbmSI1lIAKY2nE3kEb09SbUrxSONEYMfDyFEC4fP
wqS9JwGrxaTBvquMn9ysAZUANhFp7xc6RqZ5/cqBtQDe0ZF2TA3yTW3bSSusqYNQRZmn9ZAQPG1+
rLlaEeV7A2NEta39jBRSWOfMD2xetwFtR214e+ErgcHIjBaSPIgQBKwyI/KEZTfp+hGfxI9BW84G
e4fQFoYhCfe+Ff6hOBDQTyChWrN3aRURZtiF7Y7R7o/Iu4T2yHPVoGqjE4b7477aJX1TnKXaSuU2
GgC4Jcwf1zJ3Ay2SUZnyP0KNXYIdQihWAj/CHX23iugjyounfpZERvQxvIVFbq1xkQZv4IjkoklA
uMsH+yKQAdWOPQbfM+cvaUvjoed17HsG1N5PVLFfoaTmdJf3WkoFNdcnb1hubAZZnDI5zOm12Lnw
iryXk0vWOoSCFPV0ZgbPqGL2gixqhonzIhlduEmZZQ6ahXSx1zDCLm+DkhTIQhSfA/uknHxSG0/E
z1i4xJo0KhGWBZMdPMZNixIK9Hg8yjblxc19mc37zu0gp5Wnltxrr9R/56OB8pcZhXB25XdWOD+k
CVRqmCPUDzJXthmfyF8R2N6h3719e3XUIzK+IMPQS9ts4jQIN40SOAhXu9fdUThAeLq9OS7QH786
K3FjgxgnXS/kOBxNqLgoHVm8csdvWxFNdqX77xNHYMUJ7pnDMaSLlHGvdLKOzt7LSYCRpQBeNWIb
jih0O1G/bzzj4HKKyDK1lHqSrY8MlcdMlSJA1rC7M/F3lo8SQ09OLw+HcCeGYZsxc5MZdAXLgKNT
NmlB61wgPsAV8ncRDtFMpAGRdTD8k46ZF7+B5pMF5yb6ZsgKBPUm8yNkYW3/IClDduCvAdTlgO5T
/yQYtFx9xLs+FTUkv9c+wDmyjHZjNr+YWQugkh2N0TrdxA6I4ZtAv+DCBXBTGZu8ih6VaTy1fvPs
lN6lK43HpJ/ZcLTEwi8gfDM9E4kb25WJ70a6tPvMzSn82TqnpNqCLiVY7mnjVmvi14LoqXvSPfC2
D9TFCvJTVZrfSYbOhd4aCLoJKYjszD+kqsg/E4rc3LQ2fZBDGZ2nrR7Vv2YHs/q72CugiEfeG++0
dse3+xmd6TucqfSwXYD0qWPf2heVtZ/Tqt9gs7XOTdI1Qy5Mi9IXu7M/3NR8Ueh2CWvsWdW2u3Mi
P8F/e/HXE24iWyuwPTBojUhcHQ90I78FJBUp5QABhNjANzU1sas1JqNWHmLRYJZUM/BNue346rXz
ytI0HWkHi6cqKYFJRQUwzinu4cyeGNQmsN2co+0NNCLhSGE14dmGhfC5Njm7+8kEAwY8iNPy2uHO
i/ecvkuM/qBVZvRd2ISMO13PBAeAlAajfV4KSEFVE5Cg2lbvjZ9hF5QlwR4ckJtu9eNJ64qPjHLW
KOJibSzDY2Xlp2bsfvVltk+m+YdO/vccJGQ/wh/YLuB+PvpjL3fAsrL6MuG+dac0p2Y1pjA08BZL
RmU8eqk5felYmRHloC4GRaKj5y+M5cSDgNqUJfVQunO+sdwcMofebMZi+nYo2FJrMFZOlOHGWwVf
00L12+m0AvZYYt2lAnJ0cWNjD/joLZKTRUOqUXahpowyyg/1WqqOl3TU9pgPSwY6M4/a7V8ZgETU
asYfPYDhFWIigWTvlfjjc5fryVE5+YXU5eysbMRIbcTjaa3IxAlX0Re7/UmXYlXhEKci3RK3sLdl
7I61D3u7Ddd5o3ADxa2f/a7lKKt+Wn1CCgHzPM4sWrK82WkdLGxeMc9zoMSk+bvFU2Wqlv2p6+pz
KZajaQTf8N1RQrZ4aPXjBePaDwx/N0NXwipYrkkeAjRiCNjm+VabrXdFGm5hO5/EBL1YFeu9Gq3g
qOrqsQMdqZ30WCKdUYPdwNRT2Sb3LFzJ3XiVG/1HmNEgGoLbi8esXdbfQz0xGfCnZ6NIYQWT6zV6
0zv2zjbpCfabKslQxTqGIKII9Zl+wGYaA592gVjQw83PskuUls4+sAb7NR38/VIGx5QBR8/BXo6E
OlhZbO59QZRCd7A2ZdvlsLo7eA7NWm/9cl83eM705rhviK/EnAmrRr/99OCMaQmVUF6GdMiC1zp9
vp8MdHShTd7oKE3d0lnrWkdvrTkx6SNa8ianUxzLzD/9GpV/SnXn2vjuk2IxwYB9MUjUaSBsawFk
J2NId0k3faeGMDWZPpIQu0qI2S4ClySM5snhoYcTjB3XAuKkpIzgpmNnBc3G1p9D2gY87IIztcF1
gjegBSgW5a/NLaiVjXwz8WkNFBnoRqF5dxNmV5vJI99vnCBpGDmnQpaGELIM6igrGGBBUFlCteCt
AQZigAvteXFquM9kaCAMGIhtxEz3WJBkf1i6EjxcfhTmALM12zZXBfz2luxDQV3cDl4LeUl5H70b
xNo1NbNckKEtGV8rxbfLSw++iOV82EPmf7ijje/dEmH1MqvXuAy3iWXhM7BE83q2wvSTEMIDJz94
V6IvBMjNwPJOwXp2UgIlqwA1HoOBElvHmf0bazTjqVHwHqP6KZjZNVPzwUuWR5XTRTQWCbax4yWP
3TKf9Erh653Ai/KMyVyVvjlD5svPTruc51ivV6bdurSU0asBS9KK+hmajQZsDHvWjyM4+QNvYx7x
lQqDPqUqihGWFhZR7bhoUADs8DEZu+vommgOsmPtZJt+AXLAkvVAYPtJ60N6IOyb13oAHRX/HBrx
dV0RcxuMTv/AyAP5QU4gmWs45dotE75HBaBezyS6Kw3XRcfFrjiEnaX70EF5vB2AjKkFxJZEDLON
bK/nVFuN+9fglAcKJrSIKYfdRigIykeQkaFOUXZEMKYztKMuyeva3tD9nTxTGIN2z+wABIpamXKh
B6WsmJZ47B6AISExNAtz4sxpL76fHhIGYYLE0YbdCd6jDxDJAc44Z1Fj9ttqXE5FAoVl0vHVIm1p
nEh4j6gqaqBDWU9xZd6HQfee5vbnRHUpMGsnA7Ckstc0ZjtNpyqOqqcq67GaadAIziDuLK0A9sPC
5xnBzYXEZOkJ/GLg32pYuFEVZ90Id2UznI0plSCGm/mkbkZoA5NbkwhWtkvDGB+Zn1pCp7U3GXmE
mAFqWPVwq6S963P1IYSxjn55ojCmp5Y76waMVBpz1xcaBr7ZvcXbKvNJ2dtMxCsgGrYZw/lkxYTK
fp0AAVsa2NwgwJfnl2HLlGkpeREj1aHHwKXH2D86pwxgBnIdq85fhanzoiT/vMx7wgvqJ+EFpBT6
MlmlgXkrjQkyePlWK0Ak4BRp4acQ5ShArUuJJjc65YNqwndqN9/3QXeja5voQyjfCG8nubc/xdb8
TKEpMOdU44ys+NHQqh8MLEFzIFu50w7gJJhiSnFiBtFe1mIrVCpOGpdxBFeh5c16YRLTL/5GllsM
Vu8t6DOneBPG084pqm0WTU8Zu44Ke2xXqz1G6OJS4jFLUpm7Loz6PZ1rKK0dbPilCzetDXHc4xRH
wqbXx5suoCs3Mc3qVHFCF9HWBJW7k+3zBuNQO4d5tGc+0ndYAGjVsc8SjHXpLSP3npzi3yopObwg
kbWYnLW0xSNksBYJIwXTzQuC75Qh0zL4nIaSIKKhpcYWRLccloOoycQVWtZDN+39wTrIlKD4MkY8
cIX7UQE8C1c1tx2G8iydMQYFYRMeS5ZxCgxtbswpXWFHTWKv/yzaLRvfsAxfvVh1j3mZ7FMgncaL
BplgC+Zguu4aHhMQ8Smi4O3z5NISJpylDC7ZyqtJvwQ5lIt0+TIsUYeNG5myynWr3trEBpbjWDkn
GKmaWYYbd3iUn48rylq7eOQZ5JT37dCdIl4Bxpxb5fxKEJEEEC+1pr/PmG/0dMEO07uyDn9hjX+f
udOhiPvfMrHnDvmzr8jkYcPRI9gssK0gU+/intw3ONkpri7OUv5hssf0km4jc4AraHV7GwdFH/IG
Q4mRIkckhSWP0SX3VGBtie8U4FrWGF5g4RpfGIgCZnIEhUitdt9IYY2IWfu0QWwUlwJtK3O9p64G
EzUqfWYQQ7nWuOXvJOu+Bf2GdfvsZ6Rls78BoeytMv1FXfZomdE9xd6+NDUkS9D6NS3FtJLbGEF0
8XTp+fkuxApKfXChNP/FnKOzo3NJgz2kNq6r7m32ubjkmRMdgTuHUx5m3f/TThFpQ2mD52301I7l
p7ggBdHy6/8wHBBSLvF9zeKJSuOz0aEo1cWT/JP1VQDK0y7fmbU6ynQGX4tLSFsQT6ZQxeUyYIIx
66B7fIjnYit7TFH6rDdbJoBlLS4wvEwCjwsrBhfZK2Py3YBHidAjhJPTWTobGH9JiougTmRhYye4
16L4LESZkSs3bDY0G1xnsIy1UoAL7rwNCBRycoKOtfeybnYhW1YF4hG5E2MB8vBCQGiepMEi1h3r
lQkerI52Nat0ly8YcnaWCXY09jcNS2T/To34NfKGB0joDyq+GE382x9n7c71MOF03Q9o8Q57lGAF
smmlrnqLQZAKzl5hwcq8wBXwHzQJ6lRd6SuL0+FGHRl+btuJDdfAnrYdjtHMnr5rr0C9Gz+ZWv/m
4+mDPfddzYHDmuq7DqTvIqMrNqF4TEgncg5OEr/SH8sWyO3n7ZddokR/K1oRkeFlg7defFi4Qc1O
952CRdbC7+rOQvFm3uRDvzDy5eDAxdL1V3lVFF2V2TcPvqavdUs/d3X2GMT5fnaDG98xaKlGSdNl
Zq4RO0WOUenNcoWuxjZofkSZ/XdutbPVElGW/YjLhHz7IRIvzXwLji8jaFwYTuRTERCXrq3eZPu+
H4aWpFxETYS4LhbTj0K7k7y+qH7BQvDLG4d0LYM2p8lPsqXEYfg8pd1jA3gtW2PA5tYs1ncX4MKt
x0c1TR+MFW4sMr4dwiRM3QHGi2fZHnQ13VtZeIopELwZYZ9R3Ug/CFeBxYUyyNErjD7uN53eqjNc
puCl9u50xEZU1AgYpgBFCl5Xc8uLmDzxpNt6unYpHfBcEIjKdyCWtjk+DISyBvgwCzdwtv6MkD5F
cBLpwb2mE+CJ654T1Ws3z2fo7NnKjrFboo9ayts8lgfG11jyeAOP+y2VumAiA37QNkk07cXJzvfU
Wgh3suVjlYCwK+VdRWDJ4EZvSUTBKTbpjTNS4pkngeRqNMIjWTpyt3nDYm34cqIP2Qx0LdkaLea/
ru9SWHv1s4r7LTQchE7uyeqs62CH2V05YA2s+uvQDr9ljfeldTdHwb1imug7uAE32bkuI9yTjQ8H
SJfWBTr1dJ5U9bCkiPFVQjcWxO99V14rzdvJQFUgpXICCbMKuCq1QizX7PXYZ2/mTk7gI+Z0sBpj
a03hehkf5Ihp2KwEXKN0BCqF3oipg7d88NaY0F9lzcstdvtsFSQJm/u7iz0XN/hmABjoT5H74bnd
o2oRmBNe4uCcZFXhhaVMdvSpRTwqp5Fsj1NDxGURPfSuYvjqFn/SfMDymDXL0FY+egpuL3ZUDDs5
vOc0OrNzCNBhacU2JERsQITRSgohrM1ufIHU9Cvx8ydzPLUhhjXaNxSSXVrbHIZvRWr/XXQqeO6i
3iFJyVC4ytWqKMOewcJFECdmqu6j1LCT5n0R7frc2s6vlncRIgDTfh6/ZBfJupP5p+MkjOal505R
m+goXbnaUFmH0SJxpBsn6nRxnstRQSzVa2SYW9eLjk3cbuKkvIZdswmJPIbYfEwz72aVYeURjVBp
7JkKW5636XX0O9bWJFqhDWOouelB9y+WYxxGHb5PYq7sPPm2Z/EYDQgCyn7pk5IYPXBPCYonIEkb
QTv1kvuA3y20PSH3kgaq8xI5XvrMXhHDaBeTZL0yoFXTEtjZwZj6VRoi/hlpnZT+22YDCkGNWodo
gTggIHUyvAvu6h88/CWHruCMT8yYJ4U0yknry9xiFcfupxlUF7r3yAoIg/JeHpucdjmxiCNCd9R6
yW8yKrCALfk+y7bVSaAGForbhDAcjXzo5kWG4jwpZwyP0Zzo19xyN0RsQEW0ME0b3YOX4K+QOlV3
cRMoV91k4m+V9SyuZDlZYf+SzRDgqzz/7jR0IRV+HXZyHZr0oy7Gw+KCFaZ6kLiYU2Z/7WF4N2bj
mnTWETrTO85Yr0XP6C7SHDzMB1anCrCLlfo0BHJlfIMqjqF888I2D77P2m0dPOYS2uLC8Z77AcuS
hUxBvL6Deyft2y0JmUczrpdD5wRf0KevbWqeaGHlpwNkrE32pI+s+wwTeL8Jn4aq/mV0PslaYfJH
PnXuxJDGDwi5X16d3rtOnYc4KXv3Z7e+Tyv/q13wD/D89yrqz0XkQ2qZTBgFVkqmZFN+W8BaCQXQ
hCeS/MK8K99UU9MCJ+rdaYs/edRweustLrhVfRnm8cfJE2ZcRgmIoSGxT+EkjHX8K3crXNAWQbXg
+0mlMjXqOqbDm6UjsipJE0DbPX+0brdDEUdiQeH4kEwc1qkf2vCcsufQdveN3m8DjWo4SD8zfINl
D1nIEi7iZqs342msqAGmATlz+mcoTOwN/Ctu7fuonpjdZNOh6rznsYy/Eo24obENtnHrXdxm2A0h
TXrWhrumY1QqpT66HK46w1xM8z5dQ3syLIcDOX4upjgBjzc5TIvyqcTMP2DjHH315ZJ3s5afjSvn
vW+Tb1J9LtidX/Rs5DDjP2gejCNh+pTxlgATCJVEFQwzFJBlxs6oqYg2gRUWl85Bgyd8c3iYO3ev
N9U7voKYp1XjMWr/xsmnVSdY1n9wVLmNaOrNJwOqctarXWozGYIYTXkst1xnPxLjklIQGlEitICs
hEAyeZO/1fSQWUJKCf5K6E73IwesVdt7iaF0MbCQ6rxPpPvX11HxdZPHweKoTKB4fWaEuFinyEzW
MvmU44yX3WjpY5qBPE54A8zW6LZbvVu1qttPWA3IxWuutSqE/o8IWqqsmN8A7VaqZZPLMH1oJHK0
cjZFmJJE7AkUVHZCqESE+oyfpHu5nUT5wqFMWDhH4oj+0kMcqlt/GN5YJGdJTctwtASxbGEzxEv4
IEOWRXPXFkeZHjJ2heWb8I1s/j32nxQ92a21O8x0CG2LYRh6gYFSW3ikCkTGbxim8BrK/iSiXRMG
mXTEUeVvULAymkmPIxZfJmVWhgpzpLWkaoQ5yoxtORDhds2G8Fl6K19FaznwkpoauZmOaY28qac8
7WinZxdlB3tuWXgfg8+DTMbhCX/2qwK/cWrSXgwXDmM9PJcpNkByu+Te+PiEQIKXV4FqLOjdp9iu
MV+H+lYDWuXW+CrzLlrS2cseQ0ZgJKD/udH5vPmohuhHijGKW+k0WoraUS/uxdEElusXx9jZ7ozP
HHkTBioYmxc08anWgDLjqJkYGxWRiILVAQodYbBPAdoQcJsktq89JU3MmSI02znW1srE9R+EEU6O
k/0hnGPV0b0m7I1MV3cKeYwEfOH1JdXD7QtSFwbu8Bf3jpN8I5PNzPMnSmVMSfmxtF+2Hg2k/Le5
CeDJocvm3+3pt5y/bpJcoVhtpCuXh6exKSzdB0+7RrYkb043DNtWuRvbObUDYBlXP+D7GCKOCBGA
UVvYaX+EQDX4zLwweom/Azhb8mNCY7G0ejXaqCySU2Aqpk3kezhfZYuKkHl7BvGQ5uXYgqy5QU8s
4Va5+muzTNeGD0KisOUDNAuNXosXs9sRM0aoDMX7gmCIf21rY1daVIIB86DZfcJHIO2ehmBCLzCg
s4C4Y+Gw4jpQcBVgAzNfX7+SRr9i4iW8FbkXS5qeNQOgcwmvzsTcIv4miWWdmVBnerg9sWEyRYdu
2ox3FUAOXjU9O5S1orcwjPnP5E7IvWLdfVwyWScsks7PNqOe6vuxdDHL09OztAsLX96x2vuGy+1a
/xSECVGT1nEqxJ2CYkt7QUSI+JTKJLtZdNkENTE+72b9pQ0y9CrdgbOMqIbO3EYCm9AKR3R+1CNd
bW9Glx2qswpavgbxXZMH90tnHim3qUtK6yFpcaGRu6I71WPCz41ZfD/wcpEBBoXpp+ciyReAib0R
vo49JKu5qw5OVl2W0P8suvMgGopIvSm4P3d+TNZ7wi4j3ImkIUCH97KN3b9EIB1zf8ajwnwejO6z
MtVbXi4SUNxY3YNtTcfQ0dAkqxM7sh57F62zj7IL2xr0ZX94jfz6DP9rFxO5JVxUOxketJmk6Uod
OrfZNjYpaUOhG+iD0hf6sU0URTuvXA4Rh2xu+OeafZ0gJ/PWUn/CqKl4a0jng/Vjot2bPGzSWTFs
hVJsify3ouYdgDHZn5nh50BDdfkeOwPYYHU0w/rdA+tZpvi98DmFq6V79hILDJ0WZ6Qkl27fq+Y3
pNeMXBija2+94TCiIg2hnf60zoSR1IVITuwVkLkt+Vs/TVvLKtGnnwB+APpHNe5SLS3vHRzTxhFf
RxWs644sn5a0B9PZJGlIcIq5scxutxQ25BMuJc8U832bVJ4yuq/a+E+jhj+C2ViqxTnJeKGDnyBF
8KgHD1dB1W3NRhDYAkgGMJ/DlwBFnXdWc/eBMosXzUOGnhNeCaoKg8XUXyqYZVhYYTxEgEus7yvd
3ju9+mgyj8IRwKAYvlU6DCS8YA1Ye0fZ/tUwPGst7jmNnV8g8q8TwY86wmhC49yq8GKzOzR28lAv
4So11cEzxn1odocc0tzEvGAq+/cwmHayi7kkIhh4zSw5+RZ2/kIQ2gk/fpY6tJUq9D4DrfsqKXWg
o+cPJQDXHZFcz4UGCD0N9r5j1xp647lAFRhF+qNsR2JA4QnX1xiOtdj4VMNTnVgPcx1PWzMJo3Ud
Zs22D4L2PkENgFHmIUvqBC5atsmSm17hkU2MNtnv3uwQWUGHST6qA8aEiIKSvxBWYI72BliycdQz
h0QwtIouJNfZv4aO/h7NhEDFLaEgfbpg98CklEqjozSWHSZP/R1958ku/e4uonYospK/qSe7CMSl
BvCTx5o0ukIHHN7nYNzu7EBbrSEEDbEOtac9lUX4NHYAqURaHBoXr8+WAseoygd04uuo1g6mAVWa
H4TSG/0Q1nHMMoY1U7brrPmUt8Ohi8wnhsTf5hhtw5Q5YThhfMCdlc0n4HjN8ZI1fXND3iia5yne
EbO5TqwCZKCAej5gy5p05s5Jje0EFGNawQltsshFvWNjRlvZiAwI7vWiHcISY6x23nWhhyegccwI
XuzL+jSYA77JMUGZbbs3KWVQweCbFWj4Z3spDXv2kmMCepdjy2kR2G0Z6HeGxcUDJMqy1TLkLeMJ
ZkxhAbcszOiV0D35O0Tjb0gQANiH4S+5HyRIFdrVqeNjjQtHVzSQdusKTezoZQxuhmdsLOlxY6Jp
dbs61BYq97DPf5Jy/oU/MYXekg67ssR9D5Uw9tl50Kw7i+XiGhaIjF+TtuF/Nn7+GscB/8vuaF9m
Bsg+VtjJTFeBkdeE9EvDwu2uCacrEa/OJvSGPTPpCBMq6zw2GUq9/mVZqnBTFDCckkmRTdk2f9kJ
vVWvWvrG2iR9C40kY3NxjC1yXJGzHmtcOtWtGY+/SX0nDTjCz6mfMapcBhDQKH6stGEnwFW4HKRn
x6IaCKOk/2BsD06z9hkn898FySMs7nOw20vvRl8xT2vSxkf55xCoL61Fyxv9iqoslyMqKg5z2/8a
1HIUl/G+jlCwIJLiduZ0IR3LmtL6IRwq2MTtU9VD3Afs5oNE85KN7WPdjZssZGfvJu3eIZQqJEsR
uZjFIQtLByRhcMDE3fyehMkVtYMg1pRKSBIlUZyKW+PEXMhhxuwgXbay7QOnQNahXAbldygHRGch
BOqxDh8E3QBhs+D+yXBqyJ2VZBgD7ICegPKwhihNwOrJ2JHZH4GDAsTIkQC1fV3Axp6w8NS+J0G8
mC6Tdocv/l4ac8Z7edHuYizoCPPBkaVb1R7RCuDOXEvfI8y7CrWXf1m0fF/m6e52SoGAK+5Kw4y3
ErEE0IEHyYlMG+wa6TuTEyc5/8+ZtGqp62b+sIfpJb8YsSP3gW+IvtCJIV/rLwODyIGjRkBdClH6
8oY7WrO6ZzvccoJaau9GHxXRkkZSA31+8RuykZAZssHAaNA8YdgneXauupSQLuQvYTFGH6qRBzQN
9OUY4vEnOsqMTx2pE3/OrMygw5LXHKqS+A/ZWncrnXhoDEMqNgrBB2Sr07BHvuNnUN5uZdHBAWWn
ZZfYtgNkvykV+6jcufYU1mFbfNU85pgiWm+SjbRfMg2oUdGbrRhkceU3tlkRHiXChF8obVynj7/s
BkIab7zLBL7poH2n3NBzmdb7yGYeeQ8BSp4MMmt0G4ZOQbJU6ymmbfxCsoZcBi9ovLqEC4Y+sSXm
EI2GtFuyALmEnjoYHEpaNG5Qnv3VgmiN9yRR5djkBwWc51fQnaz5lC0/7LBPjx74xuQtKP3Qwbmm
LpfWVSZBOYWLHnFCICMdflRc3XfDC3dZ2jFZc0AAELVFVMy6raEjiaJUYELKNl4BQ/vEQvTOJRYU
5oHUb/L7+RiZ18YX6UvwcZVpkvkh44WEri0C+dbKT51pKPU+qgqpvCnE+VZcd7T00MoyqoJf3FOB
A3O8Ako+mUNb80CxZ5diyD7phXmQqYTPAWz1xs/cBhvux5jC+LHzdSsuQdhTs4zkW6TxKcUwxyDs
T950loYX7249O8YlxD9UcbvKbBzBEJSN36b+itIh7y08f+0NqVXomrh7dB2SalNjagg7dQPGKRcH
Z4lSXTdtyCjMtBm9SYMP9C4mq1wDzzphybVEgnJLhGjJzZBdQl4XarYSQj3U0BDHvozwuGIRgyXE
6Xd5/TZU+B65KFKeMpYcKFhOcwjLSn5criN3+k1YL9cxsh4qWpS+99hWeK3lZVLlq6yXEUcuGfSW
tGJSo0oLRjfLJ9/qSt690UC+j3yTWeTIayzIYYYI0gnHfX5b6WxCj44/rrgaR791ayAKvGG8MIP9
rML8Tv64M0JseL1rjOE6f5Mag7gSgn9iZKX3VvnK0oF2hGT1ETeGjbyWPNIcjnPDYCQvfiG1fxhJ
tYBaJV7BV4pHt0WFgdVUXO2NjnIof2ch0+Mw8OF3slxY6G0yPQAvsGiHyjuAQeFDTPmUh3gaeD3u
D+gvgqKZIKiXmCKU+04LyDcyCcait7PP0HbuIN9xQr+H5k0RL62NrFajUdhMli3bx72UUXxEYMRr
7K5jsPn0d8lmJstvcuI/piw02h8rNtcwrSDw4cTAAxMCqy5Rk+BvPJdc89by3lm9T/WHGS2aUqPw
T10ebuQbG2zfsmazvtjVYCs6gyaLgggxquZGCBiiPe+Jy+DO1JlrQNCSHkHQIua9J3kXu+RGey3I
d4foAg7JZm3Cxqp9f8uOLh/OW8s9nHusvLz4wYkkWuHFAPJ0oON1jcJmCmutbNqPQM22zGS4SNSE
sn657RpcjZCQQNsgHZ6FJeejf0k0gDBhXdT2SzLgcB7rUNvjy6zac+Qbb0asHgYPfoxrU055JKLq
jX4uHRcVZfGQjSHis6j9VmOXrVzNjtdzSsTH3D2R/Ld8YRf+HjnuNvRcNnJFD0xQSZOjIy7xmPOR
MtbLezJXAL2gRHSnLUPrJsxA8EfHeZmjEKvqarGH85g2WGCraGi2VDjBcbDJ1oqGwNsnpr8ISZ/E
t3/8x3//X//zZ/of4R/BIWdYvv9R9DlWIEXX/uc/1D/+A2Ko/On+93/+w/Vsz4HyqENexr/CdHyX
//7zdY2LkL9s/Dd98d2QeHZ47GVxLcNgPwxkLmb5sPv//hxHtx1XwfCyTVyW/vlzqiRvUictlrOV
zIhPpxG4JbNpqZPzv/8g718vyKPI1B1fdw3lqP9yQeBnode7vn0eslDDjUQ3zloF/8Humc8n1Ier
rveYNoHmq//HvXT+9aN9yzFtxzNMxzUN65+vUc+0MCqC0DynKmFFEjBPdZ5aIhyljM6OTuotb//+
av/18bm6ZbiO43ncWWX8l6sNGRpGfT/gKBYCmGpWjedQOjmXpeLF/fcfJU/on1eKaypTN0xP90zX
1o1/vjoIeBqImTaemTKZh9YrQmtlDyTe2nORbQbsl3Fwj6uz3VK+jKFJXf/vv4Ct/+s3AGG3bMu0
bUun+/3nb+CVTtXORmQS4pNCOffDZosFIgYAw1xgrjSosaHkw4ZgsaN5z1y1OyRuTirH0hk4P+s2
zp1LVCONwNBy+WngIT00Y2bDfjI0BG+d8jajGb/adZlfQo9tD0WMQkLdYtffOf11HqOalpRStVty
45DimE6og2obkTZ5jL0DFB+r8n9zdl47jiPbtv0iAgy6CL7KK5Wp9FlZ9UKUpfeeX38G615cVCoF
6fYBeqP33o3qEF2YteYc0zZoTHSVuB8Ib36xvbS58d102kxC47Wo2ThQS9YjSNIW2u7LN+nvS3by
mCwEt7z9kk9NnD4mBGt6WI+yu0/1xN8aoksPVZ22m6q36GA0lRk82qUOgKLxObJ/G5yyeDdC39sW
XZ0iAkos5+byTzrzjlqWYykiUKVlOqefvqXjrE8iYtJ8Gda7sSuRLPB4d2kpqtvLQ33+AiWaYVtC
vNaFg6Hv4xsisGI0Tl+39/ijmKpJ11nAIZIvaT2HSFqtWF8ezz7zUTimcJR0hTQs3ToZMDaaulK+
JLVtHLHQFVmQ/CikUTwHZYn63WOrUqqaVIp0n8427LTCu2Gapv8HcmqwlhLXmF0l1TGl2XNnB5RM
piZw9oHPSdubgvZXGWfRus/FtOKa45bteTVs0fhY28mgi+fZibnDyWPqq1KGwb1vA7/zO8xnnspt
Vr2hRYDYps+eY8ZHXOHGyvf7FrGHlX+Xpejv3DTxcCVUxA5lXplvorLHBlI1vfqKBAulyDAgXRk7
lOqGar7BEv6h+1Z1OwI0a26bcTTmtI74a28nd8FI9qbPXmPLZGiTuwsb+FctrPFH1qtmdeXmf54O
mG4tm5vv2Pz9ZO5z48kpmA3kPSKLVZ/UgsTSCcmTni0vD3TmIbsU5Xm1TNdmnj0ZKBeVoSLdBlMU
EJ4tzUTFizhF+WvEBr5veyoPXhKJR1N14Ce5Z8fL44vPaxqwR+Xqrq7jsaf4/vG1Jq/NLqOWCSXK
0Q6pqKj3rcEnXrRdhfNOJgRfmY58mihs7IrOIo4EeDzYMlT6RLJXa8Q/YL+7sYiQaTQAzaYoo94t
1SFwA/Hj8s/9/GtdZmiDnQXlMEvpJ7826Moq1vAG36vcFTTjw4Kzu5ZaPZI8Zb6zr4vjRaCrCTwC
JeHLg8/P4sP05+qmycfvSps9qrBP1uDYtt06YbpBUWVQRC5iOgh+Uv6O46lc5dWU3tilll+Z4cS8
8vw7KnZd1nsllVCW7oJW//iACEBrO8+bzKOTxMXOHTr3wapc/UXwC/cQ5jBBpTwBy0o8HMwgxpzA
G7cYM8Wfy5dvWGd+CZOnEMjGdcn+5+MvKdoY6L7bASlLR/chs+P6YbQz+4BYjzgzayQRkRTD3n4g
G/mnnbU0GOukuYmLZqb9Ob79Ujp+/tzIwb7xB5nc0rcDuqT7dIU0axjvNCoTMATQTY1+PeFw0YM1
rjLnysd9OpPPd9TkljpCt/mPeXIdkR2ZtDcmItmy/ktfkrQxmXJjyukYIYW5No2fu2mmzQbVtVE1
6qcf+JhMkexj/Wil8HYcK36tiNbzfCyrlx/P6dv596pMV+clYS+l5Ml7QjuhGglf1P8SO8L2a+L5
P7uQiJZQvYTS31we7e/EdPpaOqZlm/PGmwFPNkw63qEcKJV+NH171vIWAWoU/WfbDK+8lE+hqjdt
gr0rt18sslSRQqBF63ovwrWojiItSFS1lpkuOcJJIrNclS4mZ7jNLG1hzCFHtgTgJQQKhcC/V2L8
JpPoRkz5L920KAo6I31CT/brKR5/FJONIlFk7xXEAWAB3Uw3YckJt5evWhifn+b82rAbZp/IdHDy
NHuq5Bqeg+C+sTDj9TmpUF1VudtWeQrEghnNdx+kqm5H6tbhf6NsTipgVq57NPu8vfImC3m6ftg6
QgybqZCfJKC4nT71Mg9p2DAnFb6frb3OfqpGW39DFysWWmR1P724pS48b1qRUzUrUXn5dztxxDt4
mRGhuGXtJi/0joMOEhstdb7pawyqjuPAP42rYj1OpXGf+k63QsTpD8ty7Mn8wjY2S5etL56nazhH
25DW0hi9JmPQffXbLKGcM7gYEYhoge8wxMMs6NU6DJnl8OxBll0WtiL2EMnRg09E5l0Xo+11+8K+
yzqzXwWCdhyhA/6hxuS5EVUOQXRAU7KYlOZsgj508BC0k1obOUHlyyYOQUfnU8+Gpp9gPrLpoCyh
W7/MKESCb2nZbV5TR2A1RApiTvlNYYuMXXzZ7NnJmvB89WllWOGELp7iQu/20QNuT4Ia4pLYl2So
NqyfQH0ir5jT5CKAG3X/1oAsXcIedp/bwZrmqiZQUt+jb1Pq2LCRrPzWMIQFDR5dfbgXBlGlnm6Q
dDqj56LpYXKhaje5RXm2NugLTiO3xXSRtbikmZV+Gx9KzhqPedeXz0naqy+UBad3s1BzAklIgFJo
4mQWPILEaeUfzkfRU5O02tpu0pAuhqxXFdyqmxiVSoBMesge+q6C5FRzSnbsotqKhAIbIixibJMm
2ox1glqkamA32DW1yhxdBsFzCFXZ8+8KxEcocZrh3odvvMwtUxJI2FEyGSEiuZWZ7yysgwi1rWl8
xC2uPwVCDO+qbMLDmOT+nSqk2jcpAltsj9SfOS2tPURci4zOyo2trOBQqKhftRjjtmMZa4S35c0S
9XoDYK+cscvY+POKOYewMQiLY2fcOFYVfXGCGJ8mNKv7rE+7VYRN70Biq752ZUUsD3L8VY/TYelW
TrqyIs4uBTWRbWnRkKtzrd/HrYJs2vKrcCgipswtDbhmUq0bbyJYy01Hmm0NnExt1hw5k0BrZj9c
nmXk56mcj9rVDekahiXE6WF0qouxTXpq470Yp/fErzRAQ5QU2JlPd26QGEh5igRxUeNv1ZCoXywK
7aGvRHMgCZciW7Ua0woBtbB0OPHbJimXOowOlO3FOq56dFjpLjVNkACNWWz6cjB/OqqgOVWmJUb4
gjRIvyluizKWazGxCo8xxl2HWtqyc6f0zu21Z9Rk5m0Rq2YbBxilOj/zaS74w008uB4HARqzbWV5
GzzJJGUXKW4JD7X9mHtkXnT2+FpXkdy4IyirseidfV1BX64rEBBF0/S4jwEPe/7grCaJxIs9cQl2
V8t2EQ7fr11jUf+Svr7QmBNWQhsphzSxQDoz9wJRXZL35A7j+8hea12rvHjTw5ytomZoCNGoYluu
AJsaaMU+aaGmhmZRvNbW5C0vP8vPew2qCrZyXSV1XbFQftwz2bnuj66B8yHynAfcwsjbXPelnLX/
mv14eawzW8V5JXDnypTuOPbp7jihLN53o4ZmuXQ3Ed6UujS6ReR4P1Ra3A4tiKygj16zgkIC2oel
2QbFlV3IfD0ftwVco6mjLKc867in24IgigytbkVAnVrstGR8bmWFE0i4V+7ruXWPvYfBeZYrNU53
xZNKtCBvi+C+8lMEVNKM71juPUjMvbfzYJUgAdfLeKGJqnmpR+Dml+/1570wo9ts5yzTtuYT+sfn
ytspmayH+jEerOrGLFEk4rNLvl8eRZy5nY4ulCl0ZUod+9bHYSJqwJVAc/lI4Wxm/U7N0UqMOTwV
ARxZVB1qxH5l5Me5vh1iJtkk3wSpSJd/xtlfwSGY5Q2HmHl6s7twcH2XB3H0evLoOc/fB9WVIcwz
H4rkTppsYly8v/rJh1IgcunRmeaPGb1QkwkrwMnX05ppku9TQSS3vB8oxzkVu/S8WPchuoj+h1tp
t0WxnWh+1MWjN0Uw/ojEo4fI1gMuj/qKua4GmQs4ip9Nu89MSI5zscbiy/FqulsGZodon5jWISyd
K1f1eSKngmNbylCWy5Hp70T/TwUcx3DiIK5JHgtM17ln/YV5vmSB0ZEwPT4NY7i//KTEaR2TcrtJ
pV0Kg2oxZ+STF8YLGscqOr86ti1G+DYYyJysuufJjIhxqHH2y9Z8pdppbnylwbiL/O3lX/D5XXFM
ZdmW7RqmNKjJf3xjbVfqqTIsgjpyZF6+iceqH793k21dubdn9uIfR5o/0X9urlB6jlQhGI5aEEF0
aZphHUT49QSsErqZqbEbJyi6xrRNEGg9lo4VIJjxR4Jiy/Q/Fgfn287HQRFH6HPZ6OTtBXk/jp0q
ymMniUDCJtO+DhHw/xZjxOX7+3dm+TjDMpRLrZxqJ10I8+QGxyKuBSqK4dhjl2Bbu3TFc+BDNi60
FRe8MCswC+4xwWJrCRy3BPnk6T1GP0uWt95ECErVXZkMzz1z6keWaVGkcJzTn2QZTjlllSqPU9dO
9IiZiroOHAZBAJcv/vMkwR3WTdZStka2fjpJqNbhpBBmROWGYhdlIFR1PFhBvHJsGnL/i7Godkta
PnQkTsdytGokM2isjyIv5VPgO9ZSlfl4KLQ4OuooRK/0QM7cxL/TH5VeRvxUyu691MAv1A/H0kut
/ZRAFMLZvS28RlybJD4vXjTmTGGwQDNXUNT6+OWkdlRoo2vWx1iOpEV3xFlOQU7X380532Ul6gIn
wlkSkOAD/APDS4IeOIHQsvTcAW+7Ebq7KlDZ+vItP/O72C2ZTB0OZ2Nu/cffRRG7aApZ10e/QE82
Barac6K9Vro4rSHyrTqWlJawhcsna81bi3/mDT8d6LJr2nRkXSho18gZrBQeomm4c1IsiyqhEjsZ
HPwuX92ZxeDfce156v5nXHBPbBiGdDxO4MAcREbJjl0yoWP1RjjX1tMze8EPV3k6DxduhPzMycZj
4oTi0bZCycb+jhR2gxBCO59uQzcUb0WZ2/d26la70ZAOiuaOZtXlyz53u22qdMAfdEX/8mRq9JBs
isROpmNv+Mm2UMp6k43I7jN/ln3otnenl7MmTur2ldr2mS/Koe4GEscA7MS29OMNbx3dEWkYT8cR
o9hCjArvVH50B6qVly/x3EBU7y0u0+S1PR3IofTcyGkajxmlBZyAY4h2sb+2mTjzdUidRdW0dZNt
xWk/yJFV1AgjG45+5N+iN/w6mdruP18Ia7Z0WVj0eaiTD7Ci5aGi1GiPUeeCWJShPa+mNcI0+fPy
SOcuxqAiKucpyOIV+PhseM3AMrZ1c0QcOCfrzQEuZC19vTzKmfWCSi+ziSXZRn86SKcFpE8NH9qx
m4oU6snPhGbHstfKBwRpl4c6d0GE/ICQZnGSLM0fL6iyR2nUMCWPodaWuA+tNYe9+MqLduZbovPq
Aseh/4Fl8eSuRVFRajr4gGOUqb1r0StKffS1LT08JNLhujFhLKghu7K7OXttNsdYDrB0W09fi6aA
XaSqsj42CQojJD/jEitEfeUOnntYFnv/uapM3s9p1cMMMkfLRNMfPVoCN00TEI9tjiQjVvqvFgfO
lcXmU+drVqbMh1VFe4UW8mnB3Jw6aZWyAszdGv2vlhSpn3U15hthxDZBRdTrtNqzvtt10C6zHN7H
KtZtfa/ZZbvRhiz7Sg5C+k6iEeHjYvL2KlE0uTUO/OQq4Yi9NqWfewo8BIevxpw/0ZM3zHAx1/VD
1R4TM4LUT3oRzq9wdfk1PjOVSXrcrMBs0nXz9DUuIgtnXOk3x8avHomIuq+1Jyvtnv4XoyimMUpc
7K9OO0lmbuCAbpLuWCL35PyWZG+xf+XbP3slPFvTkhzUrdMrMdo+gPrl10cktSP4knFcW1FPjXyQ
zpWF5tyb6+g6l+JYyI9Oe6g0Aq2iGPk+6kbgw+3tb4kPCc1AO6pCZSwv37xz7wGFVptPRXHeUCeT
QGcYk51hWDy6btgAqgfK/Ft0eX5lmDMXRauPaUYhqrLV6VxDa6fBKlT2R42FB6/ZDXxPH6jenJ3z
ny+IkVzF0Ymi56ceuOcEAZZosyNU8A3zFHDB//4qKGRbVPYdmpfOaRWlDcNas1AmHAOz+jIfT6Re
wIKUV1bPs3eMj4cTILJXtAMflwAeWBUGKBmPHLRpMfSQ0Lyu/j3NQl8BsPTyXTs3mvH3smZZijq9
qNLv6cENqj82du7dBFjsNbqwYaPf4Kh2rpSk5z3xyaGTIsZ8D//PYMbHSxvCUKha1v3RkPEXYOBz
NEECNgwD1ZwBVkXTeiivvBZnFjsKX7bDM3Mpap6eBiZb9lpgGOWxUD3+E6N8yhvtwEZv3842Y9+Z
tdbXFqEzH5eiyc/t1JHamZ+2co4WCl1ywhw5XZsDcRJgMYwrj+7slc2THyU91ASnRWE90yb6iGZ/
rPR6m8AVnPNr9nDLXJRTxVM84Jhk6RNXhj0zI6p5qyUpILBDOR12AO2mIrdtjgloSzjF9cEesLbR
wL3y5OYX/fRtoQXtuIKvQbEr+vi29CiliiCq6iP1iOhV1VXyIkMtPXpA6xaiSwgYbQlvuvw9iHMf
BB8d3VmBSuNTDUaaEh9K39VH5Wfm0ZJFvPbcNn+cmqhHKNEn68D9XYqSk2UDbCXAlHcXF1P1I4HZ
tdHqYY6i0801iHxtEYRt9H75B577fdLkM7JdqrXoOT7elQEyJaZhCgpdaaO1EnKrSmJ+KvJ2g2uN
6s9PQNrsRefCsYkORJ58r1EmPdUQ7nicI8L0odt6PspY6W05LX3pVHdlg/j5zWI4PhehuDxl/91q
/XO0NVNDy0qP0mzndwDtpF/cIFQQ68Dwrx1RzlQ4P4x1+nINY103VqUNROiFr4QL0Oq1zccBJJzo
/E3kgMrUC0j4UhzCUXu6/Az/nlY/vtrSoXAiYLayQ3VOWyxj6A9hM6YYMjuBjbnPn4UTQitEfbHy
StQK1OYIaauQwU+ZwJXWANBSMUZ959ZwsmM1H0UrIyJxN9jiYME3H5S/Okxma4175Yd2TVAbDS+9
ru+TpiCfPiUa2JLga7Vc3oNd+dqKAZtemz5ltb01cavWGUHaXaq+prY8SDCg4YQY0tBwhHu3I8Xu
WRzsJCnNmPJNh5+9QVPxmDTOyh4jAN6a9t6V1sHI8hc5NvoSxU5C6AYASJ9dL278d9PRDjMWzWmM
V50ZBFXBLmlMrHhy2IZdeqf1Odw6/9XR/d2YOBQcShMkdv3i8PJZgbVtMv2gFKAp20luqP6gCEGy
sPwLf/OTxwRhb6rgdRGsw6z+G7/p3cynEoN1uPwIz+z72QJwfuYvljNEbx+/Q7ttwgwIcPIo6+5h
9Jtd4Y37qcQD5zt7jM3rsO9oLmPcq0b/T1zQQGjtF28YbosqeMQsjVClLUq88SFRNMF/PhjPvw6B
G/OVzec7f2r/fEpxmaU6+6QRfh9Y5jB9oLf4fPkOfJ6IPg4x//N/hsAOENRoq8Zjq+ZAJ9l9I7KC
0JLLo3xeSdnXGzr6cc5XBjuHj6PUJuVfCojD0R2zpdamC9vcXB7hzKxDN0qnzYH2RbJsfxwBPFI1
Na3RHS2jgxn6Yy67jLQ4Lo9yZsJxbbJ8TXb3PBJxWsAix6kq0KWLB9v8pWwN7AskzGNLQiTWInqo
P/pGW3fmtdX685br47AnT0nEHagL0BgPWh73kvxTQuXAotibTB/iu8nriDIvWvNd0QF/AMd7tSUH
/4wb+HGyo2vF3stCAmsiRT55FwfOoDnHfvvOrV3YjINAyJ3+TtGF+K54Mir3UbQVJr7c2JphDVI5
/+VUfUcpoiKJoF7rs0c4ROUTOdB3nK57J3fOB4tXAfmS3Y0uxwrFQgGKpdOIOYiIYRnw7FCzu0sK
XDLW8KSPaYPapHbJkK+/pQY0OtnRDGWy2nYBsIAWxTCunZL4AD/EZmwXh2IAVZHgtF4ESbkSffwn
S2iKGuX4ze0msSG8hBQNL+4xJTvp1jKh8xoVnc2ikYTKDDrwDgejjiqXnpPye7vHvkfhHgSmt7DL
GoiG3wB8iQRFzRYgOTALASJH2j9MLxF7sqP9Ve1awUYqDHQm6Yiyi39pif7D7SwgW9PN6A0rL7TX
tqxefbcL9k3ddYAqwS3LviXQIDY3hDeCRK6/ASOiopDEL7U+R/Xo0TRPztEyaiI4w5NLbG++J27u
qApj7xntUtns7zAhP1ZGry3CaNrqUz1tK80FlZocdIcwbWU99k32U5aAFUvrLgMfl4wEvPSmukM/
O/vCsI256j5JigdVyiPw+ndcPjh70/hZesNDCW9kGOWOwskhD6xVF5YvXtYdbZU85fZEOmR2q9vJ
tmVIX/nQSR2xVTr2fyIRMJ28dKa5N/sQI93408VchVJxb0kSb2P3NdKmbu0INwSZBFisQ2ECCG5H
fO5ROcO2n31jnfNSJE6zwHIPXy2K9grSRKMhF5c0dnnB2pUXqXZbdg1RfC2Q6TyE+mH3Ggl1dOfw
kser1MpBwgG/D71qe3nm+Dw/UUelWMf2i13pp/12Ubnc1URD18pOoVuwgl/9Rj9Psu58nqWLQ9mB
cs3JFKgnmWX4UxA+R00CDQOGKTlLPO//fiHUg1wmWoW/6nTTE9sJdAjDbu8gcPOV/P9ciPF5UWI2
QVChqG4bzqciQGoPZmaWqgWd9sa2ZUFpC3PpfETq4CWMwd1f2y50WQoxbI7yPeWIoG9WbtEdXOBy
lhpu+CD2MKl5zNsiOnYjkgmyRg2Pz6k2d3pezkTuK4uQNd/ik0mSvbxJg5/DB36Bk0eQNBZAE2rM
d5Y37Avx249iZIzakpQkM/8GSmuR4+bN/XErAEXZgEZaThr8eldF80W0bvU3zDIjq6/qCE4mCn3g
iMRFxCihSy97iGZ0RZHzYWhLVTfLvt86JJbwN4h6u1ALsbRnPxWEls43SX/9rk/TMhsJwMjxnwNW
nMzl5TfizOLEgotgA006XcvTihezuB760gWQZm8UTfVFo9/KnAC4CK4McTrO5H6FSHhl1HNL8d+D
q0ENnG34aYmYvBA/K4e4v0tao9gI34Zq2vrEvJSed4BjDveSeEROcJDZBqMK0BzCcbh86Z8P75x0
5KzHodXt6qeLYhDF2cgRVNxViQs+eayCu8A2w7e8qbrbbqrsW/IG85vWn7K3yyOf+USYTKjF4aek
oXbauKycKsnDsBnu2IHMxbhghazp6pTy+eg4T1n/b5TTNqVkJz7geOnvWpk/8l8es7Z+trz2NjHV
Fjf0tVPxmU2Goj0z+184rypznuL+2Y16E0kS0o+HOwNcy9PomWz6xybc4LXQHkhqhZExb8xHw6Pm
5BqQN2Bw+MdeKfNGRAUbAA5kW8/VCGlKDNvb9wWUy0VXAe+oHXOEvNMVJv669kelVAP8WisiIEIi
PhDEpr1oWTGszKYbfiqIz+9m1mQ/sIHDVM4YCPW51F5IKpnusXy1x1IELtmGFVT0Amlo2LD5ELTC
OdKgxfKmtvuhWQXKD6tPbkaqzis5sJT7GKChJmWY4Y2+Zu/Uud39YAblq91M9Q2/07rHzInGGlLv
BsQtluumoVTgwq7vBHMMuHsLsfuMtrP6sny5/Gqde6n/fQgnOz0IOlNIxhJW6nr8ljbRrRU22rI0
ZbKE6fW7hqpHhpT6dnnUM6vXh0c/v4r/PPpYRfaQO6q7K3oaMGSU2qM+XJkzzr7Os2YEbye909Nj
SE4qhmwAMt1ptOTAcx4smZDncYeGEWNc9v3yFZ2ZF8lHoUiqcP6LT549qXX1INug+78rpYe+jFC9
aV74SZEiMuPycGd2GFTMXco8rJlz+fzjDSwKvQqFWU4Petnlq34cxKbwSDroiRXaXx7qzLOiZCMp
otObQ5x8MlRpwxOztKK7q2qhniMtLHd1DAv28ihnpjiXJprFNo/qIQXSjxc089JzvxHdXa2bHYAE
0ANl5qe/EpEZNy6iht+Xx/vrjzhZvel10SOaxYcodE8uSzWNGVZO0NwNCuW0moB+WBYVpf4Bedxq
bOUKs3yJZqompY/qsz8tbFc/aJq9uvxLPj1KjvqouubWMb29T8uK4VVC2nprP6Qq0A/EfKgXIxQk
u5TOdKVd9XkZncdy/8o5Hfzsp53PTFSJbsWpc9choO18QovCKUGjDZHKyKW7cofyJRu9btEZ7PhC
sxyu1GA+vUy8q2wacNEjaZ0P7x8fcztExKeo3LhDizE+TFrmb4pEi35evqWfFYLzMHPfAlkGwpPT
kzv+iTHKm9C+IzQPBoXv/+lho3Q2PexcbHoDeqUjBmgYKcJ/N8V2oZEJU/TDtb79p+uFf0ANweUd
EyivTtUO4MfydkCWeO+O4VsXNo+VumbkxOvDTfvwKuMDcnFCz+8xtp3TL7RqRo6GbNSPWM6fk1rb
h5FrUKoK+6U29uNa6frRJWkl0p0FTexFplnIVCLvPWzpBNRIqSeaVEbWbkZH3Iu2IxqXoof6Y0b1
rhDGd7zeNAIL4zbP6nDhwB0TGUW+5suswIOYt61z+XVidRui6s5KyTh0umM4eU/j+FYHWPjz8d7o
29cgqH5aclw7HQ9FYTiKjY2GMLE1i6fRTp8zld/WuofD0t7p3m0N5TlqCQAbM2A/+q3tv1ZEoDgl
sqYx2kR+/Cgq/9B5gOOjdec1O5HBf+XaY6deZn4JHMF+jLAJpAO/Rwzww365Q7jFYTQulUnhIA62
YwjAUQfLBhAMV8ROqhTgXhMsG7fluElyJCdGlRH7p/1ypsfOI4O6CQgktFap3u9U6y2j+s3oidpM
xa1riS/Ivd71KJy3gyAeBS1U+7Eb2oMXajs6nXABgDdVB1uz15N3m9jjT7opKdwYJLuomB2HHLL2
qwQPVwc1/J830cPE0uAhl126dgCvZ8rfOuG44aYuBiLRS24yZSM0CDE5YsWTOzU3bSo2XR6uI8ve
lRoQwfELpuK3wkh2Xm4sA/YvDbdM7zQy8OBBWsW6wstEhsoKwXRvElgqhu0op2+W1cGRjcSXpvld
aNmebTDOEhJYzV8Fjq0FF6ENVISr8UvmfetLchHHVFtkQf1S4fCbHLnC1LOcH0rIa6jzNDURr/0a
JTdOQdcl2dj1nENopXsYoxKo07c2cNQqigFBoWz1jGrjmcFOryCcl4Z44qT6mLbFjZ96dz5ZLJM9
rLP0nhu/bD3CHvNvbilheOqvRp7UJMvKP/E4qUWSfS2LmqBee2EVNBAgQxyHOn0QE6UV37F+BYOz
0bPoWXFUWziFjQ9IwN2UG6ztC4OcV6eutig9FnY93Deqe5k4y5kDecAeOLDEfg0S56i74sFV05PW
IKDsurWSIwCj9tWurPu+9N5jWb1bVrbSdeCE7G1jR2KUY6PXUO1piqWtTUvhNjcqLJ+FJ3Fb48NB
ej8P21erzi6OOptFwIALJy8OOXtNrYLuG9V/rOLvn4gwYfqRQTxUvrETbQ/aYtUq7oQ+h4FVhvzW
VlCq3Yzg0IZiiWSl0zRo1USYxKgkPHLuVnKKvzrCht5IzFF/O/Vqm4gYs9cAOLUcySeC1C68+8qw
7uXICmLrt85A2wOyo7aedMKjcRal08Sx7H5QPjnc5f2kshdPyNtIC46FGHcZpDWpB8RQjLwVvlhW
NWFGTEdjwr+j1pf0FB/jnkA+q34p1IQ+M1jXYXSf8wdBpiwwI+3bChhf2S1a6nYO7lGUs3jBMRMP
2covfsC72uM8u21jf+Vm5EfxWsVYRbUquAllvS4TYrSt5C0MdChiw9FoA3sJ1OB9/up1tHZyhuIC
oxyJuDeQlDh3fRRu7dx0thYlSVB2w3PlRbsMf2KqnDcovkezLF9bTltQWtKN1SnARVVBLkdFOEE6
+6LGdU6IaxECg3TnuQ1QUtvaZNWURb53IaMBAYmAnsZts/IdB7MV8jJ6fz/yTGwGDXSSY4Kc75ZD
Wy5Tg54Bgu+JTrKhyVvwm3LhJCbIsSECZVUt5+nPaULQxsmMrooKclI98eA1M9N3wlFi2N+nTgMw
riihNRQErZqNgOUWvxwShlaYfYsbfSzfA6nDu2eeSutoZ+cRYMHywHq80JJqgzZ/z4KOhRHHRVNU
+7qpC2BxGfthnEhp1e0ns4WvbYakgbrld4jOfN+x9tuP3e9hVb4TO/QjnPKHqtVfkTPcN8a4oy8G
1djWxkWkWWBgeotYn2AaX/w0oMJmj+gtGsGurbfjg6uTpeZStroZZI/jrc7S/NDZtrM1ioAvbnDS
ehGOHhnx2DT2jW2ZL3pk2is9B4qBDIqIx3Fqik0pg3alUd+pLfUMIxaiq6am90hU+AlQUSPCUzUp
D8QzqPRPnpfJITSa8MUKBRZoWjwLHSzLsk9mujCoh8YDFQtbAUNl9Mq61q6b3i62Ue6pQ0yB95Yh
uhWmsurWrhz1Qgq3B2x80Ad/Kxq9fLOSElgjAubVlMfBTU8t+NWJ6/4XJmxLIGiO4xu25t5CGTM2
bcp0oB0guoIxh6+ckAT2HaXusNMACW/Mrh0Pgde0WyCm4A0J/gGvR+jo1AHJ7QCPgBUbiRKvAqbu
Gj5VFWp/9EEa1D8E6Uaar9NyKTQHOwvghcMYmpgEa50svs4f11OHZ3ERtmVxCAYmzb7Iyy+YxIon
otTJ0dpGXZctFfCEn5RQw/UgxdblZexDe4P8/hAJC28TW/OwHJ/Z5eHswfG8SNwel2pxHAz3oSdp
hE/spiiNQyfINkP3twIcuG1sFO5u/VuTfUboEqwB9E5/CtW+IbmQpEAZaq2L4KZyrB8TEscFxoov
SGr+ZHhP5zUXPAokPaB8Ai0cGaWLRBDnUhIdg7vcy6zvlKm2If05zfc3g0esjmYYRDqmkFbLApOo
gEFWNeugSZ6SIldrTYY/0GgmHObbr9aAJjtMHVymMLIgLalF2bpPYQjdaIqrb7Tb17qe3+dSENVs
9v4KPQn8S/ppi7xV9w2qgWmaNDA00VvsOjcJa+XY9YhJLEbQxR5zzAHo0KoydLCMgf+QwQblanc9
GijNqB/8yXsVcnIONSGlK3MKd8LPNazJ3kvVqnYfNkmyFqmurUQBjTKea/jZesyKjdZSROlrXbt1
tWLZDOK2DI1HoNqLmMmFNWE9+CRQFmxA53V+SPH6T7hoy2qN/h7ULt6QMpfURK0tsuYdylaSHKE1
9vlmMkcyjqlkgnxZRQnXEmcPmWfOGfPbqM1fTVAbI2u97/O5ji2sM/eLC0/Pp/YbUt0XtVwnSPJI
9tW2U1q9V7pzG3feVreMdT6m7HTsrXS9zfz/c6qety54iPdEuRNA8rUoMdbE1lp47nerBElqgb72
bifai2lbr0L5P4SdWY+cyNa1fxES83CbCTnWPJdvkKtsMwQEBEMw/Pr3ob+b77ilc6RuuduucmWS
ELFj7bXX0xREzuofhb8eto+3wfWdqf6kQ9JP9O/MNq+LBzileNmKsZ7dyBgJQhzmowbMCK/7FgoI
vv9i16wFf9W08bmAG5XOxoA5mg21zhR272Tv7oT9G6zxiZSlC/NHoCgR4Kqx+5NOEVPb5e9AWq+1
ox94fVtdP9mk4LdEog7vBl9RR6TsZvKfba6x3F3dTnHkPGqaPls1IsffJv04way59K191LKn5hF5
rMgVpqlQshiSD6JHrdMDyYeUBDHDIYntuW82bvrBav6QQ/dAc5C0Or0vjPXKhKATDmd7+jG6BqRN
k2wI7IMe6yPdqyMSzcHhW6uZQCOHIU1AhuT6Foc8Exu3N70ql55q5v+R0ksCgkFIW9q1uETLWm1h
7W/l7B42o8foF5eoiW63D0H0w0tXTfgL+i+1dJ99Jk+9tG+n5qUiymsn++jYDfpaeeE1wm9DZv5W
5rdG+SVMOlpOsADqysCEQLfx2KFd0jLTfR85IG7GpA+cJJq809yOz572Yq51GtVnz5qOs7c+2153
b0TyQhb5ebvoMwK+YxHelcqk7x/bnNKCYYCtdPTMJiaRKSY/hWSxNXzeTFjrwg42Zr/nBgZzuUKo
JuzqMI3invwshhlN7jh3P09g5bgZp2HYJpajndeS4yhaO5nISiRlLy4Mj1gM/y5bSfafrL2XAhOl
JEJtOC7ip5X6x8Dg1iQDtE3jHNSukQZPZqdOhpFhM2GR8TUkGmK4jTQxnDGme0ndNxCqmn2GTQlj
g0xEfDUmXf3t6JdRRWH+gO5BC7fkLvId+0TVrtcJQgZ7A6fMAQ+xuXQXJrUO20xapYbLdgolB/k4
K8Wk+HwfNSLZltaWR8JlHW44fEhbQPQs7gZZnSptvwCpfMxHcMvTOt8vvvHrv2sFm87z1+HZsR1G
15icRHr6+/A8FZPt9NIBwBdI9qtw+PLhoTwN80oFlTcdZmuzqg6uYgEYiTv8H+rPv1TKTZsk0RHV
kHARZkj+UxCxSUy3/AoQTbDkP4OlfMnM4ffApB6tpArb/dL/D6Htr/fLHcQQIU5AD3M0gzn+XwoM
M9VO1KhJvBRLcxQ8T3pYHrR5Gfvx0TXnY23/0eH/kPr//TNdm4SSf/6JUCz/epNGhiHKqIiqJvRl
b3bfYSM4uXDA8kwWhEOr0AAm43+F1v0lrG3BcP/xU/+ywonWJ7iU2uxZ4QcACb8b2/u6ObXybWND
BOmd4miW/9GEyritd/D6J6uwX9Q0/4+P+G/V7V8vxPnPz7gOuikXaRc+C3KR7YxN+OJ0cm+7T57u
L4O8GFEZ5+Pnf7+x/26sRshfqNGc0CIEVe9fNtrAIECJyEbnGRaFyTmvKb4ii7BQjtNE2exYqdTH
DHLpnCkArYuaHsTqwXnx3Jl0S8dnAQHAcKVc7286bxLHek3rnCUswx+mnOKmYiLyVvtFd19mis5+
MeQnh544csZYOIyoNhbs8t44/vc39q/PlVlTmt40pLmDGVf6625ai0zBd/AX1l8iIACkDSlBqyL7
LVxrevnvP+svWZpraLtBaOOCYQWjTbXd2f9fowIEb26afWQ+25ljnpi6dndzVPoHSFsk57e4UP77
zyND4C81b/uRTHoxoLjNnlrO39ql6RFxMXm+89x16rwG1l0E0FpUOLD56GqjE7Givt2ZVvvuj9W7
Q9J3KtQl6onbMbzyIDT0LX6jBaYYZjR2xEheUUBNm/7yGvrIUXQW5IeYGSfmdp3ORhscB8u6MVr/
GtXNxZqL2Gi8nQymS5UzNSj9IZnn/DNzovvtD7DmEci9pa94ScoENkeWu8gr/qA1/nPszv0cnoaF
C9CQH0tY3DDieh7SLMkAj1fBJtWVe8meR6C0P7YvBRgsoEoz6BdZHBj0v3XbMFaN81Jj6tgNS/no
QMGorU+z/gbaTaS9vjHL9lwUprljqiXOg18ICn/Ctb1pDOdQcLVIQY69LfdiJglrjp780T9GrTiB
6STeiIsYwj5xnbgPur3t/Oir9TZ3hqRczUtV/8xQD1LAb+38aWF88AmmN1W1w3NwKZp8zyH/bFp/
vAy23RKdrGE9S6a/J9N9bljbMM2fnKx7s2s76dufNc3G0XJPg172SxgcWtG/VI68ElsCebiu77GT
JYxc7IP1NRPGqx1mt1brcVKvD33u4NN+W+m0S4Ii9qK8FHZD8PqokQVJMhueV9HvkYDjIfOyo0FJ
yorS5d1tZzfx2tvqxpR8Xrx6a0Rf6gxgfTrm1UfmlJEjFKZXjyCLFYKM6eczWUVkKo0vGdH+HjCo
GgkxjLAVOJULyICLje1fR5R20cJZavsNubjXOcd5m971QXvA7YqCGhnE/WM/LvR9Weg4NTumqAma
qgwAMkF0Ia/kGqnudp2Ha8RxpQ9tEnz9H4EZXRyLODHatxPdXCtI8g4uAYk9ZsPRYSOQ2n1CaOxd
S6bQfihNesC4yeC2+/3wOszda7HOFVxTNJdS+oqS2oamySlA8UhMnhlL4mzSBnoo98JAvbGzbNLT
I1yh9vK0XaWgJkJfRu8Au1knv6tGH2SbfbsFdGvR64/BahMZuvCga3sfpiRMcD6DXPqH5K08ZpYW
kIdqg4dgVP1jnbkj2lQQdrdB7bxPa68OzXZpUemSCVJJs8qLPYnX0JncB1116gbOZITLoYHy6Kmv
wZP2eTaluIwjEx9e7+n3fHBn4I6OtSdazXzTZMGmkMvMRTw7puquzRqmT4bhhvGE5ffd1S2Ws3Is
QdYuTjL6aYf/BCcyaMYtpt00PkRVpAfg5TppCsdJ8qlbHggQJSjGZUrzqWJiINY55jvDzziNMyoW
3JoLja0jnVyp9yU3z4auDPSL34dwTkvMrrFrlsGH1AFabyfnlq1W1q/+tKK+FPDVOQus0dn0IJgV
bufchEHDh95UqUl73wuCZ8hf4Wvn22jKRduL6yLI//Bb96Q4MpPRmz47Wb9bW530W6unM9VhrGEJ
1h6d8yF1gUOMVnfpovLZjjLipLI7RYpq0gbld2C3zan0zV+45t5dowZvKC5k2SeKJGBj5JSd2QPK
swd2bZMV5y54guX32ZDptjq1ty8G+z2cffLFGsENaLqcpCFLBo19WnneaGEIOA5+ap689I5oYyRa
czcx09KPLz5g704vB69GeiUjY/sGC9Yb/spy9n8GGzYnvZF4PfilYox7R6VkDv1mIMLDvK+I51Zw
dwmhyaYnaUTvY6E/2rUko9pDBf8tRufIH5qA7AcxIAUMscwwsXLRmdiRCDpqS+jP3joCpoxoipGt
YRSNBwV8t7tYRnBvlF2y+U1a92LOVsx/5sv4PTbzb7tx4K2mPqB633hQFWPcOf4EWg05R4wss/eL
OsBTeWVkqPGApnHZPH/g7n4BM8nDQQpJ9zDK+VuXrU2hESBNW/HQ3m9vkQ7ikTdV02t1gvYbq82e
CpVczwdDfQsVPPC+uBqjeZnIIZP+q5k+RbU8bj97tbqjnc1RjGum2N5pCs7Ckz1xZbd4vZ86WVy8
KaW29wCeuwssiLSGaseiyauiNCuW9jUjXjegayN7uzz0tGRx2F3q1taXNgtY5i/Wxl/o+1gOKg5X
kwIy2I26ii0wM061njzuOb4ldEoNxuwC4onzi3nZROntb6IE7S4rvFb8iJ9BXZ3539ySxRNfkwYm
jLh6OZBKR6cs4nTsoQ1WAb85Yp/kmNSxfFbBiW+SorqRjo/nkTQu69N2u2cO4sJQI/bYC1lvR36x
h+kwMbRgLU/b1xJhvr0W7Ldv/GGm2jP/N/b1D9vhdDYAqZ2vXGD4Li9lmAO+CfDWir0sfzSKhAi+
GCP59krzwrznl4zcuZjXYs7lpwJVzbmCXxyQmBUpscPCWWY02y07YpOL3ozSSwiWS4y+uxhZ+BFy
pO1aptg4lyrHSAIP9B1/ed/c8Iuhuy88vGd3Lc2Hljl1tbOKNn0gfDGkbyHPXtgea/LlCm/FGzzb
1zbVb1lt/fRGN9zZXn0zNg10NdSkVOgXiyLKGnvoQisAixKewDhlPys81jA4Vwd+NtYN4jcuZkmC
Szlv3uAVKEqRDsBjnXKfm4B7QcD4Yv3U7MTEerGCWh4yR7g+U4unt77ylu3Yv/bHuVb3qsiotnU/
7reIbGs3l1XN08wYfLJyotyRl4xKl8GPdaH7RNXCdVAeBZtRiaO2Ox960yDgO/lwA1xj0aQbMsmg
9lVIeh2f1tDEymuYCA5ThPpicZmRqwE84CO/KyOze5oLw33xV7r8EWaZXcHv7cuxB1QteI9uded6
/VddFD8l/aS9zZz3fh7Ez9pePvGZBLupXVi36hRYQGa/VtIc42me7um7yx9FJN7DxZiPjKyAWJxD
Rb1CUGQr7OaYy0Dc+RpaMZEFUKsMfwSxWFhHGTmorppV3fJkCkdtwdBWV9x/1eKlicjnZysHD38g
4b/cZ2JaX1Q3f4aF+0LFDtZ0tIxrRM2UPTODO+zdXP2gN/7LcOXXZMFSNLv0B5iEIcRs5dQLYXYh
pBBSo4BO4eok3bLzZOzYBRC/yngXgQhj6a9GXIEnoWulu4+mjz6hdoYfcMw24EdGRenTkjouy3Ab
Eh1lIuKdG48Oxb5ae+dhY95ercIsL26Xv9F6Rygx2te6qO3YYE+5mfooojG2icwmRy63XIPPbsqC
q4acYBxb8vTuy7CdrkgV1U5aJs7zzHTOiwNX3jLbG5Tm6QN7efRTeSPZkn7p+ecQXfzEVCHJ37bN
pACSbG+nLBOOB/16xmyV0SMpURJKpqLxoZkCUAmJSR9klwOGzTuGid0A/WPnemOeoZhzuJkDD1Us
s9A+GNLFLj3o4iB1LVB3RgtX85AV0biv7CB/YGXOWGDtdIalS8zGOWOXPkozY6Snn+fbLKvgqqc2
0ezlarwEhILQ9RI6f4vKEro5o5csPNgms6Br39uw07darV7cKVP9HmsCWpK6cirAv+koBZsphjkc
/lR8AuyIvC2ccnxvyCX093bUFd95uVQnQ6vymq/5z2nK/1gq/NXY9N+Q3dV7utbhsCt67gAbNe1X
UfUUjI6vUrYeckkYH+sOIl/bH+aUzseq7oMvXk+dSE04jC02M59dmXs1O2yo9YBHQAqToaA1QOat
4R3JYDAfi7yXNA7LAbRxH9S7NA/Yh0pgHlbB3sRk8rfOCtoXnCxdm45XOyRemiHuq2Cg5RBBg9Ws
Umk04E4a1FNA2+wabrK7tRzCzadkK3cbAANIE4WdueuhxcxLd6htTAn0MegyHxsTpGhjyp0yDUY4
wCoFRFkODWZGiiOiiRdvoRywUdu7PHEafcIHtnfgbabzeEf02pWRzqtuun3drYdcKOp3CHS6Zqp6
cPLfkUJQHeGkI54Sn8mubzzmnqa68AfA5x79OlCGZi1HJt4ywTm0vk5O91ilVsQXWT/8pvxKwbzt
Rn+K24UzYTbhXtB3kwIy11SX0muOQSiJLxyRp4I7u3BpMhvmURrN3RrmX2pGHx1U+TxHDKF0Q/TV
m/4BLMePkQkV/n4c5b4LO0XplsXGaAnL1o57k4fWB5mGdNooXGmM0eNMSs86G+v6Qn7xexmlQK8Y
6wA/0y5wEJ31TQZVQtLWlbGLuKqMx2ki9bQKz3LL2dElqaveqxhp3HVNaxKZF7hxlLKGyk7v7WpC
6wzQWXX/1XaQ0K1hiQe1fJYujYHtfVLNQ5IW34Ueb8Y2O49ZWe0d8uKOgdPrGz4OGi1eOO2HKbrz
nTwlB3M4by8uypufxL7hYVNNm56CsQWrF0LmixQtP0Eyf82euQs6c7n6LUC9kMkbrKxQOCdugoXN
coW/Q+JeR26szBomeRh96ZHghVkRBCwui+/sDbvW6PGBswR7O6erJKto70ye+2wsxbvn66eVVvYu
c4aGMRS6h1+86Smp0/DYrPWLtizyMuabzbMelQAMJKGg+M33Zm+8ZjWnRa20lLtUY+sIIm/dOcLb
6/L3MkTvhgkvbWcOrfYSQ9cL5vP1SOcXr6oLbtyrUa87facmHp8SdFkVztZ3uch8F43kuor+19Zh
dNj9ArGcSImMGSe9pFV2Z4z66AN+I9Hv1VynY4ORggTGRxJfXoqILjHEJt33SZ6y1/bBn1QDVsAH
4aZL0kbtslu7f0wtcEzWB9dTFHTZSZTZPU3kG5E3FIrjbVvRrWjbO2lCMHS6X6s3IIu3cFfn5Uak
0zlf67PbwA8h/jfKRw7lJi0kBPlEDSFdKX3qdXQvgiZO8/CQ2sUPHHpzvPCo7WHHwkiyCG82FYvb
vLTHNnR+wlUEiN6s5v26grWtVJef7ZL4K7nSrVAl+PYVHoM1zVWcmVgVUkm47jrRUreG4n3M6j/j
wLwBIbgBk6XSTqwxE4dItaxCMhsSJw+Nc1mLgyhhpC3zdKK7fO/W7nLbp1HJ0mAeHAWPtZqKBe8Y
Z/ccKGPNKxKbq8wrGPJZhHvou/GDHs+LrENiV4YZoGGbt3Er3UPbEdIbTk9pDQ/NB5h0mYw+duf2
vahc66loRvsVBAvcsDW1iIGmU2W3NL+In7/BBofq0Mn25JtVe8D0iUWj54hJsetWJEhyFxA/yRxf
fkCkPQRT+DLYbDtA6soaCDwzBYz10kAfFYcwNSj6r+JuqrEWlA5cGJwcVtKC2po765T79iOqdkYO
jLjJtoZuZqmzSaIlRkEip+lpqbGM/ai+c3L/yO7FlJhaYC/KoDmQP7BsUdzDYV4HlXSefugtfSnl
dlym3b61QPYpVg+9KKiD5meEUz8ftt0zdG+KYH4em+rcFeDe67y/CerC3bGA7MOc4fZeHqvCv7it
f1fkyy/GpT8CAzuIM11X0d61ff7RdCPajz0d1PbMTJ2DoWT0nt0BXk1fvRlpew0HO9ylY/htd6Dt
3IKrxxDyXaSdRA/pfSPr96HMXqe8/TOWdfqaSmXt5cQCuMCt3FZBIInKSATPQBuiLvv02hi3ToIB
YHzLjuSkJycQPxaaa8JyE1kyC5MO00WJjmKldI4RYVXk1IW3ru9dKDpvwApDzDMe64kJEE1dKQQ9
0fGu6NIvkHc3+LY/lo4W1DZdozPvGPH6QTpdow1jOWS7ZuivlAC3Kt8aAz3JNFZKZVM8GmtzICD4
ZbvmYTHDpfMPKY4hL6CPoL23RkeY/wycNPLsjDKpeZiX3GD3xDNRlM9rrY5I7F+rrLeUVjKoCbsv
AwC45oLf2Ps98dO3b8iY08Oe86wK523109MaaNTJ+VCP9n5culjyF4+8cpuhnnrhylPKXTktz9n0
w54IxJfDjTDfZt8nnu9dtBY95A3+VsSmI5KJZiDOTdxGOXDW5jbDXT1nSIqEATJsaN9aerjmVjvu
3BzvyuIElzFyX0ZHklRqnJGp70gjPBWBuQvd7kpkzEtBrlufUXxst6DaKiD2V0yOd7PvngGWnbc8
F3tjk6/9Yfts62Y5haxa4UK31VtL7HK1fLe6MbFZQ1MscHW1Hou8uc8a50GZ+jQaJgGWA24w83ED
6C0Oct/2SWyfCq/vFC3htcyKr7GYnyVT8wu9h6Pmfk/b/GN2v/oh56lcyyaZVgb0l6k4+QseCDCk
7mhc1gbILOkUO8dW+yWzHldjYo6pTspJ8ZzD9EIYsfL3YAyYUBc/iSSh6cnZRa6U1fNqgnr0g8TI
cTCNqjp0s3go+MxGaT+XtvomcQHXjdH9NDuqS8sQiS9bqAlttR/n8AETCK6rBhjz/7u3lkY2ONqm
xAgD3kGapMF6xmlDxmU/vXgS8whwqlNG4LF2qfUaAeYR+El9DGunBNTIodRaqmSdRoxKIh7RMBvK
fTwdNNoYelzGk6P5mtG+BNq6HQvz0SBZgLMBqJ7ebMGJBN/FIA2GfcJdCHFzxiBOlvbR98qboZ5O
thbJMohDL2RSluae4v2lwU8JkuhoiPBrtCBYThFAwIx7aZE4ybZhZk646b52wGZb+lDyWMlCHZUt
HhvuCStCjJ7/DBmu40gd185GjrO+HUNjYbCkDxE2LR8Z5ngbgHunoTqCVceXa8RG4N6kXKsgrFhT
CIHt+TGeshPoIq+D5d15q/XZ0ffrjea6ECpWbK9lNelMMcLtIAKm4fzZGo8et2cB7m4P0xrCX/Br
GotrVbOD6iJbjzSB67PADB+jrHoXoNfGPvCNPulsHK1YKz+5Qz+wo6x7HsHOVfHKTVRYxmNbVHsx
gOib05734ZsvUcsbmsL2xeXGrxc/7tkeJ5SWrdufSu8uxTOsZsnoMUKlHRzbbjp11M/1Nha5aD82
mJAirfyPR7i68pd4Gn6orb4GQ8E2kZTAmsuiu+NEBkO1vgHzfi3C8AL9986CyTIa9b1VRTe5hmFT
y68istDTOVlW5k9BI2ZnGsbNSuRBD1naUyGJ6owdtgV7iHvsR+6lgAYOSVrDPkBnPvjiVx7h/zXB
fLqFuHjMO2EhEZIboyUIPqjiuZZngY90k6FsFXzWAIf2tVd9rfl48j19yrqaAsQgoKu+X5Hrdqra
uME0l8RvYBXP6Sh+OLzGyG/OacHykgG0r8TFiUYinKdravHUeMvcx2yb+2bODqnLE7e94hIyqldG
sVt4wAyrKw3Xg9EFcY2bRjrjXYgJbuCc7mMU63AgTV5OKgTz2CD3dnmIIBEVE9hdl7HjYG47xNGW
iA4N5IFJBnxlc5YUdrStuCdnoBAi/guh/zh1o731Web9Ynr0i8w3i/2mcV2aXjQ4RmxYvekdUH7e
thuRKTtWnpRG2XQr0vLcTunt2NWJVRZ/MCK9VARVAJmIR5T1nd81cd/6T55Sx8i3Dk2rTrVZ37SZ
PhQ9A6OImy4c4NFez5AY4ggiXemwHPe1c1sIek3rshkY12ch3xraMfmAGGlitTO99s2l6MJZYuA3
BQeP8VWr+imLzP2ce59tigNKqDrRVUG94WMFpJ3dC5iuVcjFNn45fhmH2j6Fk3PrrI9LPzyXwr9E
Q3Sgb/wHWPuHt6RXlm8bU715kMN6pci8mZEJtttMCuNnM1nf2xuBUUJTefquKcPWvrux2Z3N/L0I
Z7rlrAMBrbqyP8+lPM2GunDGiUurfaT2QPsgKjxXyASllR9Qak+1ga9HCMwxI84W/Um2+pE9Eq4f
in3OYgbC6bDq4Q2TOY5rXPsZy7ffNj+snmupxHgWnfzTdvOfTqELGZ9BgYWhUs7drNtD7kdss9kD
cyd7jHWH3GGjycQLpLiG0YL+PuyN53mSJzabk7lI7DdBBqvE3JiVw4+ZXXrZeLLMnzKoEaW/NfZW
0HYc07YjbVBNu5DXMk/Oq6WRqdTmZ0iH68BSta0hKV3dsZ1Q6IwyUYR74+PHKkSeQh3Vb307sdkz
7JCCi91x8Z5HVZ5q2lpTrxqU6gmhtXigJ7thCty31OjYku3L6A08ad7LxKZqmcV3F1rljuCBiUuY
vq/btPEWc85KY/1jA+p0eBm2w8tQyv222hPb/DPrrPO0qpXsBMSkwRUnjYAQi7J5VplTUApa7xFP
MLuHpIkG5UMrm3iN9tJUGQ751Xwj23y/BsCEtUAqDetqHwGZGnnv9eI+qmabZeBkQ/KAe2Pm4rFP
A3KAShZ4ENpTjsYqwkcJfGLnDuVDW+ViN3dzt5+dlAGLNS+TpmzEqeir7D6t6aTZvXuetXR2VYc8
bWjk3ZJP2KuwkAfFyFlzGIwDF57ixq1oj+uJGIuIM37jD5c6aF9zswEFvlUUgirJJuQ2HkRUxMWg
VOz1/ce26mU5rtteZ4mGloM84nGq4X4h1RNxkCgeAw2DUoO5gDrF2oxdGPnYG6gN/XA5ZhJerzvy
PqGBNtRO1U3QiWvdkCAR6c8y7bOkaxiZGJVz2jwvhP4eAV8wZJb/9nQBSk+HVmJ3FRUcc55sVT96
SQaWrtS1t1nrF2d2zk3Bdu+1zqMRNK/mEJkJ4ZlnoKT3UIHoZdnFNfBZJC1VINukhyYM+Xfw32xH
thflTfE8UeJUm50r4nhPVH8rr3rOQxQlp2Prxg5gGEYVD7X8nCDwdK16jGoc8NOI1mCGk0/1vWFP
1ifhNbS96j914z2LsLtybKYNKPrvwqYTyxH+7ObiHqP2bd4aLPfkSy7pnZGld0ixV3/C0+CuYAIU
x8qV8QCnbh62DUG29ZRYSnLRbXetOTPVFkDDNlMvKnBwfOLwXNqLzZbT197FX2gVTFUcGe7Z1jPZ
gi6gcyo+LGRTzsiI36fgr+SnQ9o/ezO8eYsqExc6xUC1RrdGaUo6i9PMJ1S8RN3sMcBSPKSNOpOC
dBFyxI20VMdQ0MXTdn4HSfrcMic88yiWLsypSj/ZkX9y3fGIQMecA+1Z6X6SeZbgMDmVHKkHwMyU
0MCNcxJWGAa51fb4LcC6YP//sMr6AwvRbdoizWHgAcwczG6i88LeBVn54jLoepyJPuUk6DeEK0RV
u0cAB3qOjvzlmIP3NGrc5wQuseXPw2flS6za6wTx2fip/IL7fAQNkzevGJHGSy7Wi6wVPY5ubA74
kt8MG6C5tYnwdJcfTf+fuwUnAstSl9A2uWOMilluWSdVikN/rPBqVWnKk2eJDXCvg3itcqhUKpCo
BJgsR1pTjd+E720BJsNcq+J+y+6EeB2WvCUHlxvieHreDqK39Jaru1Zb8pK7I05QG20eOdWhuXDj
ypbNA6AIVMT+YU4ZznIs+kaQx9Y+0XDqp12KMxdOBWbeY1cNc7zSFPqIMo8sDlvUj5y4/AMTTu5x
HkM6XP68hr+HYtX+zg/Ix5NFTt1sOTyhm0UwLjy/PBiu1X5y5ZursPzlgrJJP6xjFqPczRy3rzae
ocSJRPWkUBAZy8jU8xrQlcijyDwNYd99jsBaY2PDbKZdl776jtEdy8zgVJHW8BLMqDk0+WRCR6jm
x8iUzg+EHaTKSPPEE7QQF/nY7+SYfukMu0pnYH8ql+GsZwO2T901DNSFyCfRPFmEtevipeRmkLS0
0KZZqQIid1a7okGsXA6GdrHeUyNN155Uq2uonYewrd3YtIP1qbH79kZa5S/H4yrIvCCcCyh10ruI
6AuFLzqnfusmAwG68mMUmD9lYwgW+bVEw1mC8+rjycx6s3xJ28zgAYq2Y2xdVCx3owM7qimmQ2a5
FV5se/nVlIN/ctqqdXekERchILRpfgzR2i+l6WTzM9Piw3CHQOukB8nMBKHRFmV1iR41ssHGPn5U
9uPmD/2I+rbJrPU5pHXL2BRQVKuZ+6d+zYM/VdUNjNwF/de0jrnL7NPaHtxgje6Lmh0ZX0M/jQzF
mNg87T2xvEOVMOlRX5cZH7AO8+Lqm90UN+k8//KIhLYO1ZobeSyizDkrf470wY2W99FxSnrWIVji
1bZr5JyMQ5TTCcIEuEkzijESmLQOPhZH+rvUsMfb2ZlQ6Tbjf5hCxOCWzuTrXJnp2XMn1e7oshiP
w7DCRKc8RPAYfH32JGEkO+7r5SUNMIHRqBhea5W5iUuf58nL6F2WkZVOeykLPwlF/1yxuPr7slvh
1eOieqyNZgQ81Xp4iAnf35dKe8+yHuyvNWwlMwcZGbq8s2eH0MIcWbBKu+qqJm+56lF/eg3eJRI6
snFvEDRFRbo0SjwXaLgtDy0OnmCbb0KUNHbYrYYlEbNhfzWr1X+J0iPMU2R0NlRgyldBeJ4V5O6B
dpFHPSL8eBwizNp5MWD57YiF+Fjn7nt1QSa5dUsTLB18ppWQ6U1joplar7u2JN+FtDZzry0qitpA
wJgmCFvCrpp7w91SFXQGFtGm8bGbIZRdFRb+dVeZtX8a0tRr9lzK4KEx6QDrkWW0HYYiRtzMCdlD
oz5YqacfSyFcIy5AgebIUw6ZrA/caMapX1wCudyufUrz1V2uE6JEFIPAIlNQOGnzx5ikfuCshoBB
kWFRDwLo24fSbfd9oZ2PDPOLoFTmdRCcQk9E0pMmbclwd60Q5dlDokhKp5m/TUVOOxO9b57GzJoM
c9H1NI8MjhdhFmK7mCNywLxRqwQzlz7UQ89Ij92t51EZ9aFRzKblpmLE1I0GPpfBPLutqL8kIxT+
0TYLJwmsbkZ87EXSBGl7pvlNaeaaZhz9H2dn1uM2smThX0SAa5J81a4q1aJSrX4hbFeb+77z18+X
7sGMJRUkuO8FLqaNHqcymRkZeeKcE6Vn72vMuD/Gujd+4HPljiT8EX5hsdZQ5+aCqM31KFLHm48I
Jmd9nnmoK8YOcmj+rDh1/eobevuWNlNyK9q03JslD9jUFOmrQuUXQkLgBQdVx7awNEW3HDUgxN7T
IWFEXJdPvKZx7jQzDKl8J/7gdPKcT/EMcK1SGmXw4OgbV5lRZvyeocsjCGpQfWPzqfaTdjk4FRLN
2i3mWmH8qFHp7utsKFXAkLYmyVBIZoVjpj8HTy+onThc/EMRJesccHdeRuMuFMh0k6IRVIxQyybR
BHPQiyIggf4TusFH7Lq/UPBTAI1RIwk/y+/oTmvuOqP6qTrNiOwtGnBSi/ag/P+kZuivJ2z65tXA
804hFKPvnLwNwd17gO8g6R6hsVAKNb5Vlcm9RUkBZSYYMEeD2EC9E4TT1tENh06VLsIqgITl1e43
k/rgE72IMOeC27rgKvBWfYSrSeZo1cxWMIOkKg+sTqCCyUiGnZtTB1vIoaLbjFDqesqevUK90g+b
aIlhowWXgI7Ts1zB+z6SL1DDdCSpUxN0bYTkaPqIKYfJrGdRw0yjovzVJt7LwC5yimClNfphCKG6
CWWp6HC0YHpZUXwngGAqU6M4Wt/i2vJq1ZhUmma6p6BbUKmoNuxQ+zaigfVMU+mfGMYLEKM3kLBF
iXMbuVD4Y2ijBw2fKcUatmM3HeBVyXqGc2+rQ0lWo1KZFdEuTsGmcJrb4RbwZKMZsZr2lcr/c6Qb
NLsPeIBn4lZtonfBA5oSjLpwsuyxL6Kl/AMUh/e5qv8MemMXZM7S6qxbu4fIl0p5EKBekEy3TZTc
G5Xx2jscobJ5b5thw6mkRm5uu46Sp5nlpLjls12JFiRNb26MbKpnNvkLaoPi909oW8gAU9jfNEqx
ogMZ7Sxo16sVT1EdQkodBZrzoKPoCCuUDhG/efVlbTwMqbJLxQt5xY8m5wamlfIvpa1JecM0WsYc
9V6DOWFaBz/DIGAsI51MIsyWsIcoz1Etk1wcv8mfxGj9hPE5GxC/GaOLC0C4sUgmUqhOoLWPbJpv
kQcIqeu95NzMIwVQrhkx8FFfJ9xJGmXaI/R8Scp+H5YZRWltqYXd99asPttQefPrgc5QbrJ0pnTe
V+UNCU4201v1kyCzCYf0KS2UTRlNcAxthAkIkSVdP7DwCkYf01OKC4fhVg6jtgitZfgrqBYNuLAt
5Q+KJ1Dh1n8ny/mH9jpYovbmph3sb/LfciY6MxphsqATBtQuI9ij5aYsC14RZ90SI4d5lyl75P5L
twZ6Td372Mpo6gcwVXorM+meaZkM/1qr52lBEaQtb7g+FC634KUpm93gVvdizHlp1t5b0fk3GXIr
OqdusB6dacD7ue/QAK16S7PmDnuUdZZyvzruN9oEknjYP2pwx5lZkYo4uJn5RX6jO+NNkQ2vEs3D
IzVE9enclWOdbbJKXREQ5nWNjW3OC4+Kg2l5+C/2xh4Lklu68L1hd3kXBiSMsQnJ2QjshZZM2ylu
HqqK1q9ca/rarobHSWIfGIo+YKW+1Ifyo3JT6Tlu5gFP4aJ4jay+oNAQv9ehuolFfm+1Psdbe/CN
7KaUvwmzQ+wEbhtIvqUrVm5MkV9SuWs8oCVMn4tVh4utlqY0gsu9N1XVDjAA3l2tVeaDbwCxBUT6
whPJCtzAvWtM+Bpd0j71sZcsu8x581GW4QHVvNojsnTXVJBnm8oD2olyNinTj8AIf9g6XW97xE9N
022TsFrQ2gWTAuehrztCdBJ1W6i834K2R2Me6LtIF3A9Bd7BLSfdquxffkFC3aTeu26MPsTsHBdE
e1F6dDnW1UKfYUj5mUCH2mhBv6HYu8lD79WHVzcbupHyJoH8zuyCdE2HgmQTm02GHEw85I24zy13
B/HP7cNqXlZ6KxmJTqDcZmVI5CnWKrUM4b0lqbGYgNx9ApRmOSv+zaUFr9CFKppl1QL/VWhDaKvl
4bDrYaHjFTGzKqKlg24SjqOJAq8n6PqR8SNv5UWuUwYIt9znS0ji6yFC6h8fEIZxXKbVqEKbDYwb
ub0Virlhau2GrORxDDjaN7QirRd1ReXatpaR9oFh1iLKNTR9uDqaxu1EeEagJ5X5I/hmlPZoMide
iujPYWc68FMFzYexEzsAx7pJwIX1lMNBgfou+1CALI58McWx5nIl9NK/q2ttlqnGs0vRA35qvKVl
7K2muLusQ1gInbK3HobYf6uQIFpusiChpCOhu8YN42kwwBYhi/BgA6gf3qzIWylGg3DwIdeNB7u3
frRMxmxyyio6njTeW+9AVldDEvtK3zbg7j4gPWK2mUWdtunrbYbdodQg2gkgLLGGqaV1yQ316pNg
+E6GGeirJBPjL7ZQu2JtNa+D816FiJa1dtOkzgrVz8wbrUUim6wmXs8jq1yNwFsGPGT5FzKrGO6+
01ZU6CBIjUH2qOrGjRbi9Jk7wU3gpFtea0sXN53WVg7oBhfgXLc4fkq76e0QZAdLj3ap+sBdMoeB
G8Iirc0PfluT38kfb3bYWMfVUqNbgly7MZy2XfGgIx7Og/y27DSMY+GBS0JWpXwoQ0DpOlqVpvvN
qPWXJi2+j7V1D3OThy1fjo3BsjKS3GGSLs1VYkylRqJQKCsHYvomCdkeaC1ok6d6KD2Cp4k6t1RL
Av8n2Hz0H2ru/bJVdVVTzUxAD+dySZK0Tahr1tXCSXW0wsOhVKaPNjX2xpiue57yMBmAgav2IYLO
kqtiWpjopuZ1p9yNPWQD8aK0YpFHI66Ozq5SiqU5cWanVt0E3FCJHq1tmAIIvb2tNoknuoLyhewR
RkcPcgyvmGPSK+lGoUTs1NaydCG3GuoMDoaPP0G0cOP6g0bb2xIxTxvGy6Zz77yazIMVx/ApXxpj
tpKYQGel83Hgts+q/Lvq0iWVqvc25fAMg7NSQZC4kve8dZ9aS2iUxUMwtcK41SV0xS/pwm4zdO4+
Uh2kaxPdd/kzdOgj/59WAB4XLDTqUGX2mvI80Yzppu+zm4yCjManVUS88sp0pZl7z0X0axXlLnFd
CMk2aC1K0KFT8fnxnHCLPz6/lFPsI1/pg2AVtcqKx92aDZSUUDj1wb6Veqi6CnYFr2KSwVteJvcd
2Utb62gAnFVjGJukSu56/p64xBWEseXvkn82+Nq3HNUxYDYFZgPGZvtgZNHWY32NgM7U4wQaGS34
Y8tzl5TlwZPVhVx2ncV0Q5+yC9rkoXjyVftRZOW0VNFvzOQ3iM34ISHeQYC4i/Ro27KhQiagqMmT
71CYionkEX8Ty5pC8p4KbdX0uDEY07tQ0jubhK7nU03BZ0F/DbkOcqVdJbnRzCdQaZxYp/4BVhni
KAq4sHsJdyNoffgkjHKtAMIKfqmmmzdjGyzhzCH/i/9pMTTKICHEsfVqs8C83ihAk8IH2DW4IVbo
kgOY4iNK7Zu/16ZapZYI1VEYUUis5iZMK9K1XYoqIU3hwengAAAepLtx+mkM+fckHCB3TxtSeQxl
YHAFv/DokDJ7L8lu4qZHmMwd7+T38bBS+uB73AdbZCoQI95L21nKf1mKhRv+LZ9G6/D7yUD9h4SQ
JOgzza0S4tTc83l50C89TpbGo6wJmqUah4+uhv2pB4kPYRdiIDgYJrE3nFlwuf2kACcHf7svE0j9
OrE9tdN4VlQp5HM+idkHuGsEtzwVb+y4SbFcImyb4Y3ikfF7dYBPcfFchOjUi1y5rSb9DeeWpU1g
V5txAykRqFDdJVnYsXxY1TAZjnmyg6RhzjjWiMpLqDlT2yP9wKKinYKX2EgeuxCergJW01vao8IU
+jH+hT/IOor8m6TxR15L8biNEL3nABfLCLRkPqbGLh+sA4WgjY8OUR+j7L618pcSt5RZNfQfGFJ7
BXHQ2ZcQ0FK8n0VR7cvOg1RJFdFniW1mhx8LUv3O3EatStG+MNdGEjozWijtjQl1WRUuDbRhUdWt
yRixTqGg1mXpu2eX5ixQ+qe4y/ZW799brD7IWIyxUVa/uXY7a+lVHrh6v/SQ7cxVK6SgRi636fL6
dXKn9xQpSFvjxZUa+h0tFT5K/CoKHoaFPr2FfoYRpUPxRtT5+GFF9aGwYSqiDgV1bKrbzi6w5qTJ
+aC/8HheGt54S+5CraX6DBwfP4QQORuFkofU6m91shTYUZ+uH2+EWb6boXlPnv+I3b+YlQGSjth/
8ad4ESnGg5s12yhq1iScSxNbI0zANyKLKTANqMIdr6QHhTP3ffiqFVVgGNg8o+hfuQKpqx4q9BrU
3j+7MXn1suSu0cMHfAxXmvCfE6Xd9iHUm9TDf4qu5HfSlUjacpgFN0RP1HZamtO3Wrmy3Qq40OQI
YD6s7VQOEyWdrQQRFf66dGwfo7Edt03TZ2jpkmLRiH4tzcL6mGgd4R+FFYxFZRucZxYrdTmLEj+B
7wkFB4OedyvjKjeBIRvUjz00pE7AvM78Z/zCDnrWQ9aNsWprtSZb8x4q51Oq4dZjOruwAPnJSvWQ
oP1zejyJbZEDtySt5JV489yNt4Flv6GuvPWbFN+YcV8MPDYt+bZuqf4D9moOVBu4Nn1TPdjTsGvC
Ym4rDQRXFzaB3gjinFeVuDo3dwlm2LN81N05dbVlWGV3hapuasvmTabd8f5ZJarSwI1qHw0TpzQq
1rs21R8LpXsscIRQJxc009ikkbXQbXoc2h1e71q+MgN1qwzSLwpAK3GWVNPXCp6apBGdbmOaIoHo
KN030Kk1kdGbgmvHJXrKrRbaySbDkYVo2mLxw4+Oi2WhBb/sSZ2V4sWt87e41si+upu0iV/NuHrJ
MbihnLQa4vguCIfbAruiXMHAmNso45PDhIXPVbgLHjivFHF3Y4t+oiIN1Ex92/OFMpd6nMQ/bZ7m
OSZlqVuvW0GrbKzraG29aGDaz1Q3O/SR+MQ5dqGofTgHqN8GcMZFEa+zyNq4QslXgY41k4lcRffh
FNf6LoyghV8WNZ/J/8n3dZA6w1bBvmz9RP+u+b0ou8AdD1GAjHDVlD/9AIbqVB/krAIPFmBV/Icx
hWojgP/X1eFEuF1SZQnQufSHAeLamLLpfbT90Ucbits0IDYg/pnaK+rtU99JtNuYmDtwyR1sTGFJ
Sen6H3Lxoe8k93pqD2l042pPpfXOfIG0oW6Zv4YqWPGPtCQsFq0Hlvx3LtH/OzhVORMbC/oFniyz
g41T4qdGexgs/2CiNInihz6znttoXF7+oCbT+MMz4/dIpooNN/31pNP9yUj0Y3ACy23aAylI88gL
Ybqtm/qKf8P5rsHVUsVy1jKFajnGyVrWcW/5FvDlAVmelpFVIxiUcr6aszsVWMOUsIT7KzOTf+nJ
zAxDNYXQaUXpaNbJoF4QU83vu+qQKaGyMHLY8bxYYTLWxnRts8hVOhnLwqhQNqC0aX5rnvgYNErQ
prbt/Z6gJVoEie3L6G3M4U4XW2baKPgmqiZRZ1t05qwqxiu/4IvJHv0AaX7wx26NYIV3dRByDFET
ITwrDrGID33DP1zeL198yqOBTjxHDPgQA4KsSh4LaIvrid5DqqYg6oFq296pkbnMyUMvD3puu+FY
bBtVo62ATgNA42SXppWeJVOjyD51JGOtBZkT8YQSpPj6qLuxvMmQZTf8cYxw+PLYX07YpNGVRrch
DF5OJmyr2JpZDhMO3DUsNeCL/rEp4l2a7+CH3A/8owXh/j8MaqmcRxmAHPNkvm4bohXJ/x00orGI
1ybfMriKegf1xYBjFn7TsvpKs59zgwwCrKZht4uNu8Vcj/dQBoRrF0k5PdOGOfgxGhqKTLXvtzTP
EQotU+z8ytJ+MaChm6Zr4FquCfs0xAp3ooGW3lnPJeUFvxle8Z/CuIMnuHclnp5HOTw//hjp5Hjk
guYzpeit56DLy01UpvdKpKVXGqh9MR0ijQw31PR13GGP1y+g3mClfoEGqe7L7agp3x0LM1chWgoM
naGjEr+8S764o7iGDVMVIKkmnVdObkZgzEmFSDI+o5wjaX1SM+s2VcNVaTkR3Cp1HrKY8TgvRE3V
yIvfsAmYX/4N54FHdn/Vda5nmtTBUTyetG84aU8TJ/BqdcVuoU1Z/FBOZKaXhzlfW8fFvZHmHCyu
xTIfD+MMqCxFWRbP9IvAkIIKJjpxzxj7eW22V6Z04qPPlUjnZ86cKwQN5vRTGylv1Mg2gFSeUeQ6
yO29ttwgpgRE+GZECWDNtS7G5yFGDkgvDh09iWvZJwevhA2ASU5QPUN4cZwCJuQ3eNOzHu6h49+b
qNzzfHN5Pc8PBEO6XPskVabtmieXIw1zWg/ziupZDz7pD/cGN/1az63zIVzpuKP/bkKOc9HJEOWQ
CvgyeMIUdvLpSYNJfXz621nQ2IpLAVaSY3PRnxxr05iyujKL8lkboFKDu/jrBhLs5UHOd/jxIHK7
/HG1NmNnqqVIy+eCntyTiMxVZyao03T7cHmgrxYM9gclFNVQ8UQ62QY4x/NOjhmoj4KECzVMoBn1
n5cHOZsNTvl4LlkGFuOIO+yTgyTavDDwiExe1LT+RP+HZMIZVLTJ8fPfDoTUjy7XKr1uxHmn+7Kp
YV86WfXilvVamehoG01vINiXRzmLCy63pIv1EhHXMMzTdqhCmxKta3sNfq1yUMwbSk2rXIjZZF3x
2z9ft+OBTnZBge3DoHej9jx2v+k98fccHKSpomvtIORfdJRKuhZz0dGhGhrvK1u2Wvlju2Wm7Rmt
WeDW6rzRSOXQVXMMu1Y6JH2ItdRY/noBj4bTj4eLDOFPXYEfZ45oM0BEv6RJmrHUp4SKkupEV+L4
WaiTs4MgS9NrGeq0k6DgDcKHvxgULwVt5cKxvvdR4nSNscQNpJheOo8LBBPBy3M8vycZFVDBYI8I
AW5zsumzGqdTu6myF1O6BtlvoffLLwcWNHnBSWam0C1GKQZMrn519ptP3fPy+PYXm4dWvcKk6RDT
Nm3jeJFzHNhHrbKzlzKpkQ7jCoF+HEy+ocplLDWpMNOUYO4l4VOhesAJn40S5nPT7rCMMR3qaahQ
Cr/oeUBgCYyB6Up38bYIaqqHWO9qYvhUkF1hCJ/O6l5M2zDtcSJpTJS/PhBwhvREFAlV+c7+jNVP
pX+tEJxIQeegjrte79c6Di2wi4BoA9xvO/GuUfa3YafNNd+nZJQjss9u0cFKaINHeKP7v2p9PHD4
fiJ9ik2xkXIl6ckk2eKy1BglAM9gjUpS33iO8dF5qGsTVH0+fQU9yuJUpDCiaDztIy5bxDG1kaxh
g35D/AX0XPwsC28/YueRxd6V43wWa4myRCeaJJHUG2SGx1+k0r1I8XVA2yD2m51Lv9XFSOOhKxnh
V6MIrlj6VmAsf5YchTlcOatxopeii7I7b1RQ68fZryu7i596HDCEZprkRfpvc0Dn5NqYPAs2Vt6U
L6FtvFXg/EaFcXgNMmfeWFX+cXk0/Tw+CXpUkBzpjirbUJ+sXK+Vlavio/Iiv3BmOZsI18foRzEA
yknuk2svihiuVE7YQqhHIS8AnVcfOtxlLHhp2MFQUHA9+96HdkteR93kFdrlDJY1gD7x2+oxAlld
/tnnJ5BfbVC2MW1OIaHn+HuXxuCiPK7zl9GOzW01WrK+GsXrZMSd6/JQ51eSzUBEHB0mAK+o02Cj
T+iJK+Ee1MJHc9h8U3sbkjlliwSWxd+P5biGIMfSHY1L8HhaELaULHRH99B6NCFOg4c6mnYGmqzB
Kq9cFOffHZdRMlRMP4UmQerjoXRTq5B1m+6hx7UD8R1WaZhIVdLUChs/BTu+v54aeArZA11feBue
nlAs8n0KaI13CNvuvqHHMjy45WS1C2HGPy4Pdb45GEcmKTR4kfaQJ1PL4ymweIRbB6uCalymzQMO
JrKVV3jl9vtqIFsDPnXk89AVJ/eAi4+XPZa6cYChOeFAGD+4unpA5HENpdHkTz4OCg7ogW2aJik+
u/BkSpoeV0pcWMaB73mTwpnnWxWVskAif+tjw+MqNdYlzSdMQaRU1/CaL+b5L3bJ6wJY7OwI+J2R
ZZnhHARaaPo0UK9RKrRzcASvQW8yuv05UQMsmm1CxVZulLOJ4q6bgRh5ghMwrjEVkXuSrs8pmUts
mlcSidN5/R6MBwcYHxkMN8fxGUjqUWBUy2DTFP/s9G2i1ruu99d/tx3lKGQpsquSLQyU78ej1JVt
p0UWYJineFTBlQcvd+aVZvztbvw9Dh/od8tOSpYn4wwmPovpFNsHUScIzSpCNqxZnOOlKunylL76
SoDoxF6Tl651uiGwvMK4yWZK5ZjSeSiH6Og913X0KxX2bgxg914e7zQG/54avZBwRgbSFqcJl1Il
bamNcmrNCorJz6R/NQYsUof05+WBzpBJRgJ94UqxMbbjCX+yJej10cVV14hDhXgJyNfO7nAPWKHb
Eh6++SXtQM0HLdxfHvZ8PTXKL2xAMguQ7VPUHgGZ79LcgJIx/i7+MN6Z1o5q6BKTG4WGLZcHO0uf
AV4Ni2c2X05QJzj1fEbckOYwLvRDiNlq2BTbQd+W2aoLnvlfo9tzEmLlh9V9d8cr8zxNoP4dGWCJ
PE2VuMzxUcg8CdHkg37IGupauYbwUw3Vu8vzk/v8KIRotPbFOMKgyiNbyp98QjPJHcjuanLA+Q1+
l+ZHm8Rp4o2d6sr8r4dyKNOq9JkFyqaZ2PF8piS1QpXjdsD5DVGyULDz8nFUjZVrTfjOdggIJNOi
tzq3GnjkyQVgDjVuKSP9o+IQe4SUV46KVE61LAzZqX1HxV+WeOheaIL2AB6TFNpnJ673k0iLbYEY
toYJi3ncDGvCGn4I/FMS/r+FHeVwnDqdehIvOud0IQsqEF5kaOkTDg2oNWmaYbTJXkv6KxvwfBl5
HPyOWUR2WO4nMTLVqrDNaZvyhHfeD81Avtu7D56C3iKBUGYbV4Y734rkchLnBOK0XP0U9zcxu+2s
oPeeIj+FfUqerFv/xKr3t+FR5nB03yUDsfhkrpz1HxiDWQwNdAXo68iw57YRfIeZ2zboGW1cVC7v
+PPgQVrqOqpFKYMHirBOxpp09D92WhWHZsINtt1a1k7RP3UTX1ftgPIDEgrMZF4GvlYuQ6Z8efzT
tNXQLOqjshkAaQDGPCcnLldYAyMLk4Ohduh6qr67A7B2US6AUXe2oq2bCdZpnwfXrtcvZm7xH4q3
LDCE3NN6gCvGdtBDBx2l2JIIzcYQZqRYQm0vR5k7d+k/jrudtHJtGf4VyOEscGok6SrZs6lRsnJP
L4iucGuvshX/ABP80fZpW1s5j5dX9nyvyiHoGy2wMATnPV3ZZlDyCenYIXLX5lS/xiV9u+0r3WXP
71c5ETRz7FhLVsJPtw/FWzM3I++JxvaJgPgc0OfezGDV4axOi5eB7hMOua3rgs02z5GaP12e5vkG
oipG9q9S15Fg+ck0K+TsDW+D4DCm/2CywLfEeGJRjdswpoWFcwUxOI83mCTR1BPMFI0nlP3jkzkW
tJny6zE54BKEbkjfJOIbPpXsTxevS317eW6Gfnb12RYcAyKpiZ0p2+V4OKsQgQnIkj7pitu9YYxf
0XR9NH4aOF2sx0nFJGjSxdzr4CRPRVgdBpQ4CzPC4XRqOyx7aLYHldnA+ARY4IXU1aMfWUZXH9et
nrrEzhbDGA3rUBTR3eBm8dZSiuA299C7NCw2Vr+mQJWKBzttSox5WzvxLYbRNCxVshT6Ii3X//qi
Iqk2bPJ0Ln1L/Mbq/oh9tp/njaNr+VOWNe8wWWbQKF968QafD1JtuDGIvgOylssrfZaQ0uEAMFei
NLZBH+OTHMPuUCF4Za/uya52tYKm2YISRfEsxQpY/Lg82NmWZTAHNofQLIY0T4s7Vl+rlWJnxhM8
shfDyRd6FT/qbfKOUv5lxNar6KcrQ34xP9nAgUeLAdx1VqDHsT/Dmt7ungILS1RsUsUaBo27hBKO
zEjFr+ryFM/OiU6qIp+3Jigy98vJvTxaRQXcUWl76HwQ+ymaNdEGb6wbo/1Ov7XLg51FOp20Bi4i
Ydy0obCcHMpe2L020Rxt78S4pTe5tWvB72e0Nv38DwNxDnlIUA/nkB0fRxv2DTLjqn1KvHjAqQ4F
e5XrpXTzdGeXhzq/nXTVBvNwCNxgYryUjscq/NTuIYfyxTr6ftXujvYhy8l0//EDe9vEE8ZP2aqv
TDys+lk3DP6sdMIrKOwXC+sAvZBpcC5MmE7HvyEHRhxD1WifREfV2ipHd5tyE6+8orCXl+d7vmF0
zjp9eSgfU9I9TRhzI1I8yin5nsJGdj/gkbONAcqgEneYEhZN/U01QzrEXh71/FjIUTmElPN4pZ3m
c5qRq2GB4/1eQwOxqMM3rn01CVxwmNV/GIlk2OI5Tw55igQ6IqxRZQ7mXitxw2jT5wJOBc6cCzVp
r1z88lI4ei/pTOqPoWTu8UcEjZBFGjnNJB+bKlyjs5OZG9b8G0HySL5DivzDKpQrK6nLutf5qCym
ausajVVO9gr1g6asscPc+7X/bjflP1a26YJf1ouF8lDB09EdNdysGtos8pMkxjx6Om1FkkUCCSIk
wdRsT8ytFgZf4iXBp1YXxpWodAa7QU9iaf7/R8r98MfSpJi3mPFgp/ssbu2dkSQojc0s2eZFQpdE
aXBYm8m41V2b3nqeamMgjmU+yIu6uLwdzk/W8Q85Od2KXRuKT9q9723CY9yu4drNldi6suu086uG
cRze50Iip9STjyeM88kwBHqTPTVt382JNMVCcz20BmFE9BhI7RU8BbDowfj5Vz4q0MbjxKPFBJsl
vs+iYnjmYZ6thamIh8TvottMc6t9lprTXVNm2TUeyVd7l8cIODbvfHlJHv9ev6/rsRmtep9jg65i
ZQlew9a1XMy8PNjKuJSPm8uf4oslsiVsDuargmOc0qpwAzHjPCiLvWO+Y0SJAowyXHmvYxedo+RU
/hbNgItj0krJIh2EFHF6TiZfDQSmEM2eEpBm7XEFT6unyzPSZLZychYlIv8vdwTO4wm4YCtjWZVq
rT7GCh0v8nzltS9BWswzFJEJYPOA24lm6HM//CncbVLSChW7rss/QkaZ498A6YMZ6qgtQIZOM+Vh
1PUUyCh9rDR968bjfpIC1MtjnH86xnAl3RmcDYaOXIc/jnOCvU/ftZhQtVPvPXeY/cybpJPCM71U
FoUa6LMK2eVT1brTlSB7fl8dD30SSfyQCrrT2tXeKHRnQdu1jtIabmtDlnQ7vRUp6JHhX7kkz0+H
wTNddWRiAPD8+7T/MV+E3Hrn53G9B53ajKqQRyPGIyjRN4GmyMAeuNb68hp/9R3/GFPXj9e49Wlh
VhWKv3d6ehRnlv+tEH8fDY/mdcpaF6WFWCzBpXJy4xvHSu4BvJ9Vp70SDb+eCmQkTG5Jq87uYEV4
Hr5C8X5IMCAv+qWPnPDyap3HdTmT/x/iZLWmGlKYaKdqLxrxrSmdm3qAWVxe+SZf7XuZhZLtghwa
p8/CXNcwEi2cai/9/YbQXOVdi+OsWmMHCr1goYWSVNi53//L5P5vWEumAH9sP4Ql7MtOo0+vOobz
WiTlnNSCRlshbInLQ311vOD3QUsDWKBF20k20ZlNJ7vfxnsjzG88gReb0LyD3vbLQfGfK8W9xtX8
Ym9AruVFL7UTEsk4nlvdZ15fD16+R2Qu7bwtOrrX5fh6eVpfJCDgr0BaoAjcK2dohaqGZtQZvfvo
dN1tG5a4ikzFzWh097UV3JdufAhSTfYFcZaBSusJ9RrXRsalk7DMBcRPoAkm5ZDTt2de1l2LH7n9
2NXZU5z5r7EecEf4I2ibWV0L0F8cB6ivGFAIknrVOIW5ysJAOh7p+R5f/gbPIORy0RhufFFe4yp/
MZJhkd1Zls6LmgTt+PvZdmANuaXYj63WQrDH5kDzcOwPsuzz8if8YqMYPG1VjScR6qXTey1WkAA7
mOE8Kq1Vb1ocvrYYTCW3l0f5YjpcaZbERlXwu9PXH+7lmOWUyF0hRST7XivM+6oP/W3TYz945axp
X0zpN88UHI305wyMHDRzrLtOE489uDPynbT5kbgwlFPHwZNIreHsu1UQLByUA1uYQN0Okkm01+26
3lY4rGwwE8OIG+OnxeVV+Oq4CPgTbFMuO4OnxfFXHdRIZImXi0etNPRvcViauKfq7dyxY/q+w/mt
hhGAuitu4VP6jyIO7LXrWdGVXOaLexeEWtJpKLCRup0EhxI5dAmBrN/HA0nTtA/7Q+jtROPMfPqg
aPa2Y89dnvpXG+DPIeU3+yPWpmTZtoNL3KPi0iNHFD1dtur4rS+Rc10e6RzChXVHmIX+REpBIVH+
lD+GmhQ6ZnWUMh/dPH+wlemhmpJ8Jjq67mTZhjC0TlRjlxa4ueLL/3J59C8CPQiDJHOz93gdnwxu
GwWOi5M/PfL4JzE1ywFfZbWZtQpmXE5+15ZddWVXmedPVYRj3JymSsFbZuLHE0YiUFU1PY8e3cqy
361UHTZ2SV8IS+TmctAKd+4YtSV7KJpzK6U1yiyhZwOeyWOJe6ObB2tlNOJ5pWvFNu8wmkjCLkZy
bqCALpNkG7m1u/TjIdzy8cQqb3CcjdsOqbtlTD9dM0QiW8K6tbTKpKF6oC8idcRPKhjAY0uj8RZG
o9q7GCQBc6Q+tZdmYtNsQRvxVRMZ3VmItvPE9tW5n0fdldDzxQ0hrwYZs2G3EFGPV0d3XJwKesd6
VLWaV7sRfIja3WBP9Y7jzN8yUegH7Rrw3EEIwUMh9R8PVvYiikrTM/aO0x2GvEQNP4p8rmrR0+V9
9kXKhM+x/I8h0Cidqs162/B6b3LxQ0jNZFbmj27wc6D9xY2rlOUjnQnseZ/l6pXA8cVLjMDDWrLd
MH7neXk8P1gJwEmtEI/4ky+mvNvR4WRuqDhJxd+w/UO8fqNYzzScxDI4vGvd78V45b35RXCH18GG
MCjwOfxfx7+gcGnfW+qT8whtRUMb0f8a42to7xdgpcnfT15NiR5Gx2mtqU+cyg7L0nqks9S28cuP
Msu/+1O5R72+80u8F0xlM8a0DCi1V+5NajRadSWOyYkcZzYUgKljgq5R6KZEcDzRLLKDCmakvh8w
sJ05vfUBXvtN07trUNf5ipqwEEgBDP6L2O5kzzr076swwhb7qGx+ISX+Dsvi8mb9aiqSyMGH45l3
liWGVi5arEfEPrZSDStzP9nSc0osW9Vrtn8/FIsFJmkA9Z7hrk1VjlGJCHyvj4H6Ekd2+0TlrrhV
nCC9shPPA4vcGmBQsve6xb1+/IE6d6rolwINICrClywvMWqRhjuNu1aD+v3ytL76RtDXVSi35E+k
nsdjFcJOMjqEJHu1Hl8bLbhLJ39zeYivPhJiINhzJAQ8ik72W20NfZoOVfKkYCnzqHu+vUGDMNz4
NA268pHOL0lWTipOKHH8D2fntSQ3dmXtV1H0PTTwZmJaFwmkK5umyKrmDaJIFuG9x9P/Hyj9IyYy
I3MoRUe3GCTr4Lh9tll7rcm/nQ2F7pMAl7yZ7F0kfarK2obqjyA0P6ikCLfKxueGkrEohJESt/Tz
zqO0yZUIirEIYHcJl3j3RRYrJ0SKR+2Vo0zGMqrQ8ri+lBfHnKr/GChKOT+t6C8eSI1PO8AFH08t
61W2k4VqQWtuCvVksWpdf3l9tHNvjhla09tmkKOhBnd6NqiruKJYT5oYnach56Ah16qMNHAEgz5s
LXTa4KlpBroQVO3NDPPqRlXlwqOgUh6j8k9HGf1rc5NsFr0BK12NX19L66wK75umhGxWPA5ySNFR
QOBJkJdllK/a0XgimlzqkXunCMKNE3xhIWicxV6CQyImnC97RRilwrGr7jtN6NaWHH/Okihbxsig
eVL1FDJgn8K2mvbarXfx3AWjMghXAUaHigiW7nQP4F/VxjqSxV0Cv+bSNAPPCcy8X8uI3jm0UoIF
5IXYUP0ePuWiCvEo/HM3zsGFC6yC0qMeCqyYAzE7B43hma5ajcq+T/eRWkBG5C5L0s7XT9ulUfA3
qODR4jI1XJ3OVBmiMh9rXgvNKtHbcR8jOP0XA7w418e5YF3xMvAxcTa4uvNDFfsoWrWlUOzj1E+X
lVX7b0WeTYWfSlmVunGLM+DCvE7Gm77nlzvrqp5aUSkz9hCSQTtXLNUAgNLYqMqNBbxgyrUpXYHL
ziulzr31DlrXQu0Hca839OOM6q4r+hsolgtz4ZWVIWpSqVydVcdzDaK1RE21nZwrT4OG4jRUe9KN
5+/CbeOgYXAAOVEZnyerkeQcgMln6R5yvUmvOjHg4x+gxaT8YsCiJvV06ee32tUujcrLgb8y9eGd
tcdD1I2EYYqsT5Ulz0kE3fBYqt/yVvgeFe0DqgqP2jg+G9Fv4xuB/oGpovRPMzDh++yCV5qUT+SW
5s7ItB99kK85sQlaS82PqhC/1Zk03jBmF3IFjIgp4QEhuXuGcKRf1pLKGtZSIzBRCJNs6AIdf8TV
Toz1UOV3ft4FjpUYk07VSjbL5W9fQEptVO2x6rACzJtdRxNRCEqa2i5yUQmOUlnZKEpXr42qDuBe
iLr6eH3AS173yYizOBbmzUJM3Fjb9QrtRF6wqijf1XQ85plLAD0u0vC+8F8zSCZa9XWEy+36B1y6
Nr/OeLbHddahWW9xM3tP2Na65AgBvDvwBl0f5oIBYJqYzuk9wrOfPuMXS1PS00/lrhX3UTy6j7Xv
9SsF6P32+igXfJCTUeb2DK7tPOyYDJIyG01/pKaigMiVzXejpU+q9G7M6oK9xr2SeX6wPNLZu2Al
VQMXedzv6omFGS/gQRQhgOIUf5Lb7sbluDSYSa8qbcWgjcF5ni6h3CkiEZho7hJlfIKC6T2W22Kh
R6gxVfGn6wt5wVkFdmjQAyjizJ1lVwo1baFQDLWdnwswvwZRvcAj/taOBZxYphQ52XjLfk+fPwv9
EOvBzZ9SSWR/ZyeExmwtserA5yBWmwy9XcjHP4c0OC8mCvdFkHvPY9y9QLb+2w8Hs7SmvBlBJ7Dx
2Q0ENpZDIldS7iHnKJgQAYs/MnhArq/o+fRANRngG//ZxjAv4pcRPhrL2h0qNH+i3nqginFfCe6x
VpTnIFW3Sizdq/6tPpfzjTwddroxv9w7Py0aP2madq+lFcVU69NEzwwwZsKQmIW8+k8mCVaMzh1C
xHlePaEjEX2IpDvwjN218QDre+ythiG4E7N0ZcjoIDXFIQubG1fj8izJMUs4GHT1zO59n1fo1imD
vI8K/63r9I9Clh9MONUUX3uWg1sNKec3kUUlkuOpIrg6C3WqKrDavpXag9eWX0JkpZbWmG+TqrxL
My+4YdPOLefU4m/QP8G/abeZxY1p30AQXVst+jaNtQBJihoKYvDXN+5C/vh0lOkrfjknbdRGOHBu
e6jM+K0F7JtZyjeoDjdKgdqNpZcPXtxtiwAo0DDeeAPPrTZj01+mTZAjCgSzmw+o1Y06uG/34hAD
Noa4tkpWcv+GIvQrdmbVW/D8Xp/vpds4FWZkcpciEO7ZdC1XTSKIAeJ9RrNGK7Svg6p+z3Tx0RXa
A67+Kgj8+6iw/ro+rHTp5GjMFhMO9JBu2dNlroRe7KHHTPZC8SIOhESuClqlTcpvwA38pTa+alqJ
nom4H00RGk7Rpu07QPxCid7bpviS9N2tCOrCJ03OFql7MiykzWerrxVuOGStWx8Sutz/Euj0O4Cw
etLTsUDqwr9VhrlwVclJ4yjSOQMmWp6tfF82qHtKnrgXUJ8NhI+OyNDxGrruQ6SZe0SWry/59Pmn
z4pxMt5semJXp/1gdOIE1QmNBVCdm30yl1YQqB7WB0oJ0IGzTZXUoKf/vG8OZjxRVUit7JTopGWW
B2n2f4A9goWFVwo2eLCyeAKnRwihb1OMw7w5RHBqohvuwZWaBPqiLWP5xi25tHa8imwT3j/HdvYy
4ou3hRUkzSGHGd1fQHut3WuGS1tJGKbtjYzKBStA5plUn4ydmyCWp/NKoyhvVAr3hzJFDR6sPIS7
OYSTWpLmy9oSkTZqBDJaeav9+P0jgls1BXRsHhbhdGQhN9AM76T6EFbNkxTqm1y3EJI2boDiL60m
a4gLDHCFZoeZIUcHS6NgxTGpPaDbCzDQIBULPX1H20NZX5/SpSNJ1MYwE8SI0szplEYlT1y17utD
gCY6igEQx/lpsrPgowWr8O36YJeu9M8bDTkQYLg57l7uQ4YrpfJQmvpXMbNgefBtrVD/6nqo6cN4
/A/O5eSYMtyUjTnrqAhcqYvzFCZlrakQvdOpvESl+Jn30fztGzCF3aTWpo5CiQzQ6TrmUaFooz/4
B+i3FBSpBc+JxDBxjBiSw+ureH7+T4eatvSXFzgq0cmjvPOv0kcAsWH1mHjvYw8/uwxb8i2U5vmu
Tf02lHsmO2wac3QOjKuFkUudvNMTxOZDd9GGj4I1LtTmrQua3225IeENeHViiuS9JYdxOjl0n6Va
Er3skPnue9UHG9TivrY0qyy6BgEiTyzt66t5ftkAE04oHXI1gFfmNrmoGqEeLUyXVmsLtwjfTSHc
VHDnXx/mfNN4xixyBdS+LfkMsYLesqfWEFXsytxQXhQt0v8ir1GutDqO7lWxRVGmAnTh60O5++2R
ya+SgdZog5hyn/MVrRHWoBNwl+m9b8eu9y1T+6e2qf/KNQR9NWOdIfxyfczzRZ14szgvRJ+k3Oe7
qEeDDgpArg6K2za0Z9F3KlpVv+xV87d761hLdNIZhqiMQGJ2YIpG1FLUIIpdLSYfQ5YdkEE/Xp/N
BciMRZ8Q2XsSu6S55kYyrVLI2XNR3IUyCnn5R22hKUPT1AC1eCRvaJGy6VhZejL9G1K2ruXhkzmg
Sy/Vd9e/ZLIipz4KHwI6hts9ERvOXfzeH7Khzppon6qR8tJGXflAMVb8fH2Uc5+XUab0qEWlANqK
2fujy10n9hlFoaJCaVpNh7e8zB5QSYO5KF96AUqo0rhGyOYWLO/CsZn4D2S6fMFVnvURNT0CkrHa
lQctr2ldS12UEBprl7iNdeM6nj17+NQ41vQy8n/I3s1OTaxKMmJZo7CzxlUhVUwKxThkCsbOXF9f
zLM5MQApK9wwrh6mZuYzjGHddnlhuTsdXc5DEyvhWlGiYC8Fnfz7Q01Yc2obVDnO26OrKpESP1PU
nexZ6V5pFESF8C7eVE+Ul9dndWH9uG9giKYYBQdkZlTM3MwpeenRXgj019iVN3phrRBUXpM/eb0+
1Hnik7gZhArBF/4JuabZXhW6gXhNqEvHSAqQcZLWXoeAmzVuc2jxe6N7dEV1iXV9zELttan0Ry9r
b3hkZzeCTwDXDocQ3aAStGGnNpTihxBZ5F2OtGYjLmZbiXVXqdp6GrGDbyFa5ZJ4Y4nPC4eT2cZ9
IUUiG0x+dnKQkIy7TCu649AFqlNXYmFnKpqIupm0yziOUttTYB+nmyVdZ8Lg7cowKF4hVos3luF2
jmcg/3LD9zgzQFO2Bgw+ZVsi4rNKnhSVaLcLan5sjPaoo2+UWuLmxn5P8zoxcqdjKLO4hS4WS2tG
PT8m/rD1anUpxcI2Vv0lJA4b2UAq3m2deJKMbxAXV6pN56rLsky/Xv+O8yNOdEHBlNeFPPRZuBvI
cYwojFcdc09egZn4KmeuDwVpuC/y6IZdPzcSjAXygzI8BvCM/CVSRXcgfZTDRDHaou4/G3Kwccf8
htWbbsp8Zdk5irAMcV6m4SJ3OWLu+bEohNYRhBElYy2VN0Y8yU8EAM6SMvZvWKVL5xjHkbNC5gaw
0NwZCCq9SMxMzo96FNyHbXovNOJzpyN0l6LBscTxfBbD9DU3alQSzVXnuuskHDs70ZobD9ul0zu5
sEBLSTvyoJ9e49F3O6kvzPwIAo92Zqt5MovixlZeXuN/jyGfjtE2uqBFvpVzbKqDJ6TLAq0QWkd2
bTS+Uxa8YSUuntJfpjQzEn4LTUvvKvkR+ad70wpeKhn9YS5H3JY34u6Lq8epmZAU5N7nNl/twlpL
0Eg7JnpbP6KLhChZ3qaH69fu8nH59zBzys0GGV4iOUk9+AOoS1HCAXmp/NdU/lDRVaMtxQn6lQnP
ohEF4OhCRy8z5/o3XLyOv3zC7JyYdQ+9d1XkR1Nu7wtNeVYLzfbD4cZROYsJuIrwEJJKmJofzo6j
4boyoJSyOoZdVa/ivG9WelxFj55lun8FyIU8+aGBxH2BrtgNO37ewMnYU/kSl5lWOHNeI0ogTk96
wy+OqGegnBOM/oPlxsp9o5GKgke6cgyvDx237UtbF3RpXeVGvvUg7rsbkqq+7w0UgIRJMsjtU0ra
lHoWYqPlC/S43FWloqBtmrF3Y8XOPXE+G3/fNM3JjhEvzW5XEGBDqTYfWxrcCoBD7nfdfaL6uoDV
yU+2UrxEY71c6slTyxUfiltUNxfu2wTLgr+caEMnZXL6Abj2WaKkFSbUi19RDr0fTWlllrWHlqH8
cv0YXrhwkKVMsKGp0IXfcTpW3GvDRPlRH13d021FyNapB0Hr9UHOJ0SJkLdlYrmg5jrvLirTJjQy
M6uPwWiYi0AGpKdn5bI2hfs4E1fXBzs/8QTAEywXuiyK9nOXRiwa2av6sObUKZCOCkXphJGJfKQe
9UsCvRLBKd1/VAGJ//aVBnoFwyjIdkokZ62xETeRMDepjqicUh//pInKQouHG/O7YLwmhBeYY0J9
Qos5nFpyyVq3QVofxUBe4D8sOIhd+AimypG8zwp3RkLlBuIdIftqSp9bpIGur/DP8uDpG88XcDlQ
ESG6gVT69NCUKbxPUs9+Zo18aHpvj3IrFGHpcki0NX3ptmfB7JMKy6jI3t1xvBfQcqrryA4jdRNX
8SZDHQqs+g3X49ykQksD+RAZafbxLKZMJLPWyR1xb8L4i5bVdxo6bvQhJTeO83l9iusCRRTLj5DK
ebxF+0heBI2RHeFFqZ2h959Edze57UX3EprDa2VYdyCHVzd7/s9vK3EeBRsiKpjL4N84XfgMHpGw
yEsUTtLG2AWtqL1YcVy8Xt/f8xtE0ErDNP4oWHPiytNRjNJXW/A75VEus0mGWx9GJLCQOtSHINz4
7pBtW1GSVh5ib7eO1vkMGRvTh/NEBpLC1OnYUdXGeqYQnhdq9dQG4qesVzam6zlkyz8aRX6vpfCL
lcs7yFWooZjK0ziWdta76yFzj9fX4dxsTd8wUXdacEicecxJJ0VN03XxUZbWY+XfuSGNSQNvQhPc
cEgsmWmd3qhpKDgtJ4aa8wRanUFW2yHLdYjyQHqgfqwuDdCEk0OgBgtylc9a5YnrQorVH55fCsE2
6MR0UhnUs78ECH9WHvrbT2NjBN+6EfAXcFdUs1ZRbHQrIUVZt9TpCFlbvR5ArGqoJVqkyAdbjdSu
A3+MHbqiFFszh2QZjw3YMYXMS6eGqa02QfeE701XZlJkr4ouVNE97MORsazrEHRjr5T6Os/LdtVj
rJ6h1CvWbSYna0kPM6fyXMNblIYKf3ohqN8Lq5wUlIrhjXlADupl1iqWPxlDtiwRGEbMbLTHMG7D
ReYrEZU/L7EDv9KPBXbvc+dX5ULz/Zo9QedVSwZp24lNtRxkCu7ou1XfjSj07wQpyF/jqOlWIAp7
W/Wk8gipE8VMCQiJ4DUoLqe0dQeGGSz1ygw3SSHrD0LaGeFClxvZaSvF/5STCTsmljhE+CuCsBoM
q97SQCbZeTepu0uhYr2UrqftR3TLtqPgI6Knhe0KDwPtcD+Jvlw/kudXk5QcxDSYgKkuNa9uqLE/
iFVWVgd2wdayvdG+ueVXKVLR/is/CekNS3AeaJwON93WX8oAY2b4FSqs7mGIrb1KI9OiFJ+aGFE7
qzbvm9K8cf3PcyA0J5BohaCemhS5wdPxjJJEa5Wq8WFUe6cuk/fMeoaxvO7cpzosF2i03uyMuDik
wnNB8mcql84Mjh5LeZ9PU9SV1AEvYSaqbZj+FnnnRWG9t3744AvBjVzPObRw6sKA3AyiRpCoGMvT
iUKPGiqC7AsHcgPNqs3awSFTCHeIGz0KfmaTqkKBNHjFxSH/FKKfC4eq+tv+yvQROsxjEAMC5prZ
+YFEjyHWfARdgY0dNs3GAsNuBO2tSODCg8lIE5WSDEn2RP9zOl1cgM7ilrkHQSmXlfpCsLE0rfHB
64OV4o941sVIi5y/cMUbtZ4znwAoHDuLL0i9h/rcbOSp7dqXfDc+tOJKb5p0kVsCusDdrYfr7Bgx
Do07uJvwLIL6UU5nmCeFrvvDqB8KxAaszltoRRqiAT4ss3JEXdC8M8QqXuRVe6tL6dwbg2eM5gPq
q1SW9LOzFBkxeqehke4Ds9ZspdJpEBTrYlNOBGSLpOuNJ8nopbtszOOV2nXSVg4bxIfNdlhoYebZ
4VgNKw25NEetS+RPdfVrCxj7htd0YScmZTvabunVISqc7YSRd62GXoByKFX/oYzSXS5pH0lwK2s8
dyCo+WjgR6hDca+gU54d6i5KTCTam3jndTINmJ4SreibKH7z6kyjgLPUp8ovHVVzJuVW4N2oUjne
Nfpr1WyMeuUOX6+b+rOc9M8xiMyI36F0PGOTjOJMQ3vNy/aFdo9zOZHWNG+RRAdl+jhqaGXX3kYD
/iCH3SJob7UL65cWkhAY4BGKOxjlmYmiObxVXV+Ld0XsNc6YJAiKKnL8rFS5ODWWtveViXyqF5XB
yrJi/TlvWyAtqfYDPwfuwo7W1rxU+qNbSP26jRVtyXZlD0ldWIfU7ylrRc04KXPHrwFdXHg9iGtK
iO/cj+kgryQPbkAgZgAvra7xV0JV6s7AFXNCT0gWbivl9OMl+jZNBv+5M/ratmqjWySq+V2M1Xbn
pwacEm0/bH0RYjoRWvllJNSW049+BkvTkG8UGXi837KgPRoy0kKGU3yBHoboJJ3lImjc1+sM6wK7
eJ07iuV9GgekfSEEVx1VQKOdiE93jBBVYYR7vU2Xl54zdopA7SBrf/Mx5jzwKPL08z/M1tyINo2b
lykiQXtJq4xNgdzYIkJUdaPilzme20AvnPr6jWjzwimYnF94MyYwCsSYp3Yt81PUs2jk2yV1/q4a
KNMKUn9jYmcZF2YG1GZS35piGqoRp4NA1qErjZXm+3gQ5IULNYBdRIEEuxBugDDUybZqRnVcoFiZ
LUxREDea5qW8WKZgx0HebIKqV2xqwcaNa35p9r9+2BQh/OL/kNJKp+xZtBtd/K0I7nQnQUPkN9+o
yceClmQqE5KYP+O8Tlohr+IhFfY6r8NKjHrpQTaD4HGAt//Gdv40TL8GGvRO4DNM8Dq6PWEUmr1T
YtnQ09wlwU5t0b+Biw/Z+6IuKDrEFYq95KvvRaXOnxV9+JHTW+6rYmq7TZo+y6KrrBI0Nh9qTQqe
gqooVn7mkbAb5HahAkf5JBhGtxHxielbHAU4olQFs9V8UVJDdUqjg6mtSawXoW2TZ9PoIG8dJQ+R
+jJcpJIa4xnEkZMXUrci/xHbZPXNG/OfNmw2fbjop0Z96DYowM5OGvSYaeOLXrFLkeBRiuoghMmT
lCif2+SW4MzZUD9h+JMGIVZ08vNOzw4xRKFpqaU/q7kqPAm5OX5BeSl8qeIkfeQdrG5kP+ZnFcAq
2Dj6RkWyH/CAzW7qEKdSl4iJ8SQMjfKliNEYToQh/Hz9VZpHBNMoE2gMzAW5lrNHSatM0/esvtqH
emfHfrGK4MwAc+gYYk6EgJzQ9fHmXsM/xzOI7qd+LWjpT1fRcnOxlIK22qdEnWaXrHqtfUSb6Ebd
QZnv1s9xSK3o8IuRvJsn1bQwNwJE6N0nwt2cFqrCSK3F6EMyXPpxRXQ8pOkiqXyQJoJav8mBrx/S
Xq5sUCitwxEOEBL3eXRQmF4VgW8tK0F0N1GTWVv6IPU9nFf+Qwcx37jQzdS663I/eR4hnzkimIRU
kBdV93kS/5Bh4tyJY0GziJR4r4oXYNhL3c0/E7Wrr7U26oNN4xGvcVNoj9D59sfrS37hING6yQmi
+W/SpJgteRe2ldR1LHllmDAej16EcEhrbq6PcpbGZMXBkWPZQZkwnjoPvMIghivWKPdlqa1TRU0W
YLIPdQflcOjZRq9slTxyWjF0Qho6NS2EZEEIDuNo3Lg4Z5SGmETSatxR+lZpwp9n1VDjSvTO8vSn
oWwLUhCD6Up2oaP/vUjh76/IiEj07ah9uiFT3g00g8geh7EIHqDAr20kzjqHfFX+GcA9bJgaNFZN
LaZfRivO/rIKt89v3IrzLSLDPSU6p/YlUmWzLdJ7LQnzyMr3euu/eUazk9CIvb4/84BmWhSK77Si
E9lMQfnpxQulsJEg2cv3nhKqX91OK5ZWECVOHgrpqkiN8ZtX0BwmaY2OZHnd2deHP/N+f45PEzGI
KEogZ6dQM8qm0Ls638Pxu9CUtdBt6ghJwRKdxH7RW+ZatvYm3YcGTqhi3JKPujT9Ka4ioc+DyVU4
nb4OTXWZpLgktVn7dj4i5qQ3/Voc5Scpar/AzwvFpZbCJX2Luu7izIkppkZunmqqZ6dDC55u5qHY
5ftKLKvHSo3CZYZGxT3CVelGMCNI7WXodMBONNsW/bkHqJ+HZVOmioN+37i6sRHzlBMbMcF2sYx8
EciM6fd/8YF6oy/lWInyvej7UHVHaraKhihdZlyFLQ3XnH9PNh6LKFGp2mqu08iVtKFqVz+6qjje
5WkNpp4Pvav0QX6kHtMuilaElg8DeYv8//y5OP3Y2aMrhl4OsyOnVqiz5y5Sd1lvvqObcoux48Lx
+HVRzh5b0KxGOEBykaRAweVn4t7pPxFlQcv6EP2vlXwrZTRvcJ/2AeIuINvYKfBXszvvRjlJf8+E
+aypt3L9OdXe0IBJ0w+9PfJLdXiKQsu5sfnnzyI5eJhMJYp3AB/n0XRroXRtQWr4HLRtsyuga90A
o5YdjwXY1LWRb2ui4+WQdhodsX7q+M0Y8cAlmR30VbAEnxwtRTdUbfhwKakPSn3jE893HNTH9IkE
DuS55wFKmhjNKPbd+GRU6zpfmNVaiW5Y27MMCwxWaKvwD34Pide5lpwppGNGvZEGndRv0DMct30X
twsrbHZJlm+CsdokVuT0vbkqen2Zm+Y9afulMuqfRR0KTaN1jKJxwri/4Y1dnPy/P+xn3u2Xu5mj
8iL5ZTQ8NdGY7TWcPgftXw3EbRHeaDY/f3JO1mCeDnBhV9AoQSf7VsqcrFT3Xi/vr5+2i0NMLQ8S
HTn8a+YRkFSR4ewW4v3kAHCb8qJaXh/h/NoyCWp2IjkNqjrzOyRHWhxqOF77Knkd66dEbBdcVCi6
fXJzRis6mny8PuLPdfk14vh5dqaK3RTaodw9beEvWxT1dZP0Zprss94/xFLsgiIotuEQPovNxA2s
wYHqusqj4cWwGFory/1donC+YCrVTp2ItAVxgE+/gLOgdWGYNE+wU+efBupG62psC3QPkmI5iFHq
37gvF1b51wF/sqX9MuVODuLW6zkqHjzSq47GmYWSpMGiSt0faq49Rp6/tELx3dLD7e+uNtcQ5PIU
cQE4oDR7OtehM80x8VRpF4aa3cB7qcbr2vSn/xiDsBGFzNaJ5xcBPK1ldKuL4dxQzIafLXWFSytK
I1M0lK5ZCPBgrwxNCJwST+JblIegXbQkNjfGaCxSd6HAAWinEsK0Ya8JTgUyeUdaB45GJRSX3aBW
21wN8rfri3R2zfhIYHK0kGDTMGizNcrIaRgi5a5HuQ38hZKOn6rQzG+YZeAyLPXJwQfJSrYKMjZo
t8EJzBxIsQ/q2BdC1HcU468uliHqDHVkCcvqHQbgVeT3Dp9id0q2rBpjK5j1JiO1lBvF1nCjXQiZ
hJupvi16+UppwWH5giLQXVY4XQDZfGnmG7XMH8tR/KHq47FtJB4ATV+qbr8x03RESkRZZo301oOO
WkRyuzK17HtVR++pbhzKNjz4ob41cE4QylhVVnaf5ao99kqzqs3ODmJgC4b4XYq9dVLEj7FeOLnG
rgZq8zoGypcO9vkFCgktqrwJ8iVK/mo11p0ewMIfUrpN1OpgSWTgqeMUC8LOb3GfbZrAxKX07WT0
j02fHjI1Tm2T6CrUsqfR91dpUx3B/j+OBBqL0U1i2/CqL3JH16laqQdmyJ/PtZWe1HfDoOfk48Q3
sQxfla4K7LTTD36HMdMSb+VJ7sugjg5vkG57VXBMkuYZapLXsUzrRSson6uJvkNHT9KBVbVeQRGq
On0Qfh+zfqfV4k73FLusCicmOWNk8dYz829VEb21kfEqpLG/HMd6HSDTOcRkbUWaWgr5Lq+JWJVa
2Hak/RzKSvrCCCEj7CEtNNXoL6LCnC7TdhmMPQJlipFusgwZaEMI7vVSvB9pwqAxTJUctVWdrFLX
GY1qC6uVIWFTctuw8oqic7RUUi2122Ks7ShAZBChtUUmdIe6ssn/+k5v8uNdU12PdQgLYwMXbWoJ
9SLwxGd6PWyhfZOfqQcXyzoJPJuOAWsdKBIUrzKEiVpQN8+pFhaHompMf1FoWUdol/pL6GeNrVJm
7Uo1BnMtZGK5gQrDcgQd1O5C7XT5A8K4HuZLbP/CK8N+EbOCd12f3rkF5I+RQoGeLKe4Htu4eIyy
yImj8Aekj6gql+4CqtTmkMXqrTrc3F0AS89manBiAsfCpZ+5kIJsCdrAqjyOno8SqRblX0jVj4AB
+/6GJZ6MyL9vP94fKU3GmaDlMO2Q4Tw1xCTD/aFOh/qxk9JwWXqmvh7Kxv/Uj6b11oXRuIqK2vv4
adn+61v/395Htvvnz6/+8T/8+luWD2Xg+fXsl/94yRL++Z/p7/zvnzn9G/9Yf2RP78lHNf9DJ3+H
n/uvcZ33+v3kF8u0Duph33yUw+Gjotz98+fzhdOf/L/+5t8+fv6UlyH/+POPb1mT1tNPowck/eNf
v7X9/ucfU+Ppf/364//1e9P3//nH+v3r+R//eK/qP/+Q1L+zyRxZ6gU4ANR5//hb9zH9jvl3VOBo
1qWCQGwJShnDnGZl7f/5h/x3Yv4puEC2gE4E/sAff6uyZvotQfk7XZW0JUy9h+ZUxZP/+P/fdbIx
/96ov6VNsssAolV//gHf7mk8AyEoZ5HUBWgGYHpUfmaO0TCGYd0VyVIa9PQ+1zJn1CUYUCGu7rd1
30b3Y/0i91b3UAVys+j9+FkLsLNxphcYQF+xs8gbnZyUziIJ7EgYxDt5bLNjg5oN6tsojde5TfuZ
bMvDX3DQSfd0U/irQkmihdvkLdKZQEnlUsItqL4lXfJmhFUHdK01HoVO2GPG7jLK5m+x0ftgBntt
ZcluT+7DV5zUKIx7OjPGDdmj7ySQg2UYWv4dhNROM5T9oxKjxDKljOxMEO7cpnskeWItY6tfWXlu
OGPphYuy6ASnHrLnBPGqlQfh9HNbi5/IqwBpCnpQ7GNCUK+Lud01EhWOooj4S2q4iNXsRy7UtmeI
T4NoCk+R7pd23PGiRX77PFjJVlYa+QHJV8suxjFbd1XiIAx/iFSwwEoNlQ+e3yZyFaTGisgWJGQw
tMaKXnM/f+mGYKdJvbZBy++zor0GXh5tu1bu0fBS7MHXIscXTJdPqzeQFodPDcra9AIpj3mR+Xu1
iU0bpbHIjit1Et47IMGjvNSSEjiJqPd0JCr8Pbk7DGo3rUdJGTCu7cYU33qrCVaJ3NtmEJmfzFHn
54aFU5hytqq9Onohr0+5QPC8h1woeRCTl8oT7jyUy+Iu72yrqFqnbML4URu892jwvxmRJt6ruftk
eaNhk9srF36hxk7XxK++mYkPINJ4gjV3LUZb2chp/FdlhBj9ZIR5wQhXEBdbS6ka7H5ocVa0uF5R
D9QpVIFa6PRy+JYllfi1rraezin0i77luWnC5SAU0Z2EyKIq56+B6jldrRuUtujjccelUcKH2ETq
O8JM9lhUxueW27pSPF9fNG34meOZfKJUkywbr8np3ffweNLMWmPCxdXQpsG6sUi+E7DaNCZKKxrq
OBmdvBQjCAfVVhYcsWk+1FyU7qJOe87G5C41JJ9Xh/nVUoVbEqJ9qsmLTgtUfAbQNT2t+8C008ou
VNnRpKZcFrhotDkHD3UcOwmIsZc4Gr2j5EYLUw7HI7CE+7DIVoAWRzuOledSTHZRpIHTW2JQAjus
enNtZO3Szw3/OQ09fREPsrgM1fy+VAL/WKq6fxR8rbZrrQXUCgTR9hHJeYnb1NpI/YNZ0reNkkv1
NPiNTbHWf2mStrFBiKOoMibBS1Sqd4Bzx/upUydJSn9dhuI3oZTMXZ664m48tB0tflr2quveY1M1
w8rTcJ+ytLUA13T0N4WoSAvalgIN7lUaBU5toVkZeaUzDt+zPPiuD0K96RQSWWaD2yQJd/FYfhpa
zbiLKvH/EXVlS43z3PaJXGV59q2HzGFoGhq4UQENtjxJlmTZ0tP/K31O1XeTgjQ0iWNJe6+9hgtK
Uv+IOAgkTt3SOob1ntFMlCoEdy6KH3muwMmd4wMiL8aiY8oVMyxmkQeLAX7TwC5SBu7F+ZAl+skw
7gbfAEvzcNv1gNGy1dFaaH3F+B3plXatttbl17nteaXTTO2UgVTN9o05SXjaFJg1yZ3X/8KkqcEk
sTmwJcpqHKhw8vBdelyJeKY+aAPMU7pUgn57/vizpsv0wIb0DRVlcOh6P4LRgaLIW2N93WbqNeRR
eB4kuQCkPFnpfaf9FBUzBqM60eteBEt7EO36SOB/d7YcDtU5pumLwRBfSHfkSmjcJ6XfMf67X5Oi
84IdZ3n0YhgkkqL1kV9glIUJB1LkxpiftRuXkmiMAmwMwpBW1wi74GMWiw+s2aHuGvC2VvhsFibv
1FWDiQAP63MqkCpmGd0QlkzuOwIvMR77xzmh39OAmWM6NcUiA7m32/zHZhDZgtz4d+JBX1gPR4XS
0cm2M6/5uLJDakXNIxY/2hSniWLnUdQM6oYy7nuF/1RWMxv/oCTq3gfA0VtKZUVIjzs81GnFpyID
q5MGItltGim5TGHOOU05rSxnBq/+Aj/HY2DGQrplrdqOX7JJDifYSZtT0+hDp2R7P2p1B7aq2HvY
cvsCs6Px9O+hXdASpCyvg3SC7KrXqJNn+P+EjUMnAJ6sPP37ni0E+VPaScywoLZgrX6z475j8Y+U
5pFY0R5lA7R7bfKvJmC7hZB37cu/y9TaB7i2w9lU+gjEmQNadpqdkmiloHWz38tGgyoap3iHrBJ+
dOfOU3nRWENxAAiGTFuKyN4m+8BpizeEHfOcKEsLnncnTDG6wqMJP2Q6FJXJvL8+pCol9o90l01k
AoU++AqJDe8tmfihDdV3G8y69mJM38CCR48Uvy0Ne9oUcpYoTMgvmiP5Fc33j+nhwNkIwOYejK6Q
272B3Lm2tY7bb8E9t1vAoKiyFdQnoPH0aBQKeNdsy2MsZXhQPHxpkoVXS98dEwXBgNn8BQCjIUWm
3TmZkukA+C26THmK0AY6l22/wY+M5hgX4OjaCC7aENLktCpX9g2unprJT7aAtaLn5TKYI/Wdh/mG
9I+NF+7WCUnsoUsdVHKJB1hq+rELpgDgjb1xpc4OUM8+dtwrF4Qs1eOZUIo5rHLIyp6iizVtEVBj
n4JM3MHMx6sm3cCjGxaVVe+N61NPxaMxEJlGbkFRREUxb/2GuE/XHQxyaUWMRdYach6GgRVrGvHT
lIWl10ThHvQ5EPVGMu9Gjn4sW0Hwp91buomxwPyIHewqeaHslFRYOGyfempEXTbGZTDbtc68BEcM
uo/K46vcB+j3NRP9YUoW+mA87IEQhN0xK8i9m+dt7/nxNR9SUVpQIJ0/bPg3yH6CCIb+cANK1s6r
yGDS0oMTo+z64AjDZFeBsE1AWGjmgnKdF1PQX6mWpKCpiAvZmVu/qy+5v76k84akjUgU6NZt3cJ1
tMgam5zJtjz1Kv0FDg7OvjnDfCu36ykY5xI7/VZ0c/gXRhEgBcGqrbCR3W/LeBhaA+8kRPI9NFu1
uDUtJRxAi0ElTdGIBlLDqB0rX+6bGVUITeW4Wx1yXv0AkFT3Ow3MtJd6wX9odXDxbw/5AFudVp/o
FDwKgSBlK4AadduDTdzv1MbrDpS+pZBsywpfAc40DOeVF69FPw532xxjQNYdPBe+573PsX+Sx8kL
v+H8zIrFVwCkJSRnmWvOjOJYCCE65ijfqpZnV5I13X5Aj+shZPe9W2VQb2ytqO5zHAtRcB27vq2l
4d2OrrjTk9AeohW6l5gtfq0EZC+44qdETutb5FqFbjweqllPEIlk6kT9Od6t9eRNdAcn/eFx9oIM
mIt/6XwyPSvsswgBPoTDGn31/AddDoPGIu1KaBGuPix8J0hgHpBRv+18hCOUimAgJpsjZaCTA0Om
hSPTeoyxm1LVJbUz4/yAAO8uG9wBuKup/NSEzyQ4Bz1z4HLhpMlGOj/ZfHlBSOX8rGA7FjrNrqQP
5pMsG5ufGR/yIuy5fIQhwheAviIbEeg+brhyRg2qSLVeiy6Xahd7wHV7LMQ1dH82Rf+yzauAaSGq
ES+s5IF8nob12oPOXXQEBTiQiyefjvzEWlsmIxyx43ztzwhC2lNNNjgaE1hgDcOXkTEgne6Ym7HD
ekqXh8yzn7Lvz3Bpiop8JpDUhaycaZzdy2TJqvQhdCifNsHvbTZEB38me7mtfTGz/nmaG1ysETlP
4IKWQTalVbxm/jEdTTl5ub72nWcKl5uh0pGOD3BOgwOSXdqSTmI43+KEX+CPxAoC0cLVD42GLX+j
6iQrjY6xVEOD8xeseq3V8pJ4+VfQhVdjgiez4QJqosO602W2GdhheRZQ1uD2BBdhT7KNvA4xL6kG
86hVPt+LhEHjgF9Lsl7umIvvsbn3RTf4NaQs9ro04mhRYx95Qz+55W9TDjp/Eo+XYVbobFCT5xw9
FJ36sFBY8kW3YodGGWYPS7jbcOhuBQhM+AQYT8uQdrt19YbTELSo6I2ApCp+mRPxq8u28IuZFizT
JdvH/syrpPfvsmmfERoXOpnftIcgn3yS86NHzJuUYngLkfFcQ4vvyjwbbtuy88ttY8+NbB8xGx3Q
M5mwwkS9bJsx3EPZ8hKI2ENQT1cNqHWMWvojHIzmM9Jy7vOJJofNw16YzW6qxzYfK2/ZTiFB6MUk
9FYPsUS8yHwJeRKXeSu7vTf513zy/4BTA0RcZn6xgtlwK4G3DJtRMkxvlO8AIPRXmGy9RLDvLjZ8
0JUDkRYsSLsbNh+JNTaWZRZP7g4MjnvRJ3+CJHN3JvS34zg1eTnM9sLBATvMuYoq9msIXVyoZv5Q
0K5VLOl/r0YjCbnlL0RLv4ZVd3an+vBPNLCd12GU3c9YJlnbLgXyTO+JBNzpLVCui2j7MM4/y7lb
yiSCMS7yhwsv2dS1484dlbXXNuhF7eDT6byG1n2f1dvayZOJLm3H/B0Gky8o3BeYoyXLJWvQpHdt
1JW2H3EE0IQWVrm0prOEW1XXLPulR1YtFW9eTs2jCs8IItzufCyXVdvmGgrEg6eOWeyOGbjsmyLZ
HShS+kxse9zMnN/9e8rrfVqmYgBDdOrlmdwe3KrLwOXqOu3c6OhOk9ErwL2WhaAY9Oegm+7XDCmE
Spph14xRgz1m/MxCHZzRfwSPshmXKm5sNTHql9HmievQ4JBiKYQ9aw6IWlPqn60FKr2MrBajRmG9
bORRgOk9Je4U8bXUJpxOna+vQQzezdg+jeEYXKLZ/gHd6refzlBBsxgJgcOcP/q5ucBnFvve4B8j
Mtlnbbf3Rm952TtfHmVM4Q7Rzne+hzIYpAE0yUNmq2GzBHmbXXeyffbIaV9OMQUowaG97pb5FN5B
nAnXhayPcTlH8wvUFHUacegNYfYT9Wout1n19YB9oZAKfW4sebTXHMoQ0je7PlZR0cWpLoLvRBIf
TMT0Nzze9OnfA0H0kVhH5L89xqYjFTCSG6iMwnMNdss0t48iqPNoAqiiM3bvJ5OpFUe9QGRoyn6L
AB937XbpW4AehHtjFRiV7gciseky9xzgRt617eyKHgrUInqIleXgF7q8XsZkK4mYT+OcxiX0bUCL
DNkH1nklaCakECyUxRrQsHLR8BFsKGwTmf8yjfohIpYFbVGhDhtea8sdr3y0jsIXtsw670QWSFox
Iv9O8v4jk0ZUqnPDRTT+WJD8GRfB7ciEn0EgcvIYb/GLEo4cIRmDhZBurDhPwSwqGfRIybFsOFJO
a2pHcrACQ5OU2IsfPlqHTM92mPrSj/iveKWHLNuKYGySKpZYaaPwn4lhOy4JNh+vVxXCDs6Ort94
7dMeVM6j7IG+0VEcVTjDjd8mW0Vn4Hhbc8kDMjxJeD2aLilnk31pk7+N8ToVXYT+KUrGczy7CBaQ
HYDztpkOMUOMrjDNfQBLgiyERszHMGsw2TWkaGFk3n54Uf4itlsbaFiDlL/7zGLEsqb7YGpdCblq
XmfDeG9bcp9iGrDwE58drnyKOt+F2G+Ye8VrDnBybU/RaKLarcPXpNdPF+CVoxzsbP+aZqPeO/k7
zSAsA+EVn4XsJniiJ6ayyXrJWxgINkJmRwNKOZ5P7/sQRwTwyv6AT3unEM8AhXI67ccl2c9D4Q3T
n6kxBu0rYBCy4aMD8XM5x/ZPyIuBjegkjDrfXpVMWF6KFoo+bu74CpsSSeZKt+Nz1mfdLpUhhKhI
EGFy/Ql72v80wR6qQWPW5GjoALEajGPhQTkF9ewPpWEwx21DyA61xLkPl0N4A16FWEHzlLIkwXzn
oXArx6nA8GCqW++bSWSWKehSyzihD8qL48c5DUEV495l8n9SbX9wqvJiG9A8TOq232KUZxL3rLl7
QIqqX3sRgoQNmjuccTV8LbB40+TqrxlsJB3mf4oB3k34dRSwaqNj8h7luDlRF/OGkD8pT/ed/4vl
qTsuTBtMfdvu7JjZmdFCDpOu5N7I7UMNT759ZsifE2RwZRSODQwGxio08yMfvecp1fKh0XwCo9yX
8J/bzt3SeRfG4tMWaKQoDtUiAu8xjOpVd0hUdGJCB4t8+NRHO4/22yRG1eOGpExkMTQIvimmKOkB
q4E7PjNzlukCl9GEKvRqy73c2mqBCw4QSz3VwxLsJIvupyy44RIVoIRmP7XDX6/D+sca14XbPAkU
kJ7hEJmUicgGkE8Zq7cWks4ppAysONAXOZTV8ZPjDcxFJa6o2o7bFuUH2Dm7EjjtTwrpRO1vjybm
kCkZBUvkxP+VSXJ2i30ACgAxaOj/aZCQUGRAiciqXjs3f9N0enYcGD3izd9H0F1stN/CsPm56WI3
n9ZQD2GsvSWAkya6AFaOvTruol2gc30ayPIGwKBgc7jvQ9MdwV1pSxgSvNGGnOfeQ+ZZ8DpGeim4
Q3awkBKF7TxUHQ7DbsIwNPPHp26zj16b3vsT/lyHT9spiQjw5OzkUHACPwggUZCHuv3mY4NYjOdV
cY95JLJgcdVxROUwwak9iFlgbb/WMAj7GIMlKjAK498jGE1V3qjXDAc2hgRXHWy6pg1+0GFG7Pz8
TdMNpqqjek2i1MMosn9sEOw5Eb8rMwsgVqzZj1JiRsBKB9ZBfmfm5dtZD42ph9g99NH3uQuevcaH
wb39BE8f948c08KO+SuAnNM4NpX0jTmmFm88bpNT39gNgBmCXOZ8uF/tFBQCfRXoBZ/tGr0to48y
OnsLLBzDs7x738boi/YttqwJvycs9IsPshtYHXsoHzRdfjWLxPqiv30pk50DrJT4nt1L016bYYNh
TU5fcHME2JnpI5X+25h7WJxjfA4S4xcywHrkwz7m+akfcJOY3L4wH7Us7ek5WaIdS9wBDXuZzsgm
a534pRl0/6vDCH8rF+WXPAEmBgn7lcXLQ8yQDGnHtYJ5wsfaTccphO0L9uyfacWPqRwpIJ7uYZmP
1HnOPtjijtLrnlXEXzH4uooM/0axiIqRAKrEwn6PBt8VTYdGwXKg22S8oVawsRpRdacpu6cLTtCW
dse2m9JiFR+doI+Az2FMCkmS2oMJ1xSQq9WJl96qSPoei7AACvfk8Q3QrrkAg9GodACmiuY5Grbv
BrOTYltw/ANEOnZaP9g2ewwlnhhDTBsoZvBehIsDAzKBejM4zUqjsYqiD7Xyk55/hfncV14/vfJI
fsy4BcCLgO2Ml5PT0kx/8i3+tjaPCj1uDz6q7DrOaAndYwWO3k/UDSeAl/LONdcmmR/I7Q/7EV79
KvFnZjiV1z2MrgCLDaflCxKQw9p3h6TzrmM/VD3Y1WYbDskUdTspZZEG+oGhnuj79ynPTiMJdnZC
p4j79iH0UeiBPLM4CtxiwAsCO9YogA8mbdie9KRonLlMzL7wzV26ob/HcfrSphZGMxS9/3QcE/vk
e+FjFLelG/lSqM3+kOGbWIpChYwn6HLZXqDMDnr9xxfzjgt8ZI3HwMxQEz43u1MUxjUCLhLrgns8
Agd7nUHtaSIgcGyLrmM2Yn7FHwWYXgA4bOUPEkMbEALQFZDCm9endhmPQ5sCQRtexabTIpmn5yzA
+TYHwylfZVcjWGku5rCEhLYvyBonFbKlD10wPGdRNaIA6EUIwEUPR8xMv6xVE+6hm8MtTSpmyIu3
tVExrQBSgRjZ3Ke7xRhUn1AbVJ5/48ISr2bBhhfuQAUBGf5zUkAmuh4xYAF4cBifli0yi0EawAX2
+tMatr+g0y/bpW9K0Lmekhyu6IbbGpmOZQdFJYoyt0UviZB7vOrnJAJOFczyKfPVqw6XpyZdgUwt
N0CyL+GZiRoCbzdplk9Q7s+ams98kBfrmScOgk+hTOpqBQFGBUHIzvdnFGyZvsP+6gJXN2S5JDaq
E8EvtksfbdsV6zD9hQ5Wey9Ukgcb3Ox/epyqLU+rGbOEQntn3HLnNppOKDz8Yh6RSZnw5S/ApAsZ
fCiBD1DuQXX25cSqSoMR7MSGT45VDiP8R8qH91lH32YiF7agTpTxMRVhV6sOpwq8C45JrmuwgAA5
YlgBsd9hbHRJ1wxtS9w/22WqMp/+noIN2Qc4wyHrwkTUlvy25UQy+8qG4GPgDTC//hRzVHQzjIwG
kIOQlC2KnrXl1PCjVmJP1hBHrwdaJKRqr/6SfcEMdZcNDyZZg8IZ9AerQNpp0FUZFp+K9RNUIVU6
TidE/8K11OaXQPUPIYwby0Bi1Cchuy/8PquUMS/hkn6Pk3nqzfhskwPqoiKLbwFq9oKmztMGZjot
Tr9JJDVlzWkKcQjH9l7l5IUP61MY0t8BUaeV9VXQtM86GA9+Ll43wg/omCGoswgVxw8Lln/TzPsd
pg6K5TQskARz8SR9JEIcxoDdt6L5BMLyRLOGlfE6fIsGnzVm5Qw3NhLWJpcd2IgAtDDehyy/ZGrc
p9FBt0FXggXcokLxcAdimIzWkEEi6i0g8sQyKNs0+VrMeAwRs1yEi3e0ORCjjaR70gB46jRdC7Ua
gTLSPfTuNwv7B5E6nCGwwiicANoLG/J7m+CQZKiNZ5B+jL8nUfblkbwpgeEMRR/bF6g9O9hRAJ8/
xlH43CTpHyOiI79h2EP/zLtElhHhxzEccABvogS3GPO66R0O1ljTSCuO9CBLdL4gqNknp0FSQt+k
EESHgWuOEVl0wPkrIKzGnapnfca47iHk4ENz705jQOGn6oGt8Zf01FRvE7kSM1e9goyXsYpmWdls
645Gb0mMl5xuI6SQNHjpcouyI78uSd7cAAbcUawC+2PesU0cwRzQhUI4Sh0HXJcWveUN40gysODg
IfUMP3gcG7r77Wh/gaQFKgJ9bm8ziiF5xUzxdTLqFcUzuFycHq3EXUvFvnXeI5nDBhsurjwUCDug
p3UogrTqGTYDTMZem/cQYtra0+KAlqkSHOuLJjfywfDjt8snB8tRu+yarW/rlFx0aJdiTka4ipDs
FMHBJQeghr7s2MbgQ6CvvYhO3gE8gMFmfJ3IV0cK1ccLYk2X8xSGZ9tNO3SgR/izF+DJ31umHoaJ
QsR+Y3/pDnID+9QtfAag/53e/FQQvKXMLjZzCfeOugHEPDVDDH2yeZxGDdpZ6ED+Iu1fb5Onbvbu
BTZsX8l3wGvYLNrmWQG0FBD7LoJElaNLsVpgvUBGgqJ5puP6kGEcC6kQCt9FL09+Ltdyoramt+K5
mY50eFs7/yVa2WdK2I+z6omnmDZAxoZSGePRVATws/cDxPlCZTYMM0oZKJQV+cpXTAux0hsK7YtC
Hb6sFwLCnI3mh3Vll2n7NvTYL0hs6lCcjM1zL+Y9DZtfGeaAADaBzBsKbImj1ACrEZOQu0Wxz26M
v2yTva7tcoWuwFw28DN7HqmHCEDrPqbBWGYuupJEfwcsPEs/uZqUwO0M23NaGIx14NtmL/gYnoax
7wDBItdx4BdM7SrgFEW/JX8wi/vdDOfNeR+AdkGDWF09tfphAcrNjXhFwGpYhInd27WHYNH/JVvg
Xo17CVx/jzHOi4/9zlmQ75I5rcDEeLchJjp6PTnTY3rI6RvykNAd08MKVk6R2+S6bfEX8o8gHl3P
jPXhfpZziuPlDVUir9KwgQeDQLniZV5ekmmBskzuFADaBgQ+ZMMAX3NL1YRgKITmFaX6fATLrTI0
/ojmEGZw62Gx+B9diP2QNRdvzxL5V1jyuMT9PfLNP0Dx/shcC3iW3cg/gPfFeoBroipogyIXgPPe
RzGSxNizZo2h/+KJ0g/UDgrhq2DJ99LQnwHRZl6Mcn2G9zJ2aPZs/Pw63vADxDo53JhcEXRWJgUu
FIrtkETxnyb+BDT2gqHaUPhu3app+dvD9W/CPZxu7H7oIgMaNKaCjLY7ZyW6ITMcWrY9RIstYXdn
gLVsBy8BnpgvJi5ZemuNWJ5jSINSJnsM5HAkYH8WdmrjMhZPCBCS4HCudyA/1O2y9FWTkKX0Now/
4qDlp4QmO6Sasj2g/zsTx+HVevBY7wYPPevEsNWBij0MiDu3A6pzIdEteGuwR/Yg8lxjoA1pKOY7
h01pi1kFcxjghmoCXQzhx3vYpX6uvd3ug78QY97UmBIc3jY7UZvDiJwABBV8DwztY9T1CFA6wgCr
pCqICrF2ANHGE3D6L7GMU93J9CrXODxY0z3DE6Ymc/4D5Kwv1hHEGuKtovD95AbN/qNNZGMJcjCt
RnLJ+/x+XsDVAhKwFDB5Po+JB/gHSd5QsH7GFEBOPJvfawLFCKgCJXy1cKwJjd4Phuk34iMGgV6J
mXEd36QB0sB3C4NF7CIwHn9NSLxnBuSrCda8YClJTepJ6oc2TL55t4FiordC+SDuhJ4BTcnCM+Z2
kw84ci/BOp0nKLaKwAO4McNyiXUPMwt2M+n3jaaoefy952FAHXPuinDleyNQKAY2L97IL9kAY+rL
bHQXEJCva7z+GRiKdMrQm4F30vnNDgudgu/jkDiEIML00U+6XzmG+9GoZfEnd0BBEgLWbrg8bFl3
HNBDGWTclsTH3CljvOpUjl4eGYZNgmg71YFT8q+oobN4nTPza+r1m+Oo5rYFG/+qbK0CW8qXcAsv
E3FPcNqD+gZjUIBaVQBfyBZlHOrCIywEvjwznmKKg5Px+SlJzYPvkQSsb/8tWO37pO2EugIju8Hd
s1B/U8jBcw6GC94tNEF4OcEfwhxcqjTiecAjrizunOVu6wNM2/kY7RMsdz+FJg/G0alOo11uvd9T
qDEejN8ZRE/7Mb7RUtBodBF+yvvjmeAlvDX44P7+AnJcEmRqgkeS7/7tf4gLgLMfTASpfoDmJqlQ
oFj0W2G5RmuPQJc+K2CauSDTNo7nnwhlKMpjdQZYhA/A6SfwWVJnThbwRmPGG5uA+0WzlNywFMmB
9EN4t54hVo/wmH83bCBH1WHm03EsMcC3RXerd0JUQi6Lv+VMf/XhV4ryqMxQKhYDlIiwygDzMvhB
0pUppbGswmwRh7PBORaCdADw6mUeDOiHAU8L3YuTH6x7JtzbkMOHZxxAZAHjAIF/uvS85Slrwb4b
Cw33sGXgdMdmtGFrk6FjB1dOWXTdwP3DWXrV7ffgC4aaCRxJSbtb4uVWtBlDsYH2ZkVlCzix5oFG
4SDoVyvndx47xI2g6eKJQ5BUQ/YzNvW9HLJzPsXxOWcIkmuQE1uWMFZTJ92qdcCIblGnf997pLvE
QM8sXEWKKFevqIijExgULVDAoF2PK3q5mKXbeRgDv0IlnhZhYHUhvfWC4BqUPLJ3J3j1uBN8TBnI
kKcRSDDqNgqazO3pqfGjo2GvkqGyGBPMKHLpyClUKEhw6LegcMzoGfwMWxKLOjBVQI+uQSv78Joc
bmwpnMpAjZ0QQR+PIFEm4Ssil21J1mkrIMU+T50Z9ivap3/v6N9DB4P/2vTdNxGjf1AkqNPbW/7v
gdvw/78FRRDIME8y+IysPmCp2D8ZtLfH9vbmLMVef3v491UI0nu5grt/8ORdbCIB87x2PgWpEaf/
vh1wMraqEwfUvwxNcvZbtF1fBsmGOqFHER1xVyFzne2Ev7ykqtvHIZyjeoVZJNUrmh60zKd2HAEe
OotIFLV90Rb4MgH8XabukToU65hGrmm2X6zaBdKbT12Igf6/h/++BZ+9O5CUoW1bgLitTAN3hg2e
xkwNC/E061vl0GjxvqKxqP8918U96ph///DvS3e3uRR73u3nwZDlp3/P/vctS2Msn1U/WW4/cjWe
dT+s+5bkEnMh3HH/91WWoKHbJFQA2ZADwSR/0QaBxrU1HBPM20N0exMtbC0xYN8CLK9wOGXgxCqw
6MIxonDhzMpIcLGzbfQdj0CJOOnv4y1H7RNs/CRvDwkT/BS0d5NSdTxg3hWAubrB0m7NTnPKgAdH
qhxiUJoQHn/YHPukg//l4Mde8G171R4tsW6gv9jAp+VtULepQ4eksXcwkMcKCBNfGiN/9fDVhx5j
/KROXmQD19dZn0alLmmffhOzyBPRWT2s/XpH13TXfOccxZcOVI4/DECsYfj042jDhCnB+GLC0/PW
AfIf4eCtp4etJ+BZS9DnIo10v6j99AGQlLmMdTWvEKQOSQ/eJDggWXc2uR/+xsjUlMfNS72d1wBc
zxRQo2md6yWg6gKqhKuSiORY++180AAYM7EeYQaNoYBa1D0GlzBQjB2GWzWYGd49ZKnijefeTqLP
qzZwVgoOc4A9YNv+IViX0xbbnSdVdswwlCt6H4wHr4WpcZ63oPYajCy8JDwSDyfJCCu6g3SYwqtx
AJyS4SMAYTDJeQI2jv2zhHK8qBi1VsqYwRQjKnkb+QCqX+nAojsc7QsIxstSj6k33TXeZ0e3btut
6CbrQN902sL/DVItKtcQ0voWFpLcG24Nsj1mX1gXNpQXEw2qHC2MxSW2ajTj0yfAQYzGHCa4LZfi
zMD1mwcvPPZTQy5eEB3TbRvRB+t1J/rsgsh60JScr/6OISqmVvFxRygynRvlv8nQYh4gljfiI0zI
hVDKcJi0Y9ob4QxJH1XWR3dhd8MVonT9nXiokzYZn4QgPiCRCM97Kv5r5AYAWWD+PUNssk+7+R0L
Yj9v+gVmm8gIXYb/UXcey3Ej27p+lfsC2AFvpuWLZehEI04QEtUN710CT38+ZKlZEndH97l3dicZ
SAPQwGTmWr8x0QvEe9XowkeAmN3asJCzFPoBgNC0Lqy9osfuoyHYBPrCXgJDLaHm1RWSrkW4L1L+
ZMUm4ZIo+SLImugeeiWbch3QwVjHwbmegm3gsfzpVfNodd1+AAN5B2BVXw690u2dBNidsLduO9pE
Q4JooU+pd8xBppEIJyal2WG4KBWoYY3q3CUDoclJiQ/FRB4nAElFwDzQ77tyWimmk2zrYAw2dcMI
m8TrohjG+l6tzX3TOPmt0NWKODlroLBLbjpScV9yLyvWvZESuFT4qoRjWJyjqGsXWqiGG1/zIVwh
xY3JrnnO4/iuS8JX+UyME+wFjc3sLgun+zwF7hwLiDdaljwHfmsBdEcUhbhQvjCU6F0TUfUVGtgN
IgDVbZClxo1doj7HH6mry1g3m1UAsAHOWm9vlKHlTurRmzKY30nYxcvcnNJF04mU+wEJVgsBK0ML
XMkHrC+8Qzn/oSHsABKsNQhogJtMCMaBDZh9o1i5CxEh0G47RSHmowKzK0nWF3VtrRDpzU9WB1QD
V7WNFerAF+LiGWLWpgnMbF00WbTVI0BSHanUY57BQ2vG4CFJA8E3JOp3uuW7y7Hw/E3axNk2V+Ck
VVFsPLVNmhOg6cYdnBnti/xl8TDnUerWgwuXWP4nfZ3ppGKrVhSBu2+B/Oy9wm1+uHbMqtpxi1Nf
WCYBFBUTtjxjZimGA0hq5TTk5pOb2TZECWpxllh7I2rOBebPy3aKnbUVEYgvfc89Og2Ca7aeJsdG
9HeVZxyciJZAM6dl6DX1Sv7IwejAC1V6My94xAYfXeaMsNHXXdIRHWjLvWbV3m3dCoiUBfsFopPF
QRYa0KnLRSbi8RiDTD6UnXjf6zGi01mNdouvVUcNG4K6d7svkEyC/ThbkVYO605S3M9DERcbVzn1
k4mURSZ4GgboBEk0gEMctfBmrNJkTf5vaeRe+QA39dvIx00YBUI3ojjHnYPglwGmYXCbhzJ8FWUU
HYGzo8tlLpESNvaBXwEbFOgtlq5xNLBePsLA2YROa8AOZGU8VoZ3mnwiJvlgspacX8ZmIj7IlHIj
QuyV8iZNN3XmoTSXq3cFxAy9tfmS8aUO4EqeraRe103rrqLG28Bpah5I0j83lR8unQHPTLcP3kk3
TkfuUL9kGR9vJ6LAe8Mpo21Ux+1q0AT7JvkR8wLzFAIZeEnuHV0fNyQ2uqWlxOnWzEHgRTVxSDH+
ERbtiNj8yI432uGvHhIlMN5jffDYIrYk91MUdQl14tjbauUK20e+CJoQ/IN7Nh0i3MimMGm8O3fK
n40wO/mRF+66iGW6ZRTG3hq8aNs0abzSkexG4XXcdym/MX/YH0hC3max0dwHAVFG+cfnVr9HD9pe
9+X0APguOhtqu0oLgCaxWj11Q/lnB65fr8dm6YsAO+E8gD6gIQsyJBYWqo6+6Ps2BInBdgj9Okid
junukxGqx1jk8QqJzUWfWuZXFCUxgfObM2pmM6VXeLf9YLx7mtnvvSrzbvW+J8ZrgfWcYVTwvFZR
ehsUbvveeIhXj0ZaPYZNlm3F2P4RAiAEgKfbm7Kq0PErO9YhIWHIcn6jO8gHdksKMWyLENnDBiyT
H9hbsx+bkxiNRwFLAtHr8dVoRoRLFdXcgrtl5WMGz0oIHSpIhrt0sr84UaFv8iFtj25VeDv5/7eF
hxy8ye5GRPYBk3N7IadeN87STW8KZ2e2oBU7z3pU22q6zbXCPeKyZKC1y08bE8veRca8EAK8fG+0
SXzjGw2sG2NahzHzGKDPs5smznvjKD/KLcy45DXo4RqXbeZ86WvEmGFfJrc9cCbN18VugLC6wQWF
PTCYYXT9iIhpmr3nuSEOKwD3DxZbVtXnCeHz2B9GMJyLzhr3tj0k9yBoAMqkg7tqAVAT8g1vzIk3
p02dEE9Crz+rLNeOfMCTm6hyv8lardTOJnKD/DQ47U1nlNG60iZnBW3JuYsbtWGmC8fNYAffclPV
v40coOl5OUD30VmYqaKycpk2gNrbVwIH6K43ANmZIfN1XvnskPoivbkeKWZ65LHut1UVDDsFjX7c
nEY0H9zMWPuDjs5g49fbNFZYqjmOOEVxSgqrcoNl4UTdzjbMaJMAu9sJ8UUHgQCJlwRMZITGNsjq
l9wuvjlsU+vW0r7YfQUHbd5QDsj3gAqGxTCNesbzU/4Zr9Uq9R/qzDIJgFv9jRiQoB6c7NlyyQBM
JLo6VY9eJxGCNyeXpwDMrIvR3Pt5oGyahMzqWGG0RUinO08+77DWQkjIVRH6SyD0Yg1E+Y8hIRum
xJ0K0I6jQO1fCovYxSTKdmvxQTsqQbvNq8Fb5Tp65nIOiXnbeH3bcQm0idC42ybbxrFBFRebHFTR
2Ud9bVkPIvquhOVxQg/tWTM7Z12R4olU4WzqtB/fDAfzunb4Gnqpj5/HOCwnL3lz2eA/k5t4UAZh
v2FeuHQ656VOhuqZmJa7NpUK41E4T2gPu7ciLYENoHH1rkQA00yHpXasPGEpOxKwzPqzDj/CtpPu
JrMqFRVyrjkMxNeD7LnI8OhSoQCacVke8dsK7hBSBavvu9pDMCYFX33EkrpWex8VnAE0wRIOVOMr
njAbiFHqPdmBN5gy4SqoR+0RyFK4UgKw1yOL5kMwd0R4QO9rFSo5QgX9ZrJUdragPxa9q+Y7fsHH
0CUqQIzBhBzm35oNoTBfAUoyRqXDtkYzDiz+8xVR/Hg7Fto3W1unqq596YHbetijbOS7Qoi1ZXEW
bWwFXb3eiATMN1YYveK+RIlo7q3G+ArAMHzLl0oR969tBPkoGLtNMBXpay1MBx6b6ewKMytvfT06
ATJ+sxvd/mEZPDp16n0NA/F10pvvU10Mt+Sn1F0+iXyPb6aysTqyBkQzyrWlDvlj74NLtONMYZb0
g60yMHsocQVJoVKOU24SnE7y4YtDvoqYdO7u01R9c9lKbCsdeL0ougiJiwbokh8bhGGCalMLP9zp
Yf0CLslYKRm6awpz2DKP4CMwuz4GbnSKTOTrL1MYs8fBtk6dOjZ/ll3xjZCgviL4Oe46S/MIJdb2
ySbQs62AE/OI5WtNNM5XUgj3iTMIbhpmZgja2Xtt4M5Z6aBc3GN+UsF/Yzp/0Mv/Hyjop+i9Lpri
z/YzB/032vr/R0R1dC7/ian+xB3748f/eWy/tX80vxLc5XkXyrpi2/9B7gwtdg8vdAQIPyjrmqP/
x/RQLrKdWYQI+voHZd3R/oPMCPLIhu4Swvrgq2vuf7BH4aZ7s8wgCwrn/4qurv0ummLaLOF1FGoR
xXPwc+S78bueQarFNfqaifUHZNiTlavGk6hSfVXCwdwCI9efBrPSV9lUe1vZq7qKdunVoT5fevHT
+9n7d+fKS8nBf3eu5n2LArg5QV9WB1m45AnLxbXuibE6OHPxqS0OpvKvgUpztPNW7AKTaMy1SEvv
12pkZsqhSHYeW4mXoEyzo0HeeanM1YqF8XoYoKXodmW+6E77IyEldxuIiW1luC6cOt4k86LCKiv4
eZr3ghjQxvKARPkL1ZnMVeqzfRjHyj/II7v0/AMpXOIE13riEx/tcYGAIROsTQeluBZVnACy3qQd
MG13qo1c88p6aHe3SuGr38sEh5IxNvMjn8XimM5F6AtnmaqIu3zqkFVZ2Ky1yWUmZOvkYbnzgiEh
/sKFUiEUeLMiXgcwGjfCmNwzSLB+E5S+e8aPghlACLGoPTQMSm1bNEbz7KmVctemRbJNkPOHetMX
534ufCWhcCqk18t8ICk/SG53ZrNprQJva7TtWQva6RyUivmoFVGz1nufXT8BkMcwKIdTUDZPwGX8
lRqqVv8AoL5h77KUm5FOTVtS3km/yyNQs7JNFvO7Ako9DvayaiNg+fBPJ8kLpVa/Q+ek2A/swqqZ
2TUeBjf5tZBtIALELx2yjZDv08977hrnMe53Jj7Zt5Lt7fuKtW0QKFnWM+9bNPPUOTRixZ6m3ZK3
Ng6A5Lqbkhz9DtpTdLYEm43cnYoHXUBHtJQkfMHahPyA8PpDmVcq4EGRLuOhiZ/lUfpx1BBHurRd
j7D2gd2chja+jzUxTye3tgC1ITXJ+pD3Fks7L4ATOXYrUMhEVpohfHQEmglTjXhWIFT3AVYmQUEl
i3+EYiCwGWZvrT9qq5AQ1clqddJZRmJCC4G3WHTIuWQlYNcFk6uFDwFEmxJZpLMMy6hOXZzHuaic
wQLJW5cb2VG7Y6jx3tCjhK0F16d8dzpxqvz0TY9nI4PSq5SbuUoevyeZ6EzKjdEVb7ye/EEf1To3
6/tm2mvGlMEjJc+yMBNTO8R5mgSrNinatTFMIIznxkt/3Gjf7TILdw4Iv3URAjsGURtDeFLeFWCI
p8TxjXPGvsGNnXR67lNSJmoVBaSu3AAasmaRtgqsZMQD1xKXIgc2J7zo15YAAmNR1dPWNxkqQI7O
CgzbFDQhPJFCX+hjnb1HQ7ATcSderKY+O3m1TebviCz46vkHa/6OyGomPybXOjfw1p9QIHNqsjht
r2WnkGXliulmeg3wnJBrojCaoMVa0UvmeiCDLT8+FlOdnUh//xza56AZzax4+WUq/Llk+FUMBUVR
Zo+rWg4aHJhWmqico4RiM2Gp8+zzi2IawIqow5TM/SOxIWBE3gzH1L2ovFFKG2xoolOXh5/rn4f+
Uv+vw8/nNuOE7kcrzDVbSPWpq4KHyiKVnrGKfIIU5Gfwd/1i9MEVcptlodmTyTcsm2FExIHk7dcx
6lnIQ3c+A5S6v5bjrqd9nHFtt3QoZSRI/1c/o8rrE3yw/HF0idU3fTHcR3pdH307RFHNRpo+SCCW
CyN4Bqsc7U3XzzYBkIRv/aGNguRbkxXNpo0Kd2enSfOsKNkeAutiIFUqgim/g1JvPWSAYYLR6V5H
ywp3k21jC+u0HeioKiOD2kDBt5pgVwfALLUaMAzJtfCt91EGyVRVHPvcHR+zpLpz5vbGFdjJQura
V5GVv0wYycr2zoudzdjG+tbPkvBNa4F0C+fVRwB+RzrEXMvmoDf3bVzCDQRqeWhNYO3+EERvBijC
f3n6XP3z0+fgUm3MenmYRKJuOff/8vRNseE2tmpHP1AzxjZ6ydQVq8n0hnqrvRxGnTVD6RsP3eQy
lRfjm5qi5sUWsjlOzWg8hIHyMvLCbjRifKsxBWNWG2oC4rH+eSTbFBdRkHwKdp/a5VjRQeADAcK5
1+4YHHNt1PzH/+Zysk0lJUho8t4hUzhLrgxHFTDyMandeJ0VU/Da2vGtIzc8vnVX2ab6Iofqoflz
aD/pvwwtnNT5USjGXVxm2ouN09laK9nxkaMOTALlpgLp487tZuFbqKEx/m8oy8Ub9MYSaN64VFyO
fu/9PE7B9UaQ+L+ce+0lLqzdAAA1lwiEq0eF/MkvhVdq+5hkyv5T+3Us5H71KKu2VRxbkfm7KBlB
3F2HXM+VbVaBrv+QCnSAOFV2yvbPpxFyelASHc2RItmQVB2/MHnGS3Rj61d7bCPS2e7wPSjb04S4
Y7CIwZ5FkUJSN4sgJ1he/aBFWQ2kKQfZLOJbPVQhQfxVIwRrPEVR9YQERow2G7W5T9Z0ZqrryP/V
edP8Ez6ucv15AT9B1j76rj9v7rvWPn4zK08dsIZkYmI4yWQCA3MpCGSsUGwKTrJNHl2LRHYEqbmc
LRIv4/5ucCh8f/fPb7Lzu+iayd4J9WOA6Mhz4Z3Fpuf3FxkiEJ5StaH8iGL1sSWHc+86cXxqEr9f
yjeaJcF7lxvuPUufCMnmv9pd2puP9n4CZV9U+jgvId5xYfV+GS/bkQp4B+YWwVH0cGxD6tIFBeV/
PLWXo7lNnZpqHUc2HEmAhQycH2rZLQv5tMkjOZDZEeCPgTgFFG1egcvFoVTniFgBlFQKFsXkCUC7
YNpyqOZFcVYY6jZUkZaSVTV303tMAi+1Yh5h+EG5iERWHCIwSm2KBtRoHdKqbW4HfSiXLdJc7xVM
hNi3xVvGMnl9HWFbP3zrBpibvXcMcAetZrPIutZL419WA9bvmsvyLs6bXdTXcVnAluvTXSy7sXD4
Brk/lCDVLMRBtIqI37yLLLQtPDHli6wkyW6wSuULkMHiMRq/9ZlzQOsgONl2zarwo1r6Kr9wPPiX
Xi9Cct8D4Kcy31hTpR9hpwQ7YMr60ZqPjLlNHsm2a29R+gohvb/GyaMhGh60fIqOgwPezjF1sWmr
urlFH+pnITuKDt2za5scgnQNq9O5o7SwoUXXjPO0uVFeRo6WA70EINo/vyn2f78p5BPYH6IGbLk6
e/rf35TA6iOFoKnxw0IgBSoY8jzdR2E3EU+qrLetyeqwDNZGGzU316Yq58ag12isp8gyzzKDmoDS
iI2wOZljZ571uZDtUYx6pjdqxHx/75C9MyqjhVK1bjvEKffFFDnpWS0QsIv07LUSkba3Cqu5bQTY
A2M+mtuhxI67y9gkNpNbs0sOPYpfT5NeeHdQnA71UBpPRjK6YDuTA8Lwv/Q1c800hy9FkWJQpivV
vhlK8s7zUTyMP4/Sj6Nr7/UoGJz4kOhNvf3ne6N98uKYXwDXcW0sP/ByJxz0WT84dPBrw1iy/pG0
+dTghFkSBUes4ZS61V2piH4va5cmR/OhseYdklGIPi+hwMz1ebQs4iQabwan3o85yUcjC61+i277
L5eRHXJshKPLqi2GdoHTUryEHKF8tXQ0Wssa1y0CJGM7W1kGxh2pj+pt8Mtgmba5+qiGE4ilQvFn
dEW816Mc1LAdGqeESXOtoT3wiAAyJLcmDN7mK4aJMwsQH01sPx7wvau3pgLBrEUP8R0oEhiGYXyN
8KRZT4oz3Ggp3Fo5AgbTcE7jGFq/fFznx1OYnUoKeH5mhwq2vAVUadN99FwHFgjdrowAW/N8IJ/n
gXtIKwFRsPLCR4AqOiRWAJ2y7WNEKwDhaMJ/qOb9ozWF+Ub3fSK5c1W2IReWbSqPtZ8jd5zBRz1n
p3YvB8o2xYvj1aTFmLnMHddrQW/hE5UDygUn3sILCNdV6+bnLiDxK48cPSvOpZVbB60KAM381i5H
yM75TDn0epI1n4luq3X4uKwcIdvlMD0Sl8vKpk+n/35ZVIL/Zc52/+trT7YRmWQLS3E0qy3j09e+
tSMVGnnuvydjvtI0HNLAeVbs0FW26VDKsoOsVhaUNauOpxWaP4yR3Z8Gxm7oOMvLcDkIC9ifF7oO
l5eUVXlJpIRvU90g80Lq5xyZBlSE1k+7MxifuWUaDIwFZLNTxv4mGFQ0OJnU9cW1n6gtqGd8CLeT
Fo3nS/fPq2hEkRY1Ka91EayhwYM+ARpTH7W4qLKVPJRFA1j5kAVrWVEHsz7+Mvg6bJx7QtX1Dkq6
jlBFahey6XLodxETkGP4G79Ji1OT5+OmZM2+cIi9nWSbLCwiC2IhD93BOZbqWO/tEI3PS9t1YEju
9XIF2eaVlvevdvOfNv+OauEywvZrdjlziS1/ksoNvCm2vLJVvieIW7TELoyFUrvVSis63M9mbM51
LnF7T5zdN9kQ5SVD5ZwyZgYkomn6OV62yTMnNJbP/Ttfkvmq12v9fv3LD41iZ+brnxORNffZXPTO
Q6jCNLmsGeaFA1vwa0vgZsldGR9N8E6C+3IPC9J69JQ+WMHNNbeBTy47n2zgSpVezRxJ61GgKvo4
n2D6fAdkExFXToAdjANZvpVrG0AnqJpYbrGT1SDDPUFPgfWq8zIo9P/qlZH3a6+MvMtedR786Vz0
+PInSEvZfirFnz5JWUTtwvxSKEH/YyoTDa9AmmRn5yLPFuv1n9CK8zvyc9NKeLiu4KkJf38TG8Gq
n1eO+CUlyxH69W01qt3BaRBIssiQvZGHX9Z+aLxOk78KgqrY+gK3LCaX8LGvjPBRw5HeC1rlVjaJ
SBQsZMtwNVgxc1yHwonXdiSqFaB+loYXboXeL2IVHCFsi/mOPaX7a4dIPPNUwTGTw67t8iJdm/e/
dBArBOqvKiw2EOqYDn1dEd1IWM3FZXGnKvZ7OzriFcHTHAkQa9zaZTm++l1xi6LUAKoz/JcPoXSb
ZXmBvMssdGw6RMVwaFVNC48ZjS3MpxhYN/iIalWT+C5qIv0qQgKg7mxTWCfWafeFlQEuclrzT6MP
vcMUq/0jYdtmlzgZOea5Kou+/GLnU/UgK3rEc2M6DgSoeUCIOeUpiK17Wet8SJV95P+ZpFV30DHh
OxNbNS9xrnFU1gXSTwcZw7rEqlLXCzdhD//kOs6QUSwPXYfKs1YoRclFWOaxUk7KVF3JdRfgsV+r
HsozK6xTNqS9rJORFo8yuC+LMsnuQM2WZ1nzuQXrFHlaNAznbEBMevNjfIEkIghgdCrNWBgreYTO
jPulGuvjMMdpZLs5JuaN1/rul9YtP7cbg8pyKI7q5aCpgf9vKznpDfT7PUVyzDZU7IWBohLf/H2Z
7QI2a8fGLr43ODOsct+v9y1GFGAoEigqmIBC80MsWR6BOIO1W4NwM9TGupGD52o2+DFqvMZDqqbO
ySuibFeCnIW3M2QnJ4Yx4+QZUihu5yGFF2XfnEwckq5sWGClLq4eif4D5jmawap11okJngji50S4
EP0z2R6vqkmFOWLj8HY3k30QEtl2ma/DN0Ab7g+dzOYqH2eg7Dz1XAs7jJqjOxfXtj6HIgSkAIyo
pyEm5AftQ9Ej9ujXMGiF8WLEIdjR0rT2FujZl9Z2kQUF7gbianiA5orwaJ48l86t40zJkV8lOcoj
WbgTgKpF3LeHokm1nWyrPTRHdD1Qt5dtM4mnL2nZ+NvrRlvuza9VubGW++6PsbJJjgBru/atvt03
ZTDCXf2rmPpyPGQwR7OsxZnOCPBNvfZe6k7II2r70x5BLvMW2Nuqy7PqBJDXvJVNLbPOQW3hrMxN
fGN+tveFCr4pVoEafbTJIeRw3jRw+1to9239PTbUfD2A9gBPZrP9Ksfga2bkxpLY5Xgoxix/0bCS
lO2F7xd7qOjxmshc+NUoGmJRtubdooph32tm+2TP7ejnka30hA+w08lJIo0hKHZkBbXx0IvBfsyN
IkKqZiMDTzAyZUXGj0xAHnOPrKTzsKD/ZVgQbaoY2OA/b44MdZZF//2V4tvo6Ein66wcbPtTIloY
Q156+WR8z0LeF8dUgX/OheJO8aYaU0ApH21m2AKB0wmEX8bkIDKOvHnWxwg59lNVjrdASIH94E9y
KsRvlGm8iXuPwOhcwFVd4nspztcmO2owbaj0fAfdx7wMg52WbGy1cWcKkHlnDED1rQrOMqorYlmK
JttrovK+VLairm1YfhtZLSez3iWtG7LtoDcec/KBBRhwWe1cC0EfFWrq3JmEU/ElwDZ4rsgis/ud
H8fOXeBF77AEcqh4BJ07U/gLmQIb5w3IpzZ1bkt+H3dtUywy15dc26fzOsMdD9aAtgxKc1+7BHg0
lH1lrekhU8oY+Cd7QsU5tRL1qzoFe1Xr7B+/D00cZh9zHgpBEGk8IYatW4dIhBZ9eHbnAvGO4qii
xhRGaXiGOJqpiJvSIeuDK85s9sy9gk+bupBtXm+F51rBm9AIR3Saruehs4lmmQsOoAqR1Efh8m1y
PPU5tlmmQddLl7Jal2DRnSTM17La6MjHGO7gby+DU/CuetrXB1kNlOrVscLuFmsd7RmcKVbu1h+d
35FMtAzrcbSq6FTa2qucxWQTubkD+9sI5L/nwBYwH8yxIM8pN2RaNqkIexBLuu7Urtsy2atXxI0+
7dcUXy32QovcG2/y+fq03RjfVJG5DwVSaLHuknIfm4MxF0FWNiQMOZqKpOBr562uTfJIDpMjZFUW
aus0B9/HaIase4RubIcLoY/cVVFE0atdFOMimhAoTYbAf/bGW4y/olfVt3wAbHm+lFUdZ8EV3pvZ
XlYRtDggYuE/xHUM6cP+lmijA4fWFzdeWGRPbZgeJLBOtiMeJW50U/3bdoeY+k2kGNNCpkMF0h9r
WZU5UZkNlR3XtOm1rZvaXTmpe6VRDdCRYbFh8lNJelO9Ft5H1VetbGFVZrSVvQGxj/Eyuq70+DRF
e7+sjFPszZQPYeZoGhvuSbANXwTDUH0lcDAto9D2Dz2Ryaey83nZIRGYgKy3iKu0m2ZSy6+Vbp4i
ZvZH1wy9y+nIOv7X6VmnIHhCO0slE1x8fARvijrTjM+WhVEgMh1njnEjq6wEtNtm0rgPM4Ib6a+l
NbFKdLsguXW6p0j4jouWOsuEkGQjljhKve5jEliyDbdsMhjOk9cVvw3DkS8Z2PkswlLx7s3xYSK4
Vyw1L1dWiW6gITkTUVQMQefOasY++L39bz6B1hwx+HWG0NnCA5GyVc1A7Jpd5e+LLidT8qrP+/Kt
9M0eGk9jH9Q+gr5kRBrl5dj2gaj2DlbuemibS0t2XQbIrktRW+U2HiJcm5qw2vZZDolo3oGVcxVj
zHQtt1x+YZdbqO7pWm7I7L742Rv3GX6FvKoSvyDxDPKoa7on1NCi/bX9CoUY/uqU4yUm4joM7PNT
PDUPaEUtkNGMnpJYrB0orq9ICPJORZlCiKseX71hEguPGO858YbLMGVy+hPMAx3pWpILrC7UjW/h
z3DNQlxXQp8yGtfBn5ZTn6rXKzNPRZcsxvWiuujRwIjdW0+0GBYCxMyi4V5DkfnFrHFYRcUJbWol
8UDojuFawZ36tTHqc9QQ4O9kgDgP2uDBZy5daGVb3ZoWa98B7h6z9oxLR5uoQcBjLatymA6U6Vhq
PTRVHxERIiTZ3fVZDsbsqS+FenN5mA0bLQG0PysE8HjcZdHOR6FdgOsvYHx+tF/HymteXhqElC/X
i4sxWjYTriRsUpMHItHaSjSWty49K36QhZ5Fb1NmjgdZ8wesGvzkVVbkOaHjw5xoPeD58zl/dx2R
I7L/z0ssa0YNfnqBDPQycWTXMMsjLPdp14KCe5P5YVG+oVyT3RCXC0+p6QUn0aC6lLD5WFmNlTe4
YtH4d92yoy2tr02Dw4XcaLbebWcH/YOsJHXdrHTfDbeyqohOO6m+eLhscpNE/aMqnODY164FkdmK
IFEIC+kIrwtWRlUWq6FGGQMB3JeIrc+6iEIAPNPk3VrmgDoHPPEXFyGvG9lmz+GCGFODo+pXW1mb
RhMbS38C2zRA9X8YC5i6SIt75r0bTmv5S6GKB5kbW5m13C37RRfek6pGvTQYHuWI2kxJ4ORpsZfV
yrHdm2EO9MiqZqT4QkDv2abmlB+R7V21rJbOdjkSVaxa4oyw0IZ10GFjE7odqvGyC9tsfEOQ0Rmx
a1kGQRDuijHvsXEQ2kPogOxGCx4odzL2KzEfxXNb4bs61rLzst1JNI85MiKVnoZ3UL5Im8xFM+eX
ZDubvjtZmyJ1TR7bO7h24txNSv9VfjqaIpg2falkW60egkMHeXQf5v59myIyLCFrrZ4n+9CDpGvP
n3RZgF6+TxKnOcnadYSEvMmzPq4hR0QILC4M3vjF9bsoP3aINYWn1v/xqVlWnV5HpK+/9F0/mfL7
KPv87sf1YymPKvPUN25tn+fJqnTjBL8bts/sGwHDxNZwUjXImYGbogjphBH/VCt+7kITAYq2Kr5V
WXvnpab/p91+7/PRBgWhYYYBgvBH02pvOeJjXwFUByjWhsYNIldwiBTDOY167Jxip4WiaTXFPtfw
7EhyY1pBx/rZkbuPdsgasFeVeQMuAqiAvR5sr6E5kaebwutPPAX3bhCa7x8HaRBfWjCwuXa1mnOr
hHhH2WrqnpSwwW19qAktdpZSsxWh0dNAcK6q1i8h6DjRfRRbMEtxK0S2rUUDtTGtAGG25Ce9i69P
fR+Pt6nibitAbMfr98/hv4EGOd+Ey6evbx7a0FXWjgbMErWt9AvjXzXf7L53EYYwvUayx0I64MZR
S2Nd1eSQnKxZyBEYFeI3U9fJKes652zjS7BMKkfHF7Fg0nU9C3f43D5gSm0fZPVa1JW6HYw03F+b
OjsZtgYOatOzVjfdloD3muBbeNbJRt4JMtmIa8Y2W6rJ2fYOqqJwluN+E2I2tZTd5jwwEiFyM2pA
IhOmghvN8ve94W3jtEbFAH/sI8IF2qbTah4e0zSXjeU7L4gcv4vJyv8oUVl3PGB8eGqMO5yfxfdE
AUuhYymzGgmKL9y+qB8LBe0ejMnu08atHjGvgaPVJclGdhpR69z6igf9kk7ZFGi5smgJSMLK5nRF
TYeDBV12kQ0Jnl+o9D6lsZGepqrMVyUkiWZTNWq2Rjk3O4QpyRUVbzKWafOhbJRFMndfjlQIC4sy
J/lyHSOrfG6h8yKzfZP4oY6bilmjmBvFr2JmpsGcgZ42H1V4byzVpBzXsmNICrHza5jc7F6cZYI6
xKFzxfiqo8LiCeel7HX/EIgSjjUhniozY5yAcjytOkuPH2QRKE+dX/l3CkHnh9bKxUEb67drv1Hj
7zOUmDPLNl1tvrmFiFkoOMMotumIStsQlN9aCz0Rz9aLYzSozlnT4OjwpGTvfzMCvjoGrqX5arA9
ewiIfxpsMp5kDamRX2pzHysNUs7zyAJNw2tt7hvh6/yREcQ9pEUX33Vg5i7vGzS7fCuIhF6W6xJ4
nDf9wTcB7Plldh7h2M/8qGVdT/0XX2kQBtdyyCWF8mz+D2XntRw3sm3bL0IEvHkt71lVZNHoBSFK
JLz3+PozkKUtqtXn7hP3oRFIg6KaLACZa801JoWsh0KDG9RNs8IcunNY+DkVqozGIb4TfpWjLs6R
EIiPVqnqPitwQb42B23XZmsoIr/+BRgKJevam4pjI8pI+1G9Nok1xvxlAhD8JqleUYIqDuRLT/gq
GMvarTABn4QrZUWGzA9qgvfTKvPeGQ8GVB2VVKrrhbzCTIm9mRql51xrU6SwUvcQ+lvR89X9NdVX
jOQsBuJE6aepsiU56zanNmITZFSEESMHpmaa8UeFuEzJ3A8rgbMIv6u+GbGDZF9pxkOfKwr4YCg6
cxaJ0uIu5omDnWOO7U32rAkxYf/Rr/daeAQS+J54iXbl5QPKQfsVackASzhBl19F3CV0rVcQ6+49
LqMSBJ23TZHtxGDr4YtHIi5ei2agmTW+Q5YKL4lPM4dy2FkqWCiIptWqVbKQkKZDrtgtjYOsk1kp
LcWcdZC937n3Li2495uu8QLL1URbyXB9jsOU4WI3va5AAv60YiqFeQQ3j+7oSevGH4YNKqT2Go/U
sospYUS0BRXIN4qA+Iu0PuI1NWn/jxi4/r8sJi3ZshRbgyNpaMpfuzENXaenODk1ZQEQJGjAZ0WT
qmtUq9EuryLYouQ7rqIvtyqFh37crEVTDIzQHP+6CtTkhoL0Wno0zBbo4tzuHerG9ObrBG0FoHvZ
U5dEo5AEWFpd7cXBpWRulRny9xHi0z7FKgAPRIuacHk6iCmiCQef68Tp18V/XCM+px/Kt/+++FaE
uCP7Iw2kWryHqP5BB40u+l+/r6qUK79LtO4NQ5xklXg4GGjTekKZDuIMQDWv9UCuryVMuK3oC6ZF
BcBpBsgDAPCVtBAPBDrxbrCPCS7Ih6i12AJlHptRUwHj8Y8zzGXVe1//++z/f16nlqva8EaoRuyS
DQTBM18nsCa2xaLpwe3Ziz20aEZ6H/7RFKNfk7+uxdHKnv01+avpVSU/KAbJIgOLOdhZlgG7jzbJ
pO4QB+L12jzBEH1NANZ/jEcnfTAtba4DjXgvI4xQ0CjXF+o01E0esYkEZBmxL9CgHvet+RPcHoTe
8idFlxLoph7OosIj2cwBT9l9nL56+FZDNemVtWimvfUkZVZ6SVWScajzTthEJ69BnFUbX2ooNRDN
ENKo2bnDsQvb4VlLP8JkTF+hx6Z7TccmRXwWlQbBIoNduxOjgy7NHT8tEYzKPdsJ/gXiw2RMfFfi
X3Bv6s5TBrXl0jhpca1a45SAyVwaRhhsG4R1C+ghBimN3D0H4aSRjYrgnZvjLbAz7VHDBGZrBoq/
qoyw/GZb71Jt+dBP/3Gh2ygv//37j9vqX5tPQlSmCglINVRMem0hjvpTjK3x1JQcM3k2e9Yiz3Ay
9VWFUzV2hQDo28bdA4tx935bXHzPAxgytUQ/mTWsAr7aVNMQeUcGtuk6PdkCR2WP5+tZMrdUfKYs
d6y2Wmv01wJHm3NmNnN48cNVdKVZD0BfSuuFaIoBXXUezRJTUdFlUZxzwBLtJlri0LsTfsAlqoLz
j7MMVeqWrBGPjKwBt9KHSCVZZGLOINfxwUCM8NIHqBLsZLihpPO22PBQ99u2Rj3Joca5qluAFqab
+H7Li1s5qLO1rpdU4srqDJdrDOycsXrQSXrdD3mkqzMdu5w/BvxpirjCmq4Qk+HlvitYs1E/k1Mf
13oNySknKvb177NSjIg2iV7YrLZt/ehzB8H3NFHq5RPcjvNfcQDR/OoLsPFGxXYQPRmvoz9CBrXq
FWTZXH3m26m/owJEevZC95vOs/9BtJr6Aa9X+5aobnKRcc8k7SQ947LY72VZD+al0UjPFCnBVyTU
WnWoU68U4KRXntXhpeIP4key8SiFHAqfcnPs9oq96EtyZ53VUAbdMG/3mGY1ewku4d6JVZty+t9t
cfY1x55miybbvpNPkFltlX5z38T5BC92vpvfhIxCCCfEme43xazPHJTmQ85mzyOU/DXPyKgAA2uD
8VOv6A9KYOCSUrKC0qamOMi1Zzyken6ZFL0YT0Jam9VQQI9lC/L9n9PCoh6g4EzVcfKIC0k0uSeK
Q9qX0ckezqJBNJCwM5Hl56xRx206dvi1iRErmJJPukLYdrrU4cu0t+vwyBMnvFJQjAlxF59FKzej
hPxFMD2Nwqs4JDEprpH6KpYX/+nTc5+1fI4rfARlPy2Hn5XbarfIzG3REvyJUIKUO42JFjm3e6tK
VPUWRe4fYy1FUQtCr7jn5Fj4GH4o78RZ3fXj/Uz0UYepzfDqQaCPX+DOAhy10zLFJd1mNWmMn8p0
rujUKSbhhLMh5721i2HY9kkDNcF2qceTBvfUdMm4nFDK1yyBPKyDcb2lBhxUF0b6W98GHyH7yR9G
qvB1xuMSe9Nwpk9+Iiy2oMlHXgJ+JW4OSSHZ76ZffbqYWL6mTubM9FxJbhlVYuCPKUb67w9U7e/K
XVtDUcXmkYcqD1OG/5JXRaYLrq6orJtfu/JMvHq7vCmAwoHMF+FrTJOKeS7L8U68esVogkfnfVRW
4l+jX9eKUdXot42a5Zf/7XrxceICX0VhbJSlOuzTokfXUsMG+KsiwGyQ3LMZhvt3D2LZodMdMHAE
QAXe/JaXk4mMY3Y3nU17g9hVktQHXQ/yl9EORrAV2ZSRpUmkUF7anjbwkKRperiQ4I1QHEFVZy8G
bmoFoJ11Y9SwkGvf3FD7U6yNVjVvzWhcxUZwqEd/ZiN4fgw7w9hUngzMrA6tm9Rq14BSqY1n+Jjz
9cVOrrL0zZCQ5gcsc4+6lqqApVUDmzWzfU4qE2ofUe7fU5Mq/TXVal3lPtV2+pesyzHqmPhkuk1Z
8kKJqZ0KYT7XDo4MswZW8VElBXvU6s5+V5PxanJTvsta8WH5vfmmgQGbOYk7vlC1Rkmkaba33qII
I3HU5jEO02FRNAQpZAl/TbvwMVqB5ATVtvRPbpnLWDjq9cHsdGujSr2zc2wr2WmYPWytrpP3dlGA
lDQpBsTYBtvlPrdOeYi9iWkP41lFFkwKsGuuaZiBdQ3s+qkqJ3dSNe2eeXBpsybpldfAkuBc5Z30
DcL6K/8n5Q8WAEdrLKwPo0tWepP5O4+kzabo+N9p9TR+gBVYXNK8eO9DTXlTPB0CGjQK/IYphFRA
zYn+BO+CdYm2bYUVoQzUwdj4se0/dc1Dz829HZ0h3OSUSlMpVQVzklrRD70ALwYq7mMogHY3ZpPf
Ajf2Vqohafu6SL2j7RkJXIrCe4k687lzxgbvyHDVNJBCzAx/4IE9zTzTouaaZFj0aY3c7i3UrDwQ
vXzVlD584CTkcelryTsGTislL+t9lAXx3Ipye0/i37ofRNMkG8caxPDBeTGgWEpXzsSpnOBAyVOE
a+6nznSKi3m6j4I/PkZMtoO6m1tyFm/xJcR4spPLkysH6q4xU1zWUS0+IXgEwiTp6Yfmv3WjP/5I
eTHP+zKVLypmehsp1O2NDnztLPk2t15hFe8VruzimtS2PxtVzm55okerhq/e3tCozJaABSPh9XvC
0XjaqW2Y7HgaPgZi9TEdtGmVIvrLZnxE+fmr66ufrOSjaHUQegxKDKr7Z/w/+8SHiJ/Qt/FroiET
MAMbBzVZ856atqhOdWKfVSn0n0SXadS7imQy+hu6bKdMKKAM5LUYDA07QU5GMkA0HXUgHgcAyZJD
PDb7dkl53UmLx/rBrKX6sfaDveAhqQoc6UIxtGU7RbUoncbvV3Wqh0KDx6o2gFMmbJKY1gwoLRPn
RYswXcwJ0yVOh4pXLezyACnx10E0k2jg72cYkFJMUzu7Suadw2BHaS7xStEldcY3TcZe6N43mtzo
yACKpRhllZHv//v7hDjDPxfoNgUjNipPUqvcnIoi/yXAKbQ0GfGDUG/kP0nGrHjW5rtutNcmcbeL
QMONjrOmbPNXaxr7ak1jYmY9vdb7f8z893ViZjXBqX7/hN/XBZFUrrsSxj9EM9IpbtORXnEOctWi
mbTN4SR6xGFAFLWGLAaK4J8DFSC/7T1QbNuJDHEWeGlkUMkwpdy4wbOTUbob0RIHvQpgUbtwVRXD
7yIUiHYzbx17WPupMh/RLVED2DgPcMbdXaCFlyANnQfRJc4k3AQWENKAkP8eILpVrtLEG06hUy31
ZFTP3rRqHRKM6Uyot8hOUgP9ZijvWT9g0Z2o7yVx3qdAsT/GWvVvpdJ2ONS4yg5beuOk65qPYtir
tnnWOVBgAB9otXG18iR/jPJ0HSUmTvBpB9S3ITYomj16RZ5aRr0q+zR/GUaMjiRlZ2bAnjFlw/DP
CVX095nJbd4Z2Qma6ahUSEYrSdqylKiXbUIR7HoYx+8UCXazIWrrJZFp+9bk6lUj2fojaUmh9HgW
PiINMjexRib9f5lB/BJfd1dR1xTyKKsxr0lqqEkCCHDMl7jtJc+8y35SKOJ+qOpbUzf4IFBZrG9c
q8TPQM8Nojexce7iTNmFREqWFF0Yr3KOq/SEVlIkTBDEDP718m4qOltiIFvhLw/41Qc3yO4eyS8h
9WYel+yVVYB7r2hOA8nu9neJnOs33iEY+kMve4VHiGBydgFQCMHbgNzRqZ+eop8IM0fvJbW9mNQ4
7oudF+mcRWn0hDGfssARUD7HARivFOn40fCTYdPXSFkG/FX3bg99NrNxJCbcGK9CaOQX/mJAGTQS
ygNs7GrFGnw8asVAbYQKqsyTpeE16nkH5L1DzNwtjz31B5N10fCqu9W40HxcLsUTqS/6P6bJUYF3
6/QEkwbYZllt/JoW4emWRM4nr/boRedXCEShfPPAHSxj0/YPdViUp1iJ3LlHgd67AnnEk80fgSxn
8xHiPMooR91VdRnwj1WLlyhLTokZmT+SOP5IpQ77wKLI/6+lr/FXZQGPKkfRdFUhnCYbOuVu/1SC
1H2kWHGTDTfUOs611J9treHBCy4DCLNDxUAcFW9JEOKnCxETsF6hQXVTQGvQj8XTsh1wo6cOY67l
fbQVGxHRDCrjz6YYNbN6XwT5xRnt+OAqQbfyyz6/xmVUYrZoqG9aMl4Coct17G1uWMVnZebftSG2
XyRKPOdJpyRbkj+fUObkPU4xJG+afPjmW+m1ghj0WE79PmJ8ON3a8K09FKGbPXQyoXexo8+iUcZU
O/OAXvJmFXEBElwA3dTc2JqxpYM/y2SsfAwtXFtxy8qSwnFylXZa/gqmWx3UbRyQDlaYeiyQ5B4L
x6ntell38HqjISvRh38PiClmjoUSLg9MrJ2yXyZ2f6t18yyUhEJ7SJV7fJi6JIoGLn5uxSAm7G5B
UaV8tK26WFrytBmSZaxunKD/iUP6LFA949Oyi2vo2tIrQAFjHoXYKo0Uq/P8V4jF/b48cNGMicv5
zd0vNw1P/4Rkeh21wXtodLfbWEGfPlSUFcwyz0xfyzLAr8gykzWU4vQVM563Bvz7OSjG4BGE7F50
D05qb4AngPiZLkoHdn+6WroH3ZfrlyDb6JqbvDpZbu7JEmOjMzV7aXik/ubhThks3ZMVGsWT19Xx
vlO0diH6vdR7QFRXPGn4YqTOqGDmk6/0umYJzkr+gHj8z8NXn2zV3VLPSrycpylfA6KJUrRbUrNk
LdKuGha9msQXp8D1k+WGzIsyaNdBmBQHr8B/JmJZuEtQLuw1btCNFjYNjJBEWcleayNfHhOw2mF/
jWPHned2Wt2iOnOxKFKaV9mv8EaGnPwdgDQ54Dz7KHNsFSPX9WejsbYNtKgzbXBnOHbhMCJnJGFc
q/7ReMGj1o5p+IlJFMvVKX/WV+QF3Ca6yFMrs4Ody/PtIsbI6NzHtKko/veYyMn9+zonKv1F2+Ht
6U3VA44emIhKYQYKBSa1sdouy32Ks6Ya6doDh613cY7UlW9k8+jI3pZlvPdJpeLWd7PgjViIwoOi
j06xA+FXBm2zSkLVerRLstgBaJYP/AG4+62f8AKxTlZT6WorY7auWQzsMBO0T17BehNvteEtK7Cd
d2JovjIuLRaRvBmBT+8TyWmS6ton0Oe3jOTyi9VE+aKwm/EBiOoALlrNt5qLkV4kxf7kIhasYr9S
9lqpBEfImfES0Vf0onXxMxyAyXyxWTWR7n8fIrgduTn4ZwojeNIUqb/xyla7WH6Ey9KgGu9W940l
M+UGcap1x0CUKZh93u2n/GQ31SuIARRBv850ZejhG2CbIQ+GeW67+q3Mnf61tYdhZaU6scZJl1Vj
HCQ3kvM0xF1xoK4pmMu1Hrw2WYhcja/HRjSdsTw2ldddS7euL10WParTLIjo8SapB6A0U5PgHZFP
yf8BtbM5kU/gV5FTjPQlksKL2iLTHBDL/y22Gpp2IYGcehBdFi4GmzL21+QKtH0c9RRceJaz1vOK
J4McS4tKaeD4mr05w4wE+zovv4R8O7xZLi2jKMrwYwvz/aC13ns9KhT2e4F+k8fTfWEgRT94UD+7
NXTbvFbGDQYrPrh0mo7T4g8jcafdR/nf6lLPPP33dbr5r3efCYybKnoU/Ioj/6vCW+lGSqTNQnrq
nBQzClfT5kMxtg9yl0S7qivdFeWS2ZM74dx1NbF+guHG+Zmb+GvuQF3jdohOLAuYHuTpU174QPQh
1H9NT2SIVOKjYwpcgT1Pc6ePNqZqksqtsXUSRd3piO1FHMd73DrcDyxcdn2TRd9qYMDzoA7Tsx6V
6iZj37HxMiU8e1SNzk0p874lVGR7LMrFRW1nRURB0WmM6CbU6UmQY/fwZGGgpU7ZeR/g1RMWBjNR
mSDGfreGaPx7bLoOlYv1f2BlkMz9vVGi4kSDYSCbGv+hQP/n6oPwjasjJ7SeNFK7i6gZovwFQ4EZ
ErNojVCs2ttyR22mOMUFqdrX0+E+kuqDM1kj0Y4rMpHYQM29BGy1bI5HoXMRchhx9pcm5q9m1xkD
9IjaxImO22erN3jr9OTTHi1FZdFpt81ekQrrUEcmlpugNW6gSrzZtAv6SPIDMAbjp7gokQIussJm
JWvs+cVFVTS5yPq2drPinKV+/KCquf+z6bqlrVbcJYWXzc0BMQzVfd+t2hxfcSSv5tSyGFcZqO8y
iwLzWIe6tKH+UN5GcuQfDeQCK32ETun4+rPvElCLEdkcCNE5e/Sh4UpKxu4JXDn1RpTpf7jIm2ud
Lwh6PPQebXjrIsdYBk756yIC4cH9Iratxe+LBqEUKEF1QVcN7heF00+atk33n+SqUveEeSUpEgRA
6xb3ZQCgox88j7X3XTFs5dBpwIjHHKK5iDJWuPYsq773NvoUgyw0OZsZxQB6e4pBgpeaTcKkWx4b
i05Gvylhx/Oat5/VBJCtm7pflcRTNlggW1N3oYXZ2dOj18RKXPBo1OpWWPKAMXRPokscRNMBpUzg
PTz81a9X+PM1SVcu0+EaNdqA8yQARDIgFBNPZ18H0Rd5LaYk6YEnFOZDmic/ptEkOI5d46BMqV3L
RE+r2ljaqa2p3sTo0MjGoXQevbKvtireLi/R6KxI0pmPcm/5l9LvHuOpCCzTK2cDSt9cSKOKFwRA
6FWWl+mmI/6+EHetYg/pxhns5t4Uo4mZb11lWBt5/WlMW7Meof6KMI5JF00pVI4F+s+rm/3UBks6
AMC2jmKB6yurwJKL433Nq9om/kJ6q+LoruL/RMI3WHZyCD2t8lFXw25kl+ktwBX4+PH5yaMxhn/2
j+z6+tRIHqf5RpM4b7p6iAcU/klNjW3U+Etd/IsC3N5Z+tuLTmvljTka/AFwFJhhtGwf68jPbhLG
D2KfOaRNvk2ID8+7SG0eh94HYW1r4UokCt0owY8y0p1DxK/sJQ3PuawMz6jPnu4iGLReGq7tkrxi
bWztEreRjnaLPaMb1sWrUUdnb4p1tmG+w37QeOuiPkQo7gQPhRu4W+wrq3XgOfo1TmN1ZqNV+Vmr
Kz2qPlNqHd5S0MUZu/bZ7xNJ+rvnz6EU9QLWmH/MSYvaepMp7hMpB7QvU47IItw6fZ3SipSRGmCx
KEZbyiSLbHi3cfIc2Ku7/DnnlBLUpziwokNjZAHsNcC2TVIuqxiWMRa68sxRovESs0hCCGjaqzjo
nFtSt09iRpkEbFiD+FbnMQxyOw22StwU12YKvokZFuCJ3GiHY84zbVFPvJFyOnQyxTS4KuCurfh4
PkW4bD50lqnN48YKb3i7nTQ1Ls7i5ZPR4oL8LL7G09hXq9a8P1q/r3Ndvoj//e3vyNa/3/+T3IbM
j0Ki7t8sJM2QKky2++FpdHalpHTNNkjQJDmO3i5ajKz2ojBCnHmNywZIp8ZpEVauhJYMy8QmBftD
cQp1+MQm9oXe22TP5afIipylyaNqPeh1uDLdlKjwJC0WIuNw4t7UGXyigoI1TLGrvcmT9dnSnefU
jtQH0ZK9fqal4VMUELVRzNTd8dwuF15qGW9UXP+0EMpdcqeSTtHYAnynwuyEw2pBDKK/+HVbUfzX
/DQg1b6VRNbQLrTDS6g1wTwo43M0eN0pC6lCD2w7O5WO5W5CTNy3JbtTONjScmiK9rFX5fEQB803
ZVTbx6FI1TmG6t7KdMgq5Lzrfjomjm387jaREkqbwq3fhxIOXAJNmt+Hpy06xSm/K9ztqZpbL/qg
u2vKgdO1WeTNxTfzY4yU9y3GF0/klTCH8edDB1vfCotLJ/nhtp9Y+O6ESxcHXp8oFLMC3NpUJzTV
VbWfncr7lgxNUDivfuYC2tTkcm9bQ/1ASoxXaRMMOLv04KQjV38oeTrNO7ewV5jwkHygahtqUxNZ
V9uVHzRkcN8VBDOzLMcizrXynA3PsMpk+8U30vbdxo5uVnRltQzHJlybpazMeQJ0L46JD3mp++0P
j3L40is6f9ZoeOnozqfRShc2xZua7PxisKhYGCJ1XtdKPesS315HoP33WV/1G9OWdu6YAaYeqGKP
q3Ymo65+GdOmX7Xo4laZ27ADT+sHNUe/VyE6fG9wFbBJtn6QciJmYzlzz/XtFbggbHSQxYhqPyb8
pywwHbB+i4b40OPPexGHopCVvRQh4Zu6Ikkq50FiG8vcyBRI/AP1B13+2tv5uTDT/AlZ7ZNSOvED
ECX5lkk4CXuKdVLDvDoORnmmEABJfxKGbOE+QrlJD3LgXR3qureelQQ6hdiZfpAIQDvL0TeTt84k
apw3crkSTWkwHzAqk66m2nanxqx7rL3T9E2XwmBRyo2/V53miEzTRv8MRUxU0PgOZwXMpij3vXUy
dL/6xWBEEJNwzTRFtKGNfQP1n+LcOdzIjKQPRRzeWH9Up6EPuZPGTtl1XdU+yzZPaqThyZogyU/e
u90lsVvt2OPIYMS6H8wBahHQ05GgT4Py4HaXtresXT5G7+QYmdFBSNg6AVyyezuAiDsbqJqcuX3a
LnMiy88sYzAgshxea1PT1ExnLjtKs03hM68CJx/mXV1J4F9MLd3fTy29YZvEisued1Nv5PGCsjGK
9LtT3vnOLq2GczGExoOd1Gt2n0t8UH5mHbh6OazfO91oz2ONvYaa2eWqDN7GEqFvyE5naMLqs9Mf
O9vqblXkO4fCHakdxrFv0Ufg5puQRzoIP3cDMz2Z5dzO50Rq8nM6nVm6ck546O9Flxhs8dJZdx1+
waKJuCk5SUr5HpESzirLeCojud12FQ7LomkF3kjkLfoeSqn5BFu4uyZNNo+nVp5RsRl4bbPs5R64
/HRATfbrLI60dt365vevrq9pX3MdKopJbfDTf19pmdUeFe9n4eb2ri+qcGs3rkNJaJ9sAl3xjl0Q
VGu/1KITqcRhpeVa8TDapbV0EtAeXeedHd7MG/yckz084nrnc/tjpIJVhwYpdaUO8vjQF3WGFXcg
g8yMQE/rnfyUxxf8iFAd2GNygWsdblq9LLeh59QPQwAZP8Vy/U1106NccKdHMdoCJa2+hWWjzVHq
JWeNtCumixD627yJ5kWmUm5HFHWrmHxaZ0jTK6Mr5ralYSjAxkKVS/PDzpNHhTXEvCIqeO40aQlc
JP/UKSrzeRa+eS3/ws6PsrOR4nVRDvXJ5lZaR6rdrXsDrYxs2cQWTF99kY3qXTWT8DM1j6g0ASxw
M59Ncs9vlq/l86JVqiu4lwZrsDo72H25d0Jygq4nVWcqjBqMNsgEFFmPjWAZf8g+2yxscuObaeMc
SXlhth9HzTiq6EgWvtMpr3o3HImB2CQqHYVH9qqSzeJ74BsjHkvYLhCmtK5p1X1QW8GDkqw9O+LK
vCRVE+61wIPkl7TDCUMfti+G8R4quUdZBoYBil83a9NjiQSy6NKg0sVsWccQIk2G65DoHQrzUl6V
adu8EJ4gQcKMYFo4Y+mSXNSuytABVBvZ8rAKx/dkq4xhduBvGa0HuTYfHL1wFkE34ar60NkMajAc
0hw5fh847pOh47WM+esuojK10/DaLEj3en0dHwMAfBjblvVSiLs8fpcLswuKrZB+NYDNUYrYNVAr
pF9VY88amKZPstymV6xaCJnWxt4o23iu6W23bRrFW462kr5RiPFB1qU/Fw6lHZnm/wymZ64RObO8
xYM4UInDDo5s4kHZ4j3bRunVm1yG5KypfphOCcyzUT6wUv8o5MC6FbI+LhUlerMHDIiyVHPOyXSg
wL6bqSFfVNeUVGlGIEhZjKWFP7BbOmcx0XFMfW2HujP76oPsRn2LwYNl+hQxLTZ682zfP/v+YbGp
rD1UDW03vgySh+NSlqdHySMASH3gZMWm4YIbOt+sCK+nQGN/7VePo6YFc3VUAdY6VLmX7s5ybOWY
U6AyH+FrIz0Biu/ElYphbDw85NMh2KRDkq7YHAebnJ3CQjcb9QXc6Xet7PtP8nMjSmUWKuy2y8lL
pKqdbIkLFHZYeeyNOynmQa1LxqXnObKRBylcxIWp3MzQszZuhBsvX3nuVyV+RTMTL0a7YsEl58Nh
dFGPJBreMaGp9fCAIryz5ME6ZEWDVxcpuUcjs5KN6Ps6KJX9nymVrRJXs5B/sRqBSFhVL3bVVbPU
0oPnFqj7ok0M7Rw5PltUtBDoudch3oeHnoIE9D2AIDu16GZjUB+7UmMLSITqMSHPNKMou8ftlD4F
c79ZO+LxSwXXOdQC64NcFC4I89r17KunsUoOVPm7LEnDDuXpuNMlKk1mLuzkYJhCE4XUsRCMXqUq
wCRdxkayRQ40CZdtAuD+DlV6CwBNM+dRb5dLEw294QckJL0kwGgGp5JgxPnbzmVpUViYgWi+414H
q7t6pnekNtrzgQNJBFiiZu0qZXYhnkZJMkaq1LHVlI2brJooqS1vZjaEx564BqGQusRHPbNPTqQ/
8f0xn8aBah7Kwf9TIW5NtJivUrCCXdyiaEkAiwJxMRAWlXuq8x+igc+fvMwsvHstqxzPEWismabU
PZUJ2ni+90H7WKuxjfZimiIG2C3ASJFgwNCDYXU0l42UBfAEUMNFqzg0TfzrLNbyaAk20gDz1VU1
eVjm3E95EvG9iuV2BTIfLqIBclKSKe1OFMc9igNfA2fbUGmlwRY5GqXJCyAJL3WBnaec8VhkBWtd
lLEHjsJvZmuUhnURfbWNjWhUjZsstDEj1ansamKTLHwPDU5OYaoUw4msk3aWh8GYa67vYeUXl+vB
GuKNxNayUL2RarRhCiE8oGBdtIas85pGuenkKrU4of7WUtR39Nufg5aRaG2GfOXYBG7zILJ2eMqw
FpvOlAh8zr1TtMWhtk5keYdV2wT1krApKYqcSkgcL9/cyI++YSYwEVGk+pnnvTKvQ9d7RIsSLPWw
dB9MmS9FEH1nc0UCvikR7zcGr5apKQ6do6KqNRyiA9S1MaT2lrlLu4XUxepZq67Y11DYKJugV1x+
wSARICfLThlvXRNz6XRUpGCej8QD9MiIF8GIMac4FD4lgay2mpXiyb/6yhqj9LJXi20fl/p9Xqco
JxJ65iHKDGeVh5NO3FL0XR0QaXFgWD8pvlldu6qbyUBwn3SrXTqRLF2mhbrbVMqLhmL1QIDAvTeN
PEnm4dCFq0TNwxLWLg4YOfj/NQimmFxs9sN2wwzngK7bca8F7Jj1/mJA0pgPTjyuDce191EpPeMn
HV07KiT1pqyevGEonzLUSLlWK6fck8onR+uMeQujmicsTVxY3LXSEppxa/dkZIiqKN1yMac0fyrj
GL54SVhuA9knI+R40YtJtcxS76pgI0apiIDd6es56hVGsZmAchtJj7Kty1feH8hY6O6tlrpFH1Mo
k43m3pJGBIOtoW0MrYoXUERMKqaiCmAT6jHqwM1bQigB/wpbnnzFGR1kBVt5Xu9SZBmEWHz4nchE
l+Ja1Wm9da7kzfJ+bYPojLc9cb5pMiu8apWNKOPFaNQS+9OHsbg3kWnxwhp6eSUm4yBHfrPXwRlO
P1f2onRZNgTG7tf2vbuwSGivxWStrdVF6dvufTQ2qwa+RVJs7tcGHYm3lpSQ+F+IRl+ak2GN1pjx
bAzLaR9a0PerJBhxzYr2qE+CJ6mat4rcPUn/Q9t5LUduLFv7iRABb27bks2mH82M5gYxGmnDe4+n
Px+yKYJqmaMd5/9vEKjMrALYbIPKzLWW5vSfsnr8DIrKuy/MfLypesCbijEOj10LBV3Ue2CHlMi+
2FrtezXDp3Yx9ZAVPJgUm321hOc2ZsdMo3l4cgd3eJQ18jpK4TzJo6Obj9vMyQce8SJnR/t0ehcE
AL9Bvf3ISU59L8tQR3TdsB4z34pvotE9te2cPXVWgn5fEnwBj6yfkLCA8dobAzTG2vZArn06iJfm
gWZLjdA7ibcw69esKfqnIHKNz933psoC9KgKdVcOKAPHmV3vGnCrxyamyImmBTRIXok6yD62nN9P
0+XU1LJK334I+HBqZlp5SCbSB4H14gPC/Gzz51GQpY139ILPCLQ2z35anGSkWIP5GAfTi4ziOYcC
NR9+yKjmjwa+HVWUW6vw81zDHeSO1Ohk1bidjYNPZ8outhXjcfLVt4Op3DrIdT2uZh74y1PqBz9J
0GpPzU7bhxOV4itHEcTqpvJBC6zBEkI+gr0OPGbD++X8ng2jVWvaT+DhD9HQTj+7s+3v5pamZoTZ
1XtVJ91F7/TOhesF/HsdbiMRp10O6CohU7ucpYaFNhx1V0iJ0D8Rm/Z+lhaZtx97ACVXDgkW79Ap
iHsuS8k0wD7Ir9hDQ1aC3Otl1aZxN2kz07jXASomwTLN+Qm6sLdDzKPCKV0OcrY61rjVcRX3L0LW
5Wca4pONrL/Ok+Eas17pX4RcLbXO/du7/NurrXewhlwt3wRLY96V++pK6zLrzVwts4b8d6/H3y7z
z1eSaXKXWj9Vhy6MXtY/Qezr8G8v8bchq+Pqhfjvl1r/jKul1hfsv7ra1R38V3P/+XX526X++U6h
d6h5OkTuF4IQHu2i5WMoh38Yf3BRimIWUtVvsy7jzkyKyyqX8WXCh2l/eQUxylIfZ/39Ha1XXWNU
6s7zfvV8XOn/en02M2y9BzPm6Xy94mXVy3XW6360/l+ve7nix79Ert6CgbCqoT+sV13v6sq2Dq9v
9G+niOPDra9LiCdd/uVXNnH8C9u/CPnvl6KnvttNKPxszHhqHroxdPY1HfFbGYb9Qhlg5g2dO3jp
0bK2auX6O8VtCv2YNoj6NbXHE+XilsBxCuiJo3nlDEi9PukFmk3om+IO+r1ppt49Pb8g6MTUz156
V3k8BZZ6qR/1yXB2JkWlLbi/LWUGWi8XubaLmJvouomkG5g9KD3l1BrnRNmuQm+68zZxNa1ScL5v
xLAcN+l3P2qUWxPK522eZcmRmhT5KDUrXujKvDGrvH2AbCl/Uci+nC2vfRKfRFV8cg+eXY87YOH5
i4TpCVJiIcmWk4TovsojUs6jKatKQFoW9HCZsbZZF/qXV9fd/smxdJ8k6l9c2ZtgXtL9X4LcIAOX
u8P9TCfWtLHh/riXMWKT4XZMvTf36jDfQ2xTIaRA8rUuhrdpMlcOEue9r2JVSXgoTMC7Wgmixahj
qgByKgeyhJCUruMPQYnr3tN9OR0/zKHz9PfwD1bIFVN3OxoqQs8NHP6ovNkPvRY5D3KWol3R93l3
f2XngSja8XzKe+hqwtiG5z4JYGv4fQ2JkEPJ9hYWKLs/rjY5C1OnvwEG+duVXRYpG/euLmf7JE4x
OelwyNRpuK3ot6dnkjqhtRyM2tnmdu1d7OIUu5ytB9rr7DsZzkKAJ6cuxRS/jt/myrTGjHz0nOsW
zbNsPNAC0G+jeNY9NGi95mlTaSRJEDVSeNfSQk3azh4PsVe0T0Ogtk+1Vjonp3c/iWm1Q7/1ycpa
l70GoXLIaEc+2GbQb6dlptgu15CVVqNcx3WC6XIdcajl/DUr6uYoMF05gxTq+Q2vewXdhYTPKzcX
3+VcMLuC3oUWlm6HdufByxlSwz2prYFO+iarsuakVIrNua+o9R/OW82o1a2E+23dj3etptuboOmz
XRMbb9jpROk8l+wG6Oj1YJQNZJ1k88X0IeQaeS3+IHaBY38INRR/kOkCxIa+YBPB849wGjlr0wAo
3aSufRcuTREoRKrfsgJ2oEVJY40IbU2DNBgBa/32quknyWg+P4jRWdRCwb9aJEB2xXtvEJxGd7kd
UDlaMoB8Ul4iqqgQV/5OkAche4auXNtfSPNK4ZNe4lqqYZc4Wi2GPawnDdRxZfO8MBQcoraOdyFU
70hfOElOO0gW7wbfq5/LYaqfxaYttg5QN5JD5GgPMhb31TqjGj82nR/c9nYznHuwz2dvoEK8kXEM
C/2dqz8UXTHmu4uD5BP9AKPT/RIibkPhXu/hXw7K3bpCl8dva13ZwmU9X3+4MttqpBwVfXzu3lVC
P/yuvKmI1v68JYegffiFufzsUAK8u8TI+MPMy4/M4EfqNqDpaQvCD35chYpplkZfBnBhx3wRm5ND
+n42iajcOhZ3PySXGVd2GbKD7o90/n9ths6dNyQ+QU15gJgzM1Lu10PuN29DM2g3HW0iZ3GK/TK3
B42zDeZ63q/TyKr7u76stO2F7dYEcAgMaoAM0DSiiCZgrdorTvOzMXVZcGpzZzjncc7GNGoQ5pnT
6jYxUld9GSxyB+ro5luJqZfARKAKk0dndEfVjTzkg5jcUC+2PIwO0IM0mpptPd2Gr3h05ht+5rRH
wKz6o5xl6IDqc9Tdr3Yd6bZzpltwFxHqqTTVbrSxtI4Otw3ED+N6IK3HX0LX9y5SILG+uCPTg6ry
/WoS3SyXHAuFkgxXW28grPPm3Dfm5Wof7Hla0R2DLt4w67dzGlVH8tTqq9dlEFUqvv2rjpxH2GXD
L26bD9saUP+T/x4bGc58FTs4X2suk1bwKQcaJYCugRwt9RrSSXlwY8DXNFzclR2RkaTT4c1WAKwq
xgqFnWXGZbKsM4RLUq8K3U2zeGp4zLSdrGiP4Y2EXE9Z1gZaG8H6zgzxFla1S3XHGe1HetbzvdtA
NMy/zv7VDsGJaEn1PbRjeD2sJn2s6gTtX8QMDxY4l08SK3Qtf4xV+9miTEPrg6LXysbR+EkSzECD
6gFgmITh0kasGvCqiVfQBuJ1XBodxCtz0XCvblXPML1667PO1qROvqkXPSny9WTgK/qn1qF4q0WJ
SrxZgapMbdLQ1Giw/HrdxvRTgDoUUx/lbHWstnDx0sGhHe0YtILEyWGAjfniALvx60yFbx4Giqjr
BLnE1UpyiQm2ExihWViC12uny03RfdXcV7Q1GY5Z7u2JdrzIHuOfwUEhB6P+HPACUCyMoBoeOu3n
ytJosiqn16kYwOcpSUolPNB+dnLVofip+vdBOqsIIPKGXabLqnmb17cj+d5/t6o/6nBjKAr6Pjw8
3lqDax01vweZTX/WBv6w/hzpUfAlLOfboCLb37rx/Kmoiu24EKOBnyse9A7ZqGCJArTIs7ONxox4
vUSv+FNYUryyJKi84SzeyFQ/LJlPOYVi1nDb4ldKCikVBq+gg97pXlQIx287N7QPiF3Zn5U5epDf
4TUipfHztowc6xA2FqTLJuxUw6aereooz8lzHBl3ppNvr56VAVXyBD6rqnFnxW/eN5t4oqb+4JlG
fn42l0d1Cj43RtG8Jot8o5GmsOiYzalVB2V4eB9SFA3u5TDnzi3g6PLeVtCzY6HiptHc6EUOHg0e
ZUIvnozgttDvK7O9M3oTAZhsysZj1g09X7JMmPn8vzhZ2m4X/a1jARUdIjGteirbzrmXkEn3hwfb
nY/rBN2ekxu+QUHVywSgzNa2hT79EnO57pw8lkURXhYxoHd8DCcKn3IXDm34yLb71kZi5UDXdLqj
t2k4mMvys+KW2xFVhFcl3akxuihF1wyvU1Dr22hA+FZsIx23Z7qifvUWvlcxVYUJVVCm3juLaaA7
/ZDUNk+Ry7Bk0/diWF/FJ+FmDI7Uy4DstKpvnqbM/xnukOHOC4LhbvJHutDlVA58vSsKuhbvAddR
1btHYmToF21QbWQM1Vm01625v6y5xmRFPPnbdbasa9XT231clpBxmTmf1KEOjlchdqPyixp4P4VW
jZJK55knt1ciegdnlVM5rGPxS6S4Haiy3iJlbK+RF5eEUpCYtloAz4gEyRpytl4SbQLF2P7l1SSS
PWoI6yCdiarejI8OBIO7eNSSvQx7L8TWG+Nj787OZoCD4nDl8If015B6y+21vRhPYZlpd3VepzZy
Kiwyuq/6VA4PgR60NCdlzsFjZ/kMqX298et5uJWhHJLOfVHNPj7LqIpj7bmzxl2OgNBjsYw8Mwie
AWauUypYOO67zrrxp2aOtl7XwjLgZd814N/RFo6XmY+IDtmfTF8uPJrhcGiijD6lqt7S3jM8144a
vgIEoK/Sf5WDEdstHUSWf0oXm9vQqDrPCuIuy5BqffeYB/qpMr23CXpPC4OFkKCYgKJle2fuoY1d
4um9zc994fxnjQcaSHuXjbrdElD11bQN+nC6keHclh3NaHa0laHipsZLXn7OkvTtarAiVaQvbefW
SNuErpvCIGnjLrplcInG/GVxsINivbgXW1RYNBGvY/PWACgHVz8B/jJJomQoByOyY/poimB35ViH
aLeYh9Cy6RH8bGguOjmTESCV4lJsGuGxt2h83LVDMx+owkNd70bhsxq5m3gqsz95Za6JJI/EpoYb
vMp8wP3X8yUihJz2ErFe4f364lzXoCkYLl+a0D2o/g9WCIdXUiOht7EB79y7SrsHmRFAJGANP+o2
Dk7x0mO9kejOjpztFBrjkxxaWFPvS7+B1r6dnnIbkEcW+9lR7gmKaSQZrPp8GbmU0RrFGjeJvBzv
Xrm77C+8KSmxD3O7Ze6wvHS5mlg31KoDEE4p0JukrE+0C8YvIw2wL2O4TaOl4L9YCjX2TvaY/0dc
l6Da7/Zp5Ub7dU4wFOlm6oO3dcQBmfH/x3XWa4//+/10/axuDQuGsiq1jHPR6Mc+1q3b1jd43kr7
3jhPFcvw6JUa59Q24tMIBBhZSOMspkG8lxgJrwDl7LXWA0uyTJFIWVuGyoh6xK4KIHxqk2rai1Hc
lytK+AgIaQ/4qt5EbpS8fUuXE30+m9I0phs0Mfao30XmlqSGeYqqzKJ1m+/8NuAnD4kJxp58v4uf
XM7k7suqbW/enmv8Mboly6c88AEJHt0udQ9j0RpwHf9uUxcH+ncgc2r9Ys9h3kEseQlBwfxrr1vl
rcwXk0zQePvseKdAi7LMF8fQZ+7Z1iflEGcjeI6hPNMrUZ1nzSrPfzUUh4RMsFrb9Qy09n+PlZXS
KPju2DCi1fZrqRjKVs5MmlYuZ/liK1MF8b937z/HoQer0BVMMtNN91fcWDLUaeNV8oiG2eU5Tkxy
qMM++CDDndJakPoGtG1ZcK85AeAz6summdHjPJoGDczxq7GY/axLThN76a0MrQroPRxJCg3Mc/FF
10jCkwWCcHQJ5on+ssbMM81T7ISvAWClLxwSPrYmzzEoXNgZem/HonReGt9GTXIdAg657QMITY5K
4128AWRlz7FtWmcowsenGZoUazK6O0jQpiff5NBECizYVaTvnL7ky2uM7eQ8u28TZJYcXCO9TJWR
zB+tJN47tNLsSrdKyXV207HQIuO5BGi170ryZKZlIam32HzFbLdlYTeXEHFMLLCBmS0/lfr0WxdY
2onUsPEMqelJjUP1XutaN9oWXyawYs/t4pq6VrnX7PGmNRwvQkg7m06Jov/nEmkC1qI73Sy2cs31
ZtIAru+YtpiSHvY7saet124rJD6Ol6XWmxG33GDspJcbWZcrvmhe4tzmsR5AmMDGzlh2lm6k9De0
+oPbUtjSb1ajNs303cp+UcLp+SYS0vpLzLrE6lht6zKo/cSbmc8pWvfjZ1JoXwBUKp/aYrKORWeW
N21Wp5+UGc4yGh9//DFgjBC8qAPSMkIFNKngZAyIvIT+Tw1tY2dX2cehuQwlWLwSvA7FezW3sGlP
b+mx3g6dZdxnCf1Ao+9+pb9V80+BBl06IB5YvupSmUjTxOY9uV3jXqKbsd0ltTHcFe1/0sIyTyEU
T3cgSflXVQo6lSBDixoSMazomI93pITEOy0hciaHugEkdfFcj+2oNU52/wNJMxtc9BIny8mYJFIH
FLo6xVMAXXuQ9BkwaA7GrIXKzViRsJ/5Hdn2VpW7/0lTM7ujG7gk9Rll2V1DR9Q2cXxtK5MaN/X2
UddFPFvljmLeo9UMan2YQAAuCunLENao6dEL/Q4Rcu/Na6l9/TwjDXAPAO8Lu87ia5fF80YrIv9L
19GOpPXF9MWvImvjtU3+xXeQHSyKwENFoVE2igVmtzNANFE28E4a6rQXnLYZx/5lqAnVA2w1H4ar
V3B1/3ZumgbR1hnYkrcL+tPoaI8x6kjjWcFz7u2F7YTyGV3sEzXDuyGo9mIbabmcdxf3MiXrC21f
LyuYALr2nqbXe7dWyhvoU9x9Amz3Zz2JPzdADJ7VvtIfh6xKN2LPs97cZSpt5N7S1Av8mUcz7as/
V+2JF6BBqSRLfgbd1myawPMf6AWcX0qlfRZ7oGfVIfVNi8QYF4ma9tCZtBO18Gx+ib4ZYTz+OswB
cgV8rT33ZTvfoH5S3ahmFrywHaSH3s7tX6Nvegv/iURCbzY92zG0MG9P1vBNgnxC03EHhUUKBupd
fl6MQA3S/TQ56T3deM5jXinKVgksfs3ez4KcVKnYovez1Xs5i8fivsshx4oC+znk6fWW96LxIAdA
7OaDFfuoNqIcuLlyyHCK/eeyzNxbiV0j4HknE2bRc9qnwQvkfvmrVqfx3ldp+y8agGOxUpZbq3fS
H+0Yb2dzGr8FqIvt5zr5GNEsJZJ/jBCeqDSOtlkUoiYaKAA+cqg2j7DbZHyKFDV89JcNRxN6zs5S
4QS7iCiHsjlxVs3lAHyDEll3Hpyh3c5bHOL1UpcPTVrfT0pZAwpZ9jQfpi1rUwMe75r6vl2kdvWe
hK9ReeXLRGPi7eAq+mGcS+UzGaxLhAHoZ5NNEA/ZMZConPqwtvCtowL+ndKzdgezbvsCj+L0APf5
jZFz21u1mIqDNenDTmLlYKjpdyjstDsZVV00g6nsb+Bzb57YXG77uaYs6SPmJkK5bUMerjDIjsxN
O/3k6PlOINDQo7IdRk5lJyhnV3e0jWvb6j0AxW0aar3yGvnTtId1v7BBykCLK4fQVtWTYi0Hes0z
vkU4pbfW1IEUdL9kfDdSKVg8Er5g2v/uNA8QgayBw4J7rabxOVq+ryH7sqjhpBbbeoAL+W+z3+aH
VdJzpu8Wdb8KrcDJuRH7teqnhOSxMd6lU2huZlg4dhIojnUpOQuS5hi/L3UVlriPiqdlTXSEckWP
d21m7drWzp+sMmWjaSbxsdbbdNfoETtNNQU436nojJr1L0OZeQe9V2ekCNCnFu1qsbVeP29HZWye
xfG3NnWZC8IPaOoaI1PSuhm23TRqOyk8rgTRl7LlhzpmiHrRwR+Gn6RqeXFfuKP/fH4pb5oGknQX
zumu6OxDX3Q/udEO8suNpY/p/TD1fbhPFKCeTv6nYbKgjPOBDF3at0cZvYe2Cxa5Xg7vdllRRmKX
iPd4sZuLQNJ7vFxSQr1vdgUBU7mwVsuhKH173/T1vFltcrbwZ97rhQeNrcRYLryE4PXf5rXuAChI
IoekQkprSJx9USUfY9YVW4jXjlSjfkX5wD5VlfVweT1kCOsVsGhegPUvosp2CROTmztUAd6nXobi
ubKR8f3uB3W10fRB3Tct32zCLlA2xq801PePAa3F9LBqG+EgaIIqO5smPKESJZOcoId9YaEy//Ok
tknu30olWqSh9G3mwN3KZEJDCnnmTVLa472MA+RxDv1EKVFsyhLzMRDU9Z5vK+cyW9zkhDUqi+Tf
6L02IB6KfzOpvN0q+WQ8yWFue2fnDE2wX2018DpKiGqwyXLVZFuMVPuwCIfJgWw1fKs1Oe989GFw
XITDQjsxEKP+JgEfzF2vHaCzzbZiW9cgJ0ffU+M4lzXEYeead68HPGoul+rer0cXUHqYZ3O4dvDM
8YPSa3+7Ll55fAxKs+PN5+k3MChBCbOItkJqWD8begHO2jEfmxwVerQl6+clQEwSIIfY+WiS0GUi
zcrWZeIf11qX/+NaU9F+9aJYO7l6uHFs601iMtYKFO81v3vTtWkLSJH02TNvOzVtX/o+8576LFxy
VGjJDAH6qr5K9GVM4opafK69RTvAcZ4KtjLX0ev1ZIa6rC+2yRy9p5H1ZdSV2pcoC7+MSeQ8jwOP
e1VihLcyFOiONzt3oNCae8HwZLEXPMfanQwkKISZHiyj+SlacD9iJ9o/Jj1dU7UFGGzbIZ230xo+
OTJDYkAgv11qXWq5lEMSF9ltbkZri/DZr8H5LWuoIK/OA5fJvKWypfr5IVBDmizo038Ks/6hntPp
TkxyKGF1OiKKrUPmSBiZR7jkY+JUi+aBRHGqUzWasYOSMLLbN7KVSOQnTk7lAIejv2s1TdvINkVs
si2Rs9W2zriyyQImVb+N6hbdPgQASssQfGEfSMMAizq3tZqizLDQiQF3fSMMK6Z6b1k6FJk94oIH
BfzkoV4KpHNSZgdgBsmhWqqpq3cK9B+jRgcNJb1oC07J2UtH+9omL0PxlpQcL961TV7iqNKGl7lX
jstSizeZeSejbUh2CxQRmkaf5xKmLl+D0d/tNeuz3+nfEGTKH8XZtfoGkjz9U5XV3sukh0cxhxlC
fMYADnfUI/vzWKjNba6WyU68VtAo+8CLqaMtF/DRPr5c4LLk6FxdgGLihwtEbuMeoDKl6xWYS3u2
wmTLkLSLDDOLhr5J07dp0p8g8HTPnT9Fu8aKol8qgByzDv8pQnDmYdALG1KLIvlpVOpnCaCB0oHs
IjAe15nIA4a/VBqbYM83v6ZzZh0Qd+FtZcFan44Z/DBLz0q/NLusB7HlCK9Ab5sfV7sX1cOholGS
PBfiYFdTZahIM+UyF5wuelHvC08vccSbyeqCutx0iz6FHOyiI1Elp3VMC1a7HFa32KY5CHfzQCJI
HNdLXNYpawrFZKF3hl7Do/h+GLq+OfUlrUvvpoBupLMxQrS3+/0UyGE/Nx9iijYaj0nr/dIHY/EA
V7J+XysHGUANjcyzzeP4xV5lR7GLRc7aZc6QNPo9zzarOUBQEk47iqx/WPTDeqv9D4sGCGL1eRO5
zlYHObXsKWQDYvmufRzH5JuY1sPV/gOg8FdEv+inXWbSX6YfongkW7wM11hnWa0Ko2+XHZB4L/uZ
vhp2NDS5d7GRVaR08vq1SQHwqcoMGCWrHHiEK+fTZINMh7DmP0jYuT9pfH+Sw9P88xzX9Z1u0AiJ
fpHxyms+bEKlVX9V2kfR+VrmWJX+NsfXFP/cBBHS3Ekx7bVh2k5Zwa6YjPa3lu/nTQ+Jy2Pd9NB5
qAG7rzCbvzUO3A/wRU7btIHL0RmmYkdFJX6k9Xi8td1JOepOUzy7mlex8wGHZXjQLS/kYVM0PI19
o3+9mqS1tQLbqlk8tzW8B+6kO7fm4E0ZqhM8QIIPqp1DYuXG56QeH9LJTX8kRgKSkqe3F/g1azCm
RISKanyuh/5B8md/FfG+xt9GAGJztzko4J3bJT/BS5E9SaNDt1epbn22pqYGABZ+koaKIlTt0wjH
1qXNISsNWj1RwzgYI+xVHXy7x9LI+21RmKhtL50QcR5dFpX57U4WneiWlEWlhwJgp3NZtNOmbh8j
WkJrMY8pqjM8BWqVn9E2YAeCONllKCL1whurYSJ3AsPK8rgj9sVUx2p+liXe1xETgp5bJ1Y0Xmbo
+22aHgFeQfIRnGdbTx6bRUivC8P8RxfSMdV63rdpVv1dykbrEmG1ar8JadLx6LQ72E0MgOo9nwod
QPNYlKmGAxm5SfKnq9GCBxuZS4Wti8ymaFNtdDgflh/kwN4V40x6bcqyx6yES1R0zbsqHmmo+rOj
thX2EosjIKN2mZH0Hu/ixRHEpXnWDXiI70dSVVnRqM3rW35nMJzsMFKgFr27nd9P6vc2+YJSaPaD
TJ+6jbxpftDobzoDYIci7C0g76N9nSr08ymxe5za7mCprXNnT77l7EiXJIccIkW6jNCYF3ek6M5d
xN8D/RB6lSnQu9tUB8Qufxlt1nuD7v8v3QjTx2qHG2dvpkn45S/i7cWuR15BZ2MDF1kBvUea1HxK
l5ykjFU3qDeUjS0E7chdeKU2bkw7a5GMrYwvDZWXuiUJSXLgIay7ciMsm/CsQGmlwHcoQ9M2/3lS
pZk05+XTPUmqAvrb5aDAU0l7IfoZ7fy7bXHEyJShCDPQ9qTa+wl241Jzq3PcTNNzuBzy0do3ZQG7
+zKSAw3/ZtTw0LlYvKxTHztqxTKC0hE+Djr7kEQO7lZTPNbZ3dCrP4tJDnbnFbeuqreXmU1Uh7d5
bf2GRE93B/cnMkbdmPSIgxbdFiJ0ixrTUJJvX4zikUg5u4TL2Ayy3/JUVemXScYzWyZtX839sJFe
S20AfcNzOR4ZS4ycyQGWNHgLkvNqhr6XBs6y694m1A0S29WsPia6g5SR0noO38mKzivX1f5+qgJ3
FyfG9KnpQ/Kolvesq/RyhWMJe6itKXfinAdVBVCJ0Lp4XeifbhCt9rfidfmpubcn5zvI4umTBRf0
K3IARV3X3baolcdqgFtMIgsLdHY15eqtrKPXfHQaa5j24tWbbjhp4F1hw+SO6OOIn2K9PMmyEkEn
JIR9SvUioyiHiJItZ3WW1chZdZDYVxM0WjZ6oyZ6eJbWsw2bQ/0nHzArBY8ImiiUSG8G3si3BjS6
96Cy+Wqug/JTBTnGRh1QZit40XwSPgFyQc1ODeLxpgtyGi6WnCrbaW0bRWEFKx7DTC9CY0M3Q3LP
jxJ8LaUJ2EYxnV3cxto29bM/BIYOIgB+lR3UvEIFeCnBKUsJzl9Kcyk5IK8f2wcxidNuILBRPXM4
SIQ47A4iJ5kvtnURzero0c26B7GrjTIgSYNmFnh97Vx3VX5Thv6zPysm1F9CaRVkOkRWGhypsx//
yPgth1xl8YSNxylaMMnBRjt4I0a4mwmX00so1JX5vusoSyFPvfO8L2HRTo9rCmBSTGABfqTcSOJA
HFFjjghhN/WOL1jjSRyp3lDzLrQvEGSkJ6cocr74PP1oZp33ULboGmRWhKCCP89btXbiL+3gFhtn
zvzvlVs9DAMJ+c04fyvZ8PGqFi0Ikr76LTGzz9aQ5N86hX8t+OXpJ/YD2S7M0+a56wsSAqal3bvh
ON9MgdOdKtUbUOXV/3TlYjQ/XtlarqyE5UM5FeRZivQbRfuPV+675HNcZuo2zs3+cY7yAyRmsHHP
pnI0i0n5bgy8z70u0SHDrt09FP/eGcx/f6KOrh2NIVafEgjNtk5TlV+tpvuyNG0z/z9QG1HpnJPv
iqaoX4LeSXY6H/qnIPWVI/jt+BQlcXM/tvG8t7y5+OSEPoTRoan9gpDG221o3IbiB8EvnUES8Oo2
ptn7021Eplv84TZqHmzuDZ6Tt93I57kakK+gCJF9ggq2eDZavlaWkempHOjly50pfxATT1vNzmuM
7ihDmR7O9CrJsDXGy3Rw3U6zXaYCDABjDtGxM5vRrjdC69UvtOyZrRaNCa31ip6A9doHSxIGEaQ7
sdVBsHT9LlxXkBy/0mGUPdv+23QkwagnRhbZBLNTz11rvh2a5Syh/d1WerpLl5Ed9TO5ldQgcbp4
IOdBtUdTb1VYKnei62BqZBcogcxn2GDR1FN/iBl1UaRilijRqZGofJ6mc1mpzzy3+NuoLOHDnAaz
PvcLg4oc9LbveT6GDDqC/vF2dSCNQLT6Hj2N9b5o/RvkOrutQf7sVop3aQL3FQwTLmSo9FmLF85r
71YKf5k+I8frQi9r+/7+0jgwD2G48f3BPRaRVhs7EX/XFiOaCu5RhN1FLF7OxKvD4rZpF2/V0jvT
DS2q65CEPc6h8UkXltplNNnqJ6GwFd8yWn1LpPoe+cd5CAxfIkujNgCS0RbmD9a0T1o4lOQR8PI0
KMYxKtEJWR4WpVQuh0u02RqgfCnNrwdvUqb9VPL0O4T2TWwqBk0K0fSNxq5dmXrJlymqS6B+2IWb
Nok8mCyq9GJ3p4VhzPWnb4t9jdd08zce3wa+w8i9jAtjuxzaRActMnQR6TZsqzdY4jKnnWl2kN1i
nmbhQ6Dxw9W2A0iLyRm/ep4f7EYj009S3XGKp3memi9XUYMTL7XFU8oO/lnhn9YZNoULN3LMnZuH
FDgXYdbBaMbnauJfKmWNXmfPJuW10VCc59RUjVdYdvYKvzdopljdWUnZr4lSjZ5qPM7pISCiRccG
2Zec1vSwuRNvm1qnCdqKlyAITVlDzD3SoucwYw1Z0iAPRj9Skm2ysEhQsOrC13KqKuh3aFSqjCh8
LSDuh6zF3c4j7LPbyujRNPR951CZ9ps3YVstU8X0V/OXCHE6AOz2Fpo0YAdqpy2XP6W5EJg7hVmd
+VOaC2e5aoX1WbzzUhkXL9VxgkP4zVevfJpkGDr6x7l/FSyfNb7VkvNwl0fOuM1tT/mkBNOfzqZR
f7MN72dXcUqMlvvY1OOxyRPjLhxdSHeWNy19EC9TOU6vVt8ad2U3paga8uasofs22L18sMub2f89
fojhAp37YrDVfWk7JIggMbmbm1C/m/TW3iEJb2zEtjr+akguQa82Mm91G/ls79oQhewrh7asn/KL
u2tdA4kvRQsf5ZAV6Sfwqw4dj7+b5AxeN28Lp3y6L0QvU4xl3ECbYrtQoP0xOgppdk/tX1azMQXR
eoXMKd6u4Fj0bi2scd5WD8J0LzPWYFvJXoMhu1UUWDZBL8WbKhvjQ4vKJ1pyrn7bzmr1oC6VXiXM
vDu1o8VgqfTyS9u8NOSckFmo0G1dIsSRNeatBobsMgl4cbdrEDebtNl/QI603SipV/7clpQjLT0L
7zK/L7+gR3ax1xMqRQgSmfsqqaufS55VNa0oXozch60om+g0Xuz9Mh0EVLBOr5BcfQ3s7jMiF8UO
7b3kdVBJt8iZ2IbFNi02Oft/E6cUpBdyFa7pcQy1rWfM0O0v32jWce6n9quph9PdpNKzLNYkzbTt
OPCNUoYG+hX7boYE20OER4Eg71A3sXYUoYvZMR4srVBfkmxMnqJG/x/WvqxJTl3p9hcRwSQErzXP
1YO72+0XwiNiHoWAX3+XknZXb2+fc+KLuC8KlEqJcrsKpMyVa/0gM3n5sW9uC9cdP2svM+BbJwce
pjTcR+w1i6PF8BBAPp49kq0UYjWgyPHeYQ57TCDUvOJAXW/Jgya4I8KdWgD2kWx6Qu+BvXWOA/h2
FAPEl67B2i1eAJdu9mHf2GuhQ18cdtaxj/YSx6Iv2v9vdjVlUJ+tw4UYhLykhfI3qd2X67IQ+RNo
DJ0ddCmDpQi7/EmJBkXLPOILI0A3mUIEJSrQY5Kz5YDPp8/VhQbTKpkeUpCQRdg6KehsrfKotD/Z
UsX3indq16eebyIM53WHCi/LbKGsKNy7ztZibdv/oAGjBN3VMbeH7jC7Q7YPejMQoQJ6qgYLy1QN
Fzcu5Uu38gZXvZhG20FwasgW1I0qqRkmDcjA6lGoklYQV0ApC3XzAQpmEVOPyEwH9770zmTGXxcM
RRFA7lXaYEkfKmg5hGB2NMqt8Uvojt0mzXC+u71uER3JxkWMCAm0AD68hulte3v5hsNaF/V+cKAx
QQosGJwg8zK/q2mijRh0DDKkkwt2d5whLbXpdZYtl0P3EE/hppMiupJJmj70jkXzg8bIdJt0s/1z
UjdM9dGS6gf5/18nxRJoMbA94KPJ1keclA/XIIkA9aha5dTfxiY6Ggl2m49F2JWfijT8ZeldV82b
eOFjM3kGnaAzd71/dmn05oyIVXu+dVWKijMri+pVYOxDV1cWD44/3aEXUZ1x/9eew4tioTKvfgAk
xF6yXNj3vm2NG8hKNycQwfUH1UIsJ+B+e0V82VkZAEw8TTWENMaybr75tdi3FvC2ixJwbvATQCg0
d75BeUd89mxuL1Ok2+Yle0PTPvLibUk1AbAkFXtbEiXlpwjf3bhr1WejtHtQM+JqRA3eAjoH6nPR
4p50pbTtr36lM4EmNgBh6XLocrEhbbAQYZWzx0FxUYM4eU3dRjYQCociJymFkWZYldv8/G4naTEP
AQy8jNMEe8GzX0A2eIELN8T7ZwGpjvni49B/8TEB+Dn0U+xsIunIlZh4uI+DYPzMIWctVVk9t1aZ
nDMwRC8G6Hp8Jrc4To09OIIhoOnyRWX3wS5J7XArUKy4QmGyu45Vhf/rKpvkyikz6H5Qf+xcCVoR
110PEBWCLqg3rR2Tb4Fl+hGyMdoTbz1AV92Vrt7tNxPZJ2bN/kRxTyamASMD7HirRnuyk4kG/6f9
j/XxHf/wef65Pn3OgBAd72srm20CVLVtLMNz8YX83fQgsh1teZVFCt73WvlIXRTJt8bhYboGth3x
n0aCZERPmH2cKYHQS8KhCpPgKf3vpW6W9+Xm6Qkofb0hh0K4VkNwS6a/RW21DCw/25CNtBMkmE8v
KjMXTm+DFxuvUseNrD1So+aMG1N+5i5Y68szB8v8U1w7by/gpHpzm2Fk2i3oSnkGa4j3lP52m7rh
X6v9042ml2GE/2IP335nwsEYCkzXrmLQpHdqfh+3sXsPtKdC/TC+6KV5yjowW5Bn6zrdzvMcH1yJ
Ng4l2r+ZYlAdigZct+QzGsxbNC3QdDZyLLOPvgPYl9mHO5ir2T1T4XQCbcQdedOyQ4DnljMnh8x2
OAwcqBU3NPJdBh3MZ7NCSiLkYXSmLqj+tk3exY8GFOke89FZjbrGNc0cG1VPbbmg7jRZzg5kzOY8
mg0CQJihKHY0SksKCG6cqauXHDNw8tGSBeh1Mhl1ZxaFoEUxAgQrxNKmuIlu2iYHTBxycCeKpcio
mqCJF0cb6lqpUEfbhGZRX4viU4S80aObzaEUcmhqUD7fprdtbS4DLtdW50ClMEqC+6FGqZqt1UIr
1YN2gncAGsse7A//9lB+d2wGvOr/8AByCmFxnfL4yxoc5/fVEDvQh8eeJbfXQOIgpOI5LtpJ0+73
ibEhIv3ZNo+DVB8k+3UDFlhWGNaW1S6yEjZYTZEHq0+cukiZzF1C2BCmRig2m26YmvdJhNYhr3cT
9cj1faKNcoSTiFBKndjlVWbpEfKD/BHQYP7IbfsZZVzNGSSxHJLltb9GfHtY02DHjeA8ImTV6UEy
FUV2KXlmg5UWs9OYJWuU1Dcbmu6brYWTaPNtnq0nQUpjC3h/fEcm0++xqQLx85Y+wdD78iigB7yg
UVrDRg6uMO3+nkyqMlBBpHi6o48Ade36wGzPBADk9ycC6Q9Uv4wHsnRmDtWn6VuYxP2eAnAtCHK3
Uy2rOYCnYqe74EV7T4P0JUM2FqLvibinL5hIO5R9/HN6m1fVSng26JuL1N/HeA8Au+vvu6DOPzE7
KT7l2Cc5Qzpco9rBd5zZ7pLZot3RIBDS084BUcKSJrxPx/MqB4nryNe+VyYXx3kk0ISNl9AKkN4J
7Dvgu09rJJUbNcTfQIP71ZPQ9wHRSLDPBdQYeZZZXzCRxmniWBn+iiUAzRQrw0zsPdMQfMuoxx3S
4paGXrT3yAuzRVg12cYHa4GCDNJnmcYO2E4zZDAyrSSlpVy0Hcha+4P9n/7IGZ7toBFyj9LlARDW
FEgFHfn7IwZY8bhaOjESGreBD8HChiKBXIFVs4jxDO/7ElwaKryHild471nIsmB7HGx7yNjegyMA
MX8PpV/KD07kYYeJdTfIr9PIWLLMAuFp+vCfIVdesmSaHbjRS5IvrUFLsrqBZp++Q93bCN5KqHeH
PYre9MkOzyUPMn5Rt6duY5srAVbYpxgnD2xb/u1Gr4qeQUE7yLu/utV6NQIyv7vpc8y8GtnppoZ0
29tNaTXZg1G5TxWAExAm23ZTmh6hC5Ydc8twtyNQCFehSsDYS8t/lCFC17XNylc7Fq+xUNXPOoHe
XcoHsXAGQKAbUf6UQf06GqJ4zesigTROyh9HGz/myhDZFQIVb3epreHjXTw3TtbIgzWgP/5SO+Yb
awyUptURmC3iiPlghjbkTCvzNxtN0hQcfmRBYiPw1xlib48QiSkPDCkbCPMw95FsUfu5U27/oCy8
DgIG2eFmAhfWzR/SV4A0tiZ2qY3V3M/NS99NEC0t3Ts2Dt7B0ZtVD9iNjZWOCdLYU3tFsn0A2vWf
xlk8noyO9kzW7mFoff9HmZonEywntwvuWbMl+H3xD58yCcbnuKu/0B6Zdsu0UR57iM23obknuwr8
q3B8YB+y6VVGkB24hXcpDKztrg2xc9eLNlR5MKrnKoJSBaQirFWMPCMk55Lp4oStuSQHFjynXe0u
RYFi9aaNsmU7mdFmipl7MYC4nRsrsMUpaN11n4cIb9EAuSjILS0L/Mg2ZOtR/7cyWRxBmE62116B
LqRj6bApixZ/v7o0EIBsxwM2jeNnsOdySFQy4yB117Y3dTDwlwrkNUfmQ71PaDV7K5/4Urag8J+4
UYAJq/pZjY7xRV/4afV2YYEfN20hCMIsZBcLK7Oea7/rVkK27lVZ0BZImzg/IGEARodwCtaVDVWE
xAqLZVaBfCfS8nSFvpI+0N4A8qBvWkj6JYNprf+zDzlSkyRgOxHa+7YYXYn8a1F0AY5bzomOnH0p
pjvbmE4kQ5Ym9ninx+iESWONjW+LPpy+j/23eeBDAcv94H5pIMuwAPGReBRO6G9GHxgbBRrDs50E
8VrWrfVcGvJrXg5QM4/Bg4dd3XfQPTuLQU8y7N+TAL4dzijoScCsaZjP0zDMkyCrOk9qSgS0ADcx
wj49xjUzltmkkiViTukxCgeQtNNIFybj2yUNTamJAArLp4MzIIFW6LLK0kAheGxBeB1aYPEpCMGg
YeRt82C4SbUsq1Z8GXN15Qy1Xotefe1bv/uJkqlfwmf+M88c8DD7g3tNuZlC96kVB/xlq3M6Ova6
dX3+aCftSxxG20nnj6hR5RgAWyNQN079zEG6OGXDwaIM1Aef92Hhi/FAvc6E4nw3BtOWIEHlAJ3y
vkFEb0YIafgQKFn+bms9MFCQKDU5k9/wPpdQR7Qe+f3H9ViDPbqfdifwb6A8xeTG6hZh6V3zE1jS
gbnRQZrCBSiwZB6oyjQ6Wjc0KYS20/pmm5LgYhlfahy7D7EfVDglm8aAv2G0mruDyr3rqPIElbtx
gHABiJNi3dAAmOzChcMKsf3gjd3yqhmz/nxzZlwTe6fV4wc3CLnH64HlDbjAX0AQE5zbsmLOokM8
YB844Utl2+FlbHFuWQF+v/EcMJDNLqi5mhZJHBp4uoz5CngiiBrcnk+DnVUgs17Tg6kjuztK91Jk
Xb5S2plGwgwZuIXZAiCYtLPzHw8/Wj23HQtkiyhL12yHnqZHjOwCdZl0aRLx4W2IjMpKXKD6gM3Q
U0gD74Of6K1SrMiRxRbKg5yKO3vbVbNtXsEZq10DmTZXLPIqh9yEZbl3cTrVOxZ32b5w2HidIAQJ
jbikfh0g98iNyPjpq3rnlTb/0vF8WNKk3EvqncosMI8Ecrw6WHKelJvemZ4IbtHtECPy5kkhcG13
QTKubSj0LXJdqeDpSgVqqqFeImgVnB1XWcDV6KM9uDYE6K9QegBCxjc/nJrAXNJWNfDmCPks3ieb
Zay20EeDvDHSOVdghodrnqr6bHtQqG/t3IP4DihQzLgZD2Vg3lPP0ya6Am9JtpOeLk/QU2kRGiiM
KN2YFeB3PGyKt1WCLOtWtkQkNbb8MF4XLg6aQ2qDkPB2K+SW8GmAoNnRasOY7MIkaS8tSBXWvq/i
Nf2iSv2zMuPiEUpu9ol6TRh056KW4P3DGDVBbaq1B8TFOimDNxsqV+/D0vDn3yKqaotzNTlX8qef
Isjj23UkVL2+LaTC9s6BbPGZ1kFwGPQbI08QZAKlSqX5r6w0/tWqhN+xHuLdbQjWerK3HuNLq7Hs
YxMVw5OdiG03+tZrpiwoWRfNuCW3FCn0zMLBvpl6+/Cflp1so1p4CjRctGwequLgECywMaSzQ9Vg
uM7Z1G2IhYy6CWLrH7pCd4myzGzqcH0bDRWCEmbxK8Jr4amHptChTfGvpK4rEC0vPR+FCHo0YZoj
UlTAJequmQB72GqafuoiZRCf06pL5240KvMcVcbPeSVkPC5JVHylXtQyduk785lP0/TUFW13NaAj
RmPCcsRdkwUXGhuAXLxrRgecAbgjGDXqe2ywdiEIVp5iYzKAKRo3NJb3tvXggTCQ5kkmm8exi5c0
Vk1R/MnLf1X45m1VAqy7DIv+UeVFClqurD96mtwJsGFnl9huBS0d8EXNLqimqR3G7qmXFJkNDGBs
bajbW8BwF2lwoR5NKrBBXyBA0B+pS0tyX97zNPk0atqTrG/SB0NHbYtKuFtsMHrI3YhqP6B2/0Iu
SMqICzQo9rcJXd6aWxQCAEGhF6FG5nE7LxLldb93AF1egGEiQCq78hZJHQDNXLmusbANJiCy1QYr
V07hXZWV4R2qJbNdDHmjhUk+tY0yu6KSFxqlhpzHQxFE3t3slDZ4uDT4DszrpgGYkkyWRrvbpNu9
Cn0bKwGFbZAWbIWCK2BIgsi0jwx/nPe9QK5ioLWp/+HtP8RjtpYcQfCqM7eJzPqdh2qhx0iwHyKZ
8u+FGSBzwMunHHRpf3NIG/4UjGU1O+DF2++qEYcuvUKGw9IDB4/MIvagaV9YUXXmmeG82O1mCvP4
paqH+jLEEXDa2iwLJbYpgOMbJKOcl9ukty526wkiWdNUHuc342AH+I3EokR5H+SRPjQyBOBN9CNU
fjHQ6HcrXUHmnV9w4ImdIViRJbBt7HPSstyGWQE1POYGkHXN2jVr7eSpzbEVjLuo+1EiVmXYrvur
RRqr4mPyyjoENTLgs3HSljgeYvt9sKoGxXZ6egixm3n65JvNE1Ie/TrJsNtvNBbC0/iItnHxuuTy
Qj1ugk1h6tJ2aY0W8B16VPrqbTSKUC5fsxKIKT31fX7gD8XGDMBgGoPCGrEAFML3ukYlc0Crgh/I
I/L2PriicBbouW1+keoTjYfgdlvZTjAdaWKmJ3ZU3DINn+osHg9cl1XUnV9cmL6ibuSF+J2G/cma
oLUNFg7wM9alOpEbeUxGVG47CbLYPcBHcumzvEbGczTm2oAwS8pFbJnqzur96gLsiwE0K1KnnqpK
fD8rLU76e4YTpcE9CAHBYZ6533nrt0d6OckmDi6QQdt2Am/6ZWNH/QZMes3qttXTEzyVdUcyKdD0
bUzfAUga4dE28YYvYVbtQbxj/LSYdYJw6fTagllgyVHvfwVvlrFj0ux3KC8FalNP4gx1i4lZ76dB
lNcpdItFOhbinOmq1DQGPFpBEmjuvdtZy4p2lav8UDjgUryRzAAWCl0fQ3Kwq5rFgQYyfL3WZeYi
x2+HUHKV5niuwZD2In9VypIvkT1E4MgFK1pQB85LC/6vTWKpYUNOYG19m2N7tftifXejbKfqIr6X
tSMe7dwBMD4zQV/VJPFj1pbNCU+cVxqchKjOoKg+F4OXnZwxzVZQxoXAou4GEm/ABV1SExoJHmF6
ZBxSjHAId2qhHm9Nxp59AyQuu3dHXl8y4EcXXR+Yn0UzGKuytos9dVNkLKCOqZ5SSx/BgLNdCDDD
fA6TegC2wvT3XPjJEVWn3hLboYVM2/Z5yiNxNo0xAIEuYAAQku1WRulHh1J3tVur3cyoFmfEK6GJ
FjVIhgGFtQKVjThQ993N0qsBLAZuNAIVTM03VHaAYasqvwYeYuo6Yp6YjQLSSvqXISjKEyrivNW7
B1ISKAFIlFp62iPsQClPHtAkKr9G9dsa5GFAcQ5cROBIxgPJfOiQTFtPNWpAhrK2HlBKbz1kbbBp
EKW8kkceJw4QB8GwQHQKPLs88aYFnjbjnpxdBzXZ7dgAc4WpNKPRayIc2azdUk35svKMzdCzVxua
WvsUdEyLTjPDsCmsjtSFSI3zxGT71o2GMd7EKFVeDXXr7aoCgmF0Vvfwr961pYpXdJCnUerSaf3m
7HYqPCKokywoq9W5HaiCk6LfxI1vAKScy0PrOv7RBGprzo6lISi5BmRYaQLZKXXWjEO8HYEBmle6
TfhzTUSKoEq4SgW2PXYGoJvI+/QuSPFGGyZ+X4cFTMAQHAfb/3Iz9YkHSQQ3V8uoy2Sy5CJvV4nR
pZu5X0WT5iyPnf3ct0K8fOuyuNASZe6ld+MgcT7Uk4G3m9fPUGILkrrhkMXHPFLpCbudt2byE4B9
/uyLsuqPeXMkO83owsABjapJVDPOhWuw+dSHEAzmqKV0QsNekI3pAfz3l8sCoKj1jQaErhBGRxoV
SDsR548TG9mnoQVMZoyvsjXYJ7I4xrQHfYS8a7Wpd8x6kVSSH8mjQEZi1bRQQmuMxsOOCqWSbQ0O
KZoqICV7QDFWsKAuSmKty/+4E3dqeRcD4tIgCx/IjKFSeqrzY6ebeHDQl6PIgRma8iNd0XDpygHk
xM4A3sb3ORG50zh5VlMFPp8/L2ncaPp6DSmteOtmUboi3fB9rqvDKnxPVnZjqrMEAP/MsixdZabt
HAev/NmGqTxZSr41UeLKE9k8H/x6zM2ONDhpDwm2BsTR3l1oZEAFHSidwauWG/e3NNXUc3E0x/q1
fa8sd5FmIBOlqagxOlBUai/qkStNnEQ3T5wzWr/Xui3/z7XI/n7H21r27zvSynZROEfUYuPxiYdR
naLylhC8/nsXxx37KenwWLmNYjvxsUujSIiLzG7OLjPUebDbcI9X26GzEyB2yDZf+gCo7BPLOpCN
msKrUM+sG5QZgKT0RXQ4QYC3q+XjkwH4vZ8YL1VXl98Kx3/x8UX4Biro+QJ40vniH0NmOPBnSGUc
9HChZ/6PJf6/+0ACDFVe4O9eM8nYqR48d0FED7nIxKaBTu3MDuFwKLtUlckuHf7Jz7b/KZ5s5+Vv
k0LfbmZ2iH9PGpLKeYkcNz6pAsWXMjeGO2q6mGfQylzeLBMCcXderDfkqdCir6Zmsywqa2vFOKN6
yho/TM3k0gjrMpyX7C1wdZiDDkroO+iY3l0dCmubhiCCJZuLDOWi6XgBatCiWveoqd+HvM2eR2Pa
FrUNUKu2m04a3OwqKt/sHIxt+xr4umdW4gz5br/5/9Ne1qhfo+zVnPjS2StQXkKTeZyTZTVoa08y
aD7d8mdZb9fbnvnD8pY/U0hhIgob+5tbUky60WsWucORTLNdLMsQFWWUc5uMMD0Jp/p0u7XEA2db
12Jc3pZpwv7j0jQwWtm8NC1kgsr5Tnr2crJQIdh6EwKDGSApl6zyvKXRtDnqAIbwMo/gCTXuUdfy
lGsb+TV2CAVFIEi2tMI8lxZ4X0WB3QcFTXrR9wbb03mlm+m2Zh2nW7xv+JEGgQN7SFgmTz3K+FdD
zrHj1huZeeeBF181ukjNapMPnuldmY2g6tJd2q6wIkKuTYXpkWyeD4IDgMKvNDi76XU9pMI3N1th
/7ota4z+x2VpUmAgmJWoNsU5CtsgWrYHozUNUtO9Lxu2OCqMFXZVQ2ewfdVhZ0f7GT8CDoK6tJ+h
ruf3CoVISE3cujSKWjb8XtKTH+HU06OCeBsO09egw5Eo4mZ/AqE49njU59pIV9TEYQGJ2LTZ0tQQ
LOt4begp1L+tEJYg+Hf65uEP+7zyh5uMWRAvuF+oDUIc/X7g0aPt9uYXDiHWIGTx91wm/bIZEv8C
wd/uBBoPlBOOZfDVqs/kwKBKvCw5OOXroarOBXREVjTgbR1oTH2DsnO98moVnwMR5RcxAXuA1Fb8
3bM/9ZU1fXVQlL6Cjm2ht83hFilixB5aCHfinTt+yU23XcSpE90VhedeaABHANRW6AEDJXbzQGWA
fzm0UUcx1AduCVArMg2BGlr1QDbVMaDsxn58qBEZ3DiRoa5hJuyr1Zj3rd7UJkglUU91htgYYMyH
IjBEHiPO7QOiKnsqarkVulAX6s7sAPLzeZD8yU7NiNTSgcXe7k+7Xhbs0MahtLrdB39tpxukkyGO
KMiZB/+Yjupd5I9NNX+8W70NuQESWRynKtvelrWBqT8nvlrWRjucPQ8JnQGY/Gsf4nWNQrP4oU0D
wH5LKDYMTVAsLdeqXnjboIxPNdkX3wcKQKnie5CCPKnw5C/pFqs0zTn0Qx+QDEpwSsnaZRU44S+k
zgDjztJvQ/wDNXr1kyvluBZ4NJ5qsyiPFrKrm8l3sakE+cAiyv3uu2NHS2PK8l/g4H6WbHRfAmNA
cB+R94tnmOa+dFG6z3Emu08Kv1+qzrS+jG6/V56V/TL5dJBjUH8BaBMCXWA/5LJdCNVPj6ZdJNvQ
rdNDzdv06voiWllBr74ASb8dqzT7aY7is8yS8blXw4jTp1WcAku6J/yyyzXvefnCJcKB2tXppn3M
fXGsm5gtqyiRoMBm7TH2remxa61H8HSwL9BohppT6HYn6IdVD6Bp+0Z2/GMQlelrdS5AW3fftAJA
6thfGQGK60CAGV2MvIjPtSVw2Hec/lvD1l4SF98BroFMlnawW2/cooZSrBM7Le5Q/FLclSEKvBBw
qBCvZ/mdBe01f1Hl+MRTdiUTargMZKZV4IjFYJS7yOiSjdKgD/xXG/e2n8ULhI3VwdHvvXkgRLXA
FJZ31BNeWJ5zW5xvk7ISb/1RxCDxfF+oQMJ4hR9TsjEIIoIN9dvC5MOF1S5yv/lOZG+T5uOsUjke
u3xRME35NhO/zS35UPOhXw3RdGyBdZWWf4CEzYJ5YPEoM+cyYxYmSGMgOJBsCOMQFXZ7RoHGMw2S
yRPW2Xb6N/8WCHekySJ2NBqfLYmOwi2bz2XsWg82gmanv9j7uvhoT+zuM8vaN/8aAKAlsVfge/M5
CBP7YYhQTTVHsoqwb9/4XZEEOXEP3KCESaBStRz8C13TgXsidO/whymfekgy7TqUcG+60bE+T3jw
RpKLb3iFgT6lTY3TKNl0hUq1D6IMFCTrmcjplk+DntmWCAxFXjXPJAcWogiMZjpAVFxlAtFx/nsm
3dPkgCjSTCZ883ML8BE5YKeH2otonUeN+wCEeLLBf0ZwUmkMvmGIV++c1qmQFxAO1MKlCT1qB/Sq
jp1+h3TRZqz4FKEmUazB0WV9T1xUFgIxmzyzyVSrwFb2tVSRse2nvjt4dTeekGeH+Dgv64caj3mU
5/XFK7YRn8IU4N6FeJhkA8awildaVcR9bQ2zWP7ts03S+ddniyrzw2eLDQMiu7r2i0q3xNDmy9YR
3WEuztJdoOa7A5V9tbbxgDqSdl+pNFULRFZBIUfhOr/h9dqJwRgwGz2kbdf+IIwF0tgFTq0d3wwQ
M1uKIcRfnYxtGeMdHbHTpFW8Bt0U0uSbNoLYOa+GrTPw4mAAEnJWnhzOdEWNTEowlIWet7oN1HX4
LW7NcJE3fNg4SeTsfV6JB3/UJW0jqH6BPDmhxLN6IY/RdWzkN50nVP+oJfTYo8OAR4lzS+t/iPHP
l+Q0wYlSADyJ2UYNAsd+sNGNCO4y7qMGJczWtYYVt07bLawOyMAesKBPHgNE2k2nz+QWmqA5ZVWF
CFyPs0Ycd92l0259hFo+Pf1vbgN++dsCUETIWHH51OT5FqXcyOvhl7exmZi2ue6qrFom0A15SYva
PKS2B9lxYzJfTTb8HJPAv0OiebiCTRsV69rfsQJv2UqOzJVeNpfFlvzHhL8tWyJuvJtyVLaDWhsM
uxsfmLElsovxno621K3MJNnPB189ioqN+EMXscx4n9QmMtE1qkt9Aq5GMesXltWzdVAE5okR2hUv
id7boDzj7u2OUKc5Rh3iNNlkdycUmYBeIgdR9QkCnaG9iSoUlZd8UBsap8bg8dfEq+ztUNgSNSxo
4iLqz2VblyjlzxgYZHxvWJAxLts3H8eTclm1LbK/2psGJI8G8F9CaSGtkLyF1ro8SxUCTAh9qWVX
QqJRpUDzI3WPS+y8ug0Y37qFj9DksCBjo0foygdSZl/W/HqzV5YN6o95VDorqwLQcMDOgOE1fmzp
h4afkDh3qYvfHF0K/7FysgQKZ4ibU4McVaYQ0v3d78AvVIDXnywfZlJ/SmMLmuVLWus2B0JCCMXr
xs65s3aHzMsuoAfrNia4wC+VFTpnUz5ZGu5FDZnpahLKWXrJWKxj7FQ4ziChf5qifEkuKdnGoGig
3yPc9W2FJjafcDoRoOnzZbEwoEp2CHRDV1HKugJMCh6MOM8Fa7J2U+MCvqu9GHehdN6OO/Ihk8vK
37NpyVuffKhbljlzl7cRz+LlyvIgKNkoJIxUEb81CaKRDerl0c8GvwbhUPRztmU0Qu6s4eWmz41f
FIH8EKRM4xgqPwLk6R3Q7CecHT9GM/8IbtJkn0VPRmw8AwXtnG0D/IDKESOU4sfkXI9ZAe4ladyj
CM1e1p2wEePJogUYI4sfQ5SuAVIsgP2IIVzDQvFTJvW3MvK6z82IvL3hCfMBGx4f3JOtif/HMt3j
pdWDBadBNT9P1x5ervg9sAJ/i0SNp/nScKRxsBrsqYq0RiWRHqHGU0BmjaDFG3Aa7GIbRXugw3gF
8PIeYp3Noz9VwQnFgs2S7IYE+WLZiPqahs50F7AB+xc9QYArABmjkh1d1Bd/8kvI6SqzeIrKqVkM
YOQ7UTMqIz+ZurnZqCuVbJcsszflBEC4Ktpz60XlUwAU7EPrh0vTbgRwLavGK7InNnTlEyKvgDdW
8oEcozK7ACXlX6nXJM2PoajHeRHo1YFWNRP4Heo1S32gxYNI7ambTWxaAQvkbqnb+RXSgwhwb6g7
xmGL01jjrxx9U3CFxntkN5wljSITbxzqEvQWNOp7fXzuOuxQadQc7OaKkME9DWLrGi8qNpq73DCc
CWzLaYOCjObQYXOAUFKehmd8t8IzXRmq+gy+bLWzrZJNC7sOewTgRzDBWzkOhjmUmfUVNRFUAQ5h
jObW/ZvfbRrNIBeaduv+35e63fKPpf74BLd7/OFHA7xVct9bj6GAyLIBlZByQZe3BsQfbFU61bCA
UEJ2vA3wGJT0dZn/nkL927CvV7x16erPG2QdMpIWB8vhf19G1O8fjO5Cn2Q23u5KRq+p3XLhudb9
JGOc3fSHuE2h7uxClzSlqpIXKG/We8OJy7sO0pAMqaBToRk7qalGBhSIEVbL0XbebIquknRjQNTo
POpfALDRst00MkWtxPtcmlEmQMsN3D7f7JOJ2u0pw5OI7nobGEGvozyVXgpfYGcuRe+t0yoOlvMd
3xdGlAqF2+DwVnTvTBY4JddWspqXoslCvmZcieu8VCatai1io55dAiO4OCAh2oJhQh48acrDfMWz
/u3qLzZyGXyXZ/hhYx41xfvVzebpZW6r0sDNVoMldJm4+MWD3i14qHoObioBJnXqhiwNHqQNCW2V
2lehPWrIq+1Ex/olDdauHzyUiLfktTLP8yQloRSIIh5EvgARLWRbXH3HuYAmpf5RTexieGb1w5X8
IjguClj8MGlPPM7AzRSY4Z43wxMB0gmGHmksOiIBs/1mIg+y5/V0RZX5whxxIMhYcgcCPfc+iRN+
wQNpTT1qjAlszpnT/ejHKEWmrwMirwrqdul7IVgMeB4dm8zV5/nae+3er9LEerPRVZ+53qsQY7Yw
y5y/zqPR1rSCx1TK9J4xlt6D99o7td10JBPEIdL7DkD8a4hnGVTzhmhJbn1/L0DG9P8I+67mSJWt
y79y4z4PMZmQQDIx3zyU96pSybT0Qqhb3bjEe379LDY6t9TmntPRQVRaKERBsvcyZ+pFm6ooN5GR
tkcqdUEYXYokfU7tBEoa48xU1ZXQrLA03dve6prUKOYyZNGaulCDqmOQLlKQeKiO5vRz2Il6lYgW
t716dm2sow4K1Lf5PEPpW5t3wGtxiQMO00HuhVVdaBh9JeAicjiVZp9m5zlkeMPpEG5fIcIbZQv1
r9OtKnGLc+fY/uF2ZLXtBjMOmURwUnHCqG9pFe5M0yz707fKdRcwUh1yVdSFNs4ADZCSl3z6VjSp
3Tgw3Yvjen7bLasSudFy4NZv37QpGm3HZPvlduIQIIXuf622t6PrEtO5S70Xmmv6GzpdNkZd+7up
OGRiB4WNdiTTtFtbh0mClsbdW1hWD7qKo4cQlo07mzEgdMd6+NkZWlqdBqzDAf6U5aqClNFWxpl4
rCF0R52YpfN5ZbHiGBimttDMNJ7VMOC7Nh1/aqs+ObZjycqcYQWsCJSTc4dfC6srzhKiV5WM+JWq
Gg5pLy/2gj3VdY2XbeIgZfNpgKl7146v3LrmUOIERA/r6ibc0uTQxI12iIrwGRVpgIOLRbN4d6Gq
ZkAoUXVNsabJwTaJD6GRfKdGOlwt4HukcL27ae+V0QJtFlhLmkzaUXtiIjtRf9o4YfiWRjY/UKnD
8nDt2noDORF8oUHrvAuQKgtqpKoUFpkzUbjdjorRkBkbO0CwjrrQIbRgxrHhShWaDY8XJx/Yhg4A
sh5s59UdXiXxTtUGzywwmssg7PqcDe272zrOF1i790s4AvYbr0PRr7UFRLeA0Qwd55AVMRz4wKD+
Ap1CAUncuNpnTQDomn6Zqhs48NV5Dr0QxGjmH2/ckFDbTDi9GzY/Qupj3yTZ7BNQzwhLmIlz417D
YWee+0z5a48lX+uyTh8yJNk2dQmLH0RpnYexA6W2sQb8KspXDUHOr6EJAGTUih+Roe4q1esvdVj1
8APVk4tlBM1a5nq3c3MrQpwiYlANFN1D1MMZN4FB57dxODxKxY8Aw+0YwWBcou7KNRQuDcVASRh5
5IHUoGzBI5DPlN89waMCWs6ov3VrR/a5cmykERFQm7pZ4N5TN7AjPmbrx2632YLwm0tCB7A87iHz
DXqHNov799j2gS519GfYDucAJfJ4U3ZV9JQ34mBn3P8KPo+aZ4BHn2pbZ8eU90itGX3w9T8jWwUz
ChqZWh5g24bBFloYIkHkJeqJPiWeFU2f2j/U/amfxzjDfTNTn/JsmmX0eyiDbT5l9aYcm9lfNXOw
tpRem1ptZMmWppaDZvKfHB11pllUXm6ovgvVLBmQ2D1lTZatLcgPPOtxNulZWUryZWTIYgsUEsx5
VTrpWWEtjfqwgoC27mhPY3+JOBlYaoApmH0KHWU9a/XliJ2f+5YDHezcj/5LuZ2H9cwNanfvRLAd
AVQmSk/xYCLhwtsFNSBPmJ4CeAgai3DoFsBQuftbN7c3/VXvKXveCbA5WwA19nXcNA9+qydLqJR1
q6k4QIhNWAUOSbebh7rlAwRc1YEaadPaEAwDqetCJZqti/jHbIK3H7N5huatmjqpEPGSejQjzSzY
Dx1ayYsTlUqmyk3oxMWcirRBkBfCnF55ErkDwObYo4SA2FyMViJU94c5ph7jgJ/n+NNejBzer1kD
7Um/F9lVi/ietBlcuJNuInCtlt34o4BHXzDGotu7HKbdV9EOewbz1yVujvbeLz1/XslBHMooNZ4Y
5NIn2bo6SXdQocwWHlBzX6ibq3Jx4MxbSz1tQKq3vtIvpixhXJEjZnGpGKv2ldfIBfOi4GsdH9Pc
cF6bCLKrQzUEOxar5DoOpPYiSuGhowMuZASRtY0U5rFK3Xr3EPDx/ar9imxpO2+E458jyTnMXAeo
jBrpABPl6KOvCUeWGnaMyYIjedpAoRfaH4ItOvpk4FW1TWqJcAE+Ta3jJ8N/M6sOLu4SNKFxA1HM
2luXAPSuzUogKVvjTlRhGQF9f3tYO7jPXHIbqfVRL236Y/hVvygtBF3pb6n8JrzAWW704DqbDjNf
FbR2YabYvupDx+Z1FLbw0vPaTWU12oYh03nXghI+R15ueMm77kAa2k4C9c4gbV9ZrmAHCf6F1obx
QwLqPajb+OQVGWxDcUt+0ML6o+7WSp8SxsplmxRQBhK4UYKiEe/okF1LqYOVF2/TEY9fxcog9kU9
Yr/ewLEgfHTi7JCmmvMQQvBphzvK+Cts+9exXjE8LXTfFzvLhlTKz/UDEhmzlJf5Bre/7ogFf3cc
TKuFP7RI15GeBbOcdTAhoBbbD4ZZlZv+Om17+Jpp8EGQzhjUGou3OjtS/QbYtuLSjJsSwvrIXqCO
itRwq0tLu1zlrt7MCeVGeDe8A19sYblbwrfd6jU7HNYM2OGZIpnWm7OVYxQX5NbKZVLj7uFpXL9L
IlNbBuMnz+o/PlHdn1oBLIV8DrCS6xBXz04idbAqBzt7LIrk3UCU8T3IyxUCce0rj91oAfxUf6ql
RGSPp+UqUbY115NBm7ky5gdJiggUKKayiYgc1jnejqpoY49RZPqENAW8XLMBRrQAr65CuwZbeSTc
EYiL6iAAAP8bwzoikJOenPH2m9T6iz5UbBMKE7fkTOuirWAanhJ5BA/0pvQEzHR4+O7iVyF1y3zL
HD9ccNOMT07E5N4f0nLZ1UkNrjf44nDzfBdl/KNPm+pB+kG1dt003nqxCae0cTLqMRhwXA9K8w2h
/XDh2kOysJnsN5AQJIw6bZwkyZeubepLKrYg791bHx2EYa6tOAZcvK+uQ+KC2h8F8RY5DRAM4fBw
gTPIR11uHzU33Ca+tfyTZ4Vr4FE7Ng5jKt5OfLYAZLHVroiu4Sy0gZctiPsfIXW1Qa5XxyMMLk8Q
UiwuPoIxUx0VqQHo9mpjzDUbAgiNaPRH0MCbndCzUZtaInxYwBriVrQgoIjzahxDwwNCWlrOPBoV
xmHV+mSVhXe1zUodmj5y56Tobf1VX6eGOqTGaM+ECPwSWr4KpoTZDD9b/hV6GzUw/7o627XVQ+sF
fwhlBs2VyQKCQ+Ottvc/+jY+FI0NvfbvfQ7x6tpFIgvvhsOrYHDm6er+GXYxH/UExIBG5lRP/Yck
dJeeNoBjUFXRRrSBv0KSA3k9OeC+iFw51G1AComU2vAorr5QD78KxDqEOd8Mi614PknPVxrr1n8s
k/A88mVgyZjS2egWpOF8q4T7GZ3SuvhcpFZE/Nstnf88aH9r/WXsrXMzTpVLrV4P3rBreyRdYYWe
7ztEAFZJwY1rAkgYbI6T4T1177Kudb8bQ/7DMKV8rBXHm6XXuQegwItpTB1n2jLpwVSi3xvrRbEO
NT9F7GlcA9XjgqcdN8oZjDljbzfO9I1XnUFMYhvnMPcRYF63VlzCoLivP5jYt37wZMDavIkfBSsZ
rtO2gDZNbKyUCXBxEOXZEST4ZAnYU/5U2PwbURs16xtuW9H7bQwLBn+hueZLbeGPSaw1IIzz1a3o
lF2+gj2yv1K25x3MHtQrs3sm9HuaNrCm893+JIVsD3qNF5kgd/lbGU0djO7KOj5DtiAHQgQ/iRQr
TISFRXYgG5p4LJpjkVqNBtxOasW7ov5IrX8aG1k+MhdxAgFVLTlhmYB1JQxo9byT+7xmWGqO9W1h
QTCgr17yWqbGjzqy5T38aBdQuPXii++NBIY6OECp2xTfEnCIF5DVEHdaBte/XrOjR0+lxRJOUsMR
lC+1s7LIWg9ZapyNMDPnjWn5L42e3McqFT9A7Ae+0anf/fyv4bZfA77RRDqE/PGsgD6Cg1CMEx/M
qnGBHuie6OdP9bpIrLWdFZP7kNPr8Rnc7n2SwBjpZkgUZ361NmsfYrgDDIluDTwTMPzQzlCwgRJV
BtQ+giuz3AzaPRWrPv0oEvUQT4fPrf3PRWoNGehh/3VsOgCjkyfxAtK2B7O0k60zLrCARoQjm8xj
/0hl2oxd3HRItmFkBweOxSfpGYR1+901U/9stZ24Z0N0IjEEI2mNNWCj4Yp69fHwHSw974y17dSL
qvXeQK9Oode4cv3PXNCvmHolZWatalkaS0QoARDuCvYcGNCGw+/avSR+CT1u3PyP4MggB+U2PoIu
rXEcABWHOWJp3FdpWc1TnnRfQsd4axw7+q7nFYaPeShT5XhVYtG75cBotfNMBkM2D79pr4Q2Stsj
TdLw4Ohy7U1prpgWlE3E40Ma+m+0TKMXBAmW60waTbSjxZojcA2CDJ8tSc2LdL3qzlVHrcCjYlT+
ovqqq0HtGOtFK+e3rlQPm06FB4OTzyDYO6xBmomfbdiLJ1z6X2MXNGgbWmynUPntSYJADahB5X8N
YQ1gMmhv6Hbgrn8eGfFgOCex8ZxgZXOEBFNyxKo3OeINJNyYnfYkjSDYG2Gw8vQ4vyoVNmcrsgFo
aeEM2iHmMi9cxjbUqjVmdfA8+Tq1st56L0H+2GNxhLcWS2iwvESEjPrSBsJ1K7NNtDsqBbljLf79
r//9//7vt+7/eN/TM2CkXpr8K6njcxokVfk//7bYv/+VTdXb9//5t3CkIU1TQMPCdKA+YlkS7d/e
7pEER2/+v/wKemNwI9KvokzLa6UvYEAQv4eJ64Gb5uUI3TpiYzijqgKY9PdV1IOGW9f2O1LnSJ8n
3xptMb3Heq0f7cFYWUe0wmpNs9kAamaqkzX48VqSrhzsUsXM7/NgPbkMRkH1Uxk84pMPIMxtmRFG
ZrhANiaGQQiUiWjjRe7nOuqcx2rBcI3vYE8M9Oy4MZO4OxrjpgurYpXipgdFpr9aVVF/gZh+vDEb
hhW7GVsF8EiymbrQWOpME8BNgc3+/tQL/fdTb1nCwpVlmshBW+LnUw95vFRrS9u6Vm3Qb5AE9oCa
4sMyFlr+UkRImozLiXYADzqXojhTDwucJ1C1GWBif+5VJK62i335aZ6WjTIbRlfDrFjbmWbpv6ig
0BehEbVHG5aY+zyDTkaP3NTTANFnnF7rfewK/WlgvMeuzIXTiKf6A/3MeNHf1X5o7ITQcc8FpcH+
h+vSMX49OYIh6ouzIwANsUzL/PnktDLKJaDzyXVapFuZCV5+Kp6QoUgvcJRtLqDqP9LtMCgTbUW3
PCqOvQDXSi59Bq9i3XfeEAOul5YZJ1BNw43JT0qYNZhm9UWvi6M9rhHxULxPQpY+m1oGy6CsRdc+
FfvSPvtaWpwBtF8hYW9e01FNP4e2LeQOIndPdZAMi9ZVBv1HaqUBRdCtzFGXH1EzuNYWgQBvz4jn
CE6F28FOoNrvJqA8di40M4w2KualCxahX13hXW9ef+kr+Lm09K2Ec8cvS3tymNNr09mNjWQ/NzQe
2Ektgh5Y/rIDF8H3onXih2rcIFKYFWYIATAU4sBqZg2oh7vYyZIHvebFSuNDuqRWGt22ahqdQrz3
boo3ikxnS11U0Sdx+aayx7syr1bUkOvM/4crQjg/XREmY5LjvwnHbBs0ZNsYf06f7lS4s+g9pGS8
q4lHFOzjWHdqOeSViWcY5E/cKfU3WoQJrekOnul2J813sETTClhBhtGRXGUnl1gyj53sYelj4WRZ
NqtGt7cAIEB47+QhzGWifE+DqIGK/7VumsxjkbsuSwmUTW9ItbHbge+ZkHxPn0QXGfksCXqgrZAo
Yhshw+2t+bc+U4Uo6vU/3Ht+vu2PJxMCUJZglnR0CNE51s8nM/ILxlXM3Hu7K3ukYmNnxsFfOOuB
5gD0HfNlo5zkJWXmkta61KMofLD0WtFC4RbCs0gjZhLc4ybblMgzjPfZYry7ftqAZHRsapi3oQNV
w+MDQSfuI5zmDcm8iDjkXXUWX7gTBTMKtlADi7WPBmRnAkQJIOuuiTqZh1kGLRvXURcLOJe/PyuO
/dslZgibmTbXIbnLhPHLWcGKSnhJpax7BrvcozEaZkDaJAKEbXS5JU1UzwrDRZddAmtQi0/SyykM
DUgumeqgnwdirISUPEkru3YPHFxnVYuyCDVoccflnKCAqQl5Dlghe3tzRAyG3tquM/v51qu0gE6z
Gawb2zE0lLkhRDECzdtQsR7rWgmGkt8bv9VRv2wMNU2dx35U15cSS22hvRSjvPfM9gZxxW0YviK6
F0Kpy8q31BLk8NhyC9hwUeun3o4oSxjkCufg1/p4CfSvuJyyVaiXwyYxAVQZ61naWbhHIKgI1RS8
8UOwXwKMb8pZUzrdVR8JJBmIyEjd4k1pLI1tbQ8HJVUhLAeLMN9LIO/ccncLc+/sVFcBZOaHyt3L
2P6ikrq6p6oUj66FQg5jRUVq4AoUKsbf/v4a0c3ffjoO/DYcDnMBxxR4Cx/bP92Heofhcdcb+b3v
8zHqnDyHZRF8TVqADt3OYmdkfgLA8wAAhr6e/zWDIgby++5LhrTSCr6pUMmwreDh55FO0TC8wPQH
J9YCcFyhxWK1YYGYFORqqSiDYeln9XBtfBuqIl6yCkZHvCzV0iNkYgE1HYt4w6g20h5VbsZiXEB8
NJdmt6EiiEYfU1IRVsjLAFCzpTRwlRMjKHD1chkMVvWJeg22OFZGRTERhxCoGrZKgOo2Ua/NGEIS
cALjE/UabnPpnWuYn6jXmdeVy7qN62kXtJ8exBzgvvXIftF1u75YuuPdRQ34rx1IPC9GrcMpnLH4
AISC/cC9fOv6GX+Bqki1wj3VXVO3MIT+eYZcV1tJ4J0avEFQvSWqt9u0hjcgAjwOp2mzOvUQis8O
ZS0G4EZh3djnjf8AzXUBfA6idYVdbvsSGQHQCuw51C+Cdyyfklk85O5j1Az6wtU6dZcAG7qp00bf
0kxmhQzgbaaWxd69k3UgJ8Mnq3G7uQ7TOASnwU2W44bqzaLql6Vp1HNuDR911ED9OowyGDOmOWSw
holVeSc9RFASUcevEIDfkTNkFVZ7sxucF4AYrXlo9z74E7BPtauCb7oAAXuuGwaOQMavMih3pZs8
gswQ3THcDi89XozgeQGDazNtHpDn8mBn56UPaTyUsAnImjUVrVzV27IBcJyKMGE2zmXJVmFtpBdE
2PkiZcq+1/NU3bHcXvO+s++pqgvcauHq7rAyxjpd5CWcO6bubquSk54lWwrWwjQI6obK2lLAyKcM
2VhXdTaw0Q0DIRyLJQnpthct4ZegMBHUS8ut4Rb5j0aP3oxwkOC8lu4cr+ninHOjXAtVasADDZBr
AItzlQV1ev+neVS07eIsXyNg0SzzBpZ4SZDdZyMbBTBIuCSPRJRES2HaWKoEPynU0caEcQD1tQbc
pWSQIyff9V9kmi6GPu0fwwgEDZlbHLkWvLFjdStA0EjxIB3FDU2VLUAs6nZtURXIwLVNGx3LMM3n
JWfOBfqk/tqQWQDHmbQ/RDqi84Ak2ldLR6LASn35FZyqpYo98cOrnX1TISNDwwEHcC7C84M1AE3D
6u/vhMavT0usGgQzGB4MFucc95Sfb4QIQ+WV3mkNDOM5Qqyti/QSUQYgN3V2/JpvIBWGiAjVNfCO
8qvmYaisHIY3UMm37IxfwibBeqDN428prkqAy8TzrQcw/B4S1W6wsUeJFdJZqSGyivefxlmSqEo9
GtjSJ1g4whh37pVlPK0jDKCP57Xoo1PtV/qZGhgyIOe/Pw3813XpeBpMhnXD+M+y6A370/PA7jrg
vCWrTx+YdtsZmaT4yTM4H0PEC2EAQx+gl3n70SvPWIjOyH+9GdCITAHkT79+P4OeHTJl4fzvD1nw
X9Y5NpdcSvzlJG4e4rc3TzBNOYwGg/A0LegH1y6ghO4Fr4gJqzEoD7WdaJ07Llv/VU3P+IIDSvV7
tQfdxqmaGXXwCquNW+8yrOyFGeQJNJqWFOaMbSd41E1ouaRq2fslhIOR8lgkEffvNS//+AQjBLFo
a9A8Eo+LRT9+uvVLYJH3D6/j9P5wi4SYeKbjNVjgxcKwHMFQ/vlybvuhC4rBjDa9C6qXOTdgytIM
sNq2sdBEAMm+b4cWhroj4aStozNAb8XTrYeriQH5Ib2btZ4L10YdVIag62Dl5ENgWuGZAxZo6l9N
Fue7dmylIm08JIJ7q/MOvmDwqvrP+KQ1I/CEOf/K2v3fXwP6GF34+evixyttqIQI3bbByfr564Jq
EffIZHmbicNlZPMpIoPYvnPUvQSJS2ioFOMmGrwSOuCob/oEnDYIVM8iCyqOXt1AmI/ZCFt7urHu
oeXs430B1N1P5Vs7ccJk8Q9XM/5IxhgN+PRlTKbjmziOoSPCI6T8NYrF4Oqb2oFfrlUdiV0Nu/A5
kEJAsLWm9yWIHUjgAXgu7QJMSdEFM6oHAsheQYsRCegg8b84LFUwOzKtE0fO4TFGXpS6JamZ7D0f
YRcqpiZkqcuwZRB1DLBa7qpsh4zZV4Ctwh9xdsKiEU+kxDOQkXLlyyg1PEdksL4XrqpWMcvzQ6Ua
e4ckcruuCjGcwc32FriV68/jPE3lBj+G4WMeXYPSo4VkYpaduOfjAQIFyeYEoP1RelG60/Hr5mN4
qIYClVcfB+2xgO7GiXpRNRX7Oh82YD+/UT1VUSNt+iZ3FxzL/vm0B6osxylL3jWzOkm8NdV92pm0
q3Xdh+X+U13cJPGhYvnCbHP4TdIQ2pUJ8tdaV0X8uY76aGaRjh5oDQIWvx81rKjxTiiZs8ZKK996
DCqICswxuDhy8DOlShZg++nmIcx0hOsj7kImr9aaPZVTmXrzyuMBVrf9UrmlBVe1IernEFDGE8Wq
4qtd+/ZxEO6dJXyUxqpauXxWVsyEV4gZI3/jib0m4h+3Hq3JfkAE28atXURYL2IkEnH2trJhs0xz
OONEEE6HaEFtHqmHUHm0QWwcAeixkeqMSCwRuvLP055ip1/FfT8spjkCrHjDIbyzi3VQRlCKG8fp
pUyW3OH2cpohdfOLAX/L26Q2H4IFiJ7ZmmYVQ+aeAuXtpMnMdA46IBwpMrffKDbtp/JccYB1yzN1
p3k6pPVnFYQ0d1R0fSlG1g5wneMh0Cb3oKehLP1AozzpaZsiw9+EjorqDB10BOS6T9Q/EAHEOVzu
L+jc9J37aqRlcJDQhsM9plnpvhD3EHoU98YAKSz4STjLyjL9ZN5p0QyOLfGFugBjYIDCBjfSQNfT
pR6Kau00UBMu1ZtqlVp1gwi2QtOzJzW4WIDY6g0IyHJhVam+h+tod681zVeeu9EbcFFYSiQVP0nP
ie6wOrVm1JBY3Y8mt7VL4KbRYSgrtaAdIDK+lyOcMW36E6T6IGPf4U9BO1HuQ5o5BtRXO7VWWeus
S6FlX2C9Pe9Z4a50VYJa6iCNo1X7NsyRe6gRDJzj7hJueWQzcKxxyhB5ZLOsC1g+d3ETc7mXXKiV
W0GzsPDmv6airznAM8F4dZqqwDWcI0Zzkk7NrjDECFaujkAeFfOkYHegNG6mvlUHfjasAtKVWxrf
aDY7s7U1THbNOd7C+VXXOnEfG3tqm2oSMCFiIN6mQ5ValezwzgKrlfHIDYX3K4iIgDZU4qGJeOzH
MY8x0RDJujUdR50ycTBE8nHMrSXvACdOpmMeL4cVtA3SJe1VmUCwD7aNTPq4g3FDx414czsd198d
Mw3qSu23Y/aiAoL9yLvdVUm3arXIXNeFs82QmwMHrc4A7NAaLC3oY6/qArBV5ESywDY3DrVILQVb
MVGwdZt6ViB1hKb04No24kLGOVogqlduIJ8jw4eRNNUxyIv6B/o41WaNzmaA2rmJFi38AA8AI7qG
ZQ4+RwGVNyxB1BW8S3XNYzhSts6FOgA0YCwZqFRLKmYs0u8xmDrSEDiAyUXrt8mK6kqJZHEdzGGF
2m/TRs0/hmHe0q+Ay6lz6G7rjboyz6zuem6tbz3ivK/xNet0Q3PVQ+UccUaSZp5n2Z760dDC62DH
xrpyS3VJx9pDL8KXIR/qrTRytUBkN1yLqjN3LErio9cVWKl3CzfJtjJKYW/Fknim/Kz/7g8rldjl
j14N3/AGrT/JFMmFsHATYMIhfDeUAi+WeuVdOhc6Mkmjx686l8gVYxAAs3jTqfS30DQgxF8N8T3t
uetTcxeGnbWFNOA6kxbkhfTB3leh/91o9RxpUg3ilpY0jwGeGiuReRxsOlhm91HuzJkLzINWLnMB
YQ4FlMWb9NgJEtpj+hNRG9nhJIcACviBnr5rtfcth7PrF6tj0Vy0vXstoU+5gA0DA+1j+Ng3WPzZ
7pf9BrUnL+BDgDbn++0TUMIgOHMgCn7aHyy6wedLy2zl9BkUzKF+viqgAbJwFSx0koZjwd03/A3E
vJnb6OWLU4Jq70M1bsMQy3hyhLXL43HWwuFzOcDoyOgafpcEEXI5NBKxSNfP+6vr8Gxnw0x6SQPi
ZD3ooXwFtUTBIKctt4Dpy4fBsc7UPlghYro8b09+hvA82I3wOx/3FDsehL6E/YCfXbXtmB+tcr1w
X91iNQ00ZLPU6yHdcYYIF0z+vkwHAtTsTEtw4iK8EBx15G/m6TghgEu7NKiTp0H6/UYHFXwVV3X9
EmX9jDpoBvh58O6L9xBfyu8dCfMp2lVpgrxdYtVw9oCBOFhQwFxQg2aWKwd3zedaGmItIVW69qNO
e04F/vLjPiFxly8GXyqkcIH4gUdyPp2uFMbqM+BdvHtLg0ONO5oI04giBOIHgaSXarC8dTdkxQYu
JP3TkMJnZTzRUQxdBQhgxkdr0BxA8EJ9NuCR9Ihk1WPew8EjAJ5gk3oRbMOmxDey3ya0ExDPspC6
HIVgqIF79lXrYM45Pk0LLTTvs3EjFdZ2uRFqS3p8Bk6DBvnNt7pyeqBmcTCsU+j+zGkQ9WqA3u2x
nDxSyepqB64bLR7DaaqvsczlOzCoZjZQMY9KaNol8rI9dxvvubNTnByQPadYZFFwwJxY3C2p1Yo9
tdCQuttS8BFI0h8qk+xEpXFGHSiKx2ScEfJ0EFZH/NLMsd+/yOLKh98kSCEHYE/loTYbrE6bvNM3
rV3f6WMDuG4gkX1q1rpsg5u+tR2yEB52wGXJg2vqf33sfQsuO0P37vHXVngQ+66bGEEwx4jmvu1X
c4ln5Do3mIjmsGNc6400TiX4JvdDwfyjEbO7j86JhoRfV8eLqawjXgiGZl7B6WacrEzgQ8rCiwoc
dY/UOAL+vvO9thTa9FrGS70qcZnRjkqRfquzii+BRGdL4J0NKHFZ4bPyNGsZa04KYxsU8xaS7K4f
ZQcqdoa+AQYNq6jUNa/JkC3TPomePb9AJmM09cJCOnqGW4JcF8z9aA1VFy2g2NRvqbVh9ptI/eKO
hmrecjAYGAsqz84IvjzSfuJE5Ds6qHicH5TxPx8UtcaIPtJBaVD4xGIhytduP7ADoTwnvOdYTJAA
n7l4k5nEAqjLJCPwCRnqaS4C7GMnm8QEbhNNnWjOYOxkxvGwyCtviVf6OWBJ4RU4kOHRANo9qsAO
phJrUyzRoMZOJcmNrTGwaCqprD8YXtqeqc2tnDvodck7Kukeu+aQlpxKQFU+153NT9SWePFX7pvB
pBrO4DCP3Ihoj9MuWKFm+G24B9IGh8BqMUucHoCQ8eDcOoVmAVdyT60JnvMzHgvkaagV/u/4TSkg
bWuPPVq2o+YxO1ZWEW2RGksfBssO15HG+IKKnmLVURbuF5tZAa5i+JR6PdTGqJFV2FVqlM4uKbX0
oYuadJWECNFTa+sa8aHscUebxlbQSZHqgbrGCaTKEajHwn3cqV+3zRKODwrZd0zkQIFhB/S/Ktry
pAxYC6go5gvk18uTmcPnF6AcfAx9YCx6ODaspsrcd9CUl/wcxo3YIvTQwxJunIMBCBIb8Zei9bfd
AIw6xBGTK3fa+JQH/olpXEsBFh3wwsYN2AmNrWZQVnu3B+LMjfP0SnUwuno1Yx1ArLEqcFqYxo8v
Qj1N0HOwFvS0xN0X4zsO6JTrw9yRijRCz1Z+1LB7quE+1nq9qaIVtfl91J4RBpm6U4+2g+F1nSGS
REWJsCeE+5v7we5eIZVTHai60gBrxAXa7KjolbkA0wh0ASrSpi30B6NS6kh7cgbQKwI8vUBZwoHS
hpkLeG8scKGocys6tjRY3Sxxp8lXSZXaCxrYpFy7b79P37bMnWHRg2wOWB5mGUJDv4tUuNb9PrlS
dzNBYlZng/5x+NITeAcyn50IflNz8EXBx/fmcHaCsrdtGOfIHpHZmtzdquhT1NkrIPm6I5WmKhhu
IG3YdWsQaj+GQ+ffAHS8b+ZQOtj6WWcvlQDPoQcK9tyEMp42bilHwwV359QpZGbiEnJ3XZd89DOc
ul3VNoz9HD8LFm3k8SPy2dURSMB4EXXK/+ZuKcx8a2ei+dt2Go9Hc4yXP5WukOWyFzlSRPu6Ajef
3NFvRRLRuRVBHYL8zNgZNEV0xvL78dZKY0vAMheFw7qtRAbrrjT4D0oJW9KHRFtRWGtKCWPVduxh
RHBfYRVKvdzQfuxb6BV7ceusJg8lnT82dVBdHOHkF2WoJ0LCZKEnV3aWOasaj06kZGe9BVolSMbp
+qazpbQiPvh4bYmi4P9Tdl67dSNbGn4iAszhltw5SrIkS74h7G43iznHp5+PJZ+W0dM4mLkhWIk7
klW11h9EBQroP12kxlY6iXqDFM60nccynX3HKx7QPUyOEiD1USdhUvbUtZsPczc8vwGIVBMK6Lbq
8qUhpCwWE8huAXEG3T/jRbZiMYbBMb4OWTpGuykiTlcpI2qaml6qV5F6W43s2IOxHmbULx6ivPox
6016kiVZ7/b6r6GyTh5UW5k2M5u2u2WgdRwjTn2enXZ4ttK+3Xa1aHfjWjQVzTnaSRQHsrU0E+9e
N+ZJNsqqahg2nqFqj7KEXw7yvHNenvFg//1qqraLo8Z+xCm7e1LSa68X46O22p+POSl0L+xUX7bJ
OjtSsLGKRwJCa39Z56XXrun1y5Dkt8+B9jypviz+Y6BRWKTFGQQfbCRMsfx6JTkgyYvwUOqum90K
1gmILmiEsCLnoCiFfi7C0f5fZ6zwd5oTgv7qiB4RSSNKsbIQgAeM9WBdZKmfFOuMMcZ3WZIHIP9z
kOB0vjfyEaHuwY2eBuKp62B5mTDulPXujjdDm6K6vV6xE5Z1GUdFPNkCkFRW4AG5vOryIyXIWm9M
YbtIoPL1yUPSNOfMMJSrLM0jPNpp1F5lqXHG4dKU7rLPyJxd4kjgKLke0r/PrNjr911av8semVb/
6iGLc5YFllkl2BKaHRK0kIAWLGt9D7Xs21hn3l1dG/K1oTQBsyIIC02/HL07ZONfI2C7/rVUOnQd
KzsOK0TB0Bbz0UT9ctHbp3yFKTg82g9tRRhFdpB14yoGpICF/RjUlor56Hi7wrna1hTYqR4Dli7M
mzyM3oQNGx66uwFDJTb0NAh3BTrPa4sJf3EyCKnJfrIVcOHzgCvbQSprFZ6NJYrtnqWwlqehse/L
BlleW5Uw+gPMJ/x7gZdQ4Y36l8+zSJnFplrrlIhWM/V+b/3sN5XWBbObH2Ic63eCs6RD+Plv5F31
p5pspKxv8KAnbNZWB3WK63fBNimfKvt16FnwIMHJlnut/xxe4FJzboBmP3Q6ijULPk5f2UgggL6e
NWudPJN1slX2G4dG/LPV9cZfY8smbAJvFPpeWQxIcp1AJAkl/hMAlK2s+qyXZ6XdRdfeNdu9Z6XL
s5mFVwWTjj/XEyCTozzBFP6jxmlw8v2wIg/5JfqkFyel0R6ykD1ELH85edp6C2Y97jwSIOE3tdeD
bDAWXZy8/4xw+aS3DyqQg3ELGA9j2ejl1O1Ht9ae+SmV/ZhFxUYWsxaksUXYxpfFdkrZprFSiJpY
7wND0XfjmCRghxjqgXD0a+68s9IZ2rO8cJPUBFbXorC5sFcQaw+J8KITPLsPCIxtK6FPN28lB6UT
FqGqFW0GWE+kssPONL6iGIakYZpXgeZl5lfFLojWKkUNz602vjZV+z5bRvYQEf98/pdBijarm6LU
7WuBrbaiJClrpU0UgbrkjtnE8mRcNsxY9sE2bGuXK3qxn8F4Ex9n8pVFozXZWa2Tryx2+KkGSy7q
x3nOzJOeeUqADNT8piKaFAy9lV8IuQxfwaQVJp4JspeoTAW6mTe9eS6ivQg+5RdjUGQvOfjfehkK
XJBCswXRkHT4aipXeYWq63+9rCz+42Xp1WZjuauVUduQP8xvn4fEQA+uUq+fNbnGPO6DyQqaxqou
sgF3keIG+b2/qAj7vhU59zLzzAsuYfYhn2trl5L5fBuadpOtmKXEwcQgqjr3kqAEe58GLM8/wEyM
DJskfcnq7tdILcw/RsoO2d8jaz03PkZKtBMWk49z2R1ivCq+t8V+QrDqrwYnSr+uBvvFQqVjWw5j
fG1qJT03yqTvPMsuvxBpIbflDOYf/dL7clRazu+9WOKvHcH4DagycRMmqVXNIn4HCTZ9StpQBFGe
1T/i0UXlgcxZGjKjKlX7tsRejWZLK+7IRQ5HtynfWfTnm3oyiUVhvITe0+x+Y8EJpraP/1qNTlJY
b+9FrjlBWFrxg9aF+sF1U/tQGhpJIvD32PSO07tpl9jYMLdqSvjeMyH0muXdwlornwcoBEGFR8hB
88ryWSVVBd3TW4LKFNXzOI/qvcMtkfuufJY9rMk9RMucPcgqu/HaIHFdcZT9l2iw9nWuZRvZShC/
uyGP9ihfSla5YtpgtdM/ylInDA++ET4m8tpx3Cg7G09lpGF5M3ZklIBgq2+y71TmzS2PLRjfsWJg
phPnz4SubkNWlN+MGIy0iaTPqXFdsLULpI5WK7/N4YyaZ2/yp8DL461Sf8juigY2aXJZ2MsiugxO
2Y3vpdHXB5z12p2sxsd005lJDpci14+lLuqtvOigWKeSm/HZLjooeYZ5BEOWPqWliW+PCbi7dQb8
qcohZCqsmauJJj9VHSgjMQ+QvIoxDeyo6Q+oeCkkSNfy/3Hwx6XWV/vXC2gRLqBJV6K+sio2dDD7
0bN4STTEyHqtsnxZX2jTsqmi0fjo1hTTb906N/u9m81i6aiyTr7OsbQEJ4n4Z5x2nt86Gn4J3WJ+
VXHeLdCDflVVT9xtuxb+sj5EWR8Mew9uxlYW7doiD0+g4CKLofEyRHb3KozGvE15lJLG5GKDbUEm
7pE4TAbfJuf/B2z2jaoXBCcANp0TzfO+mQZuclgnqk+ItQy7Ke2Uc+jV/Rlyt7sz4kp5TGYE3wQc
72/W0N90OX5JkYEa4+bPqsCiYnK6EYVWvIer0CtuTjX3R2Ss50MStt09nxVUhbEieSVB9DNPBvFX
pB4s3eB91Jr+4mbuhBsN956yksySpNb2MAP6UycW3FqHwtrGaH8+q+uDgt379EOxW7SsiYnhFzkc
UkMND7PSRJuu1Y2XIu7cQ1UThJDFGUjZIVXS5KOIyalx0L02/SiOEXdpjvXZRi0T8yVTJ7LlRlEw
v1LsrGSiaJcfnR3S1YcaI8WPVruJuoNDROhjrCgd1nmZwGpwHVvZZE/aWcP+cX1X0HtybOOU4aM1
tyCS9q6KCuXa6nlVfIg0Zf5ozbxQ2UeDpn60LlkS7kmxQ8ZYr9w4JEKwBDc+Wi0Np2dLR3BcXkrE
qrFXO3RUZZG5TdsvfYtswTq2mMZlr1shpinr62qDPu2xb4OqNbfH1q26QzgXL3gPTZMPy7K9ygM/
76+zxLg77TJd/tlDdhNQXn0SedleFtsKk+FCWJgmrfaRuam7V2/pwBlV4Z3J13AQR7HjXR0hfior
ZT95iMrkhxODLJUl2Wgr6E/2+bhL1vGfXZOMWFSWkAv7rJNnna4+6wWWpp/XbnFmPbvCOrVxyIwn
u4UJnNsarZyNvLCW8/DxY9jjOSzr8+eLhSX2I7VSPqRsyH97fSgcLSJHRbKVfT9fzNHTo+W21eWz
vo+U/IR29at85c9rx4XuBgTGtI9rOF9CR4MqutqtyIMS47QiPFyy55VV9p/qLBNW58uyjlXG36cW
qTT0W5AcMJR8owKwuHycyq5dlSm+6PDjky3/5XJdFu/1MCK1sL7kvF7Hjnp2RbJszoqLxIinb7XE
ZW2GDq43at6xjviXy6JtpQ77JlFeVcuLXhs83GS9NrnGsW5UlrGAr960FiqY3QJ3BuVsvuREA2R9
mnvTcRET5EB5cWx5yJGAKyQGwoJWIxUgD1WXeJdmPchi11n1Tg0hisu6sa5JUpPjr3xVV00iU4lz
TZzOuaZZu+k9YzkzCZvExtYGO3SGLYEv5pW0YJ0tO8oWLca2ce0t1rGf9fLMC7Vfw2TxY2wTWSez
RHP1R521+3nWlQuQhsw186s8zGaMYNV6kGeyLiZhtAEH3QT/aEBqHALiOlZ2TpRhP6tVefpHvewh
h5ImD3cNy+WPV/y3F5Njtcb7QQBxjcwR+s3GcN6pqz3ivB7Adf06VNJAMYNWcrQjddvI4mef0YjU
QPWUca+3TuJbmhVjKN1ER6fKs/0oouw1DtNHSSlZ2jDhb9H93sMDjP7fe4RK3W3mpUMe1kNB1Os7
glddVFx01dmaBl67n1VOliCO8Fn+HNHoaX8wyvoKPSa/yPqPzs6sOpshx9HO6vvuAa15mC0mjh0T
sROPdF/jHLClKv16trqHj8qqaPcA+lYhV+rK9dA2Wbxlj61u5GU+GjQH/5gUNe1FXW2cVm+nSZnV
IMvCPvisS1zhOB/lUno3fTZpGnKqvhwpK39rl+W2RQvjH5f7147T+g5kizzIK9qa+6vus8hdx8Qu
+7hFjSPMLoWAtvHIuEx+Fc3VdcKNkcxOWavnGm6KagiKsqUPW73fRF0Dt5JfeScr7cZeTUFmI9mk
Ddqnxtg+1bHKs0SPnaPrpYRLxiZ91N032SZrQJwmB4fIY/BZZ1v4eMQFbDottZonAVbgqXyS3eUh
MzyW7arrfLyGrDOFmiAaItqDXrrjQctVMDB5nl0JxmXXltjHQaACUYelNvLfdTnKFtkHLGcHHntA
x3ntLRvgTmq7cjCQDMsz/VRa6dA+hzmGv1aNFZ7nRl9yK57etRzMemPlHXnoGlO6LAIgUbTzaa4h
1bNwjB4Q0sSgUYGBmbJ19sfcnP+EaB9AQhkjP+tHsEaGB2bJRFAgi/tnJSSJNxgN0h0O0ttqliZH
ZV13wV0qt8Y0T89VC5g8tlHW19z0+HEljE4JroQIPvbcflle3MIlR0S1q86GpZPHdeasIjv0n7I8
k4c2bsuD2RqIPUXR1f77QGgN7vvEYy2PXX2vuu27bPys/0ffZarFim3712t8DhWpO5zw5NvKa3/W
y7PPuqVy40uMbPb6Dv7xSp918s2kC9LLLi6Ef3d1CzPe13aB0FZktVeEYTGqdyJjN7l5u22SBfx+
/ug5EDmVsnOfq0J/qLBfuqskUp/bXlv8xemy8zDm3vMS9u2GuIvDd0Cr2Y72zmD5v9XXord66S4K
EBx5pWRoNHxjxHfZaCEV9BRyu7DmvjSpVWHDFnGr473OMVzlbMlAgWWQZXmKTPp4AtG68j4m7yUP
8fnOpvEmS1A5v+SFOt4/SsIksOVODx8l2znkS6k+ypKXEiGx0Q0oDOcr+HNow2O33OVBBwi7LUJD
BaJAXVGbvxoaEJVYrrjutlOt3obhv7YgquJHPKEOn1eo0Qm4J5HYF1mMGf3fV4Yc720LA/Slhwkn
dKfc3KI9Zj90gG4ezNJJDrPpwCwbKqAl68EgKnLNsZ7XQ3YjrEqp641obzTLxPKUkuybxKbuN3YM
XR17n4ce06REmS5qPI+bnMjWD1R4as3+0aC0t1HTXL8YSuXc5oG0mmyoYZvj26m+D6MFh3PpfkLI
cvdz25WnHLMGRAA/TxPg2SfSuu0SJJFenjrNxrtrUsIjlg7EnCFU2lZTPYsBGDgzfHMkuFc95yxw
9g1W2BvZmkMuvDZj/kowOuuCflx8t4/bp2pNqqIys/iWg4vjEHmYAsCQwlakL9RTq4XLxyEtxt+L
P5TFzhH6VaIzUSF4KetZuJTit6Js+Eddtvar3AILWjlEW7otzxbr0AAHmoQg4zHnYusItYEVGyeP
mtXAhKnb+kc72M/epBrPaT+Zh9Qxw11WDeFXBRrBBJTmR70gOVoMc3dL1Ny4TmQ7g7qZivsUC7Xd
RxFMtAKUF3oYY3jU2hSvyFYPH/T1wK6pvo0rkS0h3L8FA8sivR1xjaFRdmOK/kn4OjnJa8iDsGNA
4NEOWiq4NGEueJsjZWga8zejqlDaJJGOK1Sf7OMBRHg4WOKWoONwK2uB5msb2kQiKH42iLWYmx3Q
JwMTps8GxbbqqwJw06kLlHOL1nkzohCtZdE4Zxti8dex/2Gv1SEeUMd+DQ6SJah9EMzRQYPrigLW
qOCOaisXyMPmdoxyEj9rg6yTrZbGNhexdvoAh60DNAh9JV+cu9eBEHcdM/6hztlTW9fKcwW069Au
pr7L6kJ5KywlkB1mHLY3fZ2aFzkyLIDqSOsVbEaeck0lv/vLCqKzMma71LgntqXfiUiOuyhXcBD5
u06eNYmogzWcsZu9eYBDyM5omCeXPyZj5cFqMv3mlc+yYJQ8IPwc0N9xKp0/nWbu0y3r7mxrwuDb
fI6q1/GRUQ1+O4fOXjbItxKCfcDCJ0JkfnXFdqDiK30rXmc83+9DpUU+CX0Czs0y7526dbaymxuS
IrBNj3l3bf1/j7KGuH7pMV9SDH14QJxoeICNgNSHgU8ymaTLZ30fFySKl8VlO0g32ZBmqnohxHqU
g2Q9nxfRh25cQ1yOcSfbTYR9dO2vqqW+SVGdxNujO+D8VKIW+X7NrV6dVrE3gwe+zohEd2xxjDqA
zDLuVtX+Gs03+gZ6+C8j6n9yuej6ofMnFQCdVZpGWLg4xSGGnp/SgLKhG6Z7kaXqRs80wMCte501
VNWkIlUy6PtIjd2rLMn6tUr28hYR7j8Sv3pRAvgzbfGlmvXwUcmfAAlDeVkPC5ZMm6Se4p0sAhdd
bZTreV8nC8KWbn9ptW6+W0uOkCVZ9wBK1XKUjbEzzTtcmIutbMXvdjrnBT48srXJUfSawXHJRlkF
0wKorTnfZckKiTGE7SVke1Pom9VvOlvtNAYApZsMQHogi59+1R9GN7I8rX3aWukC6WmtOu4EN1qb
v7gusp26gpEpS97liwKrh83E9DKvJVml6vorMrHZVfZv+cvusYln1ll7uMCIHgdhEsDnYh5kCkQ2
QIrp2Ojo8Q17LJaAE0+fKnucVZvVoxlfyUupG97Q+Iisnc7C1ue5+Tg1QwW4Uk+DOZ/x21MGXAL6
t6izvIf0ZPOweXTgdmfzTLY1y529SXR95zqevTPL7K1KKgWQvq0EgvTkgXTsESHg+NELebhrcBS/
uQS6zQ6FZk03DTQuzOkmzxQLuFFdIeCo2/ysiTLm2LdXq+ixFxB/YpYmFEvkjCl5VEPcjtvQ3Lil
ThQ3XZHkB2d6nL11ReQh7Rvx+khgzOXJ0JsleNFjWN7IZ5y4/ycfGNsfJRJ7T5VqRMfIzd+9Ifou
ksjbh7HmHdJQIbbFdphZMuZftLxY8Zzt7RXN4LbTMWkqPiv6OW6MTbFp+TNyUg8VTMSdQPYgDUGf
19pzb2jfPE13fRVE2MbsQ6KdiuM3BgkidQb4M0Z9MIzcPUQJCjynOmy70AxRHzxPRf6cPKGvLwIC
EImILaBnB+JpNbUbMh3bceyZl9UsOU/AFn1RdteecHxExP7P1CqQmK2NbhuVWr2rOiX3RxOAqZ4N
AbqSAJ3id83ul+9d3e/xLzy2i3U3qkY9ey3YVianYevFTeFr8fxX2H9vCtSX2fv+RAqb76J9R2Vw
n3jF1yEHTKJXPVTc8kkHreaPDebyuvI1KtLAamqmlbrDfkyY37PiDd2vncE3U3iY5k1O+1NlmbCx
zFfYAPUJyDG7E8xefDMZCBkoyhjoS5EBsLK+6bG+APhmTenFpQjo8A6ZdFsVTLBzjtlUXaW32AZZ
vUTk7awUj4Kp7PegRb8rY1E89+FfNRK6e0hoLwrRUdYJy62aCCDl8So4NWVMHouzUTX9Bh6TT7LU
qDIRXgAiOf7Mkqi5abOBGVr23A+D9mI4pwEEZaCE4lmDF7IpUTbYTDwDiHiaR+zFb+YynUqh4sSV
5rexw/NJgyKzXVJ+DBK9wz4GT3qKo6NXd1tHxzwxLBsscszxsdfihsVnV+9jG9HBYegfgH5szGYe
QSGbJ610FV+N4xykXf/FWUoSlnO5bPqwaE4iGY9NDzYXqSVSs8DXlV49jCMcs9IsAL6C60K2nmx/
7GChUpEm6nrc4gZcGeLQvrkOMGdcc0Rf2/uuj9HOjNXABgEpkF44LAs8BhMLIF8LC+3EttwNxl5h
6R42R2LYvll3MygO9ZR4An54Xcf6tp7r9tSnCKff5WkN7y3zf2tbdJWKorSHfav2x7Ii0AU6klHy
Kpps/rhAhEdQEup+Pi3jHrJHAdvZbHys3id0NJb2JLxY31m9elf1qj4BJF+4w2IXuxT2x5t2BmTS
6/NP5iobmsziPbZiVZNnZeAz+0UnW0dcoYiCsHLwoMrcP5/wc3pPXDZws1PHfqH/0G3niwh7Xyen
d4zgqm6dZPijavl5hLc8VKaNgG+FdjMZ+LJYRbIH795kaYx+MMartngu4qXeZj1A5Kb/mTtolgDU
dZBNrartosTufWjCY764ypcQgd9wjs+a0b8UVlfuUC5574pM2Tphy4+HsCPqP8NVtcVACp9EtdaW
X9p4+BY1ZoeSYWzvU5uESjX2u3BoioD3m57zfNp7MV9IXqHZoufWcK1LviwtE8/5SF5fr9m6hGKf
JvluIaB8sEV7yfMSaZ+0fBkrNRCrNww+ldhE4ZlGRjPddWV4aSpUJVJuRlUbHqpQe4t1h1BN25xV
9htBvwzDFuaidVJ0RRCzT81jJhC5aLr6L6GVpY8ntaE2f6HSk/iTmWBN3mYYpkaPXWFoBxR6m6i3
Niggl077Rc3Ea22qse8ZE1tfN7/Fjh3tGmNEXzgCm9p4+VHXWCSkbvrWNd7i96k7B057qbrMd+3Z
9oVXYPieV+6uJN1z64EsNlHb3QqrJ5qLHAliavCwOqGiSdn2L8T0E18M1ptRRjCyCDndheodxgzN
E7c9lcr803PQv7K8d2vMsf80xmNB5smPBeliJucpmC3gfKXuuQFh6OnAzisju4aaTZbX52TseAa7
k7nDPEP3+9Xp08i0VwjdE9jV5mLOrrdJqgHvjBRyqhiTszwMwkrOZEfPWd7YUIftHBjv8MVNIVgQ
WfJzW/H7rvkrMaxXa5z/aPSOHFhsXgBjnytYiM5MHNG03XqDDsLXFrPRrVNkz8iKW7eJ6d7vmqw5
VFGbP+QzODwl7h9Fv/hmn2fbnEXdRoeYhShWgsOXNoKlze2g13BWrnVhIAjkpocmd6MLtjQhaj9G
fF683DqGrNROIk61UzIaMDTjYjmXSToeCkSQL0DDjb0mxHwd4jxiMQutFXhMvRtGjBHJNWnbKkmd
h7yL4m3UXOseWo8pbJKpGECincGSuKjxOYwR/w1WFGTQpSp5cxNIvCWE9WwbHnaBi6hf2vYwKDZ+
A0XivnQk7YPGsXrU9mM0hntgQMaMJRMS+erXpWbnpNVD+abU5ES9tJuOlWVaGyivrd/xuHybLJg+
MbyWN2jFHeBksA/gVHH964XxxgSGsyJUrbfJ7ns8fIWKt6aFfwZxkbcIQRSfx/r4RjydDVtaD2+a
Fw5+DkrqzbOQQrIWt3mLSh4R6BjWb1DIJkS1kXiLFOOE4aB+Q3/SIyDhhBtZTMSi3woFFtEUvy1d
WgXwkkww3VG3q82JSdY0T7HNnjiMzOHWIeJ6a/ms58ltdgDO2CszAW0qL4dqmTnWlbU2ESXvQVka
5blL+cpGMxhs3iUSQylS3tOIRjKiMH1krFFQ1HyARgH7jXDQsydTC2wg4ztVVVqMU9rv7pCRYkYb
BI5/+YWczrwb0BPZgBSyA9ywDH/QjOxeW6PjzyI1tikhYN+whr1eph6e5Mm4W6rbkNbzoW+T8Lbw
WZTEvoBZfMniUDwQSO19NKmYshpFvSOFjqJfsTzY5syEXTZzQCABdB3K3SSm2MmqQ9IHkBm6nbGa
oPZFEsCIT+/22JdHb8FpFWlHPFiq5VvZl/iMlMu+xpVvO1feK+DgTd+MCcQX7v9wAfE7167go9hg
QzAc7hbQ2o69DdM48sOMQGvboIMjON0lCZQhEaLxpY3Zg62kN319dEcZgSs775tNj3aogg4bE7eA
+EBAAC3W0Ap6L3d8NS9JRDI9dEloP42VR1Ddyndtb1T+WBLUKL3I3aQYwPktmeVtG1f2Znab4YRQ
h31NhJbwp1vALbSEyzSTB2rBEvrulMmlMGpAusZlRppuO1hzcobbUe9Z+Fu8szu6afVBQzFDKG14
7rhVEYeq/jCdpceITViHASmaOE4IIc+Otu26sNyXkcgCM3lpba1+iOZJ94mofePpTYZ5FPOpsPxh
Hio/biPlbldtf5vsSfEL0vXXVowiQLOZD656pxjrjaIkzJN2zQPRbsANPcCfskGBsrAw0HY0DWV6
NC99RGldVUtv0Bt3/CWmW9eSbcRG0TtFoYtjau5eEXLfD5GS+YOr3k0COlvDnmdf65RT55UvQtjO
peiUn83EDzVZmnE1q7rYtnP6Z2uA32kQFcc556Hsm+SSDePkK8ns+BMuAx3zPqoQTCuqnZ8w8g63
c4h7kBhgSvdhiOka0h3CUX6akzmezRD41lTFQdxPVtAK/id9pecnRQxQQA0Co/NUHt15wBnELesL
mmM3tWFLZQAVMbBE1LHcACzLikzk9rmZPBxdJhZPWjO0e0i223hSoKzVYjnkVtYCrayeu7Z8VFQA
bwhst3unbd81kemB0Wgmd1jGzeeZ96WfYMkt0dGNcC1aY6L9EKdb5KBZwUfavFHZfVReLE5wlFSy
V8u3tjXAyrEs2HBTwKHAZz1Ypgn3od57z8LC9DtnINaBTNOUoQ3d2ndSpdNtAmSIZlG7y9zo1UGs
Zjt5Om6mItsuU2SzGR74goZB7OwoVLfCyV4xBJo2NSGzLZKr6jaLQROWSoTQil5digk9rDZkispt
0/AdJOF2SjI4QZcnXSDCeE8MLjulSO/aqm6fWeNfMLvskDFPHgxNU/YVN5Ifzg8ZAI4xT8Rjy342
skg0Gy55EwGvpKtbdqxqo7PSZ2dXGdG0zytb2yQAbHzhIieb3CMxWSxv2iHIQUhuLCd9jD1xti23
2XZI5JK3ztXdAB3vsDiqB+MXkROe4VBphjTf9Qi/L71dIueV4MWAnvounNVt67iND10524WexZMk
FNEWlad3Dd2dbd234xctJyyUw76pdR2rL8/Ds9RA+KsOk2mD+eMXfiqXGIv7nfBnthMKThezsXEy
MDIRQTnQ+k6Do0mDoJ0e5sB8JvEaE5+B5xooYAMBtXdNMLCk2NUWCuY1ShCgw8vuqc6gcBkkAj1y
/s0Egj6bzNlXWUmbPdZgPH9+ILMwnkWSPSphvQSDqoVX0RrvtkkefhmqU9Kn4ljMPK5NBThXSTaj
cs4Ou0yop2e8dzcaLnRBXWsoIpUh1LkQnFLanjq9AOQ1ZWg6RrUfIrC6VxX2LENtNR8HawEFYZY5
1ki29Rh66bKDo4kZRgohtV8UdupTngAE8Oojlpf9aRrFcJJnn4fINvtTngCdglPDTO0Qbgffvp+L
zN3z41YnI1Ork028a9ct5W1G7PeEJNJySnI2bR68pEBeze1IBvTZtK9JMCJDcyZ64fqE+m9C85pT
WhevjZsTQCnMsTkscc4W2YPV7GYzssT9fBqNHi1zp8UL19by3Lcs1Fn0wjwOymqIV+2neSlOzCIF
m6Ap3Fp9+WrHoAK6ISq5PqGWFp/d3CwDJS5j9lJueJIHlq+sQ+P0ZhF234WK2pyWvkEva7T2DY/D
U6OmYBdjlqV+3ZTPSdr90XZF//FdyTP5NcWLhfb5HC4uyi+92IerG6XcZ8gzdy2u1nz83pumKibe
NAd7CseTHb1Aaqp40G01pP7ZXZCV9Zzk1SiiQgtatU6PXbeQcF822pg+aoqX4GbPByP5ZiFDiRIE
K/i2DcOAh9T6Bur7ULa3VOFxgYRuEKdzmPuxGob7JasPY1sjrFDgipjEx7GDl6iwWAMGOxkn+Q4Q
8yAv7CwvpO0q/CoMdwnkaavFFdvf0PDjDhAlUiHQv5/LwmNrNZrEazCkOgF00E8CjnlQOfDY6h/u
kv0g7uLyzYZoyA265bI7powHFjaosTjK36rSp/LUrAdZlAcTMQ/+5utP+W/NIUb0v/UeHa/dzaMg
uFjstWoMMFt+Z3PSB62JKtzWVkwERor0MNS5R1KHDlGF/3fpJoilz37jNeAzhVMDueMwgPjbzX8K
PCXIAE6a0l3CrI+PmZIj537vsQnc9fHwWITVJeU5cEIlG4e0Kv+OnFxEoLyFptXjMbvo9xZteMLh
irt10kbxAUaTToiS5Sms84Jn95LvtDF6dMiKhfkXfNdfGtU19sMaJlAtKz9NETKRTaOfZw1rmz1E
BOdL33APe4MLXjIvnz1Jg8R+oIggUg7jUSntlFvHnW9iRpDNcpSWVRNxRg/xhnrITqEq0OXuFJZV
kLHOfDVHtGAUy1/IOvvKBEjLNXQ/9SLzC4pHRVWlJ69c/uTHxp8G0OrRHAu8NfWk28SkyPSx826j
WIw9QeUK1liQsIXYWE1b3tUcUuPANioQWZX4/8PYeS1Jiixh+okwQ4vb1JmlVffM3GCtBq01T78f
zpxDW+2ctb0JI4KAykIEEe6/6NKgeLJiMs4IWSHan58h2s8HsjAevRB8NkaUbfG40d05+QPUf33n
57G5xxI5PzTKXN0nCGcYWqF8KRlmT85Yu9cUX6IXvDPJSVtz+2NMwrMzt3jPt+ab44TFmVcgv/jE
0b8UuY9iQqx863yz3CNP24MYDdNHRWXd03j9sUyj8FtQRh9EkvY4cJt/9kH4giCq8ysLiafxXdBz
xX5KfaYveRBXu1rFts1s7O9E5l1iAYxRjtp2F4Ilr6QG4bh0FUQroiWHImiSq47i/MHJzPmCiul8
nkkdHEBpGodZaZsj08dDUQ7xWa2WeIdHRCon0tqGnf0I0B+7wrB/zeGTGHER/ekrpQ0TnGSC/paU
arGQV6KjatjzazOof7aN9kc+tBXq5BAmyfaTh8GrJXZjDx2gIT+guZy8hHGSQW5NJgapYztl6V2V
lcOdtUTvJqC+g1FXF6+vlQ+sr4+hZxBShbF38Lv0OAZx8AFS8HuI0dSDWevKu6FaCvYZ6nB0uwxk
o1VEp7Qe3T9r4te154Ktb/zpjsBncEhN5JR6MsgXFPkPLkru3xpvMPZO4mhPrACMa11GzbmBe/YW
mS2sdzLhv2rkgy0v/lljSMx8WjNevCItF+8R8+IZffhiVD6hDSXMf6TlL2QFInKkUbmba9t7A23s
n4LIgTBczXhszcn8RIjh56S313kK27ehad2XDmGLKAfPjNF0fUYJnOFI8t8pP/YmOe+EXFq62+rr
bukpjVKXQrpvR29t/3oK2W3PvozziJUp14DIJ+yPxdR43SwG7I6lLlvyvekjlU5S/21z2791lzYp
PrXJeaRt0tr8YKjluGNtl6L9luclH9VlU3WYwhBO/U+r0ZtMCJb9qQJk94gf2z/19dC1DCfSgIql
nIIkrG5SlMtndjALxMekbjbTf+qoVzOL7OP7YtKDV0tTeR3czNgDIgpepa3MbEb32BzO0iaFCjdd
jQb/fm3K7OQ5YBjbDmpxbryaqPmvbbIjb+aa/M6idbycfG2LlWanab163dpYce4RszeeCjPVjpFb
BmerRGq8UCrrUS1N9dHPvIhP39h+q13tSwYQ+U1XlfE2+2F2tDEgeimmmeVTMO2QeCv+jEBcnGMM
IC8kRmAtw07EZO+g6V5/6OuUWIqfP9hF39ybcXp2+cbe4eTJFGlO0ivMsXPCkv8uR7L1jLjLR16n
ziP0Q/WosOxiWAnsh6EdY2b46kMytjfEULI73HtDLHUAcoOimo+Gp9mYnmToxxXzt9BBdpIL7b0R
0H/I21r9E721/BAOdn5UZ+2ZdHPHErNDprFIxn2DuuHZrAsyPSqCTJoOUY6p9yHpe/WjcgYAo22y
sCmIJKX4Q2FBFRh/xOVPo+kaVsoAGrvA+jIPZnnI4M69phEiBeVYfCeWP91JUx3o3aOXZlepSQFR
ODg1UL8P0l/a2k7/8Ky+vpdaHxUzGabxoW0nD5xaGx6KLBle89DPocFGw1EJhuFV2qKCyS7gqEep
ebhy3kVV9gsZmn86zCNS1UQlwaAs55Ai0/+OBit8kdN45RxdVawLd1uHvsPuwVTq9CptFe/tfav4
j15DDn8qDuglBs/anKmYeCbTyXGDJTzBsC1tgRW9ZDkZVGmyih7UbVr8kHFdmqJhnvZqqelnqcZT
U7xORMXXM+RYYOsAlQTzKiBX4KDPcRk7l7hhfEWy5T+g27VLMzM/1/yvW/vnfoT4c+CQhn6S820d
ey16G8nGsbLJhj0KTsUDkoHm1RgX/ZwqGnfSJkVfqMVDuxRBrADn1Kd50XyCmvPfHVtnLZmdS6mr
z1uTbE2pXzxsbW6c/VK9mtlPHXk7t27ih0InZRxi1rtubW220gIiqL2b9FDIMK3d8qBKL4oOGKbV
UR2PSxMzFDVrPwICQUefOcNJqlpYZLghdPCuHav5CH1/AfksscKlczSE2SUOQ0DVS3UIuxLHYHAm
SDWx9grtD8NLwbcVJhHmpWqSVL/oDcj9dujsjzGvh0uoMGOTvenYJJe2LqdDYMKV71vbufk1kxI7
ITqnKlqISFpqvzt9zhLMC79Izcq05G3JE0gtcn373TAtVJLa7EWaii5gNpGV871UQUyZezwc/6zQ
eTjoY+W9W1GvIAkWKUfL89x3janRRc2Z1Em1QOoF/TUmOdLZYLh4hsFwJzt9EB3vX3Ue634/TAbv
VVk+q8tJk5bpbut5+b10xJaYOd3U4YyEceFO2ga+PMewQYXKY33vRWUPiYZP3igfNvk2ubrjE+5c
0jhtD11kb9j6fHHS5hQ6fQr2M4jOOWoh78HwUpZ1dvIUjKHTYdG9HOw3ggQWyV+tOxagsj6UpCc6
lapfuyDh6z7l2YeljRPzfEY5TGNS5uKGczdH0J3REU0/emUk2eL5X5CDxoJjRPzZ68yz1KpyqN8d
48roGB1tvCwdUEE3R9c96FsJUtS5H340I5GstCIlBY1Gv2h54OxDcgJLlM/Z9yBdjlFqdifCWEts
zGU6n71NnZHvTT0LLp5+QHzUfbYXPxgp9PRimMqTkddfO13Bisetpid+NDIcxUi8OmXtohjQImOS
x/vALqEa6mgIoppVfGvz/tn3K/UdJ0NB3Oxq0/PfMuJaScVcXVUqrs+kgS5aCtkKlzmGXZgPQR6k
a5M2+tFNMfrXuEl/lLZrXBpsLB5DC324iSnuXVZlfzD3bn64ZvjYj5n2C5uNU+I1Foulp2aad0zI
c3LYbQtcwkp2HuLKX4MFfx3m9S7AG+PDjJtrBJD3h5YhDKc8p9iYvOp2cYcyb34qNOK0uRLnR3eI
S5Le0VcmfdW5dyEyhK0Xok+ftM9mX9QEAuzoRx1+U4PZPnuNtqDzc/cwqcQI8zgsMM52CdqqIGPt
WX+Z4yF/H7p4YRem4U2qaYXeKKCJe5j39rPfTeShuqGCq2GMz1FtLvyyuDmBCo4vTYVGiKXkF+ye
MHFI7fpC0K8+mgutnJW58crUnz8/k4MkQXEABHWMFRL9JLXSXay3EcEbe2fqL7gOvgYzI5DBUHsK
fL3A7TsH9aVo5YfutGjWZvmLxWrto59d7aVt9JPsQ/rUu+vw0N6N9s+OwfnDDB3vLSuR58ci46O3
jAkXbUyYl30jQnDEmnE1XWoqeouvVU/kfqn1JItfc5x4pYYecPnaeMkp9Evroy0qzHbz7Cz7Os9S
Xxy/vqy10qxe2mG+mmqiImuhX5IqnR+zpWjV4W6OW51wDbWya/pT7yo2Wka6/TjqmsOad8p2RHTQ
DJBGY9kTW3xjpim7y/TaflQHjb3+1M5HM4p6BGuXuuySggQmNk/9o1TWU2VVY5FULQijZkN4GfqM
sGQTYpjmWnUIYQjlMKkWyx8gCWBz9AJ7JmsBnIjq2Or0nl11vnbh9L5WZY9Wl/0tspLHLO3/MIu4
uGZEvB77vvqnQAHTOeIrV+0/7RhUb3zQ+Slb39ZwNGPXjFq1A0COtMhylqglGDTqMYIBph88GYk7
nsIeMqWWqsETbxIkAbufp/vFw0japJ+LNdCTVN3KfIZxR5RhOX5rn6sG+aLaVtBlDGqmcr52CCc/
hHFKkcdtDsAYiuWQliSRl7bIZPRECCgAzmG375mVf5R+FT5KzfMmf4FW4ki+7BzaWDkrgx2zkM67
d9XO9Qcb3w8QIy2gF3pUwFJZHL9JJazJMaFXP99LVWuBckDGS89SLac8vvqDB3J4ORIZz+xpHqL1
D0uTbU37qE6DV6lZ2UCIdUATRaoR3u9H21wC0cvhoW2VN7gY9k6qqe5YzzUUXKnJ72sD/ZLaWf0s
vz1bcF6jFSv4aS6/ewEWTbpWHqVaYi7Po5njdiO/zc6QQYoRglpqcrbI75/TkhAviWVSa5aWq3ul
auqbTbKAQPJUMVabRXNRbTJDAeafH85YTLs4CJxvAIjvarbwpON9aqz5b+IWXyYioX+WHXQRkvLh
Gz7ffOqZGu7w6CwfQXCkl7Kw/VtrzOGd7yvRhTxkfikQ8XzSs/hLijzbz3ZyXs0Jv3bHLX/mWWFj
uZyMN63E1NiNQd8Q+4l+XknEN0TwWRhogRs/pmMeg8QJgjtSpOd4nN/tOTd2yHEC3yhT+6Gdu2Le
ZZXG482b2qfZkxSKbadPREORyPa/OSg87vsEBro7VOTTgqoHcAX0HA6disZmB4vFa8c7wPLztW6q
79hmKldLy6Z3q6t47MZnDT/4L/iu/chnd0+CHuXu0j+Fdvir6rLkKYojdGtTRzlB01e/lFasMWlt
T5qr2x+hfSYlln415nk4GUoUH10lvQsU7wfTdfVm1tEvMyq+d2Nokt6pnIsGYpQsm4txFkJjYx2n
KDBBfvBCI/lrIEmUTpYLFKkiWenwYifV6B30kPRSBRDgtSjORORjUn6Ynrd5jPkL6sRkCbSv1Rx4
F8sj8wnwPT1WIfKYpgNYaQAL3zS9f2/95cL6fhxy7dVQmxtE9GpHFio4qQURMQu5SwIvI/Felbl5
7RhP4/iXjuOJ8VK0tnuZsg75wxGAcr0nzqhcNIW8Gpym6gR3XkcexDduP4B6qI8pEbAD+kr2Ibfz
xUd2vvJ5RGLTDv6sMrd+m3U+2jTpTw6Je8DdTkjElEIxx/B+9OIfU47p4jignYvV4t8zNJiy1T3c
AINmb/Vh+0LyVjtblRXeAisnKh+V7iHIVeMLyM/vgxWXf5uoYJIL+hV1XQX5OyRYX5SIQwxtt1MR
qbvi3De8qoUWPVegVKQmRWW12gniPMGxpYcUfqmDdBm9Ox+yyisyKhqwv/gCNuIY48Xw1Gum+jaR
Wj16OrluqVoIKT5mMVrwy84edOHbYEDGHu3+XpoM2AdnJ7KrQ+Mm2pvXGy0oTwBES02aNMNC8K1N
k5scsHx9rgZfZuYu0aXQ/EXts+zeJh9IqxmVL1LDkyo4pq6Phc6yc2RlQ766vUnN07XuLVJSEAIO
kvTSpuMRcu293IZFwwFSMCk58WpgL7ocELjKdEyqRAWNQA9m1fFzp5N9WHYqSzEOBP4USANX6UGo
e7j5BSpQ2ykDN70hvpqsvzmLhmIfedPbFBPumCxNf2t8rNHyOrylWciXrmjjv+3WRleaudOrE9qv
6fCzxBP3nZjmfjKsEWuS3Hgvx/JHmCA0IfsI0ap7xCm9C4hR893W8DNUem84St/c0INbhU3NXvYO
Kpke7Nets28+870vAcPUU3bzQmYQUNGiVykQRymOVeIXx+S/bfoUZbug8hDvtvXodQpGUF6+h/a3
eU7DyHhzi854S2aFQR9My1WqseJ1V20GHiJdtME23viATU4Wrf3zhjTyiErrxV4Or4L6BNzdRxAd
bluldM6rFEncMNo1w3h1gth5bdFGfxxjBZq5DgCtMAPY0TjSnKUzEcHwBS051jR+m+9B/TZHLtB4
BNj8z/nq7u8iU/wjzH6AUdimvMKl07G4a7q1Km2tWR9qje+Z1DAxLc5zBcBureo+R83Z2Qe48SRN
ozGTzutiFVuPKniTtmn2b1rOiyG1ulX6S2vVBT34o1L09vRUAg55WJtgQeJoNXg7w8mjZ8flNW/R
zrIn3dyR2yVTbAzBqxSeGp7VwpgfpTb6bvMY1e650NMo2c/NEgWuK2cne4uIr3xq6YTOmiQ+bW2G
l/zyVJWPXl82L1oEq+yXg7fo2KivUvAcoeDRk63e2nxz+KgjdbxH0Ud97QM/vq81+4+tQ8I6BeWN
pjlvbS52Ze24nrTpBwQrkBHaW6M93etR/NyOXvbINzB7JIV+6yFB3KSGUaat7mTTS8NXrTXb629t
cpjVFN/r1g8OWlllgHxy50UKtyZK6EAIgKFOW6kqgHTJxdTDIYGj+lbHfvnmJyXhNS+OztKWRTmx
yhiIeZgX5X6qfHXHs+9fpbNp4NFaoFJsmMB/ShU7rJRh9hh0Uf1Wz+VrS6DwAb3X+q1IELk1Q8Xf
q9BB8XoY7pzO7LkA7AyBTx1IpIKU0uz6TZ3q+KmJ3avslCZ8xjSC94131aahfJzM8c6uw577ORgf
jTmUN2+sO1BBU5A91EF5zMujog7loWmc+qBZwQzwyG9OpmI4D30CRSPu/WSxHzvi4/a1MfwCPnx/
75f9g9UHKLaH5KTgJXz3u/hkhQgeJBYrnYIZgFdq1WWM7J+zm4Ngq69qH8CcUEIw3WqvH1rmIPuG
2Ufu4S+kZ7sZlPB+jBSIpD5fc8n2gY+BXW+CQVeV4QZi4kOrnegc8EEgwK0CSQek3Pf6nTqjNddq
ikFyAXaSq5zTUf/CuovBBvTCoTTUx6xLr5hRK/dVV0KP7Qf3mvUQ4AzjI26GmOWfyzoZtGfWh+7b
nFnabSKjTbyjJZhoFLssn1o4Uzt1xEkXdWLStxNuAF7ZJ7t25hvJYvhB7V+0sPGeFxG+CRKDPVUm
vMfAuDebWD0pGKPsiujLPM/vZIQOUauVp8Ju3bs+ww2GQACbWzENKMDbRnWHaNlXEBYjLnRtfyqd
EB9XXfcf+/wnpwlvyK0YO3Sfh71jGmRuC0W7z5irZtaovhgpZx6qbL6zEJwNQkAimYLlYqLDyZuS
S6MN9a3u/PqIfeRwaBwnuE/dej6orf41GPEPADHVHYMZioY6ly8W8I+XSjc/lDiqLhlqjffIJIIr
4ZtyTBunvS+LgiiJPsDfmv19UE39PUCCS1cjyNjWyT6vy7OXjd41N6bqkDJvYGllhjsDN6193XcX
q1oQgUGnHc3BTk4AhL8j1fRtMRO9mGTJ91ytfg8crtujzkYEj+fGbhTgeknb3mmU6CQA10JLghV7
Z/C1N2zYNur3KtEneHVmfTcANLgqS8DDaF5kRq0t02qmKDxGHXmQNESYJU+QjIiGVv3Qs2+9rTym
KTxfxFH2afwCevnv2TWqG/k3lS9hUqO5pt6motJeTRgeJo896V67HhLwN061N/Iwuu/yKrgFIzOM
TOP9nUJ8edKuRG5vWJ7eMiNk5fRoUjjRB0a9TDATYqh2Vdfn0J6+u6bq3o9u0u4JBbYhodAV7IC3
Grkl27kGfYgjRACZRssxLSvqJVLyFSJAvh/i6GeTlbhkR+aFb3mfgFhB3qo+cUH/rlMsYkbC8GQf
MOVoK+uZwIi+i0GXHfy4efPcBo6Z2+D+phrFNawZB2PF3M9D3+zLjphAnT+jaare91Gk3bdL4ZgY
VjqQMNN8F+qBfzQ7kHqhprNCUZyOsddqjkGSuHtAWaeoCH4qZB5QYohQFCKU8aO3hvJLi6w5H+1L
l2Nj57hwmvSAHIg6Qk/1mB4/BA1AnvmFFUm7J+9ZleYjtubZDjeAjzRWQ/68Yy0Q6sMEufhp9Aiw
13o3kRUOXhFW4fPZViCUfLUDh2/G9yPIyx22WcwqWBR2iQqHx2wJXs9pcLK9RX226n8Grp8hUGYA
b3T1FBCDmQM89M/hjFWjDmF+12lQmdpfA6TBCNjvsfGA89W2Q9TZ2Zl5q+4Rmi6OatGBUO4UDFg0
VUE+Er2YIPBJLJTu21RNr2NoN/eEGrP93E2IomXtE+zlVyLNzc5CT/7qTTooUN23ro7t3hS/925K
4rs3a8HpVHH3rXG9+zJimDUbhWEsrarLjMISFqp/DQBRz1XX/YX3gQEn2A6OSplMDwNeRfcOweNi
IRAHqf6WOu4d+IeJWfbocwWHv0ZW7UQ3AuBLcXzUjc7fNQUkiiyuCFS0gUnWrbQulVsVOyux2zPQ
9QJQnGcBuuFjcILMfHNyklJ6geYW0rFvpdW5RHkK7ZDE8bmcWvPc15X3R+q9w2Xq1Nb/Mdv1Ac47
31JvgcgoPyKj3+dWFtz0McAfsVKbAyt179IDPDtb4EDBnZCSUnwWbx2Ee8cqCHqo5oE544M3WsNz
OqBR5FBDTCY5tmbwnmeKfbcV1VA4a9Vm5n+1ayhi2Hw9Wj5zR2+wwDG6GUDPyvNOfuB7+9BDfU1j
6NuzZN7pasCr6JvG3VzHpE2ZffxMc/2YB8l0U2fkmxCKetHi4Je1OERB1blHt1geRlZnfIiXYhHP
MfNRu1fNun0Z+nZ6bONl5KbmlUH7UkdMdas6PZeBo4b71OE2ggm7Ki3rj65PmXlY0Zck1dE5NItn
yxjt05hHrL+XwncfZq+Dh9Zq8bHpXlKnSW4hy4Nb6jvRwSggAMDGju4s23zRAwP2hjfyRGH3OIC4
Ir4XHwelfpkxqCSwx+KsWwTOtOwiGDB7yUhDFQaWaFqL1xUIzP8WSke+qEfbtPCwyzBCJLX8EqTG
mHktYRb8Ghxkz5dEgDLrR93H1hXDLTgSmIF6cKyDHjTWFAwTK06fYwmN3CMofeVBLe4ac3pWw3mE
2uHbhxFVmv20VJEpmPa9yc0yUxegmROm8Eo6pCdnDXSRZxZ3IDIuwwQjBbjSY2d2L0qL/1NuxslB
x0Rz3gtmLlwI/Bb4s6MzTDmcgtl9HFNNYyrYZU8eqblb3FRfZuBGH3htgDYsvoVDlH6oOS4xXvvT
LXwebokSOEuooJ51VjopD5TjudqDFBOfMABWnnLwpTca4NirlVIqgD19kAJTnZs3OQ2ule9RHeTX
LC4ZssfOOWDYDTyElAIguGLeFyimRU5h817Ye5Mh72HQoPTWAAXwXxtOScPfQ3LEf4gJsF6SOfwS
IgWH+Ohpwlru4DgjBPcFbwRA+5Bo3F30f1Nln/b136xr2rt2yM71WPOZBBWYOFhaqwkkoRYeZ11f
nfDPIi+Nr0jIo8g5vupJYF3SQXmdCQIs9Fb1XJmL8UD8l9oZl9gbQ7L1By+evWsYWY8xqbR9qiOr
1Ko5wn8GiHH7zjX16V5L4/dRZZUaVgEyiiGU4cWkqfLRtUka/h5QoC+rAkSQ1d3JJuENlqu0V+GI
dPq7GxztDdiuizS2MrEQMBmntQVXn6d9cyhS23uGBeA8qdP7DILv2QCMYOdBc6ri5GvJxAD5ygho
ZUkyVapzqmfM+coMgKainJPODZk/GSnwF+uQB52xr8qiv8COKN47s24uI2yRvVT1xGnAG9cWfqFK
88B0mf+n7eyDXgY/J1uZzkWczncIfzz3M2Bv07WTpwApl6eg0Woyw0hhOr2THq3ars4lNHAjgJ2h
JEjMZfy8hanhDkgFOyFJxiLYOfOYHVlFPxnEORjFD1n21IWAxb7l9jumZe01WzAz5YKrC0FYXE3n
KVpwo7UxqVeAEeGCJJVi0qMvimL4x/i/TdIu3bPltatvZcB19VrodLusSCkF6NnoIKe1ugoO/mnC
EfJihe9xA1LAfxubID0F0Hnt1oBbNIxvCJWjbojn3aqrIRghwQ1lJgsGN3ZQ8l4EN2RH56eQJMfv
k9sEN3BZ1nxkssovkU15o60KLtlFNpOZCBIsLP69oS5A+7qtjoJQqZynBVLIXDa7FT1w66DB68Hf
JYq2xBFoDcBiHcmq/Oko+SFRAxxyf5r9AIp5uXDNckbZ2vCJtpao81GgitI4ztmUXaRn5LRcGWQR
g3+Ob5eTSC8tVKed7WTpQX5lgtY0CViEzxZXv3PQqGdRGHG8PST34QqG80e33L/RjJxLjhq15ICl
SOT6y2bMEpmUFsZ3Us2y6hyWio7/zPKbcnCfAd4ZF/mT8jNwXg6jakCcpK+OXln+lOPSMYBjvtzG
9Q5Lo+Clcp+si7WQRre2sdS7M1IreDIB+lixv/I0QLslQz1O6XhU9fqb4IGlGIBRdzX8OuKpSI5k
1WBjRlQ5KWO82xwl6b3ivEI1+KuHuXj0mpA7aiMhemqT5k3uvZ24TwNxn9NcGwzr1hCht8fUnfRW
cUsdln9tiGbbdtPADutAqJvgILdL7oZslXh8JjvZlKfACnWfvHK384o+v+Hr6IE+k82lgIjAs6Gc
K7zeGVuGZAaIAMwZq2GMQH/blKMdHClAIrtGfls357QHDWVHF/l7Y9MQo24OcZt8nUf9JlduvUpQ
S3eFlU4HudZyVZK2YP3faoivLBgAuSdyhGxJ2/o4SF0KI8UxpOlCIJqIPg7dq9z49dGUS7M9DbKn
JvK5q8CwH+RSyI/U+5rr0waFvieCzizXqr63i20Icpfr9TVzp58BXhmnjNkAT92bVuUtTNvwlM8Q
nVt9etWXoUM+21lsO+c5mEECY8e3U6FzooTboCdkJXnxf/3h336DbGJ7BdldD/W153r3UJPBobQ3
9IMMAfJ975Abv9gAssbXFC7venFXOMVvb81voIrPV9AgjVdEsCbn5mSEuTYfYzf8S+ky9bhdYQbB
m+64ULq3wUXtnzNMLE/yW3q/ekrtWT2h0djP+yYL79tBV4B5LOPQ8lrLkbL1P9u8rpwRDgiTgzwJ
fZyemMKwdFkeBH1E2smEY709PksHu5rpYOr7AQm2izzBY2cNlym3WJZUx9wZMD5yF3Dl//y7dpFe
/RCssJcbwBUWQMr27M3xg6svAEajsOtF3obhbRmW5UmS6tZWEP1ZRiRLn52j71QDmJX02QkUxkjp
L8X2tv72iK6bsn+uvOHiNeZenoT1EGwFzsqXtiFBIGMhC/bmjEL3dXvDt2dZ2qQaLE+h2venBpDe
OXSik+wz5WGXHtvxnx9Bqctdk631GKmvm5/2S/VT2/rYlpVt/zP0YCtHgj81rwFcuV0KPKZIAbn1
Ngjn5cOhexBNA52F6qSf8KEgT8+8QO74YOsYgzpP+dy+OMwNWB/e60QsZrXAYzt5yQGlDHV3Zy1Y
1XksX/LB7U6mOTOVaHT1oAYFsZsegZkdCd6T8A6mfLGLNOehPgRR+eRgXrzdePmrUl1fp60ujdtj
8umQYkjbS4/9oDyMUtTLcC1begJ9yYzhPMnVl5MU4BknMCs8dr0PrX4vbwmsdlpl87fWwTX+yC1E
lGTdMuEafIRU96ctXIqQC9bFSnolDg41JF7wDWOif0Q9cHdkTI5yjaWQ2x4v0xOEclkjT+n3fNJv
XmxkJ3Ue7xKzRKDM6y4yyGiM2i2c3RL13ENYBOsXwGh/QsrPrnJCufOyxUjfLmwYOxp+zoP3jFmc
u2KW/cR+8/E8O+XyRGyDgaqpzpXjtt+nt6N26CeI99tVLDOHkTRZPjOZm1kH34IuJKQSeAF/gEs2
mIl7yI9KF3JrUE4MdFFGzTquOmYy2QKvW50n17lOAHPI556hR6JRHNn7DMewdXa1rqIiLSjIuena
OgjDpX6sjcQ4yfnld/l2NF5b/Wk28vakmsaL3NXt1spW3nU/YmOKdmNRoPQPhfyfBdo2cCjy7Zf6
OrFjeVriSMPyAYz/UcvsHHZ+mw8PCLKbF6Bp1U1YO0PUVTeehb/LMMvW+yt3YhtjthvDB/pXCj3T
nLz6YEGQRhbDMXA4KXgJXEbwAwqBx5JLJndGHutAJfZoAQ/2C3xD/juYS4dtRN/u5PpAL+P9dhG2
vbIlXf7fp2KuNsJeetiGevkxUl3n4ltdttbGOcL2gwktwgwy0VU6+6LisShd5M+uUy7ZxGGTV23d
JK/9D6x+/VDK7/xtlrEeW+buHljAPQlB7DH40Mv8leQIoWt5TeYCOZh9MJl/obVCPDnsk0vRhKF6
lO7rpr98QSPAIF2QrvM4eVJlRrcVW9s0Z6QcNJQiNWBiyyRM/p2tWFGSUv9tLrv++nIeYeI8jAW6
bj3bDfD0k02Wat6j11uQhPruyg8x65vu6upVpmUyqZMtKdZTL9NCqZIIQvM6gACydZYuW1W2tmK7
jVvb9jc+HRvlHx1CHYxhjJkycHYAAfKL1OXN44onLOOX/euPn0ut2EXKoP42jZRbuD5587cAov1V
HtcIJV1A08s9CLsOyQ15Uv59U45ehypAOc3FLdPDZypIAFNkW8J94oQIwUP2bju2NaDskGLrJ9XB
/zFodX5df/3yJK9kj+2dWecz68MsrZ6ed+RP/vveydbaSzY/1+Wg9ay/9fr8Bz4fpWgkNlr7XZuR
mpVxZZs9yLH/1rZ1kb3rPFs2t0Lux1aVLTnuf571t+WM9JaOn/7Uv7V9OuunvxQsAz5Gc3UXwuhb
XnE8nMlVVPO6VpUXXgpCKZAzoRGxeF/CbFuxtc0ZnqDQ7+hTtQabaycZbuXkW9ff9simbwYghEjB
r0+0vCzynmwvy/ZS/c+27TB576Tfv7X9/57Kn/OF3F/EoP3Gg4tDG9PaZS4sH66tWFeyW/23WMW/
df/Utq4nltOuf0HO86nP+heGxLvXlOFvtfPCvQwNsgaVre0bLWPIVpWtbUK2df7U9qkq/fwewYD+
h1YjiZAUNkQ+Xk5y70xv5RFeN6VV6jOhbJbVWZWddK9424Z3wFTQxre6Mi80cqnLyM9cKCCiZGWW
u4aO/MBq570MD0T/kWRtUAb+h662Dhq2SgxBRpeinCFhIv52+LfhdnsUHFn0b322x2Br+/S4SFX2
jkGTErJwYXoN6mweOkdP572sfxMABoSLkvE9aIfotL7xclG2Yh1Wt7pcrv9ZlR3bqyvVgEDKP8O3
1D+dQdrmLAE7oSW8Rttgv06s1/1yf7YjG7xKWLxlV4vAiLFESH5bOW7d5FgpZGKwVWXrUz8ZRLe2
3/5x2fPpkMGrlONsPIAKfK6hUuAaID2IlBsaSI7lw1XiiNe+ydDlZ0mWXeTKlEmfZ5dZdXZN5lgX
edm3O7q++78FM3+bKmxdZUtub1T0RPTWTmuQK3cQPTHiCJkUHa3sYfZK0jGouWjTo7yia5xSnoBx
1uPmD3mR/4lq1WpwxDqb1ElDcjDPs2uCRDAscUhrUtQN2crdVvetQEH/LLR25aI77MwWBmQMyFvk
w9K14Gzq/p1wti0SAJGKdo1cVbkvdQaVSa+K9zKGZyJ8cn25wXOL6E67xjM/XX65qL/donXpul51
WbP8H8bOa8lVZcuiX0QE3rwi5E1J5ateiG3x3vP1Pcg652rfHd0R/UJAZoJUFIJkrbnGFKtfP/OI
5OTs6NNanGXxsfeF+AL3TXFi/2r7eqsTPX8Xc95Hiu77n6SGoboysdZzsTHEKi7I/deuiMetBghw
rVIxyyalZwBIiz0+k/QaKrkzzQLTs/Q6DjJPNUnwbqqDp0jJtspyDDmps3MZ1K0rRs1dNu6kudQ9
uc8Q6Q1D4TYRP3WxcDJbX5kOAk8FTdEpTeyNHIVGvgYZhOEyb/ZropKohidr36hB80BNFrlmoLEU
nmcW7kWxfEr98XlRtD8GYGAfqb+pPahxI1QONkVbBvAoS0hP1CMUiNis0sfYsSAL6t15imEhWMgW
Niq5/a1j+PM1rZof1Dvuel0pX8dcx1Ur9T/zkil5jQ/8wQ9klOJZ89w7s/HNIVpPZtcPSDgoLXSc
YXCDpq7f6hlNL6/k5Ysqp+YKog7yqghsl1wstgA6oeQ5Nyr4TbLsVSCCIUOV6LgxYqwu49JDKAkz
gQFHgTBRtk1hlpd5SqqLWBOLrCgsuGd5DliYILxRxIFXVuCH/Gn40EmebVt5QfllcqVhRwKJw1sC
wK7t8+YWFzHUa5mCT83HSFSGYOi1WYEmyGkH3oebwj6g1CC95hBsb6F+Tf0UXYdlQaFLdPXl5BOs
prQXTWWGSTfcRahcBeAzzSBbYwXXBhr2VSYTek0lRVlN4xjwBkFHbDpIq1KTc5ljKYqHrDsNQ3dR
ks55mJdFnSHbM7m2qK5mxL0jVLN0pZQWrmgD2Rl9wmxuHFW4MP6vKYnmy9cWag7IvxbX3H3/KjKc
Bygz0aoKWxfuqba2FEP3pqnJYbwhpi80RT+YFlJnZK2Kp5pq0rpYwYPBwAG8dMLyVFFqd2qWxX2T
63ObFMRQB9BGJrVppXrIZz3VVoquKQexKKbg38air6TV5FDl7oQpwWagBs+9j2DUNsf+Ixnyd41U
Orpwyv35benUM6NMRK1QVFBi+vkX6c63ME/Uj6lJUCsAxHkOxgzZNRysh1khl2xMiXGs7Lw/qH3c
7tI0Li78CxRK/lv5sRklLq4s1c+y1j/XUIPOdpQ8DGbVUPoq1Y9xT+LIAva4Fpuig1ToC/j1fF2P
bo9xhzstw2MlxZQvRsu17EcGmyZLouyWe4b3x85G/mmls34Uh6obXblYTrijOAynzgws2oYHTuXd
v0EbJL/DcE6+jltrc/vQdO06l8HarHwslvsge8KocCZoXzS8K5v6kUKL5pHa8/5C6HgvtjDabR8x
raMYKhuBNS0jRJullX/vlNjPsg2PC9dAhNqU/RCxWFYlKuhO8NP6Uz0QVi5TaCeiw4JksQeDmaBm
41SoutRugW0qK7EpTk+WysujykITtpwfcxwRulTLRC/emuPvrz8nTXJ/axY1NWfL+YM6jSIvmxz8
6blmxkGHnCJWxaIKZirc79viahtbEJJ/NIpu0dNR3OENDwhnUOAFg4uuC0uFsuKmpNbvdR2Eu94c
AhjvYfVZlhvRHw9hvUlVqE3VLFkErCUbt3DigfsmiIJTtyyGBO6JrfnbPzr6PsVO5jXwzXhNCUN8
LMcMD8NlIdZEm85bNpYNJkS1WIka/Ab/j4Fil6/R9727EXPA/88uqT2gr5CV7d+HabsCyO1tvJQy
0cDVX99OjBYfMhWl2pzSdqmjIO2oGy0VsBApz9GyyAFMnMXm5PsQCyN/oHhdjgmuL92lDLncvQ8S
azjoHXnwdeSR2Tm2iaqEZeXgiTFJ0sF6NZDiQ5YSvX/tKjbFB7dQR3cWIPCvXcWn/bFHpurrrkSg
8XfH8q2mMqbY8TYX5nuKPSnKpdlOj+1UpUd7jBCcKJA3u4w8o0y2Yp0UofIkl+FwstX6ex4q8tNg
FvKTGtaXjhvshdw0lS5AB3n69Rr8L6tu1aOJtOTVzjgUyZzynEIzeI0q6Y165OBBdOplcPaL2LyK
PpTC65SCusd8GTnWr8mg6M+KHxUvSrIXQ3jmZE9y01B+eQnrdDr1gZKex2UB3E8dXD2pWTWb2eWe
jRpv2RRjKDQlkePbv+RkwL3UJnZJ5VL6mjk1HG1Fa1diU+ubYafhmuqVugER3zWNrn/Exgp0kTGq
64iCytemxxZBpl5vu9RXviIFKz0z8/XdiGXmtTTHZyQ03YdRfpvtxn4zJLs9ZGUEOslUu49mRkgh
W0Z+BaIDSzfsfweW2X4g2VK9OcZF3Gz8ZwXxGQzbdkDvyVoctusZa1jqhf9toizyn86/2lTDQhWb
zadycOo1fm0lhDmreM4kwzw0aTfB3O6LZ5WK6Ues313RKSFje0aB8UYlr3wWTabfkF+wh3IrNkdo
EnvFmZKV2KxjW7/OZOnEljhiN8hnGdabSkX0MZhmdAmFEWrHGlYMZdG1D4XNzM8E3ePOQ4sH1hO0
7LryB+sgevrWd9a6Mhhcd7idzD53HoAx0WsvV/2KGp/oIDatSDaRKUT9UWyaGBHhA6n6J7E5S9M3
m2f+RWxNfXblfp1ftRh9jz8GuzAapFuatfI58ikjDn3sqoa8uiL0WYOd6G+l074kcSsfESsMN1Vt
+anEUOWrxD6JAaIdLuKmlOrsIprEQodyFJkUMNSdiuFqgXtsZgY3MTymHO2a67emKTZ2Z1cYFtZr
MObl0Zys4hh1FMstsODyKMksmq6ywczKkxc7PdBxM2oeQsXCCnwyniGEpR+yUTlruJnlTmxSo4Ok
Xi1eS30ESan1aAmWYUo/+S5MP1Q1+Yi7stwiFK/SD1TU2ZZyfGujkvv4MA3tmNuS8aSHmXUuEwOB
xTKsneRfE2rJPY825cy0TsGNiDV7WcxK6q+I4DXod/9tuw8Ra4bU/qp6Vdn+b/urLQKYzowf6nFu
LqNUIZcubNB3qLp0nkS/ctl/0cfBfG2sET5QrhanLNRMyMZViiJumN/6yr6JoaOWnupIc97rJpc9
u46Nc1o6GLDUNbQUuLAvlCP9kIBfreNiZSMbOsklPyp7jL91CgIxQ7ObB0fvgoNkWsk2SkP5CapK
7YrDW/O7XDrNj468ETIiPYbDOGk7YrYl1N3SuDkmzHF+7hZgSyV3k6wuIOPCqDqV3FNPZhl6va/G
hxo4+T8dX2NEd3lvpY4E8TMYf0+eAzn2RH+I7vEkjhZbNo1mRTlhZen7r03RrTpKMm74aUdfIwNF
vRl6Ymxlc6B2+34Iw9KPJvLygxUa0jpVChVbqsHaGeh993jdNCdF062NmWTTdcLHxetbuXnh1ygj
/bGtT+bON9g80u/GebaHhCnpWBib25PZFvoPahKBRerc57n6+NFmiUWRSjCv66qqL7Ha1jtdq4ZD
ZLcG7r5+iS1BZ8HHQqzKjY/KTLUEi+X3/kccjC9JpEu/JJSWXx+U5QqouML4OaXDt1CSrHfFbDJo
x8r8FJqwwZmiBA+UUNvbbIGKy5KfHvs0NraEA9IHm1IgNM6NQfyMG5npz+EHN+BPig+ln2qADzLq
JGbYTMKTwNZ/ZZCR1a5/DrDmaNrHvkOzDKe4eXZa3gm7vlIe0G10yHNwWKLuyvIIrvn+TlU1PKhG
a0EayClucUqXHcWaZdWkAEEgnLsErAv+NY+KNTjPeeq8K1MsnfXecTgH4HvrMK0PYrPTIM/lVtzt
1bgHTKUwL9t3JVK3orGdl4CCdLcaQvncV6X/EtXzh2oE6kVszYsC3FKNBzHUUaxjpBj+VWyFfbBt
0zJ91AvVf/FncomF0TyVmmW9+NvRz6yPmEflth3ldmu1Q/BZqNt6qM3PEkUWljlVvRuCoXjH5m7V
G5H9yHvkCZOH4lL7EvD8gOKNrg8V96tt6YgKMs446y6VLOMW2NHEjwjwmhZpv4TdoQFMLbSC7uU+
oNFqzavMztgMWApeumXBhTF5Dd7IntgUHSRsi0sz47aFZfURsROfHHQV6gYMR11id8VFWxYmKN6j
LWnn3KrmR6IA710ZTZ9TtAg9Wuo54ECB3EvV93geps+xjozVuLRHS/t/j7dBLt3H+7bPcZCnrZrA
Bvj27/Hv7f/X8f97vPhctRqo3Hb0tZ4b8Wrghf1WDlN9Uy1d3ZpLG7iM+iY6cl5+v9rEEECRza1c
2v7alycnOCvJ2cYqz0SxMJZqS6dq5A1XRvZPm4x9tJPrm/sw0TnGjuPWNfUGQfkgZa1BwSQ1X6NS
D8Ha4rfu9XBsvGxUigexGHX+X0X/qrpKU63VMJFPQUUhHjcpsQGhXT61y0JsmppE0f3XdlZ5Pa9r
sB7/7RXt902xh2iDbXfMIwRt96avI923U25682g/lJyubz32HxDJnI+EeiYuqjLfOz61pOpoPU5m
73zTANARLXSGB8O2MRxN4K0UqRyRfaWamMLjfVNKG0115jeIDMO246gCePpKWdZefEaYIefrq9Y4
44TtXPxOIdG1HBvzigeVs/aCbsTAdUDTNmrTjge1DmF2L4Y7wlHny1zHCAuKc3n5Eh1i0cPqXtuI
rKhE7629nuolcJ3Wv2VWIt0ARHeeunOwEUvmGaaLBjsGCLmlu0xBqIuJx3orVVm/5eUPLL72u9Lb
TxAjw1sU4wSfdG3/EDW9spPjNtv7Y6pfwkDFE0Mq59c0TH8jOsx+s3OIHfxB0nXoWFj/3vCT2Wpj
F1yqomluxbLQZKaHYQEucRmgqUspUoNkw2jLi5JSFw8yWV4PTtFdxHgxDIOnNaaREwZowGmSxZMd
yTxesn1yC4B14KvWpFegQxhEGBijaZ08bvBBqy9G0CXbitKac5JRVKGN+nyybJTFVMebRysbon0B
yvjo6JGxJ+xRHJxpHg5ZNY57SY7KY6YVGPv4fXRKGh/E02DZp6Sc8HqtCZJEXeJv4raVcWCQ643t
FCOFrkCXAUD1V/IT5TqNre7mQ3uCG4x2kDsOaqCq75/mDqsfzJ3H58gAj9zpbt+FBKWCQn5pyEGv
wlHWXkfbhuUN9/QN75neraJpPPv4UIGgzlOvmsIIEhb8OJ5NFHz46fw9aey1jx/ZO9nrBq5NtNTa
z9ETWtLfkSnP36VE+07gl/JyIyBQHtjqJmt5OPuDvu2XI9gx/h3owEosHkZeqMwJSCcSk+8FukS1
0785aA14BcyGI2zU8VpjpL7Q+Gega/XZMaYOFDK/AN6Myl3WKIBkgPeNlxhaC5PycZfrUvTsS451
sRSqaYURfKj3lNwZ/rDr02F6103enRQleLYLfinKlBdgA+TxPUIAuA7Kod+JvdQ42dfaoBxySxk8
YonFgYqgmFfVRRlsOBhy+K371aRPABHFELH2R6O59IjGv3vuw8dM8An5gPtxRFtV2dShkcBbZTgG
XoyyxcqxlbrXDgPLw+jLGfgKTkkGb5u45UClx7IJ0c5ZT22Bz+WyqeoTRUu6UezFpp/Wikt1Yuxi
8kCRnGnxUrAs1DzE76nUp/I4OkmFgwVrYnEfI9ZEG07jjG5UJEpDjhrr/7HfDDCqpED9v44tNv/4
aAsfgT0zIfePtvsu4vPHqJwPWfreTGH4zD3Xd4vYMvaqT21Fn2tPsmP5W20IpdWc82+2nCK+mlWx
E1tiJ11zntouc86GIe1AF80Xp2soKWzz9q0frcrVBiv41gbSMwVFzk9dUTa5ze0ADvgqUHI1YgBQ
3i6LfxPMeIAOEn+vojrmsdO074vd/SoxuvJMnPsoA3E/UyhQnXOlCjfgTGc30eXqfO8QvUyw/hmn
Y8lTtNZK7l6RyODcvBxB7CIG3jd7c7Rca6jJWf7nQ/46tDQm1Aup/muKRhVg5vIh9wOIzXSQdyS/
4oNnD5J16sYAAyKsQ3F8kfqQEhLVuuqQHK+pudx9lQKFgR7aX21U+mKplNo7i1DB2ZIxLollUP9f
m0sbTt3DOVoWog0JprLGF40syNJ77xDjRFtVy9lGH3AFEJutqeXrCCyM18UT4f2q/h5RuOAUcv2h
BBPlb305vVolL+311PhP+Zz3HlKx/qZ2MTRMa8webA2oSgzE7TwZ/bArUNVCcIzQ7GNbtTdSBybI
chcfLDm65KlcbTLeda8yrF0iBkSvU6OWCKwX2QvfLlwR87bfEhMCijHr+ieeou9+k5o/SsM/yAQy
A0g41DUldcJU+qUoWxN8H0EGEhrd73FyTn6eFz+0Jv4m6USpuVsioEc1ZBg9blg6qAUDpGc2Z8OL
Xw8NTHNeIETvaIXlMcwoBRS9ORaeJ7+fG1f0xmmY4XkJU070Tq2ZXmpJ/0yWI5HxyB/SunoSfbFu
E3MCtMScPHooW1m6xDgJsR4Yc/Qg1sRCzoKPWZWr/b1JrOGGGnoxPj5fe917ZSuztjGJKFe0WU0I
btJuqDsFDrq6j7t/jjxk50YvzIM/q4ydY1ypqER6GhOnJEXkkzxRUuXo2J1ylKmjomY9UrbpDCpG
dIjFaEMNWknLmFqSpmpz30fxpR/lXEK2+89h/hhiWDE1ZOLg96P12HSsemsqva/jim4/jfmIP0bO
piStsMPSPc10KARbDi8NNSWCVLD+saPo+PpI8QXDTPY3jq6/frVp4hvcP3xyEi5B3+rkfRO23v/6
N91H/3Nc5WcWwG34+g7LWRBrf3zZ5ct9fSfR8/WhXZk9xIBdKRXfGq0tH4tlmBjg6zVhHrEqesRi
EqdfrOp2B7ph+O6QETpL3bBhtoGd2ticmySqVjUGFkFEqVnQ5N+Moplg6KFp7OW9Gfrz1nK6X8hy
Jy8FrChHP3o1wTpSN/GjcOCDOUO3D9P2Z535zoY509EGYRpVauQp5rSgbJ0fpoRFdty5Us2NHNCs
Dg7fdogxNrhb2XXyynvmjiK8F73pHbfnZwfXY3qu/QpxcfeiBCMHo8wPInZy6eXmZMXUX1aongjo
rFOiW4WufguL4SSR9ZwKLBEnEAzlkvArJJIOCfW+O+qIeU11kmMkKbe6TaSrHPPKW+JndK38o85c
BHu5pWkYe8qk0uT81aZg4uLOxZDt73sFRPK8rAa5hG+qdBUd1KB9a2cqrqq2p5RzfmqqpybVh+vA
RKi1aljoOa/kw4xkBHhZzBcJXqQSkxUccrA9qDoLskM7uiOlprqD3tBIL70y4gC2LKbUv9UDdfxZ
cbSCwUD1z6IgWryixmzcqAWsMdGWQ2DYzrisETD9t62bmUiANFW3FS56hW34D9myAEfhlFZ1bU1w
TWkLF2dkDnOdl0WUauXOnqzJFZvcQbRrDI2CgqHmq+ne3pj6W2S02kE02VKlwiUbZ+xCm2It2sRC
U32VNBHMRjHkjw6IedrUfH2waDbUgvzuVOR78cGizQ8H13RazWunmoz18iVFZ5TI+dEwARAuTQZh
9YtlSd4QhPGtKNcFBcHXVlGiGznz32NU+ftB0c6AyNPTiFnVVSzsGdY/WCtjc29Lpz7HxA0yfyJL
sURJo6/hed0dEiMxrgT7ja99u8hcz4WP+1HYNrho2by0+SkeQ7NR2tuvbRySqk1dpPoKnS/9YWmo
x2XyHDf2w+wwO+jnilxR1elXx0mkByM6BsuGFsX/LEaj/uiIWh4mPV1eC6n3wf0PYcZ93JhAOUpn
br3iQJZcmHhXRFcM77pLWUze1xU1l1GA1rh1oSI3D0WdBTedINlNjYun0g/GoxgmFkzJVBdboHIn
NsVYBcq6Z1Qox8Veoo2KipSShOTMO9y4cuTAuaa55lzhcs8HTes+A7+GErK0q1bW4yQVu35sU/kv
hkHA3JO5D89iBDO/qxwp2jGauf6KKWp3UuCYV4pFrSsOYtVaCW28DMbZuooOpQXuKZckZ8Sm6ACY
ol+qlAkjzhsS5NiwJZWsaas+4v6b9MbpPjYkdoqZWWNtU7WKN/aEYgKcZXgrqYbwsGdJ1poFGW1l
tZW/0RwNcjj8lhuo5+imtw21oVpC/GAkHmprKaZCi5eJWDB3mXHLws1TnUdmG2WAHZ6EWYi/kPp8
wMP/rC2b8PXe8hYvP7w1HPR3i7WKjzn0Qaxh15yRvz60S5VQt0gYxZpYDEIouSx4qUU4KRpB13Zb
RyXjPcYAX4rpOfwSXi06b5lpd/0uqzNhlpa32KXw4b5gjkypg9jORNVDr2dv+lJ41C2VNPXyFfAm
ovLIFPVHRgXYDRokQQG4uwexUKt2nDE4qhf+xn9W1dT5ESUqDIwmB/souvt+pkJUrMZgZ0D+JzFp
DsD5JO2g7H2dMXvCgiSBMxLbJilEcRa/uoG9HJeozBb2CXYHVJhRvqCvpUmTKLHrfk2d/tOHFpEW
1XbE/sszlKcAX8dD0fXvFqf1GGEHtmkV/TOcdGc9LqrahMMUzpE7TrYWf+/9bIs18R8ghxWu9YBz
JeGSdpQ71auTQN+1GLUdTK0o9yYvCUkV164kd9tBN19S/mrDGKnQp6hD5j/MJaDUzMltgPSzZHhx
TRHzUpSWL4pra/lnibUMaMO6AgvCc7dXDg1ki6AySXRpJSS+JB1Pf5wYSpQ5b6bTgFC0lJUkZT7x
fgJuVWj80LNQWmvGqRjq8dCE5vC10PRoPPjqcuay6TNT1OpAyW91cPIK6LhYzW2nV9ZiVVivijWx
SCy/Qu3kQMNYtPPFYsdSahUFOkw6/tcLq3SsfB9lgACWGtHlzxQL8QffN7tMgyyj4JvpLzVM86JR
FKejEDWnYrWdCXjlmTV59/+MuE7vm2LNUQbsrSjg5eZdwAlkoS2yv/vC6PRw2+nGMVm09+I6EIto
2RxIcWzmqDmJptI3MHcIbGYjwtagF44GptTz/+2L4jFVmhr3US2nBmypGvtatTp12CdAviiS55wu
fIhKx8ZALMRmHEEhViLpd82UcjhiDNm6c2P1uKJI8Xi07MLTsOlqi3Fygwxr3RB/ak+2K95iVNnf
Evv56aTjs1IuYF3mI/jGFhjOUUo/kTpfq1lP3WhyzooqdGGUkSidy/BkooU5B363It/euMOUXTKF
R0TuVIbnQFk9ylW74pZRkkInslhW3R7cwPJqO8s3qu/V3TzgIGTaeNJab23d5hudJAwq9q7Hi6UJ
NlGLEaWeu1KfkR9BJujxwOWmET/oqmKuJmWS1r7UYgvTqxvY/+Dp5hdNT/d5WRK/w5IoavSPaqjw
LJzSDfilaG1Q6Fe03SkMatnl4UhlclgUXkNBRtidAL+iJ4lJ6UoyqdcgJqhCLdUKKFu0GarFI7rV
UOESoiA5vZpLdcDf2G68EkRFYxNr7MffjcWJsXsHqxT2n3vnFExJvIow2PLzWIZrikVppBCu7mXA
t1oMHR/TzKr/HftUZMsoqVbjbNhbH9aNVLa7Vg05CXDoIt3kTOshteLNoKOLGV4dewldYgTJfKz5
afHoXu4tigI7xjL3ebLVpIlCYAm9fzdIW2YU84r84yeT53BtT9Tvl5KZwCZCpmPPzD11anNs8GjI
N/nDg9yZdol9G0Eg7ch4yifEtLhn2DgwyDn/6JIqXWrmuwBgsB3YMl5bnQ5ziqqnUPrd+njL1ON5
uYLU2GzPaTj/Muhc5Q0PyoqXbMnyL4Xa/agy6EgqP9GVMvSYNU0D+cbQwjFHjnWPgOipSBoccE3q
xKjg9lLCCZpOUficyOnKbBekCKxld1TbN5/nhQfl1cWXGX/QjBSOzWeZlRPBhJj7FaqcCaKXce4q
aZMFjX+bIK7Plf29THHVC+Tg29RLm9bmRXBQem+ZAPamFh7Rym0MJ/wpwWF1ixFvYmWc352KgAUB
SEX6ZWGRCNdIi/aaQiTPieUbxAV7pU2p54f986TYG4xwkY+ESLEkXSbbyhuSlPxIKqXbzNXYeVOY
lhvJfg2lPHeNOPPXdZoTn+nzjWFKxWkOOeDQEhmMFOUhGOMWNOW07+RvvPmHK2ey+nVXPzUJVq01
fl3E89emU34obQ+eBUCSrWF63PavKHI1YEdxuMLFM3OZDSqrGf6q62CY6rbTmLmxFe4MXZLdHmSX
GeuvgMQqHZEkmK+U+VEle3mM+4oNMVRWup2iBQZ901vg9N/8oKqBOhU/4/l9VhPga2n4A3Fu5jXq
CxaKLz16SbIu0FKHowMydclttGNne8TaxqmzCJkhAjZ99TfhGxAm5kc8GJdiJGmfOiddZVimDGdN
ZvbPPT1e97gOt2Vz8ucOA9l82mLPa+Ium4e76TvO2cSrn5O8+1Q6DOXldrrqMTP/bl5wvQWBQKzR
SfTp3KFzIJMdmmHAhgHXxKouOoBg8beek+TWJabAkibty5FJVqgr1ardcu5lL7UI+GMpcNTKTZ0Z
/g1vw3ZNaidejZX1Yo6Zp+UdNwIJDG2avuNxn3qKQ8K7qdvIbZrsDb0oRY4t79BjEuGXhHrTrDES
XnxiUUaP60ZKX4H530Cn2W7z1psQ6Koooe5+2NuR+rOQkp9ZpP5oKg2zwBoyv8w7FBHubT5008bO
SBZEClp2O0VHFE7Bu0IUdMyA/Q1T8STH1aVaAlX5tCRif2mNhfXCwBcOkco2ve7CvavXo2Qu5c7l
Qx/GblSYREsWoW4VjPtC4aGQoREygffBeuGuaQarWNnXWfRgIcRwy7S4ZEnxO9OsfVWZ35qIF69R
v4Z2mnm6nO4QqhAP8lv8Wgafunp7OLS4mQWgqr0KBfq602KIPEOfeKaEG70qtZMrGfno+Zr0w4Zs
FPo9QvRIW+uYSqmtZW6nsX7G5o00dKZviQJsjZlIZpi/5KO80XH13tihiX4YzUpkcJlJxbsjF/Gh
XwWhvTDEHnsthDaevk5zm3rwZ57Dev5RjOabWky33lypmVltzGA8z6A5ExPyXIP/pGKa5wKMtV00
cAYLlYya3uwT30embW6HSPLsCK/7jykqP50gfTbL7jSaaBrl4TVs012DBicZuSbittmAZANN059C
wIEI2gCj1anhJSVv4FLtaTW/T6jyRrqrmmIgiDvBjIMPDTQA74rA+Jza8RNv6sy1UumlsQHZtJH6
0WTJjwGcnlaNH9SX/UK2iy5W2859tO/07HmijHyVysVj2QEvj+Aw9QmKas7Hk46J2LYgDYDmTyN2
1MxbEpDA1Jp90HU3PI3wELSJjw+t9avRG9AUPGHx2MbqPddB/gJQdiV9wPJSzsE2pSe1zW8JaB5X
mQdjrTvOdjSd/UfWAOiDNrQvRqOFt58glp+QR4T4aOLGfsQUo7hQN4yEzwKbrvKLLH0iO0SFW+OH
nLWnRB7eO74Ur35vESIMSJ/pq1NLR+58T4jLSrfrLE59cFFwpi8MddvGw24s/E2za4Z803BauEnw
5k/ucHTJ7UXM/wdQwFZ5iYhS7Vr81OQGY7HROSUFrM9OS8in5Jsh4tc72P6vNMVCOUGflo/1m9m1
J9Vpr52drvBzuJVt8GlkvDdSQoZ1w5B+WNTUwyct+hWpGVwedKw/Z64NMgJg43OmDbUyMKMZ17Ym
IzDutjrvGXuHt+Uiu2A9WjMPiGRiVfxcujezJag8p/bowuF5SOOxcSsLIqCsIzjSsuC5MNNfZTvW
btamg1c5HY6RFB3WobzvZefR0phETiHk7Dzoj1rDLLvs/M+u5Xc3d+rGBOZtNf1ZI3oHOSXxQNyZ
Uko2tPJBiaKdArn7BoMQoVNACE0jdlj3GifZ4jRieTJzQ1cyr1Mth4J/23b7eMi87KnJYET1iSRv
VA1mQ1NHjxjAtz5sex5wzCRvzk957LqTAoiMtzFjZ/vts6RPYDed7lNvIY1PUoTupfusG2cT9CBF
mwiPYidxvJQQQU2CI0UY7+WyxI+HSVilx6sqICLQyXJGxDrZZXNv7zGZfLMi4D08wbu+/Km0zI2n
gZ9nAV8njk66VOAwN8BQjLlcquhR4fbjUZ2Eqgn/njmqTkFU/MZkNHR1pSOtpL34jY1RSf5dgVxn
zzVVEgqOYH5k48+Zn7ugOppMFoM2v/QOSUP8RUBdnSkgemWu/WqTtFgZweIVoY4/JoM3gMTux4vt
8KgxJy+xu8VhkKe5iYFU3MBRrd4SteLXMazMepYfjD4bmYyniavbzMHMFN1GEP3uiWe3R6NYCFnG
CO9tHF6MYlgrqjEyscI0I7JgO5jdVRrGch9JyVULmJDjSZurRr7ViExV1TwwoQ37LUXaWmNmHgGh
FzMMvsO3gp2aoNkLlYpfABeN9Jug37eoSPa+qY04A7dkKy9ZCcYMxL3upqhtd7MR1F4DEdMZ4lU8
G+e6c9Cmdr8M6YDV8inCmDUnCA3wEe1dUq4pZbzGva5v5Lz6ALJw6PIZ4nOxIJo/Kx3j6tFRKNYv
wpdSt5gJoYGyCRK4lRww7ywiMJNI0HN7i2jJwBrSGlaxSXGPOVEVYnyLOxCQ/TDh2W6qG12bnlXZ
PFUxv8CQM5zomEqQlfxlWH7vpS3E4WwdKuY2MsfPeTygnHlJUaS6+IJU60zhPGElfqESA9nIzPu6
Sa1SOy0heONNgsy3aNtW0EPe1eYoKRsTwyPXMaQnvdA3PYDb5SZVuHBQKYWaEFBvF7oc7h8JN7b/
oeu8lhxVtnX9RETgza0Q8iqV66rqviHKNT5JvHn6/UHPtXrveeLcKARKoVIJkpHjd4pxxjrwZx8b
H7qtTLtQ7zFLRkKKoyHL0zzH3o6K0PI4+0sF7QCFCbGJMfoVavw2ifFIyozfht2KjT3S7rdwTWLe
pIVoYS+oqw+Jq+q4yjnbjJTTjeJxljiW/k7D5ZsMZXnuM1BrHeB+Iqoo07VHDPuKLVQZBJSGtlWz
0lreECT0iLe6DrDvZnvTwpdWG8eDo/UudUAqfazmGtxT2rdUq7Cjbs9KwtlW1uamyeWPNBfIkewT
xpjbuaR+HlqPVF+aFBs7j/cDieO4ds53NhR2aX5NmvcpizndQmSTnKbdgyOGn04zfOIkepinybd1
7Vc5JhZuyQMWvYgvwrG28CcZhA8Ookrzqc+ch65xkWWkxbV3OwCUSgXI9n6mVkuifWE8h+1jZ6pY
deMhSoIYiTuqE27HWFxzy7yYms2lG7XkOYFj1Kpzk6w6+lIM2zhR7wkc+aH3pGJ6ndhF8fQYh1YP
F9B5AFAhwCUN8Wye31zv0bUVSCL64sVXtKPftikFNgUm9nXRNtXL7YSLLTHnm77uwBvivSLFVeQ/
sM3zADvDA+ekX8vYCMZUYyXWawzVExEoum347qmJMOyk6Qd3gWxwr4NzIpxgqNQ3Jc+BWjp9H454
7o0hYXg5NmiV0/lR337GFdR7yzhSXzQip8AYnI1FVcnqa7ip2ZFK2sJ1OCelKvF8rextPoY8hNxT
/BBurqgMzXfd9Gty4rcYnHKausJXerwBU0+fjs70WppJHoT6PjcBpAU6VDSoUWCTA1Oa3VsmoqVD
zco/TPnVPLv2uSGAldQanVby6pR9ioh0srMf48jd2yLVeycHSo7eboEJG+DhmJBoz/HwUP6SIRkZ
WSzv2ijeGQSJ7LxpPMtM/8gVBLtxivP74jdUtZ8wkn4AiJc7BY7KpuKKDzzFYW3ocSkNQ3Mnpp2H
C/A00W6Hz1VtwyzCna1EFlihRMhBtdIG7V8e0gtJkq8yzC+qo2BqnkqShUIL6ClpDjEGGxtIS86m
LvWvwcB2Kv+h2Y7YR6X2y9GUgzOP9E882DyG/CpLrE7x6/7Cb+adinrYVXp8N2M5jLNvlvmkweJC
MN/qmAjX+5G7KZcigkPxDiUG6nf/m3zLu9AjYjlhjtIIOi9658XTxvNUY0aCzxxZ8kZ962vzXfBj
YYnykGSevleWyOVYTpfcUnF9T0S3SxLWaSq1v5TDC9coNBBI9ct0aAd1NO15Hyh4F2F8Gx+JFfqR
abqyJQFr/4KQNNwMVQh76MsbXyvXeKW3/ewUHdUmxFRrhnFGdDXSiXOeeSxTmaJCg4KXaxOSLb3e
qoZe81O19V+VBpeqgDNBw/ax5J+3EYPxoOQZLUPTeOvBLbVo6Lek/yx+Kl50iS3zOZrtg5ZToJsR
oXzMTlQAOO2xhnV1vFurzoBojJMwDat7L44e5DcTbwjyM6CsHOP+ITdZqdk1epp0IBbFVN/imqCG
SS/JgxqeMSDNd3C47lOnvwArIPRT8jszj9oti8DLsDi3TsaT9h4J993pmpdG5cTMrBeyL550W2zN
iJxCIoBxASdIdjo1NVcLsi4Y4ofGUN+61vpQnJ6+Mky3xiC7LlVpxqTc/505MVBM9Mequ8sqfMCZ
AKDBLebN2s9wWby6SnSZcSrEUvuS6fZM4675lNW4qxzlJSeSeOPExuAPJYW3asFmCDlbqGI6UXpI
xU11Y5n5qQzbD2EioYi7GVNK6E919+Tk5tko7MbXlY6aSkC/VzGoHlNF2ZpLPm/naQFScKLo0/Iz
LuIDxhWnOol3amZ9xW5Nn6oGBSRJlSjFZK9P8i6zCRStq/woeyJTO1UGsMLfM62BLqqT0G0lQZoB
PKct/LdQYBxsBfwJ5y6+OYmAJDxchKLh72Rr8QbRYzgYj2GLhCIMf89CedaJEhrtMn5Wsl94Jgpr
1n0lUmFjDfrdhPfY1mi1T6drj7qXPJUDyDoKwK82XP7Zcf5r0vrXTKCrJm0B96uS75wMd1M2XMsU
el4YvVNCvBOsGm+cst9ZcvrVyUWXp3IjVwoPRuBc4j2uw7ajNl86leMeFC/eGhOtWTXRCYDX6SbE
vzyLRIqsEZciJ06ptB4LdzBB0JWfczRc1AoLaU9cdaZw03H3bVm6fjFgcifaIBmStySvTf93ZclP
y8g/QinhWurlQ4FbY+sUTC52TdqS1WKPd57FEITkx8NyQqutyTM6oydd6SGno/xFZXGYBmwJY7JB
01SlqdeJnrMRzvlsGlsVTBUPrggtiBh81W/nMSUpMcl2c+ScUVC+22b1K5/nW4/PF7CafeUKebUz
3NqUbuuJEg6mG+31OvWdoYNwrJAWlc53iJdOuNbO+8oyAgt7A+4/GnmUue/qXF39rPYHMh1w0YcG
ProdJut8KWl4j6ND88ahn7IxqOg4i8XVyF86M9sSoHpfx+1b3AOBL6fgPBExBbFE3UU2Jwr6ibs5
D/d0xN9Cp72jc3sLMcpnlYAOLa+0gBSic24WT22s/yxG22ShF1PWoqdyPVyezJYbo0ieVqpApNKU
oXksD6zGngjVfpNt+snq9xkVaHvENp9M5Tncont5s+SlluFPygP4GDElSkij/qIA5NQaYSvdZGWB
W+gHWEa09dLJoGSoIvIhlUvpSOWOtebrWNDbnTtnR1622JaWPbCmH71dMWNFM5t5dhD1VZQKAAEH
CNxM+WTdu5nQQphJ6B7GWUE3WWBZSUhWNLrRqU8GFo04J4DtK75MLWKLJ2s/NYV2UnIQrAolAkiE
w0LNjVXkGdp+mrzqiDwu2dQTGUyjZhSPytRgGu9kzX7d/LMPG/qU67LJw62DhAMjfqlzr2oJG3eK
kiyDJf1pfHPNBDNuAixsZ5z8ypuOpYMkHZHTL5s+smbCP3WMTjnwfXazRqHamSGdPkzsWdq8zHnd
7Hsq9HrgHtbXNCCT9ol84feuzRdlF3efWRmOptZ7eyf87ZDZ6U+59g6PjHtNA90tVc2InOP8p9Jh
qFoalPb2oH2HwuWiocIuwvDDSM3Op0XkbrENMD0DE2dV8J1spiW3OiXDUrLFyjl24PCFzmfs6Z99
A317YhIOu/CIEzMG6XSsWk9/9TJMv62dnJRrtXxcsiAwhg19asD53nNf8M/D9lCQLDELv5/Sy6za
j4W8ydTsN2k+PIkI9Dl33WMtTVqazi3TUZM77lc9Wpj4R9X9ZOUP6QIdeEpB23Csz6YaDX5TG1wR
HinwqMpO5GOIbRVVIxh+u6W4HrisjaPoTQJ1LFZvByOKTcwmYHaoNo4EmiPxRM0MB4fGqA5SS97q
tH8biyVocUz7fWgUv4dkbq4tThsR7W3VYqVsRB432MkAHzCMwIvVt2Ryrl70W28MMNmaPDSXBadM
XMH0mD4Vw0toJLgLuazR4siINkisN2OLl8NYjr7rpaydHWvYgKnu00TVXjOP2RrvWFa3tFjGgnwo
LTmbHd0XuzfvWGM/22rx2hRuHii1mUC0iN7wGEHC7up71EyqD9GDaXAhHTrEDtE5pEnV+UvbM+h1
xOo6v7G+oK2zQjCklWV7gkx5l342wMJ2qmu/zyj5i4FWZdgDrmChgsQdxH1oR9ZwCrlLrshdP7Nt
DUVT/6zlGAKqBpYvfSmhVdGwsuRXllZ4v4jhkE/0mbXc8o66eWyLtttMEcBUM9N8cpzsvaPJx92m
VDYC0kOTl/ExSvulgNZ/WkhcNnQrI+xOxvpeLQqAFd36KBfoKfxV0WHxtUyhdm0vDT1LaLL1KUIa
2FGMPIQ2Z6UoaXZ2KrqT/q5HX+fDUZGBJyxc0idgD3tJrOkqOn7J3A3gZZwwOCNk+zrGpYLybjPW
WfdQkZm+bYg3Wgz5z/Tlr5FV+XlH32bEUUMbaGtSS8lj2lc4fnBHiCsz9KsuUa/toO4KasrN5KCc
TmYSy0315knT2JtqV+1wiDzOVeps7EwEsU5gyxxxc4giszkP9NszF4J7mo0vtoBkqrY/QM34/cUM
9YeObJg06SkvaauzbsWnNrWJXul3eDHgIlGJ5NI64KdVTdNeGqOCKBY/yNwrgrk1uBkPzRsWPYGw
lvqzRBo390crYybNk/JF2LNxcPQSNrNZTiezWTChGjoN8Rtw+Jyspq7NyRNHuxGYMaeFMpgIsBsa
gVxoLLNs66XI68J3NBH6WK4IuJyoXmXqE9kmMIBaLslbPvIR2cQlbOS15ZumueQpVBfLTF9bm/9t
qLX2IU0yCExc9sh8Xmqbb1xZfCR6Ijoxkc20BiRju/2r5VkQi7PigtXneI7KB5UWCmeU2IT8KkGc
Ndh9NzXLPT5bk9OOoJEe1JkqywHrCWxXln4a9QeThTvxwgURq50p9oDFBh4xO6+/ljHhLWhl31Xb
bB8LPQz6dHo1BlSXvdP/aEK0ntCA6r0giIYpur2Nycwg5bdJShBtnehDGna3ddzuFIGh0jj0dIxR
oom2uS2/8G/mXzSl973aKYRPuyhgepfYDYEwoZLwaXU6dDphIx0Jm4Iz2QqxW+NCQvUvr+bUMt2M
Qj9iVFLOlBUW55wpta8xst5V/Xc/zl9YzxBugVG4Vd3Pja3ijBPShw7fMd/i3aZu79QcBQWQIe41
DSIT+h7K0N8NYMw2KT5p3AdNrPz0atMNOq0mcC3JyivInxPks0s6ngmmA+zlqxqVDuscxL1UrKxr
9xj7mD6eGNmW2/YxNcLpZIcq2AZLH1NAyXGictwpeMHDQ35qlVzd1e49HhcUhur00o/aYW5UusJj
/aPtQUTsofX1SDT+OHgahWI+89dH17hpf+Y2EJnxW++Te5fVPotg7op9P0I1YjnQjQDQsadQsx9q
dOO3iDwSpSTMmnCn7dAoX3XZ/zQicr3y8Jp1cCvN7mtwaejLlBY87MrnlqYAeW8evr/Cpvlh/OhD
locp7g0BAp13ZVGvxc50Hh2iC4o0fVBMiXu+NXHKzbLclFBRtlrPms9ZPPEbKb5VY/hoe5WKxR4O
GnPPfjHdHsr8A+4G6ZW4n4L3sjLWnfqRb5RyVsUp7Rcr38dY4EI23GZKeihUAp3r0LivGi89lQ3n
tlFtI/7Jm0l60AMBwbXKs4K4HYY76QYG7NmtO5qkbXTv01TeuMOmVMHGxpTI5+pSwAORuyldBLst
6w5C2yDIz/IrRWTFUiF90lUv9OOK1mtcWgnPaJzkUdndhI0yV/mk1z78UqID6KuKtZN51zfAbPMo
Ph1n8WYxWRrVDcS6nl9FU+d95M3NLVkeLLpvBUza07rLziuijOg8yMzm2zZLBE04Hgroj3BydeZS
gtVdxcPFv+6nrayYh0OpPaddknIeqK8N9hJbTdcdPzIOrm1bW3P2XqMkNlG50dMum2II6pCFTDGg
g0g39VhWx2psnntHzns9NZKgr/O7EcoY2DHonFHn1Z6Lh2Bjt8vwER7BakHiKOGYY1HpY1NBdzgw
6qa766X7mAv+oWLON4XU6rvWayUZ3juXm74r8WRpgTdwHbvV4USTnzZjG48fQ6fhIu4Ay6ed9mLY
MAtl80tWOLmg6KIUKgKvdm4FiNhWzmbjU7QGIdLBHogVz5wlaGP4TutpG9p9S3zhKau7cYfxN8zF
8M6bo2tks1ZhWbbLdBn7g5LRj9GGk0b+AEXO+M2Ui3mU495rRv1QdRltGDt6ySfwT5P7UoSDdK1M
v0fyg9PQ0O4Sy+i3rSiinZKTjFBp7m/HgqNZtC9j24cbExtk35lU32km5mdj/jJH91AbxGSnvx2b
E3Qu8s9qRFurOi21n0KIkZii82DIH3UGmaLl5NKbZ3QcZ6+G4ROFcRAmNS4enb5xPPNzUZxQiONO
0ni64Ye6c9FhXufgL0Ef2UcPys8JoeIPbYkZj6QC2l7yD3DMryZHbImOqKT5uhtDF1ObNH/2bHBq
3SGjCC+Qk11Ot94APbDM8Gd8DwOFWcUPhznodKj7fX2duizfQ8s4Tn14Iy4E6Qu9iEwboeo4HDOa
ptdCWN/1PF5Ns7tRpWJbHJ+zkBGcnQqEoGaXmR1n91KdgaPc7DQ2KWebgs6Jcais9qiN5KAX45My
zdq1gwukwwPelcmhqClxW8/41jOj2wi7eVXKdqbPlXEz4P+mo8ysID3VbnxuwdLoub3rZtteNMJi
09iddkrbettmLn3PjDlbkoccZwY/Yq4v6z22Skc4k9zKM1VH3y9/5TZxYuFokDitfEdW956Z2Udb
xzNnv74fKn4XMyG8kLz1nT03vyKDJmSaLnL6FATNIONJL93IN7Eoo8MAYmvxb+7rfgfxiRn2lLbp
D37/R+ejlrW3jegX0Kal6d946kYZWFZZ0ffYjI+N7nzLvH11p+YJFCL09VTBJ98hOMvDUaoKWQ6Y
2sLeAUdVSA22TSjZRB64m66YK5b8KqizExpnjNI+tHBw/UrAE1vQLNEiz2ellm+J3Tn2o435w2ky
pr3DFSSicl8wcYe28mZ0yW/MzQSd52rclyq0NuTvcf0tnOaVnCm60aK8VeZOC7lzMqfjruwdCrPH
/Vh86JkLN30MOjeBUqeaklwGdKdyiZ9RJgh2ofbl6N8Amm4Qz951hJK2FRrWCFCvk0qF0+vFp9Ga
tU2axFdZKqRWGsXFRq2WiarYt5OlBtDmLKqLwe+EvdeGMcJtTFZEsFSPOgfGYY3LPzNPNYvSCEUn
6Y4xwmuvapnh95NMv+OyWkyn2qMhFL43qZymTReH8pZF2JKBNg0v2hx7Zzob/tiQPe5aiRaMjniO
ZX1vdARBYFPNn5FshwKuq0u3HL23dbUzlkIVcLmfTCrBVUZ2wVPvAfo3pn+jBLEaATFGwp1gTu2r
VpHBIG/trGpnUfS7QSjRtsooymRzKIVG3UpPOBEJv94oAjeer0nBBBTGlQhU2Z4il+D2SCV2AcaR
5ilN4OUKcuX+LR/roO4bSoA2ulc0iv5BlF8RgF6VEkbpRUqyVSb93W6rm6m2h8LLp6DVqHfzNrPp
BxmIhXIcWcLhvo2MD2meI4NZk5xABzjstwfHoTQtZO69901GyjvNL7NyX0BQ9iMxcGhazgaL0jii
jBgj/YZg5RYP6i0ZOtge2lFGebHTaA/YhX0/6t5C5aEclRVBihNcV1nrr82YPMOwpBzFh8pqe4Qa
wr4Ts/EUGumjyZyyc51un9Xz3pPaKeROjljU70oAMqIpgzSlG0liZ5rUG70ajS00SrbciGJHwotp
CrrmaLmTMt5PvbZz2paqhGajR2bBRir5xRzrrzDtv7IGrCKdN1r1mFddx0WD5C8s3/TY/kpG67vr
S/z69a2h5nKP+T142YSxQsWq3Y4/aMkC2EtR0zxTbkY5P8eW85I640HVjWMVU6oqrX7Bfge5hwlH
p+OGaDVut7n81kwlqFTJDQNriN4zd1bFHVYdPmqBbWD2YRomOWzZkabug+3Qicvb8nUOvW09zeY+
brUfHjmsVeX9jLuFEZ/EF2WASAHRjhSIYrxYBbmnpU6Du3B/qLi4dWF5w/Coh3nVP1U9vZg2Qgxb
OvYV4RiBdqF8LBAybLx5uojO2yazRYoSQ0BMLgY+KcCs7s5y60fDKt7rhqwyRXXw2oeQpvbPnkl7
2fCQFVju09BqFGzWlikXBBqPBGi45o+MgE7kJtiLWUb9LtRuq8BSrUgNHRP9ZmsOmaH4Bqb03DsZ
HpZbHrjA6ywya2PGAm06Up+wsh4qo7mz6tH1wRpZdhNat1Eq4z7v7CYQcHoGF+bj2J71DjQ4Ak6p
lU+cHIh6pLe6GWocJOGl6g4/7QBenuca61LnSAueuTHRJPe1ed9p3Uuh0gLDFWlRpO8VhN2NZ1OU
UCgOqFUWGBA/qQTbCTWaaA5Q/YbNr8rVdl1tXjrHwQ9FkgyZMWdjaOGUNDS79jpIs71qZdJdaUDM
wHqDcoA+MmwaRY7HojHlY2oq2SPL6uX5uqNs0D/iU8Rt0w7xggzjSPNrS232/7zMQGXsA2INq9u6
CzoAOIRl/vx7kHSIUuZxdwysuZGP9GGqR+hiT1LFvGPdZRDveld56uHPgGVUToDpjr823v49EI10
VPqDrhzXcZCtx4exIr5+Oer6gLbkECOoBLbmL1v3NXbT+jDsLGxc/rMvT1xfw9Tnto7Au2uC7ZLS
0Lay4WaO/T8PrO0eXFMMp3/tN6kNsNIZALT+M16rbFwszAs4qX73d3dOtNpdBMNoPei6Py8noqdi
6561yE7qVXifkun5XIUQp0o5tKd10/bKbMmAm4NkTLtnr47ys17RSxTR0HHnaN0HMhD8HPlN6wtn
vA4qk+/61qn2Gj+CrHdcN9PcS/cIG8ztnwNH4XAhq5Cm2fKxdY7rXKb9Gbp+lOvJV1AX87p+0pAQ
2TiHbkRDguFDVxUHltOKv24mKE+vg6f/KCqFv0NVb0alNU/rcTTeSSujri7rgSwBqa8SXrhbX21T
y5/g9KKqycuH9cHKq3qX1VxaWGXFsd/ZJV4XQ9H468swmssHPjA51GQwM4svY4pkjmFdAWr9PU7W
TCPrAbGnSaHv2tZIbrTY4105jPk9EPzCHJDyAYs6Z1tGSf+YYam5bXBVeJrqyvZD1DfP1F61Hw12
/tLSfeO6s4bXeMbPzskt502MltjkSlf+Mmv5TagscslavLp9WnyOUiAbTI0vMUNkz93ydztSURRg
KiAcpd+rkoljVu/DkYpmU1/oVkHJLXChMe0U+gHRxJQ7PaPnch+DhXwDRJyNdq6+8tp5cGD4fyRD
+tMVcf2usiagemu8nzrY7SZL82mXyIhoFE+rHgiTx1czd5iClsDldV+USSSVs0Lx01fVw/qCFmkO
k0Qog3VzfaFOaA6lUa5Q7nCoP+NkNAY2FLPtutkuBygd3Q360cVR77+fQdZzCX0aHM0aqjL259pR
d4qh4UK8jFmP74EJ7sfK6v/8qesLogm7vWjAtNYh6/FHRYXn38fg/WUFnw1F+mHuM+IigUBvpAUV
h66yUiJBZXzlMlOCVhnTJ0wMEr/WrPZXkSt3uiWHCIz4YXbD+HdVWO8QvL3XwdZdIpBbZLODk9NV
8aqzIkrj7OiDu2Px2nP9Fzq4uNG/DWH/ZpVYucRWgHqAH2jO5gfhSPvnaOulH0XD/OhpSbnz7AK7
naLpT7D73T2pzeGNWNNma1SZ+gKjMMUwKb6v1OxRzLp+Z8gCowXDHoAmwAK7LK7uOHEAiqIyu8tY
Ou0NvBauWWbm+67CJSUXAFxFNkzXzDLavSFgFQgT8L8zteKqdZO+x9kmumqebu+5UJxLliEEKJlw
ucpOAtLJXiLtPxhWGj9QjVDSaY79GeUnfCXsr5Z1+KZpo+lxHZpYs0JX5j9Dx77511ADmfOjSsb3
vm8tZt8ue4I9lV7IPtsPId6muC3Tzlj30fDc95Uc4mAgLnQraxXULxweCr0hWTkN50BP5uFhfSBe
1vEN7CR266a2jNN6lLiRIa29ZGojuDull42rT3TUk2r88744pans6mF9AgT/mknzw6iKTj9c//tW
etjeoFNiNegeSlJU4FgOiIHRJTwYuApvIe2MwbpvKN3wgeoejj6Om2BCjFv3OYOxHSbsmdatIQ6L
OyzKDuvWeiD0ad4hJT0POjPHWB8s0woJbuYa+rsPPmcNlGvrx+6/48A/tjrWdrd1l/RcgaVbfShr
ItTHPG+3qj7ArqCB0u6U1OS3Iw4yDlAjosdU5oxelt7cHG4LEAGWnfQmM//PdlPVGPDRx/0zct3E
OJ9W0/Lw9xDrC6UVtTcbSB3PaRcbmKG5aeGkHtbGvVBy/ghOzP/Pzsiy1YOi0eJf37gOXB/WF9Ch
Agcvb55nCX088+xjtCxAq7g27nr6P7eoqKC14Br4i65hA8hjlfe6xKjCmtHjlB2Ao+GIb6GX3kMS
IbzxKvrp6/7C8Z6w+1CfvKXcrSpkMUrcMV6U51LiCmVNpE2Hk6iCdX8XsyIaOvkKiuNgTjQSr5oC
XRYWkbNaPCjnxuFs2qxP24nkUjH2WJlbynndVacZr67bf56ue/++3nsI1/JC+f2v/evmv/ZZuqsd
iyoLBpceKrlX0znWp38eVLV5SDq+62zCFy9ix3rTUsQHqszkL0C7L8uU9rviiJdW09qjaRvm3tXS
OPAKA9cPPOBfzFIDPkPhIXSX+TTS8GWq8+SVxEtCjZkwYWUoQWNMZxeXrXBKjS2scOY/Md5NVVV8
TxJTz67R3yKrUWGQli4r9kE5Da8HXeuxFVWB7jfqYESHsBAsrVukXa5evEtP+0k+ufKIYXZ5Fjo2
g4kzQ0gYu11VyPy1VwHRJiXXdgoSrl926HOAIuhe+zqSJ62q852KQOxYdlHx4k7TkWakeNcGo0T1
FIbnIu7Tx9CMfq8fN+suv2A1ljenLPq7MAJlGJc3LH8HDEowrRRuoLAjc4+d5EeKJel1fTDE2F0r
s4Nea7lYHCis0isIkldDT8xxs45By7k8haaNBs48/7P530OswwspX4siLw9/D50b0IJNpW+DrkIa
MI7zEd8W727dEhkCNKfH9n7dTGtYLNBTj4Pb3DkAgu2xoQMCO0xN/LJS6tepB1dNhVn9dGZw62TM
m/cyL16heQyfRDRfO+rR76a3kWSJiAT7ct6ULjKBjcJCfmlHexH6lmKEIeNG5iK3L9CJt+iUF3O5
0qlwmNM1uUmIlt6vm39fyHKlIAcZnmVPu/uWvCg9MeIGhtQX144rb9dIKL7DaDfH2OhO69b6sA6x
lnHrZrWoi8whol/WOg/JqCpH4aLrKlCps0rvMVHQEV9tk+XldUythKqf5/REa8tiDLfVT5b0yunP
W3Qt92s9sm5/BvM73WkkS1i15TwgGOIg//2MP+8fwqLmzOIzGigF51G2w85v4WE/RlkhHsNlyZGo
NVyd/+5zm67dZrTAoO5gCYdyRb+vVde9VHpaX9CyvLImtp5VZFX4jdn3snGwlE3hkzuciJf1RQtX
+y08EHlQJTzBtjfkXjjwXfPWiH4kYekEssccQU9HdFTIOwnP6ZG6jYX9POewbLwyUr534Gvht+gp
SY26tZ4LjhVAkM0uo2XEW5nmCIhgCjzRzQxGjnVvWIb1NNchjVNHZ4WJyI61Oabuhtmmm/VVxwDp
nFonvADPYzCaJPmdbOz6zoGxBoReJx+VU5xqkVovtSEdNBURdiBzkbxKhQbCMsD5v+8ES21oqrvx
B3yRP++0mbF8OTX6PdgSHXenyp+HHIUSBp7JQxqG+EZpbQlEkjv7YbL1c8o9AjpM0YFop+WF+a3d
T4Xq3Jn8fwIny4yHMif+LlEV53lcLIvw491Ulenumy6cp02xZDB0zqRdgTpzGpe4bi27BAz+q1we
/oxra7Mk20L55x3rK+00kZA8mCERhIjbwbgDGIndo2108ZO08axIMHoL1s31gQGmY3ePVPaLCgjj
ob8D1n0M0EzagXRAhmPodSbJtH10tkVeX4d4KIKsyNsXPUk/159aM34n1hB/pZyrNNMngi6W97hY
FZ3N5T25Q0+hTs3mZTYW+GAIv03x5z3Cy7WN7hb/vKey4aVkuTgjqfLOWjt5ZyBP8K1BB5CoUhHt
Mu4NNWnYvCTWl/79lCLY2CpdssvHqugIKTDR8ZGqu2n49rg8k6M+RZgwbCzV5VEsO/4+tHlCADCs
1+cZIW3QjSSuN8loXEqhZ0FipcorIvnbwFn4ZSX9vdkMxiu6BQEs3vw/Q8Oiu62lqxmP99JL/hn6
r6Oas0rGellltBHf9VoYP9Swls9R/782kv5d6239zyua979e+fd7pCeHfVOHkFDmqidZvFFH7rEo
/gFEVTNYn2YahgDJ8iC9FIdJ96bi23Wus2W9tj4VeNAqZKr+373rNs7w9Wk2aFl7k3ISVnRGMmLu
c6DiE6i8clr3I3ynebru1IrRxRd5GQ3o54nNOqqztc46rAOade/6dH2oXAuszOnSjcQ545/x6yuT
Fv3qvDo+T8zz9xGXxiEfacxpRSXuQ6GJ+/UZVehLC5h6+rt/DCPt4BoA9+tb/+9Y2Kb/jG3x7t3g
cdBhO+xG1/XBwuiT86gwA6cq8C5pO7Tf69O/Y5oJuOPfY9aXbdXCrKUnWCaBZhg9K5i/n4VoVfrT
y1NdgfG1Pvsfxs5rN3Is27a/Usjnyz6bZtMcnGrghvcKeSlfCGUqk957fv0dpKpLWdWNg9tosIJW
ylAEufdac445LyqPZxfyJH/xua3V7KE4f65H5hhtwgSO2XwyFkdITX+7DuVKmjRVZXK7sumR/XIN
Bk7WMh16gb4mx6sFrq91gisgg/TqCT+9FvFg4RF39ZUzaMmvO3Z1C8Dvc2uu69aKTqu+mk+cF6CV
02u1K6cj5w1Vhz7MZMixxaeRkDTzPNJuPBOGUCzmVaxM2bbSIS3Nq5qBZVTBq3maVwMzWPGA1B5y
R9OuUWI8zJu7AHZrbZAhFw7p8FyptHqZQlj7ea8ixQ1JmuMtQdnGfZWOH5d2YqM5dmGTw1PiJDoe
wxquEPPR6ddSY2iCmVT0S0eu0rPmkkzy77+tMf22DMP8DZ2k/vnzt50vGfHbJhWA5gKX/nYmoSc8
LjZ15qGLnmDpH3T0iaf+uVpUPk40BwnNvHfeMfYxd/Z5PRbpa6zG6W5eG5LiyK0Si0+srp2QsS62
wCC4wnbrVxX17HVfWQNSJj9ZuoAKLhlDIaKTXEn7oQSfNR/9caKl+2inC3vK9QiuUqmCK3ozj6lF
dxuRf3ECIH9slN5+Fho/fnB6XEeOcy3a6LGaNqcOPpsyop1eN5H93Nd6uKQQH5zmvbUZkokxRE+e
inq6NojY6TvFfi4xjW3SMuw381ma1lGObMLw4iix8zSGp/lH2korTpBe6QBOP8oNQxq5Zaps59Uh
Gl5HcmdhWFX5Q+W56/lHOjW9MXUk+bppY+3JwDUWBfa5jnU6HkJgLibI6kxStnXuCknvJVRNF12o
cT8MsQFu6M/dvYKG4fOUcRwHbqIg9iWPVl3iOvHbe89v2nuCligdxohDXY9VkDcEyHTD2+cRauM+
dqEen+fjST2ptnqL0XJeLacLTl3c6VrzOV2ZyCVMEWfr6HJbN0N506f47RkAILUvFb6tAkhmo5ve
u3/b+G32ToZTgk7Qm7IGDNy2Y21j9O/CR2lW3xxdSd8jV0P+YhYvuiaLdQ2Z8EQ10jzno1qQgeRY
X0OlWM2HFjZ9Pq0T9t0Ykw03iIAniSy7uzF32sX880xMinFrFm9ujlRRKXoGY0okjxWmynUWmPYz
woHzfGgdaq+tLfAgaqbKL0VFZ/43ZG5XLC3mUf/6N0TMoT7+DVnCmGr+N5S4hh6DtPiGfLfduEVk
bGIRjTvEAclKA+zxOK+2ZZSuNF9oj0Zd/bF3dDz9l1URacWOplGywe1Mn0RXwidBTvpKDKK8IIbv
9oUaVTuwyXBElSBeWXDzXoahfUYCbfy0q2MVK+OPuuA2AYQ8xFDO2aPjlpeKembWAFzo9PStSwp/
Cy8rAX8Xd/mJyhyRUdOrv602QJ6JGTbqJfMAji6KbsAdQQy0WyfmJVb1tdsrwYm2kb2Mqbuu5+2F
raEFwuicnnSZrbO6IzLCazhDdwKCX5ze/rhAt9ctg1QtdYrXsyxxMgy0oNNaEXqoeLJy+NjZlr66
LssWIsG0Yz5k3uu0WnakgQBFP6RBBQlsE5eePBvUN8/mtJhX/bgzjyPhkvPavH0+Qk3oH9H0sSBT
pyHW9+ncLiPjyJfJxif1ZjkD2HG6PuaA/u8DD8FkpaKzmEHo1lg9mo4d3dNO9z+257G1bFSt+gpt
A7d5+w5tnGcY8pdbLzfcnQc6aGv7cXofdTQ5akW073onlgCgmzcBtWkFxlG9gE4lAa2Jg01fKNVT
KdRHr4w6kDoEZQ2p8yxDMlRC1YpOTV50ZIDoA9T+wbsyx8CMnXq32Mq7k67V5q2cFoaGblFmt0MY
mBNRrDkjwTzi/0NrWRpRuddGhhWfxzdVFWxEzZRt3jaf1vqo8IegSbbz6rxDBOUPsPXy8HmYhZLK
qrLkBvOmeRsXbnVjt8ry8wDIMgzNwuH752Uq3Sq29Yipbz5p3tE0Qb+KYt/FcsGF5m1qnfaEXQfJ
fl5tM9fcpEGOGkKQjeN48tlmSnfsHEQA82o1DP4aUo3YzatWlD3WtLuumKncexzqm6pu5HM+eBjY
nDu1D40zrQsQ/J74iQxLbMMyZ0ozb5sXQZBWJzxX2JY5VoyZvnHHMt/XbfqKFhjrueNqK1XY4V03
pPJqaN8aagsYZ4ir2IMxw/I67czKLLoTRiBWgu7Qet72scPNX/VBU4/zGihFeXXSb/Ph85ZAqmLP
oPXX64RxJlBF1Mq6tNoWI2ldvXp4qD6uweQCuXYxvmJ+sZelQ2c6pPWvTjegAN7r/eea636szfeq
HsrF5772L2t/njff5P48cj6PnlN3r3X0qqcb4J9Hfvy8ad8E3PkP5zm9h/rR6/ZeN0RnnI3RWUbu
XZMM7Q4cS3T+3D6/+thW9DTMOpQNHP65OS250y/m9Wpsv8cewnzyGc5uIrPz/GpeVMUAU0WLGwLE
/rXDVUXQ/7JuWMEuE15yCDtyKD8u83mFtlKGtRpO7L7p+vNivhaDgnbx5bf/+uf/fO//2/uRXbN4
8LL0N9yK1wyeVvX7F1P98lv+sXn//vsXC3WjYzqGrelCYCKVqsn+7293QepxtPp/UlH7btjnzncR
atL82rs9foVp6tWuyqIWjxJd9+OAAY3X82SNupjT32hmhFMc6cWrOw2Z/WkYnUwDamxmDw6lv0M0
j7VTrW15wCCvnQ+ZF3ZS2Mu0RO9bLJSgcxioEBIQb7wwMi7lKPWPRTKqF4Nb64HeMO81tCTjgio/
3yqq1yw+j5t30HMjQDMLQCbnAUVRme6K1O7OMk368/xK//PVdATklJRhHLpTn6nJ2dXUfR002W0e
IKV1jeGXNScVe+k7w+Z/f+el8/d33jJ00zRsR+q2pem2/dd3PpADOj4vsN5LYlzPppZkl64R8YV0
i+k17u2K/sa0pVjLgWQyZBs96JBp8cfmsHTABhaVe1Zobq4SQ0iAN3116wRWCUKBbb1rSuSkovVx
9f1rPW/K70VcNqTP+E8Fcv2bgG74k9Ce4qhuHnVMU3cRWu55q93U4Vl1sRjOq7FKU6XXFeD50zkS
78Hai6sS834jn9BaxMvRSuPjvDfNol+u3+e/XF/Rxb5rSoyWrkrqqevWwDqq9kz1+X9/ox39395o
UxV8zi3DVrF8GcZf3+jGTm0GrF76g4pIBy+G929+h73E4U2VoCww9kHLm9/jz91dBha1StPDx3F+
1eAUhiN68I2xPFHWwQ8b8YFLzKEhNHPa2NqTfnh+6brG9NLS/jgql+aPtmDcVXi5s4dZpa9bux7f
6noxVNTDRwJiNiLRmn2TGPaDdNXrvD9hlkPFXMtxcrrmpQRvvKxae3xzq+ihp8b8wD3gbxeMkR/c
CUdHaLjsY7ilo+yvrWX5p6bLz/MakMDh+sf29krOMwS+Nk/dRatDfkTmoq9c4/MQTq2N9ONUTTHK
1cj4ZJeFqDx80CEg7IP+TrjFw9CrKgFvLbUku57+LZ7yYlnroZHiVUD/3yEWMj9WzSG4pHhY73Wb
kKAgkwmBqZz9n646nV7qsBDmj8Z//eX2V823w+9ZPpSB59d/W/3nQ5bw//+ZzvnzmL+e8c9z8L3M
KkQC/+tR2x/Z5S35Uf39oL9cmZ/+x2+3eqvf/rKyTuugHm6bH+Vw96Nq4vpft/HpyP/fnb/9mK/y
MOQ/fv/yPWtoi3I1OC3plz92Tbd91PC/fIem6/+xc/oH/P7lHvuM/9v//VkG39/+7bQfb1X9+xfd
/ocQOtUO2xTTl0vTvvzW/Zj2qOY/kAlKlXuaJnVD5baWgj/zf/+CTfcfqmaawoGsoRn8l29iNf0s
9hnmPxzbcqTFc8jS4VZrX/717//jMfbxh/vPjzVLt+VfvvW2amkGEidV6Gi5VKmb0/5fHmxGUElb
tlikA7VvDm7YbUk2du/rJPAIEC7vMy+qbzKvlifpLDqlvzFsH0lyV2bHMYybVVZoOJXZbgJY3qmu
Bp1IadTrKHo8X5H5dV7riBzZgTyoCfaNAfLk0Y/GN91tVyXagZkfgJyWSZ83op2Am03PskzEfW2b
3mGII30Bto/dBR5D15DLCg3Ia5uhmkgSd7z0LsAHI+UwMZVJlVjbKEpjHynrPWC69+/jiuZCD5Vz
q2KZv0+FClnEAZ1cui+10hEMG2VDufAc393bQLQeaEm4aGyRleeDrdw3mhFBkuvEKati5nJNVEyB
gszO8JLClTFH37wTXihvGnzmq3DE8mbGA4GOZNdcgaCFpzjGsZpSKSjbZ2jB/dEsAZkRZNHBAoe0
6mow7xoZnTKvi064voqN002WM0WnHKANcXbESIRdRpEPuJCfi1qB6iAH+YDIc/K6aKjzlNJ8sOv+
Z+u2CSxlM3lM6bAninDv7DJNHztlPKEOlJeyfPnspotBTirpSt+0zoSva6S5Caquu4Osv5Yys7Zl
CrnaCqBL2xmU5Xgessx1wWQ0X0wq8IcGt/2uDTSyr4fiiNu2INLXo6xqC6s4YnyUa1Nt731hnJOm
d+/nha2pNxr8zEtpefrBgAG/DNr4Cp3fuHObGtp4Fb7n47svmbHxkQsOzKxzWqEBIl/PCHZu3frb
FoDiaxPfk5CTrBEQoRbykAGubG50C41wx4/STpM5N0roR9j9kcpjuQh2Wp/2TzmJO3af3VVgFruh
/WiARI2K4cQ/Z6JqL+h2cH6YVfhSCRoIOSX5xNOKp0AdnI3VUz0HF1s8JTo/31RNA84ptuMyhQOi
8fYdyHWxDhWJCzslhVC4y9UuuE3LseJdMLf8xsNz41XJUfMQpml689bFgbZFrZ0e58WQj/Q+Ej/F
zKq5yDW1BrMEea6OZPiMsb3114g80Hl2bb7+Zb2a1hkglQfZNfezV3NeIGXCodBFF7tIymuMc41g
jHOpkNVQq93dgGH9KP5c+JKE0Tzy+uP8at7xua3JQ0KfbJTASbCPO38XuKOLL4IFrhfYOZY9bqRb
6doqNqttDJYEMT1gFcNPjGupwDvrXCUiFSZ4a3TVPYexBk7MyG6zoFCuybSQFPOvpXuYt7SGiw6x
UpXroPf7KknFmvv4hNaMihN2skfVN/ptMZr5ad40Lwokhx+rfArjrTWWr1DxB4z8g+NvrIhGZuP1
tN/m76DM9WzYCFAKweBF3Le6cEWUZsvk2kguLnyoS2iBg5pfydjz132vimVRpRLz/bTbnhaNybXT
PHM+tsU1weJliG03NPRcW5A3ANqass4a7kVsrvS21c9GcZ8BQZBIOW/l1KujelJs4iY3KEepSbas
oRZYf+7t/9xLfKd9IFr+3cyH4RKligNPbN8Fzm2s2C+ONCn8Ynm8JAzNiN8jOuGS0CBdUpxCU2+V
rPbjwxjY1rGmW1kAULwUCKvX2Di5r1vdNpS+/Q3h1rEdfYYfuUMGz9B5D7xb6iakSn1oxOBdmiC1
loX6tYNzhYt0RKPsqxiCFTpvW4zDFVi9aFi7Ug9XKv42qrihnVwLnKZ+EZoXTBTg1y03xGCjuyYg
nDI8xu5YZ/ReRmKbPWXrOCG2hKp9CErZPkhH23tEkl7nTbnGDNvTDf/gWVFA7hnvP8Ow4NyA6D5j
9kH86VTaal793GFDbN1lLtoLlOvHsA+Do5pYGc7yz5dJNqqA2WAZ0givbkI/QwplW8/4QVCDU5a7
qE0NgqpmficSJghYuMthCkgxBnIWAXvhuEaSp4xZ9YqSAhfF6H4TdHeXqo4VtbWL4EQMlLmqq7x+
s2kzM8O1AypFsGGHE0bFaxKarNK6VHelJrBr+YI8eMWYKG+te6jbGolNGxou1PVYpVo8vVQV/c7q
zGqXe6mGmt1Wz37vBQf4WQc/q5NhNW8zEWqfM0bka+6aqNWm4+ZFlOKdsBweSiFa/X6R+9DXFBXh
g69o0JmpV54qOMtkECU3ephtuL3Xd62I67uAGfWmNhF31j69imWr+D+7jonPvBc3EMQEXDvgdEtg
RrH5IMJ2vOtBLPM8lQ/zJjUSfESDaEvSJ22KSRY2S8CMwko3uo4xf95mNyTBeyUQC2lVGMebUdx3
jhy2phOR4KEHya1BV23hViP6xE4AjCjiWyOhuUmMSbafV+dF0qMybLRi2M6rFFIOqE0E6e/lU47w
6CVR0xbxat5s59XRw4Y4qNE91jtobV58SQzjHf5x/OIRc7RJ0xydkN/GL2RL+YtK8+sbZEndg2iD
j+10JL1DkUb5aj7LaZnxoYmvj0U1AqVJA+VSlbSCw7x4GnCB8CmDKOhZbYBNXPibjuSFrQMT7aVW
W7KArOYKery/x4a/E7IcDl6e2CtkNsUKTAc9l0iND6biZ9vMru07u4M7pZlW+95oB0czMT/bY7+C
a4vcRxN7qhTce9RuHJaZpynbeVg11IFz6djb65l/LwtTXXmUFFYB4soVaXr6EVEoGh0bdlWvw3mz
YzM+eg4PUX5lvHZe7z5gRLu6uE3fTCHypZUNRIX2hn0JosHHmM6OKEdU7nV4gVMxXnSGQeuqDfxt
aRI3S7LGlarB17n+EvOmrFXZV5u5NJNEiMO6tKw287jwc3Uu0MwHz3uLsZZ33Cc2aaFkS6Qb1A5t
xquF5YQ71y29O6RsMJKbqn03+KQmZQztTrW3mmXkKw/d3RGqkHdHbXJmx+RvQ4yBLqrleKO4pb6n
xn2KWi9eBfYoXxTXvDZgJn/2ern2zSD+hoAtQHbmRXel3xXbOINalNIqTUz30JkYB01X7w4AsUiZ
atDAeWNSH806E7u+hOijdbmxNQtnBFSbupsoj+VF0614kyXjs2sp0wBIC26QqPgMv0f5lnfh3dh7
2UotQlp8ypCsEKai1gMOuumpcJ37zhM7OmnNIfAIK5BVqkF/g+AsbKD5vmyPbS4HvC5JgMmeIpZG
q7eoqgMkCZ0CiWAYWSQvsWEu9UrXF3wdhhdhqvAA417sda8cXpIReRhBDY9ZA6UwqfM1tyL5audP
kviDN1Ejn6irfQkj7rYWiHzVctC/a8AWgTZ4XwsERasBm/nJSsLoEqABWHHXMhaulo27zBy7IxkF
xrLvi/rMYDGC9IftrIi8Z0pc1T5pxm957vPRdJvsMR8ApFkKGiVFX2LhLL62XfZV1d9pJbb3XKi9
z20PYhzInt28OpDDTsqXQ9jxdEgQO3BstGTVIZPd0KUyG35ARL7ZSpexdY7sUp7sOP4ZAfbAkFy1
t3wiwOzqGYAVgw+p7sCddZK82jZWbJ2Ix2h3aZe0qA9duQlc8kNyrMNqWNK6mRbjtBARXyc+iARI
msNXHSnGjxayR6eTZEcVNiChPijfuQ2S2o1MxavJAQ+asLpD6EJr1FOHs9VW0d5uufcgkULhgB59
z9ffOtJ/HIFsN9ZFG+ix9tmY3GVUP5aCXO1HxwOhY1mt91XTuSNCMXzXZ7QjgdOLftXLsAoWjT5s
Jn7Ae6Doz7HZ5PtK5+7A09oHKDmISyS98KhT392Q3JXDmRNPFd3198r1z20YZC9RibYosUJap7Ya
nf3WlSube9hr2nX70ij6d2Rs32TfVI+tcPuNPyJm12IdBEILsyseqd9Btsm+dh13lJBYmnNWtt1t
Fch39BTZV2rQKFKMLCOkzezu1VK/jRQn+9pq+KhFKQFr+a14rLxuN28n9R1ak9O9AwEhrqN2aeGi
EstCPXqTmLBXgGUcbn2TZ0713j+2VyB0AP7LixEa/k3cGRbImhgXr1B+DB0x7p2V7vwK42Tqhlg1
Uu2pzpKASlqbLNPEVJ/KsRbAuspiPe9NXWYxBmrY3bwXoi6jZhNw8rzqC/ngqpVyM6+ZiCRrYfm3
MSHnLcWQHQMr/VjmeADNJrEOseTp45tS2Y+4iQ98KuJ9ITXjaPlGtROi0HDHBeq20KR6zmTjblqH
hwhEurFt6OSnAZr1nsFSW5QwYOOUrmEbZncUMsTeLwBgUHytT42PF59yLvMRtxGbflDTx3LwvnfI
Ct51N9pLrS9eMypyGHbT5Oz2Tn0aXAttGXLbF1Sg58GpMc0hPDz1TtICY6mYI3i1dvS82lhZehjz
pb7pnMr9akQFfdLBSw98biF75fqPeb/hYIZsKKvdmYjZDxgQloYTKGs/FPTl0lADMqFaG2G16m1B
72UZmdJ9kcymXZjfHjaYxM+400NuAUU2ji++LjSaTLK89TUclZVbNMegBd2T8QddYqt6LrHoXPrO
DremF3fnhJL1thZYAA3Fq3ZWW1jHLBT+Xun1YHI86nvXMiA/ZdyAfUMf94qRpkc7i5xd1ObeyRiS
bFcBR0IjOKJUjOr4noKkse3RR36sztuqQVv5UAauIZzze9vyuw0jLh7Tb6l03PvASsdL43TXkljN
B90RyYM6hBvYbfa1KSjz6HTNFgMoF1N1b1JS2badZ5JQp7Taoe6AgiljKy8NRuR1KTQyuERPekPu
Ra/o7V7JzC1+JF2DIiJDtJu3xUpFgfaeJsk3Ly3Ul6ByGOJWSXJvwJtcFyN3xsjorG2atcpW9MyJ
ZZ5JouGHYieGNriMQFHXTpWYt25XEuSTO5egUJkBErlYAUAykGBlfROvLSfxl1aUAD3Puaelte1w
2/e/xZTkb8LR7x5Up6aayOYm8uRh8sJ7PU9tOiztV1KIX2VllHdKqNunoWPgXhs+ORt3eZAlBzxM
W1Vzq3DrB1q7Y553S2/dAfNsNg+maoCfGEc/XlW8rad54RnxtTPLiLSfyt+pZV2gp4vam1qXzY02
vTKJlduauo7He9r2ucOQ7ZTh4ZXLv+0oSoc8H3SvSwE6kmG7d6WhndylQwkQll9sM6/OiyEfbsyY
W2qWeemd5lA186W2rWTGHX3aFKmMqDr4fSPcXoKCeugXWn8XMoWF6OUqh3lbqtTNJVH0/bzWgPe8
0zUeYq0yAmGZTpgXWZgQsWhEl3lNIcfDVR15FJbtniq44aVzGqHufCxSjNnlKo8Ja6rRtxyrSu6i
OM6WwSislYRD6qCc3cOC+KEiDlw7kWsflA6MaF9TYeeH1gfZC+gHQ0NvGJXDIfIVZcG9FKyRI+qN
oSh8kd2HSDiIC1LwD8DwITYBrzvMC40KIuTeaV2ra3tVo0tftFOcFlBxoiNAPi1H3hkIH1ZxaJNk
5aOb2zmwKiZZP658f8IYRfGGDAKggmaUbEugCwcHmNaoeU++cNRjxm95C82qXGJXYzrVhSHq03c3
69JdV3lEE5nI60BMIhiMGEwI2SwHOVB4Cx54OlWbhmgO05MUmYYKWDaca0V0L5qYgndIDtAJ+5UF
gVAtOQoHynPBkvH9qoA2xNyLbBBuMQuJpe6C3WSRje5TScXjDKfGx8SdWW82n8paMbQlI/YbmsgC
u3RCKNHGMK0zAc23dZ1m+7AEBtcP6bHIKmoF8hZ+k9wRqbZ1HZBhbu4aK9u29VOVtNnSEJdeowgM
GH1RFjzIQTjsjZDKTdK0DFBT9CFMoVcBRcpFf9bHUT+mlqYc+uC+KgpAEqDzscS5R9Rc3xyvDjcW
kBS+qtYOfARus9i8KWCzH42wZfCFsGUhLRlvmU9dUO2069GkHU279lb2+e38aeG7BLrOTsPnLEz9
TTySU7GwA4PpR5t1yxYRysFCKzthgPieyvSqoAw+fCwEeV1pW4NpGUgbIi1ioZNr3etDtO/B69YE
LS6kN9VNKsJMQ+qjZPFgpgMtHpuogqaIsr4IMMSA+V5FcKM3haO/SNHA8bKtb9TpqyXRAltU5jdx
ZEKxV98qTSfxqIc7rik/het5R8JNtlQr4r1pUwMcxq691fNspweNdhoavNNKsB7gS3ch1R6/tEg7
9bQFuXTwwGL7ljKkt8NLgYxuQl0i1YLLXLYLE9OFG5UbhY+xPVCDmheBClBQJiS3QYVW/A3Vv2GN
N66AVgAvXhS+Cb9mBcYB8iuKLiBUFxmAA097Qtlrq9nQ+bgpbFr1Md7le2gn+lrHPsAHgLgsJht4
VW2xq0VTAcQKXkpJ/U9liNi45F+P+MZQeMOc650uOTpYaK1w8MG/hPktTOlyFbhDe5M3PuNBFegy
NSUnhxDmDGjOCuCIBvCAZWb02jozeYbiUyBtF40ZM1YTdBezD6ddRm7wTZiRuks3fMoEXTI8Qj0C
c9/0qe5QZR+hYslCy04KhvdR9ch/1Yb6RvTBKc6IO5bVfYQFf20X2iuUhmDlqiFavh5buyjgdEYQ
bC3I1TvFWjFpCNdjzxMvzYDqZhmcqJyH2rI2dTrbdPK7ulVXmmOfLWU8d6igqDU193rShAcrraBx
8ocNoaOoNoCVFgdTQUrnPs0mDbx+TavCPdjBi2vrMSM9ueJh3O64w+Y8uVkkVPMjshE3NVkzKXeM
I1AT/uKEDrSDsukMO1n3rdsRHOOdcoFoWrf97uRV6toOioeksmoaDjwsBmM0oYYigPHANPv8g3vm
mKsKlltRUX2QZjxlsRMZZXTaDU6vnzhm9moet6umjfydHqb8YRsGt2bI8DBNbDhIQj5bvbNo7PxO
BVu4oDYL4EXxXvWa6nuDUOMeCRmmaGvYjlliP/v48gQqBSLSwqqPrjbKjUUSQpxgwEP875sTeSDe
mym1p7I3dSXVbWYSzbMpYs9+ChhHgTsofjqWnm3ThHwiGZo4hOqSD73+ZOtKvwqQ/C9dlemEGuiH
IamIroCC3+lBuQN9A1JdUNxp6se0yIpzHN4VflOsDNMbN3mkeGtbhFDQ3D0VxIQ6Xn4eG+uqFtom
sWLYJ12ziwQfjjjWX4wWcESmm/uyq0H3Vm7wXqr9om1T4y0s0wjXyWTNrEdMR4bLFE5hppMFcANz
hkt9Ye2Zb5U35Rivc1JjmYYxlgo1E0+nkARPwD02awyIAuiV4unQgiQJRYlmr4LCfu6KwVgY1KCX
jQgPkkqCo/Tm2tLrc+6Mj2XZvZeS2JLOGO+dSj9ELfHsmVZuNdxZr/hVq00bXiM/tLdNWvEl8dqH
wui2RG7ueC66Sz1jIkTe12owa4VnP8XGWM3ukH8vVTgSDrP6dR7S5M96+P+qM4Q0+Uz7JJgUNFJ+
r6j320yVSXpL7qQNj6KwAOqNVQzEihSJuuzMV4O0OwNg51PgJOYhyKF8tDDuPKcsXiCy/jA1yjh8
2M9DCmq8Dohes0aowgk8QiskUzZv7nmiLfzpqhl+HOrHJpXRjLAQslx4Ri+YphE+XbnqOqW60/b3
RUVDio7ntw46JDD0UL3NeSCI2EpXseaNWz2s4n0Ad5CQBW0ZWma0sUKaPY5b3Jt2/TbmHnykZgSE
4ZC5FET4FyyKWjXNr0zQXlCkle+tYFJMG53JvTOzNlkuNObVBabP0ShuYruGwBE9KU74teF/G1UQ
UafDM/CoK7h8TRiOe3hyi+bQefYagANZW1Xfb3oK8xFRYLcqekyhx9ZKdKW6ytT0HnZNue2EPIjG
NgA/9GfbKJsddS/tGPjPHUioEywnDB3SNBe5DoWo8yDmeX6nQn5CKFgUUNEIQICDHCMvrDtKFkX8
qlPq3ObkATDmYX6YEsL+GjmOs44IHlpAWetRP5WvpuPcWGgXVkXhPbZFOuKJVhhbuD9NF4hEFosX
PfJPgclfT7aJt1THiNkDbw63hx28mqmeHBx8wnsgNO91BRawGDBqypWfOaRq1Dwh0AuujLTCpedb
wdbo8ictRr9i9SiCOtQbfrk3035tZJG2L0vonypMec8gso6YjlOeg1tIk2ondz00J56oEpc4cGmv
LceN49k7mnQ/EmbwQSIYk8XhOkxG0lRaAJMhoWBVA497wjgNVbIqa2IUdMDQVtB5/NWIOPNyb1xG
SX5n9dawHl117zLSKURHABCssGWI5GSrmfp90A7fKHRUG8tVNxKqzH7Iwi1FQMZScUHKShS7R9fP
N3HUJruezDqUftpaD4d+kUpjbzAkWY4Vvfygq9a19LyNVYkbKr8hgrzwVEAgP2K4pOFe1nuBfGnB
HN6Bn5c9iII+NUWYcN113yId+L2tewDmdGelexb5a3ZjMqiKL6pFQygMtk7ryb3R3YRIwPYq31CX
sjH88uyxoPd9ITXHhOdfwvWyyqOSILI0fZ/cDss1ToSIFpukNq6ZLjYtRa9low7Q6iJy6uv8p9tF
+W2gOqc6T55ThGvIuctwG/rGedSiFc3dkqtm4iWfQrAscgFa03JvAp2PT6Mi5uH9PUe999A0vD1x
Zqw9cQjbIaWXqDrrVJBnaVeafcwqOh1G5W5879GSgFi1URIMxp94Gww2z1QTH0LvatGybd2rWw9b
CtfOvnD4yrrcnexXJfl/JJ3XbtzKFkS/iADZzK8kJ4+kGWXphVAy2cypmb7+rjkXODDgA9uyRwy9
a1fVqq2T0nsog/QVekb1MWMUOfAT1EN4FzUIyUquDZev8THVVMcWt+kXuAfHAIdtgqkOiW+XT0WZ
VydqmPLAqx33Icto9MCy+DggGtDMRHEdeICZJkPPj2YawUE9IWTn4igLOLr//dBXP0rjLhc0+LBh
8/jFsrybpPPSZvAWdUbiStjUhVPHpWXifRjmBr+wP2yl1ryTm1yPVIP1+ynX5D07c3cju+RddDzV
8Vh7gYZbK1zpIqILOxNHwyL1qerlVFRgcIeM0shRnVsduKLL2pILvjlprfFhjLUi685SWdXsqKyh
xssY83YTisNzez/azaZpYQP3pBk29rlb0aVKxP066Bfe+dBO9w6PHk1z9JOE6sNSSytUuS8z6vfG
J8OwQP4lE7Yt6AoXLpBmMXGytJWDkUuwiuydkxYrIBpurtgsmDQU+/QuZxahYMf7mbVv4U8KWtH4
KGVCusSe9vpa/UpoTkcLhMx1XjzFfa5/riUFULQnnUZfkF0bW06/PWP8SPSE1D4UjJT7XBXmdQLY
cI/Xkvfv7J9is7szyZtt4RdR7yaXn2Z2GM/n1jpOOLs5BM70Q/Qz6eSsOQAmxzk3WPO1LstN4wNi
1XPsfAWTQBC71bylZBvWCWsm74rw612znvwjBHm58YySzXO/tWQjaXvtOupP/DiiqBzEtazbE12Q
r9o3R46Me5A1VQ/DCTwt39SI9zGfQ1bkkd/LMdImcJF54+79GUe0zQFBUkKAN+e/vxPVZTqaMelO
Wp+8crtWPkW2uE4iIjjYoQh858RN6lbiTJmey8HXDo7LawYeNX0qQTvWgBq09VEilF7++6Fu2ZOX
iAr8OZS8o7B9KgayiJzoQLTc+cJw4R0MuorxM950VUCC9vBAjc4tx79jIeMHKSGkoO77M3ipxcjU
IxX1YTqjPBTQXo5On1xEMl3nFZCfMcRBqZYvlQHG9Mrs0fFWaxNPWhKOwtZCF2L2PPHEtOW6ZfX6
2ZII2aYpU13W7F1numC08g/rwmsMkcRi9ObYkdIYL6+6UNeK8/aZlcs3pWnjQToFwbX67CqXPznN
o1FY+1KvtGgWLj11RRUhsi1BZ/GtFjHIlwYhVrXU5jnvasET3xXufWJzsCtwRWq8wBIPw4Y9XH2b
MnRd1mbE9hITUT1F09Rwlh6ze1QeB9fqRKey9jtrU4vq9CgzAJFD0T0MZYuPknQSpY1grvqmoPSL
AJRzS6V4DTVugPE0Qrvj69BmB2yOkmwJPSFcHOep8KYTu4l9n2nTMTfIqM0w6KJ+agERdQdzRmwT
MefP2A85OqAy606xyav+AZ1E0iZEmrokVNIqzaIGiJel6LlUR5BaWJ42FWjjyaB6rywpoUwG7PjT
SDCfLkltILhXoWGGev/hLmIIvZaziNMJzsYsWqLOW16dpTYOXKMGG7iV5jUHx5xLSMzElJvRZxia
MVd9M2JnwQi485cektM4n80V9uByKxZlRbMVWk6DC7N5YMjtoBG3LKj1WPP+yRfrva5TeNkgj/Mi
Z9kAhHUX9xU1sf07imN8dP2TUrU8VQ5N+rpIKA2Mr65nG+Tgap6iUr+vF9pHphj8x/hR59TuS71o
A8ubvkz6aDdCjeeEBsDMa+41vx1OFLsh3zeUmUNxjGJ7OtWLxb8sTp9FtiC8QgMtfVLycQfM3eLr
nIcaOp6lAJkYXUq/HFoI2xlFY6V/XOomD2ef7mq9Ydi3ZwE4WF+LCMPGa+Leun8TBL2sWF90twD8
QJ89/V980P/94OHRIyPGWklY5U3dvdCSiak+oUYwjusjpjQ8iLRuaVP+q48D2cjWDXV67OoRF1a8
OEeWyLvceK0V1gjPaRDUKAQJZLyjv5rSNJaH1DANLM7p4549uOb4++p9bs+/VSz3+cpfakkz4Jqu
+1LGDknJkeVyG0c8/ua7Kj+y/ZUQrbDMJVBUwsqkUsq2KdxluejRVq46UuueftfgEqRDPUXRcz86
Ldkl9E8So1qsqHijAprOH23o9u2L1+v/Ys3aCUkafS1NLoxO3tc0LARdXF9Mt7/QIbKrUOKtztuN
CU7FdtJfqUg1gZ1QKOTq7rq3hL1TjGyIVg3ZA8mrbVXpBg0OkBUlKFlSvw2j/1BgNA0RTj6ajPZI
ObxOBifUwY5B/yTednlizyHbGj7TYr/XM09RiX0WZBqbcI15qHKRDTYLGkGEP4bP9xZjzmNu0iL/
TGvS4ZVvjFvH/itIYYBbRwPsPH03MzEzB24Te9QDURpOVGjjE+Ivp1GvGzeOHp8IS1CXnCcHb7b7
qGINfG5SYz+58VXH2hSOKY/maXlLesqdY80nR6enACObLLncvIOtfAGiy4vL1iEsOvVnhyfct/KA
8asNAajUoTJnimirpNtyltplKAdjbbpHOxePQivvIHyCpVDpZ57uSnUq/YkIpPUyeTRWTLAO7RoZ
m16fwDLTZDu1a31RLtVC8FIuYGoRbPNsPqQaZcLtgiwydn109nzOpbCHGBz08m906++JDvHdrKMe
m/g+58bStk03faYJ8J61opeSLvDK86ng9ADkYjpiWblEPj0/4YDIiIQtIndCLFIipkq2bA52i4jU
GeVDRusb3ODqnnZ5g9cx8Ei6SWnZcznUNtSd7ifdoX6DqZbKtA+RZF+FDuiF7b5zzLqAu0onUrbA
8vOSFtKX7nOYGyOjaP76BrwlkkhIO368RWHlUZ9Gjq+rR53XsGsby8WqH3o8RyEuD854jjZFpa2R
/R26p2HKl+1M1/EmX6sm1CCp7ukOiyO4tDLEPnL2xpWYT+kAneiRREQ89VE/vKdSUxu7W15GpZ0A
149nHCc+6gUQzDxJ6qAjhREwITZQpTGuYqM5+B7VnVlhRHR75dTfosywxH7sO+pQ48Grt3qK71M3
gPYMTbTmR0uJL8/CFEH1A+psod4VhJisWmg8KX/K6X4wzO9Bo+Cs0NXbkIjy0EoFOZnT0FgzrNto
68d0XZ4BdbiHpVOUuuX2cUxG/1otyzMWW6p3jDOHAkFUQb3igN7DENqANX6WpYCx6fpHCj7BIWjd
bi6Tg0sDcJONXxlvxpCXPQoTPeM2ffLbxLUOo2LtMbnDe2VA0NB5r29AScL6cPWAw5sMxybud2Bf
k20nMD45TvvDR29RGkzfXe91z0nmWPeLulo+R2uh23tbtkloH1d+qMpuo3n6e93duXzPrX7SIldv
vQ3uw584mfeo3HZELy8Np7zRivUnm8c7matPNjF6UFn1Y1cvOEEGCQSYuJ1tUlKvIzPydH/xajff
zkDKDCnqO6LRu1hQdIsNiNM3L35vOWHW5ZWs7vQeb0VL0Xgk8+Fdv7mVBYewaaFGpdVoPZ/ieY+V
twkqGFRMZXEb2OvylnX0rM76x7wazg2/zECWyIPIP/PEclHPZ949ZsKmp5McAxVFRXmOCN8A5e3k
/L7Y6oo9n9ml+6WR97WHrKTqd0drPKwk5p7qBkaNpj5aa3YHPCfGtwEFkjjJAcOqDIXev9WJwe47
az6n3qFY1GY9mrv6BwfJg9WR0cWicB2MA7vM9a4yyclPPJ3bAbiFMyFH9VgfGhuHuV+Vh0GtkOcQ
0YlC62+piWucSGh7zOM67Oi02SiMV3x5DJVN6286+9mcqcS3WenTuC333jp+kGfZtZb88hx2PbNH
t6qfNoE/am/p4Nv72qp/bO1hLeZt31UsojTo2xkl/UY8450o+ZNifm2FQWBLeQeFPS0+kvwrodJN
q0d3R2PHXWGIh1Hvn9ouuY7qaDQl7UPZ8KtGyCjL0srIbLe6hUOvc/10x+bpkgJ5DG7beNjo66cv
uJsnwVKl/h37ftwb61hhq6Nu/5CRs9taifk38SxjWjfksbC8J6onXij6/zFHfqtuD089FiwuSTYm
TRq71OQlX1Y2UBnsp196Gneh4Vk/8bCBKE/p5/g5Oe0zuxlC7M346w/lk3KxF1Sa+qr41wZtp78q
W92g5O4QlI56N6xyJwvxjHP7a+1I55JiCDVt+NB8+ycf8wuudBMdRP8FX/xeJerbHZZHKZjGJ0tF
LZSCqIxTGEBEaBN4jL12wqaxfvU2z0AxiTRMF/vBopsarQwyIYyd3s6JAEwUH9TFlt3tezPqGK+z
6pxcZuV8lqZ4x1oA0qTjnA7GcR1bDKsueIc2pTsLortXip2b2rd3qT5u9JW6eQeI9+IYX0BhqyAb
Bc7JFMO7XlcXszFvTt1+3DUU7+5HnXOeaVkElVqYjbJ5Nvp4n8mxpuMXrShL5cHMyrfbSyvPIpe6
B+wJesCS6NkD4zCsC/ywNX0uAbJgJWANszhPWVvQdU6Yf8Ei2JLeH8wqvvKsustIk7CfMO9sYqG1
nxZHho1POhAo2TEuvro1DQ+SRNrywQiDS0RWj43rvFoteoSh+mtGXUiwdIdKWO49OYv96L3zJSkS
gu7jPINwYT0j+6hh/txmDYJ+t1gk5dcUJ7hvdpGtp5+aHHnzoTx6nn5kkfQ9FYNkHSZrdJoKCaJK
3mzBfrWzs2/Nmc6y9UkR2vIjQzhQhs9zZcjf64YTlk8yHExbiCQmN5PoenwrvI1vApogbx32TW8H
sUkav/6HpRPzRVoWl8SsOIC724o26N086U+ph1MBazVtrxboQw+5njj0QdUF9MAeaKNhwC7Jks4I
szSDRgj2ccVIzEjL6pfcYRMAdfDD1aAXAM0pDhD8PjPbAhDUx8/kHTho+Pmdnrtf/UIfC15r/imF
vtNRRw+dMu9L4VxaMvYb3TBPt2drZRlZUNt9HRDxUREmfFJyOf9Po6Blg81x5mvy1xhdHp+ON4eI
TgG1Ecc2I7uSW+NVNJ9uAoO5yxuc4t7yD08UiBKuXD91TZacT/nIYia+lY2wHK1GxAWbclgzTkE9
ZVxbWskifFYqYJ91ppoJQNlQPWUMu5HVfJDn2TNYtfS4z7Q9DWw+rL1DdQYDO9BZxb2i9xiMUV7o
Hyho0M06nm0WOY7ekC8KwwQ72HTL4uGl6C1Bjc61T5Jx57o+w0f313Y0PWhwuyszf1kdPC9cd7sb
+zVgy7WdU0iwGtU7EHd8c5+0zwRbq6M2Tp+LbmZ7LpkTri5AsYIUtAfhlQKi7lFfhmZflnoZdKo/
DWJX2kL/4byIMJOrwMaazNXQzAM/DPUGGOouXzO1Q4EfwYwHIu9eXM/8mGUbxrBNAtXJXRy38NoW
1ZzwbUV9Zqbntmwx3tw8RKtzdAcbTZGbS7buyuJ4LXFEdfmpMZY3Nn47b0g5ety+flyakFdLOZjU
0JT/mhl3W7V35VzBo2AavPkWZ6eAM9K7+r3Vz3dEGjiD844MrYFDaONMmyFz7yu3/sv1/MyAbeym
NDePnT8jbkp8QyhNAQdqxviWGi/T+FdV006MfXFtcrY4guLbybAnlm20SSRZtWuMkqXoLLdKh+ZE
G02YOk1K9yT0kfQM7AeSzj7TiuzIJoBve1JFSwONrGzGeb9Qs2RSNtAOVCamSjx3wOB3vnXT4LoC
GF9bz6ecFrg4XrCO1yDwUET2kvdG0LrNE4fX69pjlx0W/DwtkPOnNK79i6BJ2qAQFbp7v7xoFdvr
wqKqinQe77ShitYm068TaHX6slGw1us6ex5AnRr3gOr/piFrWW9izpmbIrsvONeZVCmqtC1eOu+9
sd1sa4rmrTawm+fraNwNKcNtXv0lpQPI8j8I1O0HMkuof81ti7nOR03oMDY6pUJ9sHe5k/UPA/Np
Mpl46+rxYo9xttcLj7N42rynSV7tlql1ts7oAvwl9rtFmaTItaOuHnPOSyyE2M3L6v//p5gYJE4j
42a3YnWA33NnMaOoRfX/+WDDFM3nNMD+eG04tGspKahZTWecrcWOG2/AS0CQTOLVeB+Wz0FxFmbL
4u80qouwwFCWS4883VnZOTP5yWI6m0FLbnNntYal2z+IQpvu6SaG6dSWzt3aOc1OwiQNy5YlNrcl
/hAcDgvjMFWNzrBZpo7oP/DHvvOqU1x3TmBNTh6tznNGpSEl6yfHi4kI5vKxGEkW+c2FcS7Zy0Hn
QkvHYy+X8zSKHviHQ5Kldf8GB8OO2ev62Z3pzZ+6W0DuspqJFTkL8zF+BIlJfu9zVwVz/WoX3CUl
ba+RxuGwM1zcEL64FMQBl5m9e427P41nyZXKK2utqgcrjY+UQ30loCZDZ20/mqSkcb0o30sscxuQ
cVwKLBV1/+qMSRcsiYf0ePN/zi5VXDXgtdsBI+31r7hyL10/g3sq4X5p3S2OMZguhBv/k6c4jKEV
nllOaCAvu/E4w3dyuiIqBWHuOnnEs83vmv1vxRsFO07KYnJct5lWOdtZ2D2LInlvzrdGOlw0dQvT
GdIvBOJJlLzgYExQLJ1vFa17gk/Nd3GoT83wlM3gCmrFN87run2zfpd2ddVS3uhGRaxOssiWEzGh
0YenXsbUWRfdPvUHM0JialfKat0EYK6FZ2Bcr0Iv60erF/nRFsD34l/bn4cNjLWU/E0I7PB3EiSe
+D6jKrlMVOgfCIbRbDBIp37Yr5Qtp5JWMjwbr3C9A9MYHqnC3Tk8F5hA+Ju3w3ns20fHSSGMlIcS
fRxmThE2M4O/rmVsRNnlRBmo4ciPjYtm0SG8Gt/9IL/T6r3SsTu0sf/tjRQseRr9hLZ+NjE9BZ1h
40uK30cYDXFLInLK/HuMklDc3OWP7hKya7vcT++S2YuKFMMxJ8VfQeliLfM3vjw0BPVY8JRqJ1FF
9qqfUxTX0DZLZPw0o2+bnjG9z/dTKh/xbSabOsn6QMXeIbamIqgJrhPGAiiRZaQGUovJnaOC0Wr8
bDnkA6WdUH0winFBixwoGnQkAUZHFem5o9K8H1cP+Vqdbbq/gqZN7ng7nVtteomn1A2nxfy07JJp
GHkCHy7d0eUtRFLe5vKRYSAmPNvnOAXdnm7OcTh3BWSHOMWI9KgllCUQSwmhAuHVKZsfb2Sp6ozv
mU1wrUy6+0S1dwv9XLmdhU7iDdiybh+v864V5Fk5LHZyYtiuS9YEC3xrUCHxvHx2ln1JEuNfQWN1
lXq/SdXwoRnGkyeKh8F3qq1gieCZmYCH6r6RMTUCuoTC2gfG7PjfNYukmbw4ydip3hhoI/AJnrPe
J8pZabe8RKnuJ1P/x8cVoowRyfRNhGZ2hz5lXFHH5DlJ/ArAOJ3sd5L0v5WG+8RhYAqN6ujSFZWB
L4enbmPRSBZ6tY2tYVEC7zCA92axS5J/mPw5ngmB82jWNhXPiWy1Smo2SWbK7pK15gVTZLJZ37FA
/msU5AWpwt4AkEqFEUdL8F540vHy01jC0rwe6B+2xQmQM7y8geeejd/MzLTvhNUVCxPwTaJOoszR
vhcapchOs8Hzqis1wsl+ceY5Woq4j9revl+ruTqC4fV6EgC+g7Ez/cl06mjpkB7DmNctHVoXTy2/
rZcwn9vJo8D80YlrZSJckKneTjE7AdsoLnNC113y5NbNpaA+b4NpN2zG9Th0zm99OyDGrESjSufT
5XD9hXOUIydtZBmA7B6feNW431XzsBCe6mfjtAz+O9lgcDWN4EodH9Na90O/NHZ477dqtV/I6iKA
VTGFcWQVZXVIRfJvwY3NWRevBYYFPD0pE3Xv0rr3lNsWjmV3kxPPIuaDEWYg4eW5GLhS7c9MZQXq
B8ObHbPQnfv8OA7qUhOpicamYeSaVY1lugH5Oj0X7u1NVhXUnLUcCxCK/7CW3Q1qPq+u+KRpIMr4
jZz3yRuOPXYcQQY0PvqpccYlJA8NFU8d+gR8HDL0SWOMe5zuiJ2cwBILtWjgKIgtTZFqrMMW398O
///r4mH6vy07LIOLytQ8J0LDtNPZvlM+gamZTHRQGyNDivsxQ13rJOYy5oOPzoenPhEctMkILQSj
dv7tZyni+yDUV2n5ry2cuk2h1SfRtzwsb7dJ66EsL8asBzMM723ceOd6LMrjhN5NQiYLZg27jd2y
n3I96zdu9A/gg/BlWqfdJ6zbNM08M/ExHNnmEFXgTbWZvCygHgawtQ1W65pY/I3QqWRICRLSprE+
pR0u/zj/y0c+gKUAiOE0JdBSeYjpnd82N9kwUfGf6F5IET+Vs/5cTvJNoiM4PDKp/nklu8w+3/rM
8qV/WLScdwPcw6KOfygmeKzxC0R9Dh5em/lXDK/8+csOZ98VQ16/4NjmNN/g691pmUcieyCOtLaY
KCV7Wq1dNhleF1zCssThII6eBejiNvrtW4LleMf0JydRxnHxfvpGezMdy8UVdWtMNm30/Qzhie6+
dF25vdPxKWmmR4vABFJshppdZg8l1xoKKfX2UqekvkSK9JoRGRYGhnBezSls9G4CxUUQxJfxNy8v
n/jukmC99P7YCO8ab+12eas3UdN0uzHFTuyMxNodpq6qHT5mRntB2c/Ocud465hwTItmJOpFU6ms
tTfroXS6P0ZX3OFw6vRYXVInuTZpAuRwQf1SaQZ9Fx2JUsVbDxnTjjGCf9cKeEfdi98kn+a04fUk
N25avOCVvAfrpIUJH8YuBZW22iSxhok1ZT3v0jX7VQaaHr6XfNPfmtUJ7ZYjh6gEcGQ4EHyJhFDl
warsF8VYE2Yd1mCemCMl5hs97Z9bwugZaW/Ke/HUjXg9ljkGCsEViXWk/Oem+8riAWO9GDqm614e
8nb6sdp+2Po4kh0Lh+dSDA03/vyYDjqzGKM0rTMMo4P1pNksNxDrAbr/Vm7xyAHLEBhsLOWwnuhu
+GRjC88cLCKvy0BgJSpvqljuWM+FlX3MFt6gmUWzqORycggm4zkag1xN+bEaFNsya2cKA4ttis2c
9XposYlBYhPutjXLvcOFwzxE7SA+zVOKA38yC2+bz/m75wHdBgZQwZYL61h7aHSMRpxz33WaQDhH
lBpi0lRt0YVpLHN/6EtmOHWLmIucnQfmRbB68ThGns7LiyKwk2jzd72HEgq13McMAFwUtruO0k6d
B4dBDktLz702Dk9qVRb/XP/di6yO+8N0yJbE3Walp5Wt0vNCFT09wN5zM3FGsmwjNIkbNqSoRKvo
9Rv1HX5d7tZ5fOsrq9qWVOAXJcaFMX8UevJoZBYHMYyI1WLFdzYkbqL1H0pbEZSHn6nm3FySNkS3
5JTSpOUWwmsTdh3PaKVr8GrnfsN8Hhh2eSyLSRzjhDZW2rWjOJ+MjQUkEJP/SMk52T2VVdhbSpga
0r4iEqmAlOehRm9b1+SNmqR77J64LTP8yhnfw1oQAaktRuC6FNgUB3drNRNZR/dWgS/SGfwvszEu
GlwiGAAyUmTSjlhxOSFggw0IPJ4kNUj5wiG0pDGALphzvZVnHL9GHc1B7lEqI6c07rCR9JjIjDjy
lbuZ2UTCG5EgvSEtZoOxn63OjFyVDxswAse05x6kSm2rmhSoKdhRt8+/8kR7Si3/Sq5j2GDBLRv+
+VjyizO8yYkTX+HY7CQ4AZyYhln7CPu5oqUwFVwztaTW1a1v6rR59i0N4A6i866iMQyySnLnOGys
Bzo0CkSUtI+bu9uXgoQcUZbcbWx9wFxW9rwGPOapuYOHlsSts6P8lLOjucaR6uAGUmMQtcX0syL0
nd24bgJ8qpJqXcBAaflX3TIWizsnEXurMcoa/sKjYe40t8wPbtvNEZ0lwGcp4AIQjdGrMJg6tMrP
tnaVfC2lRT1AhSlBcRRIfNlzVc5YO9LknNVPC6bTQJgA0buMW1ZNpxbuVgAQ7cqTBY9rQgN/r3uB
kLjLqb+3N33FMypFSmCsP+dl9g6uyCYnYpypcjOl/eW2uo4XFIxnbT+nafPK/c1s1fGiLVkwZvip
OrnMT7PTQNjVLiNrjQ3vNrB9n1VO70BsLNfCzRG9fJ/MQYELlXZopqZPegjYluQzfF979U4Jsn+A
4fYh2RRFjzpYC3gXqRiOOoAuLBtF5NmPDmlS9rLlnyH1b3PB0WssGt0V5ZMbNycUkO919f7Fq1uE
NRfyxt6YXmUciYEANZiFv8OWQH5q/HGVrm5AzTd/8OegtEe8CBXU0AoUzmrNWP2w63jylT3+JW2N
f2nakbquMd8jglAlnL5TNb+PVQ+mCnuAmmn7SwHEe8u7W2jupTf+SV+1955DQMOCaxqak2YFkAQI
A1W3vj5LPmlxUj2kDu5d01jRum4O6qJ74jujooFQkGddbG7l6xT73bXLcnW0svyxtyf8vVkbOMrl
gx+/wEafzOUBOQhmufqZBcZ2kyzdqWWzg7idfZE7x3jjaXOwjJoeCoFQmRvxq16iR5msqzZp5X7O
qdiTTPrMOHhty4wEjBG3Oqik5Q34ModXnO1cCMO/0X+aEy3fGV7y2YOvePCRSXV8dMSJOLyN/L9g
gBsBJpGstTNEwjN+/eZXlmsZogRnp77mhVLptw6FssS72PmvRYXdXGrtj0a5WeXY4ZTUXJMCwgPj
aUr9E7tsq2cQw/WXYkqKxqm3eJ/H+9nVrINw3WMDJ/NRk+AoS1H9F+XZgxRjEhbNj5Hjc0n9vaK1
aecX8bQp9AHjtcw8cDrYERRVNIwH5GDTiCBl1MIlC7DfgmkR75YwCe/p7I6WJPlyZ+NOZOVxAOF0
l5ldSbSdFOMwGM9E7iiqs/kOd5A0tqvhbxtmKIMdlusyOpkVmbXFQfVD2cXh6/y0rXochkYPZ/2X
l2a/kZxq8LuNVqitPjKiYyBSDxvdcslHC2Onq7wmM+K5AcmubU/0jv0LUq60/9GY92+yhHOcK3/D
aXk9lSJjC1akXpS5HMwAc6FT0k1L1fMTydhOSEwMhfr2ih5NhdhmyOKKDdzot1fW5XgntCnmJb/e
8YWM2xL0MdaJ32oNSNCCuSZsOjNkslxRfsUuyVEqDXpr4KmXbKS1EkM8Rv1gKYeztOUDNRqQeVrv
Tm/1v5gFVOdwIkgseKnoaWw1823lN09zY3enzHpdSIhp1Tg+uDcgJbMw2OH1iI/ga/HpR8i7Z0AY
TphWvP8XHLRDe1dlPldjTd4Bj5mqV6gkfhnVHjA5lgQUI5Eaypbyn6HXZAYM7qOx5SFOqRCmJQa3
3hieNSA2cUpN9Oq+stBfd7WGKM96dbuUGUaduTjonB70XP6aw4hloTiwEngbhIf47Dgb3OR3KkPN
GFz8S2SpYbPncoq8Pr0TOPJ3Rbx8JrRJhQ1NY4XOK6N1iA+lJoap6TZhlgbidAwY2h8OoH/Q9CnN
Ac4STNQlHfS5/puH8qrbujzY2rrVbv1lEu9YO6Kllc3yVnskXRPZRK5XEdgcm3+lantgnTit7Wm6
K8bkjq4HF2COfKZt3ajES0GS9FF2VysGJcRLhhqC0f7BroV5y77Ppp0NZ4g6em5zY9+CEmfbqe7x
/hLHzvONR7Qt5MnQhEv90g1lVK54wgwe7byARw7CpW6yUZQ2VoH+UqbkZEF9vVR2sfe1lt1Qn1gB
2WIiKxBHNyaX2oJXmxo85LyRrctgbBAovdNKKiDONzWkgCCFYlYNQLZrQ53rVVz8osQ+Ps2/i6n9
s7WU22Qdb8KKtV+UZCIxvSeWNONWudHICy5cO/+zbt0PmDROIAxTPHWEmSXTbUi4Xp5ZxXXbQaVz
1LAjMuTH4OpvBMJPHss6slvAyIojxqos9BDLorys5003yJuCAhI7v20JeMRPrbGL8+WRc/vey+Sd
7Ot7k33CmtMsXdnt86hTvb/Q6MabMCbkxXe/8OK/0ae22h41Zk74u/h9TtTJh6ut9jCQZlit/RuN
2QvM2WLfM3hGhIN/tfuuJbG38MnVi3FscIIdpvkuztN7GFgGaNJbk1W5dpul4qkyeX7QLC1J8niv
ViIMGpaVssOubTXLGC321Ae+XqFWLt6+r+1L0aUfjjneT95rTCd9kPL0hS9LztF3QF3V82Mu/zjt
YE8V883WSeFGW9lX2VlImab9lxggs/vk6BFkw/4k0REhacWrGQ3d/C5jJgzaRClHJMQ+v/YAUEoP
Dm3vR7m5PlDdeMfB6UUvS3bsGB+TdbyvsvY+F4IsFx9JphACi3RjOvBoDZdtR6c0TIRYx1fd/Nen
Hbc82nxKVVNhIAsss/ibJucZtY0mvmI7jb0WFhNe8XyqfooOXJFXEHFHEVko2zB6j2vRjnDOOjj/
qrMYnT7sebpHwmFCwzLHh1IRoLKsYmv6Jp08PPez/iXDQE9X7tqxuOSshsTv7OaBOUyULTFITW8D
LIDp0auXaADSUghTRZg3JkqKEiqXbHUqxnHZTayzeRr7GwcfW4D6+aBaDKRlHm9jqz7eNmhu/XP7
z5x5Nnr+Z+GiObWY0415vhneS4WVTn8rLPWN8xBIsQMujWb+cIkplHEJdlXGuilGuEOUnGbb7FbX
laR0S9mdhdlE3NpDbBTeJd56ku9YP+mYFwz7sfgfYeexG7uWZulXSeS4iKY3haoehPcyIXOkCSF3
6MnNTbNJPn19jJtZN/sigZ4E5KUI0fxmrW+ppt4PNIiDOCQIae9HqRtrFm1o5hSZJpgUyBTXFh5H
oe+kv6eOY6vjhVsXjfFoFuynCQ4w8QKUp0lYzjqUVcJChrMg09BJl7PpWjn0RUNTn2xCMTetTQhi
MYQvccEQ7fa5GLQmtpP5y24PwU/id/EBRxkXttxED+OPCQBAo5h/YpRvOBeu8WzqpgwpD+n81p/v
enX9aFrTIxrhbvnnX3H70ro/5sAg9mHlVocpDe6aNBo3sNuR/si2OmS5Xx5u7zZhrth8F/xd1Tlv
mBYtbj+hgmqwGBHqrJjA4CBv8n88RDAgLGMW+go1G8k1l0/owHAtkyvP7Xtvr8bt4c8/6y8f++M5
/7uvuT3LP7/6333J7WMS5T9O1PmF/8vX3P6Gv/zmf/nqP371Xz5/+xF//up/+fJ/9xv+3cfYK/D3
uEbrbmuNpKm//GF4jIvd7YMoKpDV/fl5k5TziWsET+T2R9lsEScuo/98Yre3ikIF/3i2eGfTBgTn
Pw+7f/n+P771L0/t9q5++yV//Hw1TMXu9v1/PM3RWkMaWeSRC0ijVzvmane6IpyqbGnfizR5Jvym
2xYmgnSHJAASRLMe1N29r43dFtfCC5vznD7T33XC14AwvXeYqJYSxRAralQUxu+MCSgNPKqjSYb5
IaW3mmy/WcYMMGMjwVY+sclE4exY/Wzu9fGMY7Jlw3L0dMcBVOghV9SRxtAr7oC5U7UQONF2/pYY
OntHfGA8S5WRCQwDEjp+UjP7o+rsQw3JbwsWDKN97yduh+zCDuGVgvpiyIQSS8VkK6hoJVX2mjVU
DUWrvjNTM06ecveE3bSo1lNjE303Y2ttmNYQNZs3/trE17y1A38dlJb3CnmK9l+XB+4y1nn0wt9D
Q970RzSjZvKggjVgfNGmdr36RP3HYG6s7mRgE9/Xl+k2wHCIxaH66tkHW91IsJ2NRaTq+/riGGqD
AMZZR5y/kMbucVQLeKDsojJfRRucW9QqbfPpSk7aFtPu0rI6Is+89iwFwDlf7jsXLWRfzrKLPgIo
7jk7o5lVEbHCE+x49rr1cDAaDs4wfvtCuq4gIhs9bd+4w2zcx8foUXdlEv22moJXpmojoA3zMyJ3
YcvUhhRaCoLAZPzuDqlaRvl7IFhQdSabDdY0TEapq5cG3sQVWYbXCgiaBMe68XPrZ5jsVdJ61XXq
8kseq9/sA5LnHHnKagSbRvFnfIUWqv5W9bgd9BdJhGngtss4xgoaGmoZWOK+HmIMeRnjWNaj6TJM
7juoYsu08voT0YdL6pwYiQyrYzDqi7HD/NkbdKrlqc/wDOt68I6H8Zt0kN+FK8wVkLkjFHWEoN7A
isBSzsoKja2NQ4sXoteQ4ZubGnm4Tt7L3qgph1v4Q6vOrSxmQBxZhqkjcBmSL52d40GkwG+zbKV5
qC1JFuSqm7FJRtBuIMMYFknEEI/j6jJoosfcaH+CjdsTq/YJ8bZfCxsFd5x8GiSm7GSqBUuD7KiF
Eh19PVPXqWOEG/hXLfb9lUJhuQ6ZSjoerWCSA8StJ9Cd+Fd80sGzWf9am6u6peWuUtKKYenSX+aB
edQyfmqbyoZs5nnzQgidpWU7XRUvNMCvLSisvRe+ss6cY13wLYQqujTCy1dlCOBE16yHJKZwsQnf
xOyg4U7GSXZ0CtKSWfRXA9wL0abBSRPFY6Ba+OgpORg+jIlIvuMZGzCNdduq64w7x02+7cZpd1gc
geW6ME08ciE208hCJ+bFhRb0Fblcez3lPUWGXbG7nCCCWtXCLoj7Hpwcg99pcul+aqZMa+JgXryB
UdcAFh9PEK+8/MIFC4ojQSdCbLMfoyEM/WLpyXEn5iS4PrAPE7XKMh/DNRm3BRIHdEXmPitYPowQ
itcJOjDyjSh8+6HbsTFYJBmn7BDZvw2/3aFK6BaYacoj/05eD83bhIQhLvOWMQr7itQzfnX21Kw8
uvYV/cZ5jLoJwSXWjhwvWjoheTNJ9mkChiiaLJ7YQ79y+yYzbuDqhhCW703Y/CbfpJF+FFmNvdaa
TrLR25XEGLkcmfU4mZ9gh4wEoz3F2Neu9gVSpqVBh6zrwzGq3sxKf+4QxbX1bJdF2GwSWrLPEm0L
FPku6+LvHggu9FpdrrNuPI19wCvAUF13nWeU5GvG0zWirrhdSL+7q0352jQBS/cREIHO5nsLM7xa
poiUClPfWkO/pwEczs4wcjFfc40Il3EObjgAXKM2gGad7dQVH1qbVyca0mfXdR47JWgRGEIvojUi
mBzeAie8EyFx8puMW07mPPSuQFEz7Kw4Y72i4/9gOxQckU+uJXPjrePYciE+9Cg8OILx/AwstaoJ
Bq2WPEmhNrBAnLUYKhLe8fB2eT4tGd1f+yB/McM2Xrgg7rZ1hnSlaFGH6t5zz4gDSRdqONX1H0lt
RrvBkM9lnp9cG+Wrw050GtSH7d2nrjkhBmUfQ+710SXJdtGjp1sYHbOjfJ6P5dJYG52VL1KRButY
l0gD1E5qrPEbnYl3iWbBKYZNLYvhUCOw4VBHpe1o68yw8d2U6scz3DsU4tEYoE9PWGLzj3ghVHDW
dPjpksPcRb7NRrfZY2MsMJeK5kj/8RAG9j3HA2Q0W7tKndCsYjNGzXBJ3LrCaN0mS5/1zmjom0wr
Zk0wrXLt45Vv6ozbpq2tNc33lln5okXJK7AGtY29dlGuvNF+KU3lMKehNQB4wtxfSx8G13F2oXQ2
ZWyPYOJwgjHIWtUGjfajNPXyqEXtsSi13+ywnDmcoGKkar2/xeRBMdTv2O/5ZA75vU1sBRYi08j2
6LPrCwvde5aNC0eKt07m/sHrZo41FUtL/JUbD88klW17LO2wPspfzCq+edtb+QM30gJxCD1jyJAe
nwjLW28vxuiuZLRdVyZLjxzCQV5qCHDYRphuBwWxXUWsUllfBksfk3Ef7UMo9YuwRhAC6gs1uYrd
BxZklmM9KzNgXZBOzj5pa3/rCyYdbsQWV2BKYfbHHDbXPeeuJCIP7u4OidbIMDhfeqbj7kWiWFSR
g44R+RFG4hfxPTZu8++Bhf7OVsUz0khCjKdaR/3cPI2GGa/bnRx9/+j1ClauBg7CDhHJ2MWPF9cn
ObqPWBONTTyOknrwJDG5nu0Ro7HeJNkmstAdwE1aNJMQLEoW9eCggpucdYrUxonQswiwwlbfLDi2
KK0s8+CUOCCUzvjiq2CrHZXjlW0Li4XE/ZwSRkJyYgpsW0a8qvXxIUvyU24/xS7SGV/baK6lLxUr
c5mEbCogrGIc8T+0qrvjgLzCRphvMnT5BBaKnsjaZMAyrg3tafDyfN85Vc4q1njFvOjIhP2Q3RhY
fFixalp26Bx1h1SByJ+QJfAgoeVbLugU5iklX0XQFTjk31CDmoVNVsqmMqyII43bZ58zqxM9/Sc4
D5/NAqJMypFMhyjVk97ilPVm5P7LAc16qREkA7k2+hD2rZHTmbvAjH+Z9kvvpi9me0WGzShNVfcx
6RxLaPDMqAznLZTxyYzQtUcjEyBnoFSfunUUfEInlIs8SNQxDSikI7Q+yVi/xcF0IlAbXvY4xfDX
EPAV1coJESfVCQPHoSQhQGnLSXnvrWm+1VX/pk/YkFwnRwedaDu236ivaipMDvBNVjOYsgU2XH3G
ZJkrk7wpvLkITcB2O2hb8GOW2utslnUH7sJ6PoLGDvINAMF265nDA8Mmh646B2KeZy/5hE2S6yFj
UxbfVpfCe8ksogxEeXbJeNyZjYNZCoh9kswhzA99BXkk95dTaIYkPeC26j/JkyGKLHL3RT7aB9cl
r3Aa/Poug2XE3reznyaAn5huGufQxUG8Rg/yExuNi3zBl2tCQhHK20N5NMMCu2DEolhR4m048A9Z
zbx3GTJT4NhtnYM0IrEpOwR6yIZiLjxR+NDJwD/2lY5cLMiaj1xrtoEfay8k2m9F61ioXFR/bViT
3FGD7AVZ8FeMq8m9byVnIuU5ZxOK7KpX6DP05kfAZGQ7W79FMwOtgDqzbczcXhkW47XbAyMQfQes
5KC7NjPwFOUzQRTms53gCfLslgjrOeCoEtU/3u1ioyfvLmbYjv0V01mqnzXX7l9rnwOFUEMxDNG5
dAc6v4wdfaTr0x4ZsHjw44CVcu9pWIx5l2GbeACQJDCgJEB/5o+J+QGpgrnkyLBodnn39tCi/luh
WmJo/r8fA2U5YlczRrZ9//w6WdREz1X6vcEJt+nh816bLNXRuPSfBhMNzFvOuB9kPd7ZWutcLTch
njWJP6TRGwtUcwrZnK7ubm8FQ/nGv0rf/+XjnXAPJCwgmHW8zQRG7wXqAjHs7D02IRjjF9kZ9qpE
Pbkz5s82ifKXwtGZN0ZevcLtQWdMruilQgRDdigOt/m9ofLYXYXas8kMkLs5nSRed+9B5PW7sJPw
TSFDByZr+Qcqy+ilVC3+eS0Ej2E0m0gO2e72ZUO2Voms3yZWxLsgql0Mg0mw4XeF9Nl1dgqFDZiJ
Mm7Ew7EPjNo7R4wv1xpYj2tn65Rd5BK8z7EIkinBCzDoJ8fDLK7N/xQnDMghmB+SlsRfa6KAJ850
2SuvuTplHF3D5o93XL1srwKxF/4Xojehk6Mqqjz7qMIwP6oI4UuXCf3e0uJ0VcbNg2Mk9q72jPo5
qu2XBrAcsZG8l2R40+rQN063TwIiBnggGZ5xD7J3bRElcIAGFuqD7h9zOfTbUvezu7rX6rXX2+6j
zFEjJw2bQHBBdI4J28QsMe+9wB0eS+xrdLeei4dfuLT8PqqUevqWOG3qYfo9uN5RtDj9LDpP6Lv1
O5P+FkGrVePvwUk7Ap3jDkjBMdUieGhThsoYGHsGlZmHeKyszo7ltjuuhMXRcmtUDoZX70NtyE5T
Rq+o1bSPoVLeA1YT7wE4wsp2uAv2Jad8Lb3+pUpgxiSd9wYO3dt4vjlub++WBkpurpWHAgMPGiiz
eewy1hCkGqSH27voXoNtN/bfVSxfozwDPm1ZrEYqjd4hH4ynPM4FXQcCzyZku5BxvBilzhWkuDOZ
2z/pSE35g5vf+GbD4xTZ43b0rEewueExkV23ilps1lyu5MWbHwo3lpfJV7DePVwut0+4insjmhk+
A4niaMfsalU/bHtHjKsMzMY6jKzh1PcW+TDDugWjciqMibKlLx/M3MeGKYraBtnDm4mK76TAlUuM
wiWtavEQx/1P5UAlBVPuU1pa2hGE5NyA+RUwX/O5s+blcF2jAaf6OjPjcvaVTO9zqHprentxrEiD
ugSE7qwCfJnUtEHJOioJ13VFzHnUJRgXuE8itoOEssgT7t+FocePVdEX/OsC8Umn/GEmRntvWgFX
wnzkrlhDkPCLzLr3g4diDlu8PQxW6uxDn6VskyL/DBJxuD2wQRAHwoLEwWcZwNhjQ+PtztlD8aUZ
rZLBMIGxITloW4vt2CklwcfLonA/ggw8NTwhwLj+wgX1eTZ9ESKmKTYJvK4Rl1xJc8d4YKVhsHwO
2b+zBqOfiNc9luO7ISegorbYVLrtl4vI98XICRWimmLtQFmjA3fe3sITSeoyODodA+WrTXswtNNW
q3IYV+lgnuxB/MpumR5B47/4A7L6CkfifcGxnbtA5iCDIBFIRsp7oErnSSMVjNGUeVS2rjNikeHe
hSd3DG1r3rPgSuqaaWtEXAdLD3ky/8jq08hsdOki/OHJX8sEPLZkO26Rq313e4BK98YZT5fZudoD
chZn0YeF+61exTgMOCkRZ9YAYx7GCjcChf6SSbO3twOnPePpozuSg3vVoQ0urCEzANK19VHMD3z7
sR3MV78W0bMI/GDjaCOCuFhpT9g+Lx616aKfL8pBnGyEpecvMhD2IZbGUY7lV9Nr6QUndWKusIgP
FAuULdE0XDRdqAcukOYuq1sLq2uk3oq8fhigl69YsAEFS7Tm6DMQnbDYnzGi6xsYy+ow9WZ0aYP0
qpdG9NQ0+Zate3cHdahcUC04L2NS7WkxCVKPYVKYEyYu9ss08a6HdqBgSQubWjsUlStPXAuqDfAT
7ZEqCJd8gvyi6bM3ctC7a5GwvcnTND/aZaKIoSFCs9Wk9lRqhrPDnwdZTLe1J4FCJW+iqzHwOkcK
m7HHkaqR7Mb0CzK/0xxk4MLQmXTnCMOUFr7gpGpR3l5AJNrkGxhq1VwJfBwucdqi95wfdGWNFyz2
19Ish30g3skeXxVotvJCgA2F+rtrlBvAJOP0QsuCRpVD95HXk4FB3+ElIlrJwhKyQHHoX6StFw9o
2r5VlWhLHJsRvuCCFizyDlmZYbGbHypEQ76upw+jKkAhMERtNIPDbIySO+bp1bGysLjMH7o9YLCG
s19kBlJt5Z5uD/nEtS8x3Gl9ezeOSPYu0IujnMz0QxSK51uA1C0J/vZgxUg0VBUMOwlp+ujozrS+
hpzkd5NkvscEIN1W6M63Lk6p5Zjm+0jGFORYaoh2cduzBV4G3kk64CXBgGSTkrP2bTdGKUKSwO0t
pjpUvBFeaOVH56HmBHYDK9iANaaldHEWra0889eG5U6PHuvIUaNZNKdCfyxqQU7fAMzu9skxQyXh
DqTrNmx0jqY5MZK/vTnNVyNShFso9TaobVt3L8qzs30z1NbOlS6mL0R+DfjTAOZw3K8yPxVrA07A
fT7lKBgjIGOOJRRj7JIE0PRE9cipm4XGEch++Gr0CG8gPzx7fRYycjeJCYukvKZQABbgJdQ+CUV2
HFHVL/LaK0jcYk3OzWP4NbSOWCHjBYRo/eJCDhuyex1SU4PCm7fLzK4v0VjuUhVa56rPcKvXZKqA
g7DPzVT94yFr9ILCyhxpDqbyrLUFMAGsS/sypB3QaCQSFDI7ifRoNeLROlIM0Rd3FPhT3zwHgZ/+
aNO47hj+I1Nnk2vTAKKarU5DlngPg12nm8RKsI337h00DgFWFUCyBVj8XtXwX0xh2+BQRmVsvR6z
Xj8PLahZGUnKasPtCL4b16MRKRr0Ap2EZtuy2Y+X2d7GUsnLJYIDMlltq1CUXaLM3FEmfaqoqGGR
1kwx/yOR7Rg55BDBMmTOrmKKWxQzDh1gdOQ4/i4sA33RlO7YHn9wVskFbHdzJduQ2QnGTe6mW290
5T4dMcqrhjwx8H80+tjKOqs7T3qzt/xCblQwuouyR59KLWmgmLww3mWjUbosM7qtb3BmVlNzkgPd
qYU8nuXYqpFccu3IIXYuSFfYB0B7kkfKhIsj1HLH58ac0hP961fJEn5j5/ZhGKtq7+ujdxpNPCIl
9OftzPltXAKsKFOvg6ENS4XFctlWVHVNxRssk6yodA+GI744MN+LanzNtAmsfNGkp6pbudlnJmR4
tX07OFYMYWl75cZX86zYMvXDwHCyS8VTivcxTwKm7jaqtYn8myTYl07rL+LYP0VFka7Z36BmLoOv
uKPAy0fnqys7oA7EB/RpbR8rs7/Elv/cJIJL2LFR58nytCMnbL7uAXpaGArbMMXXorfE3sX1Vcvi
Q64jaQGZxAacDKYu63eZB4wfzefGqENrS7bLd6Z28Wg91nmMkhgR8LKNXPAhDROtacq0dUoo6Ln1
TH8zDOihUsN6nbwCAWLXgi52AX3EJtWv9B/M0t62EYShtvDZQrTpd9mqjyQ44RMFjJyx2yprua4d
dytNNKXYYO+xbHmx90u6hoeyLeAKYyMKY5R98p2IgZVHA1TZNPxZBEGoMLKlLcTFRve9xcH6zXbo
MXOR+mig7CoZ7L2W/xzIoU/AMzulxJMbNXvKISAQGXP36Ki53bPv+MxEm2LRFe1H4vhrXm8XslyC
owFbJWMqtEWTbu9rEr+wLt6pcxbBgUNSJpeMMPv7etnApb3z66pa0/S11oiF2WVkPLg+h48dj/u0
HIZ9yd9/UtV0qhudmzBFa0y+u6hsbC7oRQYLuYPHknERpN0RYPaG2ru89ysKoxQdYOsBixaMZxyj
GJ9sLxdn0y4/Y60+tUp1RwQQjNm07ClRhJiXLrquJvGqRR0BUlHBpG2tTjsFqS42wVCodZLl0zm1
kXYz5hLrFFyGXZlnLTAPICUqaDrRnZXD5oh0CDBeua5isE6FFvzUxHIugG9jkkkdspFMg8wtoKqe
b2wRmdn3Q5x/9ojWp96FuIv+D5XFphyraG/20a9Af8SVrgqKi6iVV64yF69EC9iaTA2yu8RoRnD3
2ltVtV/4JlFbJzahbHD8a2v+HsBFbuM9o86olmann+0hdSEKdIcK2z1QnUnPtv0w/u6H9Kxk8e4j
ft37sn1DPxSzpUi+hl903Cw/zH7aRhZbqdDlNcrQ2DHJZs1msHcq9E8vgZhYOxmGc6m9DmhnFlED
YrCI3017fMI8wWjXgAMNHy71P4VmgxCxGVlVLeNdbzCvnXYdw4xg7kByvxYo79MYtfDUNItcDFs0
S6Vh7hQlkyJNa+20472dmMmGDAxcsGn0bBTSY9vAq6T6elHXrJ8Mfbr3dNDmdjtDd0ruaJCdYr1u
N4wE3yjfIs55ru3zYsZrsQ0ELPM3pOml2FOwyvQ9HKUGg3sfZsi4cBFr+n0fGpfCid/TmTvdEASw
Yte1YudJKTJ+i2acuNxODyWpbWXPbVsL7WQ9BI+5V0XrIqzQUwsd4PkcSJ3gnHKpym5tMKMP76Mg
pS3IT3bWvE2Ig0lPG94pMg4d7hhyN9YmVMhE/JRdk+FmB2rHDf3Yz9C3IlLvoVEYO7cHoJGgLnPJ
T7ugqzGXRfWp9+M38uSvdDS4zvr5R7wZUwGwxOc8qkb/OMjeP6q4+04T7HqMrZOV0zoEaCQ2wcvl
70AnY4qrxheCu5fWzA2M0lTHbD09qJxGmS24paGjybpm2Uq5ziUWnJqdkh7ADC90OthaeyVa8rep
48iq2vtU0Te2c+KGUYr3qKoeKOJfTYUj2EpBRDThKdLFyZynjwbe/7p2fmK8y5Dju3MYXgY7RYMs
dpOijyMadzXGerNmE4b4noWuU7N+H7MvVTgfps8kQmv0JeFhOPhS1Om1Vv9qE+2esdHZ8yV9mn+I
vZR0hIe0CxB7S/OResTZyaHewHI7IJyLKQXbpyZITz5DHup4I47Oce08jaRXtzEE3zTAOkIawqGQ
BZLQFrAxHHaeD/uWJnlIPJ/jBFy1tym4k3H8p3i9xkYt4rFACtZf6ImgbOREZ3q/tZjLRx2Uwcrf
coXaJx6K5QQHLPJ9x8UEjJasnHkJZ1IFHg20jp2PVN5zuBXFA1n3iRl9RFL1O6GeMtgoEPptuEc9
zkVmJaVlH1Oyb+oUhFWGKBkV57Pds6ytvGoWP2NZBUy5Y1t58TnNWIHiSdQfAxS6RMyog1cE7+iX
6qUbgiz2WV+zscM/paqTBegMRDC0cbP6zlszIwU4PJV2xFh96DgTYyvf2Wn9YDfBW97V1zrFQV20
7FxKTJJ9id4WUPRi0sWumfKPLrG47iUFmrrIvYvksgnnW61MWPd5sM+8oENOTHBe5LP8o+N06OC2
jjQ4nEFs6ODPZGf/xrZtrDVuSkTYrnsjX0c+tnqrBZlOpOCyROWzR4YtIrdHb25QaZEHJqcYgYiX
fxNhvCR4fG2GsOhku3csJK3seLcyLt5w7SLikPU+T947EX7kQlnrMeo/Km1Ml6WpIbHLnZLQAII7
unqPiwPkVR18NxX5z9SSXTs+jW7+LpysW0mBTjFNw6NhvGgZuhXHp+bTdZBNLWfpCKyae4w9ZMQZ
KpQLky5/7FEPV41JZGJi93iw0xNDgKMeQc3V2PoW5CFyMdUqrGCEEVVWsTctYJXo+XRuXftoIg9Z
MQvhtqqD+5Vs+AjdqdbC8H8QUgoADCYQ6ooypTXJhPHNFwIeQVJGk4Omsl97ZWGdUPllLmFFXizX
Zs3iKfvsLVttMrbN2OLQXAxC32tW+tqgFQ+hZ2loB2a9dqNh8Wi06n4Slk1mwFOl8IuZhrpisoDV
DWIwTjAMJLV2NUeTFcJY/dKDa1BpAhGQv7SGDh8O7MqNw+8t3OmaTDUgyNYH5Rnla9AVHZwRh13g
wMjTMOgUdZuEHYbmcf7VC/jWMdHMCzIfoktY1wDlmgzvwrNfaGfhNgYLOTinHA5RlN+Gj3IutiD7
x+KSc/hqv2rTW1RVGUD6Pk6lAQ4ycKDrNMGHrLk8xi5+2kCYbxK/yKqKCfTT0q8EAc1B87WIEdnI
9l2WnyMlgoIpwGv6GcS00072SYXQ36Ho5fas1sACEFkzv9ZaZoPVHlFxQYht2237MTsXjVttkFA0
C9O0HnUtbggNgTc6Kes7P7s1KRsOMT7L0kamqprkws1i4Wb8k1uKRoA8/dqP82RnMdldglkrflVE
KNWivzM6/8Hr+x+d6xk7zbm+azE/I1ey2+7FHVAlham31R26MQHyJvEBnxYxG7m2wW8OZeHeE6mk
SvQ1tjnjTjK+Wlk4MFZR168awrzvGyu4Z2MFt5vZIrcN/Rs5yIYSm3yBdlq1oT+sojjGwp0w+fXT
7sGsjOHk26AfvMj/xG8xq36zfYXdD59XsbOmpFrJzHhV/vCA5Qghz8BwacqhQ3jeaZgL91bY7RZ3
HLIps1g2KbkH5LIABMgGfQvlFG+9DSCLvOKV4wc/Lj0bl7j6ME320emrI2XLqYm0rzBtj9gi1w6Z
YGHVf6NpEHvbTd4R8OgHAi84SLJ4iYE33pOey1i7r3eTjj3cV/nWYUOGVJhCE3HZmeCnVwQ8SIrJ
8BKTWKT0MoQUMIVuYUXJIOKUnfgvExWMAgJqRulsBucaZcWLi/ch168CwcO2Tos3LaFbqm1/B9j/
0AIJ3w2k2DTla1QgHDdCSbCCBX6xiy0c5hKknD2KLTTmhjgMLMuSfIKi/SrJE6MRQFDk9eYz0zS5
JGuTJA3wpV2JESCDPpvLkZgCBx59412UURMwMj7h8LoalkKhScXGiDiPyBp8wRvoxe3By834oGnG
e555+7yZmYamh6TH78mgZCOwTNrpZWTcWajpsTaZHGYT8mMHSFY5EztVO6eY+uWicyeU7uascMiN
dE2O+bNRsxo29PZ7AhfLYn+vJ+3dKCd3pXvRDmzleMSJ/sblcNOArs20ceJ6xcrAT/1zYHdYxEa8
01VWbdxgZBHRgKo0q35jTdZTlTlvbsuB1CcDfWcYBKvaDw6Rgdp9CIGLDgwaltaoLyGAGltzZLMS
k+lTQiTICRUh7E6DoiY5cbXmUkYQGl0PHN80NfRtRvQV1MwD4jDk/wqLyzWpYCQAgFQoGmXJEgYY
C823/tsjgxoBWbgXvfvbyjQ0xggE/BzHQMV0j8yVCxzEVxVKoksIzdITO+NlHXGBuCxBVY9yQ3H2
Z3OeS2K2a6T8x5L0n6Vr+WyMkwZbCOCCKbTua+L6+KkxTeKkt6DeO/4E8qnaApO6DrQyJqgAooh/
UmF7nGnlTVjp8AeDEIiVwcz5yzOq+IyEmRP9ZSAtkjzTz1YEAcwpxJJDaH/Yghs+E2nEM7PliX+y
kV4K6YSHDh1Dn3XyaI6AUc0W+1gCNBt3XbcCYOaunMZZZ0GOjF5PdTboTPWxtQ0V1wOls+X2uhDR
K4TIUV0pLU2oOSwYwrXpfjpk0G6IRI2WciBbC91KtUNkucAPp1Zp7SPAcKpnl9XmvtFnLC/n9R4g
xjpvF3EWi62kOcXuRU8X8B9fR+YqqcrX2Gi7nfTh28RxDkTaZkU4voaOBssSuQpr0ZUFc7Qvgocg
zIpTBm60MNz7QTIaamjzHNVlDxnmWtZ8ezb7jz3ROaIhB88K70etmuFD8jOOpujgkvhsCq87NX1O
9g+W6Z6Yro3FUyRVqrIWhkNmbam/s6cB02YSptn1CAkNMdcIptWsYiHozLyEtfO0H0XImqGXjwVp
EzmcScYtKHKNGEkntW1Nwp7Jsa/HMDu6gIRelhdYsNxNU4b5DsflNbYCEuNya6lr/HazDA5akpBt
AB106b2xRyC4o0SfaLb7yGf0xOHMZKmZcCi2gIfQGzTcETQoCola2JpncY7o5UaUnkcPMNbL2rHP
IoI0jq3Tx+nVvRoBpDeZ7ft0AA8t5iFExZqoc9M7qfVEz1vm6faLVUFBK12b/hQBCIsesadv4UzE
hesjehDA5IAkcPGFJf44ilTblDpFi2XZH2ZNLGVHVcQFISTacB876Rtj4XtQGGAYzZYIeD2Ri8Qz
IQRMUE+RePHlKWO0v//t//zf//oa/jP6qe7ncLCq/FvZFfdVUrbNf//ddP7+N/HHh/ff//133/At
XfdN2mjdxrtkei6f//qAOhXx1cZ/oJhQmYeeYpnFdX0MAHJcUoCkgcPonxXvcI4BKobAuNZx75xC
jcGbORkMdS1i1SzJMDMA+JsoNJBKwo5GumvtScN79Mbd0KXyrs987751bZ6kLPHYW7NMog/v/j/P
w/t/n4fNn29YnmE7lqE7MPn9vzwPf1SpKEpQ78BbNrromx227n5hxkV/D7s2BUZrVyuTLfxDnWav
ECSQGRfNOTA97VL7YbAbLPFZZ4N2if2NI6volLvJNfX98UCcQQkmQv8f9s5sN24lW9OvclD33M0h
SAaBPgfolFJMzbNt6YbwIHOeZz59f3Ttqi1xm5lded2FQqEs2QzGsIIRa/1DuYX4BvUEAqjUeuXR
tjLvRhszNBCDxj7d3yXT+XuXdMcxdEPn7mUblvjYpZ7vAVQQJ9wibBYxsFTaU24Y1HDCS99L1M+q
L9ye4yt2QIFxivbnxI2rvkdDMnkL+9LVOputIY1vuBUYgyZu//ofXH9JC4TRc2knj1bSOFe//mdC
huKKdH0NSy8ZRHeL5CFJYJD2T/PV6aTMCxNlfsSaug4Hoj6FYzbUQ73Li/qkqtPmrlJHfyM4wc/R
lDwDU+WaZdvTBaW85FNhs35IQFCNDofzRm8LUs1ReNNqnJ2SAK+pX3+0Mzb9yUwAgiTprZka8jz1
xdOvPyVm65//Gun/9SEK6l9R8T2n96EfNIs//s9TnvLf/z3/m3//nY//4n+uw+9VXuc/m71/y33L
b76mb/XyL314Mq3/+XanX5uvH/6AOh0fz/v2rRof3mqqIf+K5vlv/r/+8r/efj3laSze/vsf3xFO
b+an+Xww/vHnr+boZy/4914xP/3PX82v/9//+D/TW/Xtaxh9Xf6Tt691w79V/zBsXMpUHW1i1TFs
HsaNk98I8YdtC1WzDWQppPj1mwzjvYBfaX+olq0LZ06skMVUjX/8V40QPL8y5B/SEKamStXQdd0y
rX/8q+N/bmP/nLHfb2uG+iF2QFGa6IGqQpXUyknvWvPv321rY1sNtl536VbGRXeKt8+ZYZD8K2eV
CkC0Z8AFgBt3UBFy1fMQi+gvDTO6LSowOyPms6cK6b1TFMtR3gFYfxIVnNgbgMbenAYpHsoy7bZZ
ae8aE+39BLeVbaucQC6I7tS4DC+8hMRvb5kXOpZyB/ZsbQ78v/bsuXNQ3VWpabbQYELqi71uyhIl
rnINAXrFfrFLKrg2wi+OfdNI66su2kcqX5+8fJYir+zvsoT7NSDxYrQvzuS8vVsUv/mAGB8/ILbB
lDmsAcekwCixIl3sUpGKaIwDn3YL9/ZLbtcvtczJWBVXNULGJ5HYYUfJ8RVznnroQREVGQah3bWV
WT+ph6FZaHvfVIOEalBz8pEg1hIKHAAeqCWGJCGK2aAMgwQ1lD+0QH42pETh2oL/IpDJn+Dvqjrl
oQq71RBfEWXizEn2xu2t5PP+rs7D+m7YDVNXWdD0VaWvuqXP+/W7NZV2pqEq0lepoZrU+4G8u0L9
ZI1I0yFLqsET8Mg/+gdm+2/jO7eKu4EUwjAtTdU+thqNSYSGdaZuaw3TnABoTGSB6p4wQdnfvY9f
UCZSJ140y1JBY0g+ZotVZSOrEZpmo2K60O2ULuVjp4TDRYeRkupr0eUkB2/7HzdpEusqrVkOStiL
tQN83my0Ntcwz4Qdp8DvJBti3zspnPDaAZY5RFRY9repLbaGuZ+mg12J0NifGNTFiUcrDKQv+3rY
ojBtXiTeBUp5z3htXfZFcjkZw21uUbbQyNLllCpO97f+mzVkGZxO6PJ88tIX+5Kd+IDKPbzd1FRC
nB0QgaU8H2UxmeQZCQqixof79Z83KhyVLVEITdOtxcJVPBzBRisat2ZSY672ZJp0tutPs068DF0V
nUxQOw4Ns/73aLFYrraFRhNjLRbLyfHg3cHMG7eWKF+V0L+pID3nITURkC3xaZ2iPtUGV1LDu4n7
i6Xs0iwOD6zp3wSPrVqq5DvFF4f4+Rg8hW6D1LEAvRnhsMMmCrfZhPWVh2/7R/jjUe1X7Ng0JA1q
p47B9vCxHak3kTqNJfcIUMhFgruhHVySTp1XM+LpqEbD2dK/7m/UFH8bY8F/2IEhDbCYWVgfm/Xb
yB4DUAzbUGB+K/Pg3leU9DLWbhvL87iuUWDrNPtcC+LbeMh+sCKDkxrkF0oKzTclvWfEyYnFheEO
WYSwsPeczpj53jdwdMl+NEryrKcBfjTxdC7VGjCZchXAQUd8FZA6+P9n62vXGne1GZCaGZwfWqHf
ebOKWqy4Q/zUB9n3SotfjDD9nGvTlz71X4covpXmaWvHT35JVtVOqWMYhX7SdMPpEJPMRcQRBCr+
M6Cvv9o5ptB2cJYZ/qeoHn6iAVGRyUjvzInbREwRX0EtAilRGX5BxPXWicN7xPxuIDrveudE0VJK
Y8251qsPtmY+eZgxNqW+g862UfyICnl1I8LpBpXzW5tnnIDyfMSnHi8fdSfK8QwR0Vb655qOCDGF
S1E55Uba1XUh0ktwfSO4cCvUn6iEBnCuHPvMSivUh0T5TcjWvBCD8jRyCN6YTXQ3lAh5BrgwnElV
VpeMITAcDbmxUANTCVdsZOs6T7wO7mzxzBEeYopMYNmk+WVoSKwelAiJ02x0qYuAOwQ5iX+dGrq5
Yf7sjRuqgvEuVWYbCAr6DccDKh4++l1d8liIT9D85Mbs/f6qsQwYCEZ9zWT+jOeEnmNAnHPAY2iT
R2bAJp0NLwZvBJ9kdKoNKEBMxiXJPlL0JFEEpEoEXFDhvQ4mD4+vqJOoQXnPcX+OKX19ioIcUrGq
8igavb/KoaRH6PCdRFFhnClCnclbyhfbb12zcZILVVBM5S6ESwPm8D2CaIjzzA4BaPjGfuXtfAca
T5BfTrH1wNV4vFKA8+0wmqVmifChaXbt3TRQh54v+Tkg821JNazBmeGz4ZVfHNT7YixQ1GEI3Tag
iD3AoSNZS44lfiic/tHQn4dBmRkdDS6ePygIZScGaNWtog8vYhIjfBigoaqDXhi6uOolBq2ki266
NpfofhvaaUn6rEReZYSatumGIfqOiS3Wwth5KAF45RDLaFWH3xO2N4oNrF3pfERlTOtUU4wSziAS
7r6OzU5YPGfO+EO0zqe4GrUdEFcwsajQUwWZ675uEoJMq4HTbmphN7uWgWrgBV3oYKuRJsOrM1K1
rw5+mmdqnkwu2/vtsCF/btzLRvgnPspKVQBBryzq7Aw1INSFcoh/slanHXrPSPhQIN9qTtWfTmPq
csQhRQeZZSvGG0keeMN+O16HOmJ2bTi8ZIX+4Nko8nCxpvyeI1amOp08KzOJX54qOK+lrFG7LHah
JdoL6AcAb8fwPpaadZl58R0KKdTL1V4gcKUieCiL7AooEJp3E+XYkByedMpggx7uC2U7TpkgHUIk
+lIEf3IUGjEkfRkzVLW53SezOBWoPt0lwTj72XJVfQtmby2rrl+1vje3g1a0u1pH9hGZhRLB/A6z
wEB7cPDghN8kfzhD/jWrjVvEh7iXIwQbAQxpE//lRiY6UMNOuZ78BoM3E3GWBMnYPla/B0pwGc5C
VLmTPdQNCF9Vb27gypiniRPgqAqFt/SGn7o3pshbIXBhVYELJs5HLArxtARkc5ThMauA9sFHy7XU
4RS/WPOkVpEVQr3l1S6SOyrDyBhGFOD7OL1m/2rOHVgIo/iCgBAmw4CCvC9ZUEAg82bYvdZyZRnx
hdDUDepa8gJeJzXD8LapBZGsaOMJgi/I2esQxZthIIsJDzHUym/ZEP3s6iK6q4LxUp/q1+BV6Pq9
D3xD2DP4vHhqIhPRE25YzqWOL9+2mcHzqlW5wAOpEw28VSAoWfZj6l1TZPMeLPwDz3z2fD9L6hNb
LYbzksz5SVU0r7xQBmc1s0/NwaJArNrooY1I/uol1mymEdgggGrIYNLKb8cAiQHFm4YzJLygFAzJ
GeZrOoUWzY3jACmQcVIeHF1RdjhUnPhtobpdE6LuiDTOxQjVj7TJGTJJhAzUShuExKkENQVUJis0
bG50TKwiVMI3CfBJIFXyk+43Z73UPnuaLGeHBQIhUacTG6Hhbazbb62TXmpe9oxJC1I3Bni3sEq6
EyvLXjUDkXgqeY5BpSuhpkbaLdmyUUUbSGsGyE7SxEqeIV5bbADmIMs36D+wbGpusik/0wsTCZZi
Ogua7gba+p0fNuhxp9NDE5Gb78CPK8FjnCg/imiW91OSm6x/LGPEgKYKYHI9FpcCyvCZDLonwMTB
rkjsz5TNJmjkyJoDry/HCWntOP+M77dzWpdpcmKmtnpeJtiEhJG4m12XJ0x/cf68Gn5RpQ3uyMB9
KdoU7N+disxW1fNRiLrboOZv+6J+pVR/qTX1M/IjyB/wYKCyj31k3XdZfK0jGYkNu/+jkK4y6u5I
1Q77S/3F7rMT1FqjW0EJ/d6kNohQRLUFwAxSla8kCTc5B3R/UTbxz9DudsKoEXh1vgG72k5XqZIi
cBhG3yynxFIe88kM769eojBcJxZLRh3fgn6mwLaSI5FJMSyL9SdF983d/lOa8bcjv6lyYcTUFWoC
+PblvcrBnoadI0B6DRFlODkOWH3UvibY6aek8ZAGarv0okJDHiCEj01CwTmoRFJybBPE/Uf1a45l
BfpCkhDg2xslXbNrinZEvs+ajynZlcQt9kSvv6CAUz+2afAtVZOt4xUPDQ6dJXWDm2gc36yhgDmZ
gY+x7a9ws42zhPwxhU6Ik15TAhSpyIR++dX9/59bO5Bb0zRyW+vZtXPMeDnu/zNNN+fifv39f6bW
HPsPLuKaxqKxhZzz8v9KrVnyD7IBqJNIAY+I/0sy4M/UmmH+wf3OYUs0BeuMNPi/U2vWH1zC+CEC
3iSMsKfT/5PU2scrFWBDAO3YuGg8/332oytCDQa61u9qGJWujoznpZrU9oljxsJ9NxR3fy9KfMxv
/dXE4hYFwB3fJSSZdzqRi1gjVr/w6tIDV/CVDqiLW3ArxyBsNSC4wFCae6NNzZdIJMolHoPDgZhf
a2LeCt5liBQtoURtRf2uFNp4E096BZ0rRpkUmd2p+2dkfUhavy/drIySOudx3jUy1nU9jU1CI0He
JGcCcgU4KsGH9EAv1hpY3CrRIZPcdY1xh86Bg/9Cl4VPYUD98ECKYO358+i964Cjh6icoXG3bcwA
IymE6MbPgW4NN/tX0cd81r9XkTo3++7xka3EYz9k9raqs8S/qJMIOpWtVvVrV3FF2GQapeyTRuMi
8x9lG/5qkch/36KTTrFsY8/a4lGiRdjAqOV4EoDeAyKfmHZ1vr9ja+M2ZwPedawmjxb1gOS3wXxc
3hThRAopmPT8df/z1wZuEeG2wzcdEz5rS51WzCIDtnxolAx9jVE2GSB+e7KqGbtSPOxvcK1Di3gv
JGU6e26wA2wwXORBy2dM1G0Qbvc3MK/YvzK3/5oYimkfRwxpml5tWpTfZDLm0bMXBuhskikHeY6/
RTmD41CpweBmf3OLFONf7S3iv7DTOjZrQIItdl3lidSla6DdfNKNTqK8tC0KS6ej6AE6t6OtXOmx
KmdjaC6b6dX+V1jr8WJzSPwx7RKTK04vdRM+X/4z6MbzUuWC08Mc39/I7+dNdxYbRE6w9kBjOfmP
tf0FShBGfZDxDmw/a11YbA8Jck9WbaArHRth+KZSkbuquW9s5vQe6kBNNp7t78bqdC12ilzpzaLk
FgGXyIMiPFifdLOxEenHxmtysB1o/dY/TSjMb/S0f44py+9veW0AFxtGxfm/KIA5biEKI1FaaVXk
nxYmN4YjG1hsFfrga5LCgbW1VB/xhTiOcY0cTMq1Rzaw2Cv0aFQyhOZRG8BWyLoD3jlRDiex4x/Y
U3+/GenOYm+opdqivmoSQFhquD2qrclG6YJ43EBsqHDmHoJdEE3GgeZWZkQudgokzkXS6qOHRC88
xbO+0pDyGsIUP7b9U/77o4EuF1uDIXJP9oViu03T6g3S1DklHaCe5KaLsOkPfbvXmlnEP8IgcI0G
ADeFHk9PpI+C2xJSy10d5cEByMVaE4vo7+MB7AN5SjIXyLQLrQziSwc3KvkQmzIejpyQxS4AJqgA
OMK1sErEeK7AZkUfHN2Jo84gyM98/DLMSh548UwWXrol0G/YnOIFV4pie9xsLwK8hR1pUwOy3C5h
Goa4r7d8WZEnDbW2OHKEFjEOtj2DBx9JV9RdHMKrkoOyqWHNTAfGaG2iFzEeO4pZOsM8BWUFebUM
2kgFble0DZqXSVYeOVaLSLfB4tUwAi2XtNgEJWMq4eM7BtYYZnLUkRB1iI+znTpdb0atT/AJLW3B
50LTu68QmI8voRw46kVDhta+B0xlWEcd1qiofmzSHhky8gK221VMkxuYo4YF0JAoxnGfSXsR6QO6
QVajVzaJHx8VwRyaqXlawNuFMYA/ntxErajCA42t7MZLlNjoR76a9qw1M+0KHDrbVumvEl2H/ZT7
dqjdIBRpqxTzGm142R9C89z85uw240ven3YT6O12jsiay3020G5yX0z1d9imQbFVpiq3wDTqic8+
lwTNFUqEhf5lFNTm7vc3v/JBsBcbxOhZHH9jxYMAocwuswnOnxZeyvufvnb0sBcbhInLDjpzpeMa
Kp3ZThpeMlvpR8no+til+p9hu/XpTkwyM28GcgH4hNkgH75IHEnMAwG+1sfFDiKzyCzyPhRuYXu1
gZWj80ZFGmbO/k6uHOTsxf6RVFRLRyr4rjDC3vUB6G0rmeCZh443PpRee+DestaNxQbSapUlI/Qy
XB+a9GskS+XO60CJ7+/FytOXxfMSWnKEtofjmgkQYCTzZEpVJ6zG+rjYWiIX67AcTcRJpNuMvaef
U9HR9U8lZJZxl4VtkYK3tAr/ewFgXz8wMys7u7XYO4w+S1hHleXiLop+92Q7EKGn2C/fsKuGwbx/
5NZaWRwUJjHB6re4HAQo42ytmb6fFcCaA6048thmLTYJy0NPPoJs4tat37g6ykOnCYTIAxeEtamf
f/7uwg26IVAGPhBuhGjUid5o0ak35vqRC2uxBXCLghOFgIyL41wGClr7nGF+d2CG1159EdqaVWRi
SPzJDdFZue+xq8fJz1co/u2f27XnL2I7iNqmMKoRdRovxddJNcoz7gPiyKFZRLRRIF3UxDy98XRx
ImY7zlGl6rX/3dc231/A23fzKjNUNPBsQPkmRhW6b3cGOGcKd1+EEz9icOMqsUVJA+vw1D5wHFj5
gJqL40CkKpWK6xqTXUQvqhIqWPhRZ01EAdNsQrDZaZIDTa2EnbkI7swz8dbTlN7tFfON622MFGCD
NrDb9JQD9w/hyvQvcTVGZyN/HXs9nHerenAa1Jw1kccHbhjzoPzm028uorrJ2Pz6yepdPGTKLQH4
qsQw2gsUHQzhfUG6rEX4MTqw2NamZhHlWpMmnpwwMq9NE9XQyjDRDEIpqGjTuZaNbuKQHOjY2rAt
Qp4vvhfHGmKXOA2iPFmZOhXQYMBKZv+0rE39IupNz4d4OJF/kmQvLhrLEhBD8uTSyeLswNdqrQuL
wCdxq3QaqjNnVev39aOn+bF/VeC88HZcFxahH2thB7UJvbwBODvCzdOTbSManHj2celnkKsfd3Uz
UmIhUXgCIRKQoEUPEbY0dp/733/l0LOEvRlFJHTsVZD9zpQXf0B7squd26KOLijkR8ftvmIR4nEx
VQrl5z+7IPRS35gdaJ39XViZYrH4bhumRGwcIcqt0zsqTFCeXh8/QIvgjtWu8CDq8e4T2hNI1N35
hXXTyrjdWJZ+iN+y1of55++2eJQaEPbQVXI4Qn/LjUxuPfz6jhz+RRjH4Cxk6PNwWWMwOyuQwICz
gov9w7+yH/0C/b179aEh45WMMa+uVzvhVI9DIxDuFdNZV4jPtQ1/9LiGFqEM+1jPckNtkaw3YQ2r
N1Fc3plD9C0wjJ0VpgeyxWuf2yU4EiWiBnhRjwAuECjDg3EbOzsFVIEVKzu/UmEWifvZFrL0xHFd
MxYxrnpmZYyB0myHduT8ELkyEmgiDeFXEWuPtjMcd0L8Vft/N1dl7Qz4Z7btNrIcmNC48mzaCi73
/gla2c6NRZhjiosKt+I021wo1pkPNG2TTbWN+pyfHFhsK3GyRJAOrUBJCBkEd6K4C+N/ShHjmgac
kU/392FlNf+iD7wbIYA7Dr4XPvpw8Vg8OJWJm2oqmQsxaRu1cszrdJSpu7+xtd4sol4LPb3Kh7R1
fa+GPBShrYhA7bjd//S16ViEPaRZJLpGs3Ubx3itleFyqHHNAON2YKjWnq9/3LOGeozScVSQwg6U
G3bdF8MDtVik9/tff+XLNAME3m+JThimtpbZjUvpE3vS3gcBlQcPnfQvHCSUj1yzi+93qMcy8BVH
2YoKe5NChXvzYETpcVOwpGDw9ByZYp5e4tIHU/XFUJLLQisOnM9WZmBJrGHfrXCOlsrW1rMrVJEw
+0BTYzwQa2tPX4RzFtcKCtRt61aheV1WKGiSpwOpPXzeP8Frz198t4GL9EXN9WWrVyFWRN5jOGqf
dTO93P/4leD6xSR9F8lFaKZa5+FBx9cPSUKcM8V44IO69olYkohk2PsKBzNwzd40m0tQoI89vOwn
zF7xBYiQuPMQRBPYYF0PIaqeoq3SAyt2JS70RVh3yLoHMU/GmTXybsYRyBS+TfpOGaV9VsikPXAv
W2tnEd5tmehq4uWtC2LjNk7jbiN0+lro1sYqnZ/7J2mtkUWQIxxQ2h3CwW7fFXiMVNNtmhbhxtaL
u1l0bn8jaythEeNOZoGVVHA+llr0ZrVmeME2b9/tf/jKKtYWn2690ZsK1C57eNffaDUiafguFu3w
cNzjFxfxSeRO5AVx66oQ9Dc6mnJen78mpTzy9RdBLnox9KHB86XS38WZd9ZH+YWmiwN7yMr8avPP
3wVhjri3DxK74cCh3MODHwCYD9zvc+SOVSM7EBLzy/7mAq7Nc/OuFZCahT0pOtssY48O+cbv8mfP
RmW0LG9avTxwMlyb6sXnWgm46EHEbN245RjtTVskBM68NNjun+qVZToD8t73AiPy0RgoLW1z5Feq
Xr+E7rX/yWsvvghlLBQaKy9IGRhac17U+S7lkDaJ9riddgm1C5NmCHBRYiPPH9VZNuUQaXNtRBaB
mzhRVUy4pG21XH7VPZwuHfu4vMDf0HVlhwl3bzXuWEfaEwA13Y1aFCH2D/jKglxiaNEmBUSeOI2L
pWocCBfg26XUC9dW1Xu91o9b9ktknY8giFIIVdmyH99PmoZwn/W1rDG08PHTLJTkuIWpLoKYVV+W
2MM0rjn1xQk11vJEdHZ/YHfW1gZrXrXvolfWnd0I2ALb4Uy6w3nwReCHC3nitcKJ7xba8jZXTpP7
6hlSzqH85kpELEF3gY8cE7IujRuU/nWjhq+mXwMdVLxv+xfA2vMXsdxTvR3HzKu3WgCJhMrSqadE
D2EgxwNzv9bAIqSrtlUpatMA6jp30E++AZa5lpZz3GdhyeIFsDsiWoKfVpUad4Mef0v05Lq2zQOP
XwlsdRHYWh/Cxh+0xnV6Q9xYuVkDQcX8bv/g//6joy1hdEEtOlRbWwzmp7bZpG37zZ7yEydTnrXQ
qI+aAM1ZfJgHpxV97LCB2LraQ52JQZihmFVNyWlR5gjI7u/L7+dZcxbf56JPhUdNsnF9UXxV+u5z
byIH5yUHLllrj1+EdmcYagXRXtlmIqQWNX+SlYSTvoHr94HZWGti/vm78K6CDr0WZ+AepwdX1WS/
RmF/jYL38/4B+v1S0pz55+8eH0H5gG5p1HAxjGvsCkPIpUhM73/42rsvwrj1K/DpbccV18QuDM8W
iad50k8H0I9r774MYlPJRh9RF1fX0XLTK+PVGbTyyJWzOFqPgRaR7mtqV4zdZZAYF3mf44KSHgjh
tSBbhLBOcRnEP3Y1ce89BNK6SCL1Kef14YyV03b/+K80soS55SZ62Z2gkRLOESKDxU5K/8XK0x9K
Fp/tb+PX+ervp0dtCXVrC+QPA62vXEvLXfwhHCSVsT8TqfnD6LWrErEzxGqCc0piMYLnQXEaqsUj
jkGliz3QoUvKylKTi0DvFbTTStEyXYF+WzfmgyLsp9oxPu3v5drj5xF+FyZNb9RBYaGehWOI6+vm
9VAU5ziJHzga//4brsm52XeP7zwZW1EiKrdvQrIRg3GCXO+9b1TIL8nwujarA7vJSsgsgXDhhI0c
5kZYYQXFSQy/M8UE5rghWgR7r1T4gBd25SLBhDhwZVvRdWnBS+wjnbTscY0sQt6MsyGL0aV2+7G5
U9hkk0B8Vor4af/j14ZnEfQD8OPEIvfAjoKiVDqq2EY6qXFg8NcW0SLmfT0wOcvolZsINCaj6AH2
zVYoxYE1uvLyS9hbMJRFXKlB7Zp6KJB7inOnOcFQyIgPvP+82H8T6UuQm8BWTbYyqfBxU+7DVH9K
yuJuyHLUBNrt/glYGaIlzC0JEWRGu7Bya6+7LnHTyNth14SHyplrj1+EcSJHLy27sXIrw/6udpIz
P2IO9xqe9Ae+SWstzD9/F8m63almF7JA236sN2WiXfplkWxgWhy4ea01MM/+uwZwq1eaoQ7ogkDz
zrB0RLvU26Byfhw3A4swbirRtsJhBthQL7tRv4yDzJWefuQaWgSwg8RuG5V+5aJF8QmM/0NZFY9W
598W5aFq0NoyXQQx0IpK5cxdIS+L22yccG0vrwaZXvWV3B43SItIJqPbeFav4O+HSZ/lW1cjgIsk
/pNNucr5WpnjJQjNG0SKK0LEJ5WxwhwNF2DfnGUTRX3cPrpEoTXoMSpR7pRu7AwoIUz3lR7ft4rz
vH985sX4m51iiThTVS6HmamWrpSo6m2CqCTShjx93P94bV4tv3v+Io6jyIFgF428PsIZk53eVbK8
xtPpm1Eq/VbNrWe0FNuTrDSgDsfQysnY4H1RRkf2b564d0HYRablpdIo3cmp9BOtFjddjx/I/t6t
Dd7883cPb5VM5uaQly5GMQGKy7aBDt+bdLr4wJd6rYFFiIsxVx2wCqU7FnVTuJpWYtrnecifbI/r
wSLIxxiadZV6Be7NvuqfxsNsSt86dl8dGKKVELcWIa7hSS16bHHdyOt/kLm8GiyU4UuEX9UKR479
vZgn83eLbBHktj0MUu3UwjXi6tkMR7SOLewoDO71B7qx0sISmdbg4jbWRkZia5qyt24axgsE+uOv
8Thkh/Ava20sL9phZVU9VvVuHiBL01jVaRHrD0OiHSiirSymJf4s0fM+VewWQdsMg7qxVuuzPsmD
A1+7tacvAr0zOmPEQXyeaHP6rOaev4OujPXH/ilee/w8aO9CzWCXNfWRKXbwJ6rP7FYaYmMiw3no
FrmyUM254XcNUJOO86zoClfaWeTWpDSrSj7nWfbV9MWR50pzEc92nOqQAyqWkWgeQ7++D5rpM4bD
B27xa4O0iGbfG3sjSfzStTPnNctxggqQqTpyBhaRXKajLXEYKuBqKNWrYmn6eYuLypHLZxHCRdME
EXJeueupKH2TmjmtEsvaHrV4lsgy3IFAumDp48q8adA3Mc/j7CB0cK5//WbzWQLLSmTCzULquRtF
Y6g8+/aklekmyivPeMDf3qguFWw5Eb3wbDneocphI0js6BZSzEiRy/MW+fjZ0snBLMCFXWX0p30/
RtXXQVopDrHku/lQxk0Wnae951cX/gAt0VWmKDDvjDqm8opWrdW9YnoVh49I05rNzjJrG+/m0lLH
s35wkKS0TKPOXgZbCO+uEZYSfcNKIm5/JJkdkMmLmxIbQlIE+AGHqJddYgGc9du+qIYRuXrNMR9w
T8LyzRu9sjrTEIBvd6RhJx8xry7NoGMUlnqOexj6xDjJI63cDkOAY13pqUhiidaQ2ZHTucggpINo
eXMjdxXK6pu8z0hHjvlx562/gewEloNxmRRuYkWv3ZDdOpp/4dnhl/1LcWWTF4t9rKOENKDInbtm
67HLIOed47YtndPjHr/YxcwOeJWWRoUL53rYeIqDP8cQ/UCB4sBHZO39FztYpfqGFVOHJLWCPHzO
Fmb0yqsVVU/HdWCxhUXwzrvMVokmVXXAeyvJGSRMzN6NJj1uqxGLjQyrarXNdKt2bco85xPuXdz+
KvGwvwMrCaIlqK5KfWStio69ZkDAEbh0dMmRd9qWQ6Wfj0ZYXrWaeiAZtTIZSzRdmYUNVCyHwYIr
vzHj8lOVldpm9NoDnVlrQH78KCJ1jhiKLHK3akogN85o5qjIRe0L+ZGDshNrjSzCWctCbcJApsDY
MzUHZH1xxCraYPiB031cHgiMOQB+s0sv8XRNWvaeEjRMi0h+gli/MJX6OD6VtoTSFW1fdeVo59yU
c+spK9L2Szwp+Y8Ug8qXMTfyn0ctLWMR3J1ZTkbXUl1NSgezDMMPUQMEfYjVSDwZ5aYLFXPcDMTL
1/0Nrg3aItj7Iks0dfA5rsj8tc3b3g3D8MgvvrGI9MLuvWjy+SgbY1OdOAic893v1eOOQktQXa8i
gWCGZLyyPEkuApnFl01cq5+OG5jFaaWOMj/28pxdPGvtiwABwlcuueOBsF4Z9iWYzh7SckprjqIx
KlTnbSYj6ukHZexXDrpLLJ1uJK0Tzh84mcoLkRQ3HOJe8ab+1DbpoWLeWg+WIV1pQztwOUY7LDPe
Amgcb1OK0eSBb/Ta4+euvTurm7qR4QoSc2u17E45j51MO1FxkjcP4DxWYG/IuH5sAAq651mJxHu8
apv4LszGUZ54dqYXp32dK09+nd4o0u70M4yWrPBCWmM1XgQKuq5HroG56++6WGE7oLYRp8p+RJv0
REmRysN3KSuSs6OW8BJdZ6nGxGWETQuRvQh7kqGWJEmGsjlUDl2bpEV8T2pbQYDXM9fAKJdjSB/1
ghSP6JzN/h6sfDf0xXfcqqe0ynQaqP3wS93Eu2BqUc5Tvu9//Nr7L2I8adKxcdopc9FdqlGyNX5O
jXno3VcevgTT+eWkYWiFxVenirNEjy90vT5wQluJb23xzU4VRfV7dIHcqQdOjISFmwX6vYW1oeLr
z0eNzS+Ey7vViRNl5WuQF/FQlwZSE12PJEuVHQjvlYldYul6G7uEjLl1wxHXWF/VhtMJq/cnIfEI
29+BtSbmn7/rQB2JLBf4ubmc127sbrr0LN0NUO3d//i16Z1//u7x/kCFE4MtxidSxM7wgnCXFMWR
WYQlfq7HdkR2sZG62JmH7iim6imPELUO7DY7TjoLcfKPPRAIrRpWpqYckrMIKJTceZr+iBTlkSto
EbxVkfm+54SMkAj6K9k46mzJqt/tH/+16V3ErtPHY9drfP0jI4C6jUeCOZ0HTSRwBE+U3P65v5mV
aV5i65Cp8hDsRxC2t/Cj2gyZI/uTWFFxEd7fwEo/lvC6VAnrsnPC1NWT9iHJtdO2UR987ZDc/y/g
4m9OxUtgHaI0jVQrOoAA/alUnJ2WdXelSLdqkOMpM5zl+DCNhvdTxUEUFvf2uG7NW9e78Mjw7lFi
sJTbejK0nRE3/hkeZcUjLruHJPbXRm7++bsmkjDTWlWvEzfEU/ZMq8PELVLDdJvQlEdOziLIiwkp
Uy/NErebku95mVxiChpy+ZoOJP/XurA4fbcjilotbicuh360UOH/F6+hbVa3U+Lk3XEfUXUR5whS
eR46RIk7VfY3rNvQJA8ei2g8cJJai5BFmItOpZQOkRc6eu5Fm6o0gifswA8hGVYu20t4Xfh/OTu3
JkdxZQv/IiIkxPUVbJftut+r+0XR1V2NAAFCICT068+q/TTjM+6K6Lcds2fsMkipVGau9YUAcAj+
+QpYw6E9AAxmFfNbY9mwlW2QFLzvoi+OjM/F+f/3CjkdthvCxjiv8VOoptdNTWqQ0zWEkhR+ZLBX
+uoy+d9PDHSEfy/cHCD3FdDI5oLama6bGoT5oMiScJy+kDv897ICfebfX5Atliukz/gdIlk3tGXR
7aRCXXrYP/zVWyenPnRrUqPTYMdgU9HKDUeYnpMbIDDjrxQb/7vF/de7ONndScRClyQGywoqhw4q
3hF0TwGvXwqhCo2XnXBqmDbov4OJ3mieQc3WZGJ4pTE0h0pWCrjrKHhIKwdicLFiMnDepiIP5Jsa
gKjdWWWBSDZx436yLoouF9XMoB0KMCK5sQVwPaIWBenqyD8JgNube82FX28FwUDsTaNE4IH/A6f1
mgHGlpcsBDr0i8T03As8iTuxT8bw00xgW3G00Za8za9s0nR7G5Hm9W8CNChS/14jImjY4pelvYCN
+MvEyQbr7x4czb9cgidBB5fZtQsS214wPykACqMDSLdv+fjV5em/wwLJT6IOTJC6yk+uRbmilyH0
Q6uet/mKWYyN78bAH1Mo5bPDlAfAf/z5iZ2LDicZBx3BC4iWuEVNOkhAdLVyV43dLknQVJ8hkfri
TDjzNadzgqBCGMo0ay9GBUS992AMoy12VD0weHb6qml7ZoWdDgpSUtWm1aa9SKSpHzGzHt1CPOh+
uIYGXxRhz33FSRQiAHJUoRpbwKdYm2xW6ebs9wQm7ryvAZIPv4hE557X5z//RxqAWYnKLAk8h2DL
3rY7EwMeaRsIBurOZ2GZLV82sM7UDAA4+/dXVQJ1G65le0G63zx7w5j0dvbsN+AOG6fVoaXZFjNA
N7P+qoD2340ncjohGDhFUZLo2wvfB3tBxQYOSAWZSenHuXC024YSCAXgh/+8ws+9sZOYkDLeZl6C
TQs7ohRoAznFuwH0B4CEqkWSLxb4uW85CQ0xPjup4Y2zcYNRV26oo3I0Q38nkWF/sVXPnLDZSXSA
h91Y1ytaaGkaz7ukpsBkBgA9/Pkxnfv0k0Cw1CiYMkMF4BwMOLt6rWEMX/3+qw8/HRwkiaJSpmBr
06U+kk+K65B88eDP/N2nI4OfPrET1DvAQ/oIkilk5HS8+PNffeadno4KrvBvrCd4+4IvHl5qMe/z
8U43f3canjrgYY6SpFgyfKMaOx6hT2x2rg4eKtns/u6vP9nXPE7h1MuCfOMMLJ6zXk0FC0i8lYH4
+PM3nAsdp5528D3WPIb50EXf64+wHt+gT7yBkcW9dmzHA0BiFrF8Ajc+OvXVOj0TGU+N7qokrYIF
fu4Xcg3lbhm4O9IR0XFiFS3RiMm+CPRnolR6sqGD1aGF1Oka/qrAFLHomi/8yjK7jRmDRl9dYd35
ojd/509KTs3tXENGM7Eh36AeFdhd/6lcgcNn5v8ueqQn+1tgVHeUUZ+jEZ5cVUu8W+Px25/XwZkt
eDpMuArnqq5CYidnA/8C0yOUy/jhzx9+5j2czhEuUEj4oRr4plPpC7dpGSxv2fS9Q62C9eHDspqy
7r4apjn3S05Odw+PsGmZVY3qdUU2s1jNb657UJf+/FvOBJTk5FTPMe4dpW2cb7Jo8GExUzHugoH+
Ngv3wRffce4nnGx7A4Jwn44sh+bcF669p8NXc15nZiLJKT84SjyFPV4lLugasOWya5uO/UgThyER
zE/oo1hjTPUGMJCHwbJ3JL+3sx7GbQph7vxDeKujixkJuv6rXgMIAv/OXFwwUnjyzJ/XNT1Xh3bp
u3rXpFIFf3cmJicxAISXOcmoSDcm90F8zABKczt410Ol/ucFcSbhP50y1HNr/MIVWK8DbEhbvtzV
vLtpuf6Iid2Z8SsJ55mgeUqvRcoYM8U6fI9qBHIsct02VV9MBpDEKP2ieHzmS05nDVW6RBOf8SWL
sW0RdPQm9PVh9fQ1p9MXp+a57zipMkQC3PTaQAzQhH7X9/5uqpa3NIk/UEx5//M7ObOBTscNhzbL
CGF83i5AfRdZEMBHyEVk93ef/vnD/pHYV9nakihgsOCBQLcYWl3dyJTNL3/+9DMB5tToLkKpjdFk
nLczmQC7Szhm0uacliKLvpJBnXs8n//8Hz+g1pYO6E3PWw7Xg2dVa/ioJcSnX+Rcny/yPyokp5OG
PhZ2nM0Ce2uNBWomMAFIfB3W2b5X0b6vsleRfiUePPdTTrY35N/MsyyetnVOu11M+r5EffcrV8gz
ezs+SdeZDZmX7Txtx6HaxjS+iRhGrfNp/G0o9GrN+uvP7/zc95wc7MaCjV6l67TlVD7USXXXARUq
1XgbTevjpyDoi4PlzPecDiPGrUmAFcSbsZTearSQ0YZ6kDZoi7Tnm7X+ajjozFs5nUsMvOpGLhnc
vaBl2uTQ831i775yujuzQ06d7jykJxzAz2mbqvC9ltE9rC5+D6r6Ims898efbG9w0LphUJHZxrlI
iyCMMLvv+bD986v+/JT/2BynQ3iSAjnZDrieDdwYsV21WeF+CxYi+M1JKPUu0ir8CjBwJvE6ZSnz
hfGINvgp0uptPcSX4CZco2b4hlMfaFj+O1uyg3JfCR7Ofd3JYa4ET+cZaMTtXOvjOs5XOSOX/foR
x98zjOmVrcj2YMB/EWbOPcmTrd82CDQZcErbTDldzM2CA0uPS5HN4d3U8S9a2ucW20kIyOH9MHdx
rLcLkGy7TmRhUQepvKpWav9yV57s/rUDHNprvCGK2kABwcJPHzVXXSVubbK803H4yqPwzPY/ndnz
oov8gMrXNs/lWLSBOnYtaaAaqm7TWf7ux+WLC/2ZV3NqgdenazqnGVfbul1EoaIY7Eqv+kInn5xe
R77YS2d26qkXHo8iqWmT4GvmUZSyAjDbdI35InOk5z7+JBAYunpudIVKCmaM0xbdz5Xt2mqwJWya
r6yFirwN3GscuQPkzTd5HY072NDqgo7xbo4d+bv1cTrjxxm+ymCKfCvG+TcY4jVMBdVjNdJrBaPG
ZPw7lT85nfFDCwONgjXPd1EQF/kS/Bxk//TnqHcmJWAnkaGlIeUtG9PdmJiujEbbF7mN+Z5Pnblc
fGVeMEEeXrQdF7s/f+O5l3cSHajE7KOHl+DOcydBS6V0Hi4TKvvsi8Bw7gtOAoOaMoO7i8pBz8y2
wzSCCPqXCSY7CQgwFBznNcRHL2F44et5k6fT5q8ey+l8HxA9NRfpiMfyaQGWVZAqdaP5O3NKcjrf
BzseiErWIdo4qAfivr3qtbojSfrFjjzzyMPPuPaPvBUweyR7XRdt4Nexc3F4G/X1/Z+fy/9GlP7j
XA5PNnsMFy2hWR/Bjj77CKWNf4EgYI6G8/xhmJY3ZptvRumbRPv1AnBgsx/7uX1oYZ4EkrEghVuH
AdhSgHUli+5ZnoRFk7dfuVieiainU4GAz46NNANI4rZv3uQo0Sf01GNimY7HCAYjj39+Due+5/PR
/+MR10EL0K/lya5TwbSHzHftP0IDJc++6rwV1zMyoS+LEcn/KmP/9dRP4kK6hrxfmlFuxeRsD0it
rGWotkMModVUaBlTrFIxQspXCh3maVSw1q+4VRAV8RCzifMItskgVSKAKKZV08IVd+QT3U+yTsbv
jFmMauLS3wAXverKaguNSc3oZS5ADbtZJm5pcnDwgRgxJxhbJZ8jiI2Gp4H22hVLCIYV/IsI3GHh
WElGVS50Hp3arV7RtNqs42IBDozyARcPXg9B4dKsObKWzSXmA9RzDHImmPVef9ODj34DGgHFd+rH
IL2ET3rHiwZXX1/kvaPDEfZk4qhsQoBszmdIU9fa4RLY5V0wXfQxj+rvQA2r4Nj3TVSZIgVW+4iR
rOTC9pG8AKFb34bTiu5iW2MW32eiBTqkY/ANHtK126Haa6oS/OJqFwcg+9ZRfZAi928CwoDXnuoy
cxXg3/1hyHT8ucVyVsraOsBgOWDwSUOyIjOklEm0ZWFeH2CEtVxk/RSC3Z1tWhX/Unq9ElAMlTR1
18yOu3iABIEv9mJd5MUY5uOGLJqWdQYQPWnQolzlg0jCUo+/wumyGexYDG4qI1hYg8R3CX9esCl2
QH1fTKM8uvUBTjdlTxuoSy67AScufMFFW9QG3pl2wMllYKDefo+8vGhDMpVmMsU0vVc4czr4j2LM
9FZH/j0xvyba/AJU450F7xCBXfsxvHGZKlTbl6slu1niWcFIDITeWH1fll+4YSbuwYaPetVH+CsV
WteHOsQTU7pI1ucpVxvhp6tsebGVuMEzv4aI5BC77l23U1x0E1IHvdZFXPs7qFnG4nOMvpwxwOHk
UD9g7heOXzwZ9i6HMNkFy3RD5zkqM8aHGxFW/AID2UyiPpvDqBDFDU+wOwhEzVWDtBRVST2vOZ78
pDarH/MbPFtwtnHs4UegXzsM0U+2hoepd49NY5JC2/jYaXnF16hMG3azCLkja3Yd8uWbXqrnRiwf
LIklnMvVBhLCFgJdC5VuIF7DtXoy83QXe6y5cWRFhq7ZtpfiffDxD9CmX6M8ep98fi3TuhxWe2mA
LhdB+GxZAgtuYNQJEWSbjuItg4MONNKbFmx0WbdYGN3yM7DNVACAt43qccPNY5dVSCB3lYIR1BJD
7L6yPamnlzanj2BibyKl02Id1APz8BPO3XUcvtIk3QGpsXVNfNWHKTpLUf68WHmdE/lQgQyzNu5K
ptk2VgtgJ+Mm6Fp0IA4syXcBpTdSdApG59PNBD8iMelNJchhIM0eDhfb2mR7S90F7EsuK9EXY0Mv
x2q+hXKo2gz1sDWiOoBnWdZt/Q37rfCS31bV+srJBEw1Kz39lq/5Xbu4XZCkBQbsSvCuPeKgwAxc
j//d5PmNwkcrawva30bDsJ89aJWt2mKw885Mwc4k6qbCmqpVvwV7aWvBC6FT3my0kbdVrfdGfqTJ
z5C1L9BNXfR1BrUO0sY2PoZ8KhMdvYa1wBVXFKw7qLx+DLPwQBSgQxXuVWBTXITw7d1AungVMrJr
gXUqxhrvNNNWXk02FoUJs/eVNrtsGe6YgQRRLewdzrmoumXvoVI3/hNp4pZjRfurNa93GpyIAtB3
+xkynsBDu+ut31c8fOwcztIQk/WQtSAISH/AZQXLLsyrbUTSOxxLMIuxMSsGFqtdYgjfp2DA6zyB
iENN3TZn+j3PmscaXOy6Yvh1/S8y+8tmCbcDqVypp+5pleERXiiPWVA/urj+rnt9T9NeY+GQaV/5
ZAapfnaeb40J+yfToFNVYAgnvZsBjntsnMuzAkBy89jTegVPe8A6abUs5xry8pX/iletyx5GJUmJ
f9cMj0u3BncRNfC5rscB06dNQBEBOjJBVy+yNr2oIyZeow74lzKM8wGQCSHTsUhiPMWX3IJNW0DO
AN/3uonSDlp8xeciY7N5ipalf+nyCu64NELw3XgYsSFACNVtk4nUEigR7edLjfbFHYepLtuuHJNI
x3hI5I8M7fS3LEV9btCa3UTRHFyHbohKbiWSrWV0Vb+bnNGw+aU5Ep/Y0/aiC+L5BwswR56uUf0N
3sJhVWLUe3gbemE+/QKiUiy+v+K2zsq16/qDCPGJm9BJ0h+YHE286Ti8UQ9Jsy75leo4bT+SIJ7M
A2266NFVOSZYQhlIVswqUD8mJ9wPzsP+JWtngniiooNDx/UaVoCr2yrkBx+rVAvdjJPKr6GGe2u7
PLicU0Abt/M0xtiLS5CbjZwyKE8xxcWOER3iHZ8N3n0j5xxR34QvdZg13zwXA/aXxNH6OE/TcJhT
Wj9qH5OfVQXrChC6hGNXS5ePv6tuYmQLhJf5Bg2Z+6i7Rm+4rdqNlz076CCJbtrahb9YuEQK75EN
+4qS9abGW/zeYuAJhnOzvlnAff3JiZ2jO9/L/GLCEXbXRcn4ALeP/nHtxnEfmVxjs0ZJ1pfzkKA6
yJ0mez647OBFRYsl6rLXGh+F7ZxqZBjR5J8nTGw0xyxM0sPYjPUGHKPvmkZTv20dq5OHIdf1t08k
XlgQVFR/zkFodpPJp/AwT+Bv3Bp4FLuNXHBkj2s0YANGeY8jbI3kbeKGaRuAOncvbGzfuoy652gi
6dMw0+6I3kG8q/veXqhZ1Ds4pof7PE7XG0TW5UeyBHoCOsQ2m3aes31U4W9aV0y+faLQyzzPgvt4
hRxlTRqMAqd4igg0QbCWOBCXZ+1o32yGZo0XNJHSnF15sXRxmfqo/W0J7e7iZlrhZb+Iy97a9C1l
VVcGQtASA5qstDHt8S0jjjrcFUUGumvL4LP1EXv4PIsS9vEpPDzsOGp9U2cRdaXvNWL06iRTD806
uqCE7m58N27JCCuQZWZvOs+jV1lzIq5HwKUrCJPB4nvv4WhdbwCtpGmZkYouh9bVYbx1PVIhXjgP
EMzeQdO9bj30XUHhF6fuYkwOTwV1KezgyySGx9gOtvbo04qWVFWRKmH5b4mFaoOCSC/HCo6VqVnM
du0UipkHGdnZ6K0K4ePSSYvxrVwgQNzVMCvryjZp810CB59ySJztdAkwYTAt5agCYYooisMQqXHP
HuqmCb9LVj3G8Bcq52oMOK6mI38Eh2xZipjxBLHPpt2Tc2HVI1XMqmo8VByzvT4RMVIdHtR0m8br
HJQEybi8ZD3TamMQBR96XfH6yjZtXObOO73rVqfWEkhoEvxAamTWa9JVeXiRZ3EaNiXUSX10laU2
Nx/GgHL5aNsA0g1Lpzk/9qGlOsJQEsyXfbmEXV5f1tK06f0QAbI8FGqYzXRll3C9RozJ1l1YN1Ru
bd0F+XE0Ng42oIEy8mBHYeGBhof9TaHomCGbDBcCNN7MngF6aJayaplFX0B2zY/KfV76bBpm+UXU
jf1Q1HDb8gXpw/6VtMhBNk5wsMA76Xy8mSKklh1Byo/Bzr7Ob3K43a2bnqvYXzcafLS7pYmc2UYr
IObbDIvR4Zm7ym3bLlvTjbBMt/uewx14sw59/QEBi2n2qqPN+Ip3s8J1BvxPU7JaEFNybPilJKOF
BVtFJmRiFLOVmMAFKLRFd3RJ+A5C4XQqIXoe2GUUzpnc95CsmA1wej66AYszfZdTj+Cj1kYM214l
QVcsCvL7nbXLEmMSpm3nH2M4EUWKyjKaA24UJ/JnrUd4IoF+0639I7Tcw3oNxc2UlWM4BBFIjoLm
hxoab/3UegKz3U/X0v7d0H7Uh6oN/Q3EGhVqcBFvn0hWK/GQK0iO7ojtPUB83Lh4jjYTVi89VqNu
2K8WY0visklGtl6opFuCPWHOrs9NxKLwG4abo/wXtS2/ocMSHDE95X/mksJEwUJ0XJGIYxwMUHV7
BHZx8Xu4kbI3iVIfmvNAsyX3feqkv6lqNZp9zTETdRcS4vOXplonGn+yXdOwHFLauqRoSD61Rd4l
03KkQGQOiOIqwZUTfbIov+mHGtGkDNRKso0YsaSQBw+YCPYp3BGummH14aNwRE8ltE+R3/Y4PDNs
JHzrclm3U843OCK5KKGbgRV4E3SKHsmno8BeNY1aX4TIG1VWPZwbmqJdtUovZKMidZhkN82bxSQZ
MkmZsVR4QH7A9P3Jl848pZhnT0rBZ9C2qhTuEmXIxsRdYlY3hcvhLH2wXesueqpg2c+w1qLcX8i+
ZSmuxhVxZYXHbF7gHhrjtEIJR9aYZGo9essWZjP2aQXhXXPcZebU9QX1yqKYYhNe+7ZouPzcRtYs
LH4Bi1LjRgwId9s+NMRMFERm9RncTDDOxOziPOTzDxLMYeOK2UZje2ndVAlZOACd8z0MIVCnczBa
qG5iRE75kFfGJtc2Ym66nyRW92GZvc0vTAer4s1oQ75eMQBh7+BSWk1Pg1IcRfMVTVkGxxAcwz9F
HXXJpV+GjNyghKD5ro+CcDyOlYlkhluXnG1TWMcyrPG6quUthNzBdHAYONTXg03mGgpqkEoxZ5Wv
xWh1Tg+U5dN8G09j0P8Ia5fJq0SyCVWKXnRS/FJW6+HKYCJAYvJ7rfwLD2gz38u2i8UNZIkNO8BY
JpHXRocgV29bQ2QCnULA+IcHecfheqIX874AqV0jScho1BxFM6+fi6VjYVVgGH0h20nBBKRY5rUP
H/sgz44s7Nh4QAN0Ca+JqgHELjUNWpzBGIW3m7FLYXIFZon9wA2zQ1wE2nNWRQcNNEN0rUP5sw27
wd5HKgNLtcpqSR9jlNrJb2wcER7iIMJ1btaID+9Vhmndpkjboa3fF4wgBzji2Ng6W05jGukDDRbi
3+FrLOYDV2IOb3tvJ3oBMrG7S4e5P0yomC9XSOIS8Z0tQ8JfiY7Z/ErciulckN0Dg4duWeVRG1Fe
wYq0EAn1mhRj3wfdbZbO3v0KwJRkmLegPQSBG573dSzL1FYmuax5H67vrU5VdZxZBvEBinVwVS0q
vKt218u6yj7i2XD6hMsQd7sFydByR2iQBU9kCjN+HDvZ6Ou8jlu/SRdB+nsJnT2yfIyrgcZSTAnk
BNl1401KbAHLT+k3gyXexWU25dAbOMoDcpj5RDqJRhvJkqHIcM4uuBgDy4eskKHEFe2r2Cb93mX5
GG0SIYJ205NM8XeZKIsrK3OkG3HlHEWYF8BEOIVBwGROWkw6NYpexrSOllvaE/iGeyWy/MmpEGZa
GW3F/BSwIcOyS0mAWbs6EQ2Ma2PmUQBr08lfKjkMgUOVJtYSbaGqbfAvxNGkr9EwxN/yOdzYVtcj
GMnqCalDWKkiatIpP8JHrZnRfe8/I0GlUddKSuArE7bVhIeqBMvCtK9Ni95/d9Ubrte8IBkW3ovC
RmMvutErQ3GG4GRgZSrZQF7hELVKtqnmNEalKU0WCXUFIQoFqmDR3XLROuyGbzHRdtmFaStpibN2
csdgqOZmG6NrcZUjobFzwWjfLcdM2qweyi7p0B+0mLKaNyyj1OyDafXxJVqJafxMWK4MKYzkdHmA
7W0zd6Wd4DxyFQXjJ82wm1SyvrYWuZAtOy4bdBzZChT9Bc5vHDv9jIbG7RgmnF0LVuX2jobN2mAQ
JZ6ExCAHQ0CdiqVXbbXLG4EYD/1QNX/nnZzmZhd3fd30BYcxD66i2dD18VBI0ay9LoMpabMimSM7
kjKakmCiRedR/sUVvzU0feW+Y9kRZ3xHbkA7muZdN8SmxTsJMUP2mDKShu8mMEgji2jVpP+VLyJr
+rJpcKPlRdw52GvgZm1Z/ENj8CSyBWcB+6xpxUPUigKCPCMPqSei/gUC7qewQMxZHPeFnJANqGJk
Te93gvqY7oAOrpt7G2S5BA4w0Tkp2bSs8wsuwd7cQKHD6IbmLs4PFBJw97uGFKy7DZt8SOC80k6R
e+tVwJXeYe9Kf4mDa5iRGWax/p1waCpheTdjn+5Fn1p6PTRBRl7cEOTpSxu3+SEaTA9cYGfTbwL3
8eVHq/s63TRuiCHOcdo3yKlTjlIrN0sLZp42brN0WMGviYW78UtmsVXfMoWRWLkJUDGeQe/I5WLv
MavaDi9+gdVsMUPG0ZU5ZzK8WVENJgNyPdhl77LG1dVD1aEAezm7NOkOriNiRL036XCficKuCp8T
W60qKvJ25VFcuElKmyMxUS2/0CFTGTRDzWRo6ReFV7CBQtIFl6qPm7FcF/V5ONA6FOw5TrJB1hfQ
I/GoKpa4luPGNV2bHGI9C7Ydhc+t3owokHdVwSDahYt6E1aYIVbDMO1Wkib9rseN9ifMK4MjQkLD
f/ZdK8TWjyt3WdGnupcvORoI3WEdRn41VCHuXvi/HnS4ou2K+w2q0ferlLLQLf4LiNgrg+Ij6XS4
1RVuSsdROeC5UdoI0XKezWyn+5Ch8CguV5WzGsBQvEB+nLJcN2kJQlI67cDucOK9xtcTuNiHxvAH
K4C1RHPcNuMR2hC17uHeyJ5ZD4HqdRQPsvpuRqK6F82yxu9cTlqzqfIoJQcSohYLhLKg9U096RGm
3aQZxLVOKQ9vIUmj0NWSAUEPvC3fQB9StEZEFdti+cbhwfGQJG8xaYC7rRKymhvSRi54G+i8jHXp
UtRCf1uq5AqezyIjcZHaJRZvzi6jv2rF0M4b6hQmTYouqU09lVXd2uiou0+1Dio9oGcuQ+pwsA6c
1psRnJLouwuHzpR20KBdICjDoKEQCOLiafFjZl44HHKyj2EWtsXHIlsg7wFT/bCW+YA72IpiMujo
N059TqjnjdPBNcRHE2rGSg+qe8v8wMQtx8RB/pz2g+M1WBAx2hUbZ2fEzz3skEx3MUgBAtaqKm/v
G0bC/B6SHD/s0XhK02+ZyKuu3gbJ2PJL64NkENt2rWy3bAP46SdXs4VWJNsh2KxelySWnT40DTR5
xQqI5eOaxQA6FL1NTPocNMtkdxWHru7eZqZvv4Ww98pLXgvZ3o7gDGfPKG9WWEax9RlyUY4blrtP
mjnQj2pirP8d9xN4KY5WkpSQMHRTUyBt4v0vjyG75Kr3aRP+1tIbiJwJ0DkvUevMcLWGtqPPy5K0
5OjV7Oa9GjArivWtolFd4t4Jh3ImialeQs/7adtzAl6rQeEjvItwJRzSAlUWll5CBryqnWXwzdyJ
AVissQiWrO8P6AYlyBXiBS2stIgkb+tDM83J+nNZ8jqZiiGdHH0KpmowexHZFOMTuOEnWMq9qPh+
jfq0wdkWwFXuGbYweY+SeBy1x0Ewt6AKhZ31nGdEdqoM8oRU/QENjo6j3L3m85HXLGUF8zHkjYKj
Sn0fk0Ehux+zjjPUFeIwrUGIjtqmD7cT5lin+EYaYnN7veYVGoK7ScAZMdrFaS3da9CtEEkWgs5s
MDtkVwsO5MEntP0uxCQb9PiXirXXzcqr6nbt6GRX1MDhZbIUTFRJh3rP1BLV7HLtK4kmDFIGSABR
vh0U6vFCNdDRI5cy2a3M88amB7T41JCUnjWpnjbVkhuyFijvZabZ2jQy2ROUl12HY1ZHpn1RAZos
d0gO9Hjf6IZnH3RO8uUxbmsWPwsa9+RJraalDxmZw8DBbBMGCu9wk+TOoX/c4YADdha7jG1InMzZ
pVWLq7Cf2yy5opGvx3uiDLx+JIKV3Uo5yRFXSEI4KdtemelyrbO1uU5DVMTvefx/7H3XcuTIlfar
KOYeWiSQyAQiVor4E6YM6D15g6BreO/x9P8H9mhUBKtZK05Lu9qdGGkULTYrK/3Jcz5T9MPt2BZB
hIxTTZFUa1MdOay6AZMq1WTeXU0JgKzmDC7RjoKATvKLTmZs3ToArpkjpeiNFdLIiYQalK60xbpU
Q406CkzE+iej7mnkNJnhUbf04g5p5kKttb7bIDnuG+F6ZLLmiQYq9QRvAaTBKrMq6jkDn4ygemBx
oNa1RaqXtscjDAIy/zQDLC4+gpR9q9+UFYG0GB3SMbfLtml6G3pKWWZn8SgfIQMrX0Q4KxJhVKhJ
WSGRhodUavCAHXo8J/E6ZsqrJ03+pYocH8wMxhTZKSO8kHyadnhSKEqPultGVKGgrpm5fqh1G4r4
b4S+VUvjVY91XqIsA7D1FqGdmrijosf1FoewirOReUpjsbFH4XNQCgkvvMTXNCueo72zSsGZc2Lg
HWucFakceh0CKojb+qeThid0egQVHDbC5qCQx0k2YYbApGul94enIsE6w2u7wTV0Immynpg6woDc
Qumm94TEwwI+FvM6TcwOlgBHeh5M6nz46Aix20hG0ptBJtYE/zpWYDqSsZcuMXz5HLE7DZwEtaZb
IwFp8NRHwit3tM4oegv54gx1yGrMKOovtaJArdJTkHQWOZgNBfIFWkgQtSdDzx8MLYina6RF8Jip
RwBW6Wj03ZVP1GJ2+cnPDN/Ad6J1xPuTaOKZvlaBOQ5PUPHmsdll+DqrSa29ehVHvNSOYob+CLVH
kHcRZEQahZdOtbxGERhu6EVYZ1z4Sd/fFRL1kuO49MhtlXCG91tUS6WIFK9VTkneyMlRWQU0O8tl
lUcrMOwqJH9TZEdPPCNQPVR/wrx4iaGejJfRABGCdV6GMZgiZSmNx8huFcmKN77GzqQBoYaplbxH
LUXFE7Swcg2q0iYAgSlosJ5KcAjHGrukBZfvkVRMI0R4BfNE0iNctloJEEXRxbGMK7abjMgExX68
pHpe5ubE1Sk2vRrxkRixSuXNaHjaLZL1EKcIqIQYHuE3kRwtZgjO5JJ0dxmvER8GBcobXLB6DHAT
12mkKas2H/L+MoYmkS/CJIEwJy3x2HICkHr4uZbpgbSCMib2azhE8LmeQjV8mqZhKGw80zxZaCCC
yessaYrpGcdW5JmMosc2IjujcyEwRhTbj2EgeOzlNf5/aSzTezY2dWx7GvZNIqdIxgISIaNKyyUJ
ZdSghlu3jPjRsHFtDNyC+G+LsLps6DFmLQ7MFDfzC00I9IZR1oTjfcS0WDGhaTdmJo43DzCxFHG9
qSi8irajobX829CXituygONeyUKkAAATGdm53uE0tEraK4GlI7/QudrABt+qcwS+dj6G1KVQq0fu
LM6n9hhq1nAaaVWZ5cjEK3Gpm0k2pT2+MJ6kG04SNgiO8Ly+wsWjRFZQsYSeFhUqH2ZiAMUrixS/
ICNFX6tXU11RbqZK2vtrLZfkJz3J63vcBSpxaIIysglBwza21cYv3HYAJsHKG2lITOQijFOU7FJJ
9GSKXtuC56mIgwKF4QlV1hdYlfSpxRksTlHuQdgpg/uPUGIVGBzKqHlXyyjcSbyUL9QUdCrgXLQS
cABSyTASS3qoUxy1ChtloKZw/Nl08rrEUpuGUKsqq+ahCbw4clQVp+KKM0l5CQaYy6Ba3dcsWrUN
3pYmxAiMxK2gRA1idg/YleX7raTYad9PeKDhqeeCCdzlG+JL41OVUYQB41hGKGiXyRSc4oxP/G1O
AlxtPVFSbkkqSk2C6UPSYL3wbDiV+hBKZ6kUozIHL7Tu2KggMJhaVRBV00PAY6CqoG7wyvwB6AFR
Am2cmgTg0uaxRfJPnzVwYCkywB0CWPa2Q40McuV+ddXFhsy2XjzlyP9MqWRWUc075N51lV0Cp46c
Wg5n6AzGM6U+FcO9NOBeEhJiyHoUPgtr72go6rK4GUpg2XWBdL/R2yTV8LQUlc6mUMKjGemVSGi4
jJtJIG1cp5kAzqUFhryX27w07GygLLivtXYERjQnOQlLSEbgeJ6sykeJzYMtDe8kYlVqEHfjAcTf
G/huH8ZqgYRkiOPSPKsTu3H8NQCsa8NRbmRbYSa1lRViPkEFsMer2OpMz1VcfY0Hn02fCxMrHJpz
B8B7PwBSLyXTtETthrrG1/D8O1nHAARuh0LU57C1H2F1lQVkMoewreGFnDsE+8xmqJjCHScPUaSE
r5cIJFbfolhLNjopgYYPsEuKDDD7HmotueCop6+bGMBeiFsd/k5z23sGfim0BolUmAeOAL3iVazU
TtLoNDjLcUHgRasghBe9UU7aGqqIkNLqGp+3JlK+gWEiSZa3B0bmB4C+pSSbP0wNKuQVd3KcxokV
Bmw45h7QCriP6RqlUaZvPp+DH0zwUpitKuuxpqrKnMkPSn4JBZkotUiKNO46DvOqP0BR+wEIdKnQ
hiRkaaS9ojlM9xWrgdSWXYZF+MVOzJ3bwT8WldbVEGPRnI6nyOiSG730U8GL8QDf8UeDtMBXNiWU
OQrfA3UX3koCYLCNZ0Qn0Fo6JJXwo+FZICob4JxRq2Oao9PSBtwZ4AAwCA4sph99+OIo8YYuhA5h
CBAWEqlCrzpP4EjvDpwQP/r0BaJaiQsVhWeMjTKlTPDGgH/tlF9+vjp/wH0giwOCVSTtwXTBsgm4
obzUWTjf9WyE+hBBuADUXwt+xBrsR604+bzJH/Tng0SbNqCKzFNwAcgAXFY7UrflrXrx+ae/Se7t
OV6WAm08GlXWjT512sgruV3LpZGbkIDX4heWZrhovVL3GxEbRa2cSkE4RfeknmQPgjqR6rsBjQr/
itKyCi0a5L3kf5/G/3hnTFP/9T/x5+e8GKvQD5rFH/96laf4z3/Ov/Pb33n/G39dveYnj+lrvfxL
734Hn/tru9Zj8/juD3bWhM143r5W48Vr3SbN2+f7r/n8N/+rP/zT69unXI3F619+eUbStpk/zUet
/Jdff7R5+csvZLYw/Y/dz//1h3MH/vLLOs/8P7nzvy7/Hybx+0f+9nuvj3WDjyD0z5QyjeuIzqih
zJdC//r9J+qfdSoTBQ8/rhl8ZpZnOcLrv/yiKH/WNEOmSKIwVVEVin1X5+2vPyIaUIyGAdl+jo8l
v/zt+519XyTfpwTj8euf/5S16RnwZU2Nb/N+qXKdKmB5aKqsovgNNB1fbHDS1kDu95Bgu3t4uvLt
19ujbSAufevQbbRQ/fu1IS4rBChhOAQs3aSVknYtCuSDewMYqAk5IdGZk/l4eYhTtTC8/d4QpzLq
4YYmE77cJe1Y5hkN6tE11gh2HGpCcGKtnWTrYu0fqSvFiWzvJL5Vr3Zmft9Izufs33fl39qlsiIb
GEmZLS6Sbix4k2fD6LZm55xKAuAmc1plQheVGZmHxvONm/OhOfheQHHEAJ5iebx5SeFnUtOOLo8e
kzA/YnQLz0sIRVzp7HrKqWOklaXAKTCC3dvYMNimxWapsU0YBKgcxRswy1eAuLjliLxMPDqIGiy4
2p0rfWel1XOAfHuevQ7DWstOuGITrxBTxqwOmFW9niyKYsGBEXx/Uv86gjtdWlwHP2vm3gdKH5td
bAGdhAUq+RhJLxyEn8sWyABjVUIDMRKf9/BQS/MS2ok1fkdL76ONv/UJMS/jDJtuKbgCBWcyoqY0
uoD4CwZcrZrP+ItDtJ/FVfSxnfl42enR71z0e3vFCTJgnKCqsoz5e6jW4DlO0avgDFSFh5I9el19
9/kkvWes/dolDqg64JS6phqLfdzKUaBKpBndviycmN7F2jnAKhZP/TVq7EBeegciz71nMN9pcV42
O4MYGLTK/G4c3dyWzcGqzcBKzWcmCnHSmOt/zK3jb/3TVV1mTMHFs4iLFD6NkFfzAY/mD0M2rSON
rMbBO6TG/qbp/eGA0olOGFahQt6Wzk6vxlhLWVJWo9tZmlOb3To0Gzey6lV4rm+aLQwKT0cLxcfj
sjZzV3KMo/yADtvbnfLxK2iKhvtGlimuyncD21BgMqaYjG4sNHFXitr0Nt6G28+6GEW0NTbc+nzt
7J1KAyV+WSVE59h/71sEZcqAtaY2ucqqOequDCe105VhglpyErjtJnb0A4cme5Md3e2kATtEChSq
RnC5amxp1Yy5BHoOTrtuwJADkp6n6dkrXpGrFgBYrPpOBfnXh/gRMPrjKOAaLeiU2ijYOLVHtpBL
MVN5i5SQqcSNXauNyDxgAKDZoymDNRjnACkIoLNFPj0Q9azC4xrYPSRYO7MDWFuvITK3RandgYWj
nVaqSLsLGiFfnXOTIfVVUncqfbMeYFhRrBuVbSVfFwHMaFJGUfwH0CDj5ti2yB3XIoHSCUdtJNTW
yRg6STpDdPFiAmM+aEze3nO8Yans2cV4rY09KuuPufLksUL4xTrqjpX4ggyXFDWCoDzre0XEvQKR
ZB21HMmccd9xnZ1OqH34YWlCAtrEjS18YiBBzYFoLISMejjATTj8AwFgK6QfopNsvMtr3S1Ub5MA
fUcBZRsLzQl6dgqC9VoGtrOP1UvocgIHTMgo2iERcq7i5dG9yhOADOFNPg12XrmcOVH5AJj+uiWV
pQ/U4sYDEucWXnBWX+iWwap10ldHOWCMQunVYx18aigGAFxx2qVPIwzg6mGdls8DSorVDbAEgFKq
0MY7aVs37H07YpkJg+VbGZReHZ2vR+kiy9mNEkpWLutQOA+/SU23yovwSktHhAD1RdSGtixdq1p9
MXaNBeCpRXvd7CHSP4RnkXzS15lVSNO6i3yrD7tNJA02kIpmBf6BbGxSpP+r0u70YDtUxyk9oQM3
e9CvdCKtcgjisFFCevIqTFX8T7ZCfcscUUgKVuAy4FulW+LVjsYeCvmyaA2rDU71xilleZ20qY28
77pl1JyQFlb5BIhovSrZN1SZnLSOZ+aUGLBsB1pe5Cjh+IOY7QsUBmM+sMWAWrDS6EEjscWqb56X
QrzJOEkU8MAuEES5fUzMOoCzU2CIKElNnbebqawtkA5NUp53mgr06n2TpCeV/MrHixi7Q4K6kCQd
G1FzXBDNLAc7pXcovSLn/1jrp1m7lgt2kmbdppu5jYBDsmRETWOdTI4xnCOBa+YqX/MS0xBrgNo9
y32/jftvXVW6rdej4PXEsuNO9cVc6JHjsyZ/lsrjvjgGmlDIU25rUWbDsP5KVnrkjm/HKbQVCQju
Ef7EwZXhP8r1lvmbsCP4sCviKyLo8jXQNU6E/AmLv3EJcDCDAA9009UuME+i0Nn9FANADToP90qL
1rZeOZnaAN3ihgH2cLRNygnEwG3cXeT5qdyesu46AHFO0W6ncIUiwBpQPpBpvHVbXaUsslFIxbKH
d1OsbsBilNre7IB21r3MjKNvTX3R6o3dR51oCkeTz7PC8TVF5P5rp+KMRkK3xF7sM8UsG5yiwI0r
rN20GEJ2BQdXPXvl2RqYxhkhCLLVkyJFjj9HOk1hQnzVBPDJwqSKpHOV+oijoD1heUXMELXXXk3Y
DkP64HmoJkXdFmCuc18zLjvu1uQ4DQ3M2LYP12oxOKxix6hACF7fSSAnqTrA39maGGBg9UMLSGF4
NPn+a4RyC2tvoqEwx/iWNFD71Yp1WqM7r2MUm2nWnBWoV+rKSzqcD1kmKGLOCBo2fbruyOXgu7Gf
rkpjC94OCgjZumHE5EhjFuNlRx/l8m4MuZiCJ4PRdVEw+KkzlMwaM4cOhpTntt+ifsnPPDx+MDvp
eQWAmFpPJgh3pjxmLoqmGcTV8UZpriHTNpducjuPg9eEgLRSX6b+HdWkFeBH9nw8kuZ2zNJ1PvkQ
tp2eNQr2gcJfdWIIsIGcBgivHpK9AmhuS0GCeaIPkQxKdUKtPgX8xq+eU4M5IAOtZXi0iDYKwMts
DaGoY2QRJTxNBmaxZjBzDWPa0E5kVXJWdYAYGecRdVFye440aoV17AJLpIZu0z1VUHgub2Vyz9vg
IojSU/CLjnL2nOutSIxyVfn3kM2z1PLGiCmIT9mxAXYXjROz767b4koriDVm3O4nhhIXUBRT4Q6k
tivluKueFAD7UL6BIhpomLgRotjxp5Pcq8TQXof5E2OAUDbJSTVdVdJ9lkN8GZdir8E4ontpsmOO
0ikKyII2I+pGoIoZV7hx1zJowAxvLYWx7diGCUw3O9yOBOJnoxkqIaDFrzQYVzmsznqlFRMYmjUz
rsq4egooAB8EaW4cJ2kB1BQ46SIq9G06fTNA81UAOk5bQAEbcKPRLKFbWoNvVziyl93l2oMyDMdA
rB+rfnCVhGAq1x2i2e5JhT6iX5x7AMcxlEfjRt3Uuevlxwg1jnmo4K6fPy3Djm3u4M8FXiUHjO5+
0kcfecYnXtfrvpqgjFRuPbBatW7YeHG8GdjtiGIkcPaYWDzCYWoClAGkywNHAj/L1xLBg+fPg68P
EecyElpE7qHsNxJsqXqI3pwOZWq2OYEnECYDBGNdMSBtn4GBWQhQ3ewiBxCrCTayVto9ztDBx3NX
u4CZg6ViVVJfQqEIE1Ahb54VRzS9/sqXxbNdUQyGhMHSM+q/98su30RIRSF1pXCOXBEMipZK0H2T
knYqDSRv3NGEmJR5c4OAUDykNsgDTuAAqmgjvBdgHVv315FAGfJ8RIz9+Zi92aK+D3XxNVRASg2g
SjlbihB7dSbpBQELvAevz4/mDUWiR520ZsWMG2BK6vDcC8CFQmEnLzyRgT0F2CxYSWcFEnHAVINT
Fp0H0ZUE7wwjPTaCh2F8HEorLUcX4AwB5jZCS2hH9uDeFIRtVdpttTSHQvDUhIAOgaYb90QY+SXo
p2ussDWLNDHGk6P2zWmXOKPH10AgzPsXzDDcVgiCN36KHEvWgqCvroJYcYZAg8GMoYnSyxjsBpMD
rwJlzlm8Hyk8CnZW1yKnAZwEgMuVMrgKGKpSN6BmHaAkXogGhLoS+7j2R+Clua3K4HW3LiDPAswy
u1BDqwfWsym40BTFQcnyJM8kK4lAZpHYhgbqgSfTwa+6eDL9N37VZX5qPl+QbFN1HUrqEBRcnC+M
FhlTqmlwCQjaFFES8M6ALlwl5JsGCsHni33/w06XORKmGlPmzff+LfnHw+6Ph90fD7s/HnZ/POz+
eNj98bD742H3v+dhtyybzXGXjmgY/6h4KC1hVYrmV1IP7Lbbqe3aCKd1W54ONWJX/5A+8r53Dtd1
PC0IJwi6FhEe8HxdpBKvdyPkw0IE/Dn4EEV2JumTYCC5xvyQ3xqq/4tAnSJ5zyFTwRU8aJZPmgkG
DNqYIqbskHmLkTUAKxNSbOAIA09ZBRYEXWYk+oGgey7LvX8eoFUYV81DCvTBUvuu9iIyQHmjd9Xw
Yk6djQAZHwhf97XAiaKCIKJyeanCzgw17zPOehBbUpEiaZl7Ad5fgRlk8oHOzJPyoTOo9nO0ZMja
0ts5m4gM+VE0xQy87TXkv1CXCIZ/DAIF+AbewLqOQguhBFoOS1wB9wGmV1Peu0N9nHZX6UEDpL2T
YhCsBlVn8/sW/dwpmH1hUt6Mx5dDtfuOXz4poiIEadHA+lZvVKmyRhT1Pd23U/2l45JD+3UFp3UC
Zw4I0QkjYmYDmR0F2dTW2BYxg9rqY6QAi9tFtcPTfksKxaJetI7y1my9E7xJQaGezBEZx6aAUBak
8Ark0Azv0hihFyKtoD2NdB8xSdgcWHH7lsFu3+a9vTN8X10GH4qKb7kQ1TDmehuWxFLPGc5Xude3
MnIhNxpyIKeng7h4voVil0Ch5kCfiLJnbRs7jS3WhIzEYSrPjTVOb0JeydKt0srE4zU8cH9vW4vF
8bva2nfs7fZrMVkx82to3aFfuY0qwyowobwoBhP/BW7GF6+30Hc2Y0eyvAOZkbfL4sMWQGl/zruh
UMsWvfyJLc/V5s9aXvS5TEDfA0cDACHbWwHpaHJbW3niBHKV9ueH7wew1dsa3enkPPw7e+H3NLV3
2/29qaVFze/bDnMuaDGEmoz8I3Rf31AF85fZ6VcuI1QIjHB0b+4eQnGxWq2Orr+9HBi8PT3SZMoo
4BEwIwQZ730j0LjRMoh9Dy4M/BwIMjnZVWCCILupbNnRTBSy7UOrcs/RP4NamIFrRqOKtliUQMGW
ql8jsRklBHIpIGqgnnP2eb/2dssADgO3C6CDy4UvE9/vAVAcXRmObYSnFvBWbqg7n7ey78TSYIL4
WzOLVa7kPg2kFJlHTXBRWZBHxc6m1n0lZHFgpvS9y2GnrcUyp00PEpPRD64MVeMRBqbwnzDBn4z8
GDWu14RTM57JoBBZaJLEimYLEv+MqY5SNELzL6ckPxniB6ODdnGtWVoE3hKo01XLnKy+H7gHsSVp
C8V5k2THFHy/rErPCIES05hAp8KDewO39To3CeusHFR7A3pcLWqbEJKMoeaqZrlTeh0oYwp4X5nb
xoOZdBA86iDegC/UBkeB2sPyYxAxWDUpf5xaVfjy2SxKOYKIF1SZ8GtYgSTZCnw7p5OCNURsm6yz
Bqk+SvxxgwLPpgW7YpIsvbk2oCybGi95Dskn+SgrECRHt553NXa1aKfaTtgJNGWRNn/6fNrfIsbl
ziQ6tg0CGEMmS9RUBCk7GmsqgjCIUPBMtruIbIGZgjayf0lCKFtPxIGS86pl/RlRK2DJIV/bzyVa
1QqAhWiL1kLwvUknApF15bXO43VTQXOS1Y6OsRq1R66Arza21udffd/eI/ocOSLih67EYsH+43Hd
x+cLmM1Ug6gIBsdQ5MUdXslRDeJsOrqoBQNFc5WlLylpTAoa6uc9mU+J5RzsNrQ4RbKiqKBh7I8u
3HaA3EktmMpYo5ya2QDVuvQQ9WZP5v59xxYjFybFQCAHMbqlDbmybbGpNt5K3xZn8Tq0EagcsTv9
ztgCT2F74jG0DtmB7LvL343sYv+D7kOLNk1GnDUp2Urhg9pAhEF/bCxUrgVKuCuW3oMzLUYDciNk
q650ATeHAwvo0NdYQnF70oEhp5SDq7fNNfNRMUkVC76mVj4hKCTQ8G2gFZ1K0Nl6LT0wsVFsMfR7
Nssq9CU/w1vpIp8lUwwfanDfPl8Uh2bpLVbYuTP/5bP0dmPsfIF/7fDsuxV39gxZVJ8gTTIGOskG
14suWfkKNSoU6A8YBpD9GxMnIwpHOAeW7jiJphVBKGffoeGqMxzhXrIDC+rnZm9V9u2Ralar9gD6
cV+1FNBHMAhkRoDuX74n/+9WS/euATbTEjQG6OaSMfelNTCfhR/O5jlmBaQYNewPLsdxAsLpXEGX
w+KEULpuQtXU6kZ4cb2GqpM5ysmB62DvvbPT5OJ0/Mn3DgdLBRBbIG2XdiW/997Zv5122ltcqD9n
Oy18It7yPxAo+XsvF7drkAWqHMD6xY2hPlAF3IWASmhCUNDyB+hj66+gca8koG9EWxWmNiNh48Ti
ETjCFZRXm0IRoy89tDXUtD0EPJ8f8/smG7ofUBnFd1Tl5QviJ+fbQBjiKFgreCDpy+n21Bja7t44
uFl2n0bHAJFCF/v+8+7sC8p221hMsQrTIujLtEiLNilEzwxb54f8PPc9kjVkk/GUJAaw4UsfR5lW
3KhlrXdlQNAAGTWZnEJob0sjICNrOAGEnmAVUKQVML/ygTzE3oB5t3Xl/Svzf1DAfHDgFnfmzx24
+dRaHqR4AFOuEKYzjS7oCz8pYf4Ww33W7IJKwI0wLGEvC91/mm4Zv/SBhw201kna59wrYROWWFr3
4BvZgUP8YMOLdfLTGt53Ke6O82KSv7TL98VFu23Mp8BOZPj7ADV7j5SdhTN3eKexrxwp+/LrcJLW
NUWFIrWGSsH7NoJ/p/z63muXqZxqqOeAcrjUc/DTUh2aVELOVmIQiI5EJ3U2jlWzBYwYIo5r0nqQ
7FGc1HjVveGyHMGW8kZI3OYQu6vF7Dw3QZbwCzfFzpAvphWy/5liADPv0uomCQKrBjD+8xb23vy7
s7q4jIwobjroD+EywruyXimRLckA/OJB13qxqXTn1KJitFKndWF6aGdK7ijNmWZ9/jX23vA7HV3E
H2NsBD6GtHdnBacQWOYO/LRROUsOOcMfamjxrP96Q298vQ+HKtbTXNhVwZdadCmIQEaJcwB2x224
LrfaujtTb+mZejKdG+fJRXk2bpS1tMnd6VS5OMQO23se7DS+6OZPWzg7TSwi8H/Swjk0zPriyvy5
w7zv4aP+fQyWHLyfUFLfv19RqwUtWp5Zooth/xdH6nvTRZA957OpBvKly2zAPylrtXdedr7FYpDI
T3iQLgSJvj+hwAVFCgQCW3gKL4KofxaMfF8EaYChD/gD1L6WII8vFkL2FiegA6CCr0yQ/aWLWOCP
4sQ/rTixL5SFtgVIFhSYHqYsrpmcxa2URUi/za6u7QQLjhxOI9755/fzvvuEEo6wDzVDDiLu+9jv
SzW8vdU1Or+6OaDoWL6Lrvye6po2f+Hl7UyhVw4sCpRGIC33vkMVRNOSRNUBdOBCNrmIxU0s7jQB
t2drcAYn2TRHyLNbtcA/5tOpbEviiYsXzZKc0ubi6WoQhmmYVDQoAYZmZ6LAb2c3rdUCwgA/FvWb
tpVWc2Hwm2RdX377fD72zjolM7wJe50s059fnPX9MzJDuLDLQSKii3cSjaRc7xN1cKGfAkcE8wy6
wwJ2guIQp+NgS8sD5est7Z15aNkRQhQItiyfMSi5sXQcUY5WxcOTulbXiZObF1BHNMGLNZHPMsES
cb2LQ7iFvVtop93FiutYBjuXUBvcERJTINXBPmgqjAOZl7f81Id1relcx+EPtWJjMWMVrNxSowhG
KJ57Kw2mmhG5CdToRM3uZON1gLx1DLIkJVCtp5oNkV2RTHBqSk6hXS10uoWXhmU04BXq0C8lN1SH
wQHZSP1zFl3EQ3dvBB40mJgLvf+nHgLx9SVSvPK0ycPehuiliKA3/PlS3zduUNoHXhE5OQNz9n6n
grzalrUqjy4BbHFoHqX+HxIv+35x7zawGDKoWsHDO4FESuxd6tBgpxoGxc8PzMy+HbvbymKBf03e
Y29CBXpMTJvVgSjOtfeDFbZaJU8woHNvHiQB8NZRISJx4Ow51Mgy5P5aI/Oof1jIzADoxTCIikvh
fU9Ulvd9HQIN01h3T6dXF2f3uri+fPl8be3N9iFM/a2VxXiNkMKrIayL8rVZiytfSDZs3c3/AgBt
X0SKIxSAm+91ssUqhsFXQBTQaLEv7xkHJVoNOqTModHeKk9hoUF21DsEU32r730YQ2QzqKLL81W3
CEm/hCjaf+LsNLLoGcwUJDigcZQOKPaOCpFi3H7QAbWqYQLGuGtPS5pvtFg6Kkc4jfr6swY5CMpj
N/GO4HIHGEelrLnsBvUL00YRKnSjQJ2oJuwoQXZFbgModgwnvuGZRO4c0jxMwMIaWX/mwyShhPlf
68PzIyUXBxbHHG8shw8BDwJ6hnSXvtxMDP6kvi6jFnBjCBjKGo4qP/cDjCsmkc8SNtASv5a4amZw
zYgPg/n2pSp2ml9uswg2d2yIgZ5Glh7ywde6eq7KJ5AZBpLwttx46iCy9BZ0Z/PQrth3RWoAiRsI
KQFJWz7iftoVuTcLpwFEghqPgX3yBk/dSWP+5BHfGxTuNj/PyE7z/9OCwjex0A8LFgBu4Pso6vHq
Ihfy81bMvjtaA/4ZCEWVwzb3p8Q2e6tKgDBRhc21Jfb2KN2ZHg41EwprhsF1YSwgis2DYp4WDuDw
zmsnnm+pYCJDqnJ7Egj5ybBeDgkg7TvDd9tfXOEUWbWy7RBb8cmwRuOUJ3dlD3Xz5InCIGNafX78
HGptMab/jNYYgUMgDH8xjYul/3Pup30xEWx2OAAcgCeA+P5+v/0MMOr+RbTT5uJO/OmLaO99udvp
xX35bxCh7+8SsgJ4iSL3hQLR+3n8NwoB5tXw4UQ1ZoY6cnoKXx5sXxf23N+QAQSVYXAiL0Uovh6I
vr1vP3bpt5aWm+7roqj7IngsCU2BOTDlAM+8XxVfjOD3xSrAsgMY8iY3u0y7Kobs5WmKCF5y5RVb
VRvjFKB2K3LiFRSmChf2H06/0ba5A4GnA0c0lsGe9bHb+mIzwwGsbuoWqFRWPavtIJLqfFKYA0ur
izaFUWhSQqsmtCBsbJawLfJphai/YFCoCK9QOYLCXGsWAErzc5481AzlRZpCeAje5nKwgnupnajZ
KU2f4wLign3jgHVm44kBK/Z1XR/F+gMAckDAvrB406X9BhJMkOUITL8+IvKR4t3y/KhMv3V0Mgv1
ZGCbsrytULVUBhi3ws2trL1Nq2pmw58bGYIjUryejSJg6bSuDd8d0hTOCN8ITKQaJgHVrJteZcDW
TLZo8qj4DwOMY1SY2fVDbaZh7Bh+f9KwYZNoR7VylqcaNDUcWM2ug/IkyDewDLjvYnUNGiIMUCFH
1kLi8kTvWwFe5ChIXl9ltIPHOIVgee942T1XbcgXKd0tAMiwmCDQLneN0YNoHHfC6jpuj4Yy2Ehq
BUc/Ax6wGzXbGhRmamUEC5nJiaSr3JDO4Gdtt0NoBhAm70m0gUeNGBSorcE0xS6AXPYgzUVgdQVR
QMjMtfrDwAqzrBJbbzQB9KuT6LAx7kIxqtE6qSUBf5XLuB+EN2rrtIC2YKGaBZDJrTrDbB67GGp9
x+nk5vk1jISN8UlN4e0aBOdU/2YEzxS2HnCoFLFSiAzcS3heCjirC08uzbZcNbyw4Ar9Cm/xNdEH
W4a8ftbBEFOCDnam2gnPbFAeoHNF8frAO4SlZ7oOy1ufm1U3OH3uXUST4nQQ/8ngNw8GBoTepBso
9Jt0yNeGfFr6F/DVgHszBOaky2BMLBkg9qS59ulFE4aiGv3rln7LinEzyTAuYZ2ZwygKdoVO2sJl
3YjWg+KZU6zZUN2/ajkFah8TI99LXrj1oKAEmwi70gYxJt+i/Lgm51710svjSq6V84jLB9JEHzSD
QQvSEPfOOEfkp/W34H4nOvx30AzeFwLudIkt4qNG42mlz0K3rTmuKqf5/+xd13LdxrL9IlQhh1fE
jZ0Dk/iCEikLOWd8/V3g8bHAIe5GmcHnBrlUdtmy2JiZnu6eDmvpNLIUsZFazsuoXGgjR6cJWqEt
pWOF8SeTTkIUgRMLPFr8RWYOcg9QRDXf9BtPwURyx23LIjWUqrWltrVl4Fq2Apir+Ivf+88COESk
/iLU/J2SSBbYKzduehuLYHHl+G1Q74fSDAFYmLM/3QCKFV5A3Gz2gCdjGKAoghd6JGVsCx7TIEAk
q8De49BmwRWmGD1J/WMoAGawrVdZH97xrGN1Sq+BBshAEzpaMG7ENjICEKBlQ/eErqr7ULgtqIUX
8WyVGbA4HJBsR0fDERGOn3NhXZTVsAEIoAqLgHN4GnGhRL3a+BpyRmi9B3Ca1qo/lkBQ595WSN2A
/Q5eVARmzms3yvNpJfiBM2wi9xlghsUQa9cfGrPPxqmEUQ0nN6dC5yd4WSkkwawUtCoPB09XMI2p
aJlR6ntaPS2p12wMApAhZeyMQKMbTwThH0eSnc0sjFBkrIKIQKLJsnmJsYReYAEMHCKZMoYHw0o+
xlZsPX+79QzKdg/U0TGub+ys1mA8nJHQ/yG+hejNlZxNhtqDFzBiFYxIO0B/fhOPwr5au3awZ3Ua
5ZR6I9nhffMtXmiRnwuM8Bbn0M4qICTnidQm1addSIHyZ+PIjuaCMMnnTl3nqmg+NNqi10QxANnZ
0tzMbEZ1IvbFskyUSWl40O6CwgpzM51O37K3npkZtF5emNslsOdFWYQafaksItKjGJhPjLeP6xp0
6r48AU/MGAzQxi2va87uT2oFL8o82cPPs/tz89/CVDJhCtwaFJRNiWoyy63ZFnU+DrCg1C1FSdoA
5pg4LtQc43pCVuiB3xlZRes0uACT4C509Ou3Z/FbCAUuKRY0Tx2+JVSR8Hl8YlQX85aV+vwtUD3D
Na+Lm70ukzITkW75pOsyd9IjUDnqGwwHWFNijR/HY5/1JhzwACUU2VHXJQ5YGRJ0hXdw7IJnAQ8E
YLKyen0jlyQQS3qHhLm0kfhrDWRY9F6Q9xen/iYImsghzAuFnRJ5Gn7xrgZ2vR+t8zvvBqSPp+oB
gJrDJXnuLWV1B3JilMZ96wVkWyvN53Db9UYRqeC/TSjDOwfqJVnw2fMvz8lNffE9Exvx++X5++X5
++X5JS/PORs+vYmEmYhrxLm8g0nhsC/MKNjwEshq89s2vZXowszxLL9uYJkX3iLSME0lEpm1ARF7
DXL6flMwrMoWqeoW57B9jJmDF2lcCLrMIX1KCrNG9sA5RtnjSUBmYc3Jt32yrv19lN0x7iMHaP+a
DTCZqzb4hzTQFtKgKkgA3P5nhKRMEn+PxiH20gW98Leu0uik0ITQKnMrcBOVU1K1AkmXL9c6I4J2
WXN/gqfUL25EF4iwoGWlMiS4ol3Xg7h4KytrrzgxAibFdSbDZBVK4Tt62EXCpur/qIpVxpsM9U0M
L/5wpMrSN4v2IZd92w3TO4XJj5QbHlreM8BWi+BVQSF4C5p1SQpPAnqwgN/e5yZ7U4jf+vYQBKCK
NtIYMD8XQX6sim0hgibhnr6JpNYIigIE0KIp95kBtmCA+9iyxxtK8V2qzj6KyRzQfrrdgLNkVa4z
PaCNl3os7oIOoEGcrCPaVsHPrUWOViK6dZ8yJME8vFz96qatNjzSW7nhZ0dsYp9t8/Y81EgNuUc6
uQzJNndsmtqD/9yNt1l+6POLn9tRtBU9Sm/Bc9HJZhfYLPhLAyPIAwAvHEIQ4Q7Id/GbjPuRgOQo
CrZDcmkbcMRmAClqdbn84clGOGhjelDopL0UMA89kzx64r3XNlpJnbB+vv6xoIxzzniqi8Tz9Esj
xvGmXbsXRHDzoRh98RIScc7vS/j7En7VJZwLuSd38E3d/2+3yDFz+cCpBMLHdU7l4naB/61H8gTk
MhbyzGiUSpbRneaqRiPDHZj0WHQxkH1foi8KVVDDt+UojVAS7G8JcJuYNvzyD76njN6zWu8WVNVW
Bqpxnup0xfUWOgJnM2LTjyDudtC4Ig16enRR6rX28AjYmR3gwe0cDaIXWpV0b7eU5Zs1o38tG029
r3NwSRsgjToENCAFb8XkdnC2hX933VTPZsh/rYqliUPkgd5etgUyQq5zT7vgiwjsNMEzhR0AJi+a
St2tyroweRkcKj3weLLArHNgv5W2F9pKtqIrS4h6g0bNoo8At5PmB7BX3HNtdlZocEZHoC1PkDek
/pCLVmPKWBMl6kFBfFI7wVbifMOp3tOYjjZXFJ3xpmWEFys9eQb9/ezo3N2SQWOJdhqwmAHm4vXB
5G6RtDSHvE8QZ6A4Ad5RZl8/l7mjn0oglI0VQxCbBpBAiw8DVatcz2qSc/6QEPK5WIKfMvKYht4A
iksTfKNJUCUUV9eFvBT63zjgiRYTSbIvoEVj585rquREpt5tuR60O8i5Js/yoyiAoBJ9/KERa+d7
zsp5oDya1F2QrGhOfUYMq7HoZ0cZi7KyRbLOpU8Zf3+im3Hho+UlBfUdCGl0RfW0SE+tTn3utF5n
9dAsF7Z/Nq0+XfuoaZ8pkJfndHcqkXiJpJVXh5mHdFIOPh2PHTC7eVNwzqXnA6ukct1nYuCKUWYk
HfJs2Jb5sxR+d0FRxEaiLqUNyItuPB/1E5nRpYLS3UHQokRRwSvspaeBgXUa9qDsUt3qG1XHOif4
WpdsFArEc3Ri1OJ9hsCWE0VVUGK1YnIwxTh6ASYauak1X7oozaaqC1vygDpHF5qifKedXi/z5meU
tBu5tEXmvgi+dSjap4Mt+Hbbj1H8sYnAmJWjWO/fOQNGPdLkKHgh/tOdkDVrjh5UP8W7CVRhORXY
ci3tglCHt4p5Xmc6GnRFe8f5xjJq0Eng2ui00pHBDtM6aBGIrbrfB9L9mH1vlUwvaMNL8WYrHod8
g6STmdKDpqTI1YvOrePGAGjjVACQ6TW19eleFeXYrtDeT7HMtm/Q5ADeDkn+2Xc/Im4rYniW6i9u
sRFC0NxR6YpjXU3sZb31JNXvdhEj4euAxZuegwqvisg12+jJ9R/S2FEpZ5tg1XReq7ULGK88WbXR
fSA+8vW5Vf7ghhyEcrUeCIUVgNGnDzQqQ2G4wE8OAbgrW5SYamgQ3PrRPqpz1YkBMSy3Ogfmtaw5
VxG1DcAULrtoLGAtqlPbs1Tu8g4IxENs5rogXTgcpBhRah4UKh+hfMwf6fY2rSypWZeypJd443bK
I92Bv85/qhpF5wdJBfOJzIIl8DlqgEDS3tH0yXOfOH5XtPdOHppRFGigcFNr0GDxvlHF57TwwYjS
ArN3pcSU7nUgyhoqtDFUgOOWqEiNQJfSKCFaiwtXl/AOowLXAD+SVbZrUCGbsuicfYo1fPDYlTsZ
VEsYabIbit5WYJ8dGmXDUqJZNcP3xFXQAiLpUnaXlo+KeKaUCxMr60LOzIrj76MseeT5aO0LAPS6
G8TuRKORI65RDU3Q6wFFK91GrdMbvkpUn/ZV10vXTlWvOJ/dOJSr+pR7SZIcOcr6VHPi0ae5TaIw
us82msOcGzZVC6QnFcnRKv6Wa0C/NeD/psOtw11AcVZG5ypPDPignqoAMhhvWp7SKYbbhUppDZke
Z3dcdsm87xFAb/PxFbuCbubBLsH8THKRarP2ThR1zyZbod2Xw6VwNlx0KJKL262ZUi+UezHcyGDG
zL+7JcJGWdFBL5P524AJ1bg71y6LRMLJoQC/S53rapWXB1dRVLdJzxLv3iZSgNUZrK9X1V4QdMyh
qxlI/zh9SO+c0KjAHRiHFn6nz06+koNMS8sRK8bMs1P1hoyUN+gOUcxQ9ly25j2rSHCRRA2ZALHI
9aDeMJmrxaHuiQIogO+ZsNy0JWsoXm8LWWA1TXkrU+WGqUXEQeKp7H+i4yPySrUAiraXA/OuLEqt
EkD8LIWqJztrNhU1T/ZARFfrLNp5eAVoiCV40oIe7Ey8mceV0Ug9EBz3oQsGwKBZibViZ0W4r/x1
E9Sa0uoUb6RdpMeKLgKQp+xpLRBljfJ7TSkMpxbBzoMbBiRFXjyG1dEtx0GCfawYReubMDlVB9A4
oDRWsCCyLYfrJh6AIY1SzuCZsD+O971MOK3NfS0AE119qcXMbNoQXSmdLtMhSOHWbnTwm9toJJfy
bdYzGJmyWYbWB7F/QHn3nAHVsIM+hTXyJEB3RLNIrxVsbyTJ/YANzlJRjQMEjZl3C6Z6vYplmw7q
YxA9F4Pt17HqlGsmuMsTdivLjeH63Lpzb6gKWRopNx1WF2NGdxmrpbFNfHFKHX/HIYNSCXuENQay
YUY/thGIkeG33nHASnnatWNmpaDHZihPQRJoTOZYrfCNEgF+zjS63z4HXXXjR9uOA130fSNdfKpA
21NyX1X8Kkpd23OaLQta0etB0qKXJjImH2TEnQ1CgL/K45egYADldUwgAbkyb30w1fI9q8dRvEJt
dqEYMRsETEQQcc47B6hme+3A6PvXSojoxhVkJqxldPplemMm20yHs1xlumPxRmmlt2jGsFtzWDMn
zho0rPWwNME3Hsyb6BYgajzAbCUAvxPvJ8y8BwEoWjGShMYqOGU110E7ziyN7byM7L6Vw6PTXUIz
v0TCXeVyXJclDTkcPJENgrk1Z/aopsPyGp4NhdV7A4gjFq9X6/Kh+llFqnKSD7Sem6EpGtfVdbYK
Jom/voZ4AP2TVbAxury2UcTLKfOcKMaQ7LCJS0CWtKHZNA3s+BMdiQsqPjufOtkFsuYIxnG2Y2rU
AkXGck0M5Ujpwbv4N+ywF3vzZ6xYlH5945fUgITw+lo1mL3jICYXRnIwBdOFr81I23moKDvssBHL
zEwSSWdDacPyt9fXPF/zn4ghHpCNVPVSGJb0xv0O39b8aBu9fqxviydhh7AHaHOZpEWSRt8vpnyW
FkjYyc+TPGugUW3gMLSJJgCy2cNNqKKMSrzMHWC5es3PrlzI+8yubCKAuMCKW/tZwoXDxhPOAXcb
dLdibl0/t9k1KBg6BXg54C8E4tg+Zw34uRhiBNYnaDc+YQ1z1n0qgjAmEaYAmbyq6Y3c5QZbR6Ab
v+md5wDholctATvNNlhO8lYkoML/ywbLyX5IRP4zdNi0CRwAuN/1SJbw69HD+UZgohldc7VBO1La
vatVlrde6iKbux5TyYRlK2pmCONYQp+cgMGuH+iWW4lFt71+QWaF/MoivoEXCzGlQIfKgEseqnU+
qLzjqAIaRK6LmXOIk1TiSwg1SQBxAZ9nGdXSmxQ0uJE03PiDu+JTRLxFvuQRx30hne9UFmEww9hR
ItqFR8Dwsfb0BP4gQGDkyAaM3VlLo3dLCyNCTDCa5iwTIiSi2W+ijJd6chxAxUyhDnt9B2etwOSg
xoOc7KDbpV0lgpRkU9ecGdCpxlX3KYV6q0JbXrDQojlnNqdbOK56IqyL21AOHQijhLu6vuFFaWE1
SwLG1U4EvCN5/YL0c00NCMsMLKii5Hy0J2d6kKqYmkAuBlgpkilq4cZZd1vG9L9LF4wZVNvMDA1/
HWvF6sirMYZyMKFguHZ0Jz5L68QA/YTBrfOtcpLW+Q1SJ+hrX4JVX1Ikwsq/X5EWbjxZk3tnwn2u
LgeniJHfEVgA8D/EAX9qh/FcVVAcK3UY8gLdFmbXXkv/QFVwZjcxSsYBhgboFrT0koeeKLJftnWR
M2NV0Mi/Z7Zg5la8Q8vdqjV5E0MGJ8cIrOuWYFRcQrFfiSQuZy9HGVVTDl5hz71wX6eaILeWe8Pk
gimBX/i6sLn+9FfSiK0MGUfkQx4GLhVozXViU/TtRs/VSKcMJlgJInKBaNruAM/caY5Ko2qxdDWW
9pi4yQwV+06aYY/bcSiNBYc7pruYdrWw0iUxxA38jKMcN+/KUZIjj17DBUzFcMDIAilBlAcu6pfg
aHd91eeRE668H9fXOGNkcJginkmAmAJkDXGYH3mXzlj4V6KIQ2vTIpWKAXpz14COBmlndUCb9BFc
2FpqZtrP6wubP7tfCyPOTnRcp2AaVLT8cBUi+e+Id0xeGx8SQlrO9wmZy8JNN46kqG9KcLAUHoON
G8nen3zDP3n68zcXxFwokOvXlzSXPngljbDTn5A+WFwgEZ99UDPmXu6vVjgq6sRCV3zUJkOI/Qwx
H/WQAzTNsR1bMp5lzLgEa8VeCgln7TNybuP4EJJk5FzUgHA6pljYZxmlgVziga7KDLaLGcUgyOzw
cv0EZzV/Io24Z+80jktrIu7Xx3zObPVWxDDUv7fwxb9Pzux39fZ39fZ39fZ39fZ39fZ39fb/a/V2
rr/slc8k0oVf2F+2ECy8xJwT7/21ARDJJfaeBtX5GIsDey0iEvCgEs+m99aYZp9MmOL/txgilPtg
5D+G2W/enpIEXlcOI+CgDH8dF/tJ1/NdgKr1BsMoABMewOw6aLK6Xobtm12YDNxX4BMAJI3sIa5B
0CF47dikbQHCWAdUiO5g+Lox1t9DHQ1dCzmLMRh9szJQhnM0RyOBTtYnR75VILVgZbSGrjD1j2/7
20WggNndm8gg3k0f2D12aTnEeyl28rJN/D/bC1jLsxsTLY0AeuA1VmuR0ox0Tw+1seheGKHt7XuT
Q677e2hmqP2+gzRXBGkuyq2szChvpvc/qW1jKoKc1KdivEqjEV0kYQpV7EuNAwgNFy7loOfazkWQ
5o6MWoIgSSS3/P+KtvO5CYFXiyJeap8wITCfIvy1j+Rr7StShHM9OFi2JEvAaQceyUuzyMTn/CM9
OK8+gEgzfDiVN7tihkYnDtBIgRhOEwJpEcRYTgajKrCFISSC2uQ3lV/bPY+OzOHcZg9uV1mc436j
q2pVuL5VJrkRdYrWooeUaptWKwJfB9q8JaeBJgqRWlc/h2aRm3ou6Tj90NG7To7m4yguSwLH358I
lEPPi4cavd+uQKtOtvEGgKdHoQ78iAVPM+fYgInHyCwKHWgzIDz236+TzUUeUwHEbX5fDXgOjlmc
SCF7iIagdyppQLmvPcV31AN/G8lqNehOpoqH8siBQKDW8/u/n7eayiTCj/cNl8wB3bxaGemmPxEe
aS63P10g4bY/1raxeISENYg9P8QvbthwF7CkA/Z+7RqKIRnlg/jQnLNbdn/9+BY0XyQuNRM1TOWk
UBnPe+SHezqxr//8+Tv8180SiTv8oYaBuVhuelJEeP/le0dYjb+9d3Ol71daT1iN/3Tpew4uafq9
b3psPtSxMW8TODyyOKDIyQxPHPcndvTMcWSBqfeXaOLk5aFL+IoeO97sbCs8oAdBHyG/wNJisGZp
Ay/RoE32pYh6/TrNRwsTyYRK/OeihdnLiJq9iJFGoNiQPCFf54smMgnj6b6zCWrWI0zEEDbzYy08
s2U2QDcxaE6UQXcmErqWdJLPZiN4XqsF9oCul3hdWp4O7mvV28hmqv9cULFZlzARSKhY2SkgFezQ
r5bpouUdlUOlC2gTH3MLqVZsklW3LnVeT1a82mLMMDb7lXtY4mtcWjZpS7582WTz/Rcte163/jpt
ctz4U2AE/xtz9ksoEeJ8njmbjQ5+qZpEXNgPRPij0pK5JEZQwHsMEnIB/USv3xLvyiXNnt1EBhHr
/EMUr6N9eLNyEBqMmRGAmpGEfR9GD5rdBVEEvRqwRAHXTjwIhMrh8jaPkPXJSisbEjOlQp3DDJsj
nqP+4bqxWhJGvAs+JmzeJik0ZlV4ZaxqE5bxo/nP2ZYHsHD+Wx7ZVvRBgMI5ak2Quf8SR5zc5yKd
z15QBUNkCOSQlyS5+b44Ozr7DgNIhiJwiC0Fnpxq+xKUkDnlnn4DYR2hge8aB5szwjxGboBwztIy
R2oZK7gF1bJsu2m4eqX4gGPOD10pGZzra9dv6+ssCH40DyJJINXKYMSSgD5P+JkcdJ+YVu+Hjd9G
mDz+3nW3afvHx2QQm1bEfZE1DGRUmKIPbqrIztnbj4kgfMlXiCBcSZmB7hvw8sPGZQ7sUOuydC6S
paaxpeMY9W+SX/uS4yCi1/cthJhk+1OxOIAvA5WdReqYOBFfAtGZG2FOL1eBHqQWem8BDlyNzMCU
9lmlun809yOo+bOrZbvgFO38Q2EVFnWsV4uB6+vr9PZbiKOjxEzJMCwFBTT7dWsweg1U5mblA9Eo
AlKnuCq0fsXY11Xydcz+VihxlILLdZiulnGzknUPjjMP3BDXJRDP7bciiJNkGldW6HEWsl9ndmZ2
K+HMndNWjR+ataP6erLzduI5XXVmYcr7pQUuiid872eLf22L36ye7Bn9Ug177Srffgvhp+MyE0W3
FXASGqfXVnJIPDV97J4Uo1JDO7dzs7lln9r7/D7YUeZ1NVhQNI4MuP6+oi1JIJxEiQH9SmilYaPg
qtRAzwFXxPU1EO+dtxtI+IiuadPY9bCBqKOg1b+55KdMVjMgLJqSJlnUujrHz/Imu5Vs4ea6bH7W
6P4yVS9UR1Ojyxc8LeaQzUupOnTotJf2rHDjdT5wGs55A1ITIP3LwFtod2lcaYLg67G0cUGDIQ9W
Dk4W+qF0C3CGJHqVjSQf1R7ULm57l4b7Rlr5Cr9lhNLICsryapP2tknA63FxygagPHgYghGepD6G
6H3D3VTMppQ8TQn2RXMrBqAecDP9gysmDGL+v37Fs7ZCwRwpxmbwACKHVQNPaIYy6DA17u1qzAAI
KOhnl0jZtPJSi8TsZZmIIi5LILtMFYj1sKHlByq9i8vL9cMjniB/XpWJAOKqFH5UVELYgJfCpwy6
5VQvyVWOvis8aG/SaAU4iTgfQ1k+b8rMDyXngWGWrtmm3qXMsOCDiKj8X18DplEaUTHYIwVyynHg
HTfNBfig1GDXzhoIY0ax8be1zhmVlmn8QnGEKMK/lUdYO1lMEl7KxmqMWunKAwPknxehvF6b+VZa
y2Z5SNb+wo1ZXCZxql++TOKQP2uZS36MCFo+1Y+9tEX9Sou89QFEOKOwOTtgxGZAWlUwPU1YZYfo
kqCnCaDXp3wnYWywWfO6eMMfOgOwTqUGxZfsWit0/4BYZx2tAe9lXL9ui19FRDn/zFfN6iPSZv8O
r3lidtorBYoReuxV8UIQVGqBDrRKENEHKHG4pnC8vgsLLpIkb/EysXW5AeJEel3530Jn1wYLZE6z
dnOyIuJiV15XUHmJeDlwIjUGYE3OhgtRxpII4hK/R8TSRhH39j0btSRi/P1JuOKBekxxY2xUq+z5
aFMplzxZAkMdd+LKVeSJAOGj6rV0MITZeU+AOX7xtRURxuVz3oBLR0XYjncd1fjhVxZGtvR9ZuRM
jLj9abFFUQJQKuh5UQ97rYqMAGgDgRIxoqt0dtYoe6Y9lugoHHg0n0otZgV3Xcpumrza+hLgeoKb
62aJyI++/QBCTxGs864j4wMSXw0cNd0ranGkdyB6GnGS9JJVZQR7mrMJ1FivV0vjs4sbQCjuP78B
hFp/+gbMBtYSwDbBxilL6Np9rQFCLCZx22MWVZFDq6nwUvMVQ+hBMOiK66T2dYkHnrKo6BVVGxFA
K+swVnMHCIYHUdikEbAN82opRlz6KMKV/CMfNWt/JhtF+J4mdZRa9l6uSmkMzDl3zpkiq0y89Lhb
EkR4oPcLkmadBNpCaZ4BaBn3EqNMHJEQViXDCd6wEYBo2LHnJN3S/E0deMDx5EZUVLUJjkPwjXYu
SXmokifPeyrQayxnwEAFk6VXN2rW3TuxpPLlkyzuZdC15gqe2Q2gDRMdlkWTWeAWl5eQEUa0Q0p6
5gDOJzZ62oNoJ70VHER/taP11RMfAZORj9Uofah8O+O2Cv3kBydfRtr5SA0ndC1qjXfwgcGagYON
+SOP24MCyEp+n8epyjLAkwXEoug8OrwIaML6LEr5OpNkNfT7Yx6tmN77EUbf67zUvcyKuQLUovZ1
e8bPGfPpa4owqGEkJnKe4nXjDoPquR5IEB8LwfKhKXkMQtfkKeOPvpKBUfEAgkI1i3M9dY5pRusi
djX2fjr0rgfTK50BGnfAHvfPWb/vAjP2WlUSPSB7X7JsR5V7hfW0fkhNn42MBi2cfTRshyK2adCU
SvI+7CiNp1mr5Z9q+skrgbBodvRGQl8Bt/d8UHjkC9HZ7MNWRgcVsB7wCzWn17YkYCOay7N22JTr
0gAupRWvo0N3H2qcBZAQo7L4lRAsCZ1T4qlQwoC5ULCMKyA02VZ2vi7xfgXXh5XbAAc2Kduzrp/w
4iIJ25RysZhTKeTlRrWVzHqXW80qtBSNVxmNXUXrOFGXSAkXhRLG53OEjishA5PpzhKGyG2dkBcY
rLQwiy1nVofi4FuVOu5sfYgXXg+zD6KpNOLmfPk5EpHHpyjrXDg54lCiaqdwskzyXg9MGrp9FuMW
No3WND+86s6pO/26hi4JIRT0fUIWfQehHL99x7LvmLluwJYHVCrK9YpIKkcTtqIcpg3yjvHe461S
ipdM5WxYNZFAaEbQxSnnDKOEU7Z1N0hsn7Kn4Ik7R5vYpta5GZyCW5dW6YV4bjaimcglrJfPFUDM
YkHE2zSdKgWtysl73wnUPFtK9ixJIrTyA5LmCx6TRRH2CojejOIy2MxyzV0as3qojfJu9EDDkwAe
bTv7CTZB+aG3o7Xy7foNJ6aK/nw1TWSTtuuzDnJx0aOGTSLGz1z0fLVysmjipRQ14UB7LvLyQQ50
/UoBQr+rso60Ac6HGijVGkmt3jl59bERLu0AZnkwOuLlqqaAzJYRMtZBYuT8mVEMmlnkdxs1i3SW
09tLZAp4DyjedQt16NfNTbgBZpHkqtFGvHhneUM/ieAF2CsLAIWzYcFEKNlmQvs+nQo9hLZrfy+v
m2Ofq81Tdt8fnUvzvTmliORplflxXf2WTkIhQq5/9iQWDkIhjNw7zOiSBMKc/TNHPX7U5OZ90lHP
L/WvshtJdfu3a2HzHumvn0/mvj5S1vtvLssvWYTWfm3ZbfGhSJjw/1sPxdlXMjDZBUFRwKJMNn0C
0W2gOQ4vC8/mLccCH8RG1mNN2tdmaPNmobUr1zwp+lJ4MKfO8i+5pL1MXJ8KhrGKHA4ouOSpVkq+
cd04LokgtOw9Ima98HQZhIn7tO0bfRjp49BLCnQ8sF7LLIn14AeODCZOBrCh2U0qbzvakH3NH8yO
WaWh7aQLyZTZh8xEHOHwk7pz6bZE22Epg7S0B9lOct90zUJU/NJmdG1VhOeuQP3q9BSN5jKA8eVI
Hzh2VanVU7eKzFIDjZxVrWINhB2A5wuMTPP1vbdijJFITzoqNwOncjfXdWhhn8mZ0y/eZxIT4p37
TIxZ/StonWgPCXvauFybpzS0x9t2QGko1QBYF6KuaH8UG+WMpLMBHlRwQFRaiIvv34Ni5Pq2vrQs
XjlpkXTcsajEaYcvACzwVjl4P3jtKdcUrT8Oe2EXbiM13bo439wQd9G2Vr8zaIFYpAhYUGtxtCAT
T+5EhV+01HiLdNqqdNrg9HBdbZh9d0bOb9g360GLdQ8IfInF7yn8b9wB7X+GsnC9Fg+EeMH8Bw6E
cIL8lxwIgXXxVjGJR40LUql/HYhEPYqgE05UhQJRpvIYpbaUntjKLB0BPEzPsnPXs6AtAl5AGjTr
ROK/dX68T5py7zG+3qLrC0Q/4PKpH3jqu1OK2gDKxcBxNEWODmlsCg4gmxKkCtm1F9wFaCqtXX7B
AS3ZM3K47R+wZ7NVvunVJ0yskqalxFaAHQ9VSuV0bsVtcg1cVsjUZqvSTNRUv/i6j5YQgBIs7MeS
cDIr/anCl0wOOQH3ZZd9ScnJIbj/4UpOjA39+87KHCshkQq8HcJ2yYOoNH4co+VzR1u1Udi5ht4W
OJPSLHXKaqxooaOCRZQzG/78kklaq5ZP4ihN0EXLqEqh17HVgpkyNKgtk6oo2XTf3HNembmw5x0N
pKMZtJ1Ry04tW1S8jLQ0XfnIBTpbqqW3ojxt8A2+1iPue5pb0dZfpe0uD9eirKPUzilWLWtOoFWu
Ffqm4qsNj/+oFqIKGnfmWXA1J10FgVF7miRqlPejYDaV88NrVOpJDjZloNe8yt4GrOqxptJvY+Um
AObBz1wAYZ8Boi/YIpAjsqfgR8HfpuAeM7pDyzxkpUFjuKyyxJ95tBd9TXC0SLC54BD4Ju8aZSyr
JeWrVVlo9b6ttpGsNRRWp4KDEIRh4HhrjoFgtTqozRnbPXb1MXHUrN5Lg1pk60g0aq6whrS2qMHM
A3aV33CFrpxcjl7xnR7umXTb3PU/Ja4xpZ+JYLAPldKa1HPtq1m/jcSz6CaYQAHjvSYMvc0Uz5LS
qFy6BRso/i79bAA4HlhRsA6OrasFsVbK+mBLZ/Ql5flREJ9p/LGYNYpKd0B6dpMjU0NpOXWWE85K
hO/ZkT3VVgDiJlDw3QTov0f2RlDlRBtYdaDVLAP52SMXmCHmITJVAfUIfrJ4qcsfcnMAlyX+XHCk
Sh08bmCMj8/4sHYP/HEP0U2kNTcUrYGvpMsMpdwkiR27Boumf1Akxn+0raIr0kOHttCQ3bogqhoE
i/kZZmsXEbbK5abwg0m1xtfYp9Kkt3yoSadA0kCIuAWTppIYbWkF7G6QNLc5tflj2Bplvu29U1Na
RbUCXVo6qBGro9fZH4yCWrXgxVPjs2s21cPgosZvgQ3O+4ZJpbhQBw9cfXp7Bn3nfS4fAkYbvyC3
ktjgH7rHxtMKymiPQrUHv1xfGz6bQ9dXUatLic0o6B44KPgzAhJvunDveIkW5nu+N0AcKSlq+uRH
Kr4CDHluuGrPiocy7q60+lplG1vuzMoBw53a5jq1j9CQD3yeSKtSW+xWnbJyy7sEGhSuSyz6XIt6
WTw76BIBl12kKdsK7STpjzBdgxy0XvubctD75C4E7nClCtSd4+y6Tk+TncwfstweHBdV71OJGRcZ
zIIai5xiaKEi7gEch1Eb+c5zDeFeAVHGg5jqbm71sR48l1B+V6NovRwM1GNbEGmC8LRSGefgnopa
80o9y3dIy1We3kFzhLMCSsfKavLxXyn3LJgifiQSmoGVgS/PNf+Lve9YslRZsv2iMCMgIGBKoLbO
nTpzgqVEBFoF8PW99rVnfcvy1Ktsu31udw9yVLqAEC6Wu681Tr71UjzK3p34RkENNI70z4sq4VU5
pa4tsRpu8uC8ot886QQ3BQrysXNjrf484TphE/Zmf9sXPo6rTt30vVabGHsNvbHH1di0rauNh+7y
wgIPSB8n+t700TqH8X2XBWTB8vd0W34UG56FGheAtOW76t1kgSIfOj8+cFvMIRyYaI1dndywVcBe
xM6nwn9guXFkpx/QoxJ1+j5DsvAy9Ga6UIGcskCvR+g/CsgWQsVaTwOiHVn/XKGYDwtuHiAuWuUX
2NTuQ0C8bQ19WBD4H9tJoFkAB0iNp6YXpPABsNvUzWACA9DeO74DtWoCoUMGM7xZ100/uXzyID0n
+nw/6+dMYcc3dXk27J0qTr3a1bk/5Rt5Tt5yW9jjoYfUogETEJp7DqE6aFaN2zzxjG5jwtIXmwly
tzvbEDYq9y3EUt2qcgvNNZdoyY9Mhrn1HjeLy/huQuRnubbt8/ahg74GrED/WGCo5G5G40wLlWhv
XB4ViQwuaj3Qcr+zXevFNtFx42of1iLoDiqql3/3ML2P9yU6sleoo/p4L+ekHZzi0FIfoqfVcs+N
aFnd/BWzDCEoM1CFMCIau7B4pLrTIObxybjXncZKsM4tI0bc6U1xPwW9VQblj618SU81jrWMHHQa
zEINfiW3jIdlHi7daYX8qvVcxC4UTFfdW6NYF8tdC8p6dcO763LeZsSV7MOSE44Eqh1os3DuJrBq
GTt5TfZQYbkds1rgL0pL8IuLXCCH+VhCAUZvXtZi35hoXdh3IOm6ts/TQ/q+6Lt2jrr3dRS45IOz
ekpaHkkgRLmYohoa12xwwA3IzKYyoIkTzN3oaRxqmCa653HxBwclaoiQ1prpZxe/AHVNaqyukVSQ
TMVm4kWLESbQ6sJCrmLMYCz02dX1XddJd5IfvM2ODPWDzIHcj3Ve19JlUywglQ4H/FLMIRughzma
0TTTUwlhYoj4OT7zc3bTWpABfcvk/ZTvzeQmTm4SdM7F5xjywUWGvfeX8VjXd4086nZYFrt53dbT
LXy9v2LESIPmqi9G8ziRQ7mMIknwrrAPvbNn6+CtzrEtWreFQ1xaMSNbnKtPW39a6aseP9l2OMVP
S/xEx88Cf8ZpqI21n9XTdimuZOyXfJ/yN1ZFTbOtdWQ5yTsCklQbvRjvptuYOHD8MjnVTuXOWe06
uFaGdowl3GNdetS+A0VLkJA2kvC+PP7o0bEy97tuTERh367xQerNIV1mV0pk+LLarOM1GOnwpipc
5zp0xo1EZDbvWRUOTSFqpjaMwYm8LjX45iEAu47NTYeLUVWAB+ZXRfoNCA/9AesMb0+gONpqkQbu
NhTSN5AlhRRzKZRthjN0opfC2nTjR4xvtw2o2WSnwnB2dFKDi+wD+sBUjEgwCDMhEGS5nXZrxNId
iOHGxNo72ZXJTly7KijsDTwAJ7ZfmqVIM3YAWcgp7UlkD9zNl9s4vrGLHA5o2Js4B6qgHpk3HaEi
zfEhkIsqm/dulogBihCcNsJebc+EJPWyZm4Bd5vEzEvQ/F6Z0HQmyqVpChq2KqDjaVIOAow5zLMx
auRbQZlgubVtO9BatrarOmxVXIraeM4ItNCL2uVowyr1EQLN8LFmK4xuL/HNTvnCqs+qVt406iG3
cWJWKAxnW10tLi90v58QiyIqscZbo88iZ3xOh5NT7XLoGLOSiny+SXL7pS0bNymoy5vcK+zc1zs7
aOS91GsvG88aax8yPr0sDsa8HHKYm0R3HWW7iQX7BgcQd2jb1AqRJfRJrwwvIcl9YnAoNePzx4Nh
ET9NoORexkGa4rJJN0lkIMFxUFPRrWDhw5ePbSXaOd3W+Ic6JGZZm4ZWF/skeajLdj/lvpTHtb81
yHOVnpXE5UVTWleWUIuG06TbVutOvbOZdfvUxpUvWYp9vG9wgIvuTk8fUnzzpO6snodLjLw06T3T
ekxxSXXMdzmtIayJuLHReGtF3cGRYYr/PGbwplqoQby0P+pkEcvlN+gdhw6iWmgkbVs0iy0SRwE1
qO8y47nqtnadub02eDX51IE01u2ZkhOfn8fmfTChWxeNZQcI8twkb40Fjof8puZJYNENxMYJ/Zg5
36UXAzgdGgv/01QFS3zP0x3lh+4ybmbcE12JxVAu696deGuv1zqolDA1xci+4dtiOhOgF40Udc9c
LYeg+6LeVkbhZSrkK6tLLOqpbJvLrdE8LfkV05FFgHA0Ll/HETaiZS6ZP+f1qOf3E72aBmiCE+Vl
EBUrEjQSGwgLU5gu58DN3Ctz6Ist/d00Fa4BmxdP70Vy7DITfaZQ/0xcah96FEy1WoqcXjUM+H+9
y/lzHleilzdDzfwW3WrFJf7DDixzth/G+zm/LqEeWuwpxKXn3WXa7xKxGOEI+xXHVwW5byD2Sl/W
HhH2vloh0n3F5jtJnuruLSWvdRbSZFd0DxZ9ai2KAODQURp07ZMaU5Crwue0sR+X147+oXUAJ0b2
0SdpVKbJpsWq6QNxlYkgHaGylZNdN7wkE+StO+b2RbmNNSeysSpmWmJB+UYz1b6knbdCtLtd25Nj
Z5iinpPNUqSbwZBhbW6c8uRAQFbDEUyyGXcGbhli3kSZQucqyGAmJUyHQoC88ut2AWIIcfXuuU43
Tr74I52Ci2Vf0ErJVHesIVo36mlU88nN0k8Z79Jx1y7Pi/aYZztzuS8MvBti2j7Jw6T5KPOzmg8z
EpQcstizIYx53+aw5wrrkUPWE9PXiH30Qbo1hho5LNcSv+cMKaNJ3Ya9NhLTeRDyrevtIFPPYYMY
1UGPH2Z2yvQtALVcoWRQnthI0cKpu1SeCqCx1rKlpD4uxngoyRzVjtrpKvWWAdYtTz1ar5VQC7jA
htZdGz2Y6/66QTA19kPAyzyA2Xgd5jaaR5/TEfFwJ+q43ZdKuTp7c2qELrTxe3N2O/6Uov0yyzLP
HhwvN4ivxy/L/KlVhcf1N51uHPQV2OxAW3I0kLAwdGgRu9kOvfSqZhZdUwubhcrJAzUMgtJZ5MWO
ylk07QJXArzWemiNNJhayG3H7xYQgAJhas1wo5p7q91W9f3I02hFIqJhuK/r65OKdX8ZZrHExyZO
wwn5wzQQv9EdkTW6X1rDjc1T1wEIkFJdtEhl10FFetEGVjH4GqLGQz+YbmdQ3wbYkA9o4kessKah
qd84KXz7kt2l0+oRZyvHg7ng0igINcrDMN856uiU0dD3oZknV0Wf4Kvuc8CZ44QkPzcC5HnSmPbZ
GnsM7cGkJ3vk0IkLZdQNmSuRtLY/J7VA9yuyTSOQZPFaxh5H+NESGAdhUG3PlgpqsJlIcWQLfkWg
bW3lQdxfsVZuLD48MlV7dW6AoEGKWPXCGffGMiOjeluaEMFRswzegJQoVad5gmQd3OGIBJlXLZKs
CYML5Y5jDXTH8Em+iNGahRYjh52v5zINiy7B4+l2Yjxi7bpdEeHW5lXa0StmViFBN642jFtZMeQ6
SHK73YQoBNUhN0a0taaz10IDfbYw+Yt2Y2dFj3OHNEfPPTZtCaxtfilTGRoQBM0z4qjIqBhIfzXa
iHxa65DxSpR2Gjkr1mmkwp5s0Y8z4Bwbqab0WwQjOa082Ra7Yqy2jFb+PJCtyuL7WaWPXCmvnwrB
JBSjsP8mPDqtuTvW+iaZwG27wBqho7iyvCIpRJ/2oWymU200aBEe8HaNWEfYDxW7hjGfrEW7d0j7
qBAcTLwGGLO6Qwlj9NgbCFOz0qVU+aCYjnhfiWK8T+vOLzHBLYmbtrM3k4cCv2NMAw7ukw4L1RZh
PNwPdbYtiunJcLYzmp/oAyGGb5KtA90WvfAWy4BluetjuXVGLlT6lgPLgLq8D88CrXMnqpdg4Cdu
IC1c8wCFSF+XBnLPSjiycddEiyYk02USY6OtYM70s6Xa4wJTY6g+Gs3JS3XmLqYerUblJhhZaJcg
tkfR4qyY5YedICheeXgxA6YGCKyWOfJWOT+Mo/WQ9KcS0Qta3s2WCl4Mh5KlVyrtPNt6rNrQbi6m
sI26pQrH3gjrukNsY54V2cZ9vy96RHGlrgfNOh2M5ITNc5MV9gSL03fI6Y0kiJFO0ebY9bOnac81
S1ySzzVy5N4t1neegRVupj630cCsZ8GEiWCiYTLSVvj6LhHapPadjjBPt6MphglZpF9hE5v1rqoR
qvVrYKqbwtb9pH4bqvUGodmNJqkPOjYxQ47ZIljVIO9LNKFzdPtNNKjmDcYbvKmYhak2Je9dyvdT
PMEiOkLXn1pH+qMzCQczQRVNUeKYXXv+5Cnan4FkkSl563VjPwFXS5PVd5xpO+joKIRQ29qth2HI
gp6kvlVZtzmChUxzTrFaBXUOebmnEHHVaiTTw0eLZCwmgzdZhVgH5DczQwSQeZQbO06emIY7qYlB
TvuGWEEL0NGJzx3wVTnUUWEUXiwNr26VAKN+lA26O5rmiaf3qbO4JiWHfmWiaY5tfTUYAa+OCd1a
AHEdhKbZvcnOa/GUgRVwua4by03NQt/njfRyam6VYjfLZBxj5MCyLq7qFvENGLjkJdhf6XMXy3/k
AoNMDobUN5Y1PZoqd/Vx7MEonbgzDihtELY1V23uCKfMIIB1sSG4wWMT5IwEpjmdJ0gY4smATpnu
lgh3eXyoUyR0uU+HZa+rTmi0EGarbZkO6KdGhq6RKpjl2WT7ybJ9kKWIbF7cbuUeVcj7JcYrZguu
QJ3Mrt73QGj5su3Xk5Yvmwnpj+EQQedWaIN5LoAsOAWCyapv3LnBRIgeA4qhW9tojxpDH9u0EgRN
/NhhiVTy4SALo1KKET6mSc+J/RmX62YGYGIgkEur4tDHwBcBSxC55Zjv0KpRUBs5RIyp9+pZNXcV
HMOCkSNHN31Zv+bg3lDNTqP7AuZxvYwYTcjXtUAjvmlIj/HUL9PrJn0wtFXkgy20shOQ1nBL/mLU
x2ECSmu99LTzbQSFpEAAY66u5bylBdn386buiTfaxsYaK5cbzOX954xEDHEqmvdBq68yV651ODb7
ogTmTJ50XYoGurKjnITZHEFAICjA0TpZQphDYZQ5SoZZsLIPJ9WFTfZFUfmWiRIARmDHZhUOW92l
7L3RrEOtBl59ZjEG3jDbpqY3meowW+VuBqtN3ISJhXQa8f1IZdB1udCz4rPWoD483zb5Nivhyvtr
2gxCseEG8HnRnVoLQH7yYXOA0VruxpW+zcwqSqcPnQKTSUufF59kDXOHRGZTboy63aYaj5axPll8
PypEOVBox71PXC5tOLdqM1SlcMjoVkAdaxuhTzueJHC4igLB0IDNwdeMk8RlNG4NxMsOe1E2Bj/K
8lZziKe1+zhOzo2eAlJ5yksmJL0vdB4ZEjbBgHNXKHjgjHdIlwx4wy52eSvdFrNDoNRwJXDAQY6A
fIyg1T7T6tgToHLVVbmGGlBQI89cq+qDIptOhCyvuZV5FwjD6itE4DC0TnEac4rZIxNJR+4nlAPe
AwZyMqzNiBi7okT0q/RrjNDUBjIP+6bNhjBOcPVoEnTJIHSGsRWwg8APToAQnTTZawruvlLwEeSB
XSieWbOtKKCvSfktrGdWFpsUYWDhoHGkB8xhaSgFzV5JDQRJJn5U7tBq+zIm+xp88kX/MK6F78zP
5TDutPjUgJqlrk41mKnq7MaxLYBXqasBQ22HfG9PGoaAkDZoVqhp02Zg8kSQ8s8ADZxBioniKMZ5
5zNN20hZAZN6j9c4cuzQHjrg5nhDXuymGQirkyN8zLa1BvihHQBRmLveirdtumwHgKKZrQcQCES3
LQpM9uiV0gyaeQQIjxuS9n5dz4JwGpkgyzeQX86okTO7w4wozDZ49nG4o7lk0WjdmX3pdWuCEULY
l2bwZsWOWovyDHshK2wZGb2sLkIE3EGvXepVaq9sKSqge73Ruqmh3+l9cWMlbzYg3snJglr2EblM
UUFi1U4waVYhrLQ/O/489I95esmSiqfKyPyqNva2abopnjP0/Losc0/r1cYc1Fb29qFEQqF1Gk6j
vWtX505WColafmg0aIXEczg4/FBkaEshGzLa2zo2vBbltjUpPT7ngAyy7aSjzVYH2l4m02GtZq9J
0nAYhidtmXXXknep5viGg1SGNZZvDt3zwA34/LHxKHCRMp/vcceQSl4yTj5lUclWJLBFL0p99VoN
isq6Cub8dlqTfd9MSajKZ6VXodL7YDE/aC79hOBWUZIGnWJuxc4GyXCaR4AwhpfPHyN5saaDWURF
gVtFhaVtdJyqcYhPtX1XJ1fMUghiogSqjDTeAw50u+XZgIvrgCt1E8f6GHuyaF4C+ybZ4Kn1s5qC
2NgW7Y1M+0t5AzW/kR5t/b5tT0PDvLW/Jus93EpbvNlVYDk3QyeRPZ3sdQvphYBb7yQJSI1c41wV
p84oEEe0aAF4arSnDPwnHSs8ORQhM1qgwG9k2WSomeg4GbbaxfPWWaOcRb2eIeligk/Nx1gov7Zz
4LtvI7t25G4CXrl6dn8r2f0EVJ86j2xy3HRCt0ZavdTJLGyLAlVNo6VAyU2b6YM+pmgb724yTbud
DaBtGbky+ysK41JZkBwdWi+Zj4SqvVkPYWWd43VPSzuIpf6eqn0xHUpU7tp2PKCZvRdKry2Pmd1V
YhsrCrp3fDUR9q6fZZlyt6f3zRy/y2rEpZ50MXWLF8OTOYBQ1nyHRv9jAzDekfq26hcsQxv0SO24
5CIrbsoRNSjg3qYGbKZ7SKzhWKeA2RE8ew7sdg73peLblGDAY76y4CxSo/fJAKpAs0MRpUNtry9w
b1GOMTuA+EwFSVdHun5eUQR1msBG0jE5Wuuyykn9ZLo2E7nPp+rFLiEdL8cgdfTNgh8vv+4mFWDA
ZNPixyHN/vFrjTCPNenlC64MUh5my9quGnWpRhDOWqBfQkBF+WtZTv5QLZ5EpUI2AN5J9jI33LM0
IHGVgyrP0G5ksrfljlfoBTQtSP1Y1k1TOtFowGeg+IlMK9Cb5Xrut5jM2NQTMsnZdewFJaR5H6dj
gnCrEmP5HE8oL3xm9mOyvFYo3vY9DQYTQ6Er9JuRMrLkpabnlm9LZ/IXrFmnDmg4CNgQe8Z4smwS
cPz1Zv0wUBZ01iXKLR6YMH+kq11Zxm6Fny/dCKAqmrVDaXJh0NWrEB+buxLFxbLal8P7VLxkYxsZ
UysG6J+iTm0DGJyQ4Wf8bBTHKn1J4HmgXuCm1ltnLkgVRtTIyhuaxB5RiKXnOLudOCqITUWick2P
KRhVwCanwhqlJjVs+vIjT9SpIwitNfuBZLbbJZu1iXKdhyM8fJwM8O7ct1AxpfmbKlGNn29mnM5Z
R8rMHhZ2ZsV4svUpoo7pFaUG/CQFGoqKTJbf63CM7iU25vnoU5nrLmmYu6IITRMjGNeNhmCFFNsJ
dJgKUdzcbZsqD2FpyQh1bDl9WjCldd9EK71NkGnBG+YmLNWSjbfIdBighOzNlno45OzNmC5JLqsw
oKw5u3WtomqyYY015s3rOccNFk6X+zOGP+AA9vUgz7Ip96qXezAIRmmG8zpN0aB2pENCbWaH0jI2
dLQ3FUxuPgN6WNtwZGa4EhTkhg0z3glqbsadXBBwvvb0NVcvCaom1NhLuR/QvqFGJMgnNH5Y1tkc
jy1CYj2ZTwRlJYJypVzf8v7BWR6K+AMBglstRzZFYxpoGMZF2dGJN5bcV+RAOJoSKFI8eoU2B9qh
6Nhe2eTKBsmVo23IsJ3VWXaHpAFxyIGmh4wetOUN2+Rp3U2Paf3aSYIly6/T+rlKlv2q5aKIF6RJ
S/6kGk1Y5Zu1PLZGgekY8KKZgHfa0i9QYgVUCdjSum47WHvrJrM3TbrVWtSpkZ4HyoZiRnpjdalv
orTayutmJu6ltLHOzC1KG6H9rQL+NBpbnNvYkW6TXLP8ugHS7rR3DbfO46hfJ7Q8JSzSVNTgrwyT
gVW0vLj8rGmGNHc/am8tYS9W+5Dyg1UuwIZxNOSBOcqbDUT4GQvTykRA3W9Icyjsy+buRm4cSXas
0e8x3kn53sSDvyZAY3dKIgntug3lBBcZvQ1tOW1Tig6clW/X5HzxuVZJUX+vND/NnZexHk8z6xDU
989z9+a0jw03A3A0BomDql97b9k3lVMhLn3t0/K8Jk4Uj2qX1qNvKHoszcFDyhel7I5WHJeWu20y
AynYdPYGFw4BztF2jlO+hJJTRP+Jr5Utal3jrVYNgldmoOI2SvIHp0p3SR6x5oX3qU9MYyvtWJC6
fEVUgRIVOg9Ytsmk0MK2ctF7gCzLiF8ZlOZTlFCC8bmkT8hAPSfGHfzMGl/PDnD4pbZ4qeEtChWB
yCKo+UqPIJmgIW7gleFs0O+oip0DYSAHqCiNRr4r9ly+1eZBw1B3fLtYn3H7ED9IA6B9XOxNrRT6
SWui5B6h0aQHTHs10L6hAZswkp2lr3u9iVEdgkt/gLfO71YH/UzwP0l+bSq3699aDvX6ItKdqFhe
KPfIZ8qCkpwGGQ3nHAV3G1QEYv2kaORhaD0S1gl+hQAgLdCHIfImaIvLX9JPdtRrLhL/Ga2ZYgVv
Kbza3RLaOOygm1pFwg+MIyfEhUUZezPnXo66zucaAzD2iYqkaYSsAscpzDRyN+Zbr62hu8gGMFIF
LKlx7ktivjWFm/oI6dZm39f4KRwwsMU9yXyt3qHaiyAaAa+kIrGAUz4QGazFpa0AWG3/3L/EcqcX
GFjzTLkHgDiiiqnHu+Ve3vVH2ziP6PtS+rbmXprtRnVXOFv0mRV96OSioddEu5p7RJKitc9JvR2x
tT0gYUFBzYGguM8eJrLh8hVuHY9uvX5wu+3cvCcnCyWmakX/Fg6JnyV3thMY2iNyEmmdB3U2gSNM
Ph2jscb36nczkhGkBhqiBCeAQZZ1NDR7xB8xOkGkSMFRepqf6ylc7+zGZ/y2MEWGXP6z10WTRH9u
36a/H634Z//dlz7d/5Gevy8zCOyn5++n5++n5++n5++n5++n5++n5++n5++n5++n5++n5++n5++n
5++n5++n5++n5++n5++n52/46fn76fn76fn76fn76fn76fn76fn76fn76fn76fn76fn76fn76fn7
6fn76fn76fn76fn76fn76fn76fn76fn7vSqMTrllOFRnjvOFsjUvjaUyzA5qsfQKg+x5+6THvdf9
g18jP3TpB+kOZQ+ikCkcjU2mX3/Tc/hbKt5fnv+FrLVO1ozHqr4wV4K6CJS1oP5zQbkUZD4EO93K
L9wjphz9ZZcE3zz68ml/Yav95dFfKA4X07YGw/rHoztv9lb34+Nt37h3N+dvHvTdN37hNfyf/MYv
LZ1/+/Z+t8Zf2jv/5TXWf7/GJnXAdm4ZxleOZaNiY0VZdiH9nT1LgHDskG1baEfNEaijvI8pKkPm
2qCYth6GQ3dYdoWwRS5AYxiCRc/785Z/+zpfGMT/za9zOcl/OemGrnFqGxhMdL6cAjOuFFkNyFgU
7J4y0DHFpxwze3/+5t+zpv/ylC97rdk2ZO8vT6GnzlM+BK02INbwZ1DP0xBjM9fzPUjVBEbSvrnJ
5mU1//R9X+hveUxiPVWgu+99MB+6ICHxOUS2p6gVz4ZbiBba2yDs8RlEgMHz6dGg2Vih6Y7REo4i
DmcPlieQB20TB9k+2zgHFSjPEJqXHutNIl5qL/WLMD3wq+8M4J+3hmpfJN3oxChGHLBocn4Zwb2e
ydGd6O7PW/PdQ75w5v9r+//NLlDty5n/v7QL9HID/v8niGpf3OBKus5pdWjfpBszwBiAzzYyxByv
ANu0+2n7+SH2wTj4nZn4LePtf14Zqn3xfhkp+2mwcXCVwFhrYEbM50F9bkPig+0rTJ7AuOXneG7j
kc1/QZ31ciX/9NlfXODfd2W/XfAvPvFvWvDvLsIXQ/iv3Tb9u139Ygj/7l39rXwQpjj+n7mn2hdz
uMR9uWgOThUNVMgf0rfhqvRTD+xOQgsSMR3YQxmAPyEinvpW8fe7p9MvFu3vffrlwvz1QP+nQqb1
5UC3a2bkORjWdgsByx8oXGOoof7ZmP5W0vgXIUXry9H978k26r+3TP/8oi9HtjXsGDKn+KJppZ4j
9yrLMYCOufW2dA0wNqvlVmFOu72hq3sw1j3hTxifouvg2tomre+T2AGFXndMq/zE+HNB+/uVtIKA
FLWtMfrdiT8vz7cv/OX0/6+/8HdH5stt+ZeOzOVI/OVY2hrlJrM4R56FP/9FkgKkmrMZNzGUPr05
WD2QNPo2HAx4qjzQbwWDSLfJiXyjXvbbD/vnQ80vF9FIxrJoEjxUw+zeoDHw+X7zhN8rXPzyiC+B
hVGuiQUq0Mt3IeDzcq89pCd7w67KsDwQ37n4MGH4ZVAc7Ov0A0xMdfTn4/b7qPOXV/gadTizTGIT
r1D7rb8IXbyubh3ya+0pDvZ7cFi5KkoP7et/87FfAgb+9zzW+K3D/uVrvwQMJdLVTJ9tpOvzDcXQ
ftbey/XaGM4WN13QnPfaqQNBTeO8Ts627sGzAwZjUnhadszr2lW8dSVYrSfwFlCw42vK8cH34Dnj
4Fm6JRZwNUEwA6S5lvmcz1mUFuDYB2kEuAkv9FmXKfam2FuwGkN39+cl1b87r19sd89HqZbUwbe5
4L7eUqRxldeGiS99FRY4XBh3DRZv9SFVH+i7ZdeF7EF9c55+b75+WeEv1p3XbR1bNW5Nbr6TrHFr
kEgS+2ayaqG46dXFez5+Vs6b1pWiIi8ke8jjCRPY4EhZQAAzXNVj4VoY7jWmUGGsfOjA1rU1k4DF
V50EP4rl/3ndvlu2Lw4CJEUxtzMsW6MdlTpr9eOf//9v9+VyJn8xXv+efblYyD9YUPOLBY3b3jaV
jmtuxVc5GFuah2recXAULkE/bfP86s8f/c2iWv9+2/kXxOLfYDu/+8ovttNMtZmvCtak86yzBvit
CtpQCnB+HdsNiJw99U3s9PvQ+J+366tCFDjXyi4rcLuUyDfxIT5YYSrAi+s1O/PYRZMAXTcS7k7I
gHh5aP9Lwckvz7+syC9n+X//dv9eXeeXN/5iFSf5H+x915LcSJLtr4z1094HzCIQkNd25gEqdWlF
vsDIYhFahoD4+nuy2HeYROcWtkl2z+7YGs1oLGZVeQh3Dw8P93MSWmoK9kgEgBoBpU9xmQf5tl69
6G7n8hW7vS8CdV2tDP9tE1iwuHmY+6MWt6gaMz/2s1VjcaFnbu7nLTRZiA7NmW/7OdHhUW/ecKhz
1qbWUpnsdDhUMl1ZEwNQLnBS5BL534KHmdMz/e7DaWkWMw/2nbM4j4zw1QhfydpP3MaPO8qlQM+a
Oar/SYHef6LvyNETXSeG+ZobOlnNPO3VSnegehRvPhQckHQ3ufE2P9h+gQS9viuBgLy5ftudndeU
r0Jn5t0YTcw7ngHgtFtnyjtZ8cDupvXbQhanNjPlP2VqrxmZk/X8vqnpx5Dntw4DME8WNo069uwg
aiRr5cQadWe53C/dT71b44/jtu5HsOAgg/5iu0B59AEG6lXuo3TB8enaIKDkQQNuz8ZDAj1ga7b+
VHiAl3SXYovFAc4i9z99gGczOY6q25TajkaN2ZVRVfVY78ZO3RlOAYC5u0G9MoA9Rlvgufef3lbE
s373RNbMfaQjLYU1QFYjQYUDJiPwjP2YhJk6fIeEpfWa7ecPrZd2XPy5djsa0ZE0NahlzhOHirSG
cowsdZfto4MTAkn+FmxMJbCQukdd+WwAVvdKv+335ho34sLeW8q6rdcs8u0MmF9uvpBfWBzPbPJ/
9HjO7YUDsHliqJahWfMQRZRp1hSNqu7yVHOp4ifGk16AqADgYRPozt5WrQVh89DkDxBmaJSqDrE1
xzoO5sR5OmkmoqbS1J1ZgjhEBJV1yHVAxNpbaqbb75jYiazZGfRDss6dd45hQJXhbAjVZ/Y5JSZJ
2+PdzmZ7aR1S/sT0pdPuON7fGM2JjJmSOgWnihxwmztm3qSve0C78vM1A8czCBZX7YYG4NnZNXhp
f3shz2b9Tmc337WfJ/k4p7fmPNvDfLRFaeaYs3kNjP59u7U+Npdy/Sx8sWFX4+1wqLzFB+4FmbOo
4rv2cmFe82zxT5nX2aeUk200Zvnj1ORNppXHdKZrr0ww1haXVtD7qp8FaVisFpTmeBl4Y+teH7BP
TP0Hpb0+dP1GHLKm1Aadqq3as8npkkgbfmfalcz0pxgEc0bup40KFgAw7xCwTX0SWrzSxgLcIUWo
ARY1AUJm5OxHkM4BOnxTjx2Aaj/mWrpJenCGNh1Im8BrST6w7iIGePfAAw0Q7aVlBDzr3QHI20rs
9wD/TDoww+A3t/KuVa+cHJx+7a1qSjBNfaIS8MO9ejOMBAxvzXVMGjcvSKiC0imJDfAXAPr/yJfS
48Ewba9o3gEdXvdZ/q5Pd1oMFkq8iHef8gFwshXQcfvLJnpUiitZAOkVoH01GG9MDpK+6h1RQNvC
91W1ZaC40nKQl8q9AWqimN8UQOIXAABOrNirW9ujMU6U4n4yrqwamLV2fJFJ5LJLx62Sywg0TyVy
07lqXAj7IY0vYIRIYucBYzygYqMfWTTAs1bafG1npjeA+GqKgZPXZr5VA2udPMjEvtJ0zSuItVBh
cTZJ6pxs9uwi2lNNGNTUkabBS/4YxLv2BtlzL3afLU/bgPvKuwdwuAeodx+0E76Gt9dsySmei9BP
x3CMcU70u1OE1G2JMTT8qQdJYHsV9aqrqyBBaIEcCoD2onhIxecFs1oSO4s1f5bYRfuanXD/a1//
yvY1CzX+CPs6e0KapmrpNjBz9fkjrj7VERM5Dqt6BLnPXabAUzZrA/5uwaDOZV6dr4LmR/EwWW2h
dkdBQeODxu5CD7pba80OKElyV8la3YO9Zlv6zSENf1D07Mz6iaLP3VhPJz1zoJNJmAliIFRgAQzd
yDYDqDAWJrckYuYfk0HlUdWa0266jG/kbbkF/rT2DoS6t2Jjr8EW2T7qF2/LXNAZY+Ybv1tnzj5b
ni7fzBm2GfiSTI7l6xkYn/Vrg9X+gEwXni0VG9QwIKtyaP5RAUSuJBN4Nz9X1h3pQ9CqgcrRAe3X
BxwdAIC/SAEGPZUBmBOBFQ88ZxMExap1SOTHTn98e3UWRz2z6v8eo15So9nd44/Q1Nkl42do6tn7
om2ajmoaJvIfs1kNsjOSpjCmXQpmxeJjLJ465dPb270kYjarnybCoQYiMVWndN7OwMFhk4oEIRAH
5U3Ey7AsblJFW4i0zk7kRMrMqr9Tylk9O5EyM2lKjKnrBEH9jqaBPcfwbI0vuMQlETP7+y4RZ0+z
k2nMFKsz6a/TiBiY4ux3Spvv0/ia9KA8Z/F13b50oP+Luwv4J1c4WZDYL31euGAaCCJbdZ20ArnQ
IYvuskJ6bXVItbtmuAaXjFWA64fcjRmINgQ4O9R0N2RDoMCtl3a1QRHHZZxuTHstwIyZjGsWgwGg
i8IRdQOpDUB3vXH5tB2lDubj+1IFx4fFPaZed+rT25r/Ghv85i54sggz1f/XXIRz12/HRIeGYdno
OJrFFjFPojSrUahiqpdyeMiTxQP+eID/dpW/SpjFEOrQt3pxrN0ZV30w7Ztbdh8fQCe518Pqumnd
pQq786r9Vd48oEj7sbLAob4DWZ2XjFmgguNRHHn/DOYNEfMKNnlDZX2X+/kqdu5+8iaN8CnO+mKr
H7kUm8sCNNNvq+zZ2j7nZLvm7mcCXRTNES21Qbepruj+ErmuNQgjr4wbhkcda+ussqBbpbfZ9eg2
92L99gDOtqadDmDmnH54N89WAJwKnHkq1dL62HZwBJYRSooME9TAhaeUa8EFGPhI4Bj3TuyA4hI0
N2R0Ryt1Y3JTkNWgbIoYdTNOCoambZrGCxu+OLKZ+/jzRrZkAcfPT1IOyU+ygPPn1j8sYP5CwCuz
raJjGaRug2xH2afJ+7eVTzt/xH+VMHNWI9VMUh7jafu9edBX5YURfjxmt8FPtbJQRq+GOvqMrHV8
rW7iK34RP9mP/a5cSCstzXPm0H6/y1zYv3lhQyrSWqEdVF44V6IGsyRoZcCWOMal24MQtlYfOYh3
f3BtZ/7rn7S2M//2HTp03J03jiNr5sDoz/agSzo882c56UgkOwsHLrhWxk00XJHq49t7uSRi5pj+
CBEzF8O/67RbsAN7Vu/5U+zgXFURGv6obamGZtj6vC1Tc1imZCVOWDAsr9QDyMF3cgeWrW1+p2yr
oLof3v3u3fpG4Gy3OipKkI7jdgTqowKUokoFMvFhybyPrnGm9t9ImW1YRlXaVBbePczr9kH3PoJ5
ezWt+eNjhCy449m38J4+R99tsVLuzIWEyxmFPBFuzPspFa1pDFFgTeMYHKLbmB2a8uZHVtFQZ0dD
p8eMOjnmZw/c1Uo0VKXXdV4tnflnfP83Mzl6l5Oj9ce141yU8Y3EWTgLtm/WtS0OgyG0wv6AdoBA
ht0+WolVumqCfENX+ZW8me6T7VIR+9K2zY6E713To8f7z1XTUI/DOFnTIk5A7H58IUGSDAzv/U30
4Ozae1DTrYfP1YVSuOUzQXd4duALpneuoOObxZ0dBoUY0172WFzz+NC5qlfJZRHqgRNGm25HVtkF
mo2D4mD5echXeZgc+t3SIi84HJRyfDt9oTSZaHVobr8dwvGQ3XYgrtrle5B0r6t7+wZkqY9v28q5
Ps9vpj1zOT9xxc+9D30jeuaH7KSq7bbGbCfngwK2Y1lPIe/QaVukPouflHSFpzE/5VcLUz7+3jeU
7HVcJ0r2M81oac5k5pt+1pwXzPf1nf9kyt93sCwJmbmnsu0bC7y36MyJJ3eKaKCNu6oxwre3b8lQ
X43oZC5/hKEuuH4yc1N5mzp9x44X0fh6oO/b/uXtOS45gtcy1pM5/gRHcK68/9Qa50W/PzcqWFrQ
mRf63Qu6pJozV/OdqrkgZV7n+z2xDT1/QoK/2AQYkGnP6yAHp4uH7hg/ie2E624VaoFzWT+0D8qa
BUPYbQq/Xtm+7sdXwrdQ7tsDYQVcyXv9El+v9H0Z0k277lbFur0Des/quzT36/hmx2jDbSVtjzma
fmteF1ft1gmHdbxK9871FLBLfp/9qMTjip3YSjJJ5AGOUTr3WxdlKa5zcZN6TSD82geWyX7xlD4G
dr89P75OcaasYGrvxCggsPPzC74RALFB6/62uLHDfscWMgznSrBgl1+lzVT3B6WdN8R/SJsnbv74
7Zt3oPzw9i1ZkDWL2/90CzrrRYhOLFvXLWrOry9N1jW9VnKUhvssyC/AUQsrVrwWKV1nBT5VL4da
L1jtkszZmvwUmWc9mabrgIMy7eMd+1u7rc3enOp4VHcKfMWErvsmBMrOIYUxNUEfDgH3ShiUvXAB
1c+a74ncmYdqnRaDkYO645qGl3hlVYEs2RwLvzMfyDAcOpSt0fx9Vz/RIZQxEIkK5xDlD2nOvSGN
vFRhPtELT4CzXERspbVaUEhjZ5iRV9hWQLM8jCptXU8OuOfhemu6jfmVXYpLvbxTUbXOyg9MbX27
3Jto7KKKBSbawEHGEt3dDWi7FzZ3aaFnDvJPW+iZn/wfv9DnctJAVbIcTaO6ZsFnzzSaFNNQKgQd
OBrxUIfs0Qy05fonJXtXO37WNJ7sb/X2ho8XcfZE2LYX2HcFGAigge8SB4+ez1Oe+CXPPNH2myy9
zsrOqwEsUmk8cd/Wi9f05sk5phNbRz09/mimg16vee1LzGvNqosJ/S70xabTgYM1WuVHQvqDnWTM
FZa1zUcgHYnec3rqkbrY1qoRxkTcl3kVjLnjxTYL+hFXY1J5+cQ2ompCxZourdZ0s74OhJCrMlaC
VK/wQtz7tp3HbtR360F1wJRdQO1vUKAL6urCHZps39kGGvMLP+kehvERsUTAi35bgxaavW945hsy
uRjV6lIoNTjDex+99X4uhosetPV5pXlUoKQ9kisS4wEs71Y1b70x2vVUWTG19gSpDwXZ6dbllApf
ad/VmuoOXbrK0ucyK11uW75lAYVO+zg5j9lEXU6767fXfVFNZrmU+p+rJq+XmRM1oQ6aAFVKqGFT
Yhr44lutBr28zNko1F0XVhu5oWvg1FzRm/YI9BBUqzQcHxeDnrPn0YnM2Xn0M2QuiZwZb9PHGW51
EseCcpmmn/To0nSqJZM7FzmeTGu28+jQqbKGYClzRfUyhbnSKDxTTQLCcGPuFxTtrN8/kTY7YH9Q
2tL6zY5Vs6iYJAxz4wMasl4UcWNlC7HwkojZQfZdW7QkY3Zofc80zsbYhgGrIhRwj/ObdqTYohcl
VkoTFpBIBpfnq7ddzJKE2SS+Q8K5Bh+iGratmwSv23TebdryaVK0KMck8PrKN9a6fE93muIaN8Vu
8MqN5mrrsnIjnGQ7tn57etpx/L9xSSfC57rWjKxL0xK65tur4qq8ccJpk+/KNV0Pu2EXBwDaWWVh
4kuvD7VQ2/eXieWR1q2u1TVeNZbC56XxzBTzz12M2Wabf/BizPHlXsMKRBbon7V0zUSR37fnBQr8
olFtGrIzRbnPJ3MlU2fbW/XayOWlQDmrMQweHeK1NmnvYua4jtHstYzdVKlAHKBvMlbeZknlNlx1
27j9OPTNkgLNWiJ+M8aZI/6njPGoxCdK/iU8Q/OertoI0Yx542OWya4UBVo6zTZ3y6l0HZl8JkwL
MuvFkNxrRe0OLZYPpXWpnnhCS8KmQuOOyjdpbqy08oNBRzez4j1HbRUc0rrKtZ2AW7ZLehMN2vuY
dP4oZLBgnksjn2nkf5+Rnx+4g9o320C/6bwnsxZQyVTT4VcE83sFzV3GdSSJq5TD5u01WpJ0/Pwk
afUDkualjb+G+SZqbi1N06y5p1Y6wC0SBfkEIBU+jhkJk4i5SvY+Uqk7OcpmLF5IZu1KYVyOXX8h
y9IbSmMTm9aOptyPYrzM8NgrhPqo1NX71vkk4vssrj0kL1ZTJEMqxneao+OZdfJqDaDN2dahrWvp
7/Ta8EwuNjmi+6hkHilQCSp7j5i2W6V3ca77VVmvtGHyuGl7sXrbk4fInvyM2W5NmFvy3nt74ReX
Y7by/+LLMYsRf1WOr3fAmbOuG8OWVg0nMxjZ0xipLgeyvEInVzeb1RjbC453Sdwx+jpV+x8Vd9bM
Tq64s83+3yvuz7nizl5Yv2gVEG61Y7+CY7yWrp5sc8XiVjQdIlwpmwC0mGVdumamulWMRtLuaZqA
RKJbC5erJaEzVf5dQv/9efi/8Ut99eU8Zn//D3z9XDdjl8YJn33594sPMq0+1/9x/KF/fNO3P/L3
Q/rc1az+zOff9c0P4Tf/Ktn/wD9880VQ8ZSP1wLF9jcvTBT8VQDGePzO/+qHf3l5/S13Y/Pyt1+e
a1Hx42+L07r65dePNp/+9ouOaOjfT3/9r59dfCjxY15dxfVf/s2/8f7P/IdePjD+t18o+StVDQe3
G+Bl4ww4BoD9y/ETov1VU00TSSeDEoJEGT6p6o4nf/vF+Cu1TRWl50D3OL5qHV99WS2OHymE/lU3
cHo5tkN1h+LDX/7/6L7ZoK8b9pdKlFd1WnEGocf7ybehFURrOvDKUNWlaQhT50VISZ8NPNHsBOdL
13hRozN3sKLU78qEuU3X4vIyTOlG4VPnKi3dDmmdeqyox9BBjDqgL9tPbO0ZEEmVS8xO3WZWMbmt
PlZ+prTVloy1Mno2070oqoe1KeJ6a/DRcCvF4r7jKJcFEysxjWow6pZRuGreja50KubHepwHprBL
V1P7MTTS6N4obGMrym7y86ISbpurzfb1r5EVeF8b48umF9LNUwZQB3W8zvGWG7ZF/CEuOzOotelF
G8cuMGLRbtF91m6BRdq7reikD+jRaF23jV9z0YRWbXwWk6u1abVNDK+YjHhLG6XdlkT79a+06pBj
i6y1rICzMowCFWp8Cqw07dfGxLpA5HnikoHTwh37qdrC8nWWyK3MssGvkwpgnU3fFW5cZnqoK+aF
flwcR0HzfAJg2uMXWdrU29d/JV1+yaachLVC6m1bqonP0brgWpzIjSJueSfL9ZTz0KrUYQuEmHdq
WUdBznvd003qoTz+SouR1q+nzFPjD9lYjIiTu9YjfHJxbjAvyVId6f6mcamhRL5TxI89i6aVtAHC
nHQ3o2bRYCpJkOfaJqWkvVL5qh0qBeWafCebMV4phri0OW9coHzU65hN1p5aw1UlPjskMVzDUjR/
ZTraVZvj+QBTUVw0eSG12DnFNuVFMFVZ5tYGumBGxp/G0rqeYiu/yia3U60Lp1ypUbKhZaocUQHi
ldoVqOwvNInx5X5bkneWUhkrh+RB2bfWCijqV6nQXqKpyLzYZNCb23VnSf2hMXtAGouh8S1WdEFf
NEEzsE8013TAxPTGSpbxU9WgiIw3pSvSIXFB3dC4URtxV4+rwRt9aeqjV8QG31lKfUGJA8IGkiSr
LlJRjN/GgbDyWzNpmDs6XAtEom5Yy9sAdU2pnye6z5kz3uVdQwEXMH5qnFwiUzyh09Nkw2NhXdsj
yvaGhHwAblbnCbEGTrLjiorRsJg2JIvHjRM3gao2T500nquSIJgs2ncGi0YXMA6bvh7XEi7AkxMS
LH1W1uE4Mq+kTe4b7aMZ64PHTLX2RyYuFKXbdKYhvFw2uTcWuJtOEYt9oysLL+t2aepO0zT4Qmkf
YAWOW6DlIjSGbNX2BvUYHZtg8PiUj24/0cTTM9NPLOZ4nbjIjoOIO23PHaCcW51duXFiPPQmo+ue
023E0O055lEdKFblZp0zrk0G+HBG7Q5QvlJ6lWncFga/GLEddh0ra1VWbZgPtasXxvumwwNBfE/U
QvdTIVymGfm6svGm1BVatGsM9WMSKZ94Zk1POiNAsZb6PmpkvLWc4+WmSOjKbKL3jZUKt2xy5RDr
DnNZVk1+2nd6qOpJvRFjlAdx9uCkyb2WR9WuGgX1elO/tIXhaWlrXzAyHio56e6oY98de8j3bUGi
VW7WIbr9nKsEqVQy9WtC286rCB39ouke1ZGXaOeyrVVRQxPVBKCjNhxpN9meXosNfOOtZjcipAVm
1xrPVs06P01Y50V1uyoyfa/1Eu1jForjxixbcUUWwRgpvqBJG8CZJ4GdOAdmy8Qnnb5xlBLPeVn9
0sVtyKZR+kPT5Bs45MLtuHFrODXeYzrHtYvK8Es6+J3dDO4o7RWXpHdxhA04GrZF3BKA1PF9RqzE
BZ+LuRvHxjXqbWVpxZ52jRZQlX0GqrjqllIzfEp0Tx2a2CcEDw8do/esEIFsHL7uDRh3T+MgMoZd
nhPbC5tJbQKS2lgdW7V2BVCjnSmWrpplZtibHqkMc+2U5aEU9rOd96XfVujWEjK+m6jRYMB6tIpi
7qlJh9KERLzPOX2OpxVPASINb/6o1zGu/rS6dagG/Hmw86wUy8R24vCpmR7YmuQHAKV5Bba3bmTy
RMz0AECz1ZSX1qonw4OpsqtKpnzT49owxfm4m5TspozLu6qYSBDXVTi1PcpRYmb4qs3ZOm1o6daZ
/ogzpV1HahdmThUHLTUChRaDHxE5eqqAL05lq7tairWofK1Ibc8iUezF9fSxIC+ifp6k/Z7GrerZ
kvXuxFGFUfS3qT3Vgd7cqFnq09wJIr2tPSeNbjtQPqALiz5bgxhdMDOMyLrr6RY56xtFcyMyxN5Y
54Y3CNQJA17gfVS0j5bTw1nIlyjKG793iHDryJGu1PJja6JpufWY6uHxBCzxvJQ7rer3huarMZeb
zK59MpWNp3NV8RvzEpLtQM8qO8yUOGztPsGbmoL2V9Md+hRlK07uJnU6ro3eeh6ofO6J8qDlBPCL
ovOPQ8ET14Nd6e2GsIMZ0zpIyoa6qZVtpNMZKysbfcUkmqcWwP8aAOU+2fKdJa1PMovVdcNY5OXd
lZp2YF8y7Mo3GzFutf5mbDW26xQl9UZW2X6EA1QrCvsQbTWqqqtMJ89lS8cAcVTqpmapr2kCgJqs
eZfmlO2x+9hjR3UbUk4ekpFZoNExd6uhZq6WiWenKD9m3JIukPx5sJPxsVuW4v17go2SOEX04/Ab
pZ4aNyuqxEsFeZJR0yAUUvE/0yYbaBc2g+JPbflRKlEc1H3nkVIHqozYS9FGHjBv2oCZBpDHDaV3
Hae5IFMTeTatH0XPkD9L2rVV5HVYtMkllQO/iiPbnVjN3TzvnVBTdBiyrmS+000twHpg+1lNLrSG
VG5SVXcjz5GgoDZqgvsINEkKul3Lzi2jWg2J2RieMKvEp4oXqU2xpS3BdtoM5wYbB6+v5OcsT4Iu
l0o4asb1yOIxiBQG/poIOt+m+kqVHYGu23rwqmVHH0+wHEHkF5OmA8Cn89Wmbt1UjW8QaQJ8qKme
ZcftMMqn22jEi1I9qG5d4xhOM46kDWtUl9nW5zKtNNdkqKduSsIDUtZIq9ZkXavAxoOxAYwntJRJ
hFZk64hD6F0+InJrtcu21Pqd0Q11kMKpu2mD0oc01mLflLL0utR5KSwOSNBUrPuqPmRKdQd9747B
yUqLpidRxH2YlaPHa+LSvndNFcBJvBbupOaKywTmI0crdyertvyS8SszJSB2MgYjHDNaH3LHfsx7
6iaDjMOmtTcjI43XFDeOFjc+kRxetZR+39Zkl9X6e2IYa7iicl06uwh8V+6k+VnG063tNIA8imVA
qbUxlXTDkm2CHVtnVMt2ZvGxwzazAkoaCc2Leuepbx3oV4GiNSNuvGlkql90doy4UlQe79kTz5LS
iywS+wBsmFyZMTVwKN6PcZfZ5X2OYG00/a4d+8CODLEmA4xE6bVA6S0a5nVReskzrZIIjkLqPmmT
cqsBTsm+U4rajSpHC8jQpj5RrjNDTaB3I4C3eeVRS4TMTPFAj0SNB1jgshqfhhJUAbXS4/64kVaf
+bRTPJZqrZ8Z4+hFpoi2gDTJAxTiGG4kgJ3Y6anfcJdNBNGGrmirMgvirtvRXn6cBlTkTLgh9Qg7
PbvKAP2KaJBm1UYvYN29kmSeHNBcUXEzQ/1L9wxNHjD61vKTXIggG65UOTW4LQ0iJEJzB2l+iOwi
iGnCQ86ayFfHcOQGUk5SPJkqRwxm6IdWL8V+bNgqMfXKU9tKRZDZ3CUaWA7SvAKodlx0gOccstDm
URpaxnuzF3i1vc7be9JrYltPSuVlmgi13r6WPCduj3fWsI+6MKV4sUqzYV/GlbHuWkJce+qI5+Ts
hiHFbkZ8OAxq/zzZtLysa/FRcK1xmaOS+0g9SK4AtUPm5oVDeOkmk4ZqByfPg8jq6KqJIrJuLaPz
rE5JtyxvNraW2W5jRdGh6Ps2NIHQCqXim8GMa1hHtk/M0qf2YG1SnjwZvSSX0gQOV8J7zacTKzcp
rg8Iogs8hZQZgKIkLVdjJ6xwMlkYpVX+LC0AV2XNvUKy4SN3sqcEmxhKh5nrunFKt8qUx4RI4zrm
5aaz1xGhZM0rBzeGIUq8oYnSm7jkfAUbxw3M9vCooF7ohlX5uGOwGydP3pV5FGSiQ1Qj9aAty51V
KU3AlIR4WZ6Wl5aSJDupOHcs7WtolvgUa2l3KWRxqEz7RXH69oI6q2gyp8s6lS+JQp6dvHP2TmcZ
gEVDlYjVEr7Cl4hLY9ylpITXqdQXXW80vzVixSVJV3llV611HYFbKeR4PRYXfWlkt331UUwSW1RP
F/Dpcqs3hebaQ1bj3C7zbZm+tBZgMCPuWIHRmOaeaGbf+sNQHlHbkKV+/c/Xv+jx47F3ZOvndqrv
1dXXz778FAMLx75Ocmsvp1YDJ0df+Q6VrXRf//P1468/w0nsoKP+Tiuz7tfvaGyjdcKk1REeFK12
+sNfBHfAhtwNSu19+c7XXzYQDT+fWgYQfVNZfpnG1xG//uvLKFqCBEFkOV++RX2V+/rxr8O3q8l1
LBTKfB3p14F/GaY2dsNmyKbNl/G8fvzlp81MNvBiBGRox4X6uhavX5pKZvktM6gLRLvklivvsjiJ
gmZij7S1niLRjxc6PgfkHI5votnpVjXGQ0L69UCq3tWUyL5A71YWZGqSruqs89KmUO8sMOUEsS7H
sFXMbJ3GlfBKJ7kcKvNaiK74YNV+oU7300C1S3SFVxcct6CaFc01HtrfswRlQHGc4Nqits7161+R
HntZPDiXwLJzrqmM7AOKMjevnylA6XMRSLTwhTau/o6OaiKT41nS7LObvrkx9MmjfffBAbTnRhq1
cxsz9b3Mi4+9nTRrKjPjPqoSxDh23H/5cqyqdSZx6nWqwldNrHR3Ms/EOhq3JW6OHstk+RDTHIVK
Jrd8JSKlLyJcomIlI7uqG4Dk2tLppi8uGnina9HXCG7bSVuBfYpeZyzfMFqPQduXupenuE87Tn2J
MGKnc2Zf0dTsfAnQrHWaM/XBaO3R5bUt95RXmR+ZFrimav2DIrvW5UwoYS1K8pDn1oS6Lrvcqqan
VlH0aKpyVRXmVmss59JWVAb2FIDMoshxNQ6T9FAZRzbWmHE4j164qP6srwYQ9x1UpRTItkRXbcPS
B5H/P6KupDlSndn+IiIQiGnLUHO5ykO77d4Q3XY3kkAgIUCCX/+dum/xNg7fvg4PDKnMMyUvZp9t
/2zvP5u+xsBHqXdNvO4Zsq7gX+ajKWC2qZaQeMctjj8wWOVMDeQ3d6SpXNd7p1lY7wRA6J+fjW1u
Eqe/pnG8ZSqmZba4ZIdLnRVErcGjAWFlNM/tF0jlYcj4pxygXKNINVwTdDr+KsajrIW33xwhz3GD
4y1W1B77JCFVVPtPCxfL37iZ9qEf/Eox2R0UIUCVlF5zimhIqdf0uTdUHRA/E+cTDQN0vHT5iatS
rrEX/CJ69KshwzftOFvenW73zM/0c93wL/XIJuAMeIvow6p3/aUdhuEmPQYpxURR/VQwvIZtVwOl
i6dioPyPld6bmnh7YEJgWpzRrfYje05rfhxoEuRr0NflloThWaVAHUHwzSCMXXBpPfrRpuO86wNO
T77l3+3mz5U0rEZ2MhqJNv+vA/S6ZC2tDzYomXVcKi/AMk5h06f08WHLkvHCcS/GqdvKiCHFZ+qy
4YKcMFcZ4tBURKo/i3rThTMKcMvafQi8dvt+aeGpHRLYgx6fZSIBlABn+6xR61uKv5v1wV8ZAc2A
yJI9EX9iT/68nAj6RbLh4vjRq6a+uBKviDcIJ+uIYTquA7/wFgx0ZvJNGaFu6Im55ykj9tlBZlWY
yb27DU8V8zyM9TM6dUbEeJlC9rPtNnpesXMhF4w8TSNLcNxPRb2taio2Y3amTUsu1+FqVdS8Engx
j2FD41zy9WsOhDq7WLOXcKRhoZNW7NtB2sto9X10BmDesmBT02Y+WuBVlXECyBQVw2HdlvAeAPUu
uxXdvqAZLze+pBWe+fBuaQJDbsrRzg0MIK3tn7boQdOJVvZPy5ZWoQRIO/ciqMY4nfJoqtUFY6+3
84LoZ7BRd+Iq6SR2T5H9sEp1ch5ZDpNHfi5e0+feOrGTqufstbNLhld98NAW9PUrRtFjlrAIeZ5j
UHoOs51npmw3Bma9DuznzGt+9rC07jxqF1dJg+Gwa8SvudF85+lVn7bVe7WibfZLjy9ox1Zg2VWn
yiAbvDwFAHvuk1TuXbC9ZJvyTt7jw3+fMdvhPutwriaVwGntfy+UYUzs0mGvAbBdZznYEocDBLVy
8XPOvHhPMNf6wEHx/LUYQ0Nynze/iEMA8dmaBSdXfybWdhVhGZaFtuFXRB2AzLRb74mqRA0Ysp+E
fmlb1E/ix+DIPRuVraW5j3JwMFOAR6N37slfWw1pr/zRmfVfOvzJtCHXDnlukdtYpdvpG9OdfbJ1
1Jf1vIhSOC+7zJTgQ9exQ0+2Z6bi7SQeH2QYxw8RMHLfgOQGY5zsQr5051nQ7rxmtjnh/uVjvwXn
YFN837PlU8YKMcb4xB8JfTTK+27W5hKGf9aI2CuexoK7RD4laKwq4jFaqC2KruJjNlF6UplZdgHp
P2fTHzIdf6WTOnqNQARrZgvOQ+RmKM7utT84oB1zlrNx2VnBb2OIS9X+IBFjZSLxMrNg53s1SrK5
DskyVZNefnhdizklekjdB5ZPCYAbP9K/NuGfOsw3axJ8bREeLGgtg1wBeQQ+FR3EqrEycbkqbzmy
R+5slD1zhKMO4YD8OwsMuplBWgj+LdP2hxyAmNfZfFYYwRbyq6sBAuVxsKpiiKZbBtQeYwXbhSo6
2pQi2HZbhjwFQWJWeUzkeNjm4bUPqj6j/6LEgJ18T9mCtUaLu3ftdnfAkTe/RBLvfEj4yPJRpVku
kDfD4rasW/vx+Olt3ZbxgHQsSJZKr2NF346YkPnTtGZ3kwxh6bWAfZI5QiFZMRFQPCQ0BtqTpCdf
IPcXEw2QJxzPcW2rcaOiyAxWvfOPODQ4PxZfFjNOJn+KgzNZ6mMQ1aBXOnQ7qw8qJSR9RVRznDZ3
ixbzGgv9C2PCa4MVxds8O8D/WZB7LjoGgU3KUOhjkK5TuRhcJ0/k46OnxEBeg8oBzt8t/XMS95UP
ZPmpTubz8Dh1G6qBdUX0HdjiWDT6LZ7JBWjwfKkzlxseYnNhQv/aPmmL5hFb4GcYVxoQFrl2Gmhl
lL0BfDPVIF9lLYOiJcE/buBxHj0U5/7ob7rFAyveI9rI4i0mcXZbdJ9VRO/r2K0va9RfQzFijp5l
vqZAn3ScXjaRHLw1vHbdc+ZB9t3aqDCBF+aJtNgq6Iafmc/jitbbnCeNfEaglT3YVACwUz6qss1r
hvU6ASzHCGcMS7xvXhO6yzLo9TLrNEDn9CuWSWFn2wCtc+NL146HJmUgHNpI7L24v03RdNzwrcag
ETmBN2SHnu0RwExp3oHOC1GNDJyxeRiig4P6DdmBXxpHdIDycxmW7YLfNp/nFL+VRWM+j/0OhCQQ
pgEBR85r9x4O5Sjc3Fu/7Gf8OifduGrso3exNR3AXSANXRY8pxvuM6S3QrIDAboOoIb+0RN9XTHI
eaxqZBwfLcazMiILKVpl+3xIAGriverzRCAsycz114OLquSLCq3c1zhLVIyF10ASbY5gZ9AwOCJ6
dSFD0pXBVAMkW/zPjTavfjqzKlHIM9ZJ1x9rfL+ibUCIcvQOAM5Oo0ihqI9Iadxj1vQ4rbZQ9j9Z
JEkREAKVQJoCAgw9etwUOzh8Xdk62eWdk6TUtGEFClJzJK3+8lo+3/HoBEdT07+g9SCD673uEADS
etn88J/HcUpxH8CVt+zqRQVnFWRIsh45YAf0lMgfHEUegH06xFqdCbeII2yDZrcki702GkN/Jzbs
sXOQRKHubtckpjG8PKzeqXbj+8jC4RCN17RGyF1NSIe7nOJMV3LaoVtwGNKIX+LISO2a5W1mEmR8
9mcjycuwdr+aFRfys6vtN+U0gnQqOY3N+BlbIKrjDB2tpONUThu7TI2n8NrPCqSGlXnEERPddEEA
9krr3ULaIokVP8zdMv1clpwQfYR1tH6eZfhOpWhOyGI6WskaVK9tlzVbVGZ1hvc4BJdsVpCnqaem
Mlg1sJCkW04TDUawVymeoDAjBaQI/NbYURRhJF2RJowf1APiRNUGFYldG8lYTgKvXarvBGN4rnwS
7NMtnPetSMROel5UoX2pwaCX0J4FRazxUiFYRSHz2jVlvYnviQ0vnZcGt1avtNjG6J8fi99TPOVi
MOQQL7iSWqk3mq5XwuCfirKPwJMXLVJAgIMACFa3u1DP1yZexG7s+pdEz6KgMIdgRSR/xUMB0ixq
1TWA12NgwbvX3bZRP7UMjQnIqrRK05jBbOPgwwkhVOt5tOW+g/eL9N/1Fn5mACGYH34A0A7KmoPa
HRM77CaNhGEKZuo0oSsRkUuPgbTdZcUDX2h/USW6+Dans5cdu3nCRNsNGr/qpE++1xxtFM37rlev
wzK9CGCLm0v7k5y633IMx5yuTeUHy9n5893adNzN2QSk18eUkHVd1UUBK6Qh8YFtm87jhWXYvWhG
HKxotFuSIfkk7OG06XdTPYFTof33BtMPzuWpHC1nZZwqWTrj3bXf+gWUgs/ZSN+9Sf+xCZtzbIcC
dWe8I0vjCrQTz3uLe5ZO9ItFax4xo3N/aE/CW/DLoLE2gMuGtkXLf3QONTvgPS9nkaVQV8yvYU8G
wIlcXsKNe7u0K9WKU0MGQyVXUAtJ2GIOWKMdhsqwTDP+uwn9fTuv+zBgxzlpEMu+NLje6fBJmIUD
FyqK3F/rUtsVFqJBih2QRPRS7F/NYZ5a0RcCQgUpxtOsX3OPjj+ALrqD1D4O20GuFcjb9smOsXga
H5+hqnklNZFfNNAyBHgJ8Y/Y4YGnvaub/L8v/O/Df/8j6Iwpkslupew2GI1WpE6ni9C5Exk6R5G9
QgozH/q+xwq3DpwNyHc/W39HrWgRkGCriZl25+ouKr11+RN6gUGjTZZcmjvuKD3D6NRnLiynEYgv
Ceuf2XpeWpeg6NtD3Nd+GXEIGqT9E8gI5i3pR3k2AMifaTSUPpbC1p4ni5jN3X5xPcZaFgO1lThh
67qiPRL/w6bBD7X6CxMIIvs5Q2/Fmw5n/sjOvR+9YwfLcBNQb+0xImKtNdYOGPnLQzeZc75i12wr
2yrc4qVQw7g+Aa5cTnMcXlpspHlK9bjvCf8hmBceuhHjg7d6t5A7CtfVTA+zMeOLIkjBrzMckwod
kaEhuwnA0lKuCBsd5Ycc7fYypfSqNp6Vvgk/bYOO3SpeQHBBTrQOX6nEq5thX0Vp1rd+aLJdOqOF
hrUGUmlzQ23agQSvzys2OMQi+9MPgdhZRVHixuFO4u9WP+gdBa4anPU5qqOhgpoJDV24orWb2Vko
+SVBhWE8vZvAvNsxXeAB7ddyVfwbDEsJpdgPM+kP56Np12PHTlOYMTD6p1ZjkhMuvTdO/qLGVCom
2Dk7ARuHlMIA5CdYyDBexmH4YCCpmHL7WmWq0F76GYiPpA5vgQj+yRAIay23CinBWIPT0lfvlRt4
TwUzj6W2gcntYF4tB1HS191uSsNfrYCoF8cl2q1wqja9/gIFAUQm+gtF74shyUWp8FuCcQEz4OJS
L+JoKXuSMWl3qeOgRDXMSpr/YAOUIPHCdzobnmO7vq80PHC7QbK28pwmfV+JbxbOOyr8S1JjrYEH
dx2MAjh9UsAKGdoC4CcT8d/jRCE/PYqb3DB7aL0a+ybCvwLvXDlH9CsmTVSOtACJUoN4pyMO7+CO
VR0XEWFwVVQ+tSL7Tbftj5lQZLXqXQ4WGBs4JqTmdK6tIAwbdv1YDVO8XZCD0K1/xzQA8+lIXeEF
LJoVCzHC6BuToiubUZljt9kjUiaPnXXBTj2+JW7fDUDPB18CcP8BeKIopsjGwnxVkBCu7PSfxrQA
hgV4QIy/Zu3nDjBJs5VxgPbKn0O8fabNDu2aAZWT9MLrUb6s6GJV1LFHtzrvjdzKmhJTZHX8U62Q
CDUKgKGnEgKamdw6CajeiuRHLHW6kyhXwYn7NinkrLx3vj4cpmvyd0WEL9Yz4ZyS7XrjhjuoDnR2
I9ZPjzzE3pF29jlENNLLoYCDXadhwcVf6qUAEnP3hmH7VlMC0fvWw32ZbNg+HbOKjUOY6641l4yI
GrhxMr9hDR2kIhBuWzK9rbRBbG8YJ0eSdPOdsE0iW9VX30uZrFR+J2E3FJ2EGAIJT3lPRFh53eSd
F9qn4Pmj31JhFfNKjbuCSz1HSVR/Gze+QlY1/BSkMxXe3ukyrSy6ZFDZjJZCYeMWh3XDaEIbMLwx
W8PvxKJb9aNOvDbdSaTtA2mBBGei6TNM37my9rhAC/dtlvqbbnH0xowHqGRs4mNI0/muLW5WqIj6
xtRJffcThMSzSdHiDa0h72u9AQ71JeYYQpsqjExzH1ZGdxGdeRENEZbGuGHZsTRkZTvskef2pxt8
8EqooE9u8voDFswFVbTI7cMjmPlnNs83sC9x5VKD/R/a2ZPxC4n5TXujerKhmg/LxszOA33wK51T
9Out+JCmSQ59CHjTC5AFMgpdeRxaONHIQ5OA6xtd5wrHMIWsEr8bV/Op0cKcRs0PxG+fvWk91PUM
NaP2fm9GHPn2hI7uPGWROAUTwjPoZPfQBHkVXcZrrwEBAA7KdTqagxvl0whdpK15+pgukbM6Y9bv
G5xh2KQ9kTqflhmdaafvAfC2K002eWmS0VZBy/G8IiK6bfvPdUr4maj0nDWGnrwWesmFkn0qzdtE
xF5Iai6d5NWw2hCKxGHv4tFhp7o6+GF46uIGYrH6za2RV7hkya6pkQ7TZ/A1ECJz0N5v8zZzNJgW
fGTYeBcnzKM/3SDDQxd5ybaaVoZmv4bRdA9l1B4OGXrThua9SY6LH92XePtLmuC0OfV7244L0b+w
xeUkEaoCUdLe6wzJV8BNuVyB9MCis4sIw1+d0dclhAIiAq5fmQeWMwNJrXBaWiCGUEeSxFjYoMIP
gKgZdGWThTEHSlSFYM+GYG8PGhBvS57Z1Kf3/z6kk4x3RoM9nwd1piPVz0iwLDfaVSlfLDSl4NI2
GuwhM1xPtd3yTkvgoE1Wddzppzh8sx31D2MknoYFZLI3SxxDvQIGvv3uAsLO4+rqKpFxB/lG9NM0
cXDJKHQ8Gb/WnEM2KBbMtMFInkmtPgVQbIs7X/otdDHW0O2yzmU9xmpHQUKWVGkEtk3se50+s1qP
FQE9WbzAEaLRk3vvc0PIdejuoeu8Y9xG2G+95CyIvOPC7Q9/69DktD3BW4F9RCNP1htL7XgdYleA
bU/O0B2WBCNnmca9q9o+rKssGNfCWmg1hihNdtAOjGUYlHyAaIH1WTlvSFIjkGv0jfEOD9plHtO8
Q0O6Zw6O/HSvfNndgbPzHP+d62FJCqrIBjvQUxIm32ut19c1Bgnmg+UtF2RHcK1ZAR1h9pat8wX9
NCh5ZMMD2AmNhRyNHxXbeA5hTYRq6arI2lc5LEOV4tRvvXktSR2OxyiNDymRPyAB+5mQgVdMjBDL
gUSb3xvbYeqLY4iEEwmChiJ6gur1IAIylFvvobRBozJgDJhXkN9uQ6klqHQ37nqzA7Z0Yx19m63c
LQbivbHxQe01haLhjDV65hb0zXSSaq+nh3oku+jULfu3BaKQYjQRrgAkH615q/vwQ6i0vsyj4eWw
dVkRLU1l7YoRClzBIDFiAHzHnAG1HNjjaR/MaOPqyVYtcXUZIGwen5UZG76R9B5dusRD9CkcbLpd
oqPs3YHHKdRZYYetWfUKuATI0YkGEGjAcViSLuyK1O4bFJUcjqRrP8d324a7eRzdYWNQgAI7LUht
g5OZ2r+sgaizd8pWFs1cL5MZ8sG4LyOQe9f//xA4U+8kBYQyeqgNLqq3XTPVzS0mc6FkH59jsn2J
ydPQJlpV0TbMl82+TpIh9sCppASZ5GTyb3jIALseUgyt4Nob/QHLtmZ/KqxJTmstOkAOBv/VQ2FJ
7WcNTKiwGVq2pI1R9WV9hmZRVUED/xW4LoyvuPYCRF8IE2TVmyE9JG4poWcGOT/wF8Hbby8lY7Us
coV6QTz7QoIy9BOXk2a8JchLAKWER2zm8SEQf2LSHZXpW5gt2ZTXKSvHARt9M3KVONDBseM9qCFW
HfWC1SLKeuU6Id8k5qM4LNpAogBkdZzO9RoNSEMRUW767FUAktvJbDU5mHsZA3L3hyk8+/W7TX1y
jbcAt3RBs6dfHmCAAXC/bkiSiLqhKyI2fGh0O4XzoTfZoORl8fxJ6yYuMy3LdF36ClLNBjLpDhax
fgaU9CG2LTpJ8GxJhmfUgOS/OlsfOfCMfEUjUs7TCsgKQkDO4/aAWIO9b2EAbjb90FxBVuVNkINs
tjtSnqQXL2n/QDX27TOW5Q3AUAjzxzvaGF1Fc+Ll2GgWGGgKJFTvnEE95/X9FZ27xlP4LJb0yjKJ
prCt3+F6mHNsTHhP/L6/cfa3BdXJfImu2iTZFXjaHxXx8FUaZHIpAYqCNEnuGv+SNQCqQ+apHZv+
asmwstGOCzTJXT67cIAyDbrZcZA/ZdZFuco+oy3oIArrBxSZ9iVSsykwt8IN2hL2QGMCz43VFqDR
jHqMuRIDacN4hvFFFjTSNewI/IFDyaMW4Y+Y2Y82AniiIc/xojEfXeSdFAdKEx1IHb3KZMJKB/nd
McoPIaAfiEZUBfgdwKcZwKyYZ7W0RzQHLXgVcu+a6czYhhjPjC4gtdJTM8RzLkQTFAnkK0BDNSS3
HuJ2HPng7aLBQmDQspCUq0D90GMNtU8SYEEdQirwdribizvoTxpwMi5Lw0fPd3ALJlxChwKnisg9
MaFDgjQcIZIttKCOQCeQHjwhdokYo2PWUnAauCJUT2BcwpqVIoABY6TjPhIQrjeQgzv2glMhLFVH
fmVQAyY6fY96jsWAIni2GRsx9dIS/fBLq91YIvftqLAlOP9Sqzobv0ZYKQZXyNv3S40g0yaKn6IR
5wGEniC94gyKEj7tgbr/xkkFJWOs/7nAwBrpElG0Eg9tw1/Qzu0h7HrFmPue8LDqUq0KIEJgyvur
a2LACI94mYClxZJKuTckC/MfFBJJKCT+ohGutugZXgSon4D0FyBaYoyhaKO67cS9EMOPNAfJIXqi
YI2h1FT1DutidynI7Pd6jN4Ty5eXcJlx0gCDcv/wnPo7EYAThRCHgoGOMFkNfr7E03u6Ra5i/qMA
NBr6H2ueGiL/EAcM1DlUSxnq89BD3ioD/EZByJ/1SP8REPCFArIKAT8OhSC4DRb9FGcaonrdf2B5
AqoGHVQew8EBkVpA8miF8hZ5S8ikicSQj/FOqgVT3FbEI2yqjKt0t9VbAuQsvHsUkEKvKfr85XtB
SclhM5rKdYP7wHr9E9YuJ6iCyWsE+1gxN14IXmvbjdzhfE+HMY80FBtJH86AW8NDquzdixWONt6/
C9o/xCttJdTWFDzZjpzAq2FEdkXjAgk31qLQ5sWrpxES396gHcDWlKmTBrrT9KehAdxNQV8QuNGL
cSiXtAZVM8g7sCtR1Q9SJsD+hkCQQkPtVnS4Q0XSZ3HOEH+A07cvEnR6OYTZDI/zoW4f0BvHd2xY
/L7qcaqYbuICWVSoWREU0GsIgUEyxTd4v598AYFjGi91HmUJzpeE7oPmIGyDlclqvMbtcJLNhEHb
gMHogRvnYdr8qmsLTfaoTyPyPeMlIzmZ0wzbeFW3b7snox8hCwHmc0yEx8jzP4c2++pwzpVeQnaj
GQ/L48WsMx9Qv5Y/kwU1jUd+1c9B2U/LhybJsnPCHua3oAZmJgJx0uv68d9fxyOKDTO8hYI+6T5U
b64bztm8nQBRTaRMgWn2G/7G0J928JTEOw/oX7UM4Y5461cf+xCgjqcB2NMls0ea7XvvNfwv78ug
GmZ8OiXRDIdAmg2HFAxhMQp+1ejVrpNdgqLfrqP1IFIKRT71FnQwhSgRiNNLM7YvqJa40dMIKHqK
Dg/fgaehOQskaAQDX1KhuwQcjdy+apqgf1vELwwYExon96xM2O50TbL83iAeaGe8/jJtw7vD3ky+
4I2BUP6AaYjBORTBiz0GLxAA/PahPtvA8pmVXu0ETZKKlnPW3fsg28qhho9NxBwDT+Cdh8XtHQCB
3Idj40YfPX+wlYAGwKWrnQS0E3Si3Lblw2WZPDv8qNEEN6iZ4QHwSAIeIzg4j54zAjRR0+2+gkqr
qA+USfVVmJ44VGVUgogNwg/8s4T6pY533B+PGDG/WNkD2d+lkHhWmQTRY6BCKcKYAwGW6KGxy9n3
+PsSimzXNApACWxCuSLPay2x6yD84jAQQKBLc7D4ly4Oj3Zpsd4URzLUGF4yIHyN1wiA9MA4bD6p
lBxfV+8YrjMtvca90sDYXeNQjdErULG9msGh8wcCvrHQOzQy/KZ0G2H0gYC8ZxcxAA8NBB4m09OS
MXqT2fQO7999GqEOIwMiAhZPg2lnSBzB/U+TSBQOcjHaq1vg5ic7rx+6X5+ENvOuq9Vp5rwr/LaG
TSp86zCWQH72lrb130ipCorMYDcuar+FiHynE4Qf3U4jlP5KMvyDnsk5koCLHIjJIvNHCNjb4Txi
qD6MnX+zKzkAMIDJIku/MIoWdguenEor9Gjvm1jfF4IyumaQuXtw18XsTFWP4jAEYW5qcYb7i+xm
4KSI/eqBOaLK16jLgE6Ci/CXo4lQKZjv/YVqPd5jdyzq2hdj6c44iOexzJZMviwFuqeHP+nJ3kGL
TAdowCAyIlFFwRQTm77XUDXPywQxEF6oI5XbUzu0L36GVLCFgBqQsJHt1CHO2HeDBx3jDYM1wn8N
6RpDPgsosTG2pH39tw5w2iC4Cu90nB0bvK3QE6ddMU2gRVQC7VlKmw8eL3sehRpzCkSFaeYfDEA2
cOAG4wlEdg4yqT62+crUdeHBU9Z56yH9281B8n8XIJLhjdVJbjDjPDb0wYWyuGPS4P1hIjyQfsYL
AHVzF6egUsQdAn5YMTN2BIYLa8uAr29xRkSEynzkwd0uMOqkcw3S0sAtOg6X5EM2y4ev7XDaJoVL
q9UFgpOnDCQWMj/gbsMxuA+poodFmm0Pkb9huCxbBg/Ium0gnGV/StAe7JWSl1W6E+nRkoB15vhJ
GVRuMSqD7THUB5LgKiJKzm/ps1FYxkW69lUKH+LCgO77hzIiiXoUJ2shLIBgfZ36r7aeP0yMutpO
cA7ZBNmHFgLycJJPUD9gkxJpP5fW/rZ0yI4K2KrfZb+Hzj7jsE2K6QEbETwhQBN+tikAYB6Hn35I
XwUd55wDua/Jh50S1ITR3TLf24otmULs8clOFF4NmM8wUQQTVPurwNUTCLHA0zLWORLnXgDW1LtW
bR9yXvtDy3FspjhnwXx6OVIvvjw41XJj5n9oSL4w1AEHcycxWHlr3B6oddUmAkcqDLyImvPawywa
GEendTpsloBqUA5Lj720uVEojbSAkFJj5sPEeGm8f703Z9ByQm3pJZKeRYDWTSXhcZO9qDaVtvD/
OPAd6Xy2c7AnGycXptMTxWsCvKIYpiG6xqP/Y4NiBI4Nz0cJzg5auMPaR1DBJtlXlKkxj8P13yqS
r6wff3XcwqocLNfBF6jwQN4Kj7tKoKEOMphfAN7mmvT1cXG/p4yK0nBP5S6CUyoyUEyH7pVTjq+e
8QzXZznglJ82QDWJsK9ug1UWolFQTFDFKPGSqOZHtKrT2qDRbpCYR1AfIw1nZer64yr9uyXDm5vp
vkGXA4Jxfp0Xvwi6rS0NmT9w8mL4josuk7c6S19i2vwxpvdKDlEC9Q6a8AtEor8THP5G4o/wvO6H
SNaPSbemEO4rQSoQ9m0zi1cdXp+/Ej0hEMJbirm8gC1mr9iM+Ap9Am34DGXiYRmGkta4EqnBxQVs
S+kC8vYarPsmwt3MFmzOSfat7CB0msWnGv2fMHO+/I+k81qOHTm26BchomALeG2gvaFtHg5fELTw
QMGbr78Lug8aaaSYI7IbqMrcufbOjhaarnhnedFPz0MYJevtjDijbxvF72up8FXaXJ5xaO+chnfP
+c5k/57V4VUzqoPDO7pBIDu3dopZRmhP8eR9uxD+wMyAMk6EMXNJftJ0flw0rit2ggkxveiGqWjM
GOmxSwXYwm/C6s3q899Fim2TazGDpOVRpgyqZL4LCxyidjldZlHvqeiepSBQJccmi1SyiRqnClIW
iJodbuZ54XyjoayxMAVRhafLHh5T+jUrJI0B3mkXwrm6ZnHAW701tBZpcSyPi3QAtzyWlQ/aNZTi
AkhxcGXBV4bCuB7CbvbVqhkMRj4wawxQTRk3YqePeazws+cbEietTajcXxmq51np4NTl4ruANZWN
+OB1H0xpLlaX+4zBXnpa2MxAZU6zdmNZ3XsTjpTKi7xpsR1tZ+F+ulkZNDqnOoPMOAht/NuO136r
XdtGz0txdqS4Qrj4dn5AqHzvw+5caAtjA97WjpoYd3HETKU9mR2vB4JUUJmatlmcnoFBJLbsf2H0
GcX3qaCaaYA1Q1udrI/ZFR/jW4gHj8PBCnjWTrYd/URjdcyYNDqRe7V7z/PbCuOM1X6Ay2BuoeTT
pQjpnBUHdQNIRPinDMWF/XePKaOlOrLfIHBfSAo4JESJbiKj3oM87UrTuS9W8ZDXkjYDC4lt8eeY
c/ogF2gjI0Ii6Yz3uaPojwWLYpuPYl1HP6C1+3LofrrpQUXydyAOYCdCiniaZL/Jl38zR7S/FniN
kd0nxyKEsHyPbZ73ONuqHBzG4SwvPS67kd32pEac8jz8lg2qqNadNft9wivd2cWxxSQSlr6bQJDk
xUrKaN+iYELYCkaZeZQHtaMeuphLfS65tcIc47B3XQZtP3fCO/F06XF3dqPhzPAW0zaLQDeTEYxl
+qaL4hX3jL9eC3JIH5a8+OiK0EEStIMwd7+5D+sk4jXhnuHQ+i1z973CIYjgYe6nAfIaZXVELYuH
8aKn2qfh2eU2rJMvz0aZce2B2r8+WajZWbL8K5a02bSWV/gc6Ycp897MpdzXhrlVfYjTIfSeii65
R0b5r04cB9A9Rh0r/2K7PTMtgzZlNo9dG1KGA+nQqvY/u2go4KiGalWs/hpQRW9saZQZ2Z5rMT9q
4K34LN5qg0N3XC/9YpnfYo4FfU5QvcLL2Le1b/X9C+DCKc4mBAqRX7v2bUqKo+uSUlFP8oHO+Go2
EWvAvOkl7PU3AOFwU4vyra52mOvhludqP7cKp5N3jYbwkFWs1UyT+pA72hAge3OnL/+6Odlif3+v
lbZJopCYYzE+tln1MHaYsvJbadqU3VH4LfThkcVuH01GsoDDN6TV3ptrVwer796NOH4xPRHToSsk
utdxhryw5uJeGs5vOv64RnSbXFpNO/ux8tDzi5xHxtMwl0/tav16o/PmPpm5/XNklMwXVIGZJ/56
S2RkRxCe4MX4Dl3zrR8xx0y6g122C6+SB0nrcNRq2fQ4h/JJjZUJsLJbGvaT1lNxd53RZion/Ka2
dZwCHHSO1u8003sCr3u2W0TZqBvPwAWgMZX5tuAyw7mc7XiI/vc1aaqkHxd8YVUMoM+xtkkm5w3T
9K8tuBw06ujeG57KqtqNXX4z0vwvblDRXlt3+cvyQdvU4/TS/UHR6ac4Hl/M9l5m86ued1ylSfMY
ep/OzIUuigSx28W1rg5SMDDph8KGwwVXQ0D211PN2ZCp5/zvJbJKAnEn2fEIbfOYc9jwk4xRPIkI
RwaXHOr7blVDuiLLjxUii7AelcBAWPa7plGo/ab7zzC1U5VMgavz5Q8Lls7U5KglFOQlNSIdy1/5
L2NDdYuVD57ft0PFz9lK+qj62HmMtfnMSwsFu0/2etr/WNh+YGrbnnDghvBfJucI1VaF43vHHK5A
r2bVqzU9TilolJHw/eeEgDlm9tzG5SmvMWmMM1V3Ad/ieeZd6/Kd2UebrM5AO2g4C42rhqeQhUFf
hT6B5hl8umTZ4iV94fHaZ2JiRJFat8oyX1i/+QhfjiY2569OF4N9mB2E8GVO2n3kjhzXQ/GhivRr
dMJXT7pvNQEIvnVvY16RKp9OS9mFO1hG5m74vIuYUkdfvBCEUnuNwI/iqTgYPa9fXxc7XlYfzYNQ
hSVnrC05PRnd5eLeU17tG5k8N7TBI3jPii0yQ4cFNJTYSYMfMU2TDxatE1yRj36uy2fbWF7yQt4T
715W8JBWa7z3JGzs04FlliThEOP80bmi2unJcg0Nh7GIs46jW67BJdwC8d4Q9p/qJPnqrPCm8bNX
A19QRwFUUrX5cQHv2CmuhaZM+A/uNpy7szFEa6U6UQG9lIzQr6nNN60NxcOMFhCi/XaT/a2EZGVP
CuuKWmvizt64Jj5AqCWj36jMe1kcJpazAx7rdNUDvjvmFx3ctAZ4b5jHloMsimgwsB1s8nC+xO30
a2vapS+1b1WnD1lr/rbY3olBPAMDp1CKFLA1LnINrCMiEyZOW3YFGd6dmUwVlObaYoRtd+WXvKa9
YIWTiq5+WnVP5shhLNIBKLnhfi2cBqhrfjQ7ptcpPnj0Tb7CQnQ3y9WePaolM5UVEEG/EwIrtDEN
yCILYjOFQEBveCec29pkoy53pQXAU7T20ZJVHeQJanQRw3F4c3FOJWgUIjtKTZ/shB5/tk5bHQ0n
ewlL6282RmM3iJiLPqFr5B+B4cm0y6jyHyf+QGlZRZHpF66BkKj3SCdEsxMvTMNfRhjqWfX5pq2b
qzG8Mvtg7u5mWZAWIieXAQ4uhX4Jc3Tj6SrMEvMpX+NiEcCt1foenlTQmITvQ07Sto2Aoy8Ypwsy
XckNCPqeNsWdzV9nQRJ2WDY/q9Rf+F7zRFxMeuwN6mgWTEyrxJjdJPt98bS1co/h8mC1oYAEbP6s
JNtEUn3kWvSHVrgOM0dUT9XurI5wwFx33he7mqB1dlZmObdR/4P1KNEtIWqyTPHUC3OE+lG0fqza
rjsMHR70aZ7dpQPjIUY9QKBJfB1XTxBBqOuJ+aakVCDknU+pEm7CpvpYnktYZ+Au3r05J4UgzPt3
s9L4/bIxiEYK85CUA/6v0f0y7ihUtTYHXUrGdeT+i8/iZDZkFeAmvFgJNFNcHnDW3vH3bqBg3Z1D
aNQk1Wud8aWj3pubDLfjJlsPLLHqnhPY6aZrEeqs1zE00d8dJtQTeQT7WHkPieP1e309PBiygbEb
33pXfjg5s9S522Hof7O7XO1LtmfxG3Tjhkgc5WtM3qJqvYfcm5FT+fRugAxUbpkG6BunsX1RIxWx
X+xxrsfHHpWoiHXvllvms1Ub6GVDAj0QFkcze4rsL+F2Hu4gjw8eSTeF8LSm1LqGF9k42tNoJr92
qba1S5edrM6eTGlB3GFWYEim15LaszCMx6xrv5IMW9YMfYg9CC5VugxaTOZWJZEo6PAbfisyxUGb
xzbtNgWAEesPK0wCmCEcw4yxFSEyTs4HahP6Z1yTOY5P8i77+K6kcANbZr9u0b2ATToohT6sP00h
/UesOFO9FZiIlhS4Kf1yI5tACxItK6pGO3feq4gmrGy9T0Hw/obIncDTzUd2rnZnNe86YaO8pQZH
ZY/VLEtrLsWGaasq9kTzkIoA+4aF3tDb8ljSzMQhdHRmqT0Qw7XTmf5iOX5j18eEY36T5cUbMxm0
hM6QJTPrHvk8dbb1uv2sh9k8lLI6jzxFj8YQ7s3Ke4rwOxFAJBbfamC7qqR40mL3sbYkeKo7MAQ3
Q6CLaRf38m3M7frQTc+qWxh48GGRUHSB5qQPwYDo67Eb8ole0Mb0/1oMjAlq/30o+b1DTiWZtNqD
QlOKiHHoFAkuImY6k2rMXJr6eczmYa35ZLC0hM2mM/kAiXkpKHQ2/By4DEYGApYO+pAxozcQrS3b
e0Ou5gXQZXRKo6QJIkTfRL0uoatziFhqXSJwN2rLvaUSByl39MYMwyGIzfGlQsbBwZsxZUIbygQf
krQBsASWYOiG9MVaks+8V2fyHK59T1URht3JHia05gmEpuMCEkO6TdqDGlP6tucR7dAxzbWJnvKj
JuEqEY9cc5UXcuwoYUcYGhKo4QLIj7K/aJZ2VgtFpTf7PF0paoVxSez+ZXCIN0AqPpu5fcq0dtoW
FANyzjLMnSI6YmeMAwvvIDdC+jwOmIbyeaQRaOBnXe6efQrnOtb9S2PH+s4e7jUej8dMH/+VCI0J
U03fKOHeFtTWiJLpOZOsW8irttvL9lkPPfYvcFv7C331hrwHIGoc8RtBmtnocH+UTomXlU2YQdYk
f30cH2JnnrZmHRK4MLUYoRrSrxysCQ7pKnpTPLSks23GODNP9oIBwCOnNXI6ezvMzGPTDAN3OOMJ
B+3GdMMFVNcX6U7ugVi8ZptrTIkyPDTL8J+ueVsRY37KOhGhg6w3UO/4kS0fp9gMWmY4uGPYuVKV
RLqUMrDd9JhOcMSt8uodNuTnJbIKZOVYY+rLBH6sBHq2U+3pla4FVW1FnoufqjZEyUh+E6e1dnqY
/ZcVwxV5dyyRoWWG4GkAUG6mTPdN7HQQjHZ9xlKyM0OmwtOPHin7MPTTe6lBvvLWBNAf7jm10WOS
1PG2ylW7pu6y7aQcGI94q2WSf1dlFgBf9YMHaFoWxkEuagYEZf1mQpkTA0htm3+Lq+z9WPTNzokI
zkl+Bm0Yj3afeLBJJoScgX24lum/oYz+oFJe7cnK6EmZUXTVVOPswSEKTtVXnh8WervtmUJaje09
d6Izt5m6sOC8OpTVsVhFzyqLflpvv/oQbL1q/ILkjOtMYWway61q+a01R7z0nfk5l917uUyWb3eR
jQt2//8VvFOJLd5behWd91vYTdCan20D75HNiANdMr7oAP2UXyFG7k+c4eMRom/ZpPr803UY25E+
wnYNUOJo35DukAY1Q0q8+u+5VrxDjcxGqB/bkaN0WJ1kNmkwoxW4yQq/0gMUE89zk90HZhWHaRS6
X83Wc2pQXVs6JGlFqyvq5LSobjiYDnV4iRdQK8xrzyITfsyyOzgckTvMZje7jfMgnclCIiuMcjzc
O1JaZF4x/M90jSrL6mMf2WWX4NiPSKEJWtR4lGcaI224NhbWtamP4JAiuw9GnRd6YgS3JdkyiPOo
p+RYa+jeovkfp7+mz9/mFRhuCnaSKGXhA9CL/+TypBSIw5gudG2qJamnO/ez/HTy+d3lbtnof15E
VUo8wdc88+kN7bx3DFIT6oijOXQiGSSh+xtN6WsMiRh43bhzY9T4eEQJxPNbCfkbNUu1r+gluI15
s9gn4YP6EaORneUc6/gO1kRltD8CEC0sG9owjDvdBcZx3f5iuC0SMOZUfphqouKJi5D4iLg+TfGT
kNSEqoBxWwbZbRswd3+Q8q+2o29HNm9OAb+UrKMpbXzScJP5jpsfmrFhcjmUxz4zUYBEGGThhNpQ
KtZYLbwxT2qZy60a2XLV5/JKybpL6/meLnhSNRzKY9Vsy7nh8z65AxJnhjsA86SL2rgsGSLup0vt
o1S0M2zj0EVocH0Tzr705rdpGPNd3i/bemG07KEsM+AkoVA/xwliZ+ZAgbYNmTqMUGJijfjHsBXf
DLYKHEgZOudjv5yF+shcjdCu2uRtKlztkmcec9QRI8jQftmhWVMj4n8f7EKS7jctm2iuyXPTIJ68
5j8JQap5AOkQ7IufRNieVBtYTlXcNWhGiJYIE3o2T+oksKdu257XwEix+jedSRClgnBw/5tGcmyc
ntaK+Zg/AKVt5mSoThnn4gAQ5utp+16aBgcFElNc0j6kjclPPdrIcJwJq2aTOeOdEJrmNLrtr3KT
cGeOzrsKW+0adxIOMPE2RvMet9E2M0lIMwbjoBgzKvAUqurFDAaEuj33wkxUhAaGV2G8admRa+Mv
iWya/rZcDrPo94YgGlGo+gPI6RaaFokBHRP+zuLcFKshdhRMz+Bdx17kO0d3PxhRm0FaltmGbI57
4kzvJhDH3ppZ2xAdhDN9xSMChlOW/9Ix/WogUoRYxktHRhvBX5+pM5EF6rWntOOPDUdrF41GelhC
+zek9fYbcjRizdp7lmBqiQ1et3HcYX0kZkd20w2LcXaYdQG4EOndRpoPlPLdIcI0n3fEULR5ngdZ
xruu7OkBtWsEMMq/hMixqNy99qaH4lPj9b3g8tsPKWu9Fumu2Is4da34IhOTUUSaLcR/JDRXIIMk
JKT70kImz6hsUI2Fo0XoWinLihYiNMlqeEwb/YUws3XeyNqdluBMujkzQ91fCmMT5fdoIMiLLFZ9
t8zxh2iJYeojVwsMl9drnRnRFzWbJcOxkM3OG6jwiZGTt7eYX/gmHUKp/WDF/26tf33a4t3OlmdV
tXhZrKrju178Uq8JSrL6cyIM2vqc2BySawhSGaBWKrff28J5wKO8BsJUhHwV1lvWMGVftfDmrC31
s8l0bi/sp56i2uExEQ7CEUYQ5bt5dYynMj5VYXQV1DXkhPFNtZr5NA/xT1NiMa/7dUqVlKx0BALk
7KBTVEb4RQheum29nqYKXo/ROA9+b7wx8Ub9Sx5B0PH8V1hfSCTy3Yg7MJcCVMqcK3JprMMsqUsG
jDTwO9GXKfk8LS3XtyOkobRd4GRIX9ovftZaqH1LfUEQRfxLtEQUVFp4zmsNKZItXY7LZGNK1oHb
sNgXpOHuFPZdcRmT7p0kAbI8jfgPQeTkkRK5HQRFlUNPVViYxZtemBTDpNdmIe6fpLqkEf0o7gqG
KTNsO4amwyTFp5HWL3WS3uMIyGxyUKu496yA9roST5N0yweRTJ5fnq1EAJa449ucI8Yk9iN7nVJc
ExxNiD/B4MHSkSV7qIyqD1QENexJ62gPmJp5AgGZp4JKr7npHiaFUvLrGBPb8ChiYnQtfEAOwqkp
XOR8kr26LM0DySMwjVLbeR4KZeONw2HM82Xvwrlte6f/iyss9DnXrm9JdwAe73n6YISDbE2zW8zy
Q0Z5BMGeiH1iiD3mIprsFMN8Zg2HpI4Sn0dcH2pmNGnyPNRqOhc0QhXzArq4U4g6aX65Y23dWtUc
rchzdoh3Ed4FyHw3S7exziun0uHb0qYvqnP9Q6tY8T2xVTudbW6aeSQTs3rmIks2poPXMFVlvTVn
7T1P64eahj7Ih+Q5ScnsBbcM9PX7EsBZIVOQXp+qw9AOr4PZknZqjuU+qvVzBHJ5kpGDcaCMj+jT
km6k6cF8CD62/AZNYbPgNqFPpqcso59k1JaDXTVBPTMeiBbupKLqt3HoeXtHi41tbD90aW76pWml
+2KIwDGIpmMwkKmtDHkoQAgnrsn0z1RBV87tyY5nBWZcTrsoZKDMZ1LGzetkFdnzsCDIAC/eRiJT
MeTkSPVu/tJ75rS3ybsZsoNkeALlnMX7adQXBj4Wja7HTh3ddA8WsYuHpkmWjZ0l7wi98R6TRU/S
LUl/Rm9NgeLF21RLLIN85PtbXBdDBpYSC7ds0RIrUDsTrp1yJi4lua1JBpuZMpUZyRi0a3we2LS9
zcd6IZ1t+aojgi71Pd12sjUtsg/cNv6pDNwOIv/MLf2pTQX5naJJiIH4SXqQRWW6jr/a0vXueUHH
3RVNUl40G3SoIuivn4priB+ckK3hBSp7A9hRv3KSbUUlMbEkxqkh+TFoYgULJUqeLZcqV9RX6mEJ
OSPjo/XgNLFY0TysPJBkvocTLOFu3niqEkyEcVHP1iXSb3m6HoGpcTPJrthndjYEQ3eRWrcbgF/2
bZTeS9xOG2PkF+S/xUcsiXEi6rbN0iDv2u7WQ3nNeVvSBWpsXnOJFc3usSeOllHyMSjKWb2bgLgz
PUeMBc4fPgH3ugPW7gSQNiVhQk7NTmTzSw+Yzfijc/24s/WtsOzBnzrkLMuo4AXGN2/IrTMEnSGL
bl8uK51aNO+ALjgtG1haMcJNrWxOQvdKAORtYtq7S5ka+1LL9JPqs42LgsVxQWWGjM258J726pMO
2tykdi6DKEZgS6vFx0f6Rpb7OSzHFFdXbmzVrUPAOIKrNWWTXXU3elrrTr4G4T4Y2jVtl/pgQhTk
DZ+ZwAB4Iqv9XWIqQksEv4xAbDEJU06XmVX4QxQdYqsiOQYL/BL+ADqZl1T/6N10OA4OEkesfscZ
ZL8VbflgZcYPS1McXDCBPjPx75OImM0aTsScXwc13tQgY2T+ZNxj5nmycJDt+xiQoRUTcV4nqyPt
vOmtn7Ctj6qfCJF2tRZDIEaMBTg7FMyDKgpImQJLx/NC2aoeSchi6gcZ5TdufxTD7Gz7PrSOwiuV
T1Bs1PL8VgmxwCZScT63T4aUEwqX99mt8XfMNvSOrUBLozVBvOZtoX1dyrEyePRTZtTjsjd6We9X
bwxdct1iOO8eFLGrwaQ9DT1e+ZoIRcZRU04kDjsUq/k3ws2VNi6zmrtrWOQJjNObZhtp0Fe17aMK
cJcu+rx17XucdZx0+PhB7DXmd8nsHpf4va3L/qBXmYvGPj2R/u7tE7f+T9TNWxKX7j7JO1w5o7lL
UnEodFxyC5Uec8T00hKevqlNvsfcmOpt3kvCmfv4oQm1+hAlyuF/XAhflSRaNFDHVcHSeX1Wuylr
/uTAVasaSXY06URMdrZWQ8wCaRuk4YuWkAKmavgv1oTO5Qe1Ijw2fVJu3LkuA/RHjEVJYe1gAfoc
LV06y3CxiyXbzbqHlKN6btzBYJyWZkHnZa9zmT2YUtRHwoRWDoebtlCdOPRELW0Kg5Y/P5O9Y18J
F98MZWodGdGGLYkI2NjYjFFEtznTCAnVVQDjRMRd90K6PhiNGF/NZbhB63EEVvXZlSRewMpZQV/c
STIWW6UB+qBeqI0sdFj2OG63oeu5G2mExnUOnywJ16f1VDBT9z0MsXZM+/zvf/8iVuskGfWDNvfX
zMJ+NFa8OG5h7ria4UedkEyY2iv9MC8/4xFVgMwbR8dW4kZOfbdXea5KSWWRHTk4bUzjXAs8kwU1
dmvmhAS114KUcfQ7Ypnxab1TYZD+RTlfxPJbpsbZMtHvQVgfoZzRbfLmyWttekM1aztogm0dL4+1
IvvfwSNGtQJsKpoPsui7Y5XYf7xv0hddOvr1UF5Jqv+qNVaRWsbzkhVkPiTc2jHYAk5uM3Bmm60P
0+xuKRVc9EfKYkwfMNguELLKhovm4ArDcU09oBcXw+TIg94xfEiCThO/1WREwBbVd7jq05V0EiQA
27sZhG5SqiCkVNBqvuPkzCULIi1Nutu+tGBNF0DjrDZnFGjT3TOKBBUnRAGVjgajgtXMOOK3aT49
GkU8UYR5Mebg2fa9PMPSOBIbqrJqixn/nrVkeazD8EiGH5hbdlGFK2uCI6olEQZiKrCTTC5O8ZAo
PAZeK9fRBO7CFoXJGp6SIn7IKGkYFR8ymfxLgN0BHsB7PS+bd8Vx6CgeC3UzYqTfcOR3Bswm5jzE
puA5KN3bzkEzMEbCwdKcSYvet9dU9746FDJeX+zGyoGB69Ph0Ru4QsqBP1zEfXVoJePrXt8bLkmv
yCYE7kNfewPjqcyrJjrs9Gl0SQ93Fl6I0baL0//+UljRWTJI35tNjWFm6Hdx5Oz6qiAdumcCA6bI
4gKOS9v2vtsuH6iEGBMZWviQsjd27xHIiCbPYHYUr6Q/bJKGHpjT1I2dYcc7WoJ5ESg9Tu0fq0v+
dDO/AmqFJ+WaNyMTewzgbSDsSvmpjsOeYLuCLnbGlYGMEeDVwfumOV1gNvq+LfNjl3Y9u7U0mKIO
kbLGp9sQXslSC5eorfLctnoFlia+S1zhh4LrZ+1T4GZscaP2Ldj5sVoNZRrMcVTscNmxq6TPn2RB
xkSfV2jyavqpW3ybomSW4VAX+XY0xrtBZzMigxs8j4SyVDRohZkjQBK0Lh0IC3cCBSENieNX+w/e
NXCklgSwoA+VKbNdQsLToyzi/UjRt7IODLAVbkri5y4QzeYmH+0nm7qetqHasPuDSQ6q1y76r5sW
+qgm+teYFSMeu9tnrj0+FLW2reqI7LM1s9pxq+0kHVia6FV3TcSySuU7tx3FY4jq5lfaVDNSJYqh
IHMpdBOeTPJvG6PGj5Fx50ijPniy4glFfQIK3teD9k875TxDr7ahnci38c2pu0RxnV/Kmhgst42S
rUqdmfCedLgwNXiKyRbCBcRGD0N6/3XWfJjprQWHsaEJFTRauKsAIgMjnFlV1k1+HjMcH2Q7b6JE
F9BmPfvODKNicj2E4Nr46geHCOseHxEH+xqRFQ5PGGYT31vkP0ZvEBomSafZGj7NIdjS5xAzStYa
B9r63GHi0sipwtzIeE+SGFnorCgImXhtYKxKPCPFd4cyp+XDC7GoBantFeRw7RyNXrFVlqkA9hi4
dWNJb7UR2A6UFgox3mWxjRSJc8JpxKl16p2npeo40l7HqSEf7Xmg76wIBlL2UywBJcGbotR605Na
+xKtdZEEVPJHrAkmHbYY1c46gary2FvFXxO6+DyzB0wMyaFzWCGyBgSaTObP5hLqZKvXdCh1f5aV
+iGmRsNoiwM1i4xv1C87SBqpB4x+inMnHEgnpUCD1rpMENvM/x3ON1LXrouuPm3lML7wJu2z6bUP
NRKyMEsGTLUr3qIl34LG+czPxm9h4yPQpvGWUEXBohfbXCbDc+R+J6WTB0XYxIfI6PCGAwORFlFV
T8snYM2W9wqHyDo4G4VlQJMZ0Ce4jemX0X6dxbmwUe1By1L3xemX+tXtxMiwHt4trm2bF86zmd5x
j+gLFbNwIW0jj7KGdQ3VZWpJ/hu6+ewtLCe1wvaY6Xp80etnNYkal0d1MAtgN2WROoaq316Rs3pk
X6EFlWfnR6lLjEKOz76gGaoz4sx3SVK2e7mPkjWQ0SUxzNKUhYK7cNyL+FoMFGIa8UaG4yzIYe3B
TZv+VAhdXUVqeadiNrZR1ucP2LrKbcLYM7WLledh3hVWyVspzf62TDWqEm8LPY+H64AwHnTopx6Z
bF9xZewrk6YDlZNc72LAtN6p1ynrf1qVZKdyGNs9QfjURW35RwoAky8GS2E06leJzkuWBJPUxqOK
bk0dNID0fWYmNB3odv0f+5gjoae/2AlJh3+ycIynpnrOnUo+iAEgbuFUUXDOkZp5JVrvYC7YXdeh
vpHN5EGQi+U5BDkkuS1f4UkKpJeJBKJ4WIA1xE3l2HAa2/mYrXg1tZXDfZUkqHLWsX1Je1Q6ZHxr
Hp5jYj+SAn2VAvNhVFH2Adv7ApoSHdOOVAzX1dc4BsdC0usZYjRI/xZEQprn6kzMIaI1sbXTQ90Y
n03MO0Fm5ugLe8UrcX5vwkG8TURCHvu2SPAfi/TI7cu6JQ/Fk0CDkSYZzSorcShhcLhXvVPuQx0I
pKgccdKNJSNTjzESWhHVclQFoUkajwytR5wa+d5C51yJyGLfVL9u4hBJOS7sjVpwBebimOdT/1KU
YuOGXRyoSnWvmTM5m9Cy54CEZZ5jM2NHI0HlV88ALlZozDutksRMKlMdicL0glI0E8x+IklzDN17
ZCUkgrj9itkxS3XNLnon1WhXN/o1tnA7ORqBJXWcH/WYNZLlCGjSjUl77/KOQRT5o+g0/K2pj8WW
wWiyj9TQ3lkhgakck+xAFPouJdD8jt1q2lYuX+3//lawVopONXf2//tbnHN4T8J7vGTJkVPXJo91
Zyz8NH0InaVBLqpS+pNBseUguj4lenprF5ru2umy87I0xi6SxnxcdJrl3FU9+HlENo0Yi09s/Pul
6bM/ADuMa/bWw1f+EU+Y9GTdLTt3XCs3qo7AnM36hVctJ5mvgCSeMISxdgpaNJXtp2jdQ2KYJ5vo
nTd31hHMJuwBLh9KoEHuPxNgfCuOMak+L2MfAr9oTH6jMvmXdrO69dQGdCci+We2u6Fg666nCKJY
E53CsW12a2t96kY6KbuAYgLTjC9a3RpBkwNHlrk5nNT6F2xa7iZcQKXnBc+VJnoQxLIZ9m7fVOin
BROB3Flu//tLldYAJ4VB7onHVAIG/zdDKGRFwEvb/h9XZ9YTNxNt7V9Uku1yebjtuU0DDR0I4cYC
EjwP5dn+9ecxr75zpO/GalBCQrddtWvvtZ5l99efSx+lww7wVc4QOAdBKXyxneuoPqP92SOuCrd2
QoqtQy0r/aV7Wnz9XYcWyRIkN1i5oe5ocxkexJMo6tBR1ZCqFHwNCHjO2S3KQ0x/n+SZ5JxCQKTH
L7OLUUUPRV/YQePok5b5HPxc6FjdwpFfxsJZhGK+yrH9JfOe1RCyYUUlhfjlvpd4knLhvLKkMnPK
c4Gih1Wy84vo5JeUIebQWiAc6/sIcNyxxK1+BGv5q6zN6RFjK7WPwsaDGp/BHcdqrHu2PvZNtAoa
qi5IU96repEnWSlop0V2HrzogbnO+ISR9aU1mUhMGSP/Pnmkm/ioWWaDgaNF0kX3i2puC0z1x3rK
79MiHQ+uT3+n84UfTI7FkDpqny0jnl+AdWImpbYBl1Y94AlB3hTay9lfqBopESvyifZGRvElUSNQ
tG8sNWLSl017R+uzfmylczPFEDgkWUQbiRaWSg5UyWQsl5z7iRLMj874Vn4nHMO36agIflS997w0
sGXbLwzcDurg9aLHYz6jU+wd54EBYfrLbqcTZ9+M+SIyP9sO42By2fpZgqHX2cldl0Sv6PDGGw9Z
hdToWfRmfcJsaD76uX/DMtyzma5kUApY2K8ldUz5y3BgDok4/+5ybJgRxpQN27yxE53/yW1Aq6us
SCfpAETp8WYbpHmkVm4Fks6YklH/0EYUvnK01EH4FlHWrUbXoXqmO8twjJvaxkyc2FviDgUoPf+E
4+Kd1LjwNFndcz+06mQZ5qUqsvE5C7W8j+L5ISI7b2uizdnZxThiO19msiRS+n8O+IwMPWgj5rNd
KvMmq+bogKcrYQYHRRn+MkpCfEE1nPWMk6RHXH6EjnIxYLHtIFb8Fb7/OFt8kLOCTVXqELXVLPeg
ooo7MQCu1DhEjkgECgPQnx11925psm/g4RbmDEFZGE+WyZR1aomS4x/5TPMwvzPjJmbJDIe9D/ds
H2kJvlk06n7K0VV0tcEvDw4lNeMHj3G/Qn1yl3QMougy/ZMeZ0XM6npbjd1bX1ofgzWLkwV2jAYL
BM0MvzFBWnEtfy3gis9uXK999Ww8maCAN22ICwm6+5HuAx4BDGmOHl0UNEhXxyVhpJ7za1a189ue
sbv2oHxbdsOgdqyXDs027R/6AU7J9KOqOZJXqQNaugI0SBYYZ7Ypv4vLqdlOOCKfQVKd5qaQqzkR
+asQ9BHTyYD6xQTc6xA1NMtjF3I2xrBg7n0STwBCUGrQpQq32pK7MGZ99Yv4FwaSglJERH/G3Uis
0NaX8txgND26TsZibecdMSniYYgMeRgj/72EnLdvgJalOOF+EYt07+ZBNUbiPnFGuDZTk5/8ntM6
/C3m9t2JWfdd2NE8LwjKkKwou6qzzu7Pp04UyCqUwzE/gNZq218q0U2QVdjt2lWoHiewmpOKppjX
latuvZBQ2ehihJSNuMhwupWr4Tk2/6DdvmUids+N79GEnEZGihX1dxnT1edpyXQkro53LixPbHsL
QS1nj3yfxGoiKpCeZ1I+CtLeoXLklwhs5x4uRyPKjEl65mzArO8Se7EJYrOy9U26b4rqxtNUMJIl
CLqOnSBxkWPkDcd4exAu1m9ORn2/1Hc9kBoZmsdJ5B5pRFiJ/ah/bGrkgpQk70Y44FCqImcPivPN
Ur53yAqEyWR2+Ya+tDGQLqUjoEfmeU5gDZfIx5phGk56rJ9mwu0DCR/f1onLyNB/6wwTjozUlGRr
x6cs85tMyufBXYJlwAY693gMWnMHrrE5Q+aJ74oTDpp2LwGpIuj1ryvS6NpansskyAWKKkMspZLA
ozDmNpn7N2gfkXBxKDpfmJZwZ82fxpBZJ3vsNsMofSIKANoYNepLKxrQYLNtYS1/JYcBjkMVkfOk
NOcooGZ1xIDVacSpmSzSGQt1nM0FhU8tcTN73kc2w7PzTERS4ZPkoIu60dyTA3e34IZKB4wOq8nx
GA/++38+ldk/CdvbE+wx7nTCGFfoa1nFy8lI2rNpEIGUFiCxbR9Emikomo0/hf02eP8YjlF4mPjI
iQAPMQOXZozz3hyfh8857PJ71m202G301rb59OBG/neqUMVTayDUFMCnZTtXn5YO4TUw/Uf89aBK
hpN68X6HkX9l32Z6LsSykz2Pd2O4n4Rc4RvLpv1Y1wFjc5YIRUop81OvQioUjZDOcctsUAxINs77
XhsBZytMZ5x4d10WnrCVr44o0JplpAaO1IPepyBOpDSNQ4QpHIBefKX5fHA7j25vT6gpFJHbWouF
EwtwNlIFW1YSjDUV7xS2AYkO2BszI7x6hXWDm0tJLLKnqoCu55W9fWEgKCiBmr9pMoi908j3UFlP
IiWqhiUWmUb24s/hYTGD0e9Yr5pqCkSRfUwN4ysrtv9pEqp24xRkq37YIivt6EHKOTTgoI0+eXGg
vrCklR8KDMy2RgS2pxLfohf7I7MZN1oaesdFYKKI2+KNqsb87rNLQk30n3DdVu23paCOpKxWx5rR
5z7KoRsBajJ3C1akbcQINvfNK92cdldUNqFidvLuuCT21J5+TuN0NdYRTVXDht4YjZqOHVqssU/q
u1QDuLAROsRpBSHG18wLmgG0MUR+pFN1dcjac6U568WmPnULJjAx8QgtY/aS6dUQ371T7R7bpUTR
30DV5dyHv08dpK1vyqoGBKoRfoioP6WKdkVv6c9uRpXPjGmX9gZeSRDhIETG+9wwpxfbxzNW/268
lKAehDqBDCBHfrC6UuTNy1+dl6BgOM/Tih+uoeR2RsE3LNxJXrrtiAWDr9gEiTOzc3TZL23C7MuJ
aohJOBma7zrXtBsjTGKOyKHRqPENdZG89xHBC/0FYrpkoUAFm9ABGvEtXgjTelrq4UynFsZORzO2
McU/K963xndhLydNQTzhNt3a0vtYYz0hbTGqiBvNzElMPC0rtsmcro7BqA3rZIxxsP7NE7UW7/Ss
gBQX57BTkONV6+798rhUSU7Yqs2B0WxoaXfVNkyaF5VYNZG6+HVpU58xJ9B6dMlUzTsLZ+ZASZSK
ZNnXa1BmnRDZy/mOPg7vlRIWIwXfeYgKFL1TM3J0nF9bfHF0Z6Yj1AkOy4tzLiDBjFWXQkG1eKRM
HtqUFLHReW2U2GftxAPFVxtoAv9kl+A/GeaLP9RBEaJSKNQD7IDu2XewFGQSiEHZ9Ue/bW9m8sfV
AEmaznkqnPKvqdVLpLLXpHoYOpeOePFo5F29K93mmCzV2XURMNNPG0KCvYDonCdh07MHB6Ig2Prm
hW7rH2xpkJNA4D7Rs2S2jbBsZ6dooI3cec2CsIKHQXHw5DXpx+KEX0yzrmbv3E90jHlQ2ekWOV3b
OP40Qjyn2GNa5zVKscs26YtQyTP8ttekzSFx/1mG4tvIureobJ/IwUGcClImptlMqHL2BJ8O8Jga
b3UXnzHcBhZCJQ8bB51U89KY2EeEcbWkQyvF3xVjBW5UcrhnEk/CwAPlAUUCUToEDJ2aCAvO+GUv
8U21iEjEUHZbKTHq2MnfKQOZYxosw/lIHIQJHwlXLu0Zsos3UXZndGhSEhNnnSOIdTQZgloEAm7c
ymiv0YhqKEoYVnoyv1gpAtakMaMtfeSAsSGSCDc7r/JWdr96oy3+yaqjgzhyjGZa8D7L6r3upLMP
yydggTcvyv8KkLupt7yhPGGwWh3FTBxojq96B0xPdmF1NEd/y299h5PXpldCjPdSLj7JKflTLLtP
Ew2QEwELHIlBSJz3yiwwmEUrKCtK3g0WQ4CKiLbVgz9GKPnmTYs3wodfbzcGghK2imJXkxR6IKOC
zYD5uNfqe2eVpMF2o5iV5Z46dduYBf3bVNwteXhRIXm0evb3SxU0PdJjrFJon0o+e05t3qqabHPj
tXXnyzA596VgvZfh3xHZD2nej5PEEoYEG1Ozy47FXONKFu7VGZczBTR4xQKtMypI6EhvEtuE1uIG
QfFDzNkr8ZcAdmMWjcXDgzxiVMADmHwPs3EwVhNhBgshdHSQq+zFk+YDmXbdfo5nwBb0/BHXnAuf
h54H/6ksvGJXOtkh9DlQcFjic28omVFYspPjvsnb8KMrkfCGjQQr6Cz0T7IImAfreGMgrCgID5AG
ZTmxVAMzKPmZlGTWZgONLVED6aKl/6AUwgLk+x6oo+i56P1f7LXW5iWOGf27Eo1/dBFuu7MGprpN
arxxzzJ1q5HAwPceHBcke4IhmmIlqKFcHJTIiY3EBDcQx6c0IsoqYV1iayItCfNxpJGYpRLbraSX
OIxovcbEeM16WECO2lUzEeWAFuj2XkuZqJ3KGZYWKn4dJ/OzzxaGz01bbLGaXh1zfaeR2ruIMZgl
zhQ9gHLX4OAJFnRU8ZNSBMT3PlaMbbxXi4RD6DUN/xt6LQaZ7BTu1OtkqrCNI8VjsrZzkCVAuh9I
U7UFXlJAZdcIbMycQS4E5J1DQ22tPanWrEFTSMoooluqeC8hRh7JObLC9eXPpR0bMDXr5f++99+r
UMlN2UcxY8U1293hDBA43S8hEViLGEicwsUdODV4Pm+9jKMY90VV/iPlKL7zwjRbyzAcyQskKdKk
GEyYaZIepsnmiGkZnFdy8Gwalcam8xBEOEU7b6tazncVs1g1zmoPsu1dt6TmygyvadKTgxGPa0vX
4fBP2ER7KKRh7XNq/u1su/Ke5Zt2v5AvA6reP7CmnN1gJ+Wx7IeH0oNLO3ou1JP1FbpU+zhH6b7C
N/DQZYBtCcErvqaacb+Tv3gkY/+RHZURHvFHnGNgpMvsHMvKf2cOq+4ajAd1unyYzcS5IS6SQyg9
3vasLK9YoYicdzrj8PNl5tkf3Vw1sOtgiKG1+KXb8KKXaHpDaNPg6rJNa8OgThDW5gXcwbR36Cxw
/imNExgVmmASMwdFwttgmeHvZUh+hzKn0Vkw8XD5yzL2uGOthb6q2wbCJSumjPq7HLbF/YR8E0iD
uQ+b1l7zvVDZFKp5WGlkm1ykYHIj3hrZtVeTNJ1DLJFfl8l0N6gMjTlbYRml1n0lCHaTS2AhPtvh
5INkPve8SiBKzJZxSl2PubsuT7OXnIgV+bZXXDF+NgwFMUmrCHq3Cq8yaRb+fEReuCfd51mWnTqK
bjqEdstYIl2Ic1Fp+IugvgyOL8Fcc75fa+1k8RykpNST0dwMO2ZFW2IKvxCmjSdp/aa1tzxp7JQ3
3WTByOYCXkW7B6drokME4g9u/MHxMndjUKTvCtNt0GheXcpgWmO8Qz1mnk1C2zZgG47OTurgTYjI
Qqoomoipwrm/puRGfYMdvEUbV0NvuVfmdBKNZ+7GBRBYGX3Ui4OWbLG+BsiXuzKmJFDKqwGNcaGl
yaWEGzBqhlNZxNHk53tubqHCJzmN7kfW2wddaW/f5jZ9Vf9BF0O60eVCarZF/8mPgP1PMNR2IGhf
x9iKjlUfm8SFIHyh373TbX2YCRpCeRNC1sDdwYnly4trCyOK574jiT/OjVX+GVhuLGmrh6QifS0s
HkAJbJQbr7bjMPC07weVT8cU+QvtnBBYxFfGCGmHCu+1cLu/cuZYnHJWO9QWXqKIga5B/XIzvb4K
JsJJ8nj8FPN8taLu0g1RuY9hDV/KyQbN1IwgGCKPmaWIqM1GARsit86QPi6EYUC6ajzC5Ia+uvv5
suvPmNoo9ivneZZq1Zlxx5srFnAeX3sOOseqm8KHHPfCfxeniz7QwIg9tsBNMrv1swPJEnawZe8U
LRGAbXBMDk0xFdeIDjIl9LKvZD0c2iJ/LlOSKzacXxjUGv68jzqed4MkkA3TnBk+rC7uelJNPFlS
7Q1lYLatyKhH+Prnkk9Gsc9Wjr7JE5IouvEyxU2HF6sKhvXy8+r/Lj/fAyuImXkIEXYaFRlo05hC
jRIoOzQcxABanRfgJQeRnZJhX8gY3mQbuzqIrRStk7vqSW10qwKV8zkl8GH2Jd7Wev1Afy5OPoQB
vPbz7NjimGKJOvfc6lFLi2/jMzS4ZJY2kD8zpaD8offcawYTWQC6VOESw/aRThPLBmILPMiqCTpz
xGgQVU2AoxDTDepin4C6uwWeMZnWgyoRb1gPULzhKM3WsC1wPm5jTAEoipmztV1pwEkWqBM0SvWZ
kdIddEb93wU2tYV6ndPwENvf2PO7fabcVWq70BifsiUw4fkciQK/KHvKkBOKP/OE729RyHNGsdWk
k2I7ex/ZBGiSojplTMY8AZG+Y3R8qynv5sX8zn3iWVGm5WDeyaJMqWzkCiTOZ/4n6HjhOdMwQVZ3
P8cx0GbnydBiPOjuuwYi9tgq821AvyvSHiBQfFis32bqgrhaeF8bhEJb6elbshQoa8hRzGR3zjPz
IFEw0SrYdpUVpD3CeUmBoGTQagRo5YSZoTkQHEmP3/83j5Q8S1S9jBJyRUMflKEk2NkQdnt5pzUf
TVH5tABO49AjmmpC5p5U9z7JQhkD4SQF/00Nfptq+4pw5jij+nKnkva5RQ64PZ2NUT36UfFphfG7
bEncmUPUEdXJTXnfOp8sNuFIQKjT0ZL0FqmAX0DooJ+jIZIztQjxrURzTCv4rvAhltZR+I+IrYvn
dUGGubl3e+h4K3pxiV6YwmE2Hpe9bRgITYdAyfk6/cAw6seMONlN3KcvSTp9mxX4tQbfqVMrgccs
PDWG92VkCnFq+FWa2G2MdoRNE/mnaECeal9RQR8jZEGug53Qrh/JKFya/DBZ9bfrNgc4xOEp7ngL
0/pBInCIBwrBvnYZXBDBMc3Gkw4PoxMPJ3gB76MBMclKXrhPCKEngyRz1S84K+xK2rqWLqmo7GNH
Pyw/cbQyX4ChrqT5UqMwBR1QI0qjgoOpEG1slFqxmwZ5HT97RcMKN4UH469t8Nap9W1e36sk7Qi4
Zt7i8H+OXP17HB+Er559zqQbNv9TUyQ57IIjyULc0CYfA2BDjg3WewvsLXG69CBc/189Zc9JEz5F
0j2xGLCPaW7JceRUHlnVO0iCNz3Ldyt7p869Q+lDa11hC08xie3GuEZaDHxV5ZImSW5cMaDgviAX
KC6GDzPh5tCDxCWRfjO/eHU4ps4jdzvY8V+qFRFWRc4CMkHfDLhC9w6D3IgjefdEXfOA9j/Qubil
wowOTiromNb6Dp3EUZYmd5viU+UDwiUJL4/nCH9I3T2mKIfGXFwUt/7GNNV9Vqcmc3mKzNm0F46l
+K7pPHGCIG+PM0PVEZRSPDpVeBO+wRZm9DQuQ+MYyhrBc0EIHbWLG9HTSGIDgBBvUEF6cN9xAyoJ
sCDE0kk/k08DI/DafQofRgO0pW/i3DHpt8oYabImPhrLHECzcCN6/n1mFyutFsutAcjrNv/KyqTb
vqBzgMnqXwYBrW8CeMMC/y6t/k20+kg+N82bzt+Y4G6G2XtGNbCrHIWhW8Sfbi2OrSBn0TIPoC5O
c4stRluVhXmV/yyBowerqffSwpRYkA/g2vHVz/TJwxCAfwQmsEfGIr5iMtDdZ/+qgUluydihWbM8
OcXyHWlxhiyH6hB5nbI8cGmg8bPhuXPsmAQY42LApZKtRXBzeGkW7yMB7zBbX6LAe2XoT1a1HjF/
+FunaJumESd+vZ700WkEqmIAHTK4I3RwIxTSYzJ3WQAGRtDp8uVWgJjk2UP/uolC8w8pWJ51KcGO
s4WBEF1Jexlj+cL1/jlF/TaEb3PEn2VcHu+IOF0zN0iVbE1+V+sFSB5QQYH+MmUD9iUKcaOxSL+Z
T8uAayJu6MCIdOf1WJ+j4dpSmFND85AKmxaxU6+qwineS9TMg8XfnlwaR6F7AyPLceiRFOMvK0I8
OEmdnorM4ZeY7LsKGpkcjTEI7endq7hbJqp9Au28gzP3YIBsZNPd8FisQB4WLNSe3wv9cxQUMWmQ
7IA2KzH9xu6givoyVc53gUGPN0RsZkX72i7Ldw+v0bFi8fNn7ytrTB+MDGPH7tkjJA9zGUi5DGsc
HUv8yW7MP0pCyci4BMdzWGyXpCVsVsfOvs2cr/XOI9LhGNNrAzU0vPfYmNF1mWw9LNhOZl7HTD8m
HhPTEkG1NWNKZp7R2Wt0JRbqTXmk+fEp+uha5qsMwpvRPvMhtZVAFEmaApDOT6fgDbXRzs4KCnGz
DO+DugG8fBOSkjNl4dvC0KPiXn+itIcr2mu68U108nrcOmlndlvPdDhihZxypkN6ksKDCbbKizkS
PObAG3w9rvwTZxcK4jflBCi79/xj13cdpTbLY6zkRwHZhQ3a8PJs9dtrpgHLTWBrBehZssrAE5Mw
X1I7A/jgoFjOH8t7NfnMWCyaYtq/JBwOUwLoZ0lFZy06kL0+tmFFwI0dMBzb9R0OPKdQeD8BN+9b
81ozrtk2i4UN2qzu6GisaKex3dFrqYcn7b0LbnXdocX3fs14jYSCGUvk4gqVq4KQefBmmPFGOANu
sOzZ1dGzxDSRpD30bnq7uf/qLhqdl4eSRnWPlt+xxwMGpFJ6GoCIlP4AacV5TXxyTMPx1jjGvovm
3wj65T6M8b4gz617Avo0FDn6qqSJVbT+yoJI1Eh+pl78V5k2fTGS71MQ22LV3FFBXnxSUfGyM0QS
xyizb0B0nZAVznfBr6QuhL/l1tOiFZgs8vizTsEGyIzJnrKOmslV4VQ4UqpzKexLUxZApAAXb/pi
ujROcfIj7qiZzNeVBTHDHjn2xsPPsrJA1lXSDdLkn+/RsClH87WJB3IjrQ8vbw+5huuTRf7rtBhP
ULHS7B15Oz034Z/SKf2bogfIJ6RGahQkA4b/csJ1x791SKGnHaelo4P9fbH+RTP0pxI7fEMog5uf
IcaUEMY5lAEmE2OAwKBhkDdZmEZnHh3fBBKQVWWgM+va3mbkUqPi0K+nv4D7KW91+bK0PsgaBcDL
8qFznNd6uI6Y4XajPLV+/ZKM6tMSWp+1jLCBLLA2x8J7Kh3aYApetpWaf8oGnMBoDzijhhXGr5xz
HTn/4jifMZ+jdHZtZdBoMyZm4vo4Gni6PJPtGRJYCjOF/g6Cy52TerDXCVoNZtP8t9imf/TN4cmZ
JudQ2zFTMysk627mc3IkaLC6C5Ye+glKgU+RZXfEb7hBkXhEMAIfIR8asbmEPW63yBp8z7wfpDhH
dirOZJ9dk5BTlGNE9Z6/v7FWA6//mCsoIm3ctjRBKQV8E25x7wxnlxNpNqTHrpySY+0t6YECf0V2
PiJM8IMxDsvDMEyfmH6hhCsNus5XL73bxNtOxRY0znFnUgh3gv5j6jKUB/0a72tOJFDRCyRlU1zj
IwFBd7CiqdhHcbhjSDG8LKHxp4F+tesbvPRFKrbJzDgaTSR+Jc41CEbBSKpkdC9dXtIjUAbthiyx
7hA+lzuK+WTbNsWFsL2EYFPO6xo8j6ixrwzOUG0pGHeesn9rI6zp6QkEsmxXXnYjIDQDPRBRJ8b5
vVsDTJgi6pgKAFBUDn/HAVWE6YDpTUFdUZIxtRmAR088pmxksYfYJI8RwsLVNJduW6BUBtH+bA/Z
rTDQobaLd0hqwKe66F5l/eP0Tz9485G+1ogEyqK55j4R4QtUKZJft+VcEcF6SjwzSy6OR9NhKo9d
ri5p3LjHekG0sJ6bPT1848vNOJyReyfbG9Tb1T7g/6PNF++ssqTxMdh1YLpMbH4uy/+++vny//sj
Oo9ghDZsy0nl4c/gN67OPXP/tGVH72sG0pm1AHBEQ9flz40AEu5SMCDLB7Vr74eYN1FZzB96Y5rO
MXqq1OOw2UD8yo5J2VCY0n3pMss8YpkWV2Da6XnFQM3uH0ZnPi2s7k5l9qGNaYondXUNhbGPGTYS
5cRCZfnOvZdPJcP8bthNPckgbn8cZUz8dVIiOuzHp8qTFjZYGwgiiYIu+zq3ClYWckPAOPUJ7qwa
G31F2ZGoV8wSL9Fk3afavret4UZdD4PcJLsIlV1ZmtQMEcSMDgCFQHi+U0b12At9a7mjGujkduNz
osYV6LThvUVrdBsKlMOY+41tXDI+wh2lpTwZ+JBxl2Z/E/fas7Ueqs4F6izVDUTvF0bbX3kNDGCx
xn+1MUQg1/yvsAId052txII8Pj1HQ2qe/ahliL5emj6kB1SFf5bpgP2Pgykwri3S9kfPis5YCwNI
yQ8iAQxSd8QkIATRFYvwgFEB+14K7yS+N80SRKefBmiqH4a4+87H0T6KdYTtP0Yz8suJhWxfLQhV
fDHeRd4c9LB6ECg9I6BitOh1LPTAqvH7YI+0gA0xlkw6Uhqj5JfRq2fqDMQoU/qWE/4J8+c6rwjc
lpkSwRgZyfb9BVXE42i0/TVcMDSH1fTHz5gM+Mt0RKN+F2YGs6cKcIPUJ8uzzlULM22hqd4ofTbX
0JAV+2sb5d++cS5TMjNJax+zLn2d+uVkaXWtwgcP5x4wguoG6ODVicyB5+c761NGZBIBeVsYjK8b
Zhzv0DTQRCxDvYtSSphhndnBwzUpZsO0/gROfcDSQNujgNZsqQaaVKU3sZ/sPJ+JWzlZN+b3ONEi
GnRE8Jb3lnJRuuHWUut+OrL4bowwFQHN72pX+59ejM2l9HsgNOHAdzowbGGF1aZJjOcwtT/qOSwJ
eJ3kGdgFiMwEW1uYHp3MX5HJKJRCw28CoUzaOj8vVZIDj216qGCh7x5zU537tZXaCV0GP03Vn1c/
3/NPY+T5sFrwaVSWO92pWt1bXp0cHfCxPK9rsym2pwclnL8jg1JimOlB9f/biJqEBm05NzSY/9/3
I9JKjuE4HkklzMc71c46MFM76JusPLom3CJov6123nBzwZuxdpZnvlBYI91F1IRUG4Rgo4DbgG3Z
pWn5rOr5TebmL4vgCNZbRnLErGaYIDY/P9vKBOe/kvgWiHbsmEnc7CcFdLuqCkV6cVL/8QhbJxGh
VnxCHeF0kYcKXIMe5VAJdHt0yKLxmays+czUoNOhiicM+LiZ1gzzFtpHP+0R2LOH2qSwLg0d4pKf
tzVZHFvk9HMlzkQ8x6cpzpwdM6ULOUijkS5X6XcvZuO05zWLfuOMKZlKQgOr5wk7TaD2psxeYdW4
N/GGcvqKyI1H9bdK2jDmczRxQ3GME5fJ08BBPUW9QF8EEFscXRakdYnw4OKCANWTrA9KT6xOUzWd
6Jvch2HkMeQnFXzFoSNhMffEdNdB2XUdmSB+khw7j3ktxWvwc+EH1v+9stc/52N020K7B6K3fvlz
+b8/9/Ol0U4OH351rFFGBVT20UaLEAPvQpCJdm9xYeO2/t82rSZdOGjXy8/3fr78eYX6E1ToPJ1/
vpJsAP/9MfnT5+3BaiWFhUQqXb0560VjJAuq9fLzZYlpm2g/YEaVM7rw3CZgYx3epqqN8YM10L2G
hYbFbI7//RB73R799ScZnqwOUe/fxqhm0jW2hRkwtzb+u7iR+ZLAg17bFGudsDFLBzIF8eXwS/DZ
Yz4yoDfNv8XYfuWLqA6hx+F2mZPDPHHGt8jYamAWLhHBU+NyW0z4TAxe6PFgd3cAm9tQZwhMBGJI
4/NXPMkjsUBoDneJY/WBpmYyWXSJH1t+12n1hH/ZkPoQT567j5eC0dM3MGu+GXtvPkF9kePe6za5
8t68GhFH5WbaJ7m+XzLih8TMX3BVcUkyYzk49j97xmunhuUrq0xvZy7RNacHavd+cuwnMia92jp2
Y76i6YKf38Pt6vNQdSfm1l9dPV1lCKXPtlSQhvNBCMyVkfqbSm5xKRfSwnBe7yRuevqPM5u3OWy7
+G3qiHGgy/GB4JGunkuZpfEMUSYx7s0RhbmKW5vsz0NNIMpT6PG86Qd/Fj64A7IXevkkQcGxO8iu
A3OQeR9N0bIXAd4Yq+ZptuiTYlxYuHsbgij0R9m0TzTy213Kh7mJl+EIVSAIG2T1phe/yVfcjmea
B2MGJtlI3GYfud89KKAH4MLeXiyWtVlidZvguB6YLb+Sn5IFosFZk/j5F7s3uu8nUJEf3mT81j0I
xt6a3qu48LCH9Q/NVLfYva34KS7SI/6dL9j6AFwbjW29IQbPk39jB0IGEUX9UXtPYnmz3AYa2bIM
W1nld426UdIBmVYceG2jcI+259L0zeS5NDiLEywdn5CiHQp4YkfgMvmexJst8whSTTKbA+SSNJc6
+sZAtDMdixtDju/lGsdYNC+Vj6sB8y2hmKk8Fd7yJ23EXRfhiy8rCs2xReiUOD1GAQrEn0F2FEJu
jBlrop1cs1ky0jKTFW9voyyz/HV83t0hNiHue4nP/rxcmE73jCiBcvqphT2KRGUfGW2LawrGDWWS
nQyclWrir1xq0Bzh/uATA8Ekm+gf+62L6Td1FvqkxsUrZ4pQHrr7uvNwGU4QJub2txaCQ1uB36Gm
tTiTWYkqaq224QqNWBE3sAZo9JrI77PKLna+XR3Ltv8rdTOf2ZyZOEAz8xUzXgmNbRpSVFajXx4y
+MH1eMAXx9jJz59t16dOEdZnR3PcrOMHR52WNYy9ioo/8WAYR9+Zf01a5ITKEWKeF6eBuOsjMHW5
qcGjUJPN896nYRcZ+sDMnocMYt6ucEvgqlVILjaseIycuJviWu/HCLhe555Yj2nFJGlykgMPMwbe
+qRTj9l/SdiW7dEm9jJOKOpJ2DyAlqnvyyFVuyHGd+BxONugKE0Al5ABYScHa1JYXSJ+kNO+SPoZ
TB7olZqUsYdOJof/Ye+8emTHsiv9Vwr1PJTozUDdwARNMHxGpM8XIi299/z187FUMtUtTY/RvDVw
66Iu0oQjzzl777W+lSV6eFgS4lr7kk0QiBJemAzzaNZ/15afpesEj9eLAULci+USXpQ8heBs3FU1
VdsUI8oOO/kzVprPgQw+IAFMkeLUE2VCIqFLd9g4oT5dRXXkioWQbCNd3pkkTEDhilyx2unyQiOR
QDkiauvMourp6DlEQkR26Rj0fhCXCltwvCtXUDDRIjLeHWaFRCowIsoVCdWUti7KukyP7QLfHT+s
9jNSDuyXEKQJJLVLpBLhNJvTSTXxUk3mZLnDmYw8ujBa6xpt/5yY0ptctVwUM82Ihq5vMWo/Jkqc
2LKeBwbC9pjShxot5WZkX+ZEKBUV0UAhi8tuaq5abCFMojmkGOB1+mLlio7UG9ESXoPshAaj2dCy
IqMvwHcVHboWkPPUo+5mFSaErBVhRIsKWL7RgJf53KL/IPFH9zg7X2nbeqMk3xdWgU9bCZ9KKWSg
Lc0pMzk7UiWMk6RqbSSlYkWStdmdkNVq7XOiE+FhCC+xJWSuMM5fWkb097ysVfdWj+fEk9fjRQEg
QYJLK4xWiAtkepXQRKNoAHCm2IJh3AVV9q4kYFtJgL6HO7rtpfJjUIznutGJDSrpdomYJvsHVTWQ
VLXqk5VXP6MCR2iyWmdSW6BydHk3xInCucn2yPA5a8nNbRDTC7C/m4buAXmlJTLozQ3mVeV7QbSJ
Oml0Z8HZMKEQyLUZbS0n0QbwGaLJ1ki8ZKidXEt/oll7lIYCj8uAvkSoFjIwJA00wbhtUNSisjAJ
Y+qPimjcA+LMDmoiX4euuuitqvuj1JWuIZd3RT28IHMhh4gJCn5wBsOV5DAgZQMHv7PlRH+xCknw
ChN3fjPCDM1J0TYRMWgyY3pMM6nHWXdrMHE0FeVR64k35XabhYgZSmTsxR7uVZt01D5vJDTsaZ8H
riYxHEIrgfpUI9awWli0qo77bppW7xsMyUEisU8TpM7J3sZ4FtFTQrlMxrHa9CuXcZEBdArFeBfN
K0a4H/aAOYnx0ZjMlJPBRbLngqsiCtfWUk5zyJK/6BKzzbBmhJ+jL0r2E8nDAU1hvLPGcMyy4a1Q
vNzLq6JzK43yWYeS2KpLv8s7iaZz4chActbfQ9581QG4giFpI7RNzbHagseN7WWEfZUz1tzGJf0V
qluR3hHoxVAVPrnLBT+Vzn0ZPMmiFDsK/gxuanSRIglQ2TSgmHPVjhSxPLNKt0YFBHBtm+qgfef8
rZjZ1QUzvh8V2W9Ie2WbMPwxn2CeTtjDQgOYo2qgtSbsCdZuJd4JceCbLaaCLs0mV+77meqRSRgD
gpckgjyppgnCOkTgh5I4C6RtdCur9mvgKH9oSPQSY8pVMwMPFRTiQ6iO1FPMOJg3lJ2zDNmhk1dc
hJGcp7gNnbxi2qUJ5aNFgueuGFsIrqX2tLA10lcXCL2BPwh3+xK0UHDp66MsWUqcyGqOU1kuHDUV
b8Bip3s1hYgULd1TgRrI0xhmd/zGQOAYnFS1o6B7hzRFKCdWu22Q1F+N0nmmJs0byYRnA+eWKeB0
rUuM8S3p1vRqrL3SMsdQ0jRh7Mup2JhlhckBgAUsA+RVAHPpg/q7GYvXQEs/53QIaeuVD0Nghccx
exVNsB8lyisaZlZkU1MM2z5YlYFQGfsy3YoM+zwaivi/JzNzOpE4W4GG1kadTbKRNHNXSbndCwz2
sMVEWCSa8k6L6DfV1tdkNQsCADZJYn0cUrY5lcN9XhhOAsYynLmMHhYxtg5p2x1HeH4emFPZz9FZ
L6PKDRUinQsy42jQ9cxH7UVHlOUhQbepXocdgPEchRz8Lmw0DGnqad8bUXMhsXzkjFDPk3KEkURT
0JCZYZlwbA0zpCDDd4RZ4Avz6uI2azZ3EdAxlmiwdZKGUFwkHC9BFm6WP5y1L1lYXM2RDa1AR4AZ
lnd34b5xG0UGxdCzA8sypZHxYbRltTX6BiNPG9wH/L3pn7OczRytcEiKjjTtIdyFBM4cJyt/haUR
bud2OtJBuDfV+dLlxMSDn524XczzLFYazWXx1nWq5bWci/Z0fVjHMoAJDaB9s6Rrn8jFYVT1W6CG
GiEE5GaXs8I7bYSHueVJW5WGgxBYBpA6SESQaReStPBiCCx5qg7ufl1Ac+Ytowjy0pIRvqcz9WtY
kkv/ADcj9BWSzJlzFcgksoqlEyxQPRXYlOOQt5QdGxTW7Ge6+QUfIjkICn1OXUarkaE+YWSk2TKy
QSRX4nqE5PTd6rDphwUqm9YqXmWojxWtL6WaBVs2mInIvfZhEX5IFnazE1rRLqaMiRuNv81oc19A
mbHkU4aGweMA0JR9cqqaKsaPAyNDZXjr6drE9BtvekJk8AOhZnahfsmWkr+oJYE1esrTqFJzJ+DL
HPJXXVCBQ6AG68UGgLtw1+bma5J31r0sydjJk+ZuMJphn5tNeRlNxjo0zIngyj4Mojs3yxoDlTMf
oOUF2VSw0nwbz6wRZZLXfo8AkWhsIbvXhckeZ/CaQHL4vwLso5HFr+Mc9nfgtMkI8BGKQLyJMIdF
mGTyQTb23bQ2CDoRkIYAPVmcW9gu8QobvZkYrlb0YMY7nD5nAruCRRb2VtYOBsJmGHCK6FfHMbWw
NbQjEwDEqZtYJRmSyNfCmwddRdo1XmFoisQjRNhZDXP2SziGdSZDOZrwvoXaOqWBEOCsdiW9SjGi
q2UOaaonHxoNIRnWnPYFqOFWwnhKxVhq6ONMPcIRXTMtNFmkq6jCcGx7qkyxhYdOSnW6yTFxIzm9
8T2cClT9mbwdohlx+pXNxCgoYOtcC+wADNWmylYWgQqnGS6lXWJkddrumzK+AmWd2PnSauRa5xir
gcZrXCbbLMfIaIC67iJLAK+ONKEbO68MWtISyt62eGMhGhFLGUSnSk/2xOdido5VsiFGPJVDum9q
C6AnjFOeHkKLNiNxQB8Gi1UlG3xmzGgh0syfGkaZGjVwMZN6JuEA2ESpIPgGqEzLzM/hIPkcuMSt
kIMaqsV8P+ACMxdy6tXYpvpYdpoSHQQBiho1ABzmIPBBEB5Jxb7CPf6o9DohHwnaXVdXByZJs6xr
u5bRZF4FV1TqsSeJKE16i08taBFGT1njF7SGvSAWWA6t7LFtxd6WYp3GYzqyZZYrOUfB4YQdEKen
Lw4m3UINfpwUkgkAipDzX4MK2LpOGGmcuB8+JKuAjqurCgaddEm3VlM9lXVneY0xaBuZwZSFktKQ
L7ka0y6NGws+fPhpNeNLyxh3gDvL6SV46mfMA6EuPgwiaId+mlYQ5jRvJZgdQkITT16XbrI5n+bk
RjgUg1SaDzQE0N5Z3YWePj6DTkKjthTXiSbKoZcewiUqSRwZachLj6BTGidead6CJNHCJEgdDpz5
FKr4SbtlunBwT+1qgF83QiMuxHnXCqofV/VTFExfOgaFLBIAfmNun1Xam+MEuChN34dRIlNOJLtY
EWtS2QJoyxm2ihgdA4FkmNmT2tgZrYY0N2O4IqD9C9XrkjPLLplLWbBHGOiwDADqeJuU78AEnRGH
D0lcvVgd70SRihd5WbM7+RQ5w1T3mpkz2UTJv5mE8Jugr8voSrM87wgAsjy0yo9NIaU+7eEI6obp
lQgfXMgfbpCjihOB/HolzH7MBDuYDouHNfatltIrI2THiA3NNifuMCnXMFOU5l0zEH9FxMaxmpmJ
TsYMI5OFgC9PThUL+ARRa7kkvaBcpR6CGMiSYKxIHjRFssI8PfuZGxIcFWOt2wcEjUPolTli/9Ei
BK0uOHnzItguCpcehmITOfYkjPTwhCQHicUAaRr0fq8y2iJ3Ckq4tu5McR7jVEvuMK2SOjgFt7xO
dlOdc+5FRtxwv6TdCMJfyq0VlRwgSFW3nHWriLHuEjqQBZstct6PAvyhWwpHo1Sxk4WzRKAHgsrc
OisJWdrqrMVOw7iDFUEhIlUTNpGchy4qf0KdQhaJOR29mQbZqIkJTjFm3nnTjP4Sceaj/lh6blQd
Qjny4gPqvVOvRaljFcygFYTSjUxiJ+Gqp6k81bHQO2HBvqHroADadh32z+deyL5g1AEKQK6uCtdK
Ht5IQhe8gf2UuKT6NyVOG5MJMBCd1oZ57UTVcRUZhqyhowmBTU/151QPP6wO4VRQG+/oEuGEq4zg
0kiyNi31K1U70z3qsThdCFVmcVg4Twtjd0SrtqqtsZon68VqUD9VFgEHEvPjASBKuc5VZ60NvWKw
TqTZdr4wpTh2l1e0d9B/QPrRFwgxQPah1wZTfgij9IQskpAzpe7dobJeOKjo/hTEZFjKLwET54Qj
oVerhDFNE3snAU8zyuVJhALda1yBc0GMm0BrLuasMxVsuSoVEO7vT2zc2FoFBGMWCxC1aoA6nP1P
nT6XIgs9zGWgDwL4gVQkkAdz2EJrNz8t5DvVatC60E7fgpBxsLcwiGL0smnHLtw0WXjT8im5JFSF
kTbD4Z+Wl3ztj6kD+QkFGvWV7sJ9ThK831X6uZ7HE5wByRYQMsSmwexcWfEFATpzOGbMvwUXUysl
oMaQScFnScwRfK8MsoFIbHqD2x2PVYrNMZ+3EWbVOXeXntCYdg1yKuU5Iqy8IiyG1ibQIxNS22lC
cb/J+x5KFYBzp4UyW+krQ6V+yBdgK3KX/TRa84yzfZfodEuaJBJs2NJuNk0iQsj5eVRYv0xV2UEO
+oiAdlox4jfsrZk2QvskkDGhLXfmqnvse/2rxRrl0Ih0Rw1AeibltHVMWbKrkZ2PQj8U0WYnGvxA
JZyoqDMzRtoA54l69xH9H/xKbR3xGJajCnm2y5U34MN3JYcdL6yC9xdL14DJFFF9nHCklSsAvEri
fYYECQXFVa7NxzidXqIBsSOuO23TVCMaBo2+YqJpN0kZaT0J6+icXkBdUtamNERsITcQPI1auB01
JI5yUmtbMmIeuPE42hK0UAUITJI4vyjKQV/jEjShl7dTuLCEpo6SERs8MYaDhWuidOjbbblkV5qm
2H+QNvymUEfPx+FDA1GRSQKncVkOD9M8aXY4EkUgt+NRzLV+R0cqmOrBmyMOmoZsDxCuXVqLpyil
3BgZGBoxjaKGRq4f5R1SUUF55eS7HLLqrc3W4+ZSDK6aXsOSTlQyXUloM7ncNLQa4jtG5C9MyM95
TLeFeh3F0hw/98AF/dAYfOIWQjswF31Pw3HTKY0vTlJ2JtfNk8yJ8kut7sKQMnzEDOtAg9XdXM4r
Jx5mw5E048B/rR/I/eQvNU5LKyIjayhu8wrMVyNBAMWJxgTB0TbE6LKJFJb4Nhw+soLzYUeEVx5i
c1RUXVtVA3tTRbkHv5UBsujEjVB5gzZ9ydC36ogWHKl4MzAPzvZLi5qWCLlkNxALhOPCaVQc4Jk5
WtyvdAEtFNMK9uWBmZE9/uQCVXcPXljh/qDispx2zLksBUZn7b6FIsJ1TCCAKVZPGVNLNqRBd1cG
BkvOKmzMYhiFHxri6wczBWGhqY9t0ea+Imo/qYg7XsPjP0kYEcnB2xFHroQhLZ8oeCJ1lBkSjnM0
Zrukb2Q7EcBLSaY07+g/kqU07XSVOjeAXOIaM4T3FvCyYFq6n4kWw2oalYmInkhv0b4JGRq9kjkR
pqXAwxTwGBniq5Ubn5NonppauZOW8V3PUpD62OIoCqVvSeZQB8OACa+K5ac+TwbQ0qqDoCZUOD4q
7tAhAVNY4wsEgrxv2ao8HczERmQnKNKM/loaB1sgRS+RqN7CFiacOIXewGhI68FzSAHwIxrGpiu1
WCyDC3GyjEBUBPGt2JzC2HhTQHTDYNEuZEB94Ws7Emp9FZkFe9XMdM8c5UPPVcI4ZSk3c0aPdKY2
VWss/mrD1AqrNYnCO8hw8aa0OOUgtjJUhsClzAmuaEf6RxwmLaEJfHKXgBkH741JEpExT9/IiGoX
zZotDu1OltOSNLK+2kSTxhPErLvtwyq5hJH0MefcpFq5vEcS08og63bSzHhXopWOv30eMLjwf7/9
lXOu2SMFQkVfsIqhURezCSIMQkhj2gpihnGaYZQzGJY306s55fGFnoK5NSvaZFLFdJzYsNnO6nra
BsJ8GSpWTRJKDD9uxA+JbWkrlhAh2ra5IPJOSNWWFc8YG0aFIc1Avc/NNTBM9cNKR/A7sIJEJbx9
9gJ8WXN0QRt9pxGnjPYBNl5tml6x4O/Spqncokp9T3VR2ZYoXGU8k1HPuzp3xpaB97tkIRNKzJEk
Ah0Yk1bPX1KfA60plK9kyi6UoAcBfejGaJLpQIxFvRuV/FloFmkvqmwvqI8eEU9aNj1h2J1RE59T
rC91BzJEm+b5JryWqhI6gjjL/hTz7h1UuI9OlxNbHHfVKebz8up6yd3ayiHmYLaK8uKcZNtIAXJp
VZSGkqwKrmZpO7GLb5bQE7uxmqJAQFBtLOVPlPBsi3KyC31I3aa44CW/TYkZOJX8rJUzhMCwOocW
MgtNgWE6lPJXnjWSHZkklivcdUJvaU7dsXY0ciZtUmneEm5oKphTAdzga6FjW9fhm2yoX0wQYevk
HKUrIdnWEe+btRICJAXlnSxLd7JGBmcu66RsdJ/Qehd3xj81jogIZLG+kTEyUcIj2Zwn4QOER8xw
J4EVWsvJsdKQC8GzcRl0EoKWiYLN+83hgxA9xlcSI2w9jo7g2pB1A3pfEszYQw/wY9DpQ+OTBFkg
hn7axeemN+7bKlixQ2BJTGY/cVN6RSe9mlMNPRegFaYVc8OQLd9aZURgQchF1881LcI88ds6ki84
gONB0y9r0AFkOt1XFE5Cab6bzeAoFoXGVcftJ4oJ+BNTvWjImTnnIafY0X8CfWkscOoRmNpo6W5t
z/xu/chg8S8kblMqIRUA/5hMZ8yUS0lzmkNkSwtMtYiGY6zYJQ5WDMbUv2W1Bs95I/npXL8kDD0W
RDOoXDNXa+CCjCrzfeQPGzr7NJUFqo2pMHcG7Gi9RBiljaM7dOJyoV2/+iv66hFh8lsTK7sYPP5N
VZVT3RQvaKUiO6AZjHiWIM6amtjVELrJ00u/dKaP1w3oYIJAuZw4boaEPcvCjSgr8W7msGJpWuVh
oPtQ5BRyIMCNPYRF1UZbhM8hki6wU36Gs6i0scvkklsH+wIYShHFG4AXYEdw1HjTsGog5udGqzUC
qBt9q+UyUjYm82xZ96ai4nqXHN3CchpIGYLNJU22WtMYHoBAFExFydh+rI2TvOr+lUGF+jYEBddQ
/D2CIqAAUAmLK+KZ6CfSQXGio19XBPp2DIy7xvJLghmo3IRdp0dkdF70VYXO2yJ3029yaTA5FmgP
rcj2baiygeXToSmlVbWX2lIE80FsOx/e7uTAoSNlIwGxKytgUM1avw0A1FrkyT5Bb2iLiEDBRE9F
RrIC+W6ssGXcsCAovTfpSkTBp9hoo74UHSsDY5RmqyuEl436mxy3ubcAI3HkWjrTsbLc2Bs7jE4E
mIPz0isgyiiIIdcc+45Rakikn4OZ4RVhOg8290TpruxM1muzzolvmSaF5tEWLB64LPY3XygCDsTd
7Id8utuGEVM5LdsuKoItgbV+1AcokfSldpA++Ng47umnzhRgIMpxIOAEGKkeGG5sxo7xLPfsldTN
nIABGhajnlwaM5Xtlihkmg70w8hB1bxQVXAM1OyDKs15nEpv2FBh0uflW4RAk5OTNzJdpx/xo+sx
JL9RvxfF/nvSKJHLCbWVcKPXCdutip7gsHBmLYyXGV6hs6xjTiOtOSpzFvGUCkf+wlh0K5JEQdD0
geqr2FmjflwjCDjZ6PDRTFecLXkfYNbeKFV55gxEoAoOMFvs83e5xtveGERxjvK4l4rxWT6Bxxi2
4KMZ8qVIt1UDeLw1nTLcaS6QCQE3A5mmVUagHWIcBRSwvaDO5PgPb2lZipuoqcF2tsVcj51+4vAM
5sTYjwtuNZKlvUT7msBvANfAHyMGCFyYM9t5O+6Nlra3pukG/UkRaTFuC1wJghImD0UmP8zY4YmP
T3dCGnALyeJnOisInf2pm08JUQl2kazyQotGVQ6gTNHpkVTYJPoKDlomTt+ktZBuwugg5OhCu2EZ
YUGIo5v13JahJG8yKlahoEpfpExwDGFETMBiIqV4UBVvUJPTknG3Iz9no6mWJ4mc0GJMgXcr475J
WSoMWX1ifQvtqBVdowiAZRb3NbNVWNYNouhGBYbJOj5b2csI/9JJw5Ml6Z+WCB5QLWdH04YLBX9N
Kg6X5zIYTm6VT7JGfp4piEwEZJrtUQdDryFWUJVbJ7RQ1LHw3ZrGQiwPF66kUZDGREpht6A4M7VL
P/Dqqo6mVd01TGCL8xjgv6GkAc4DMKpPSFnWS1eksYOCTySwwgXvQRQtFJoO1UYTJgiGTQSUTczm
PqxaW52TviJ8abUQg0jvvzgwOnOHN3ymWe/A+/fl/fo6s0yGhJM9KTBDN9aKf88j9Mpp84ySktq6
jD9lFEtSW37ia/BgC4SkuUTHvg00ZwHN0kjLsR0abcfAeRnJMyNQWJ4JfsehsCsxzyqoRbyo5h2h
5XkPvFJy4xH+iBm2l0lQPhWQxLBdsk8pA7gQ68XLKlW1VJW7sdVo+yOrlNURvUDTE3QW4KawwE16
oUaDICbrGN45i06UirrTDah+BCn7KBKmL2NgCCyojOVGiwoJ/hS1lmHh0y/Rv/36yz/++Z/+8XP6
7+F3CSZ7Dsui/fM/8e/PspqbOIy6v/jnn0/xJ9KX8qf77cf+9dv++EN/fihz/vwvv+U//UXr0/nX
38vD//70nPfu/Q//cIuOFe3afzfz7RuSfPfbc+CFrN/5v/vFX75/+y0Pc/X9p18/y77o1t8WxmXx
6+9f2n396VdJk357p/75jVp//+9fPL/n/Nzp/fO9/OX+f9z+6me+39uOH5eUf+CwrIiWrkiKauj6
r7+M3//yFU1RDN0wRFGyMLz++gsM/S7606+y/A+ypIoGImSFA7Wsyr/+0pb971+SRN1URQ6Huq5b
lvzrv7z2P3yI//ah/lKQeV4SJtTybHj06p8/6/W1/fYAmi6hfdJNU0SQzXOoPt9vkGTW7/5vky7l
8OdxKQn32V2wR/nrRxflrJ2UfXGezsW+OEl3+eHfvUO/P4s/PKr5Hz0qr4zXrgI5Nf7iUeXZyJYx
MvuDdBH3wV5/Wnb1lvSFk340L9o+O4tHzgzP5ll5+D9/ZELIFEuTeGRF/stHTqaGtCTWi0Nx7J/q
c3M33bM53oekPMHDOeev833hNifzXP6N1ywb2l+/6D88NJ/pv3+rkZ9x84bRcAC1PInfiUb41puE
hm7O7KR41Savrj4L6ceYzsOnpPtRyHpzJ3LOtyaklHcjIbxGdhZe4w/+lcOLI1F8kY8gyU+dsK/z
eyN9TC1CAUA4K/sBEV1oQwpwp335hn5endFSbqIdaRN+cSreWvpCwB9Fp/aa7ewjWHEIGHF7d3Iw
f260I+GZG3JBXdOJbcFOnNSFXbn5MDb5hjCVdBMdkyNlaqe6ZfCsWSr7jydnDygrp8hP2LmlV706
Z9ljMaEddA0FLB20INEds2cL/FXaIsgzdqs2k0bPvKAou2peM/3o2fNYnYWUXpK2tXxR3OFfrnBB
of1r6aPXxU15Ma+B9LCKg8YSTauvlndZ88BjYJ/tOOVKrKpV4EF9UOvjmJ/V7gk5fTr7iuZLlQ/k
W1L9iWW8v5jhXqq34rBThi+dXVBmfjn4OXw9/lCpaPMtovay2M0YTvqw36qPyOkfW2WrpbdoOWmn
TPMQDakuCDHt1pIUTH4uIDK7exLUk45GBi2t2lzQgvNH2pc0ejim0VTcMOjVdTJDNsO7+il+0jNh
OFgYSM9psbYJ8Zfo09fGhy3dkPwQ6YwY0dY/y+BiftC+eC22Le9lq++EyR/vY6x2HV5k6Xmk7SuG
55bjUPvQ5pDSaVekoBMDpKUpnzQo1d7BcLlOoOb4XUdhFNrNNgPLsk8j0igcAas7hk+mzvh2DYp5
R3la+MvCR+Kx3Wq7eGZmRypMetZpFlpP7eDVnuwNbrtT3GyfPVpsw5pneZpH8KijBzbnqPSjiM//
j/e18seb67/uvpb+g7VMN2Xc1opurQu5+sdH/q9by/6TFYWzpqYppiKq4t9XlL+vKH9fUf4vV5R1
xfi3k5G5wtclcz2ciIqoa6Jp/fG+DlNELrVVDwdjAPZpndNSeZyU0xjG3Wa8CzRXHoPnHnTAoSuI
ulVe/8aK9jce3xL/Pz8+B9W/fgewR2kipmZdUSXD+OMzGIh9liZJ6w/KpQZGxDLPPoNx9tk6x3um
E/vsYSo3EdDvp3nPHNPX3cVLfbbCfeNhmN5LXuMou3ZfHK1PKthjc9ddKi8+FHe4FTXUwy3j7hM8
D8T1oOoRVYYO5ak6egxHwjWBxRbo9IBPZD7d2QzzI/JmyHbHxXPCZt9/0DkiGWBCRwhxmAkbxjs7
ccFWbhbDHkT7eC69q9FuJ/LGsAvA9n2pjvKWqNd6Arl1FWlF1F5Fvq/uS+0+hGR5CNpjRjQbiU71
Zv6ZER7zsp9wVs8/E3wIGA7lRv9ZjfnRJt/mV/GE6gRnrPle3/C8HB7arZJvIroJki0ziz11PpRt
zHn9C2arGVPlJvByAYkQSY/7cMcDXBhtSBvLhfNgOpW2pf8Ivw31SE6oSuczKDfhAeT4+L4tDl5l
9WO9pLiXqtdOeZKLn1DcNYZvJv70KZ/Gg/CaCgAjHEl1iEbV9xUKILzu3+JHcqJz+dOiiMXl8Bl+
LK90GYbEmYRN/kHz7foUE2hcHiaQN4T05E6DVpy2NJnRWDiRC2S+uCo3KefJFdq0P/j0ls/4PLux
H/r1k1JfoZFwhFSQYm0svz3MB2x047N+E2/iNdtFD8pL71KhehGlRXYqfdiXHMU756uxZUf3Uie8
WHe8+ygby8izSEipEbugNHcqzmCMI3f0Uzz4E752atxlQ6SWJ19HXP226aIydtNzSQPDro6DN3nW
RfyJ7g6hQxivHTt8UJuRh8fhv8teate69E/MqviEJQcsmOqOJ867O8MNPGDwe15itcO/ToIOF7/D
oR3N6/N8kc7hW5tuOwt0EGezp5b7IHwgbJxLEx6abs/Fh/htHepb9dq8chHU/EldNdk2i9O0Pr5I
LNjkZbkkHzL7/RG9gpihx+yggyo3h52JifxBo68bXaSacDwyBYHtO/wCHRQfpoCbON+bpDBdwZsS
aoPp0vSUm7gTrs17ctau9Yt0nS84w11Oaq5ylN3aTu3Z6TZoPTcPEM388ia8GJ52XN9M8Jp2sH/r
dhbfnXh0sxzSQ7z0ZIDjfEUa6fUPutehOZj92nud7E9Q2d58TL8gHsev3Xt8l52De4jtyC94SeFG
v0vBfWzW30YE637Zc3Z1Ipu5kfqeKtsuJuPcjmoHYXqLaumDmUjhYBTAPKMfyIAlq0F1BTj8RIAS
BwrJfb5x3U2cxWO47LDmNsARPBAHB+429QvvT/nCXNQoDqY+2i3iVqlYaBVudK+9r0564AzzFm0F
iYzb8siduGzzI36VKkLndQQeeA6vsfBUvhled0R8P5E3mTvjz1jblbWbufDlkwBgT/HEyY4Vb5W0
ma7W2umb6tIz2iteQqGk76Rn6VnxVbfboTw3txk0eI+wqF1/rs/6Pn8Cc3s3XodPvC1T4xNPh4KN
O7JFtM6VXNvEPCSfSeXkVxm4Bd53tCQRDjNG0btYxMqO/cWJraOZHnDVjxCFpqum+ESTLN0d1s8F
9q7cQohCOIKL7y6Yz9PsLtuJRO9pXz0X9+khPHTHNt2X1ZMsvVbGh5W+6cKz8YKI6bUVDR/aShDD
zYbR1D6E8w9ezSJxk8fsChXkAbYyEtcSRgr9PSZU60o5+slpog/9YSGD1U1MJTDiYVFtoi/hhTTo
Oxw3GaiSsq7fSrk9MvvUK5x+KX7LeHWIIID8zr/Bkt7kO8Yil3wBdAL8FCD/Z/cevna34Rq+1ONd
NnZbkfYyAahY3p1I2nSl7PZ17Weg1+O3MNviKwbyAQZh06F8ix/VZhdhPyycmFKquRXEyOPV+O6+
VJiZA91gJirH/lzuC3YnZJjqE1uNp7lYOqHYaHtCDHe8s8GxcxeXhD87OKqEvEAEX84dVpCT9GRe
uHm/cp7Wk2g5yVcQbxf8JTeZNeFLFw9D4evJpro3n8ThI22/CFkQXvKn7kW9ilySyCTrks58ttdN
2/rAP0DkOtO6kTWghIkboUl8WnqGL/ApNhLtfcYmXpbtatr2BFcgEN1N6Utivrb9yez9sd+hZqIC
RWMOxs7sHwLUoRCdkF/iG3xWHeOkQQFE4cUKz3qsMbXa6tYtl7wiOCjdXU3wjQJAgYG12+Bkw4+9
0Y+qT6bdfUAUwyZ60iIbazjDdawIxWxXM3M3vNBUh2uqBZqPido1dNXhIKZekbuj6k7QQ9AsbWNb
fGUj5EXyVjrWNfhEe08qU8OvrYq7GfU1ofRR76GKIQFmUD0NtbbhUJiS201QPFguhbVE2eTfOa2I
dqtJt8W6at0BWAOvko8/Ady8Se/kY3eduUwrP2reUe4g4czVD0vdBIx7UD6a+1K/SM1jzFSpwqBn
jcxCbQJVULQkE2IeR5NI7jtM2ccKLNbxEPc6H61uR+lTPoEknb7i4IEd1uCs03nCZX5iGb0apPKx
QAgHpT9r/Tm9qm58S9+1S/UCrTt7ISSmfI7vy4vyGCzhRuqeEprBO5xVN+ntjuXL7WxYN05ZuxUK
di3K7Ii8+tIvUrdiIwttJhb/k70z25Ebybbsr/QHNAs0Tka+hs9zuMesF0KhgfM88+vvIpV9KxW6
LeECjW6gkVUowl2lyoqgO82OnbP32gNcC2drd4xc+H6mZFOJF/rpB4+oWbVFVb0b2CA34yq6x/ka
E+j47mVXqAcocFsmwnQ0uvSxeUDwgzDRfhEn9bG4x9aaQ1wZVjQqpljM4Y6c4i/6wIoCrQwK0qqN
d5A4y0Wz5qsZfcG+eQybhfEiH+11dR+bCzQd7tKlswDu56H+hMuRcaWibZz8II3HMj8EoFoZQSY8
ZFG1RUyzLN6N5C5+kmzkh+YhvcYAyRb9ie86I2cg2rzI3oPv+CTe/Ih575315B+jF/ecQUzT79Bn
CFKosEB9LV4cyjeox/lUA2natpB3RMUjrFB4cNbqjY8ZITzutP9JJnMBbj1qD4HLSA8c653a6FvL
Dq/Kq7UwntARsVlE3yyU1gil1XNYnYgOvHNJ0ML0VT1rPXFDd/ma6PiF36YrZIiq2m3yEteB8iaK
z00ck+iQnGLwZjTdHPHK/GTVZ9//cGL4c8U+9Sr+1s39p2L/p2L/p2L/p2L/p2L/p2L/p2L/p2L/
p2L/p2L/p2L/v1ix/6y+mGcMdNhtQ8rJfGQak2Tgb/X6/xn1hT6NBT9MNvAfMNowDV0K2/igvlB9
o6o1GmSHdgC9sI/Fg9pl59R7Er69VQttcTHr8rMbT2pIPGSy34LZpQvQGLei3sb8BRXQpDV+Q8J7
15C45Qz5gjN0FwNPR/oonWxjR2/AqKLUOzQG7PH+/fdnnT/+Dh9Gn/8Pf4f/lqLq/LkN0u/Z/zdi
qVmphKzsfyOWeoLh/u3r/zggL/qaJX9XTM3/w78UU/+SjmESJKBhKbM0Ho3/pZhS7H9ZuqpjhbUk
43Yd0OB/SqYs9V82/CzJAF5YqjAtvhF/SaYM51+O0KTl6EJamoXS6r8lmZrGXv9+fHhITc0yyKMB
uSVtUk8/DObUVg8s6CDdIm6y76avo1PtYfbr0UpDMGzW8qg95HR0TvOlV8N8m5dmck61GoZc60Ns
yKGFKGHwrrtYQn//ZGjmz4vK9POh5dKnFUUKTdfnR+dviwrRG3acuhkMIYi1O2zpCFx19dxJXb8f
MGnfuQBCNvPb+ZLR2SR5UaG3irozQCWM5tEmGSQnvisvQL1pZao/sZChLq9z8pC1kc6YGo2fEie6
5rG5gYxeHvncksdyAIrrx066q1t58cz+i9dV6i6zKoBzFkoeH7XqUq8TtcWDhD+9MDvc5UHwXrmh
WNhEfa+N2HjPTK++oPXvWk05k+1qgkCCVwxvwgeXjIuiGuvkWXMI250SEuO6EtZGDgSS9I1FT67M
o2GXJ8Tqjp2ys6OG0R+ZaJci0FFmtuJTBG7oPcxtjAOF1A+y4+d2PPNZGF7wkIA1UQR9S9SaEOyy
kUbfpFjS/E5iA1AJJilodmeyC0CrOcljN9BANRtdBYQ+/25Tb0iaHWruMG4+6cXEIbdeYUh6e6Mp
B8JCQUCh5aZZ3jqw2QPlXTEIuSrK5huD6e+qUTdPtsjdFZrTHTSbYJ3b4t6DzkfkeoEpp9CTx0T1
okeYZC1AQn+IiMjQgfq3AHt2o4UMzOu8GxEYHR+Cd/Md1OjC1/ytVVuPsT0FQhkpEjHhETmY5ema
oD97Uzn1Cu6Xv2l8tb+vE6W/7xWL2UyRYbA3dQw2gXgEKoK8R8vRn05vI8tLLmDPnYvWWtqTFRbu
hbDdH+8aVRmOPm11OXj7cMjBbA0Z/hOvp7tcECwp6ETXQe4fIg0cXUTaoz2OT8CYy41hpMUy6w5O
ZI/naERSO1+AW3WLTglOfeV19MZZSfZ5neXbpJH9yWoC/NkxjJV4rJkx5HguzCnNVgr5aPRddc2M
ob+PQrJpYd6io+vtEx7gCl9UR78+UMyd4uXfaiKXkW7hSkT6jsncrtzgq8inRFDVfg1rkBelGy+r
wZEPOI4eInxPl3wfkBN/HNSiOvLxjPvJ7Ksod2lS0LXlRZdKXgTMtlvGKy3uKT4yjT5x7eqPDQG1
W1hDqbbuCov0zHD4MvCC0NvxTcF3YLQBU7WqVm8l+PE9QmvEVjkoKy/os2gdSrUCwRHIa068qxUV
18Co5dVKwviUm+kJDApDIoAWJ0CSjE5w6i2Fp93MfqwO82cXe+FXK3ga1QS3zvRhkm72NXQi1P1N
dcZeLA96ap2q2lDxRnCBYYlgTroGpKdEORDSTHs/hVmYSZmvasLJPofkE3VtWTyquMNC28OUrqjq
U1+jybaVMPycZcW9Fyf+H8oE7de1EGUrW4YuJqWtpn1Yq2nrDtaAMW5RC7fFWdhlRw8Tuk7+08no
L5EMwourYTv2WuKDdeW5sPOXPMiKjbg24+hcCiDtF89wyJZIUm0ThngwB2WMvwzSe4jqzHyyY8Ts
BvGcmIN9giC7/gTz4O73q7owfpaZTau67ZjSYPezka4CmPm5VCTbPWrIVSlBozqoDhrAXrqCmjEA
mHnn4tYrMCce4fCKez00rXUnocgVreqdRitzzp7fsPlYbfjk5XYwAbGI3a3c+0gfPNBEOlasuhYr
4QDh6uo43IW1Y2/LNrMXVSSAdAapfptfgQZmFugsa7JxN5jycJqyJS+TyBNrGTKtsd2B+PZ0UcI+
fqggeItlaX+KWYFlKcrrfFEVyznohctsvUqCEyl1zrVThi8JXovXkrWU0vIN1Jh4E3llL/U8V3Zm
ZoWvffC5bAJyWYqwu7QRpMAJdv8MRxTbm6jJI4xTleCLAsdCOTbPXS7YOoKkOKoyfm9DO7mXqZrs
KiPjLojnUmIvBZryEnfVuFRhmqGKZLCiQkeBNQEQMDFbeErmwu/qLFpmrr8PwBNviUmZthmbhMkp
rnwVG2Sx4qtTqpMbrccwdCEgAoC2G1ZGuHKbMtcM4mNcxlFJTBzH0CTXESc6zIIW1i3JbwtDbQbC
xGyB4j+VK+BAODD9dqWIQ5E22vsQAB6F1G8s06zRVoPwyNoLguQeJL6+Uljk2fO9+FQYLcZl22bG
H4bVpeiIYYbEyXfYUqJ7v0nkXqa2JPcvzc9qBYPRQ0erQ4dsE0dHN+NWFz3OWWvji6pE5XMtmYBb
gXLTJZ6OziBEDryvsVZqXTyGhCsubNfrtp1diMc8dpmMK6bCuCQ7KK407m0iprYEjMFSC+3l75+M
+bTyczlGpaObKjIlHnH7YzkGh1PJ9QqPW50Tz+5iqKgGxT7CfCa+OcBlAzasPBo5cZBlZu9UMJZw
S6p2KyuX0VYqsC8BLHz1dfPNMpE4qW75ZgWR8RIG6F9J1XwyCDq7wBQkUqYB26rtOcv1nzRMrJjp
qnTVJsaD2UblBpu/tVawPIeR1bzDU+TGDHWyo/S44vQfjx7pQ0untd7c3ML4aPvbNPeC/e9vif7L
WkEBrDssdyYCf5tb8/Na0atWofcFTKIkBqqsVf4brr71kHcqRFdX3wQ1ky9wk8E1FBHYtVg/qNhr
lk0xWmtczeFRZZy+5hC5lYFm7zpImoeInKudSpV9VWDu3lkkOXxhZ8TOCpCYza2ALagiMc+QVfdm
eYLA0K7ctrLW9miby6jU1aOWsk2btXvw8OTu5ITyzAQ8oShX9H3tW/bx93eC4v5jsY73AkO0ifXJ
sBD0fbgVLVwU3HJptmCDVPT6UIRj+1gkfr6i7EO8R1DQuSmzN9z79qIGSXyBLt1sShT2fUCq8Vz6
pji1sSLz1taK4QAhtV8CExKY09N8lxeEC/Wld9I80lv6WijPFv5wBvRKdprfunm+NgztGfC+cYSZ
kC3SMXeYjhqcHUg7y+/6AMd2ZpX+GsjAvw8Pnup/nugOklDRtSwm5ISV4LOPFOOsm7X+ZFAJJmWN
EsXI31wxfGsw3gGclEOxKRmu56M1EDTg+cdhgEam1q5xtpXNXOvAWfgKX2/YzityQd75uu8cUnFa
91vBxBkGnoXTmEg79zBfoNGM65ZiELQZKFQ77ZBr+Vn2EtkrIvEeksQzvk8IpsGqxFdoJtesalZh
GsZvvYHUPWsGcRx9tFK9TVZs02ILbjkfHxIVB3WqO8kNPhQ03M65YWINAjW85cAIV3WHE62n6r+F
wG/WrVLAJRF+cGgLaS0oL/1lBUgsuAOZ5h0dTQIF73zjGeKDv4xlH1+T2IdCBakXDGcUrwOp34cA
Jx4HWbWPDUPhYEiqi9o2W68KY6h1+DJkrbab0jXgRbHfXbTABxGshuJufiswaUe5ioElG5RNXVpr
sCLF0bHAN0jFu/b1dwjn6srURg+Rgi9Yl+afUSYlH7Hd5veZjUhhaEyUEL6fLL1OCxGfCGivWfc1
mqJpKTTc44/l1qJONrzTfAnz/Ivr1zAxoNXv4NZCeqXMoUQnHA9wIUH1bIr3beO+6tHwrJphCVnc
vyR56L2ZkXJuzfaowEktizp7DEw+gi4iZSOvqi+KaXavgVdcgQZbD01afRK+TFemj8e/nr9c8/u2
si+sxeCK59/Phqy3otWUs18btySfGN9lJq8SfQI5tS7DdS7zK/ZCMi5HzLWVo8i1bePxdCKCWUgE
WSlk7r2YRKnf6aU3nMw289YxIJRFXgboQWtb3Sqxk78pZDfXHh7FosDJZ0IjBHP2LRzlHvLUlX6U
elEUGV3KjDN506Mbm/eshu/xboiwI7aeArS6ryDostSfGzzXK4uEYbzs8LeXFfzLheoRIGDAKyd2
OFNALuS7woRhFhnROnPwbv/4ZCLM97BK3OgQegAqYwb/e7v2nIUiOrQ1WpHf+5qiApsOngdZ3JSM
E4tnq91zWqFIIArYsfaCc+qhdFNJAh2PUzrgTZ3fWgQKXtuoQRcWkKmEVzHAtEEgRR1F4liFmDGs
VIQg0AeWWzPqT6JGgWcpT+INmqK0CaXCahIufr+y/rrtWurUZqEWpaViqtjQfmpdwr5r+Y+fL8ZW
9DeF1dNQGvsMhl8uS0qt0NTVHWxO5+IGsIc0TrgrUMYJZGZIjVEFwrLEAHwzXNKutER+NSk770SZ
nLM+KU4V/2RpmdXN1VH69W6Rv5mqtQuA1V0joDfzUSUo3HQLgqEgj8H6FJuBv6siFU2QjLt1O8K7
Q0411ZwhHAkYYoDhTCOTJ1Dw8jS4IvrTTfnluMFNEdTugjpESml98IJUUVG7WknVWOVjvxA4k9Hk
cQlGx9gP7j3olfBGimG7Ew58c4oB0F6Or+2EZfrXuOr3RVgbDyVAMEQjwdWwiP1MVf1p/u+5h3Bw
6z1Vl02eSBsdB3ZjaVZTBp13ChISCUjrUYgBNioJtaKSpXJGXlPDba9c3b8vVdU95SPQ3RrgICjV
5EvgWvdmqCbPYHrhzOr6uU7M/GD1IjlouT9uKtWOdr//8uj/xa4sqU1MQ6NI0cyPLSpwfqqmT/fJ
l5r6DuQI8jspMZwi++AWw2KBrE7t7vTGORlwa/UBvqiBoI/7PMhXjpIi2xNJdtD55zwFVmlBXNPt
XQHqCHZrdQGP9r23Q0g5LDSrLqwcwLrkaBppHh5ipbHORkFt1hg8qp6d+CRPENCRVE+j4+lP4JAw
9furGM7vmoNT+xBjBmD76oiAJSr+9zdD+1lmz8nOwuhJL1M1+NbQofzwpWlTM4yITMoWZmvpa1Ka
s6Nboza3YsEHzIUI6uXYFMpLC8xAtV06Bbo9HGL8ldfSJv7hznY2U+QCkTXWyml6HfqnqxMeZ9Yn
Tw9Ofpe7u44E+WOrwM74/c8Pu+nXGsshZ4kKnA6rJuWHpUAQzs1nMJ34SnWEjhQGh/lSdNVfr/79
Z2aLyq7NIXpufYfTTU2ETNg05rlMjfJagURcly2gJkLFkoUfsFRYWpKdYT1V+zZM73vRmw+6/tWy
ivI2v2kJqQTg5lbb+a01WOVeL33kYp3IpoQ4agCaAwcvKPutW8XiYsfwDUstty8jJeMRAfAZYK1H
rnYACsRwiVo27bfWHoPtXCSkJOFuFCL1lj7ttVsfsSTvIUrDkpUNXKiOkPn+Tq38is5MbOELjORr
Q0TjQteC4aormQNcAo0rpN5gneQOxxFM+p03uTQH8TqOHecpu9e2rdKUx7q/FA0Z2inb3UZxjM9z
5UOapnINdnNRpBcyXAhdaVais6ub0SXvcGVJ3e60VVIG8FLsaDjMF4/as7hzNRjRvaoek85p1hnr
86rSm+RRaN656+VmCk53tk2UmXw2JRwe+EsgpRxx54f1cA5BVuI9t6qNAj/nR6PJ9gmp1mjOqaMa
qRtcxEjyRoMWJC23p4RAzZ2nkpI0t5AADwW70sydxbxuW2pGErYDj6dSqrViqMo149uAeLeoXgtr
+KTTWd1qTcxtCf1g2CciLE/zpetqd00K8hSunVU9FEakeBkBTODRKc3H2MBv3434NEIAk2loNWuG
EWS1xaW+bIlU4FuU7Kg8+x0Ir9hfGqAejolZIF011AN1vzwBA/fX3hi3yzJsoq0TI/XNpG4vE7so
7lRdqW5aUq8ggTSXJCOB8PcPlP6zUXhaEPB107Eyp7mg0D8uCCPfykaqbPbVaJqHPNe2jtGQZ1Y4
RGzCvkC8eS17e2UoMotWLZ3bgxYVGUnxZQSEkDyteWU3puWEHqECBK3wlm2RY/WtoS+wqx/GRjzZ
/Wjf2sJ6jlpn+JRnqo3AtMqOMVkYeR7Gt0x111odrIbYoGQSRncXC6Gtg2wMyNkyhz9ZpKeF4qej
vIUVXGdTYLpjmpwlf64pXCWNoqpLkwWcUhAJVUpECi2WaYXzvjldmj46+dBdsrE5qFnfL1PV5RFw
OZuSk/kyhCm61zH71NphD+dc1W6NZy5FAl7bCbR8M+/9fuDIU2Np33//oRm/LoIOekzadIZhm/zr
w88OQdlX8sqNgNSPnwejVgBkdQUmj3VNs2vvD6q57AMA4lHkulfi6gjrgsm3NaDUbkQAmtBVZbAl
6YAEqdr3TyC6HucvQOjaIIzTTt3Hnqnu51daagCAdOLe3c1N535oh4tjkXJSDcFVLyOwqTLFauJb
L7aXcMAu732iM58H8jHC+e4qAUrXsYjMu5Ygiy1RF9+1akwuaf86MN+C3KpVB6nXpMFOr7Qatunv
75k+3ZOfP2++3kKnAhAa1dvHGrKFs28NWhRP7QMv2gdAc/fY818ixavwGYXWMisT9zq/8hzdXIeJ
BoIwHlau7MxnnUL8LD1JY77tvtuie0vr3j0ndKfOQ15rKyen8iSy3nyIFXVtVJX1aOklLo2hRaad
YOoROnZs4ge+FpWJZVv3jbXm48dmmSzvhZWUpzxL150eNs7dQPjpn/oTv+79DiZDFQ2A1KBWzniG
v83qCLAiaZRkas7+WBYykD5hq6AR9guxCDOweWOqR+u+MfWT1ofGSYBP2jg25xKH8MjjEIQkrdGo
a31pnOqMQsjvomZjBtHZBJN9kP95iZQAMNvgPv/+M7R+6TXhedanRhN4LdtxPn7vQ5seRkISDH6+
lue0DOzX3u+DK8bBN1uIT3qn0hgEzHbDuZ/dQohGedbX92UbZrfMIJAkSwK4iEa6suo0OdqVCrdK
yvbObYPoxnDJWlrDbMFUlS2U2GwxTx26KI82oXDfFTsRxwYO7R599YFU0vChL9zPJoa7XtC0Jp8L
twkOmsrW8fN0FTnTmlXdBkd9rDwyfIJ0qzmVfCO901y4DUy9pK2ZXxr5rddYCoNkLBY/ViGsMcRs
q+ZDradI25noLH8sVfVofaHBFR3ni4wBi/dVWZNurCnb+SkenD5/C/r0VQmbbpMmiX9gkEwSXWzT
lYv6Pz1c4pcamw8GVzhfLLqWqmp+qMoCku18w8JxYyauvaIHZzxFurfrh+5LW460OYVVPtm+/gW4
zKdO9UkOCoQHr7DVX1yY6tDPl1mOkyuSVMBDWOhbU1ICaEH9h3V/Aqr8vA5I1aD0pXvHsAaqzYe1
k2SyMU/p5UMA46nr+Ijntps3CrJQp7eGjaSka5jjAPgUR0M6X82KnDq1zYfDfKl90rPVVD7ppsPZ
OA+KwxgVYsMRsrqMBVaAlsCORUbA6X3XBjYNAQIEZKqcQsOTm3GMvs/vbAUCspISCm34WnXRuso5
k4sorp0ndt2YYZSLyX/yu4sZdsbFyrKGdQsLYYSm/1T25CZHgnC3crqNeUavOY5TwUSPt51lPAWc
Bk6qXdc7RdFWv38Wf512TffR5jjF+VM1tI/rqVZRWGuKEfOlmjbseDQ8OhmgHkbTPzUZMHfFs9pF
W7qA3rs+v4XSpbhQcyrAtHokkF1ZlIQVnaRTbKvEUHZzFyo0D8b8cI9TJhNAw1sIeWj31zbi0eCH
dRwtUjImtv/934jgbMbmTL3498ffKFXIY+uKBHLUXMd3NXktabxqRp/JPlNYFEZxi5kTMFccjcoq
GrvhEx816V1XP4iDVUlqPWKAUdnrvWq+mVl2sNW6nlji/mouRn0AVF788NfyxUHEILevGo23P/wq
vxQ3Em6PMXF7HGBANE9+Lm78cnTcQKNDrNXhm0FSxCpuW/vgWW5/Vs0EAnzkeV+ydAPoUyP/0aLo
cRoBWlhqxV3EDe/6g9YQhJt6QPHkkMkLU4QGXEkO7reLj7rnYH5URfiH51Mzpp/tp41aCsEJT9cM
9mnzlzEqk8XOo5cQ4gi2G0ZXRnSc+w/WM1+l+KUd0kMDl1upE3+T9M5nJQ6Mc9qm1rJzq35Bskx5
JT3ngfYs5sXQvsZKHN/TbiS0pDLTQ+AE1roF+XTLU8PbuDFmLzcV6b0bi34pWMcW/FrVdZDDPo/0
9GSRcF8kGEg119qwE4plW7eAwNqoWswnG72pu/ve0NZTZ2OokmM7FOWGtPOLVhbWSWOid+q1Fr9Q
UrtHJRyrkyRVZ8goFqGQWgdXBKhZmnbp0l0NAVXDu4X9S2A72OPU709pkRy7QOjnJLWia+O567ZS
zMd6ujhRcVcEIRqf8n2YfvDKwsfmlT7CuIw2SxLyk83NIBMxHuFlWrwkuYKuhOrf9LGLN4mpDStu
6xiq7UM/XczYVxHy0DQZycvcguGmzp8uZGjaS783TnZC6mY19T+GBK5xqrjZgtjR9oIsYVN+bT1r
QtuT14bghT5jW2zdTIlOFK3aKu/S7DHpshHPHVoUmx4ROVTR3VgXR8Vtnb1LR/nHJSdAY0su5REZ
QLasC6O8z/Ou2kgjIGfBVdXlMA75ZRyIVNRclPh+O26NwoANG3rPtZM2R/q1Zsf5Jo3C1yEiWy0w
NUa3EWkDXTYlyfrpm9rjuYWu4q1Np0nfitK4BfZ4CeIxWCoGaYVRaX+bB7rg9O/asmXGIspiOzYD
h2lABBajTzMLnYdx2nptV7Oem9jF8J8P2blbz8qWmmSODXho/s8ZuYOcp8/oF4a5tY3wGhMWfWDN
X/Yt5u2cmmQrrNh8Udr6WUVjctcXsljN1QitLmJR3IjziqN4MaEDpn4m1t06BCDkfUfPdiJI9+gm
0Uto9jItLHCeHCT/Ok1iV2wvAOmMm+lY7bnOQW8GQf8ah3V8rKu4OYSWeMxiO1sqoQ0L0W+Kbdpb
1aKM2+FTNo15yPHVyT+agqBLbzIf1+9RW2WXLJl86QX0Hoh0EYxWviBN2rkLrOqFaDCUGqr/oHhB
B66a6b/TXdOsyqNVbWTvsPQ5autD+Kg0tDdaS/nUFrr/0OhZcfKi6mZyN0BT21JfBXaQkrrdlswO
vGLP7vd9fmdLQT9fxZ+XiVgcTLr4h9GpaFv5nrGnboc95hNK6jjDawa38fcLrzn1z35evKY2IycN
OQM9jA/9tdTR6BcKNQanaXZ35O50y3a0gmPWkRPjBwzJI1NDFsIrzwtAhheEhXeE/yyVenTeagjE
tCV1UsZAphYj5NvRhWM+n0cbk1uRqeIAoXw3NcuP3tB6p5YqncExR/LpvA2PnowSDUu3QToHPRhA
F6ZC3IJj5eG+1cs3vckqrNpkPCG7sM5jMsAStxVvx8H/ofVq89VPGLKrZrWTjp09g8Jq8mD4ZJQi
Al1x/2N3zMFMr5M65ikk+/Ewv4qnVwoosd/f1JkL9/GmAi7lzMumLOTHDi4TZk7lakbJNtI/Xc6j
H9VVzYMLVBZ/rPFeSNU5+pNKLS2VF+jLclsp7pDdkcSo703iBZi6HzJYdwx3AKuAkSddZGjheE2N
TUL7Erymnnb5w0/+614mHceeFZJsZep8KP3bkSsnDzEhVCqeEh6au7xRs3PrbnQCCM7NpLJrKsCd
EB+0EA7upBOiAQU9fu5CpOBJt5Vjvrmy0ncEs4V8Dyov3amxsqYqpD8J4fT3P7AQv7QW5moO/gpF
g20Z6ocvcFnrCqxkiqCslcYT+ZHzxES7zq80jzkg8eznuijVl8AFrzby9qBEeXWuJD7tMoyCQ4VG
4lxMl0GvkbbUIMFvoWq2U+xkckOZuR3K6BwWFCLChk8xlMVwX6gxozYt33sqwSGTSCQVpXloahUK
ihal9yY89/X8Z2MtsCzrtg24t4Vh60Oz7erokR+hPE5caGszT8FyNFJ9536rreLs57l9tV0Sqbx+
vAUuUdaGX78MTolp3bHTfd607Rl0ZntmXMCkI2GBm97Nf95KPdyAvUf+F4f0X0Vk7+eHUrYd88Ci
FLuAJhWqj6B4ackF6UIHvF1e+FQMCBpy0yjWSpgh9fRMKPVx5ty7Wj5lmE/dp8C76Qye7zzTBWGB
pGTpJHF3rHrrQuKD3DOFANImlfwtdluSOZPwnkmY+VBN2FTSuYLNfOTToFRTUUeKMFetp0Eu/bEu
cLM7IPHoBH48QaaFBmvudXuJgzDP4rSzHrRKJYAptBbhVNjKNH5tOPXxK4XU90mRsEt4aXsxrWJJ
7JZ/U4m0uMXh8CdFyccTGuBCGpGmUDnlS4M96OfilQTttE868DdR3FyUtivemP0RFjsG7llqz7nw
+n0pKrlFfcxi6Jn3Wo5n3yXCah1zZHiSpDsNYWWTDQtw3Z1mrmqpWQfDBcJdrX9U4rEX3aZ3sWkj
e0rzt7Eg2tpUuH2RQmqi2ZSAdSNnxWQt+MPsjjHdh31igjNqU/cRTTfYJ3vqdPxtYUAfNrg8OfGi
z3JryaFk6Xvk2NyZdcKv1SbvPJ3p3Q9Bm9Kkq25I9mOUpvfZqNrTeAgPfan5CQS9sr8LpeeFsOBb
H+XT5JNwC/2F/jEKCvWWk2+/SYUtbwaDZSUNyYGnuZsUPc3dKp0OmUa5cTRc/rOmmJSCYFNmrXtw
R8M9jIbZkUIuXtwwJ5NCdO6xFLn66OgouIyh4QnTtJVBbAPNPfNgSQjTyNd+nOb6BIgOYiqwQkGf
3Iuw8dc6wwws/zxF2jg2p6TR6BKSFfFmGsj27BwyhdJmn1FAkHHV8dcKPQT5V8v3uO+CM3r48mxW
4de6ai5DlnQ3ApryFf1Mc28V2XipgSOADr/ayviQGGG06wo/faThbG/SmIjQkQK152j/YDYo13Rf
r7fCTh9lExQXMijVO6WykqtrgPyOtczXgfGMxZrNOpgCjKJ14Jvhaz56u5CYq8+xULW1N6WgOcte
ZO63NgNvFJfpJ3sonlzjaW6ZUVQyMwD+Mn/3gkb6DPdI9Oosxk/m9FwnTXErHT5oO0anM/i9/4cD
u/2xATp95SyUWhyu5H8h6vSywW4yieSnc+LHxszeCtftd1XfoL9j4LOwaRFxB721g7zpe9pD+QAT
fnAKkVEuRACkoL5estZL9+gRyb2oourRTLxTpzu7UYj8JSsdwnzLSFyVadYS+7Z1LKhLl62Un60+
sQ/EQEN4NwKmw1Enln5lykfXz0BElYW5Luj/bzNDJNtClAe3Zy71Q5mSdzT7UmfYNxO2PBHJo0/P
9EGkYtXbjfncCyrrUhPf44LJUBxnyvPIZHCHNLNedpNIyuj706ghkXRGvzvkYejfutLx7+xYjJ8T
tZlw89FTacL/Gu1watY2Q7nL7EI/sbnJHWOMnGAG272GQLmvTcmwUBXiXFZBtAwwGDyRoRqQitkX
p3kp5lLtGSpzEeSP1knbPsah4t8Dvhpd81BS9C9iPy85wPA2dI3hD4Nv7WMTgA+co4ClIcsTFuar
D+sogXeeZwKgJeylrE8FHPqNV6nhiqBw49o01dfaakmvSyNnPkNWMlF2Otm8KRT9zIV70qlIUJtk
5+n8hFakfUrGONp4xlgeRyX9nOSFvKcaBqbvAu7/QyUC9+6XNdKwjKlj7Zh0mADoflgjCZarlAaA
KOqkTwERqovCH8JrNV1swxl2nUp6b6gl4VWvnPBaDkF0RCl3mf/G/Ed52zN5R/NyF1sxbVIdDlTa
h83Gng78nBV0MPLyy/xuEO5xoFe6cUiCo0lX6ufCeGjGnVcP+r1evnbTx88zqhCnndl782KWl3xM
2W7pds/N7w9tcNqbYEvY5taGapePAQMimZY7T1M2JK4B+2sGZieRn1BTUdCEUT9u9T7icFcr8hlp
2dewk+V3QOd14CpEwsIEkb00/4OwM1muU+m67RMRQV10d12rlmx3CMmWKJIaEkie/h+gc+/5wp3T
MLGRbIeKTWauteacY9dmwn1N7YS2B217/k57MN2ChNjSd4GU3TcDMo/Kmt5pLlr3SH6t+7ytmdcy
Zj4W9dQhtu+gAYCfgaNEiyRCm2ubKTMvQ4YrxO3zE03KfYV/BHi1V1OQ9P5DmlibRHicsqnNznwS
+V0Ig4rfUnhssuSIb8Z6E6J+Lsz0K5HJfYQ44HfRivuC4eZ3+zoiwzVvRfho6aW1Dxx9q2VtvFuk
VqFL7HBcyHNskIPiDz6K8okMeC1wg73ttDXwr159VMS/lLSiiSACHF0QbiZFEz2bjRatbIqVbS4c
+4gWVWxZZqFlSQ/uqxv8dHwx3A+qu9MGCYqlay6agc0DJ0rOW/GcCd09T2oynmLd+9R7+4GBF2gH
nywd1832STDnHDHOPMTKq44dOJRjrTn4m+pwF8ik3U7uFLwN3jza72kb9L2DSK5L87s0ZokFV8Tx
twWiE5VjdeoztwQ1SR5XoXnyxaxa4GqZn64BWjwwfByPQ0va0cAz/OLCNb2Y0F9Xcr71OdSahnM0
TIMgHziEw6lzSbFbLpYu9WMFX0OfTwwtYz56wiDWl1s1fyw005KjO7SAmuRj3BLNHYpVY+/12bgJ
YX5f+mqgvkwe9GTmkaKXAFDTNTdfJe33q0InItqIBeiF+bPefGncoth187Za6+5VhLb9A/DvuOl1
QnsjZRkHLVDJue+cctfquU0GmgtsFQrmW5PT66ZsdV4nI7j3NSYqBRXV3pYyvIb9MSlF++ql8hJY
svpwPcgUdRLIO9g07oXpQ77p8rH8wCmyMjz6l8Btyk3gxNMZuQFKVirc1wJOKeG9f0KdICAAvM+R
FovH1mZfGobmnEeoKFQVJDdsXI+c3fduk/m7MAT2bZTetEW3SI5j4z03dZg+u5UfPxrCaR4zftaH
sUFVs9yGAa0KA0rdDDUAIJgx6IimR+kL42m5ADN8xURUXZc7GEfTztBcYDR1/STDKTvpUU7smw48
0+6q4QYjj7bgfFE1w5KpMuUpqGzvECctwXKpXT/3Y31K0EsUVR4Vm8Gq5OX7pTSpyT1Olh4F0LGs
tWNq+WfFevOiN45+rPvG5EEY6J6U40ZolX62555Jl0/6uRoLVWOacbiGKQwiMQHqjAFclDA5bjGj
oF1Zz9QxkfjX5UKDeUzr7EAN+x7kxqaWaf3FSPNeL+roZ5hrWCdQ7YbJeNDQUYM3H4zbhPLoJkEa
3txVPujpzujMftvP5za7dgnQMyUZSH1C2haC2r6r1JM9GwDdgfK0knZ1LrMguQQx/aMmYw7S2G63
p6BXL1bRtCwwoL1H1CUvk5wIX7f1fmdV3lc9ee/AvXijSEHoHODO1TRGeCN4JM2YJ1Ro8YuiNLUM
DaYZ+dgc+1CzpT8dDHwpdqw8FHdyABs3Cj/DqhyA9Jw2kpC5dWHOINayp9lSJWQ+lqMNSTgkshGE
58qj+WNR0q8SfnOBHz424kjL7JXtzNu00jqlkTtsi9HxWOmaQ5/pT1Uif+tBekg7H0Kn5SqYHlWy
a32SI7Uyl7TO3qdIbOvGmzY5aXOmUQ7bYDoS3/5uTclAAUrCnGfZKJjXKMGvRWZNe3yT744yCDul
x3rEdIexdAptyNjkcSbmpMC5bvxMsk7XNP/HvvykU0jRUgkCUX3ir1KTKUkb39nl+K5nyGU0EZ17
josrKOtfGdZOXmjI1rMXK/Kyfbi0XKrxnEBaRJTN278u/0Db1E86RcCqEFa7VZJubGf1wCvqACsZ
U84A3Mw+uFqTnm18YSVbPHUElGrS2FRGiALqEY8kW2QbctpGb7MNtQESZGkRDM8av+oDXV+5uv2i
B9S/ge5MIGpcY2O2W2EwnIrKGrl5R7JfNJ5Hu3/Pa/w4rue8uQojOibNhzTuPnkGP5z+IO27wUIu
a6kdgnOizbCSrnStIQ0wNNdsF1gikKgFdpFtVGSL7ShwLFVa0W0sPzzF3XSRUZ1eywKzoFLeK1Rb
ol3pTTdsiJvW6a8yh+aByKy/0GbLmBj31gxvKtqtAcG0alBEtRV8S3sAtaiNgCrp4ndu+OQlk3/s
J/ZH9em241k0/S50/AQmUPNlRPRjmVBcQpESm+ZpbCC2v61CdKMTZGPmtHBPCHuFBgSw1pYP/ODZ
2oyOcFyatno4nLF2roLaQwllkl0JJga0Pe+OTY0vJhlB99odBC1roBko+vRXBxmgDsoJz1dYrbUY
nW6YnlXxMpixOmWu2Z2lY5J5P7P08EKvB6Pp1pLu2ToKg19B9+V7LnmOmf4INzdZZ6n73km/RiAV
m2uWe2tubiYH14U2yCwrwWjjdygDrPIzYeC71SasWXXC2wF/CMuPbyTrAnjQCQEEJwhd+xzT6rmM
ivdi1KHFiq8GuNVhCu+pLw48YcUhi8zyhNruiKLshxWBzEpdcwcQbV4v8JGWFJKdayHvfkynGjx3
Jfnr3bBSfY9wgM7TxLMoHan2SK32aY1SWnVNtIO8BLucoScRlPgVGk9DFtVa/bEE9uUrTBIeK2bh
qOFJAFSNcwk5MzQ3/ErdTTgVBQpgmjM5oax9d9eH4msIKjL+m4722pgcXYUlFZw8RyuJmUFhfywz
88AJiHeZVMPWNAu+uBpxt7KuvheD2dSn09BAyilbEvIay7r36XDNQyH22607Fvq28/wfMTqRdQog
vs6jO5PCYNUMFUm4/bDPmW7tcjcI11MbwoEEzTdSQ62HEPJOXf2aUnQJrrk1zJrl3nwSAQ18actD
NlU/Kn0+6SGo4MyrnyPE8CyaDcWeTBm1BOM2aMMXM58gs/lAOi00c9lwqkEvnvqKlo/qUqToJX2Q
fBdjV0UEtkdEsRLC42wty1vEZAsXdryyIs67nv6Vajv0hIQk8tMsJ5iPlsw244jIIyvVm59aYl0H
w84uiTc2a7MBSfGjtZHGiIn1OmzPdmEM+xLS+1YMU7S2gtYFt47YumlubdW6a80K1ZqBEtwmZZ5i
nTlEQ8701CCSGlO8XqXAV1ZHdQ+1FOhQW9VfoVcHe0mJROKl/2esh/5q1O6xTuOdSo2nKCSNErXL
l4jSS0HJlrjpWi+a8SgrfyOH8BDZ/uvQEmdox3igRQxfM5xAZnUMob1wcjcGRkd4qvU7cCG61AkB
tPaITIbCd5O3yAKrzA5Zi3QI6QGHNrN9TQx0Xk6vbcZBpfAuRbTPxmwWT5YPsmaMZ/r7KAceZXjJ
5zRWxWpsDHdmiIacc4c7AK1fXQnKuAWXSegmM0uxywLztZD+tOpCshaLkjOFhotGDCFrSm7Vu1GT
dFeJ+QiG4MTZbdynZfSRqOyKjfMhDtW98O17zhDPXjf7EwfnxWENlJ2Vr902Og0FInk5RMhNgndj
AhQeWD9gpW4h4x56P3yrWr7HIfFetJLJuMXGw3A94JHsp5XhuL+dwoe458V/krrbOrWQR2DGq65u
s6MfhKfCdci1RObmjx5tsshkmWUZTHKCietHt7SecFPolzhMLwn2b+J0zRJrpdHYjOMSMp+7B3RF
+3T4apPq5NpSXVnvnUe3Qx2b68Ram9gF3RpeL9Cr9eglb7pV71WU4pWu9nkfA7lt02uThOcBF6vR
7TmqmW46qzLygThKAjWNGLFzbvyKyTIAN7dNdL1fd33U8L2CjcyHmXNa18E6IQNU6skn50sH8lV5
Z3IQ7ia+7M7+8jxOp/QP6nvGTyasLOPc5ABPI0d9mPggpIDF69oxExatJjm16a1dTCnIp1Wd7WjD
qAML1r6e4rcaqdBaa6Evp6WzIxoTrCI9twM2OySZubdnu+bExc5jMhaDGVO75mvTZj+9MWhXw0j7
MtXJeEjbn7nPgcORHTGcc0S6b60ja2CWOUiWi8laiSJmowbUboXWoRqDcR2lCt54Ffz07B4bjZy2
nq/oDeQGogIjZISJT65qwRMzKKwAj24hZ5PgCwZyVZbRV9+JR+jdajKndc/MeMsaTRa5gTBTzwq1
GzP3xml0xqFHF0pPwNPMexJw5hgg6cMNFB4uS5osHJz6IduX5RAfaiD8HROSXwsU1MvPJZass9bY
t2eU8V9TGf3ikY23rdM45AkT0UuYxMpOZ2G35e0RHHs7+xAmLlIykxVfFIo8W+tsJJ+Wc24TD6aL
35wCyZE1CidrT+ucWQV6CfqA8Wmw6jdkw0xdXP5xbBIzKqcAp6CijeKz5+jl75j54QriUr/y+qeE
kdEKterZ1PvPppc4FyNCmRkE92G6jWrXXtu18yOYONZ4+vg2hSSoaqaXHCtBE6zJ9ScH43bvG5hZ
Qz9fa6B2Ewt4b1wTaWyUvbUljWFtC2r0aKjkJvc0Y+OlqG/5J1ZAA1pu9WGaMbolHYC+2U355O1S
bDARXbvd4MESUG51hJdMErZW/g4x80Ut71FAaYi50qlbublxmFrHparl3BOL7ktqYGwAVe9JJgEV
4D93VRERku5Cy3N/zfENFp7srdLRF9Qi6546vdHxyPXADOfbcr6ENUtYcYSgGT/kjms+j26H6WNw
/2PYuOCk/ndMOiNhTNPDzkDMEtanv/p9WsMkOEShyhM9+xP7ChCqZXKq6IbitAhAsr4RjzInJ7gk
i7zt0otIC3XA9sh3h4GhSdzktIiyNM/daIFxMwmU2rEGlk9Z2+Fu0wgJCcfA2vmx054ai2/cnG0s
y20d/r9RxBBcAOoZgBrH56rUgls84WUsAyNZfXsUJdhg8J+ewbMBYqCeCHMxN5nlR0/OGJKDoVfi
FM9aAbrWD+XUYJwGeX7Uqs69F2w+vsyrfYyra5UBZH24kUiib8c5hgPy4M9mSQLAuljtGxnbx7FL
AR2IxjxUjvYTIcJ4k3JWXzgOHerhh1f15RW/xj8Xr1DXpLPc/1CYGX93ND0GQUynMZBD8SEg6K+O
poq6hm6Ebq8qvDJVaOHAgjPYMRldDZ3j7wnNQMFpNTfN1LLNwERoVuKis59qB++blnEEg9VVBP8h
DTb+lgaj20SryPNqBh5y8r/1mwJtQJBx0qX0AqQrEa4BTBzeHK9B7aKr8hSNIe4+N5cnm2Hjt34t
bUNsRDMzTKD9/I+hv/F395ovycenRBWGO4Fsob/ezUywXC/GfUeDF+0Igyb71gPV2xYhLnJvGp71
of2tG95JZIDVmH1cLZ148Skb/tP1D2Dpr1a0Z+NEmulxdAFdzzb/Gtf1YRhHagQHKTTGknoDNY3f
wyDLXdfN0STN1J+aKLpFvQ6FohE2mdiZuwuy2H7wM1JfdBazjLyPTZ7o4TaRQXsFd3pYpi9m7sID
t41fTjegYlJevHVKp737Hs3Aqm0RPZBuphMWg7eoDXvrxZs4Ky23mUYevDeQ5h3iX2VVwCU8zfaz
sPJ3veW+/WPXQAICcBSuyhw9U/c1npuiRKGDxH/li4iGqo8FWc9i3ppQP4Fior+c/y51xMBhrPC3
7dBX20YjhMDOg3XEFOsDzhyZNNjZ9lMW5LvS0Ypt6shZkZwrosTteFMr2mHfQUWYpvyrgoB7p8+X
XAoL8SQmXKd+cHLtwUxz7KodrGKE8rPUIzL9J5dtd86Ewj6c0vfclg3Z798W28QUOAawSJ6Vn8UH
vU2u3jDRx8Vp7ExWh9bOMJ59Vz7aqFduSpXGM0cfFJ4KyG+o/A02BUgRuq/vnJC5YB4yrwwHR201
vStXIaUANSnxPfDMUNmNjfOU4Cbrssa+A7FdyKh5MUrs1hRTwSUVqXGo9CakYuqYKDra1W/j+K6h
i7v7XpQn34p3Q6Z593EQbHw3sc5NbFv7nlNK4XWfWZPax9A0/HviyhKgojrvOTbbtQgU8UBtRxPK
tob2OkWkPXVRcWn9qrhYzfTPq/jSafFlsshYWk1hjkQMfdQldKvpOpaI/RMrYW4hgZVTFzzakVE8
7pYr+t3yMRCkEQ0pfpKuSIeDF4/5vgq6Xwor5J3dK20jY8c+ET7jnOoirnFAW0c74p01jVeUW86h
j6HTdIx0KOoSE9gJw3ctrJodCGX/aCkfO3JrZ3tNDcSiJ060TU0f6zvMs5emmyIa9nW+R80u5pHw
kMpHQkamRya7DZMLYiMSNNnfD938SrPVg6rJqV8+ZGgdOipveB2D9MdUlfauCnoii0q9vHZNXV6D
DhMs3gwEQQnzEKfWC5T1IUoJDdfXOoknTJHK6e7r+TLk/uk77CsME3r2gxiuo593D1nmwK55cgTA
Ayut6YsGSWViGrXUbVLeuHFzpmKiAspSC4NULC5Ks61N6daCIBNbx8TMRdro5/JB3S93usPpL5x1
FjFhUrOxhDFQeFtesXO4xzIErN26CMHD4Fkwb9yMjowPk+P+NBdzavOkWs7/vZd7W13PtYsuaus8
FG52xoMeXjWrtdemVxof+N6UAFIyrMvSEvc5eSmPrVVonJDt6c5vpQQihK0uvDJtaM9440EgdV1P
elSeFfwI8+RI235fzx4203eJo8kVLbiSendj1x0T1DSN+t1kQAcJJme8d8xeJ0iN/Q4HYnQX9r+8
aFKnxEFmS0OBE99yj8sKyqKSfxY3ah5UqH8sAX2ntHCE2b1zY38lDyKjAgQ07G5bW7/HbqlOS4pb
r+2+RRNOHc5Qpqx7VA51XpM9FJb98v05dIu/okXNmo/Txm1Mtck4atPLSpwdoZJsefy7ZrTzh1Hd
Z3M4gkeVuUtch5bmfCtUEV/RwwE2EsrYilzvrhndT7v1jOe+cbKnuvhUTs7CNI85uvFPEyYqprZp
d7Jttd9hQRGs+uCuQu1+w1Ba78KRBKt0nq41yaguVmV/Gr6k5c0jr4UQozz6NoNqHkovq+40UNJK
Pf77Uc0342vFUlx/0D6AV1CQEpG2xrFYPKCizWYYY7WvcPsdrHIM1sipfwb85n/gdlp5KNZ/MVOP
iX56Ek4OgCitRsg/Y7JNjA4YiK7SbSMmHJ6LCaLtyq1Z5Nq+sId1mE0IJSY5+jjP+yHcuWEgv5+7
cCR4xapGeo/zE1j2ZGzQaA1W39KjjqrgxHDmktceEsbaxzYTlgUnZoRM9qA4YvgarfIiH68kCI3l
3nD4QY5K/irwWa6DIphTwbh4//9VYFs2q0xP3FtUmNc0C6I9o1YgWdT16K67BsXrmAjzoqqnMISJ
Pmrpfc7zfSnnizCx9AFzB+jZ0X9mJ3+uAo2QOST05PMxgiFAxU2ZKzIf+MLTuh57379XmvsVdER/
hVE5XBgIyy1yJH213C6faMPu2cemc8g8+tWrPjbExScvpomVdkX/2azjnCOOs6SlUR7Gew1xcaaQ
bU9VLF/a0G/XlWHBel4iJjDm6Yf//aZqAbeiLwh6dBEFXEcWHbVaXprylYJqm02pddEzJ3pNyuCP
30fW8Vs81GFig0WvvUSyMj7mF7qwsrswdMpNAVCjiVz50jUSfY1T7aWmaAugVxxoSEwriy7oWgNW
vcmKaCKpKsfrpFflB+ZNNJi6Tu8tTRuw9F+N/ScekHR1SW8c0oaHp58C6nFO+FuCH659EUzPnh3b
9JDSSuzsOpuuuPfNrd6Z0baVNeEGekPbYj54xTIdN2Pa0jjzxCGRYfZmhkwHhHL8c25LH82TegnN
eiNBxp9cnnIEo/++VAEdsVr3fnwbHxYPxJDbzilC0cBK3bby4CyrWasHMa1MP9hGmgPCFtnFatE0
LarwVrPUnV2912luvDKvmY6qY0cfz22ktfeOQXIKkU3pNnNsCl2jNAeWbt2eNkUXrRDcM7fObnOj
0Y13rU1r3pjPR0v2i8ARtutRWm8zV8lupSODhE6CaUGrmviJkId0hYgpuLjLUZyDvHHOcZW7VRCe
kfSt/CoaTtkciRIPo8maWHOaxOz6He/yb9BL5/0M/TfVCx9NnU+/U2cpX24zt6NTIWzMBFNmaCuB
J3DvhoxPEFR5mzRzilNkiM/FBI44WX3bwUvTG896kr2K3jQuhkftaQfEB82HuVZZ4tHlrg3GO6VI
jvPcHt94K8Nj1TJCWm6TxhsfAmPqDxUuKiPL8h+1oX8lIw6O77cHfSuqcycDTNRkDEgN/0ZCwxNj
Ei8816IcVxMHdSNpnFNT0RDrfe0aJlqKPLJUv7pMY8MNDI63g79bckLKrCVbMI/F9+1gD80hMW0a
F1NUPamy/wjGBnQNcV4557jTchHzK5X0b7KJrStxXOl9EEafdWypHxEbKO9iae6dqlI/vASLu56Y
CAr4W+S3fJTmNU7L5FobYvttE++xKvyiaqDdErJxUTbbxwAT6k5HLfsSqe4lnmgd4zZCQ+BG9V1a
D9Dhc0YreS5eEfKsbVMGDx2RE0Cb+2lflXHyHJL+xWLgXhpMlLfICGJE9fFDnWXVsVHNFrGcca3c
zrhmOHOuy21a8LsYsvodMWNxVySyINW04rRs0bZebpdPaO1DvaQ4Kb8/qAH0rhWp/Pck162Rmx/T
OH42mL2XkD0ksq8+pdNjmo/1jQOatWJAmpImOYsYCXmrt3XrWuQllM2hcm2wXMrVif5qLb5yNW1r
MVgIH8hK06DxuMWOUxxzyYYgzMLDyT2V5okH9bt+4lTQbnVbGetQE+UNdZm9Dz2YQyGh1MdoAHsV
RdFwLSVgxjLShyvnKthz2ujthDH+nnjKrhyLp7XozOa9DOI7gyfqpU8yg4mGSXsUIBmC7vQ5rrR8
kxNVi+FkjsvKXUiGhc7tfDhbPut07XQgLFXbSXTYW3yj/XyyJ1rTCY1XLXH/FAzVb0bYmK+MyjZ2
3oxPTTnKQ4MhaDWnwZz9ucJBc0e8J1S15W75uDcKqyYbiL/i/PvSR79BlNj8bzr9PXID/eSqzt8g
9If1nXnRebl486syxV4E9puXie78/f8v/0cdtJ/aMJDENpsNFttBJbRwM5Z2wS5I3EEtiFsgp/Jb
Papob7au797lnvDvDWK/lsF9NzEV0Drwh4nXPITzxcnHYk3ptcrzsn5M45QmfBt/hKVTrTJpbRWx
Cjt9DriJ8uqfy3LL0XFYQ2UDzOmF1q0xs4cu17Wj7WrNOu0q7YzEP9o6Rt3v2Z2tFzxAcMLycutp
QX7lWFbeUhuMX0oo2LaY6pQgCuls6XwBJLct9Ut47pFnR704eXXAEijxqhoW7f68wkcUun/8DuGO
13VvDsFDUa7qw2iDfKLcdZ4cPX8Reh2c6W0/MFiML0v6CE8BeKqB975hqFuTRtOtKBt1s/OOqUUd
3M9/isy9d4UFUz0KtVdptK92Emh3PqEa1ybK30PEU4y33T+2nX41QsQvAtXArqtd42T1u8Dzxhev
v7ftBBIfCXi3uE+e+dFudZSsn1VLuTDniEy+eec6Qt+FFTYQz6nlmpiNlgC+IXh2ZDZs80ygmJiV
gpYRZAdljDqxkSNtdCriuK4omCJ6rqLKicKcB5uDWf2wiS3ed3P0R9a2RJyJ2N8umvmJJIqzGhhq
MJDLn618HFdRoYiEyxnfJ6OT/+5gN6aEBL10mvO7ipu3OBMURbgBKSSBsjlZXj9F5Cs+siGg560H
fY8PI/lFEOmSMLF8GJMS6RKQv7TQ6V8sEf0YxkG7o7Vsv3wnixj0mY6Mt+yjXyaPBWFNd4EGshV3
BbL3jZGF7b2HNuxEz5Ho0wh3Mj3S8NGNg/IVOXLPXmtTUyVF/JPHIlxpk1eynsOZdUumGs0wCjIu
KrirqILeYzXAT6v1V72jVWBy/FhHVfUVOZp+V0p+AssrIvei3YS57Y5im49VOlW4IOmRFClWVuIL
3lstIPI28/4wmEHzFtQmPWrRHdJSuxpWGd9Z6Yg+xuspBFS77gPJARNr10lI/jM/jzTmzHV0cGbB
e9qRwNawImeRFe9tkzwU6RjpXjQoE5zZmtwZG9nb6aXLsmzPEPSd9yoRt0bc02rIdunYnWYL+KvI
YWp249SfWZ7jV9Oj051YRC0un606/WMoneISMc/x5+M6wzj9Eo1GxVxgjvAPqI+CeOz2gv+arkJi
bBe9oQaJM1TJk8KttEndMj+ifJ+DRAqMHPvYqvq9Pwh+yEUXblWl0r3yHXkoSBB5GenWGZR8HyRv
Yt8oVH6n6+o6IsfcofWbjmU5uKeo4tBW+uauUMjlzcmurpU3whBkK3wKg9hf0Tn+kYq4uvnz+yGb
3w/a/H7Am4BrMsHlTE5L4NtUgnMKsik87b7DyamSLqWGa+HDEprCBpwf/j3dLUe8wqzO/RLN3AoE
fnU64mmB/VysTSmA0EZmek763n40Qw1FdSmePd8giSYJmj1B3tTaWVGaJCI55aEeu/emDZrnIJDZ
wWZN21PlH2KmY3cyyDkPGUX1GfMrS+Vno4l+ZeZhtLerttiNZcwUREuzP7mz8XO0tYmdv7forjZB
EOSXiTihmyBOcO0EIn/7Z8PW/SvSR+3OVQXFfV1T7yfCfSomK3yKAuM5Z7u+ykjrr2Vpayvfv5A4
Mr5pRZNfXJfotTps9FfMepvOkK9LknYb5sPGLZgtWrnxpOLuUbaO/+yl/SXJvew1bA1WgNZ4jGv5
4Mxuhiwf4XFaaltj7H3uPbn2g74899S3qGcbVLJlp5EMWJjZObJRK2tO6lwNN+7WidCxAs+5mroW
HMpm2A/MdGpaRfS5yJjtnERhxS2q3XJrLWmz/WBvPkq3Gq+BKSLS+S0XtWRZEgRc+rxXp2BLFEl9
HetOblhbORHPun5+J8Nea4DqTgWdMIcc+t1iZ+uF+O2RC+ukJGqmyuLJJL51hdULeymz4CVEM8+s
P7nf9zTPJv1SGV0PF7F5HuUtrdDZ4R660cRtj9Go1ydu4uWjk7xFonJfaAikZLN4gK8DO76SkF29
Tiy/Wsa64VYy2YoqYlyrWufNCEgCsWu/30T+iGo8nS51n+sbaQpjk9kCFi6qB2DCuHU32WRab1gF
8F4XnrZL3YbReM93awzIZVMz+YP8CXGjuEZoVx+XC0+BjrPWLnehVP1jcEO/FuIPcWGz8jX1blU8
tA3QYmlrm8RmJ1ejDxa78vjfh7r93SiCrtrG7Q6m4Y04APpjS4rWu55gpeyhrO85GTJl49yzXJgh
Cg6S0t0utziuT2NLspW0BrzPi/F5NKP7PDN3Er/+k+H8Y8xodabqi4eo1NPmxoghK6zhOjWoLVUd
B5vFoJ24uXPqlgh3Z+jFlXSkeqVxQj/WgZM+RkORnb6/LPQrNo94SUKU3yTreFbTV7wtN35TEZew
JD1TsQlam/OTnatcXFrynfUBddZEqgRH0wHHjxTX75e2JsQ1M0jMCQeW2zphfB4lufntF2KplZtK
Vb59fDDo68Vra2rop5iNtu1mqzw+T3kl+OUo5/T95RKkhrZ1+OLX/36sI0LrmlXxrtFpodJcZwjQ
E/G5cZIR6mWump3DvrphQe842KT1OR/NZkOn/KPqrPiyoA56u61OTB0gP8yjvcKQA2byuN6XPtKb
uVqyUgvFRJLWG8uKi0sTgNhcKv3RakhPs+Mv5iAhp4qQzOzJCJ/tVjPlWiiYEIs/ajJ99J5xVG6W
286YxIHQ/3DlxmGzs+TQY66WQASaqjmhFGFdV33xUA1peCpTE/Z7E/UfVNXbSZjuD8xT7a6bx2BF
7LAZzsXtwBvxfy6t2d/nBlP+qdV/Z50dfurp7yEZH1t2qJNsxKZiUT4nBicYAjtXE543dnKsUbtp
VOzPY5kcyFSJH9pEficI+cjXn7oWB1iGYJWkAWQ9QtMRd7jod2imLhcScB/0dg61ydSLaPmSv9ub
rrCT++WQKZ0fTuZl953TdHcDo2B2v+jszwd8zx1Ayy/3/7ysyOwVpAZfI7+8tpPSb7I05EqoNjgl
Umd0gBUTw1pEKCg+HLqLJCfdFXW7N8gCOrUtVd9S4tZKR+c1aOLCsOspblTAg33BddzeEbABi2Pq
7S/GDyjjChlfRlknF9GEH37RUJHKVm0bz7BX4gD9wPysA//J0/TppbOrfanLz+XX13I8evTRSrpz
x3V+Xz8EFatsvLHGFF1XpblnL2i7D4PM7FUbpdkbGZcmbxRPnAaoEJvUY/QyTx0EWIN7MzfPfWtS
HKCDW+MxIA3J73o0hT4O7Jy6qvXL89L7hcTAIEbju83Q3V/agom7I6L454R5bJ3Xln0OybR96gLq
SzdqH/QqjC/5/xF2Jt2NKmES/UWcAySQsNU82vJs14ZTVa7HlMwzv74vqLpfD4ve6EiyXz1blpLM
+CJudMGHwe/xznadoS75tOWRPq2HIU/fla+3UAPhcrrqd+h6dDorENZjon1EIp62FqYBnK52+VBB
jHfq6HWBS/el9SuSwwhdHZ9Tkhf2eSrhaLpG4z9kvtttrdHunjNV2FDTp+491lE0myxjmqGE2uLS
K89SgiiZ94HL9ayy38rG6N8MXf+tpd68a4g4zHZX4rM0dYzfzNIHlvbSfMHRjRJf9tm+trJ91QCJ
slTDHEx6c5UF1q91N/U4hecnly8Hhu1ecqSPlTU15J//q7lmuZfj0JFuC1yxtDX1jaUz1Qrt1Jtc
sDlRzLeEwNBc5medPnR3U92+J6ZfXjNLJ3g1cFFxqhqzy/xw+cKomyV10k5ZXuvS9k65q2h056v/
fkvSM8ytBu2th+x4GwGiHrUMk2iGC+q2POeKob3yZ9yD+qEERgfHEOtBsZfF1F762Wy/3EubL6Y/
DaUTHoOC3HXbS62IB2pjgT0HkwjWLTyZAcP4NwX5/FiHyPDFoH0zX8G9FxUSdkES4PV0wrPmmenl
3xtCkBWWdvm9CI5Bqs8AY4jqZX8ec2Gee+mItT06bfJhhqJ97Nk2bBoXlveymth5DTAqx/OuD+2x
q6N6rQLeJGEYfy+BuayOxTFK4I6DSASRSv51v1yH2tZOLr0y8dm2V6JRauuINnxBIztmwNkv1cx4
CMdmIDFm9hgiWRU8TEL1RxMO7qEzT42VmmubRf1r0KxbPmQTv8QHa8opkLj/R84rL5HHQt2PaOuD
3v4Mcrs5JLlvHmXbHXvblOuKk8OpTuBQhh4jCn1s1FrUTfXlBgpKhu5sJmemdGlT8eS2wGDm9ACJ
UXJVPZRtOcTX3vCqn3hf+CyURnCNufbebI3XXPXCPwrqgLaL+WXi9LMSDhOMv9ovZ/htK5jz4d2i
RLweJtxQZX2OPWKArd/DmKf+MC5E/2iMWOc9CW10uXYuArjZu6RtRP5b6zTvXDg0TscM2FBQ7TPT
5V+qLkcmJjwqKAQiLGKVj0b004+q4TYmnrcmtXfSZ9m0Gv1iS8iLsWHLUMCAMvhLy/kVyz7/g7r9
Twur4421Md6VNkFH5P/2qlnbMshWkYkb/d4cMTmIvLgB2P3M19GxCZkHh7+L8XHwqqNc2O+1ngMB
BMgoVP/Qz0rGArfrMWS1opZfgZ21m470x6XSOHwYozWs7Tx6G4a+3d+H3a3qonMuTm1aOe/NCLUC
I49Hw5N5BoBhH3GUMgNHHTuzsqGup8CoaxOO/fx/83Mu0GOKgJ3MUL3ludj+zXWSXnI7DR9qfCnr
fuxgoObhzCwqtxX/7C6Ibft1VpuPWH8glcwPo9FPrnbMnk/Uu7HB9EAKtsB4O/sWUTyt596EXTN/
1ZUqOIuaPQqzd+MlB8TiNV706RGgO8YD7jZGEOYpIjy7seHOJY5M3ry+T/dWmRZHhpPOE00+0yrz
iaE7gXUAkmWsVde726hytWQrXPArnWZv+1Z8aHPG2ptvlnudK2JMz2ZyYYj3jnVjeqqlk9xKWwTE
ov3gS8vCbJsp++IjHF0zwwe3DNL3yyOxvO6pEjk3nRe96TRBEMs0TovN4Z651qU5HrisCbZu8Xjr
Qu3GtEd7N6vxa0gT/63yY8YRQbsyHVJ2nsOHRxXZ34Ne5JFm/HdDvWiOWhYNe/Iwb7U7zgU/tdYf
M2d4Ai/kVnq0YtzbQxQM2FDMw7/lXueUP1qXwdUi103SCB4c/Tw42sNCxGGysoqncFqxLbAvRTIc
yXZUm3au7QqBPYTSyJ4aQzeOzTx7Rh8Grz1lb61D6gWbwI++pA6r8o1pv2A1YtlAWTUmCDBZRvh/
0Ek+WvFggEiK8rlK5tYaFbWBDetloJU5JspgKi9Rpp/d0sdTaUNtPVSxx7pcVMkla3hTF415cLrU
P9UcxMsZxrd8LcWydCnK+qHwK9FyHvInVgQdhxSmlpNbU0LQuG24VxpORi6cr67hg+Bf4LCRK6a1
vM/KJNiMXKbBVnO7zzg0WBHdX9qonskaQToX9pGKKJKkNdULqRn8EWBDdtgjhpVdjOODXjbYEeKk
iHH5BtZRlFSCjZj8Oi0NT16WnAzKKMZVpRnmMdHDv6dT6U79/v5WudcH0LwQoS1w3BnVUO/EJIJN
ExdybTEbYkxq8gltGZyTV9ktNsCA+Orz/EjQp3C7/14t+sWTE+hP9UCDgR3CYV7OSYjww3451/ZO
QLmVqYebcJ7KC3S9iy8qubHAMq19n/0JA/noQugb2No8N/GLVy0fs4/Eq2tMDlHK5aEQ23AKtKPf
xq+q521t1/0uaAxxXobqboAME8BcOBZF8pqp6scIAunRUDESSKHnN41xIUfHuj4QTEjPTuFgaq/E
k5aZ4WftaBztOS1MiqHinCNYbFh+5UXromkIvYTlr8JEPrU4Cb4yP3pRRpgfPfZUe5H6uKIQR/cL
r1hX1NEtEITmUMwD/WICFcbPsSF51372Uf98//IEb0xpLjGwQmorMcn6CDzsXvXXSO0du76/DzE8
W1BhnNp0vglY4dQ5Bp6v9qUxc5rmmCCk85KaonraarLx3vuBVhJKtdzGxDBv1Ldcv1izgUfky0IK
2u5OicaW4N3P405vh/uSV2IzkbTdxIkeHIwseVdhpD0g99hrLZ/8rWbhR+47xkx9PM8PsPJ3JjYs
F7PTAzrGu67q9Fa42s3N+vGEqINZpC/KLxNE+mq5CfNWbu/dDwQxR2Sxu+kBTxaVOOx9VuHsDx1L
2zguzP7eY0LkM5uk3cZHv6jc3Lha2p4rQP5QO+bRRgA8LuAsZr+VHeR7zW8tkmb6aZk+2DoQKcar
SQAPYBlrdGk3EH12x32CMWMbNWW5qQiDEP/AESSicNsHPlUzDNTvUkyJhegYVvKhwfzz6ctRQfXp
NvcPEdy3OLZC8oeF+AhzFNlCc50dHKjxBTb93qom+mgUCaJlFKETKIjyAGBTj3ippfZHr6Xxd6hw
onTUwcmCOeHC4Pexm+4a3vO4viHnktquz7Vd2JugZBdh105zWW5CXf9hMhJhS06In8U1aY6RwHoX
+Vi58/4qATexAKaU8S32ST12RmMTVyx9BgeUcsYW2WOxY/qm+LSl1qPn6dCHKudp+Wj5tcWVMesf
a38jbahysvXnk9n8hvzjtnH/HWQwh21D6yHBuRMxCoBX9/dYoFMengoiAlw9xbqdJYnATNWhVji+
S5brVYMR+TyJQhyiCqhOP0y4ejmTHW1d1k9aiHtleWgUBOiW6p8wCI1L1EDxgKS0qqveeccbcESM
RwUux81CaKg5h2w1xoNP6FcmmWtem6Lid0rSds9LU1feozRShuiLK1E53XNbet5/e8gfQLuDd/o0
V4hE7HV7RalZ3jnxearKf5Z3aI71iqlGjzSWxXRYVEFPE4kLWSJ/KiuXmX4vGv8Yj/pWzV6dBbCA
5tUe0uiZCwD9eKzDTKwFQp9LAtU16frwhtC7QYH+jSiz7wN8LdIL5Tku2l+m40PfmHdNfcD1Syno
zLTl5Ze4U8Ezw9WdVorvxibDElviP41rSWJd2oiBZlaZjJoVYEJ+avj6USnIUsUR9AwrTekYrIx4
1XXqtcgQZKnEso+Dk3W71Dfaj25It4wck9ewztQLYAXQV7gfQmS+u3UqTtrgfP9kpLPvu+3hLgiX
WpxwvlL/3aDm6A2l0sRR9HRoGjNxvDJAywXFEKPVq5feb8JfWjD7vzsxh5bc7hQJm2D0ZL7Lis1Z
5nm0SUoxgGNlu/vvzWJnWB5mvfWmzRV3RlCSe54RL9RoBa8tYOt9VHZc8a3W2YUml1kZgyBYeAqT
ma/qmqa1BaxABM3bVi4rBlVNFKypzHwYK0LVPR7EBoXhELd5tOtMyLvzkuSFqb3OojjchtRxkYOo
CpDxYB3wfRblhoK2iaPBPFRmrTgXiZ/vayiIX0n5Wvl5vsvzQTFsiV4MmWt/BIiDmpP2ysgsjBUY
rdDyZ5FK80WsMYGMMRFYJC20LnCJoQo+NbMNIYTx7hYGl42CfH4AefYQZU22N5WlvXWd9xQ3loF3
Iss54IceOZg6gHIrM2vPMeKROiVs350F75QqnWlrh12+95zQei39r6Lu9D/wH78H/ugPGtZhdq51
uc4Af70t96ijrVAzMFwfbbPsV8E8Qmkd1qDKGp9U6nQvsmGJsFVy462qYYhkSBsMzmdVeOZhoVqF
ZvqEyWE83n1kJS4LPvHBGXCHDYHQHH9MCRZTfdA8EhutfGidzEYFXJvwA7kehPoRwoa2SfL4K+xa
qk59t/x0ZeVeJCGnyhnJ5zoFaEr2I7tFdLLkJA+9Di7bCfhAWrA7dxjYixvdIfitOTdI0vTrsDAU
nDJcWgE9R0EXN9vFs6VBJNwt9wIh1a5neLoOyulH57TDtXRVtPfDBKZCHDIS7aoXv8BvNtYgi1BD
5Il2KHM/KgF2O2NQAXDTeMrT2HhKTCAiLHbCb8x9Tch1XXO1OEYeBbXLAhQN8mdbOZAcme8/p551
lVP+W6dU7zGmMgjDb8LHJcP0nVjSPzSt9dJMsXZWYZeS8OYf1JWXf5Kf+J1bjLvpiliHiQyfI2JS
ewb0ZxNX4YF2nZITXnQzld1RB6u+FzJl51g/QcrZh4FjLCZA+gg19sUwTZL0d9K5B3I3yafvt1hu
hio/FdT+rmrbDpj+IAw09vSz1f0Izx0AvGQYQDSXobUyE0I6d9SOS6FPFlc3+EfXzurMN6Ul8aYW
mjwyPE8pakit9QBogn7JtmAUjgFkMwnPPjhtNb6gQO+SBFeVCfbm0tuquUUFwTKdCpUtzhTxpkV0
B6fhJ2Ef2mT74mE527PAc4jqX7TsTz+7iVJj/tFkik7bSiRloe3BKr4Eqk5eldL5YM4RmvvS57Tm
2yKJlyqmzcjHUbFI4jTmrknt7w29bI9t1LjvTjJucYiPP5wAiyXmNu2oteK3RsKNCbBu3ZzArTYm
vYNnNlHhq8ULQfHjTQ/M5CNV0XuRxsPX1FQxlIZ4erFcVW+7Mdr5XXuSnW0BJRc/bJwpiNBN+MCK
GT60vtFwgHXyfabnMFwJ8+HiTrvXMMHgANbmc2gxfelc7Da6Nz1wnXguhxIpgSzzUxq4uIOl7Pat
sKMXBTmAk8PVpKBkPXpUXQSZ9rXY6u86wVgUOpHDDmtwm6Y7dxweEBTTHQ5wumtblzhBXFPbMg3l
evAaeXNAGq/VCL2mTAlZprj/r0KrrCdVTd/L3yL/r+d7RnVE4iImAAEFzEtbBX7EcxT3kPqM/iIc
/6fVQGRUvisedJNckW6QP05tTIyZ06Hw8e7YsOvE10oDR4e8i18FcLNgVhjh0f2MqVpexykpKcsh
oTCAGN5aofmhhQYjnKhywgtEDXcYP22qvrou7w9d08T7wjSpEMB39tCiBMVF+lAOUbPtLTjG43yx
EClSKb5sOl0i0zwOnfkzVKDFzZKPJ87A7BMa8QRm/sOwGwvgLiWnvd1k74E3EeBFviK5k+XPBvbl
VaLM4dTloMpEkdWX2E+fYr+ubmNdlhfZpvVGw4i70UrlbhNvsE+Cg/d6iHwo0Ijn+0paclt4Nf4G
x/kwSre6IJbUl8Es1I7pPL3F3p8luSLm+EoKZG3F28c/E1z1CfntafhT29wW462MxTse2OJJV/SZ
mab32xbUHvoBvsNFB/lXFulMbVfo2mWyC/TJQeyVURrokQhGWgeOkLjyPMdQONVlUHx4pBhjhK5a
d8Ubp1Yoga7FaQ1ezzrN0+mwSPJBjOk2hkcZcByI5t2iyivrOPpDv3ZzZ9jlU8cyOiubVDS0a9PN
Se1E6qaFMvwCSGT1CdU3Wv33TpJtdSMJ3mOtaR9DUoBkAltOf5jeKFJeGQhIT/HYfHnuLG95WDYD
P3Yv9105bte5pEPmq6i0BMAou985jDF2Q5irl5pdqieCh2LucacbobhU08ROdX5o0N90mJhub+QR
zFGZQWudGxoG38QQSYlwu4f2X70yx2f4mVr5H6E9j1zs1/c8zn0tsiLWuVj4+qVTabopwEC/Cj9/
lQmjBqwlP6QbsqlLUGnKEtNElxQvy0uDBW6LIe/I2lk/dWhytEepd6Z34m0Sc1S7a3nDadHso2na
PYsVnmd6SV5r/jpbqTnujpIC8r2g7i8RBeyWh+9miUxwJPEPyUQcOBER3uI46zAcZfaL1thHVXfD
I32H9gsdL5L5s45Jugaq0hBeuOWZhccGdVhnnn8c02i8sa2Xm6azPaJKDcwZrnd7KV0m/Q55/qpv
x6f76Mwnl7sJ8mq4NgrxC9dDtWfv4ezYd4/bJWQBLubvw7aZ2rfpthS8GQrnXDwxfwjnzpc4yJI5
WU5WKMUHQYYNXYO++YvrWCkcSmJVQRFwjuQL63Tx9WJtKtduFLEZnZVezFZiFRG0O8eCQDxt0nfI
dI0c+NAv7m/d7Pm9fXo8fVPixlEMwOpAwqm34h/CDa92N4pvLrpXel82lszFZclK+iVdpNXkPoiK
zGGWjUATYO6NkuE9Nbrus6ZzfCtsVsc2OKb3U3WA88gVjs3/MD9ZfRg/6eRvMNjr3TZLLYxPDJ/e
7/di7EvL8m6YVbIqghzzpKqc54QN/53ZvPwcipqDDRrX1EX87Uqjt8/M1qpjE5Svea5ve7yqlFw5
04bVLvoupo6Ucdn1J0m1NqKnx4LR5Z8m9NZt2jDYXVRqdpCb++vTuhYlUvOVx4gDbENcTU6D4e8q
o6zfJ4ygR7caarbhtrmOeqBosVluHTvw/1Sl+Vzo8jUoxvLV8tQ3NVPJTyJR3/1QAiUw+i/NSU9c
3ayPeKS9llEjM/khjNehjDeQF9RTJ0JE7NEjpNMM+j7LHRv6EwV0MyDcTwb12OEGJG0Ln8LgmrWj
W+Sffm5D9sLKOni1B7snTm/mMGHk54R9V830IGt5s0cW1Aq/+wg4jWOPfL4HXt32VghXrUJnUu8c
p3nlsqx6bMEpHsx4ZqyAc9PYeL+Unl+dAsrFV+Vs4VueC7o/MqfjqLblu14qa8ek7z0gckYirxQf
nkmDvG5q8cVYyrLKJMUGGsEuibDtbex5KAS1dDzc1xZqrePrgtl3OX/vSe+fg9wdVvPF+nfff/lt
wMZunKgfWHNCmUAfFHhfUrNDqTUS82WQqPeJ6iWdgojwEYAw6OxkDPQZcs/JBuPi/FqCGnt08aqc
u6IOt3remz+6WK7aVuV7TsM47WeCvnTgxwy+6A5iuUwQJxN5IJ7HNNfXwu+SY1C9kKMXb34Aryhh
Rr0hgiT3VRBzqo/G5GK5/K5GJtsnq+qZIVnFdVKZtvGLnvSS4arxdL/rMyzeItdBMwVeWEXVN240
8EVltm+ArZI5Z1Y7r5m6ObbERh5kW+gPJaP8fU+Bx+X+AvYSU7+MMV7m+ITvySC7rC+VI6xtMd8s
OPYefo0uDh5KzPF/GfATU8+2d5/jFI4PqZZgm/dg/f87S2qYeFAOxiRnjjyl7UC7MJtUzP4M7tr6
ORUxJ6fCbVeKJqDz/ScD/bryZwvSkrupwwlcbqh3G3cRr5UOuYf+vkMfKrkKwG1fLEsFh4RZ5v3e
chAi7VKzIy7qp9ANjbPJ5hL6N5jfZW3zMixaYTjOsmVxWooJfB08VRBA0YqNFLdF2SHlOtC6ptAP
gFFP6YoTk/3Lx8jncTV964r+E5wefPUskNtF5lvWnc436005yF+TTVSks1v7WeRKrd0k51pniYco
1vW17jBBygWhBQObUE0KA8TrVDyLVADGM2Y0hT9qwTrzxLcOW+yUBkmzidM62itR1eiHSX1RlARz
zgaGGpmGv+Yf1x5qosHsrTnlIy6ctdxJ/8x3Mrop/oxJc+aalC3P/M8vaRDqlu9Zvhn5i7Evvee5
4fCCTJlzC0KFoslUfIuNs2Z5IPIucm24kG3BmoUI9cVbitgvELZHz43lI5pYwUxDal+047EZ+zcA
v9yTcyg+lls3f3Q1mt1iZMZHe4bV4tSvLwJq7htuwJD60C68kpXyz02W//A5L5+XmzgyqQzDD0T9
qXXswoLwVulbR5IwaJENO/cKy8JbIkFINQ5rvUbL2HV5CPLo0x/gaW4rh+0bJbvZlxX7+LOwT466
5h/VbBshodmuxhiwm9X34lKYmD3iyur3qgWF482O/zrt3lWbes9VH1WbVK/dg+zaj3gqhlNiuDFy
ia4/Q+qjbw7R3By2TkWLKwqsOvGGTGC2VTQW2PgvEGq3bUPPwqImSxmDnSAzzvsRKCJUbEEbmOAN
XKwp/WIYb3ZWih7t/xhFR4MenmWxLhE39l1V/OORkPsxaj2RbZqJ7zHT1jEChr0IarjV5AZ4U/mF
7+ofX/Gz9Kp/1isYzGFPyIMYJox24mNllL4N8wOt4+nlG4Leju/3/v1WvWiHR1Fnw4a4VflBmHiz
YL69xnS2qhoUzCBVId/1m8BAxyUp0ENgoSeTrgM0cAfuR5p1rND/53FrFduXOjXNtzZ51Fqv3UjR
iFslR5gF4fQ7H3XWi0LTbzLJ65MGkWkH3AmiH4Phw6D3atXWc4Vj1VJRZSBLt8VV6eE09+kG27xl
kwuMNP7QS1muKB4ar1GZxh9hRHeyYBTkmk2JNzY/lV6QfBSUVwI8AyCzfJdfZr9a3832RQ+pyfKo
BDXmC8hy0/jBa8E75xwk3d+nCtE8U5bnn5U3ccoMreCJJEZyWb4/kaQe7tmwJuTtSB9g+0IXMBCa
hv4Rc8Lcn/QPjmN3GHXgyacuU0n2PcnGmp9jQ/ijrxQok2oAOEi0l/k4sl2C6MOIE99hX1b9unNI
HUFC6l7yGg+Padd8VIZqt1g/lpsmdtObK0gMxmky7rL2533i2IdduBqLxv2GRGWhJP8pY3xevFT9
a4kHd9XrZnTQBvwl3nyj9YK+VztAjiE5lWRsGYrReIxSIY8mmiQ1gHg5+raTP5KJ5jTQKO+VOQwI
up2xTUljn/QS7j/WtdkjJ2OJ789xzhRLoxo1vbdeHhLdo4IjHU0wSl61y2M1nQeFKIj7OGeI4dRf
WtFO/BniDXvgp9yN+5sXZ0y5I5QYEFQ0ibMSVWZGKJOGrWV7WVtmuI1D6nKsxuwvy71weehwaTC7
9An13H426BGxArVvvOe61AWHGG46UUxnpzy5DHvWpcg524i5vZXE9FNC3nVfhUGP9Ss3vsbuZk6O
+yO2JyYvzlMD0Ogqme4ToCH4s+qrJNwtT2phFe5HDVNvUpS0oGM6L6t4WumeynamUMOqb+r8lFoj
kWTlcdq3rlHRGRv8+0x1LDGDheakWD8wKqpXJiawr0Rz5SGn834dFU5CX1FrTduOKH9psWQ2aeo8
55SJ78KqFKfa98erY1akBWMxvUMX+2lamvantvgbSYRfyOm/TVTQMc+IFpO4//BygBN96j0OrTOQ
3ZyH2YEH+2OQx4a47sroHFz00hiPxYxCiBubaSuTlLEqOC0z5n/QaApC44XPb0p6V0Uf16dRAtlE
KhrXTteoU1RLyOq92iYIFS/CqrN9UIAL57T2y4gS8ggtAluTjuI0FVZ9uytDhemsumkCFQFJh/gb
pWzN/JACTG8jVS72TUA7u2l25Zl0M68eaNkDEVL9AKBU39W5EW5UhFbtO1Z2A8Uawb2B5mQlXfUz
yuyj3ZP3a5lg7fOsyPZjHwxHvFnOTR/raN0ZTvkdg2WsMpxlnvIusJ/gGg5RfiS75+71bLTPRvM8
B+R/VqPubyY8A+dBx0w1mtOxlliz9ITxHF1wUVsQtpBD82IGwaPIxPDFVWqsXHzN86EZY2F1IktI
lt4NvMdSmPzi871GWr/TDnz95FzmIOA7XPpz2IbuE6AH+w2JKshJLJEkq9DkfHOteqoss7bLdoHh
RNfEMMejCZcDHuk47o22y1fLKBp/lLj0GGnuYHpKo3b9EOSPA309Ufi8lAEzJ2P37XcbzY5KQgdd
8Lrc6BhmSV6+LA8kSTgyPIa1C8p5upjCj5N5Z+yCxBxX1hJoRvpmpICLdPvf07Ym57WWQzXVIeLL
qSLxURVGftCYa3Ml5qFAhF8ntqef49K/wPqXOGuxznJthA1UHgNtRJaxfi0XZfi/+qXUx2w1amN7
Nxi23RwpJK68cuZM7BKFHcfSP2csAfpc/QHW9T0pPetx6Kby0MlGbbVA+utleq8l0j7LGEfK8pKZ
Dg0nVh1uPGugW2EK5pR6eanGx6UumSSPuOZDeV4ecTAC0LrgmO77WikqizI5/quRrnECfUm+W4Lr
Tocpl9K+r1QzfyxTyXD2jiqN8AXUVoKShbD2bdaixs5XZUWs0FHpSwW5rJ506h7BMO/81HtoR8u7
jF0cH0bXrY+ZoZWb0uwYVaMilWURfHQOJUKRBaaQTkL3mQre7ZJ4ikSwa7umuNYqumnTIA+xpoOq
8utmY5kTw6rQcLgIOPk/94cwXuaBO5UQWe49AHrE3toKbJlha+/vW5rc6F4WoRtOorumFKW7C90U
D/OLTBEqO6pOL6r0gUnQHqj5U0FOhnMxvyQyIVWy2SXG4XXRoIKh3853XfTfiz/fMFl390LV753n
M7mQMclhzwqgrFGuVRs9584seWzMmrOGqoIzMht5LDFpG+gMa+VSOzjMx4xUUZKWj6lATULTdqEt
P1Z2XB7GRmv3tcwh4SbZLWqsbFXI0ToQHHpz3HkwrTUhHQawdQ2MyBVhtCxiPDu2qrBWooEogTtg
nlC3k7+BZFRUTL3S2v24m8HGKFTbsBycVdAHx2UGYDS4CkluYSAyptzYZprCTthb1/kIoOV68Tty
tefAafyfhv/OQeaKrSf+ts3mJ/ng+E3JKNgzWIo290uaNwER72q2WTUH1d98qG4hKc13/t1TM/X5
uitl9abGHk6DXjl/LBKTkjzdxHxzk3EtJMPVjNV5uemgzd/vUef4gsQ47XPOCfbVBUZ98XIb4dyL
5taUOQFS9N17yxvksBx37aSwdkkI3pWX5R8yB8bNytuY7Jcrz6MjPmIzsC+WCXLAmswSv1H/F7hP
cQKVmWxB7y8LLgfkfCP3HpcbjD7+nrBgv0oH/+9zyxdGqQjNYsxYt2H/g5UH/7oss3OSDcHDctjN
JQ5WwyZk20ebZXY0mIn9FCkCx7M5vFT9ex0aFj5qD1nRc8R5uae39usIh6Xa0l7hnpM8kmtytcaH
qcI/DQjJP5xe1yRKNpk9DaQXiSbFNo5GnPs9QNc56uxHdrJe/p+iBRlZKzBA/N+3bcf4JMsiibcA
avFd2mlHmklClf7I51QsZwHiNVltnst0gG0RpoBGpvRMvohq4eUuKxmTL/0Ez1ZcO1gxaDH1ZbGH
lW42ci6yhi1trYAwZeKAUAzHmZkrCXfVw3bgKGPBhOuhOs83tRmea7L8ZwaMIfVKTZPtiAGhD7ZC
4y+laGwm8jimctcDlXyQYduc4FCjq5fdwzg/Fc4A84BVc9NMgsrFCpCIVl3KqBsv9XzTtWq+setV
SVPXdrDHiqsdA4bMsn9ahpavcp2rbRDBb9Spyznn9cRFR+NDtXRyRzqGX451NzO1ujMjOGa9s6AT
Ja2/1iu8WQlyxgvMnFU0ryIEwoILNomfAUUlu+XRv89rxkDngSFXWHRIwxXufNwaBSDdInHx+zJ0
0NDNfw/UfydFJX933AljniFRbnMpSyEd3hozTZ81GTwtxqDK72pqhNnJ4E1IqS+pPnWsR8jGvwdA
JWsXlfxBzyagNnzaRWfl5gqLX7EdvAAbzvxXa+LRW1FBQqlhntqPUKYZms4jUROX5Lru6LpfqHla
nNgM0dbgfWnDyXpOlCVNeqEUI44N4yPHI7QqnIKQL/kvOOMlAGgDe0HQcuBwJtSYknndufc4BnpG
thlSkV+N3q2fY4PBJu//I7LtDJw2GP+jj77lHmudHxW4zFoWPIgv2kMmuytjBP994OxLPaY/YNmP
dotH3B2r50AhsiwGQ6fPjhnY+MIbPmEw+hvItN+Bq5WnZAbuAF1H0hsz4FUuvYSeoaVXR9MuBQOK
l1KGP0vDcO+PDB1Dhks0HZGMLyZhNFyxdr0vj5abDoucPdGouzySqQEwOAOCbUdwtZQanoqh/MdA
uo5jCi6QQWgJQ2jUwdlnnfSuoYYhrGTH/4P98LqY6yFSreeGWhnsCJqxKn286Gta2mlMzdAtrcRn
8EtBhmVMdPhKu92Z0M7Mac+uTPG+tq1zKb96QRhmE8/c/MbuHXTJmb8WM39gwWKyl2Y4unT7aZpc
/WhZ3gfRUkU8jhYAtp79tXHTT3zr7on8VboTzFtXw9AFe2fuinfLtLpNzVDd2k7//5ru5P9BG1qu
6QGikJal03/4vwutosEwETJ4s5jlSHY6LI41nLJrhW/zpuRbNM9UJqYAZ7NT6zhLPiO442d3dJ1r
lvpilRreoZ8LVpZFvwD3fSCsJ6jo5LlWU2Dqq4fcp0s9sFFMl3u5NTBfwQd7T2QN1ETeE1qYiCZQ
fdh720GmhKgIKFq9Fu9NrbvddXTl95vCsla4uotfXZ4ymR4H5r1Z3v4He1+22zqSbPsrjXpnHc7D
xakGDkeJoiRLluXhhZC9bc7zzK+/i+7qLjtLFM/18wUKBext70zmEJGRkSvWQg4fQKRw+t8wCfNJ
ciTZIMj6gid2RWRxhBACuyjJwVOWHIY4uwF/asD5gHRtjghxqkurPTxjIevG3SU1iKsqCbj+kL8D
Z3dk4CLB/4u+KOpdUQVffGrkwIBVYI94ZsUiB/ewO5yAjtDrLuGMys9pqwZTzKfQzn+99f/He8/A
5D14WVr987/x57csH0q8ZtbEH/95yhL899/Tv/nP73z/F//cBm9lVmUf9c3fst6z3SV5r8hf+tYy
ev/z6/RLffn2BwPg6Xo4oPJ4OL5XTVx/fgXGMf3m//aH/3j/bOU05O9//PaWNWCFRGuovk1/+/NH
619//AYKx//62vqfP5o+/4/f/if9lZXlhfj990tV//Eb8zuoOTgZEEfI0wkI8aBf173/6yc8y9J4
FIQmOKtwoPj87R8ohK/9P37j2d9FQZagaScpEidyE4NklQFl9PmjiRF0aojB3zOs8Nu/v+vb6v21
mv9Im+QuAx6rwtcQ+skSS4usxLA8J+F5jKFZUoKUhUARiF+gZ1FQDni5sy1yzdAjACeWlfkg8WSQ
QFPLALRTIw0S1qqMszW4XCXc3wFqoKxWisEjULHARoo2L8jZzi1yJyxlhPq5WIA0hDIGWA5oUzbw
z/mG7iDTjHhG4jtg2XOAA7mkA8u/wAZGX/Kt5gnjNgjxtA5cvWwqUFbTUEjxltDlC9eWr8CPhIVw
bqnhgOqi1pK4BPx8SieCHxCPs6ARpvkI71c7sIOALjiNEAgIPX3A3eRXyQQvKJRFsS9vDsC/a135
VoB9qwstWsIbpeiD0M/nDy1Q6LpblBtGTijgWTK7Axw8F5kGYi/hu6vECDrwgpChUhlAg0xtYwoK
NgUPcnQJQuVUR2sKW+cay2Y10DkgcBJrvOJQQCu7KJEegvQViRrK4pGGXfXycIzTX3TWhg6HmKHL
OoCvOmRXkIsCpKtHFuchzml6541yYCYMiNRdEGlpNDBzXqqBixGAY3By+iEck9+4OqBsm5LhNwye
ekCKJKt4WEiNmC9QxFvZmJNIq7vSMwKJOwfyqawEV88xXSqo3CxpCLUioEHvOGZ3zAMTlB8uCgvT
rkFlUNiE+AVk4CvE5I0L3epwABOwQoEQBbBTQHAFPIeBEkLJ2HgVjg2jStBSyJN8tMdWTv+l//3/
3dGCO2I5KLHOO6TTJegu3/zX5z/40yOx7O80DWQ1kkk8uEGnw/lPj8QIv0OZFR6Jw+9z8D7/8Uis
+DuHBDHc0Z8OCW7sT4/E0r8LMp5S4eUgIQdiYP7/xSN9V5Sl2CkmkIGmJ8iOE5oDjD9I4m13cFkr
sFAN3l+S+y+z8Kf7++ruvhPz/tX4pCH6RT8ToCQI3ONZZNvHJu59KLf0Ggv0K8EblC9ud/FdqvOv
LiZt3y9d8GnXD26K76fqA0U91u32drvMd3HgfzfMK8r3hiGSyIGXA98++jo1EeBCB1ClekMqTaDk
O4gSpktkynNdEbzFUPL0INODMcSoJxoNgNHaVPVfofQV5BDWAUPBwmRNh1/+Fwn5X4OadsGX2epR
rIVKFQwKbI/9CRXx4OD3VHFfvyCCfaleb8/d9TXhFYIUmgUdGo+MdwwSYVbl0h1V7G43TNBO//X9
U3z75fsTJpRYwOKwWz+iEW9cWgCgv8odWR5UsVpp++/N6nZX0zJfm6lpbF966gGHQG4LPeEKOSlU
7MDeegJt/HgRnm/3QNB6/zWYie77SxdRQcGsQ3ThXfq39C364D9QKHEMBK1mLPmt3jILPc2NhbBx
KgOfUjCgo6hUq3N5oo40+OFUysoWyO3nFpywcyFjUBQ+jcQXWLUODx294EBm54gwbxc4RjGuULaB
hgG0BDOeoEPBDcmu8mM44cUpFHT30VsYx7RBryy6PE3glxXJaCkZwxHEIGMA2aUWhbMl9IdQJzUe
b6/593vYf5acvH8xPCW0LhCKW+Qr8LTSgooGYgC0LcZUpf2sC8LEExDwucAqoguPVUvlBSTDYEX9
YeOEZSsFsMy0j++XlH0EVgUQEyFCX/JOM35QJqy7opFZr0R8evoG9u++hY6FCqrQN+ngPiERfXt+
rh94EGH4vsZ+yFFKiTvudnxrT8xr/uE+4T58u+0ZO5C5723XXN3GChfG23oQBaCs+8d4iBcOpLm2
CSOGYlsUcUgkbGPlLRp3rHu6/c1ze56wXYj+UVQWe/E2RHmSOijIi+AWpKCAL6mhs5eYt7u5Hgog
1Pg+NQqqCFMZSu1bSKowJzhtCmUPKC+Bcke5sLIzXUiE9UIxlUKCBysLzp8K2ggmfaekm/xSL6wA
M7MEEnFOtzle24CnjLeQYEh21SW/o0DHrXIvELF5lleaC77ChZ0047IlwoprqgQa6tNRfPAGtRMd
4SPfKvpg3V6NGSOQCDuu3X8336B5VPqdUT51uN303CQRRuwmfFQIPYy4YPi3PMdRXYYLe2hmq0pT
l1/c8+AFQ8cImP8Sh7JAncBQD55BKCxAFuZnH08YMJDeNTOAJHdbQInGl5F4YozbLc+dZKSqCLAq
7ABFjAh5SaQZWUhyr8RCKZ6rKlXAJV0wZppAxkms6xLcXXFttGnZbIKGTewMSgk2k6J09/a3zBkK
YfK8WGU1hwLVbTFxJan+k/cglCAdQ3X9wjxOi33lIJUIa2/wsSOoEaKtjFRFFZcQQ7v4gAP/6PtF
wtCbGIy5eYrW+zywwOfecHcu9VHJl7EXdUz0gj+Zi5ZFwt4hUB3LRYw4NodcpYIKPa2HUgMy3G/u
E57CwS8CwNjtIc1sbZGwd8n18yalmGSbgUdgjYIgA5yC4OkqOm1sUMl4u5eZhRcJs4dYRMWxHXrh
tx6oT2QDdHTRHQ0B20y/3cOM9YvThvhionwNOFWbooemPvtQee/6JRGcaXNe2VIiYfyp2CH3wqPl
4RCyajKq4nuSm6CywWNyEGuo/C+zhYWf2b0i4QWEqq1cLi0QIrAAyUoXsFTV8sI45iaI/T5BY1hQ
RSjBLdYdqv2TD2mwb8/83A4ijBrAH79MoiTZSgkA4P2WLcF1ydtKe/pZ+38zaX8EJ0iMlS2RtBxt
qDSBY1Wt2CWfMTMAgbBqn8F9SwxAmFf3PgCZTKkBHAQ123gHudXz7UHMXSAFwqQ5JgAeKAyiLYt0
NIqtcn84MlTaHCXPhyRXBi3F0VOGVaVkodHEZQfioHq0olqmVozXdv/Ko33L6n9NjMwc7wJh7ilV
dmBPAddiyOp4i6AFvffU6bIMEbJGBfnj7eHObGSBsPep3tfvpjOnZs8eqseCdcsvjGCuacLQR7Ac
gGGaCrce4B6Ucui4X1lzf/uzZ6ITgTB1P5ZRr8SnUINxkTVqQPxj8XhcsTxKeQZeGrQNqP/9ma0L
hK3XUZnkvZBkW7oa3FfQfdIwoNrbCx2qUW8PZy6VJBA2D+nFuh3iJNwC4wm2/rDVUNuFh/saKoyU
7TYayshvdzW3rwgnIHBhG3gjesLzXQq9nl99hXon8DVASENr3293Mrf0hCfIC9oH5V8cbkW/01jO
SiClIzQLV/CZEfCEF4iCOpILESMQZW3So4DkXajKEJoGywuv+gtDmOuFcAOdJNQU06KX5CyASiFU
hUF3GVS8arhnQlLrRxM1pXW/HoZxWhd8nJbhVoY+UHNXc3bLL2XCpsm+chzyhGm7LA9OHJDlbFF8
BtrDA0qIoeNADa0RVU+ejJoiiOFy2c9OLZ6w9iKhYp4vp1UJ5OihrcEoPSUZ1j+bJ8LeobsOdSwh
C7djgUpPNaldgKKgGYFarTz48yV11uXOWSFPWLrYNBn8+YjVQMHSjn7AO1JZaNShf8C117o9khnP
xROWXkCNGVX9neSkIKVmo1KCqhIY/Dka2uVefc+VcWj8rCfC0pUaPBiQRJIcV6mtpoh2oHV/h8Kv
BflqaE2lh9vdzNj65zPml3jOB+v0CETEALwXJFW5XG27RpWHjx+1zhHGng8cx8YSNzoovNy1BZ4u
edCC4H3ydvMz4S5HWDlYIoDlQq0ICoFs1P6C5gHM1gwQST6wM/rtPmYmaHof+mrjJeRFPeT7esev
TnV1H0hvo/d+u+m5zydMXOSb3guBcHKUWkug6c0aeNxNj5DiBVrodheThV3xItw0qi/L27cgE2Mh
yuC00Qv0RSIwUP2sYcKkaYgFcFmKhnsII9fRfT2cbjc8Df7aFxNW3AgtyH6mSRFjFNRBlloXIXHS
L3z2XOvs9/mgRE4M6d4bHArEpJHFgjhVsYLqZzETR9hsmgzAB6HoG7RpqOLae41dhm+3p2VuGxJn
MpeieKnuxd4ZUC9Ag/k4qpJVnrQLl4uZ5lnCUEHPnvHQl0XzjUMhMo+oZyDAfvTpf1PtZDrotkCM
GmpKLzRSgkW98rrzz9omrLNqXT7rOXy3jFq/IqIg6Yybb7lg+zPeniUMFDomfNoLPaynkxCn0MpL
LaEwPFf2wpibXJQ93h7F3NEF7Mk3M+XKzId6NY1NP7CF2oQoHuZEce/RwkaUMqfluJ0bFMg4A//P
8qW/ELjOjY8wYlmCYiqKdwaHBjZX5GwXrO2RF0HD9IGK2IVO5hJjExznqw+C6BO4tcEB6vhcBPm5
OuC1dhBbHVpjKIPzU2nrjlCeE3M/2rmD70E+qBlQg+9C9BN5TOAfon5hm3+eDFe8C0vYvyQl4JXw
m8EZy4xaj1EJmUwx6PvXopD5LSpUh5cS+RijF5Gqo6UgfIZykGfgAR3FKiUb6jwDRHRRg2UzlyfB
wsHrV3484n7XjrIObaL+uSv4zmT9UNiDf3DU3SiHWhyfoXKlRp0EgMeeHeMasoH/7E0uU8atB5m9
Z54txAE42jwB17To6QFYOx0UHvAfDFdCXXwcBPoogbL+4/ammzN5wllxAPHy0JwaQVciWCN94aDC
Lo8L7mruHs4S/ooah4gWuxGCBUyv8R2kx4eHJILqm4IqS/qZHgqzAVpcKdU4YdWmX/AHcyk9hnBk
Qw90EEXJqD5BJQiQTwL/1EMpU2EgwB0dcnHdUr9kaBDyw0LkzEzO4MqWYoggJKeVXMl79Ih3xGQH
LtEDLMh1lEOruQ5jQ5nRSPbUyV26GEzrc60/wuVRssACX4/+vN1wDu+yM6fnKyC5x0u0z63be4Od
PMC1TgjPFzGiklcoh0NFE6QCuR6VbKgbgpAAuFRR2qu0JuCutYUjCcj4sGdtyecYG2DyZu23qGUo
ULcNlgjItTJVwkA8IwpMn+tADpZUrRFmE3WKyNRGIIiouyjl9Mh3PY1LhxxyS2CImfDqUwb8S+wz
gsGqh+QT7fROc4xNby2uqrsfHvWfT0hfGge3R5m4pcc4jbKLw+e6fFPCu9uTP7ehCH+puKngZ1TM
OQnXAaznt6w21F65jfuIWoG4sl443Rh6xv9/Gu+XQXSdINUjxAkduaaig4wSSMNNeehAeG2qK0KX
e3rk+6LNtuB8B33emyR70grcvNUqrr1UB8FWqY19zKLWfoh2oj86viyIqPIqaLVh2kJNISCkA8ye
Gi3If3WGaqGsmEOdKK+iVPMk1A/KLXiLWsFX7BgaFFoN6XMthDSzhVLdBnQUmQTVNS4wmBHcl0HE
cAccDe5jBP6AtQ/9nJcQOi9aF4M4uQcJCGD2cOnjYaSU0ATPNehQg97TkgIQbQ/8nqrL0vKaBrfK
isrwclV3qWAp4JlTgZZEsToq+DR6YD0rD1Hm6PogcO7A3mvKWVtukwyl+ixbDQ8o2Ys2qInP75UE
0nkBKNOe/HwEKHEE35uQNdV70wWV4YY8dJTxJq0Ksg+wv++l3AqqsRUOwp41aApMQqKYdQafy6B7
FDNKc8cyMXKvEFDUkou2zICMRqKzUR/KAW+FXtBtEAKAKDFSZBUEbQDIZzmjjS5UVUB8P2olH/GX
kGvdHe0DLCgFcguSVjDug6GwX4GMoz/xHj1oShEGqG3iJ0lhyrXrpOP0MQylhcN2bh8TB4yLWEmB
qszgDHiN1wS+Aw3FIOSml0WuUSTs4ba58HMOkThqGPgqZlL1cDi11qPNvjUpZ9BCXdhF23YtmKD+
0pI11OK0zkCJncqrtNlru0JXLOVQmPeJmq4H4x6SaTs7NnAYbSjz9qfNHLE0cRhVqDLGQUjhtgHC
UU55qTyQyXTrnzVOnDsyjSpEQN8RygA1k7Y7pe0hvbT01j736cQpk1JQ+EEJHhaPpnWUsL7Kober
oNf+s48nzhdRCmg3BQehI7ei3rPJB/CzuzLIF7YeO7MnaCKgVuQARTyjNzqyFWwALaK38YZZRRvU
baZ3zAoMuxf5DSfDg/hYb7t71qlWPxsYEVJ3JaXISlSh4kqszLzhQc10SOKn243PxRo0cTT0ctzg
EaUcncHudoqZaYJBaXgYw4AY44P6hUPWTrXbnX2GaldiABI52npCDAkUBIii5VrNOV2XTqVlWr5y
75WHdNXasgm2TsPfwsWuw4Ve5wJHmvAaVUMl9cQChpXzVqC5UHsVFGYWq3O2Zy4Z5uxEEj4joLmg
6KN2dKiNa7Mf6QlExTZYJc14V65A6HlKI/U+fLg9kzPXO46EmnoyDV03HLVOHzQqA56XYT1Wd2y5
y8FZQYOWpgcrrMQuRIjXTZdTCMfgpdA4RjnE6NRsaFIuuweJiZP0/EJseN2tA7pMXucyKZMK7EHQ
0HpGKvc1MjQhpDkhVG4zUToshCfT5/59+3EkyLTqQaIDLonRyXzFCgeICRT3iQj9o1YB/9U+5Z8X
Vue6rwDf6PcBwRdlKRjMMF892LYq3gVd2VTfF4cJZN8aRYSeUSOqSgVSXyWI3cc8AIso1N+748IX
TOfBtaESTiOAHCeTttjzjeataI3adEa+BmmAkWiinq39C6MB6qeVWqcuTO7cIpKOBLwT7ShAT46u
3kam1jMw5jT9U+b397fHxE036mtjIm7aStcCdJbKg5MYxQttyM9v1brT14wqns3EBkO2Gau52hvy
KlXvaIyO1d8YrbYkvXmNXkNN+nX7Q2aNj3AohUcDAhfiQ0aTDjTq0pitkejsI1jHF07i2S4IbyK2
ea3Q4Jt3Kva5C0+tCJISAODqDcsIKp0c4vy+7Xj19oCuB+2ogPq+XcOWoqReEDCxzWXM1lkoaq2w
b/DoGCO+vN3HjAshYaylEvJCPSC26EC7irr8mNrxbrPQ+NzWkAkPkoJpgeJkjKA0e102Qk1QW11Q
JR3Ms3qtg7FfBdek6uq1mmjeOlbFtahb0TrQIPhj48xRay1e8GZzIyUCEZRm0Gk89KMTePJpSBDO
y7QOSual7MCMcyEhrxmERcBOhHLfJBztvon3niDqMe6OoMjPDKFF8SUNlEXCludxqN9ESlgIgWYs
nITBRmEhQQ0NHYMGqO3fsxQ1j9CseL+9QWYSBChh+b4LWUUcUZ0sIqnnVEbtdMdqW1gdyJQ2oZ6u
lK34VNyFK5RSapCxsfAKq3OqZzILV+TPdM4V7yIT3mUQOQUS8TBq+iDa4bNsxVa4ZdaMHtntJt4n
Wwi2Ugjvk1/8ZvhRzMrJpCNRWhnEpMzgQAMl8Q8sVWgV6y4YxUzcw5H42bIDp2KUeazjbqn7dP0a
6nfDW6sxGrgDF5w+M+M6SABtANWQfpz66DTeqnVFLTRfxxmjAmGlIVxVET8+3N4gc0ZOYmnBuVxJ
EU0xjoDrFaivrDNYaFaNgQS25muR5puJMarvDBap0nMDApAWquj0B9SLW4xWrX114ST6TMRd2Ssk
1DZHFgqUAfgSZj86nSFavJbvC43Re5VdV7qndWvpUNzl23AJRzwTupDoWwZk9HU59Qimu+PwATKv
VW74+h1YMLRCb/REh+KpiuLCpQ5nvMxnWfiXRE4A7q+2RbmJozBqfervpVX7SL2LispsIyjmLASW
MzcCjsTnSiXVe2C6YZxwzcdq70CK0erNds3p1RZUqLFZq76iSba3Hu4YI+615PX2bvp8K7q2hoS7
kVFYISY9em71yEhsxWSNzAKNv5nqUIbURR10/MdhXW94vXBqzd/WFr0R7gbrBWCihS09E6WRAF9W
ZBuIHeMbRu49aPa96FCsAujNXgqtdlhlVKPdHu3MmSQRjiZDNorvWXSUBw8QElSzbtPS45Kjmdsr
RLDiTUppPe9irygXunqXW8/oIGAvj3eusE2UVybBEVxB8xc5q9vjmYuPSDwvkktxxzYYELd3H3K9
uTCr4RmsGuluCS3x2dSVDUJCedmBQeFwCdc2morJrSK7UGsnUFsVtMwWpZ5kR9bBsW+LdgXXo1gQ
MaG0VM9N0faxfWQ10sENoSNHsAI7tjq5RYhd6qBB1MD7rF44nGS1FWvImu1Bt7aLLQCqHRda9HBt
sqGsY6tZNRvfkM3YWCo3+XyWujYqIlIa46iMQLkCRwLf2TqNASZxuJLIopHJcnVlCyXkO/6p1FCZ
ZYmWrAXmwpLNhA8kkhgY9rTLR/TsnbNLdxzX3UfvSCvxnn7LToB8m+MZlIsL0cSMvyRBxS6bVbTP
ozNkbEDmd2zqTIPQt5u9JpyvldCsWRjVXEfkRYsquDoX0VHRrxJuDZSuyxyk8j5kzKjNNVzr8IKh
0tDbiOPd4B1l5Fi4NVOvaWFVhEvLOmsPhDdjaYg6ZpO7rmIIz+iiphzzM5fojBFug4XDfm4B2e8B
Wh4HvhxOBgElDEj4Bi9gMTdAIqdzrfJ0ezpnwgmR8FOM0kPVbhpGl9zn/Vmk7gcXRuRu/GHpZjXj
c0XCWU2SbUIroItGA+f5vrAYszPAzfTgGY+4NFqQrjNpk7GrzdJe5GYmjoQp10MF+qAOXdZmmam8
NZoy7qa0Cl3LdWIkx1ivNM+sDFETViCiVksjxCmEs728sDqE1FV6L2z7DXLMvZrp9MJyzsVuJLC5
Y+k/T5/aLNTpzKssuK0TdO9UGm7Kx/WJMn/5xo+WlsQvhworgxkakxCp4F5AhFgbS1HE3O4nQct+
E4wiRMLQNvTmpR2Tmm5Yakm7jgZRrXhArI5RvVRzOLOBhOmM/RIZtVQej5DUYRzRFhxQjeq9Ea7G
rbR0v5s5q0koMyTTGNwK0D747/RR91aSGSBhydklqq4jPbV9Q1jYAp+ouSunAQll5rlghOgz+mp1
2khNPGueW7W1webo5OtgBTilAW5CgN6N6gyRSbX/yBx335iJ0xu1tUJRxZrVJYs1caE3uhVIkkxp
wVDnppnwNmxHNyKL0kJHPjD6qVf5PQTPjCUM9yfg5trICU/judUgl9MBAYiCJdqn44jTuVePPP6H
V0VzH2lAy2iyyiK2rowzSEa0pcqdmapAcMR830I0l7ttP/mgTO2MZBfZmbYWDgarx8b90vxxU2NX
RkjCokXZc0txuprVeod8CDiSLPrQ64ERgvB61emQdTFEZM8KjJhHYiTS3p8f8DxrouJ7IyZqsbpt
+DMnJD/9/Rd7EVu2b/0E3+GxpyB8rdoLiCTjNjJApaVK6fF2L3NzSiKnawiIK2OMOVUgeqBCcwX1
97gUAg4iPtFIeXp30f5nlf4ciaSO3D4Noymc5gpINAcWpHjBvgOCZAl0jGCiETSkXxcijE9Q07V1
JPwN34DSPZ1C3WBXr3lb0KHP58h2glcaSktO0H+2oBlhY3xrcF4j1QsC3QX/MOdY/0Y55JViW04n
F2dGK9p4l6zWgFjeetEBzTg7EmHtllLHKhE6QGWNtwvOUIs85nplg7B3levlejSTS3zHbHBcnKmt
eAdRnwdw3p8V21X9nadFOqRgt5IFfbL7Jd8w43lIRLaYtEpSToEqI3cQ8Nsn2UefgJC5uWOrV7F8
EuPBuL1p50ZPOCEarwRSXgsIiVHIw6BSUEreS0lY2jkzcQeJxHYlIU0g+YnY9CyBGnHX7MAqug33
EY57vTmVq8oZ7WBdqsFHtWJXuc2antXo9YOPq+7tEc7MJQnXhmZ4CTYGfEKGSlZdKCsk6Gv2CbIG
pabInoUrgZaEMB/IP55vdzkzahLCDX2rWAwUGZ5dvI+rHSh/WffXJNx1u/mZNSPR26CrhzQ2UnnO
CPpolpW1jnromKWKtrnWp0F9cZZCX1e1J0mMQwlHuXwJ6LsCvDG3v/wTenvFk5DQbU9KUezeonHh
LTiyO2bNmSB3DtchZLyM9MSxqngC3+seFGAPSCnj8poj/bIrcO4b9RZCNhZlhwvJ5Jn3Uo7jv4+U
AzvmSDWYx+4DfBxbZH+4p/AuTNXR6ks1/+Ds/Fju/IO4dEDMnEMccUWSWi8OmH5auDfqaTyBTrXG
E9iv0MwvLSAc+zzRQQU9rLn7bs2/Fo8Lkz41f23S2e/jBBg1HiGBxTh7kP4f68n4qod43+nJevxQ
bO8+tVpRZTeZEaFAFY6v2OcP2cLZOwNe5Ej8eA26UKn8XHIGgksqu/WOuRlt+Xv6CZUszILJze1a
Ip4BRzrew6Ar6kjSK1NEWiS9oV5xYdvONE4CybNw9PpBQuOAXRjRKVhYmM+NdmVhSBB5PFQ8BcJn
XATt/HMvsPQqCFDn46NsZaMcwTRrQb4GHD7UFqzZOn8o36qN/5IfEPSiBF40BcCrnqAPsy33veFu
+KW3sk8Hfe3TiCQNJMc8MIHg07BhHD90+HEFQdYE56O3Ye+SF4jj4rDXuj396D5KNlQ70/wcrIVj
B/1BaMVCzbwF8zzevIJt/wFFPqjW2PIrFKS7R7HGZvMPS7CbuTCTRLQL4J+ugbBknHStPAF2R6sA
x4yuFQmom1mN+YpCxguZ3BUFwFp+TJEyyFXv2YM4bGMMG9BfTpSrOO4HVGdImqQHe+7utu3N3XBJ
EPyogD4eqsiILoxgBT0h1ddoDWJTFkim9XdOq/a+AQHQBWObgQiBsu27qVNDUMk9QKiOpAZGgHza
aPqmqEL0T7/LVU4DTFVVdNFudbjb7dIbzFwOnUTDF51SQC4Q3YoWa4Oj38i0Sp0ePCE3oPmXy4Ve
jcZoTBe0fCEwnLNJwqmVbFYIEMRGRiN5TkG5ExS+CXHJhWWbOcE/5/fLISh1YZG7HcQgi1xjTFGT
1zjAIcp4VHbpRjmwerttrUQvF2GrMz76c2a/dJiLPs00ENt0mDceAnm5Tr16KPW7r222sZI32tXG
zlgszZiJiUhAed9lSVxB/hcp2FYfjGgFVZFtvWpfKYNfv4XH6aUqttgNdaoX84MzC0ZCymNUGEJf
YdLXZIeT57HnvOHeCxBgJm1xX/jpDnIZE9P6ju8Kw4vHY1KFhlfW2zAajqHEL5Tqzqzsp6F+mWgR
KpoZxG8R8EJxyfdQuSMwgLFCvhmFzQu7Z26oRAjFJ50PqpqGcXhrMKpdv2E24b2HnDxjgwzcCj1t
2KTW7c7mTJ5EhAd8VqOaD51BzM3uV+U+sQs71IGS2rWbdlMbmd7toRRu+DaIfjooXSwNc2bPknDx
sabE0M2worjv7rNLYXcP3kEy4ov8NJ7bl2jhmJybTSJqGoEu7jiovTvQpjdSBvkBcDGj+GZhGNOJ
duWkI/Hi0L2l2ILKEe/iXlegtja8l5WzwtptuFRg+7kW1/ogblktRJESxkcf5R2HQiFAN5Hq8l6k
Y7rqbfaNu8i1CvGyJbzh3IwRwZDYxLHQFxm8l3cQIDMm1IHOMUuWPJ0lVwZDAoDFkW0p0Z8MmdrJ
eCpq2yUU0NyrNk0kapgSYs+CgHnqNGofITs96qhEMmO8ag9mbgX6s6R5Wm8svSfMBOSfNQRfnEEO
MaGggGSgo6icQ+2CtaxSd+7xtmXONU54AaUB8ZM7YDAcwAKKeqrVwlkqgZ1Li9DT0n/5cl6mGiGm
0XiNBO2w84B2CFe9weJ0v/31sz0QoQTvud4wTJ8PgRuc5Z4VmuwaWBhLXpifuYdAEvgLjFBVJNNq
8xZw0k68hvC2LuujpiBOEQGYwlWsVUWV3uQP8QrinI9LAcvs4Njv0zcg9I4Yhp4G5x6i1eQoA+S3
+2234LTmFp+weFBJAabUM1gfhgVcu4sTFdizQs0kqGK6YlrtOyERnmjICKx+uGCE1UuB1HWFO+Ju
zRlKdsosDxB6sClv+tCGpNPCrfm6bwEv//eZ6yHjluUUeuG63MgLBUJNMrQylzJfM5uCJYG+RcT2
EapZoJq9Rta/O9TrxOYe+1WjR05p1Kt8NeilJtjxJUU0SVvSaSldPROrsyQIuCjBslNMmyI7j070
wul1APiHtB0t9z6PVTyH4z6zq63geYlfcOZyDIDZ99mMaGhcjtOatX2hd4OnDyDPpUaQeTMHtnCy
6Ogrj1kSatz4cHubXN+YLAkMhlIqdJx7hAsNxIF9CL90HGVE4ZEpUr0F1lJJ4oWDdW6nEA7E7fi2
S6aeKDCgd1SlxuILgwfp2+O4fgqBEv/7zLFJHUL8A61L1GvbnkOJW2h4dhsQviEuUHYlZx22gTFW
Rvsk7Vk7OtbALkfr8eCf3ft6VwVqfsnM20OZAf5B4uL7WHqvl0KvQY+9SZ+bc7PzbG6HJJguGJkT
2pTOvYlAkKVHWl8i5px5rGAVwltkwggx9C6c5m/LvArbDjVCkI5f+wcXxP0muPQdvFYs5GBnNh0J
7x2EFs+gNDobjAKcgKpgCIBavS8l1mb2AonszUKpkqkwRn5Gcc2gpE1ovS5cF2Y2MQnrBSVt1GSQ
1XUCEPfHSqMq0SPXH24v/PVrGCsT1u+KXk/LEUVDmQg1emqN487O1nWgZXdLMz/3/dPff4kTFLfo
ZDDponQYRX71cB4owCKTpVDweuzMknhchoW+ujAVjOJx5oG/K7fF4r1m5ohmSTCupEQBRY1T2450
dJ32MXMyk371PhbZiKZp/nsgy5J4Wwblgn5eYPrHfb93L+0aNb7xnfjQHT2761TG6iMVLIagohJf
by/43HwRhk63EU8XDMaEpHf3Ed+3thtrS+Tvc40TFs17Jd37ERoXD83OPyPpQz3f/uwZ8yUhtpIH
aQaaRsv1egphHhgrXjWvi4RvM+ZLompdgcnyOFFoh03vXe4tzpb4aGc2PwmSDWUm9qkc310Z/Wu8
8RfvKdN6Xdk5JBZWBIscSPkCxqHP/olb1YhOeqMC9fMWdatL59DM9iTxr0M1Fn4J5hggI5APRikE
KBfcX1A6rlTIY4BV4Q31GNVjZ3c2pD5/ttLEmZ1VYiNV4K5zeDHK9cQN9agttmPV3XN5dSzdGoqr
eFu+3dnMAwwrcd+dk1gpiihNqYsJRQ2GI1syQWewCZAcrTXqmd7Uh9pa4o+dO9dJqGtcKkwopDgl
/DW0SR6kjfTUryObzVXoa8cTY5u/KfZxt5Jxp10iM5xx8STs1c/ZkQcDCYIgmdLEpjbbMjLa7uRS
o1rWgtqnklq3/5ez99iRW2ejRd/lzAlQkdLgTBQqV3V17vZEaHfbCpSoQCpQT39WGXfgX9fVBWxg
AztgWyxRDF9Y4en7Cb22YhYnQAWau91rFMLt5gRz0EG+N9SCOdgUff/8PxX1f6z7JeYVfRBvBI0G
wSOQYpCq3plrWAtvk6dm3x/QqAt1DLviXXZyN+Om35Aoj/zIBoTTuXESXTkqlohYUaU+rH0YzjjV
hcNFROBWQPSnH/Wvd7scq3/dlDUMcv2R49HmrgGM3wGhK9+pJ3FmeyD0ds49gLV3ErAx+GyGFIwd
d5VHGbBkgF69eHsZQwJze6sAfe09F5EBI5b0m1IjC4IDIcQE4LVzI6C5QnIxl7hURaAAVLMJePcD
2IGryQ/qB7bygbzt9uNqCponBDtIwd3z9Dt9nz7yO1mE3Ys8f7+GrtxSS0Xcpu0TJuVoHGCShgq3
9kPVP8DhCVzI7we4NnWLQ6WnrXLg9QwknnpWdh3I6fP7B1/75Yu8QBOXwLoIE+fBByqHnGz35Nmb
cd765a0U/sq9sgSfwuBpNjSsjXGF8wfYdAN42RxphIZD8PX9S1y5EpfYU5gRsoFKjHCprAHyfOOX
X4EImUuAqclaH1IbeK6xehlWeIGjemrXxUN+dH5COmxbH7JNva1WKEF36zQsTsZNIN0VlpG5RJHK
sjXrMsOlxRuvCOlsngqVPlsOHLwnezXCAI8mVuQQYBklMNhzd0hQTf5+Pq+stiWmtCScTraHI1eP
3ivP6jgvhxvZwZXTfAkphbMvCIuOgxpVP2Gj1P1WSb5SzQjX3zy/sVuuHelLLGnVpFBL6TCKEdnP
89Z8pjyo1snZer0I/aDFBayVBhbX3hQ4G3bF5eOtfwiExLcK8FeW5BJtOiYolhWXVrOVwyTNPajy
lcAy8/vvcyV0XcJLuR7m2hV4OCNerFn9ASmqaIS4i/C8yM27/ewb/42wZC4Vc4fU8AidUD9qwMqC
etu52phnwKrcvXq+SfK/nDb/uKacRQrRC8/J1KU+5gr/3sndsOm7DfOnX7TjpzJLzYCnVRukvLsz
4MfeEnjATf5/O7yXqFEotRUTHTE4hOW7R+qEiR/AHZ3d+FhXVsISL5pDZMwkHlSgSAH3PhhXoaHU
3+B5XcsnlyDQ2S1MR8DiA/59WzjYVc/DztoZMbK/CUX/71fblS27RIASwViKkik9VDqNlcO/Wmav
oPy2nXz7Fobq2iQtQoNCGLSiNkfuwUE5rN5ZlwV0vHGcGZdb8h/La6mZm3SydeYCHRFAdmP50B+r
4y/YQYMs4G2GY3Zrq1wb5nKc/hVs9VNZEAbJfTQthxULeNBsjU21LVbJCqU1/1yG33+QKx0lWFf+
70CmBwtNu85QzIMmW4hgx34Re++Qg3l9Kez6Yb6e4yzmsEh4Z/8tSF2iN1nLIJJkotqlrBRYw5PH
Hr5/m2uffrn3ITmUQKiRQqhXxNL/IqhJZc6NDXLlJltCNUezIS4cXNA+mF4JeRPZ4/c/+tqSWgIw
taYoEQmADcbddOft+BG6WzZMaEosK/rqn/WN2bmSai1Rl6WcfadpMA4Nu0d392vYid2wLtbfv8aV
uV+CLrvMJTkdEVamg7uuKif2vP6QjbcCqKuztNjWoh2I8l38epBw1s0BfL29dRpCMG4uPDzcud+/
xh/g0T82+BKBCd1cw2cX/IPYmrFc8x2J0xjOAu92BIDQmhYBfJS3bJ0+gn3+zM5km/mBRh7ub7//
BVfOyD9guL+2flWWfg59NuRZtNzDczyUEwrtvf/IKvfGENciwiXQcoSP9KW7eCGw2DucknhJOzjA
Og5cJufWIFc2zB+S+F8v0s0O99iEmSQbGSR/BqrCYQeqCiQddMTvbkE8rl1dSwglYDPAWVxepwfB
W4ZteOGAgk8Q3rq3rqQ2f5B1f73KMNtOptWMrZNDk847TbQKTEiZj37cA5n6/Ye/sj+XKMqZzLAZ
MzGIkvGlRBHMaLjn5+6+ev1+gCtbdAmndOp6IFxjgLrclahxD+2vrH3+/tnX9qd5mbq/pijzK9Vq
Aw+HK7Gq7moD+DryWdjPCSBSbnoy611jPlV6w8Bqlvzt+2GvtUP/hO1/DevXqaQ42fBlusC4M/oA
PUkbuXq16bZA9+3RDI17BGMb8QLw8E69dGv+dAshfW1CL//9r8Fra8r0mCLcK5ujmr/8Wgdu8fT9
m1179iICaDvTzvMaLzaYvx33d8/AEJpubU0TP/Afh9wSj6iTPK2aEQ+fH4eI7OuTGef3a2PtOAEA
3fH3b3Bl0/z5ZH/NjpMkVcoZBgH9GqIT8/10vAWavoKTN5f4Qz+HnQsHMR/FqPRHDXbYvLLDBDzt
x3STRPqdr/WxPwIcEQEaLx7I/dwFBcrPxd5d1RtoTbY3XSeuLsFFVTEp2GAbl3vV1EF2Th91WN7x
nRuxt+pjeDXfWAcuRxamRyMs/dAAhTxKy+BmUnAthFuCFWFNzb3MAd6oOvlvYgg4TEFAfEcjNmrD
ct8ekpUT26sEsF/ATm90LK983CVaMTeaEgKBeGlejKHR7vLhOAPO3HoPTXFjiCs7YIlEFLlXDexS
tmjYxiYAXJIzHLVuHLZX8t4/Jfe/FmcJcc4xyy8fDYunPeHKCD10GG+E1VeO8iXmkPiuqSoPTx9W
/YcNlO+FpEEPt5R6r37yxeHQz9lcQyYbv36MoCCabwwoUQQlDWDBOKHwam66InKhnrbmZ3LZ0/pG
HetaS+LP8f/XvNW8yJBhY+RyO0BkQa6HQ/GU76vYi5y1tzLKwPvUB3YjX7zWk1iCD+Wc/n9Bt8eD
zAzGF7HyHl0wYT1YCEXzToXsCSocoGberDFeCVv+QFH+esOJEZroy3ZSb9VLC1AqlGU/3ciKkq2K
6Z6vbhGvriBTzT/hzF8jmULRvDYxl9MnyF9lFxnAz2ShGadr+65ckbB4gaoJ3sw/8idoG+GvIb4V
NF15zSVKUcwlncQFcglf0ECNc9A2t9og1x592XN/vVchbdkV7uXR9ZebmvC6u9VYvFacXwISOWwn
p8JG+i0O5gfK41j7r+rTWlU0aA7DuT3mz5i4GAaC5/pgdhv4R5c759083NKDunLu0UUaQlq7yXsP
h9LgukGln3pmh6R8zEG8Yiz6/uK8hnpaghfTDNUQExbugHnCLXA17Od7ubLCZi13t8R1rmQZ9PLt
/vpGGgXprHYxhH+XgVIoD9aNLXvlYF2CFonjtkOhavuQzSIc6vTUlE1YAGRrivToONbBm2/ks1fu
h6VUqSlmSYtpxhNz8zdRwKB5Gkqvjfj8/jNcm6JFNaHQAnLVl+54rz6L1A1sseH+eiA3Hn8ta6GL
uMFJXEXTqaAHbTTAU8h7PkPOz2nj3s7DRBWxn/f3CZl+VXq8UWv49ysZS3CiNKainO2eHkojC2YK
GF0DOW0zIOIWO/Lf+8NYwhPtCtRqmrQW0oCG/HA9PYblVKSrVHTqUZakWjeVP9y4xK+coEjM/3cV
t32ls76H2jt7TB+KJiiext/2y3TfQgcaLYD2wh0yznonjmNUloGOxPEWOubf69xYIhN7u2Z9D1fZ
g30EcSmiI4oDZsRvAZj/vbiNJQxR9RB+dy7oHpM1Ydr90iP8DIqbmjiXNfb/TwAMf7H9YcYGyrqB
czT9gJQXiYdwcoI0fDZu9fWvTY/1v1+GFaxLtYkBivZuskM6PUHjN8iICLvk5Bb/qQVk+Jf85q9T
DP4vZmowfP/aslbQ6Qs90P6mTAWlMm7gef99mRlL7OFcEddTKbQi3QY1XsySAqT/+wPm31EiBOL+
99fXicEmz4dm7zCTMEu81TB8jMhQ/G3uXIi9X07m3MjFrjAsjCXCcJSQJJ9zaB8n3cMICTcQOZr+
g6CrDGkd/1Al20RGnS/gh7szDzkVq8xOw+/f88oULuGHyVjlnSwxhePIYz85WMZ/FBkzlvBDDb3y
DGtgPkhZBL1JI2ZvvM4LbPd32j4N7RYGAcX09N/eY3H3e4yrmVkjzFMsazg50LpfTcmYbP7b0y8n
wV9reTCko0u0+g62Mmg0VsyKugIcrO+ffuU8WSIRU1GWsPKAdqanHqrxTtdpWBa3Dv0rxR9jiUUk
OWu5ci7KnCjNGhF5MDYCYmrDS7vNgHQhN7ov115isd0dd86q6aIhWzYw1yQVNPCH2nwnmXeLyXzl
gvQWd74WHkFPGT4xysqC1H3SqghLeSbzfzwXl4qfvuu1jk98aDCLztzn6mcxes66ac0hcjNn3qdj
Y2FENGL+03dfQhN7Tw/GnCvr4LZttakguBZQbrMAPpnt+vshrgQyxhKfODSWMbfTJVB6IJDgCdh6
Ql1eHFvkozcaYleOyiVS0Uj6IekmJGWNCZMfGTrtXWc3IW/eS8sILLYX6lZQcWWRLbGLyYgCPON+
feSzNQSjNPeOpb4I7V+/n64rS2wJW+wNsyioIOLo9m6/caFwuS7ykYRmDqOPxqO3bK+uTdniihfU
lyUrCcAldEhWrYUUc+g96yA7CuKLhLzRKWelGyaO34Gjlt9KLK9kL8YStdjaGdWlZRp7SkfQ9qll
dkcNa6w0yJ06OxsjzLhgU+6jLux0kFgKMstuf3kzCBdha+C6vXHtXPuQi9NC15D9800HboXdUzsc
aXefezfijmtzuzgmhBCjZj0DADNt3EfWcXmnc7uA12zm8vtB+ulz3vry4Plao3ur1K3G8BUmucEW
MQMlM6Sp4Au4V5jSQDX1Y+Pi1q6l9eV3w7a/4KXHJKyl2NUdZET7CsqRPP3Kq3JVwb2nr/0KIRii
VTG/jC39tDJabQpf3oDPXZmZJQKyU5Y7u4w5B7vAz2A2a7dwHKreqIIT75DVnghaaTgPE0+BhVRl
8fX9rroSYyyBj1TNnDqutA6pk+6Emp+QiLx8/+gr68hdJBm9TIsSRV7UEOqigERHawVzMcPruaYi
+n6IaxfoUnmTp2KumD9CMTyg4c/5dYL86EX//34MoMJwaxT7DwrmH3H/EtwoPTv1lDIhEA7/g3AG
qWnrOwUUIdjc+j+F07kiSG0FeUo+IJ8Ct9jrQqswi4c5g8Oi6CeYqs+6OjcXH6IWBVQb3kuFM+wG
ZU7zWuciAXCX9W4V9xmE8uLay1C4E/40hHnR+yqwLA7eomFKmPYmwh+aGNoUEHiRpn6cW1WtKpmi
iM5wXeksg5YTEdO5bwtzirgJI6WAkck0oeuDFfaQlJpsfDzqHWpfF7fGzH8b+EzX9eyYawbjzzSA
sVb3yynTFjY8Jv1MOx9o9Cb1HdhsASgWCQwvVmQeGxp3pTE9ZBwuhPB7AOOxgMr+pLnP1nkm+1dg
J20zLmDAvlH4LSRsLNH/wolOeNzMaQ6zRjRqXi2jVo9jy7OHidRW5CuZhk01Z0enmIyot42PbHZ7
4HeK2S2DTCfuxoVYmRUU2TQ9QOff+GmLomJh5RVcBTUcBR+Z79Vs39Rp/6CRgvSBMyb9ySYlGgkg
HdZnbHv43XW+DZKaJSYUFAVMEMK+MNKY6HaE1+PUR4ULVMzQ5nRVuwns2iyrgvnkhGx9ZSMACYeK
ECTrqbfz5QQbe6+E2oLfTkEuICpt9TqJpxq56Jjbbixtp7l3+WhCGagSTbVKaQHwQkZywwyYT1I0
YDpafvQDgQ2U6PwgIUKHmRRIzAXOgtj2pd63cN5Y1Z6mWdibFQZE9si/PCqMvQU1+7VRcT9uQQYK
pl5Wa9qOxXvSc/usvL55LHk1hwRKWr96tIXuhZjN0L6UHIuqsk9WM1ivVl9aNKxU1t+xHDOR5i2N
tLLoth6BMRduKVd2aTSrIulKZNtD8lD13RT6Y21v8WOKMC91G/gT0yvX6AeoLbG6ja0kzVcNAe5P
ziAd9AnsIwWtG7SBiqSNaNbOW0sxSOnRFvjhUpsnOqvhrvf98d7MZX9uswRSaUYuQ8jJIOh0uHvn
j30LfHFLy4fJk+KlTBx7q+FWgDVSk3i20hHrApqrXTr1nwygujtNOKRwDAOE0ArHyCssRHlYJm27
77Cqz4bw6hPsnvmp5sw5ilySkKeMr2o+Z3WQNhzYZkKLsHbgK8FsmZwmP2v39jjAqbG11b7FBwmB
HB7Wbe8AIWYR6ES3WL1xyuwaXB14oodmotHoSPIfo0df86qeX8qCUx4qIhtQhOwuhww6ZEOOBYgG
a6+3YOA2j33QjZKXATNNc5NYHlnl1qjOik+iCf1slmrldyAfGehudHX6xHuLBYMLIQUTDjGZjtoZ
Iqi1+5EO5RC2DB22Qj/2jtp0kkKblodJC2QjT0JrMvRKwOsucBK/DRgr5kejSPpI9r6OKfXSVWUI
iERnm7ZXYeFMXagb8WPGqo4tVUIyUKUbu3MyyGSr38CIWCFVIJjI6pi5Vr3qqZGGoqUT5t4Zfnnl
OCHJNrFVu8IP8D3CKq/7JqiFwvmiyNodqy7o+PQbPukdEta5iTvt3DFW3lPXK3BI6qjI3Ggc2khK
FH+FDEWuQ0uqu3z24MrnzpDEhOnezu4A1XPn0ObFXZnVh1RNhzwbXpiBYIvZ41veI/meSLvhI5qi
eWqDzji24EB0zVtHdIJiWQ7/vgl+AE0X1KV5AupVvgwDu0irpGojk8R65R45mo2GJKXlxj2kk2cN
rk0BqBKMhFdZzWJeTcE4TaGHM5RnxRGvvO9KC4ZO1hjkZXpKKH2vJwr1sqTZDGn/xAnkkwogd7lr
7OtW7Ekqd0OLXeyJF5ezqHTTVeLbU5yNVKwrmoDZkxtJ1LMk7rATQ9C6Vi1KM3U3rDtLYZ17tnsu
pnGOccPtMS/Wuiy6VU6a2Cz9HRnKDfyRYgDfYq/Pz0WX7WqsmFyKWLvOzkkhrT2np06MJ51Dzzel
EZ1yK06zflN04I5DkjXocmOMLGoeG2ucIBaduUGtyBQMTNIgkQUHtz1pT82UQBYH9ZcQtYJt6QFU
5xt3JiweA5LOa5zF0B1xYe+cbSoJCfOmQ6tWbpPGCyAZvZZt98cwcOUN/kn7XEUFS1aVh1NgBFNh
gyv0ABMJvrb66my787lFXjwHtcWbQE/OCyisTtj28qeeW3HiwwjyTu82IDLnyJr9wSZPqP5ik/b1
xrO9A+2LNsQlkgGZB6JPXpZd0PeG3jtcoblnElTBPf0oZN0F2ah81PQdO7qAOt/8CYXrxvK8wEKk
tKZTsiV5Fg+ebtfTaFcRNcy9IHwDkwgdMY5dn0gLaFM0IuC0VLZR5pM904yAUyitNWvde0OZD8xP
oqYSUAVx5l3L6mzVX2iaydC/sVa/I83IYRDV9aEY82MF1et6KGP4P+bPFq3YDkRoKFd2cg7sZuQQ
Axzu85Q/zkTwFcM3YYFl2JvZBZsRTTG5ohxblikf6l2NRt8eUpPHxCmhEt9J9WGWrr/KBAwl8iYu
zRTWB2ZihsTguO2KSj7Du3l6bud5XSbTKiW0fCc26dcOauFh1lIjhHIlVFQGG8WLAUGAVXftmRvo
bKem8ykl9CUtd82GYStH8ZrY7JiTdNPpGS8xgJPu+EW2yRh8JLHs4qqRqzZJyC4XYuuwwVhzz5hO
iTIeszE7WcIFTrgu2m1jJ0ksAZkPPdJhxzAkz54MzE7FpTSNXUF69uWYYHv1piU3uMy2g/ACF2Mb
VXWep2IIqqZCM7nqVq6GS1aiMpzVOrYz96VOrDvPnarQB1iNe82Ldt1wauxPq3I+0xHtnybTIuyN
ZAy7Ed2G1EuKwGXZfZHNT7YoV9osYtjLyK2jJChEqT+UAWjRgZfjBMYa5CIl68yRkLmw6BhPppzi
zh3TyLGMKq7HyoqEzou4MBjI9K+A5XwO83ykw3jqhj4SvFqVfotGIe8/aVbsSp2cSNLs57I+GnhZ
XxqxLKaHxIAzDyLAR4f4eZhpXAoz4hLa4ax3fiOpbI+pa0dJluhIp5ZCXwGciSnfQsSPbGnil1vE
s/bWAqhcFHA8ln1Fo7T22yPCkDRSRvflTOAK9mZUFM6qLlIzJtR50A2Ja6l0wDrRPNaedM5WUUeN
y4+k8vfuNG8zG9GqB/qtB1lnIZ/7vAc6W4zhgF5SYCuz3XMlYcA6Ak2dDs0e+MuzNZMne87WCR1D
3Tfx3LlxoofY03LlF20emO54hDS9DatRsAklzEc758kmqthmnftkl+YB81XiMOrXXPhRNhVRxao4
t/zV3MKCQ4+xqnGCIHRHtDEFhjVKwLCA2PBZCts2Zwqo74YGL9azwo/FF32AhTAOEzrIYBh/do1g
mxz2qAGTibVjyA9RxAeVrILm1AnR3p1dN2GXy71V8fuOjAdfWAompuwE4fYwrSesZwMBLQUEAp42
WiIoSAJfGT8GItcsNwP40O5mWLsOfRtxgWqeLsZPPdVg3hXt21yXap1pcjYm9txTQG7TsV75aoig
7BtVvRWKNA2B/I4cCb1Zn4SzMmJrgLVomn3NqOmFrpGj0yXnU5M1P12CZyF/uCuoiy6+Uaxsy9t5
XPEgtew+SkxwfBrAZXhj/2ISczLZmuyILtZTxb6k3b5UvN11pfM+sPLk5fB0Sa0m8IwhHrhEwCqz
wO7buwKsVz1DkWJoGUYH0r33s9Dy5IaNVsxz49UGfaPsCHASVjqviNfptQZ+fVUjAQ9znt11WuRR
zaS19TL3pzWZE4AWsMl1zWcDPuUPdlebiIlsO5qy7MzpfGKeczRc4zgqODakwsXLCRUnBizDfMfY
NXALtkjXBE1pn02ewuOwiAyFW7U2fzTOeCQTP1ZWcz8OAi6ZNBT6Z4fFUinrPht+VRYAooD6WNYP
lX8CFn0vjA8n+UWSYQ4axz/6lGzNFow88asfvDtBkpe6q76KsoF3Mof7WpHfpa5RAouioQ6R1Th7
KFod0nwY2lZH7mBc7kAzdSI7dX/CzqU7jS0BQMrhpgfD8KF4sC/3e1v94OTiZtzGrTDimdJ1RpC/
lvQelsg7AqiVUJc/4BqBn9ITK7+4pV7yhh49PUWTlX+Zs7zPK+TYjYzUhOJ4p78aAYBkreIqd88O
Z7DDnviaI/lIfLiuakPtRovuIEcA+GrlbsRAoykpI6baFX5qOKk0Rq0JhRzkLJTf2a21mWS7tgWD
Wqj210jwtmWN0A5uq83eKrmznrQagbvEcjXH3TwUAS/mYPakCoeuW9fihY3wdU4fxjkVx8LDRqU1
Zqer73JaHzPO45QmKwvcOKiBQ5zNQ/0Y/vGJMdVB0oq1aBAIkWdEshtlODxqrAeIjQLia/CY9/rL
SCbEWm48OPkPjWB+TNnJnCCiYc1rp/xi+JsgVuiU1jsuNyRkafXDSvqvqnfeu7l/cX3rBQjf0CLm
kwDYMyq6fucmKD3U7T20Wca0Ce0ku0sLfa5VEhC3p6GhEHJlGbaEwPnRvri4n2vrd2cXz2bmPdIq
CwoloqJ5GdA7robfdvcm+2fZmICZvY7+2SnymDhvevjijgqmDq6n5lPXQc/aA9UVnd5G3/eQ6cuf
izQLWpwlTaNDnfkrPQMCpfpf2Wx9prl3HMUHJIF2urB23vAF2urJaLrI0dmRmeVH7RMNYzh24Fqc
JnBLwK72fsLUuV6lI2yf8b1GDc01+8RTs4qYkQYt8n/Z7XOXbQzbhKmh/TO1fs/uphzUU82fc2G+
dRBYzx0UNpDfD+hdKg/ZuPQjB3+e0gfLvyf4J6e/6wwe4pDeugoqYnW+RkaAGdwxy4lhAwiD7h52
dXXg1/Tem6Bw2rtiO806Sgdl4TgCIguac0OWxvV8qvWDNI8juPEdaM6Y/DQDCk3tYCoctlA0lr9J
8lSb90kjIiiHRCk0SIt6L0d7Ww/4bSX8weUTy+2wtJpt1bKtlCwoxvcymz+MOguSDlGac7683ODj
YqxiTR9hpBkNpbfput9s6CBzqbDlczMep+HOQ+aXXYQqkFzZ5XxwZufIRxa2sFkvB//Z8VnkFYhg
E3SOrZ8ZGT85ruZJJPhfvgbApHO3ijQId7kEXxbCqR3IzZSMQeuLV+AP9rw82sgbJ0NhZ0CFoJoi
F11UDy1W1pZRP+T3wqp2RM6IxErsRhhIGXw3dyJqabHKnPfa98Omm0jozK/U/u1U4iC9cS87+dhr
GXTZBDXUiWwSU21Nxj4G1HxwtKymkZ0GB8u6nAOCzK2Z4LenIFlkvxslfumIRgl7y/PP2k5iajlP
NVRsWtXEGrLpSQlcbpe8VkP+lBaoMk7kkBDjzVBINLuXqfqoWX40YSCTaTdS1nPSYCElKVZPhqA7
rx9N199bIw1kqQ5pa77oXP+AtajftCvoxsXK3pG2fisSs19ZSNJTlaCC6GDNOVYSVr2xrlJAmpL7
QUFamk4eDVAUe0FhEa50thPqFG2XqjrVRclCQRy0SAw3FoPCMsjc4TDDOn7XtT7K4NMQdLqLeqoh
EtPvVPbL7PHFnDR7EVgwCRSKUb1RUAG3hq2LzVP0c5R5MpwRJ5RwkndRrxkqTDXrg7YEXiEp4ZNh
nMbqYpKVx/ZYovgJnTcN6wUxB+Vwuiwij7SRCQswc66jCeLwGQhNnnt2TRhEIeYdMh07lQe5Hc9C
zUKsXC8Jx3q8J6QBnPWQWadC1LFOUD/rKwQtfVA7iMktuuacbUT6AcPWNZt4XDtnVjWoK9CQGr8m
qzi6fr5uRbOBQeGzgqfrmE8x6arIhgyYA93c1DySBN+/U6E9fBauf1Yl2FbOB3JYVAnE0SEd4tpM
wKUdcXs+yihrYeMIg0OnclEKqyCvxHDI4aCTebFSKW3X2CTH2txl/OtSxgHkdETdYcM8A+jFbcNk
5JllaFRnmd0l2NnS2xpzCgFTIKBhZc8pbqYRCyQvPiehn70UgvPM/0275nGiYNcMfYDi1G7yug8O
Bwofs5qnKvQNJLuqo89IjKoIbWa421nVnsE9A3lE3kdWab3NYJxP9V2Lz96P0D3AVh7a4PKvo8gA
yzc3ed29qErh42dfROTY2JURFO0L6e96AZXxLnEgI1acgFQ4TnD0DsE3WuV+CYb0l+EgOzXal4Ya
sSqJG6QpiRXRu9SeYDpmIWzndbcnCZebofnKC72Dd0/MLXECLDrMk/y+sjl8S2DJmQjrEZqd71mJ
BhFF863mTuTCOVx6sEdz3OFocvfQiDHdig6yYMNoexvboO+OPbcxr8WrV6UkqIcHN/O2tsPjtqeI
faHHO22GiwltjUwHLaEsLOi9wfoP2tPPpK7fW8TugeeIp2kc7QeT+oAJn4d2N6CWC6H3NePbiZRx
chG2Rx+g3ZjNFDL3CSiLrQeWJknEOlXQMkoFDfTorrCmnw3Ip08o38HFIGDcoCvuS/MtrRwfBYXe
JuaKz7PjbAcTCWnoo3UPpbM8935XTe+qA6Li4a6VbDzrfEBBmmVO+erxNvvIbYJCSi6UFZgSyUbC
SbPyZmW++xM9tykhr8zKrGdBNVWBx/KkBkSW4qCRwoy/b8xcadYu1RimzitNPjf60M+V2wcTL3SM
lmLzmGQ5ueut7hay9Q9Pri51Wovt1//9P8Q0bPb/qPuyJUmRLMtfKcl3slHQBVq66sEM2zc3XyLC
4wWJLUEBBUVB2b5+Dnh0Z6bXVOWMyLxMSAhii5s5Drrce+4550JkS/g7wlSnc/j6lC46bN/S8y1S
x3jupLH6Gn1o9qgBuDs0RXdXH501/C6+Q1Jw7FdPFi3s5E6uk91vyfobGB0X6JL+ymLjX9aK3tVP
08DxGkck/rmaNBCZUvETlU2Oltxh/lhNTrypB4Bwee2vIfwBwQDMHhVGla3PE8JHFFg+A1T2oyId
0UWmBdjAMyyv3QzpZVWN9GJWabaVA00EO0qFCRy6FbwZeYMFOfOe4rK7A9Jo0YpGostPjq22yz+F
KttL7kd+Mu4Gm2x0bH9ThZAofQCjr5suj5gEIpQoA4vkViGVGRnWliRbTzq8AMjdODVqT3riv6Ux
8qa69P5KoP0vbB6QBf2ZxNOnqumStPbnzNvBxZlCt9s0JhFAPMIRZR5UrQRgmNQN8ALH5lkgZwAP
0zXtmfvUfYG8uL/3aDR+SCvUkFcYLv7BOnn7BVWQOFgNWBHlmgunfaVyHPMZOBMoAHc825Q2aH72
pv2Pb8N/Jj/Agl6GXvOP/8LzbyhNGJmk7bun/3iuFP7/1/yZ//mZP3/iH7sf1fWL+tG8/6E/fQbf
+/P3Rl/aL396silb2SJe/mHGxx+NLdrl+3GG80/+n775tx/LtzyP+sfff/lW2bKdvy1BKfOXn2/N
c4zNXd/+44/f//PN+Q/4+y8raf72/KWXxT995seXpv37Lz791RUhpqkPJJMLMtPZ+h/LO/6vhAU8
ECwkjMGuCcXpsoKA+u+/eN6vLv7Bwo64nhfSmanYVHZ5i/wqPBrSIAh8lKg5Jb/897n96e78frf+
VgLKrbDwNX//5V0FWfiEB4y7FBCTG3iUvWfKAOtUdHJHf5V2AmmEYUxJuyL9RF+bAoxjFHWr9NUP
63GEU7DFF+o1opyhkitbSS8yrjCZWMc+hBAbU8kxeFyu5v/rAfVR5lL/+C6//H8wosh8lf/1iLpW
pv8y/nE4LR/4OZzIr6jl+BxNpAmmMpm3mLfhRDEuGEXSD9WnT2BZgTHzczgJ8ivBB1z0JUedm7sz
f/fncGLi1xC1YAFqBfiwfgCV5//NcHrXfJeHzOX4RRiYYj4T8Z7nLCwqxHGF/BG07c8cSKwfeTuP
uisYnnU3U1JzH4zJbrC+wvbfKtTVErUNoK06p3WATJFPN9eU/gtH/+4VkiJ7Ih3ApeUpQvhmU+pR
HXU/mntT5/k2H4ciguD2wa/p8BDy8kq9KfFXMY8jmfJgC+nTJy9v6HFS/trOLnMp6QB/mnZ6CJpE
IuCr7WH5dODKcF2qIvuA+HrdUdT+8rjBz0qAiXnrZgd4R9GdVOaZIxRbjV7j7lvURNCcXaXFxiVZ
cw9ioOMS2s5E+sNWgmPw5Fqx9kINymntp08Qqo1rlqOKSmiMiZdN6psB5B932n4s/C96MuoSGJKd
K3dAcph9lWNaXcuM2A1WDATcnqquNpweB5OAd4hG9L1m7hNVzjkg01bHU4Iu7jg4Fs6nWY/TG7e0
5PalD4NNSwL0EinKqt1ysNIvbTjCugFVmdNsixMO+pWmEEW3QXk1SMdRxNJ7dEfr1t58H6gYYMtF
yg7h7nAzVW+uYRzak1tNv5UTgEMiKggJ5/ucWW/tz/5ssTbpU1KXl6CQYq07W15KUqHiYR9hWCzQ
UiTrN6ZxpqjNQhWhsus81FXqblFx9M52EN7BJkF6qJz2rzjG5N0COA9YgfHqck6ojzX4vazCnVxw
TcaURdop2cVC5gIxRdqcMsWrj0UQHlMk8SSg+vXtRqe8cLexNw0XJoMa+RMlp+UwNal3IrnnbYw7
jvtwNB+sEdm5QKQC/7+SviDdHtsfgyyRPndNWYOUkjTbjMj0EgcxX7dpQe16CkJxCjsnWHUDIuVW
50F8InERzLW95tZ9Q0QMPZHD/YNIzZ2kU/jQeGjygKsDoowBi3l5CpB6OCQpIrAkqWxUKRMfpqlX
8UomWXhcBkjsogYfc1W/CjU5Z9BkoXYNA7PXsfEt9DgmyqekuUEKTiLiT30Uhg1DJbUPNmSepcDK
00BXmyDXGFQmL+EyP9/7Kmy9PbPGrJRXpYjItZ9tBc7oYWzSyLbUPTfzwZnqJNJd4QIP8a95PiQf
BuMI5LNa7Cpp0g9og3JNunBbtM06x+DKoyoIjl3ln8lsZ7rStqRrOgKpSka+dsKMXVOcVeJbfx+m
Sf5ceuEtyQEwaDoOD80yW3VbJidixvg5Rnm+VhkyGBSppZabNCb11Zoq3MM/adOhJnqIqfv0hwX9
5zb8x20Xezgiu9/jdgw7gmXcE9h70fMS++87ltjMZnFEVToIiOm3ZVmEbgAizClFJwONVsI9Yc6K
jxYdtEh+8+aLPRLjr/xWuYBw2hLlsXkx80Ud7PFbzu18PZeXclnRnQqBjDNwel6m8FYGxH1e1lFW
rOGLK0LY6NQMUIpsH4H0QQAnRs+ufZ/761AKc/cLyTZZyD5C9TFc/NDWuzpTp7Ko5V7SRq91XbWP
vAW0DI51eq4MQAw1ZmibCu1TqxxcaiTNgLjqcWtTFzfemR6bGNCVO4bgPHr+S6EMQ6A+zy2hPY6b
XgPYCRP/pc1TeSmLyyiGaQ2wvUXX55g8xhO/ZgygVRoU3wC9PU2D7tdvp14xgxI3OLEF8l4SLQsZ
gG6oYeC7l6Xhh2mANObt9jtJn6yTzprj2LP06DjpVjeQQWcBsAiuDFCGBDzIVn34uXoWDd2bqotB
qMJBZKDyN0x7e6o9d5PJ7EaIdO+JLR88lfsfTaGvAgslPUxMJodlCo1FAQuSbHqUgxwefZPuRZsC
0Z0Pter3b1Nz/q7lKxzplBvFDQgYprx2gf6OQA6sICBjV6fzXb7LhoHsXDrpXdIJ9+KWI9wMOHkG
FISuqoGZIPV1SrQaRrg/MHfljEikVE+wHc8LuU0dHpVEHdsc5MSSFTMhIkxOtdcP29F0RURiL705
Y1ediPxQD4Y9Yf3xNz0VWEPScQrWYQnzHNB4IBALGOB74R2X1aywORh3Fq4uramrC6e1BJYx9s2m
GnoZJZnaoWTKv5Op/+oCfalb1OZTb8xWzB29B50BScllrHd5OGJZyVnyrHrZtyuMIciIvaBe+anX
gJ11jvNguhoA16uqp+N+yssStIYu3ADT+MC0uBU0TC4ldKAH6YBGtcyjnjYrmfXmnPRZuokHIYA4
mnjNZS92TPsQCi/LxDKIoLmTO6tixBSgkn0vSkBNo8PAnRMzVyzJcrBaNlWBLVFqbduV4Ng/HYf3
QGFqs4XwsN/7WVmCvypRPS/9/kJcNgLHEUCQRLFrR1amEbDCjx06+qzIPAP8kXywYgyuHgOWyvAM
NR+Lc2WxQdeWtlwLGDKcloNLA3JKzFjt/v0qtfhrvVukBLKMAF0TgtAP3uulqGfH1FBk7VyRNrJ+
VW3FCAx6WUmAif18ulxU4WHZLPI9GIfy7ABq3hZD/SUOhG5Wy2sDrk4DlogvofXM5blRajxaQDY6
1FqvQO2pT60BwDo5hY7a+Smfeugp2tqJUHmry0Ki9N5hVxIbVyTjZztMJ5Ub/zbW6VEPpn0MuuIF
0EiLVdEXkWn6cO2ZAuqkeATr2REKfY11XK9kkBY7ZC7VNZ4s+QvwB0H3Py/uIQOhzPWRqnH6ntWM
yuhQsrADbiFBOwD7DaQMGGNvYG+TrlPOwAkwWxv0iAM48155mbO9ysGj4yaIGik76Ba8GLPeFpix
fhbVJsDAiiv0VOqbPoicoQVCpkEaBBHfrLww/gFXCezYmVO6T4RC/i6QOT4llRQ7PWIrnNzq5npV
+KCoOue89B76dIhgagCCtRGfBwTPh0q2+jamyVzEbJqoi3N02QCH8kZbwY6oKLO3O0+S9ARmefyw
3Pj5GYX18IM3HYa0yx+Yo9FuWPPHrAv9h+VAtPielV21ReMpVFPJ6L4uc8tP+wfEG8FlACCxs3NM
A7B6ipY/f7kiyyENupuSiEWDmeuYufn02fJP6PquT4TXdrVcYTJfZjD7YDZuglPv159qhP13rgvU
LFXB9mHStE9T/jmHqgAX231cDopNwzrOFNt16L30GGMfcK2RtyIc70EYeqchsNiJxwbgCjYIiG+K
KsbeBp8+rbNtl6GAUlU+kBfljse8ZAgpWPUUBoV+8il695mwSE7La6QpYIGboifl8q5NUFOUZZGt
nSr7gHKBuU4llr6jqzMHigcU59CGjYQgCzmvSQKItZqzHhf6gKj28eGIpMRuQdlHlBiYjZeb+rYs
gHyCQjjrr0tSA8aYvaE0f3XDqXsWZRPlYdkcehv762SqnYdqjovewgr0lp1utVAy6n0mH2znl3vA
6rdee2Ztu+lu5uGQ9nl3K8NweJCK9xs9ojwdCCeP0tRPH0KJwv9yyJEJ1fUkz2wEcZFlqPfmg2ru
dYVMw/exRcyrcRqjsMdYUO2XZWUK0i/GcS59psJHJFQZsMDqbIBevDSWoZ9t2KEJi/XtyRmSYF1z
N9k2FTZuh3xY8i8waMt1hRovaCYZP3Fc+hPaWf58tLzWis7ZpqA7vL3Z+MfB0DJyPXibJl4PdUbW
Ar4eUaKRE6GPBfvWo6Xaswu+77Hqsm9FGsb7KYRprcKs1fxrEIOS0AEtu6Uc4oqob7IOvEADjkvT
ZxELfbVFjAobbvCBt60iVZT0EqXvOK92BlTqp9H/qEER6OsP1dSJy3LrsiB5yrJUzAQj/h21HDTo
W5GYfUePYXFwff4VxYrhgtUs2LJO2aNiiPTfYvewSL9oDc8DiOnLB1Qskg1K+j/s5FVrDykdyEDl
c1OgXpVq/y6L6iFDh6VPIq470AXFFBkQl0FpzPsrOhcdAT7SI+cML82vU1qwbWnb7NTynu3bqUTI
NTSrnjXeQzsM6iASx0SaNc0KAYl67ms9HlzDwBp2+vLwFlc1YHkh9GjMfexssu2IGsAuY+xZhwX4
noghbWvCyGFJc0898PCF6O5dHCI8FZ1CgBLKLTjD2TEnoL+6vtM8Lo/KIPWOXomp3NQpAsuWt7B+
CzIUR9Gi1tsZlOVB0JjQ4KkKxbg2qkhQXnLuuvrmzwldEtqfBw+O40fb1qtpzu2Xc0U6B6ZtP68B
5h6ntTy7otnmPIdyWavv84MKKe8+VT0i9QyAH/Lh2III36poaG17cll1RzIV30s6yB1BPzaU+YL4
DkGtc2911yAVjIx0vXMs++kUQH4LamBXRZhCej0qOWLVNN45d/ghm4R7ThwwfCSn2T7I2KMzR2ST
AJMvD0Dvoq6ajn3Y88N8arECAS0H9+f2+yFlyIK4Ayrp8lqXk12qqrM/+M2ec7AxkMKNn4oEPeRx
KzJQAGqOcu5wAI9IX0c+xGuI04ZL+QouyrTuCpkfx4TVx9DUZOeBrfjAgq+ZRI/QBN04ULj88PYI
NSDwzNUzZVO8GetsJm+3zaEtp2m9RM3LwYppp9E5wiua8rDkrdz352LsnMzqwkEiPGeWbCp8pE0+
eDIMV8mv0icQws1u8kHLLLtSH1qQoAFx4K4UXOQPgoMj5KWg/VNYnNFJJltoE7wbupc7yKYzGIFy
fc/6jj4SDK+RKEwdBwmPmUurU4xNLoxPy6NqRKn1LfPoexR/lXDKq5JIQbE+nZqghIROsPFa2XSK
aijcRdXlTxVcO7eCiTSikmAfj5sBPs4IS1aTLsEDH0PxUvs2OVuEjuuk5ygOWB1uK2P0wTTob5RK
1m/LoUYkMI9+5fdPrehpfnGdxD+2Jdm1k6H3AbqTVZAYGMRlBuzvqn+uEfPdvBJJydt1DK1jNyDI
E9BzOrpRNiAPmlTFLuyDdD+6+p5QWD2zml1EnIAiiOG7HBTG7Jg03dmbXwJHVa09P+m2sH/fpFnf
P74BTswO+BovExcoV8Slr4HlTHKwKBgONwGjfRT7WkQYipBraauvFIwLdJF0NXxToHROo7zg+foN
TTBC8ChG3gpmM3XDYzsnwiQJ9LbQTb/Sb8lMws6Ok+ywkgYnhjrgi7b1b+kXBOXOno4wMV3ZhMTY
fClIVZo89Tmtjrz1qzVzOywxCWyqQD6MELpXl2o0bF3lodmLMu0ipUODCDbOTgRkkTBR48xMdKC2
uCwH4frPhcnoQadQL4kZsKNkwh2mLjvb/DO6lyevsu0FtkWFlAFoAVR1eXn3pfnkkBaptUr5SU2J
wl4m3b+SdL1zxJnxB8KZ7wrAX5QS/l4A54B7H5TgE29UY8ajskP7WAxhdUi592Ct/lHTUiFd1xAB
+wxmSnU3AWVV5tQQN0d1tzMn6ELFLtD8In0PbWlZ0/koqcvgOs2Hk0ukeHtI1eRu3iIWlrEPQyrj
ncewrNRzBpWWAwrH1aurkv7aDkn9EMeyXlW1N35W3h2KgXGdw3xiDwFJ9+z1Pt35Ch1dbeY5O581
QMzmpI/bGgxZaM3WofWcVTkN9XbBKKo49w+TYHpV8+pbZUC2pSaAo3Re7sJYe7AwQIYYO7rYy6Gk
B5ZpdpfM/pbzVEdDXgf8OPox3fWoKhrO2gekt8MdVCtwbuNT1haPy97QeJO65hW6bgQ1WScYv9es
B+a7DINutDEICg2NwooUL29DA4SutEatlIIRibokAFvpThEliFXesK0m6cbVENf61Q+ufQe5SMZa
iHPnqbscAhI0m9jNHhMIwrZ9Iewxc02xH7IWphYZFFQQkCBRGvHXVwmarrk2lU9Jsy/nq5si5ma9
B6fgELqyHN08jkkRVtt0glxah8OnrtwMMtSvlSfLD6D9J49x/mKwCDnNKW5EcVtQgUbn1erfZ57v
isjz8ASdwEclgRHBQQh5V96GTk0UdQOuQiblcXByM21EXldHKaIFi22wVZ6QCHyd3GA4gVgNsVyT
fipzGl49JF4CPiLLFV0Ovd+vaaeCc6DDZBdAAbOipE9vyyHVIkUGCXwSgD98YqdanZD3qpOeNJjl
y8Mq9mAROIcONhkQ5nDf69agV3XwQPeOSzKq0x5kZxHbY4gbhVIYjbeOLau1NScAYe6GzWB7M4Pt
UK115xQ8OyhN6DU0MAn18lFgOQzMX5jhLTbcf07hPex4QF7CkAXCfS9Pb2lSMzepig1UgI9OB0yt
dsP8Es6PICn7UZAEyN780vImxN0+YHfwwX+HF5ZHTVgjfmAxdqEWGGwZx9iA2iCyaXwl89azHJhC
JuDKAgT4AOFiqZyLb6S/a6B90oRVF4fpLZRBBXKpEmQIVobImXqHHQJw/ddjS5wPNk7Ypm6KZuNT
fkAo596LcYC7PIoD91yXFOxgrE2lRb2gF2332IPdFZEJyvB/PwhRoH2fx3vUI6jZzsVRLth7F5QG
ju9D0KbBBnX6HZ8XcUaADjK3ykDRN8PFoR3OMgWcDyrfytDuXoNwj1ndJWu3VO6atYncdE3c3qtc
yU0uPk2WIQSyFAxAWk1bBBcjRgXUU0iFOiwHD1qWV49nfJeEsFoiGPVXTL8fdZ3lh7y2CAts97MW
sdwBd0yKiNbQuwHDRtztUbrVMOq/GcMeJUqI0RuY5WeDt2UzbObFE1ZaEu/sCL66R2s0KGAxPRqx
74zQe8znNooH/Q3SCnp8g0w5oHFagz8P5G3q9jAbOvuFAp00NgfSdkhVMw5IC2nXDXI1dad3TNW3
Nb9XffVJawUW/Zwa0cYB0kwSiJi8xMegTPhvTV+jKTeSASdOI2GCNWRU/ovOQMv2qZ9GqgAX3sk6
mF5J5e1LqFkalfDzEEKBVAbx2dFgIptMPokS9Lcii9K5ZDYigoIKLIMLz/+A46Wr7qKWU4TOIHtb
OehYgJKXLpVdKxpsf0+xu1ABPSUjuyjaJZuu6EdglM7GOpgsScMRkLU6vSShi5KWIpuqDt1NxRGk
VDOPlsCgZSNU218KgPIj1pFwXwVdeRwELAvqaYBGTHnew3LwE7ZSqPhff38pheM5WtX4+R52AP7b
jwXZ0G1pnbnrDKlYVDTdDyz8wyWoKdmmQwnVnNtNV+qCYAUd9ZZqPX6ybXkylR8/MzY1e4eFFl8x
Ro6c5BORo7eWtrAHKjYLIpOyEcIRksPkDzXQZ3D2sRlelvh6wQk81Jl/Rk/IlPPIcRPQ4TmFkhNp
WYB1MTJm9DdDgSpSOHgUZKyJzmk6mkSZPDzGGe6+Q/qd5+TJlmd+FQV+D8QLtEZofXIA2FI8DLrg
+9ots33dAwOPK/lDqGG4uDDQXU1DvCHgeR3jGX+WXdZtG6EQZg/itzJhwdUfGgyCOUKffZ73Hc3O
suDyNNHPqZuWD/HoqYexHb8E8RhEfZra3YLuLwd/NPkeNcgHwvq72wM4tm2MUwbovytlAbhHDQ7s
YVVT7TCdkq9Q9L4gx5BfESmDkuSOr4GAbKF0EAVUE18tv235vcvBc/HHTlWye4uLIWtwDsAnDv5o
6VVLra5Tzuk1LmCG4XR9/cqLtIGmEM60SeckR+El9AZPDGR3L3XLmwvvXDh9CW8qTz5CohZFk0/C
sz8YPr0GlQR8oCE+Vk4BXhMrnXCd23Lc6KY+Jt6gz00Yo02lM4cm3Nkx6RUv81/UxaJ7isPki5vk
8qvJuouTaljON/nXPg34Vid9jlakI8QkLAx3ijTlgzuBu1sXmEqsh8CGDtBzQl14LovUizBp0+PI
4UO6aX2QiUtBk4uvQON9AwNKKLm2S+oqUPw7tpbgxtH0I8BKkJ9yRVejVs/o/M36aGDpdmRFugER
ajw2rYn3lQQlJYZ266BCoIx7gn66ohSoajStdqO0h354RJK1JtSN19RPQE92Oz2eNPsqMWFQcdRb
N/HqTTaA32RU0J/9Kd7CILD/kIXdsHGnR1WO9fr3JGZ5JLrwkFGaHVFm/kTASdjQzA/OmccfB2XG
p660HOZDptmj+F/+xf7usz9TDREpoTEKKErAmonH4WwM1scffaCqNq2qAcgJJMdLYVAkn7ulWAFg
HApXr4aXi+5WPu2hdMuy0D1B43auGYjZNk/yiPaOPYKjL29ebiFag9UwfDY2ccIheg1c/XEYwNLo
p8EeJ8duYQI6XJbDUhh0CDO7og2huwOHFBw79a1V8sh1wD9mPfR1VZ/tAFNOm84t2kdcWv/+th2B
jyk/smnytzysJEjBdfWKJGSW6776U5jjNGdoGxEBxmn7M8h3uxYK2AC9VOv8BTL8GNUapODDWMcn
bHXVxq+Lgw9jAGhRwTXPsd3w7Gi7kp34TDFR0PecYrdYOalAdum7FPaJ+cTXoK2I63KYoPvewIgG
LG3AK4Dap8zfQdu6mUqL4qb7ZRm3Tdoll0IkL46Nb06hmlPV2/Q5z5oHtKL7/HYvJlB4XpIBckNs
qkUL0zYEUD/8wH8hReZeAy2wOLigGztT272AzidBqYXOsexbCE/DYcRtgJnk24aJyg/UPGRgT2Om
4QE3+IAVAvV5CLJkHdRhuCVQcZ7pSLo1VbAEYxi4qAygljRkz5DR9FfW0+8+gwPGZGpvG4JtuR1c
+DzbZnC+VgOPlHTUlY1siADnfPGRJt0p2Lg3OLRMIPBwsrcEAtE1qSgUBKpHDSV2tkMlXvre5z+L
pZASjE8AIi+ZSNCILLXk4HiMgAdvvUPbk2GTMAu/aaT9S8F1nLM3LCGbOiAxhFZeuV+ydQNGNAod
mq6SQt4IbasN9WixQxHnAXr0CbFkE29030NzspR84aATR46BgziSl+9eNqjnIqmqTYIBtqpUO11x
kp+KmhQnzvritPyCWHblXiiYOfNhyE9onIndFPKVVjfDc0GTc8t1+iXPKWgTQeOfApl9qFXiXws/
/Lhc3eUZbsInjbL7KZy8CZYjU36ABZVYA5jTRydTQJMzaVYlDWcQTH4WFaoWoMx+4L0TQ8w6pNua
WecDuEgUSob6Q6PGaaNFARUwssZTGSeIF617XqAOWeJl1IaDHfLt+FC7DG3e4bTwiuXjUxNIcYdo
cdUwrz0T2zcX+qAMsGeYnJBtuBSFUe75/lY3t3Z6LVXXfRWwSOZSfm0CRDstrQEM8WzYvMEs2vDx
PIDj+FARgxhIA3tanga0ytYdfFx2RqojCiH8ez6kHwUBxucLzaG3aaG3XGrGwSDOI9Ctq5tD4OA0
ZbN9C9NyvkY+sk5R0TqhO3B9cux/P1peExnUbR2xKHn4CvA/lzrdeDyGlhkVkMe3d1gp1CxvR7eg
KfX2b6ARzPHA7ci7EmJ7LyJ6lcpQXH5PxZoWao232ZpJ55QHdr3Eop6J760kO5D8g6MDTSBbYt9S
m/ysRJqfl0emBqyGlmXBunE9tvHs1Ox8keiPMa7vCrpe1I1whBpl3ntFmV/eLkTL2KMeGHJabPwQ
wLrr3nKklf7nJC7ik03N0WdaxKfR9nDCn+cwuvcGEXBjd+elrvcCTkgYDX3q7iCxbx88WwAKRaYF
1xECOWYMl7AlmKG6BkmeBeW3AEOSqU5tFjBqoXchuCx3b5vvBO+cddv7yam35SOQlQGkBHtpYo8e
Qy8gV0jwE6yI41rV+bQGjcA9eGNZ/KQnsREDEi4REkJeeMEsaz1sOT4vsTUPdBAlFEqeBciv+uHT
Ekr++2xtaajzp0wX2yBFuRpLBQOsRcFx/ONGmA8jCKndWCLw45ULuVd9ZwlMJMI6hBFFiKZR2Ug2
A3wroqWYI0fcHa/PTuhg18CWtdfJxx6Sw6/NFH8S0PluEWC0h/lZQGBhkyYdSAxugeykbgvEdgVn
qwDrAoyzKnC5LJJCbXWM+MGqI/UkWPjx8JRakUKdVzz6KTZkh9pPThdAtFlNFNAQj89JmBhgRtVf
eI39M4SCzn0CjF5XBIjxwP/88/UAX6HxyjrpNgjtgF5bHr7tz4kmGytk/eqQ1N1Q13WOlBdA3rO8
2wA3wm4ypP2WQIx2k2VS3MAwQoeCnGI3UjDpWt5YXiM6sZsFf6+diUbLxhhoJDZ1aU7K/y3HYrwK
mjS/pOiHEmWDJFAFy26TkLpdmTlTjluGVG4hW/QSbbvRPK+IujDMtqYaYEG2IL+qgZap9wF8qwZp
BPwNyg3AYbZRcBuwhlTQ3cOgUs6FrlpX0PjNKd1fDK95+Px5eHHiIdpyQdZCnPV+eBUF2tNkcdBj
zs6FdhOk3aHNcWUt/HkAU/CvoNCxU2BHcmgtaFSm56j9VigLAJU8pCVQfZfRHsRAKVGeHn8wDRKd
kAFYlIytwRPvNiH88mFblAR232v+1I+IRQqetc8c8sNcCCim2aYQfXcSUkVLvZwUCUUaVUKlFrcx
cCWB/KKuYxfsE8mO2kIlhrwx2HF3omBmDdq7qVHtSkz8c+Gxv9IyEPa/uVIInFwAJoTCTeG9fytH
/2nu0FnIYPUsvnXwa5X9khQBmuE4nN6WgysKdvND7xPpgTtI9zXtINiMSC743o3lU1BUzWFq5ikb
qPaehRbWA/DK8cu0fM0COm4ZFemh4QI2CNreU9I+ASKUX/NSwqymoPu3EmpMocqCL7cP9XX5WNJ+
HbJu2i9cSgNaz4k71R1okwaHXTR3+L0EICeFNErciVzqjKRXz5nuPW/AnqoDkHbnHQziLJS8Rvex
UimsnEpzhO52fKCeZhFEoPS4HJqUQdSYep9jVo8H1UAe5dQQH5Vgwex8YIMLGSic4Ek5wLE5Mk74
rXdNf/V6ox+MRtuRhH9/W6HlACrM/yLsvJbb1tJu+0IHVcgLuGXOpJJl+wbliJwznv4fWHR329Ip
+4Ylyt7bEojwhTnHxPL2WNHc5OiiNz499iGnCCsjImXbZI8Rzj3Vlq+tcOBM9QWBKhimefIhSwc/
VufBZrlsxqzaj03ISTAv8XtGeN6kIt397xwPKg8ws1k4nItGnPDN5Of7uRnW/WvTYNh1VbvdREBu
XxwEso5Hk+ApoXvWMz092moWHx038teusFIafIvlm9QdV0kc3w+h32A4bhT7pIWFsVOnQF0Mio7i
JDXKp7JT451d2eWuCJx4lxmZjgGzHxeTruAk14Eq9y3P+7Tw0IC6PLdXYZ2HCFq2QWgUvz3hs9oD
XaLpF35Xa5m0+rSRG2SsT8hio0fuNQlMKZMVNwPdreI32ibrGYfyrPkYIDhwKgSNDiUDkyIexPJt
aRbf/35/kZqgN/cXw7KkHNk1uXbmPu/bl0fusLNt4/+NGCy6sWNnJtQWJaFoMfiI7NOAnH8j9cUJ
qW/rLki7hXwbiEJdDgaIkLwgKnYuz+1TPfYMxWZR70TKPBSIVrlklYFiUhgR3ma/XeZas4XDlt+4
lxK67LK6ycdM3Q3zvrRn58EMKuBpVgSLIg33gNowhVKLNp2XbKdwenHjyj7LnX5d0ekj9Ek8BIbd
Qg4ejAZXIV6vTOV/LE/vTsn7leLo4wz/qm9uMZ1lfd8L+1haY3vsXL1CGpB+8MLYvPTuDK5BtorE
2kbwpzmneFCcV43MGNopPXIYNZXjMa+AkdaTWnwqFYCEjVIQl91Nt0Y3fnma/rA0/a7W1WQKwZ8f
juu6QhizCE51393SmjEvEx5syPzwLBzzeVUjt0bxmAVntQ4BR1kK5iz0uqCJDNzBzG6zGb7FlF/O
z/0UoUfIiXuyPWr5wK7BCVUheqI4NMXJbpGJwpDaVpkVUXMQCCta+oXQfE7SVD1Kv4PiWtOW/a29
4BMJVzET0FUC1OkSh0G5lnsifLPOUVenAt1LDX4rPyCIJtmC4XIyNk+l711oEI2NweIXvFBr3mQV
3/YuaBjPOgprWsjHSk24O3YFVBlkS9RXY7STrR8PFXaAWYDLsAQhFJt3hk1gT2I23V6QpBtyIqZ9
wW+9lGVmjUlB7mtUceIb0bXQnIR7afkgbKt+lC/VwLos8V5L24i3tIfWU2UG+UHB7ZrioiC8xn7h
yYC/Xei4Jfw05CbAlBDMU7cYVWzoSiMULhbVXeGwM/S18PRi29oleGEamLZJ4ucQFeVCR0/5xU7i
fao2hyFudqqYzGd8vsChI1g+PY3wSn6VOfrm79e38ycOlDmNgR5Htw0XqTWq77cJGoL7RpUqzInv
7Xwdlh4zRDwGnvZQjGb0IYwNa488J1rjFa0eGkehPnUZxJpO0G8Hg+AXOcWeUjXnp2QrKr9nx8wF
5LG3Em5bDrsHRlx5xWQEpX1RlfExjwz3q65WDrJJrdvQESgrBEntLlUihBJ9mp6UGXtg1YQWGy23
gSatr/agbjMkBye6fR4l7Xjsnfj3FxCY9MltIfYK9d8e7dg4M1s/okHihJFPD87fb3YKomp2LjTz
i4LCkdllfB3ZuquzEDnCcX+vAB19MrZp3PZPWERAcDVHfv3wqDH8345RtXbCUJldJd6DGJErsuJt
+Ezr9oxc+yiXwGhPAVJNqQbbodk3iORQuRjVrZ7GzRRr4aozJyrPHAickkzNg5plzrYhB/ofDOH3
8v7ZmydU/FaWQfn91gjs+rY3NaaNmmOsRvzLi9gsrHaNC+SpG5Pq2CZefL6vm7XWvSL9/5kqnnGK
Kqt7zlym6F4RdIA7/GqBLuaSTQyu1K4NxaLWi+bcwJLllLLXIsRFAw811QLlY6CNZ02HNSFFw6Pl
muu81T///Ux+E209n8maiQWNreLcS+pvcwEFopUgLoV1N1T0YrLwBzEVHHHNYFdCQfZjCh/xFoGm
MNMPA/KyICq2Vl2gxoyM/mQ56A2NvcYo6pEKkolWbezsMu6vkS2GQ2NPX8eEZGFqBXxBSIgWlG/Z
P7Z7kvX/+z0dAazLNclWxbWQNztv0MimTkmuFXqw0c0Wbh5eYm/JncfmrgetRETQCRw1PoZjmjBd
T63uzLEvu2DrFraxgUmZHOT+ja4fHB/joGfXUJZgXItHbSjd58gTH+1C9c7yz7JgvHjxuE1UbU9g
Z/O5phtdjmWeHgcBeLlo9HgpFXitUHY+On/4KBWF8zxX7wdWql4HTtT0kvoaKXW99GpHXd/VCXlp
2k8slU/Q24NDbMbt/j4SCWwvuMRjMTviW9LpZ8HaqOoNmdbRg5Op7fF+4d2nEmbXod+f2DCahLyc
hYjNvasp6dIqrKOnhd0+i6J+23sqei370E/Fd603YXo48CPntYoVXgzv1vhBuNNz9YioS91YiNI+
YQ+z5kE8+66X9EkKbvBcdLfRQsoaMbSQOgJNC7JtYeYIVFX/599PWjE7qf/8tOmENVWI2XTjmG9v
v7E1FE3eKxG4gdlSIJJYvTIhzBbRQIGFCztn0fmfF6/RV3rufSm03jtZnSmeNUbNVbUCTZVqkfho
IlWCYWlEW5E12NUz9WXojO6gKigjehM1sPx4OiAHO4hR2a5wspGtrhPtwB/AlyjG8QKANzyMVUUL
EhDZNWnDbnKUi7xO5PO+1OoVem5trwdmCS5IH8TKS7m8/TAWe71wlgF0RJP1/rWLux5pez1t+yxh
catX0LsGG5122OqQwVbu/CZqHVgyYQGcC0ihn5DkIWVjvVdgA4PwshI9jrUmFaf7kD53NHOjqlrF
41z/po9DhorVCZeV7plYkeo0/kdasvb/uSwptXhGcvcUDv7nN/sMx+gatiwQRe4nZYQPYBPAHS+A
W7ol/h6ttR/cBFSxdE35A6NsoVGEIP+qeZIWDjC9SqgbYgZYM1f48eTdySkxcsZTyRQNNvFGGqVK
B63H/d8plR7vl2gdTtuKyGzFQ/OF4EAuzKXZZGQ7DcJ72eRucVHBT59hsu68CSNIC4YbbhencQjA
T66a/9t1yf6r8GoolsLlBWVnAs15wyx74PHsUDAWSQK3G3Lr/fJWnby6ZPoXZ/TSjQIiD5FJ3UGy
nXyEzAwWu8qdNmmi6VC0ZmsBLdo5n0LzCMySNujxPs/0oYucM0e0N1a2+WK0GD+5KVhILrbmcRB8
lmqCv7Qd5kJD7uVQOOU7WbTr5apkO3Smvh3O7VTtZBWXs2y+3eXF1kSrJtWZAe2TGVbLWKkHlokq
XBBVZXNOI0j11quE1OUol+TgWh6M0ErPUNc+pVUrCKzijKfufy21dGtrsXem//LMiC1DCYEpR5/l
wUbYAoChSe57biNFrf24lxf2p4DB9NnpU86R3tR/jVGrKK5Qhs0D1KYKl1IjXc2r91Hx7r8es6dh
zyrzZzJWJV7Zn0xzcJ+MurpDQeSf2Z7DFxNK8SkY65pKd9J2lgeUCqD4vQoDyaOvJw1YoeMTIxa4
nFgreVLJF1mpyfqsF0W31iaH2bXAT3AokCSqTrhpWov9aV1dcowCcgeiuXm+KHuX2XUarQY/Ehep
Ny5gGS9Z0DmbcF/ukJdyDCYL6TOK4C+jC40VmA+U/qhP975Ur5fKl6Ac0J7PczBErgPIGwYgbgoQ
eiiwAPrMf8HCxVsfp/KJOY6+1aa6XQAQ/vt9VxY6f9x3ha6pjoMz3bDY/s8shd/bWietsK1hYlgT
+2GZu7JFbFgOwVNnvmDnFSulzOBKMVjDddsWL32SB0t0pOI1U7OrOzIiKUrtGM0vMOI0dNiPqT4p
2zKMDHitAKij9O6pipBQHSlhEdoJe3SX/mlALn9UnQ7zQRcwvEWuaWzbeQ8JK4G7aCXCXw/K1tdr
9DaIvpUCI9Mi8ZmcDKqW0I27qPRhce9kTVUP9tXImL0XhVsvame0If5OqJMgeG/yRvWObJ+50OSf
eCmbFN+lrjDD6UPTIaZ1MtxEu2oyEIgo9Y903oFLy5z8ysgbBMmJsNmFtV///klo7zbFgo/CMLgA
mY07AIDewEaMsHdyVQftFfcAQd28Cy5eZwUXZ36B93jNMlvfy+8HRhReEkzzS+HjV0D2GqNlSPI9
cdDx0bC8eCc96ah4fgaMwHa+P/SrQM1KSGjcMaoR9KCwZ/pwlsB0TIBiA9XWHryhTBd2OjqfZfdY
m5/vuxGsDwjkUw3XWM72g9GXtVHT/mfXqOnR4U5+MXzm5W6crNQY63jQVc4HPSDsPCtewQ2nK9/q
XfpS5SjHfhOeGMcaxQVI/bpmbr2KFcPZU9kp27vhlMfyInc+dlXr4yv2PKTURX4wKZMCcM9u03aE
Etn2ajKcpdp976x+PLl44qGyAvOanyP3gVbafAIQ6q5S2fsXlv1D/iHo4H4jJSjyJRqydC87dDLo
4lNnqTXgmmYefsUoCWeDPMhZRJjKgFBYR/kboG64m0Pt1N440IoAfyEyz0zN3nj1FK9q2htoCPMA
TPRMF2hj3LXWePXB18wJbH5aYh3QZ+BmHFHlIgSZUlYxdQGaaIppO1Ja43PdjdD1I4IdxwZUIAqw
XR7l/VrL+01dQ4GV0xrI59Xmftd1nW7nFjDZg3L0nrIOgXPdDtuu6pObY+O/4q5D0A53p5NUXyqu
H7PTHtnmzjtQxYcady8v6klncTmMcIkdv7yOQvSHqKwhN8/2Pn1ATCJ9TvUoHpEMJXtTGcwHO4i1
hQGV/lsCyrWq4JTRZOX8OJp1DOKq37D3+X73T6mYnv5h79PfMJdsVwBtmTk6LAMc6KVvGRdtlxDF
ljfjJvC6lVzJp4aZLb18CvZZYHxE4G7vvWTC954gjVXCaJkVyi+7nEcrChYm3VtFF7HvCIdzZ3Ch
sVCwv+g/vTReuWwffk65dq7UPPw8cYoupi4+Wrkb7XHzWk++hlYfYIvJLjL1LlFqgLJC0LCVb5W6
RO0LLGjjzNtQs/H7w/1cZbEz7Ea5aixyi/O+slzG6GmE1T5JVtIy0fKo2t+tK3XgDNuJenmTty0I
4RqFH0A/7dEqmpaHX6YeNUOYRyOI1k3ZBMdOimOd2MZrZqwCtPCsZPZtHdY3zag5ndVua9ds1orZ
T2L2/VctiZsbUDMWdBPuwHmDow4Wo19LfbantHtmvhMtNUbkLFvs9rlsUQOSh9RegjzEwxPjoMTR
xhyj3UoggdLh6I1LylZ5tXUxtr3/lR5qZt1NcUpsc5eZBxJogPyDObNDigpnfFqQ25kOuNT0aXRA
e+brIjVzynbu1EwQgrP8Ck9qsWkCMfIgQvV1vzCaFtHIPNKokqpeYA1HjTkwWxFa/ITxDZbaZP50
WX6hulbRyJZtvp541FHJKwhAK/2GLGAd6QBNAjezz174BQhk8ZzR4rdi6DmbQMEk3fjZKyLokRnp
hbIF7Xz6qLbKXS7fyeIw9ng2504xLFj73z97u2NaEvaJs+kGVyzkH6sukvD7z27ZUXFqvfamKbQm
YGYw5UTZDbvgKQoJCmmzIv9Ve9TA9nb4Azh0MOOqiLSwloSbTWdgqpVHR+shZEJzAYComrgbkpyn
vQQMmBFo5t5rsn0/2T16wcZcIBWIvkfUwXSV66TtFpi+vHjNQyICju+bu6gbxeFe1CYDKm5GE9EP
3yy+6kVB2vLZT13MHNAh9ZMU1g+svD0nJax2Pv9BqFWrrhy7u12d+XcHVjDcK8Lbhn57lkMoHunK
ua1YJ9XWUUoZCcAwT0URn6OmQ3oxe96tsNpbjbo1x4CrNjK6G1qXZht1bX7kVvrrhfFaADUJGD7b
PxwqnMU1sSo4FMs6Mpnw1DtPajBqI3hQccqAsA/3KTbzoxX0yqq0h8f7bc8c9OuUm8khnoe8aUBK
7t9rgndGZfg8c8CqIWi2bOJt5lXeb0sHjW6PWMmIZsnqxV66Ie+yq2Ey80VdkBJxt0hGo7WKTJi6
99vaqJxcbUSnMZneUVcC5UiNpaa4ZeV36nxSj368V6kHn1Qz8FcoTDat6XJI0L9L4kystPydgZAk
7i5YX4NmHBf3Ys1Ry2jPhG9XDw7IM6PviWgo1GyBdrTYqm1krUk8Lhc9q9rXvjKqU2Bb7VnOrYeg
WmgphFnNM9uvHqroTMNvMxiErYBc6f9lkX871mUZYDDjm10KjJa1t0fQ0rUsRoA5LaeqJU4ya8RB
vlj//Uq+NdF0ZYsmT72NN5g3r/P62Zg03JBAT+DGx3EDhwYciZo83zcqOTnbE2h7AneVhAMVFvuJ
krjWiv4o1RvypZrOYc9A534RB16mPnZpkixNBl7r+zdz3SA4owShMtSm2FQ8h7nlL8PBE86i1syX
zD+ks5hp1pUExD5eplK8Gl6S/qsXeHes5vrfYLflCgx6llRw/Ha2CbcpIVj3znK2LbLuPrja96wK
EmVZkhuyLNXaX6NrruEaIUUYUnO2nyi7e61AW77yutC/GfbwQy5bO90qDqZTu2v6AGZpXvtEIEt2
Uq0svzb9uHdxFiw71bS2fqGYT2ncXHsGr5DykO7rJEn96npbxs5VW/in+z2qGNU7oUZ2q3oTu3BF
hManF32S+wlQRvlJM83XDtv40kAFREs+cF7PL3WVO9sxG77Da6rWgd4ctbZsEPJnRDR7ePOWoCKm
SzIN0yU0jK00nE1h+Vg5jQOkfm4U2VK2Z3nRWz42EruFo/OPK/+ttcE1mFAL1aLdsG313XkbOeXQ
2g5ErLvlnAi65f82WvIr+ZKN/BWyHsaF3vQn6XmQBb58Mbya8CWvrtYj4+xTT+DQylVo23rHP08D
ggdLCdxtg85brvYojo1fPCpjah5lX172+SrlvDy7GiI/jyFGM0LFzdzQ2wX0eVKhHQOB/IBSEXlF
0VtHzYkfNEYtn3gAOwsrcXmkTCRU5MxUHlpbb+AoYJKc3422lv4jqs74MwTZdjl0mjYzo3SHltZ9
exr7nUFkXVuZyynS81Vgtcy/SbggkyndJowNb13eLbomLLc2MxGwXv+Z27pmv/Eat3mQykOeK+rX
GLfLQZnVkmqZZCfNy+uzl+qwu+v0AoDoECaRcbLHjvOsc+2Lkm3C+elOHOIJHxMdzQCO+O/nxjvl
EL8gc32XRsJBocrd7c+nQlwqFnaQmvUy8rH79AyZDlxfde+LoLii58o2dWYU194q0PVE1UsfqR7T
0RRka967IKpi9I2DW6wcOQvKdItQi55BU+h3h362ChRWRUKbYUYbkMRIteHT7VSgKR9Doe6QqU/r
CLbHtk7IgEclY2Jo5kUrQIxB7sHwYyARTJvxXnFNA3ndmWY+If1EXuZh2eOOdx/h3O8fQaOxrbRZ
e/qqgU7UVNdZ0j9pccBfU/F7ykLu70fy3fPVxTmkCZWbFo0PxOy3049OG9wkK+1l3zffMFl6Tyao
jL0Hh3ExggR5Ao/bPKUCKZ9qV8u+I04hCz0So/i/HczRc7bmDFOv8rp+EJVW0fyk1XrQxb7K0/QR
4KK2sa3chmE6ORQ9ZbXzZnyTicPg7hxMEpWRJ/CIQrPqV622t7LMd8og3bngHJbxMOAIVzLngGI4
2+VYlJfEuE0HNK32fiYqzY0KyCe2N0MJ2J2Avb1PCiATOhLPFmnkIWRsjO8x+sPb3w/gfHx+nx7N
x492XGV5qurU/G92NHpJaZHawiZ60EhXk4eDdsxg/ZTpaC1T99vf/7V38EL5z7HgpxemKNKNN5I5
cDN6luvcSe6YnTbJv4WYDvDLm9bGM8zp2o/XbFTsZ+GGD9g0/JUXVckWRpmyYV9UelSJdYgplDTE
U5ynP8DwRzupdBO18wxhfby/0/12bzmQQMbAGG7T7OgHoFWvk1K0/7icxTwx//MgcrLgr4ECZLAB
kVbg3x67E9vEqU5nhjpgyIP0PCgUHKwTcT9Af1BXQGis+zjdSVYg+dxb0nVA3SimVgzQvdlQ021p
RZhVz29zrex3aUJUmK3l7lWxh3E7mVDX5FsMjc2iLEqF5wLgQMBT4AiUuR4fTP1n2Jb1UUlQIAm2
oUDzEQ6h8nDvnYM+EYfnGzhi7mrffCsNcL1iHKuhYqhR2i8WkjfG5b14CBTEIqZPksj/5ASxD4h+
Zpm5lDRWnqBuaVjTyNtQX4avGsu5HTghbVJjdSuhQkr+jchEdVtZSrmRMKW7cMPJtDmHBmVUPdOI
2vkFZ0J5lG/lV2P9jzNe097Cg9x5sTrLTFxMm+I+xvvt40Ja5BI6FHlUaGN/nHqzAjchkD80yTKN
ig+dAgukMY2DQFcOy2VeZ0W9KpZ03/lFuhSpIAmjLF1lARDgobJpY1aRexZSuUiohiHd7w4AqhP9
2MJuvccC2ODuDtmiQyfXRy9O8tPMEnMgz4bINPzi9W4AsIOmM1Tbxaix155slIb6GJATnVgjvdB/
kD89GEtcJDoWSFapcp9loG9bpgmy9cSYnu1BpFfiZPWXuh+eQ0HikmNUONfUvt+WBvRz2Z/LHYMK
/W2NTjfdsJSMOHNaxl/toJ5i7kBb1wi9Q2h6z3eSAemGz1AQc85VP971jaAZ7kiKuItJs35g8DH/
mEODlqjtRmMbzm/NAWDA/dSp7OZ7NvPzpoohhmzpk/ltrBlXwA72Pkjs+oWn+EpqnmrNb2gMEUNL
iRsuv5WdqQpwdrLMDpC6b45vqns5dJYnamdYBADMvm5NtNjtAKkAhNDwfmoJ9uvOIk4u+yCtiK2X
Gxu5ibj3oPgvjH0HqMD1TEyXNRX/ljCwr2Qzv7bT2BzkJjYyXv9+axTvancTEBhCb+7BjL+Qhf1Z
E/h57bjdRA4Ee6d8B8lr29VT96IxzXu0fHWJWSdeGTo4Ewnhiaqp33cCWzlmHGbS6TPqPe9BsT2i
Y7Vlr2ggYBvNPXuVueq0uCFDomkO8iv5Ylaetu3aKF0S9KTtffZsZ/lS2O6vr0Kb8gsWlEYexTZK
gj3BD8XJagjh9DuXHnxIy5uWtu2e4DBzx8MV6yAxdruxdNRlTWl3h1s2anBWmtQHUlkRK6gz2PfN
4IM1+32likkhFxkhk9/h5aBY4azJBnqmGmifmLyt5oZf4oJOdutUVbm9lxvdQKbpME3R2vLDYckF
rG5UiwFRUkfuetTBmEv6NjmmyjVvxweccO4h9Ijh+/sn987EDCqaktVECc7UxmYe9+cn16bmAAHM
pGyKDJPmiASBMfiphma7KQrhrMM48o85N4plNcXEYGVedzUGkuO8MVZgC1YNLKph/IiBKl0rbu7s
5FudXjKgfFxbTe8dDaGfAzPcyLu1hJ8wA2M19p+S3c+D/Jngx3BjGclpyohLgNDWMa4dN3pVNrcg
siF02jUYCl/lTMIK/Y8D4cy/6B/PwZl5IVRTh3es64b55hSOM9tsTK1olvdREpp3bqilEp+8IOru
LKrSRK0TWITDW/wAN7Mm6DLzCSybkuyQMnsObR8P8rRFLOma94G+ZYp+l1ca5EknwbnsQY4PSwc/
3WS0xGYIiHaAfwL0mx+Y9qZLPzb9D0Ag02WkIy0NsjreyJ2YmVnrgSzHqQ+9W+8I+FyF6m51WGxN
UoRbqwOC0yWau4O4xcaz9cJNHRVrf4TzEje6erXTh476+bEOWtJfNJtAEmzCig7WyntEYFacayf4
Wvsup+mgW5sAhW7Tu+kzwaXWMmuAHs+1OVONcVnYHcOomXdJRUN6Ctg5Jy/PndJWJxIEv2YwdzCk
IxaVKmKlT9tj76ewZhD2ktnMqnUGoFRYmuDn2vm1VlZC8z6Hpe9cWI84/xgvvEMdAI1gDsOuUaWn
xaz/5vMNGm9E9h0y8MyjbImsDyARgckQNOaVlKvU1hbX47fAilpS0MzygMQO8ICekEjVBWuCOos5
Fkg7oG5vDwivKhEDPRTihUqtxAvjQnpJeuVlQNt0jGNHfOJjWeWRHoLgaokKm8xN7+fjZxF0zXrA
+rOvUcOgaJ5H4YWGbjO2xZ4Ut2ydj6Qry8JQBy+z1BnTMWNmg9Im1ffBMDHC9agSS+8ZBUdz0ucE
S/mWhlD/xxDLeSuO4cg5SC4MB30kYNq33ga7SN0m4J6+dNQmfCpSr1rqdZBdGesqx0hoX/EvKRuw
ATGqa4fs63wi22EMd0MnPlZGU8wpnPkRYdocHDfou7LO3ItAWA0YrL656Mh5Eo5HuRq3/AYHsHO1
Sye9FqUBnS9RPES1AaQPJFS7ZlDSc6zHBMT2IYzOMr4RGthQD1m4Sxl29bmnfM6N4JtZ+f6OBS2u
MWf2hIvkp8/E/pAIoNKGFl7iodef9TlKV3GwszZ58WB78RNT5HbN4zPYT5bdn3UYv1nemV/6PvvM
oqq5Ep6DfDpNey6c0ObKgMN77IrcXjpcecwWyRWfdwbHXHW/jnSxsGNjZU1J50Bw83xSXPMAXzxf
6Xjj1rS/7bItOlAOpXcbza46TJ3brZhsr/25nzfS8unv933r3YTH0gAL0z/hiUJv+pbwY9SuAMdL
0mKoT2JxJ0iOZhKuot5co0pQV7pdmq/j1Fi0V2a7LoO6O1pKYz3F+QiMVwtvvRFYT1zo00rQEeAO
ztxllFThpprNikGHt60xRtxOs5URoOUnxxmHq/zD2j+0gRJ9iEwifZRgYpyjoG+IA/KYXSXO6SmW
SaB+TNIfcpLZziF3ed2qa00nwsx17VmOF0JyyFrItGYwbp1IKY59bhDJI8BwmQRsf7RS7Ughy181
xBUVckiRcskN5nIw/IzPWVducU60P3IxPRcTlv2/H+X3HT6DD8u2GaDpPGFpHf98uiojrbyBCuXX
HA3sbnkWLXRAb6p5un2xmgz17PxCnL0OVRyZAIavbgHl+zCFVXgIUAwskkQZrtjMMNBplrE2NHbQ
/USQLQqRcAP7kZGkZbLfaNLkojgknlB5Uv0N59iOkNYyWT4HhrufRTgowW31xa3gl0VM+CnUcp7y
jgLmEtY8TKnpg+DRdPHy8YIeO/iaQcnj5j8yT5umlVFbpHDyFFsTba2dLP+1hlZwa50o+odFTZ8H
SX8+kfGrMzhXQaWiSLDnovO3Vkdl+D0qLfpl8nuAXc8O7aom56yNmYfnrgMLnuy/zTiIcU+UDDyC
tOJUVskCs0aWTamN7FjrgGUPWc2vaByHeKQVGFVqjzROH9oa2lpHQePOhzbNDf1ferV33Ro/PlEH
bGTxHDI1mK/C334F0mUwc4awyaXWxhJ9jxxMzS9dIaDuJ5n3oektwodZIF0ndejXpcrgxR/q8VSl
quDZEGLcbBxjyZVc7kgIQwRel9pZczNCV43d389X/V0dz8/rCGD3cNGwlL39easIyhYZsM0yzViX
hQ16FqrwftCVi3wz9KlNyGcDXy5jfNGURJ3XDvrPkFRkqj9c8qmxzV0v5t4ZeAf54qhGcggwsstW
yQpTfO3dSEhUSNxnQswuqCZP+8dcQ3/31OJXcVnBU2SitZYZKX8ces8oBPCYekkmzoOgGiKTnLWy
0elfrNi/OmFx8LzZ2Fx4Ba2b2r/4Gqu4yI/Sb0xOgWWlXyewGqu2ReMSxa62jxpmrFK7o9gazF7i
4P9+/Of56bv5Mds2G00U6ciueO+P09PR7mOGCct7796hMgaY7PN49PqFRtjNQten8DWwo11KZgWP
jAD53Nzcd4n7EhlLx+IpTeIrEhknxL1Z+kQQ97aykyP7yE2G5T01gC74k+b4xKbzH6eN+7WwsujB
NOl16qkunoeW3aaXx/GepOcfBHA3uxgT7aZv828Zg2Gyx+JvRo4FjmgBzs0gerCq7jKFavBVpGaA
3i4+gI14FixsVprph0/NqkYRT6RlFzzoeasQtasXr2jvfdwxrH2tag46AOXDY1xJg2Va++KYW8mx
tlP3ZpbMlHA/oorrvsSsL16g7fa3TqjPrfAftC4vXgqz1Mlky5pD4pHoHoti0Yepdc8WsRx2lBS0
2RoSzYv0vYBwipdOBVIfoIoE3UGtNK/MOuDSs3Kx87g48dB3Hs3Ef43HtHgCl3fzyxb/aZjjaZnd
M3mPe5Hx6jKhMV1T82TPqaUpx7KgKPKg3C7b3EtRQFD+KSbmDFdwUtleVW+0MnAOmU7AX+a2zmIc
Ga6Sx+peSdEhWy9tQKc3ifU0CCXAEgF0OZt5Qj4H7uZUvrYulKDcOjFrPaMT+qp1fesZl5O1CEM3
/+zZztOk2/VPI78C+NHGSnzV+M2WCT7LeWVW7rCz1Ax26WNdSUQZdefGyhzta5LdpD86MzGWIoCA
9KEjf82JJYbFAO54V8a4MyPyi0uC4glTEeqV6EW29iSPlAJ+XxGmAzGZ7NwH81s5ceIvAhPM4kyk
YsjanXKm7rupaeEg1HjpWRHYhbiQA4dBzFDrgzZLJuRbDvIxURKwEvMhl9/qG48sWyU8uKIsn4j7
e5b4Z4GPeFXUGTD+miBbUrzHhTmM2o5RGfeBWeFaRU6/CBLnhzsvqeVeWr7QZ3+BB3vsdcZZMiAh
TriAcgHhJtPiswgbfmsxi4DzGujo/KPYhcn8iXUTfisEN/97iZXgmRV2vfIcmMZ3NyIsfOfkqmip
7tTuirjw+/AmixzGO2Y/Ei1a2yyxYcFmiHDWRdNHj2J0j1HcF68hacprzJfONZjMqxJAm4hmhq6j
JYvR63pv49ehdS/flMJYhpkwyKzFZic3b1ZTdVvTLCLYVJbyFbU1dbi0WEd69WFCA/4g1byuMzAd
9TLvFCcToYOpBbo7t68ym2FIjZvbeEcU6QgzSM18ChQcqEab6zhpwiePCeSrNvSgNG0kZCYlvq1W
/lX6ajEu8LQV+bjTykjBPhoQL6xZ6c3MatLYMu7mux6GItHb8ZXVNpzeyXxSwCZ9sMv2KhNxytRA
YDxOBvKRZrhhtLcvlmCq10wlmMyIeF6vLfIPqVqABo3LT1HZBqu8VGqA1mCGA/R8v1ItkngMtiAj
olM0TNinEVOwLfmuxJHx5AFwQ4MR4Owf95Njtd8sQ/lOv0MQqkJ4MSMS5QgmKWVSGinbZMDWR6xR
/BgXpX8c3eZZtsj/E0IkbFMAgrfQJLuWPeUnuP7V4j5yYF6NBIIhqJysNhPJHPKrGHmTJegpuv9j
68yW2wTaLfpEVDFD36J5tGXLQ3xD2U7CPDfj058FyTn5669zQwTCii2hpvv79l47qseto3NZZF08
+FsrqTBBBX131Qsr9FDUbBQ6oh+1ERMobqIFbwPy9CjBKK8+T/aNI445KXJeqlUaahhDPVd+9fwH
xRJT8zrgvz2NM8t4TDF/kaEokWQp0Um62Y8iTtpj1SaG1xuyfUFY8G3Ugq5E5Ad/UR3A28ERX6iN
9efRbZmnhwGiWeRIQdls8yDv74rJNUnEhuIZ1HLJhU6Cn8AFqr3M3AlvfgrnfK4mtHGgrRrTArw9
NeF2aW9xCRCDqcJjWpqECV8ds9fKjVFnH72p+CsVsdCF+mz7MEiKM6WTHZ2pce5qGf0eRhfI5kBo
/cJgze2433YUbFYYRo03NBe5N1f3zz4TsoTuOPKHOahUedH+4DOwcH53MBNOSV4xuJYWKVaD7mJJ
C64xRd690hODgPOp3kQ1STVubPwyE4JL7ZyBKyhUSHAzS502WbBfaAR0O0tu3cqL7bpUPimWXFIj
jY8KQSa6YcW3DDNFibz/9Iethwn4GyUtxM35dXo+ohMUGRwGQgZXNZiiNZl+B7vR7Z/u0L0Nsc43
h8n5hArzFmFeYEVH+66lbXZU0j44Bn329oeLADIYeQ0FyEW4myJ1hVWrmwHquCT7nqjnq77AT2eK
Z232ORtKcc6AGxGg3V9YVMlrrYunjurd8t9HlHSVSkeIKWfsFGzF6zL4JMYYQDkxV8sQ04fa7xyx
KpYiZDu0CPjYEVNrK2Bur77amvdY/LaUCTbrTINQIhTXkibZyi3H8EzhtKA0BihmHlpzSjS++dAT
VR6QL7KtMMmGrpGs0uKe29I9uS7ZsVN5Vgt92PZD9E23hLacPl01iGd7HzCFg6nuoOmhp8W1szGR
ZK9LdxZl13RP6HNQqIYt1vxuExT4k1L/6NPKS0RsoqckLLh1CW61kunXpPIbTybMG4sqjVR1FKgJ
0NkGWaZKZE2ahERDDfm5EpQEG83RNmM2z0J7VnMjcfeejr6G+qhGRaXSwvUAkIqE7ILgIhyfkXWB
7rwr2z6mvEFbLWxCMHl9EOwqze6BJxanGOuAjFBdW6Zy8G1nZZj+69RVvQdZWnjKzzpBHkijI9wO
UedB4fhMs+Ih77NfSgvZpf4M7OAxj1D+t8NekEyglOYDjLNKqT5twJ1q2f8qnZz5cvKoOcFJODsc
rIeWLDfh96fWDu+mOxL6PcmvKaHMlU1MtHSZ3rN8Wvm5lmItLQm9r+BkahkqDzAHjG/HVPBM9WTD
BRL2DvT6WQlYhPr4qFQrHGjbeHlLFkwxONwO+uugkXHj1MRS1KnpDfZPn+b9SgofBtDMMnenmX5X
pPghGigX6bgdCXf1ciAwZmMdqWYFa2egqe6aBoUoE9AAyanPYUaotBlsdBBBO9hhP4dGPwB9xHU5
Wd1Tmk43jcV8aYdnOnE/lLyCSx7sYjuhooffKOSimRI5Mfq2jyH5bcqgvg5d8TCATidO4CBIKE9l
yTKwqMAbtucoGe+GTA6Bqh1JNf0xGhUSCP5+nyjhepyXjkzcKCWJX0TYrBir6Em03Jtig2SvOuel
ZPphqsr8aSqoxpsETCfvmD/p8J9WdYharqrMfdfnbwN/5qiIs6NWPyeiFARmXw8CmEo7P3yttKLa
mmayn+BDrYyxCZCTOnwsxBioaUt+slMSpjHebFd/iw15reLAvVth9lkj6F+PRHDvBOUQD5U5XpPu
Rm9vg16B6pC+b2RxUIt83c/+dBu7em1MAS1a1hIuXYEyxT5BvPG5fDTM8tnxgaO33E6mUNzNoqu9
A4W+EbTONUYXdckkK08jTWuwPUD5wVzupG6GKBPK2VigfbpEiEmzr9ah7rceFY2ACGiV4bYXv7vW
BitOWDbEoluX6z/JqXtL26OwnnTcxBhlmUaXxCnQEsSZgHAbMK2C7QGuUzNnt5SXvst0r6MzCWyQ
rBFdLZONFtXlvgnkOVSUcVco6ke3uPwEAgWQXYxmECfLK11MvkrlKzGItzaPv3XN0led1pRePJ4S
hVgRBgUUM2ExeBVzlqHtXsomIGJbt7/iWCXKQT2h4KyAqxpHUDJ9Bqhwoh8ft7yhWZkB1iwfHJME
euKVsAhK/RHY7FMg9B9knyXeFFsXXwt8LgWCBxt8rX57bVKA/Xi5o62aEJVu04no/eHkOzoYE8KS
tyKMxg0ZoDR1u/6FlCYVjEj0KwoVRNa2p5X+AcPHQdLBB4NE3PD8R9rxCOTeIvEkSGyEAoSvO/B+
CEPuBzX0aqvSKSXE5xDdznwt1LT2nPCajZsc439ZQ+XTq+TLqeK3rsy2mktWjgZ0YpMW8WOSjuG+
tcu7kZDEXQ7PGn/uZmxnrlekkBpA4JSiGvzBIeGNlrKvq/i3FYp38HuoIalnYwxYC8yb69QEYmVD
Ti3wFANk+y3xsq0CuHH4QCqxE3H5zL/TLiH5dJZc3ycCQlKLziaS5dUUAiuFmnTOyPiGfLat6Pqs
U2YszCLwu/jZdJh0ufJBPhHdVxzdQgPNY/ho5F0xbIP0WaVnHep1eJScq1rpyIDuuBiZxnOHoo3K
JTQaY6yuluVuSqMD828gSqnC8qWYig25zz1GNPBVwvrWzUTfWBFBgZjGlKP2XdWALaXlxAdfs5xV
yzLeM3zwXGZFucmorbuiCqbjLKD2hU9MvXJUbfL3MEPBgwEeUPh9xgUcGZfJiN7sEcsvM9B839lR
u2srbVgjUg2P9T2x0jsc8fzFVsZ7HDKyAFiPVgMTIkNa3Y4b/8HSku9G9OMlHftfwuZLKgkNWUUa
J3b0pkxKp1wqub3pLXs9Yhs6AlNHMi67aUXhtQVDA++FpcoqjqFBuCGLBcfGNsK7TrS1HmG11SJs
rrnPPceoVrpIRv7/Egcdf0xGi2ANHgKZuMAxCqN3o8SAv83qN2LDjCyNFGVdi3aHj2pufzhe4Xfm
ceRT8dS42CNAdUD7aysBIWJetSMzU0lgbroUHVZbQu32zT2GG/DBAACJXlR3GFTSEzC0tdCSZp/Z
cJJ9QGRuk5QXJMwkBKhfoUolNi2KFaWi35YVfE9CWY1me+8r9WwpxNXHw8WS4cuYOrTAh6es0e9U
7xn8zHAHhRBcnp49wQ1J0W3jWOzJfWZ1Nq7iPtU/dSTZrh4rL73NIAx7+qi7fn5sdPI3bJvOypRb
H9Eos01IkX6rJ8GtGczgDW8/tRA6QcJG0W8X1UfGL7P1LeOLDvGm5tfHsGOWXoYMyNZHymnhmd7X
VyiJNkuG59ZHsNqVQ7nOx44v3PDOsrE4V3nIO49FHrPblVmFsx4z0kLQpHmZqSkrrAzt2khKVsL5
ez/l7lPXdfGx1syYkkg4IGjW46s+bxIwtOtJ5VvB6CguonTDY1eFeI3Ym6g6dnHUH9owdvYql23A
8huwJbMRO9f0vd934LZ5T4XDAMR6Z4M9Jj8oUZSeyCwbMxCtrtNcct8m6o6hnmwudY0Jl+iyUvsi
Wbwi/jLdaT0JcLJF9tmG9oe00i8p+pNQS9yIobNFV6dXxfcUJwFEvj7xTDEnVykzEg/j2ZCo+zHo
932WR2vgTHtT5KSsWKyFtMyKtkihm0sdNndrJjgDjIh2ea7oW2PenaZyQ4LTKvRL64Wln3YxZci6
zIjtl1aO1aV28Zosz9ZWE1ysAH+ybevWS0KWKqs9wzgGrj2AHKutT1v3j4HfVa8KeuU9fotoF5DF
+V7XyorqsPVJMZhhDXr5WUxqeBuY93j1/ERuBb/zNBufzAQQVWTmyWY5PrWP1AMHCAcAYWz0aNRl
h18uoRan3lckNTLbXFkpQs4Ure7JIDKVG6IvhnVsF+7aRFQ8oFl6gbfaPNpV8wpus3uTUZkfEoGT
L5zK7s10ayIguLscivnZrKme615xHvEhmfemQR04H56IeDnrDves5YcIZGkReDC3HzFpkPLTh7du
yuprrCpruBzhDcBbeFuOT/Gnok+UQP/vCHTFB1e2yVnofkJlwNUYBsqMTCd0EF5oBNNt2dgy/Y0X
ZoB/3/w9pOvVgzOF0/nPCfPxCMGsO6XO9d8hBclmJIuTAmWIWXD7g6QcY0V8bLHXp1QebNWp+fVH
UjXJJ2B1ryFwVfMv3UYzDg03unSumz+M8UyYZ/D6yp3gnJpZ+6pK4NVpJ02ILv70qtFHW05QhjZZ
yazc6EaiXLJKVZEN0EXrOrV5DDtlWil64HwUwtoRktjuxiJTWQVAgW/7ybpM8JfeEA0AqM7eoBVg
jGxMmh0iVd+cZmh3FHkE/FV1gEar0S62fPIBJlluWcVI1o+oKqw8cyHXJ/IuGtt4DNR01/pqf+EK
J+HUGE+hEOoHo6FBva+2j/TNtLsukJvMx/WCCsMUD+kp77XsLqTywEs3LNJpH2d+k62GMpp+THF9
b4ogoggttjGNssCLppEveZB8BmNnembpSjrtRbKReg3c1e07Evk6vIzM8vsZeWQo1G1ixkjKGJm8
gPJRtopDrJprpcE2buMe9xaWNPiQ9SGh4Ho285LrOpuqn01se5NuKL916VwrVR/PUkXA6vdUWmTq
19Ru4PulmhTPVm23a63C2lqaprZzBAmSUa1QllTbErW32x/6wnLOaTgM20Jzo5ulDLrX2rX+MISi
vQZGW3loUvL3IUXdU3SjtStkWby3WvVs6c1H3bb70mm1+6RqipdWY3I0m/k9lTkJhbWTbZdno8zd
mlgXKE/g2w1F167dLhTP3OKHVUBz5dVSMW9NpEbtm3ESKx/Sys5uqZq3VbkdadK/sbqrHPlVN5Uz
D6HGKWIu+YgbFTPh/AQ8WaKFNeuF9Zq1zoPpUUfJtOu0zn3pkvqR57WvROk7T6mi+lZTpD5S0Bk2
eW3Jj1xDLDifQTHMWSWoQy69YpuEDk3TNnn1A5ndxtFuyNTBQmVS6ILWztKPTJZED4JbgQD7UUHB
fskmwCyNpjw2ifRpRBav5mAbD3I7xlkdsqaMy/1k1ne9z8R4ba0g3ZYAsTF5ucousxiqAA+dQdMq
TBVcjb+EXV8NifTq57xLhRbYLk+m9+WJHM7TOBoEEhIOe1bmjSkt5bRsJBdd4+WuO88ts26tjDLc
I59/6WfSVe7kfzfKzLzCWSqwGmhJcjQwly+nLESsf+ctx1qZnYj3yF5r1NwkO03Ee/ifDdgJ1LkY
kfXRpNodIYrLC3pDQq0OMOT0n9LIn7pcrb7cqfipuFZ9HQlWWSf+uK7NUmEmQZmDq7Y79zsWfNCG
58dRYXfcx+aHZZwGdOuDkQjLHMztctAwDOrKyE272EG81Ks2fNASVOjysEYhcA7ND6sCAh+2SKsK
p3p00r56dOVMfdLr39V8aBIW3s4yMZ5GVw9PyxnLueQHJDvAF+EKFq1SbgrJshTk67WLpetxIenr
ApfjttVM/VhyR70ORZOvS60OP9Bt73UmK7+Mwn6jatq/Ulah94Ee5JyqkEzNTkfGRPDcuyKmh+VU
AJLXvEzl+9RynduRVV9Q1jprwxhYTVpUCzOQJ+85L51wQ/oeyDfFeCUEYXXA8hJJ3nUzxMG9DOiS
LaeQ+HROnch4I7za3dAXpKmdderDWNbNan4h3Kj+K4aQk9o45kuHhOyQQLLeytjJP8uzaxnyM7XC
aOuTs3Joeqq5XZhfiISSn0OeGytjcolXVmBjWQ31u5gcB9omvCuEGI4rx5TDJoHMthmbgjd43rQU
ghNksA+gWIynqHKGffDpq1FHAjAXTd4oxZ3adHGXBilpwnpedoYGLgopsh9uqVWHEc04pK44AjxU
oAZZHi4bVAzRCcqDZw02vZlASy/LRrr+30fLLu6JnZmL5JiWNgIpfADc1wz6GDGiC6838+6FRYRY
FUGFTilP8hWBRgZzDAUWN1PoH3xtCi8YXeNBmdc6wElvdBUGj7IdabQUT46qVrCE7WX66FQbFqp8
QSTtVOSQaXMImkZ7XDZ97FsscIcYZXWiExSSRuE5r6ibdQRumJb4nDJLPS4bOqdUfOaNYQ0AY5aD
0nGHrSWD53+nLI+W85afgC7yvycv+//19LK7bFrqiJtSJyqtq6bikeVzdQlktC0av3j0+yEWrGMh
5lQBhMFsPrg8UwnEfZrVnpe95fjy8/AURs/WoxDbIC8XE3T6aLcUrdKoflkO/fuBNAaBW0myaZZj
ijE8ZyXKJu6CvOFq/TgVFJ6z0NioBDccINeAgQ66lyyi+N8N3c82cap3szURBZXbzhDipZREeZTM
fHCPj9egUo01vPGRDGDjZ9014A7dEWN0MnPirQqtpfnVT3XKyO7rpzRJ/eehb4xt0c9517PnJjU7
bukNPEOWMkJG9XNV6dUzq4+WctlAy2PejSb/SYBD2Zb1DK7x8+7ZRhAV+jRB4W9p68SEHVG3ypkI
4Z99oJ90v4i/BU1QL7dwqRMVWuwb6LygEKN6j2MmfionQtF61s8vcJ9+RJgbnKH2303SOnbS99td
VEzZjyHKgbMk6afEXrwhzSNA5qmybsv08MUv+qtKV/rT0cEEkCHBYo9on0clnyp+zekTz5j2nDT6
k6xH5quShG2ZfGhxZX9EvlaQTAk9vSwwbyij0t2tIcy2qoGwYwlUmyrLP9bgjGZWj7quU26enQoj
RU2nn7jhy9Oyl6hk4lqU3e3ZoLkcQg89bZuieqg6KgZUy4pbP9r5jQRUbev2tbEKZwRTLrKDGlGG
jgwAtLII52bg/JA6G7xfswK5JNyf7ZgH361Tvtf0uO8pa6b9qDnODlJQ+gK36GU5wZ3jEqK+KJ5H
vicHOFDBbiwV7dXNxGUY9OA7ru3Go2zk3gKdtJSuHvNtEBbMfwwqSPN/YicVl7e1dRvKBXVq2Y9j
o8OvNJA/KL1f3GDOp6smjZMXpwI3DVvgtGxC3YDdINMf+TAQqDbMi5maGh8sl1QBLY8gb+NUMw5M
J/ChicYX7mvJs0gb4MeYFLV8JMpRv+On7OfvZ87Xf2wPRjgP+wm3pWaolJcx7Lka4iD62aK2G/UJ
gaSLtCDU9F1WdtlLX0CPEpTIEgLUqEexbjTEN+lz3KYaCJmNaZ9g0vhMGTJI35P8EdrhxDAZqttI
GM2PRFOOE0aRu3TL9FLYE9fufJwV6bNAjQDkpXzI8uDvZkAC6UXpKLZgFoiHlEoLgV+OD8sGNS9O
ceD5G+6xhwYx+lMMiuWpKh4b5gFwSNOPrrLErXcMotIy53eiS3FbNjTI+y1u8Hj97xiJj0d4pncc
pXSACps2vz20B5+Yd5JhWeDpKBWcJHe2gk6/og/ZYygFV1Sp3ClM7GrVJGHCMKsVq9Jxb9Xte92o
4TVMCbuFC808wMiSSydZ9XfhN7eMhnLq2FyXR9r8KOoBoVjuoK2DQXkKHDlchYyHq0/L4rrsRl1b
U64o3lJQeR4etf7Boifw0GQkVdtknqzHrkv5PNhdjg218lsTNn5OSlpWjo9kgVk6Q2NdUJQeG6vy
b5lR2wc6q+aKy5AoKsVtLwXhpTCpajHjT8tDMJErPAJAAbLCPV9x+visti09LLIdKFWHZH+VrFMV
PTaY6U3xrcwLa92b8lskQXatx+FXGsfRC8Ux1kC5RMs6VV8awUsrQHFl3WrX0reemWm7vHox+dT6
LRMzUUDAdEhI0xp6RL5SfdNcp0OLOSZV9nBM80tb9v+5qavpowMwX2kaDjnFrBzyEVzda8YAk09q
WCiql4fj5Ltn0onLVuUJApCeyVeyTvzypyZT+LQ6a3hSk55UPtX9jfY4z0Ch43ptu3ra5aFZUMYj
VlhS4JNVQVOIIhBprmwUoyRnqGWiYNJsXy9PLMckC1He5fnp5UQZqJAkln3fSPFzU3q4IcIZ9mWQ
6xed6E76kMbAdT/ol+WYDcTu76P5WJ82wmsy09iAGDIZX+aD/84pWMuptaYe/73An1eZTyMIYzhq
Gc2Yfz+6PLtskpGEetFBNf6vn/33AjRue88fopYsHX6r/+88vRer2ge58Oen5tNUmAiI4yUiyrwY
//wtaLJ6D5D2sLKqRmzNpjIvElnojtnNgxUo/TGjXTJlV6U3To6P2Cpg6bvXDN/e5EPbE/lmykOt
U8ynjYUgcLKT4xA0ZPg1BQBkUNHTNEcMFIw1vuLAbk3qVxZVTlhQ35yk/lJWN4yKX61Q3jozQsoQ
p1ZH8S32t3XbdVeHcFET+/dx8jVfAwKBxVC3smjHl2FkEW2Nm8z/1cG5fFCJk7stGxNyk6za6mxX
Fs2dcD3qQfdEAy4/h7p4rV21fRKO7C+GkMDp+m9riD8UMET70rK1x6QmTtIEnKZlhn1yWrPfDRgU
ASKdGeui97Yt3aOemfHaHZNqY4opml1dazLdkFIM1rFpinrDaGesNL1JH2Ykfl2Cpipk5/D/dbe6
rqoVSRI6s/DWvmZ5e/cJpm9bzXxNp47PqZbamxO/xOSbIaZEnIRpqjSS6cDCHo/ISLiiRonUVMe1
nIJii3pr5QzIpzBxN56DS183iefKEMNnxtg9YSongTWlTpLornJ3cIXs0tZs1qIqA6SShXlEV2Oz
VubZsi6A0Fb5ezTv1QnxKKkINstzbeQiz4PaQx1hKFKvMaZfumFA71t29WWbMPIel81/7EPqZLCf
n+mwhR7/7dpO7JAAPT/jm0O2NghZWHWYFJ7IsAmfSpM/qIiaRxIXwqd0Soczy9s/zy1n4VudXLLK
ffRufzaBr7drvw0B6/7fseURFq3+nNf9fxwXLeAwZ9kovqR9q9e0IP73laIhyJiZWTAsdDqFfhlU
t6BDeRL1uUYmk1qc8jeDbKrNcuV1VRXd+p4EjWx4QKPkf4bN22SYHfMQyueT4Vhra6C5TXZOsaEG
QgsT2jYm2PIpoip6GIf4l+EQcEAA8s0n9uIWDwHEFjvd+kyyvKAZxxutvZG6ZRvuQAkmXtaPu8Yt
c7jOfCchZZN5YnTuYzZG7qUsSQZs6+xUFfnDBFjs7EQ1QIt4QEpr4KlzikKm6+WgOqp/n7bTGFuv
EoYWphYf7jA/8m+zvAww65j0hbuKkp+MKnLwuOPt8OJGO7cMpx8IDliPOtQybJDmdRC66Dw4Hsc0
fRUf5rRhRigQIQefYwTzU6C9ZMQC7iC7cA/DyiD1NPGCiu6v3o+dp5YpsK+OxoTIq+no0ORbFe1j
q+f6ZtSoZBeBNr4NFOOwYPUGTah8BNqxI0zNedUdxMwj1kCScTkLNr+9g0IAi2zejeD24f3t+hOf
4peW6M1W+ErzqgwUHyUQJZkPl+ZrMNThHbhMcLJ6ENqZo9nv0jaAaaA9OcMfNl9mcAlkPbmnYlLu
EOeKvS/iwSsQfYf0stxm3xcOCpOkm0FW2FFzqdGAmDdZFWzALQUnv1b+HnJ7jYCr/CysrFS9foLw
W039s0T1cWjBoCH9EiKn92/EGCxYWyPQ4Jx/m7RK6k0yQwpLq9KOjq8ShSCWrQqBj/F9PrwsOJeN
pTHFTHys0MIIathqPZnaSau/BTqcsSjCkGDqcf1Gh2s5THwrcwZytKI5PCayFXtLzAZ6qnkXiWby
sCTIWHRLaUM0j/91PM9MmIr/eXqC4oRyaX3M43Q6ocudTssjMYaSFVCK1mnMTj5JJ3+O97ExnMDf
lpHyRTkSi7IR/CLa9wt2PGqbLHm1OwIswtI1NnEc+9w44r3utvFbk/bvcQOx1C0neWEclAR98sYv
j1S7GKgrD5QUFuDTIHHkBQGNOUM5Sj2CNNQSJweYCH9qz8BvMj+ixgd4qopcOrGB4FhYhOiW+eTi
UE1PWqZi6VseTrF9BV6eMVzsR6YelDYL4MG4zHFxMJJ3ZXdSbQYxhvpDo8x8Q9tOH/S650vEaofk
+k8/0tpNKpr70GPgw3JBd5+y+DGzsy0TOu0QhcFw7tRyOC+Pls0w7/45VvSkZ/tE+cDmoChUyFic
Wdv/3RipFOcUiiKt1HRbddU5zWCWzD4U23dwcFbw0tDMH4pq+B3Pe8vxPCMSQMPh5cfcWkfCyTJh
XFRnEpu2xXBaVIW/Z+ZLOmFGZ0BN6v5IhBjI6sEz9Hx6zMv298L2G0zeZKOeBCn2470aM/cEe+QH
U0ET8CVr/U9MMckhtvT3PhrSs2VJaI76yOUkukOGur5SFfVQp9EuKZAcU0I/FprtHkvTfyPtBZ6J
a2ibqHHpPfd2gcempQEvJORZ/CkaUnZvTn/OTZqVdZ2j84ig4CqEdh1C52esBc9hrQ6HTKHSF+vj
3tG9Io6adRxq0cpq9a++i5/72CVKIcL/3CgHo4GHZpbqmetiXxf6NXO5t2VXCEqzpIdLsVNrJDlE
ZG8nGxuPRjjqZEwPlabM0TrDVcliKHC+0FejrWtI9r4K5oF46G4yT7sT2Okihg3d49IlGT1c6wkT
hNw9jEndrIfi3pdkfU12g6nbCn4ldSEPcUymjdW0jScD2KXw6LyW2AkvdvNPUVfrERX+yPcpDpzM
C0P7rgaDs2mDfteC1linOrmwWS8OYc9dWyH8cxUwIR4Tas89TRR3cF9Tq2hWapY9gpInJytq7JUR
xdG6YXYEfZV8UhJpzlMMvk64MbdEX5yISKHEp0FQokbxUBVkpYsovzSxYXl68Upear/VIa5mOcXX
OIvytV1CmkxKWu81EPLIDlaE/z0V6JTXbPgbLeM4DB0u5zGwN7ALrNc8eXHVuQaOivsCUq69DUFL
XLa5SQxyKlzM/eAv3t1G5m8lXUdmallCa59dwEVPEm38JfyJy1w/oE0iS9M8YGx4HjCVQ+7dRJVo
3+IG+w1tz1WWIYrMHHWgX6xeLJEHhxKrsEEWuT1RMBhynalyHch9EDq2FzdMXaF+tzHNdDE1ANFU
V6exgMI1pTQz5qRgCQeHZNbC6IYlsEp7k2iyHKkrtqCnNGrPakz1v6uztaxY1rtKf2tl82IERbWq
koFUkYReAB0vtKy0Ik5g1FYjyahZ1KTHKjR/OkHSovICwgJiQWFNJ3dQAPWk/UUJ/DAAmg4G9ZIX
/m+VJo1X0P7fSXvYNBpVHfI4VkR4J5uIqBbkfIm2QiyN5xnhO6FNFc6AnppFj+q7LJDhq+Z4l4NR
nyhfeSZWH5vJLCb+Ml/HoPWZBPevdSgUYArxHpSKco0NKm+WNycKVg4eqwYHWOtyQ46UBhVqp8TI
i4Nb7QplayAfJHiJO1JrdLhDJe0w1202yBqKJ36PSDwXo7BXZdWN6y5iPeS4aMLiZq8HU/0w2uSG
kFA80GY4aJ2An2GGz5TJ6P2a2yJECgOo4TQqdCFJp0m92JQfLfM7Y4iv9mRbJ0UwUiHaO+e5BWS6
R5dSogj0LUjwCqUzv1H8NRPBO8vfq2+NUPH6tj23ajUe/UismiJnBQ7L64x1hQicWByAQn0Oyoyc
GOaELESOccRKn6joEWVLm29T1el2lql95TRXLqLnD5pITN0mMDLuzGwjFRmX2DY0erywapQTvIbr
xGD8ENEG9FNPtFRTpZIWtzSu8we6gCsMtJucRsRDWuDN0epJuUCo9PJSCkoorbV2JTO8WuoT8fHx
J+1CebGqodmaykzVCMcXaVPVMbJ4Wg/PBpfFLNgcz1FWTOchDgGg/ttfHnVToqwTyq5/nugV9MvS
iCtisKS2riOVDOupOWhGtGvqeoLHgftaNpqnIby9+gwVZ5fAWptS11FpbSxSwtxplHAOGWIBdLde
NiSQKBXaoXqg3Ud0ymXrRh5jPAQTk+IDDL0sdQ5+otKe516/GbkZeZqosEbRWCWaaVtEYm7Q2IiV
MC40ztbtenE0gdsvjoK8dr+rBu+gHbmh55cJCLFwWKelrzAG+D5G9hERRj/Xx5KKrlUNSdYnB7XO
4xy0e10/Cj011v4M0VDAWZM8nj4WiJyQUzTNddKmhzqqLS8AqEcIpWKedZd0OCWgzFuHhyZiDFRt
Ef1geN8ZU42NR+OrblTvncr3gz4VwvSWThk67p0Zyj3Qx/KSdjhtSb3EqIUsq8n4JlcVJFXf0eoH
P24uI2ftk1nbkaUR0GF4KCXj/kQdHGl6Q4wU3iytSQVDZMDgizIyNQlyB+4F6856b9AOoq1pC9Bg
yHxaOgh/ajXD1HWbumKNUKmyOluYCs666n9jmkInYQSs1ULzHlrpsKOVhAKUuyl9PZvBhDEkQb6t
MA+aEAHJ7KgM2hUTv77r0KNnSv6tYaPewnYDtBygA6VOjtAXDh8m1WMhPkpajVsqFLxlqY7OluXS
sVXKn76fOaxJhKS7JcR1svJfrdZfRgr7N6r1iDgRN3ktEY3rzB/SDymtJ7ca473Vunw0Rm08MajV
q9zX0n1Imsrtf9g6j+XGkW2LfhEi4BJmSoLeiKRs1QRRUqmR8N5+/V2A7o1+gzdBi1KXDAEkTp6z
99oG+7bAtW6hKO6mrCCf+7oCHQAZD4AY+u0qwX5jTVr4/Mqq+vKpGUIbyQh3QRWQUNUpNbpwaaNe
KrFf2zac7SZgO5TIXamPT22eGJflUFWdcVGqoli3mptusA799wsWozZmAvP/OJrF1repcpf/+d9/
u3xklDRSI4Pgrf/vn0oYEAjXsxyTpTDA2iAZ//mmy/eyO/1aWgBZl3/8f34kd79+DB3Lq8vgO8yy
fkPBsAkIq/0DVCJe6Qg0PhoX4m0N3GE2djrrQe/NBwbHcKNJM73pnd5s20mlvxIAEgSvOcuy6lck
8cNJVVcEAOHnGe33PrQd1ruUns6orvyMWR8+iSt6IIoPTVZPktugMVV5LM0Ua3SSpL/SDMK2QIN4
0suIBhb4yjrZakJOz6Oa0J1penEsC/WEC859KnpVf2FIqyKUrZTj8rIANOjhgJS75WVpKaTZVbja
0A4Me3UWfAaYR89WlX4zn+9f6MLrD5HucvkYYyd5gaCRvBRW/I9TK915+VRtqM0Gp2uytUVwL4mF
SK06pcXX/QOj+dCS2LhOyiBZFc1fYnoYqRWzryDMSLxuetVT2uZWl719xD+8NmCa3BUAEAkZQhtg
jcnKKuv0Fl3IiMk8xw2Hna7Ezl0GoGDKTJlDfLFISQC34FI+gx4bQhwV3S7vKM66atcHjPtL/Xev
VTn7dG6bvjGvSdFsE5vgGhX8yypIix2sWLA9B6e2/jjYBVeWHbzZPjUlkdHIGX3G02glyyLdceuJ
X5iR17Jy9oYu26ckaPrXGUjU2gwx0ffLXWJP+6mNCdvMe90rC8wDVU/p71P0vpeuejOVOZFCR4ae
XzIzfTApekrbajdMJfvmbh+1pRfhUMrj6dho8t2q/d+aRgWk5cohz8GD1v0V/APJMGiYx7heVXhD
gHJvcfXeogq6r1DvhPS8lm5+q4LHRPO0JiZrPSUEN9ohoMwcpmOQ3HX92HI7Azz/B0zfgdP32VIg
p5VRrXKXtaS22BnW+4wOUNIbmBtu2Ha3aqEckwqS1PTQsgniS3GwfQ/PMBD9AffZyHA89lFKye6O
coR6gFZ9w0mc9LPyQPGKYg/vSZxO1qruk7MxsjVQL2EKRSl3in2kW39KALYE8z3nfQEO2sZ04XQW
2ZPZFq7IFUDcraQj6SbT76CBF/OV9gW7BfFLGA9ryPZWqCNyzy1uOY2NlbY2B3REdkPCiVWt0s79
UqcLcvVDmeivSI3f2xCAAeaWbZ4inmuTX4Ewb1o3HBlvv5ksmPPmBJHPOQznuV25Jd9zU2KrdZT6
BnvUqmFwu4++WQVtdi4U+27Z7s3WlQO9lDlBj/6kgGHtHrpizOkjD0zhrOYJn4czFPeMrDi3H55D
kxaFOuLN8ynlS+zsyq1n6TfVHX1pvJH2hHMhOfZh8dpTc/mVvzkBTfsmfufITX6E17YhXu9JjZhS
SUJgcT4xqA7Tj5zCGXHVc5eUlFwdO31H41HTqwcnphVQK+J3aTJaMMlWRCsGar7k8cK4cpY+S9pl
dqm+2Rkj42ZuBs7vF12gepVwW61y1fyL4RlYwp8szdC9ZIjeLFYfBssbJWODMDQo8ilz+4YwjCSs
/4yqe0i1cCOoAEEQeaShEPo8WKi1qGwi1sTYqo8FVtuUfXuQAOhyKYdd/daT7iiANBBpBOU4xn0S
+Efndz9YB4YAijU9Jjf9rM3hDcjaARXcOibbZhjNC4bFTcEIPGgZfYlpPpmeK9od8t1tOFpMJkzm
PpUHDG2fjjiYe5VcnuGu2nTXe0nLxMDG3b7wECFx2ycL5jcT2mldq+xaQ12DODLtnS76xAK4iU2I
XjVftQuBYIXGK5YnlvPJy6W1qdrkidscTicLV8I4LYTDmUWXRA3vNpeLbRG53TpPVeB+dAM5cyHb
1yy/7Vt1JYzqMBjduS3Ng6Yp+1yPzrZzYfd0EH2Tr+0YLdDY/Mms1Dhp+t9C+S1QCu4LjbWx6jRP
1xXIJ1+Nrn2WTszeCW/llGxRiD6EqAmRHDFddt3JtZJfTCsQWRoBwn15GSz1hTp7C4JyB2A8YoeM
4j9Uhl9Ti7dLR2tE0/gD4RHcvi77RI5+KCxu2rJCe2kzGzcQRJNBPwsNMYGubPFm6yg1AplxFUwv
rZN/ogzT8KiQBcCpb36NYjxWWMJyNz+JL2xE26DorxoPJpxfaSJxUnBfDkqD8uicZwMjBcUzm5xw
k7j/GMsJTWi+M2AE4aO5iQIEODs9JCfRDoIcoEX0A+l0DIJt2k9XyzdDrGQxJ0Ies0ac1RI3gh3w
kAB7EAIi7IYX4fLfgGll73zJSb4bQXSdXDqvwz8ZlRKY/XVTvSOraE9ZEHzrvr+Nh5j0AC0gVmq4
CvjkkEeywUIbwfXW0NroSkBRSGlMtq+OomHkTzfTtehQhVuoJJAHnzMQiD1AKVyBDRbqwDlpXf+H
LQtCE62BG+bnXiOjm5krx94gg9zJ9/PTRo39D01pPCfFGmOrb6OJ48imc2clZDnwbNlBE74GeowN
Tqk+upp0BvsFudZdHTR3WxpPcSc+jYYrrwOWAKN6VcgY30f1K0/8e2RRQiDi2Bg12HQX0f+ko2My
0/o3IJhrgSIOX3+y0fFIKzztgOauaBwcMlK8J+OP6Yu/Vl9hp6ztR07DRRtQ3sGG+tCTYYQTB00x
a2hcmeI2mP0vxAB0C2mdSb1+jKb2IbIzm2BnhaU7wH2S7o2Jq6mjKRIy7Lbz+Gpa4oYwYpNn/Qnh
Gvb1BoQKnV49pzEI6+Uz2sFW2FVUttRVxW/FiT/ugL+Io1U0tl3ID+1ONb3a5MHlOMmfGH8nvbIr
9tS3Ksv+mfzw5hBrsWKTQSVgWK9mhc05a7VVWZvVyobnkIXXUGVq2LFPrHJ3Uw2DtofP441uZO9E
4uzYpvie2+hXPZt5byKm1xh/Z7J+VW3Q/oakU0NBhZPmqoZGiJNi2lmW+kctAvjC+ga14TrELiMo
xgOmFX68shTdC6g/m18CQpZAoWj0NFJipNEQFsau3Ghasu36bo0hwSA4ByjgVhnVTT3IXR3W2zZi
2IoxKraDTRTGW6TDZrKN+bYR32gCnWxU0pN1smn1eBtX0SEWvpeatMTHdS1R82sMw4karhm7x8Jm
4gFouU5RgTdIWbId3ep4AsNj8oCtCw/130b2moeFd2eY9bZMmn1rG5u6SzlTRAbqO7SuWy33d9L+
zNg7hWigLWTRQ94f9Ew9N8a0leErP/scA3ln4LNVlRE8bHBnZTyOMC5HUK1Bb+18zdhBYWHF1Ld1
P24HB7FtaG+LKN8SGb0piC/WeZzVjmfk4ybOhwOJSfsE525HGyONtHvLT9cMcyvRB+Bk85LZvV4p
+1og36lfMnq5I48PH206TeFDEHeM+WnuNGQW8gTPDXvTx2x4h3DPLGGj5iaC0XATFNeOKYjfR4dG
haY/aQd/bjTgHQhwb7DN2ybk6yE3QG+hogHnBDJuDPgOxPxqhClnVr8N9fBQANTprQKJWLfT7MYz
o3GrhNY6gyUiM5KnuMBHGlEVXQO7fCIyeTeURL7Z6gZ703ZEeyHYK4PN9erapikM1r+wNkM17MFn
bCsdQUXu7HLdJIrZ2QDRLMQ0ZzluTEKiI1osdnQN03ozAUrJdQuVsb1XWjDOkc5/MSaT9JIhkaI9
jaF52pgqG7CEuLAgpFYPN13do/dQnx2IrPPXc1vxHkoIjjNbY805JAqG52T0CiW5xL59YAMHJBnM
tZhegtabrdyacVIbYz+bcGfVVOfNv48toz1Dxb2J3E+25i4u8oMJ1CRuEOZPYh+Qy84G/djZCUGE
IcindWbo+4ZImbzL2THUp8BMz3FnnvIi3Ac4V0hs+8rZW2lcvFIdd60QOysZPGrGOdV6JC2sdjax
onphIK81vVroDgclUvcOGTalckg721PFVxyPXlyUW6GIY0yi4xA6B+5fr1f3tVId50zBmHfHGSjr
nFVs/B1mTUvSbjOqzry3vBijLkDi9zqvz7ibg/L3QA5TxnkzVG2TTsoGCTqOKYXoScE5davdbNig
Rz4JCJEgPBVctYgflgMuyr2SJwy6OnSzcxJzBGbwULDrIjdZBjtmXL+Ze5jwJgp1AynGvlhmTkgB
M9RLgyTPQeoEEstHTBzZl0qMj77ufjE0wmEzsxOXHMDlUGliu0A4GmWS5wSnSJ3GxUff76uWLn+C
2n/JFGqY1Jwmgc6jLRKb2C2ywiSOKvwBGa1VrVTY647AybGorUK/0o6VQRTCkJ309A+6PUxlOZlJ
3ejHR5FMn5gLx98065UnR7q5p6lAEMhnx29CD+CQSoWNTtN/5kAxomAALe9epc2mN5oPo85fhdcE
66tLCh4pbCXrvaueVQADZ7ML3su+MF4FbW2Eyo6n6UFE5mSrnpfYhyUzaHlpImWcC8WvplYIgSDw
+iPRxhdhThVjq0TNtlZzYRRK8OfyLmRFxSkYSE2iYPybMuA4B4MVcw25IbonljUMDenZDKV6JKfL
5XHR0pFJ5Y5ic9iCqRy9BUtDgIPcs0BtjNIcbllGTgdIBwrwPMzWrD6kzGnQC5YkHxtOCa39OYEZ
wRKPHDJG5j92wW7T4F/XduL9UH1qqcZoVf14xxb8qVDY3+BGaHeYEU2WCob4Pi37n++V6AT5pG65
ZouP8aAZfGoHDjiO0WF3DONZqhNANuBlybhUiFL83yHr2xFLcTLE70nPJj5v0sWcHT8HKQyZsd03
ATxt0+iS+WFXM6wG9uUpfuusE0VSrMwBRn0DvTlTeer//EJjRykum6Ovjd8yLcQ1wnjZOVib5p6N
PDQmwOU5nn2JcVw+Wg5N2WDBseoBHgRAt1XfEZGuJtVBd6v26eeNGSrnW9ivTkvu7WgqEZUMB/PO
rr676Emwh0bin5bDMJb+KbPDP0NI3lKjzfSjcP6qflVp5l2FhfhkOTQmywSzl+PyqpwFTEVmXU08
p/slOGchxxToOmFuB3+aRC8N7/5DvpCj9qt07ZzndSgv2qQqDMNik70TP6lafui/v9LPa6dVYzih
Q7BdvrL8TgS93MG6hfQzGPPcupGqIyhqB/prM14x1H53jl3tx96YJ6UqankQgCgkXVXZWMgRrws+
rCyTRzXI7rC8sgLzS5Zlj6OvGTAMGqVXzUyszjRfK96cfRiO7rmzyr+pPma75dVyEBox4N7yIZby
0lPzat06I9aAqDDeIWMSQz/oO0cE3d3U73016FdXMGoFRtSdUemzodCLEqdlQBYZbfzl8/zuB9XH
KjjQttbGaHySXYUEFX378v4u7zTXJrtYHSEi7gZsvJZebUef7G787iYKovnQmwEziiYSKL2QweAa
9htPlrpBTjCuheVQ9lgVdNSlXhoR3KppBmuAX9ILT6cm8iwALzCvKkE5U4ePPA5e4ky+KI3cEiWk
7zt64Tvkt/gvi5npMy8+VYz4yu7ow6mqwo2qDKRe8b1R6HQH3+0Y/LjDnhZD+FqlrMEm2qefmKBY
TBXWHdpDLW/OjalotDUhfxEZwR8f+mjpnegznM/0pIVkULPGXjFs74pcSx/ZhGig6AIFdwO5y4ZP
5qHTEk0293L1ITIvTG+Mi6kOf2cHPn2z/kU2GFEtSvV928MRqHSbxnKxXJWvVuLrWwZEtPDh2Y21
0e8KpfUbEnlZMPBROcdcvvnSdBC+Rw9In8dWm8ZjCP+Uh22Wop+P3KPfxU8hG3YiEjD8GvOhLwO2
2VGpTytB4qRH+i2W07mycdUMVkGO63uY+CFGLLGph6H2k9PapybTfsREtSFP+gy2cbI1shw57DS3
ZfNmF2skdfbph5Bl6QkxwFXLnqPK6Kupvf9St1aDiXccEBOHsN/mCKt27Kx9E6bvLgJldebhGTpj
2M6MkjdDOlc6TJU1hRds0uUl4yK/1NiuTnGDNKXO1fxCz8XwTBqqq9QtzqUEl0comLqbdXTnot3G
YaPTWkFyaktuVdOoGnpE+iA3+A1c7BVJyilH/ne0SsWZ9/jlV+21BvoHe2EAOTGCf6cy/ylH8Cmk
2EZPUROAnqom+ylpB/70lLdtp2Zmdirqwn1tnRn5T465zRYpMMjq021D3TcIIL3eBRblCoDIVZcY
aE0tZ6dqWrPOBryqUUOUDd6NG29XRO8NZbAS30IIh1NQP7lmfQ9U0R6RbMFZjk30cvPLjEf0RadF
ZlMBqcVt7Af7MP/GIK3lWEnEaPAP9NKkL2lEzzxuUNvVjZIzc6rtnePlem4f2hhJ2xKBbMxhyCm1
GYpoB6970gTHGCpPD+riBM3SM9gezZ0trpLE+ePY+fdYu/VuOR9tkuT7Dl4Wrc1IHkAstvuo5hTo
yFtqH2XychalVjGEmZtTY/Sp9Q11/PztgggYolHI7sLV2KwqMy+OuorbA8FDcv45WYTYZEeIwOR4
+f126ONjEDv+QSyJtQTFd5sRKMTKGubZ9VQid8bke1o+qt2GsSADR13v+pVaK4q6quK0POaNcVzK
leVQzGO6IA3fzXa+st0QdnjXPOdIzHDuZzRAS8e6h6lvrETaNvsM4ZfPXAbGXzYebJUp4lKumImL
G5ORRkIxuF6YnlqnmYxUx52d2BHaslw+a6UVY5gEUlnY1neESxFLGzgtwQRxrhF6y3eOZh+ACRsf
fqG9j0MVPakFaevOSF5fYLiCHu5IpnnQ7RfglZPb2m+VPuiVhKKSaFhbbmFKn4eqjI9tq6Ouskkm
xdKLgtHRYf9IP3w0JnUlMwr027jrpnhP+CPi1/S2HJZo5VmyMF+jrh5+JZqGlsDo2h3Wz/FaJuRd
Lovwz4KqEimx1hL0Ist6OgDrU/QeWV1fjT/Xcy/cdAfgGs+33pMtMdcpwAm/lQbHlFKrxsWdDwgQ
s7PdKd2tJzx1tywNPxy2wkJYhtrEuI1pyJ+Tww0p9dy8LZ9L01E/xIDhC6e8LdgDgLwdLKN5GVQK
0V00a6/WVXzVKkF+V4hlicg36+GaNpCCUGTHKhqsh+8jDmCNu5GZQqPJKZO9lqT6NcA6hZ/WNd6D
sZVMtz9Kbo7nDpBE6sbVNkmQ+gvmPZs2As4R02X1JmR8O22Mfw1m3h6W4K6YufSeZJDR/UQTFjyr
WR/erShHfki2HaSxYNWmwKFXgSL1C6BA6zT2aExmSoPd06JEPEAaQKS4l+VzLpDByxAlxj6X4mUp
3ySwXzbjFNaACvYRywiZkuN1OW1VmKBFt2gLsq3Pq2Ma1/7VMgz7il1vxp1KR/9IHdXYLyVMAKJH
9SNSV2lRPamUlVszqhBnm10vNwJKORZwBhRdRqv8v5+s6PDoZIPEAECWlUvMn6kUwSMIY8ddM5T6
QYYI4UsSaRYjQaQrSU4m0FJ5z6k3g+9oJ9t6WZag5dCGlrseSgZg4UjG2BpiwqGxdPtYKZp8iuuK
ZpxNI8VOK6QjeDZfKvGFo6fZdNOszpiDeiH6qZcujtcipMaGGBuvjAmot5iNUYflxyxfAYKdImc8
tjq2rFUJHY8HbekftZDR21AQCuwq6rMKlvykh5F5sxvtW4aMEPa9OeddssW4oSHGoT9cFj4bpQ04
Rsevd6LRH2Th+TtzRFC/RBzDaWoPbDUsx+vTSGV+mJsH+kL3pfgIBVaqTnTTRpbiGOCL+x3nClB0
u8/uKQ2P7TQSo6lOvqC2M5hKzMtX0/fVNkAbhOevbJEtweeZRoQ8jhvA24+T0kspgGg9lclbO+Ac
LovcvukCrZk+uBnPydYCdgKPxfE9mLQSZov4DEeZXxtGCwdsok8IgcPrsjyYhfxaTp6saP020gy2
FKLuTYk/qjhn8GlRDDdJc2Iq/wbMhh1EUN6Erpg3nWSjCZDKzDIdacmLZIkdn3/hTE+0UwkwBEQg
fTirz+hydW8LZc+OtNOo9wkerrA6Zar/YszvNnDfNblTVysMtJs1FZ8Bu82zpbrJ1pAod7k4IObM
z7XlkDekXjZ1FP6E5MahcSesqd2Zy8ax7LZ6rt3sCCftz/kZKgTSqVXdiS1Rt0KTsF7nWAcZAsTT
G7SjmU3cbcdThKo8ectbHEN9OU3kU3dvleVHL+CU+d9Vkk16bAQZyX+4SZR7IL/k/KuS6p4eZVSc
cECoV3NKFE+Tmn9BZQkWkswIwjfE82DnOKu04JJ3dcS4QzhvQdzfUbBMDxkJLw2IVmHRaHP1edkE
k0vu0OVJ1bUo0CiiNhp/W6qW0JgLsxPw+DXRCbFnm33yFpikgudvVLfaLwMDFSYVJmVKtXetWNDL
d6rzYFWvquHm1wnw4h5H2LtRpu9G6HrtTIxUEGCuomiCfh0wU6/RAPw0B5xS4+lp1PdwXtuWBQ43
BqkGdBPWBIZqlyBz9f3QDzS9FT3xUkphkJ7plvTNfa1xF9hxIz005EceeaLHKNL9ntAh7HWNZBzw
rij9/BzjEa+ytpJHA+ttAoPg6kQNrTJh3wa3sXnE+Vj4c1/9TKWJ+6NPz3XTmM/NS5cMhKCmZXaz
i2gdN5Bq9OehDXLQf2V+6UjP/PmHdWrDdZ2XxdSSAB10TkUpJ/XqlzYCQqdDowf5wQt05ZeidlBL
gg+papxwDV9OCo6HoMbQP1iFrx2kY2X8tdKH68VBy5jKZWMSFKAFbFT7fvycZkI8UM9YjzpPwToN
YCOy+fmFovXoO0TQw9j5ysswfHXc2LkVkblHFB2+Rlo/V3WUaDwEme1J8Qaecx6Wi1/Lq8wpDGig
Tk3kAV8UGilYZUGvzTUz3C+IjoISB9O/K62KER6jMjEmE3nubjV9tqC9EuM7ke0jb1EdDcWXOfOv
qTtg6DBMOXcT9Bq2rljDMHPvixGwMX06+vhUzXLERrYECk+Mg1wo6iXxrEgL28hjWNxuAyGVh8vd
utQ7TVD9dkfXeNSAMTYuM7bN8jLRsxruKVM+gE7uLnTTd1L8bmVajhfuC/EyTO5nNMbVpY0LuRkh
T++syuHk4aQ4jaiF92ZDBorfBcZRdOMLkpKUqTU7I7yvM0YoZAAeJOc6HOqNFWTYZaYu31XdazUk
xRl8wQmeTLWL53bQKL5YEnj2JDie0kBJruEc+DQo3bUii0YQwbDn6c3QT9B8F6F88SOR3uPE+BB9
4aPktYODqtjjuyOZOzlMnX19rNZibkf6ZqOf6ZGBW1W6vRkZ+mryR9RwYuQfkZ2nk6Si7dHpy13f
dwkZ2vU3v7Bzx0CZ7koZ55tQIHldFvDA1tVPJrQ2XGoLOjRdYaTAKujuRE/LA4szTcYxjc8TNqGd
ETWoletizknQ861O/22f6kpOf7quUYugmgUIHB5ZDEtAEWl4pBQaaBk8RSJK2Z1hS21R7FhVaLyj
N8aNOheKnROC0K/RATN2+c6Lbp/UTXeb4hSgccs8hW2Vva6UpDzofcRkJzGurZQnY6LGXq4LzQJL
vCRYA7ndVJMg85R2NkJn+Qjkd2RF+i5X/Wyn8+bh3wNPA6E6XKe6+KfOx/xUTFm1n+bAVD0b38zG
SO4ZmJitBp0H/I55GgLiPDIawGag83jwwUm2foq6xTDvRmHH6KGg24WG+YfCojoTvVafl48UKyKa
t1L1tS25bKIEY6M728oR3eKHVp/4t5PGrk/6oG9lMU1XszmbyjuUvY0zFfplKYQtu8OCR4dWnzdt
xrwddYY4ggRMP0i1s+m11inPfpYOU/CmBtDnmJ0E7w5dBEKZdGZpqfq9NCytuty3+HvpJ5fMGxvS
ZXoqnKZH6OJbnJJaKLt+gAtR9VPkFSEgoCFSiGlNjNo5YuFpE7d8B9pqHOFz3YwGuPkC/u5nSHiq
6RWq9sEh5AOXp4OE6NoDUt90auqvM1GDpsnbfqM1sl337Gvqba+T97XsKozczrdTKyKUlH10Utos
YrvNZJHOKEphlt0hJu2Ye+S7Hd2vhQRv1EDGUpVCcrLJYvffcseEi6/a0a7ChhaC+t6orkYa9zjI
E0KT/x5IOgmZqgSfWUb+qg7t7ZbhV8GL0MWwI6kPwpQedsbAyBMlKtulNmYTQ7+hAIUPi34f97gY
Xa2GiRZ1POGa5BFKC3QwiP3leTuk1V+k+h0hYRoa6dr0d20A4V1ULdrqCnZBRHzxOvUp6LxeySUL
a+6s9cyonhLQIAwyrknsuGcEqDzn9CKK6o2To1wgwKOmgmHBruq82wftcG4UcWaEQNltdI+gtF8q
ROPw8ZxztwREsj0WyDmtvVl+xaYNJNPN8YSyamrI4Un6G1L2sqol4BB0+gDS4y77gTld1d2p/d6X
noGF73Zv9t2zgxio5+zejMLpH7Gu7CayP94o4ucErp49q9uCIJ0PGGXJW9UsLLeOsTOTSHsRdKeO
5ly+VVm+t0w335QT5g1ND5+J/SkPZYMLFZtS83MPcPWwtquGtV6+oxGbRNmM+vdPu0Af8o8k7Kij
h2wA7DuRUsWyCa7W6t+yUt4KBrtHPY9hQVLmbfxIZZJRhHgLp/yU2Mmfzp4Bl2U6TzJb/xCKGmiW
Xj2ipglvQYX5ad6CFglNv4YOw0rpK9i0DnbgUlGYolpsxH0lCI/0G7S71qh8rqguroWNGdbcein0
utxpDhaU/2qoxDPeXhSbobEa2mwOdqs/3Yz8gAr7Rd2p/ToCXMEAtegvteHQHrJNsYfWybiBVFtm
I/5vIJafkspH0xiRuEH+zmbzO+FRuxqnyTiO4WBcg8i4mU1YH2Mtcjalyc4Axhvi3Lncncr2TKvY
eC19xbpGyR3FcbtKm0S5JRP9mkpBiKsVWHmyguQivR2UqxUHnmOJ12bJbySx91lL9diTdhd+xDab
bICBztFpcPqOIEClXeTrn2aSTNGCC4dmlV4phP7kLsTmJAoOrss8W3bt7OLAlTH12hfD1fRFU5T8
0gbC2QVl1h+Iid808ZTAn5HZDSgOUpEQ13Sj4Zo2ea76qPYcLf+tZ2n4+PmZCPE2au7CQYXve5Kw
Jp6ov+PXGZWo59llqZS1OAEXORDK2CVeOCBeUFSsnMvuJs+qZqMYqsP0hl6mHSqo8diWecvLujWf
4jb+a6WAOh1bsS7NVDd3pJT/uIfSU7omp8JOmjd9IX9DKMLeYL4DlgaFMH8ACprAiencxIZy0XLD
nZBHMBZqpAV5jh1j8GnPY4XldgjSMoG/MDfmjDzDZhG79muWqr+xw1p/0b9AiRLOiz3WYotsciRG
iVb2cqjAYMOUtPvVT7JnCwb3fcoInJxAVjzSZDi0AdWZ8PuP5erUZMyUKXOG3bJmx01dUdqOxc9L
uKP0KQvw2PnAH1Rg2OHdeTEif2O2mNRjp3/ne0bHiH7J1me9PMow+kM2RbMm7ELbynlvTnSr+0Th
36yEK/IdvM2pvppmyJ6adAQ3k5eKPelTaYR00Kzhb1To4oQ0VD7HbtETpwPDVlEeYSurL9hhD6Xr
q6+RD/oorNZ1COAkKwIoHwE+c8Vqtq410bUYppUhGuOVwS16OUvlc0ozAG7qPa1lX4Yka2lXiIad
34Tvfu30k3bSTPoTy0e8haS2hNlnySpABwRFyL8z4z7OCixYEIDUUgzeKFIs/xW5GDJY0H7yNgol
Z9QCUr6KUWJlMQ7ZuQW3dN+iAVXOqjanAdtL2mEmJy6FWE9rr4B5PY2NmoG5FzSfRzrnuWI+E3+b
birsqIhclZKGV/9Yck0LUZJGiah8H40FFksy7fxVbBsn0x/S/YhdAJI6s1mL7ftyaxZFlc1aFRcf
nejOMKPgkfEI7s8FZHDNsk61oWNdUzWSdv93dS2DkqmmiCucEFRk7rM4mQmXOazxNT6w0AuLom1W
YTR89xYrz7J7plZ0Vuytyl0ba9lWxeLjSfcZoJbxFb4gWBJ/HcxSISkGQo+snRML89mC73HSiwZu
9LwjhkKcb1GRu3jcMHNj10CquszgwDEdtKj4xvpZvaiqtmaW5NyXVzxuJqANwPGWl1NNWw+AlbpB
BNcB36b5A4yovmMdEXth0Zb+ie+GvGpBhGkNgFQWYSH/e7YtHzFjxw6wLIiDCvlr7kwtOycqyubc
9sXPp5bPx4io1k3bkcdgKfbp34MVFyjk6/KdslryB/Nq+WKr/hHTr6VwUbMAPLqrRDiFTP+47FDx
R4enCiXoslUFiYdHljrd06EwnzOfDLW4i7PnIu9oxnMhmAfC/rr1MvL69xDGtZdIwP9CpV6Dwrtq
VT38KEqQB7WKKZ3ITPNpqHWBfyH8wuun7am1QUUZxs5vnM7fKhgM2ZnM5xpos4TtIfWNtNSnGJzj
u9o79QGAoodce0Q37UC7aobqFsmheerC27+fWT499Vil8oEHI539zjNC5miVxpaDiQiiZkOYe6tv
1a1ZuObeRZvlxaIBEWEjCDDw8XhwfqA85hFEubbX0iftziy15neh3K7mjyq7TJ+s5zgz7UuGJLAH
quFlGI9RvKA8pklmXqQC3CayrOl3blEfB6L2j4ZCOtfyaFgUEuTNxDwSkrSkf2M35V5j5713Q7u6
45DOtkMaRB6XGiKWKGh2U+LQF2kD6gbpg1WaL+sql6ZnScvY0iUUz7XJNVOawaf7utwqJlEk2paV
PECn3smrkv2Hq/NablvZtugXoQo5vDJTJJWt9IJyRA6NDHz9Hd3wOb51Xlik7O0tiURjhTnHLKon
36m3lQMRXd0xO58Nb+WBlyNmBF/mmN60MeieDK0Sb7kEeDAHm1omAbZjOS+1wzQPSA+QL1d3WMRX
U836cPCvZlb4wBjJ5Pn3MqmhxxIXYGxhLxGqoy7xjqyas5rmC37qOxhS96DMmmubTvUVkf8ypkfC
PvmuiIdheDLypsdxbjBP7dsH1bh5wTR89yqdUr4L7ierxxkuD5teHj69ixp2aGvWZ6ELclW4eFWd
ymOF6aTPeLggiBKdql65IgTnGV3UUdWqf0I+5IwA8bLBmVR/QNYsEAS2j78ni+OJ2UK366oy5Z8F
ZrsrMUVyag9ECvghhnenxD7md2++2ctMe2xbTWU9wwRmEJQu6MGbMNtPLZBYd+mvmcPQJ/fYzi1M
rSgtWFgaA21+2/bpfcXuEncn3mDYQJRdgCbiBzMsaPniFgo2us9/Y/A8WT6r7lPY/AZV5qk+11+o
lKZLnjrdLexDxnAZUjKGA2RrNboMje/eophRUjTcp1NVvOqmjhAigVROtwf33zEekkRPnwVKkaCY
n/p0zk+EP7H+TkxUbbRdt8pr0zsjcsU+iFrzwTaH93hMcbwUQ33ri+zF9awFDeBzKhc5zBHFQ/mA
ODrgR2YGgML7smqmZJlUwb2+LmS+moi5nI7MJ5Jk+d06lvju4XhvYtNlOkue+ZQij7fMFqd5XX2T
48TKi6ZX1oPDdm6NHyhE0Iuog2pCIjQhWveBugnSYUT/Qn0Fq3Gxz+kQ/ibOMFk7zJAwHSB2qPIj
bi5K8RWRpywJO/Zt6QbAbxnrBG32MZGhfypd5At+lyZHexER34r98rfgYm9WtBLRIf8at9vuUDZs
z0FwTrf1wC8NL3ua0qU+m0QmbsK8ys+2ZBiomXWNyZr4wCzZqq+Z8keeF9aeo+H4BzXB1woMZbE2
U0MLg4E+R2zTufoxbfo1jE41ntT6BbapmuBUHXHciN7/2YgYSoBjgdjhgXYXZvEjrzQI+T3DrhCd
qAooXhZClkWRdHtbdk1LG5sX9SzP+4VtFXGZgu3KdWBskVjdqSM2nTQBJzFOA9LoMq8fQrmfUTMW
/qbPFj4llAoaaMiu3Mzui6p+UZ87EzD7JorGfpPL6C8ayxNXwkiHxasw7on2qIGgKhFIFPrVMUuW
N91rqnvdanH3VHWNmDzLwZFlLDQM1hYpGNhNqPQsHnZM9ay28AuHVnAkOcTFXVrbJ7/UqRoH574S
3vKMJmFfm/MNsnGyhZNSvzf4+w+hXSCWDwvACV45E8iHXEM9JK5hQLdbrN2/r8U4kT173qktRXbW
PY5YfYEnb4R6eoFjXOzaRWPCETYpQWzkNqo/UC+DkCEJNZFS8AWQizkH8HAMzh2OTthD8sFnlbQ+
Uy9dq/gEoRAc/309jN1smy5afpw7TOw4lslPdwE+dNyGbIBSF7jPdAGkE9zIQK23s5N9EUDZ3asr
S75yCMy7eBZJ6lIGNUslllsHnPgaAFttijO48AjAsENFJ2iQr93slPEujBEsL7hTkgFdvsui7Mqa
huBgGbTUEjGzNUAR4oWRZ+Bgjt+4pOpTxBIV6SX/x+OIzf6ghIekpZqQjT1D7EVpN0+TcdeGib1V
/1SYsX2O2gwBohc9eBMRI7yfyZz3b5gC6otf+ifVfXj+i50ONfF75O12oXVxvDx6dLs+viJ5tjd1
bQ/QhMIU/xqBZbWF8KBtehg1WfZrSEEoA7hxYMDCeJZrkCTCogK8Yzz3jNUvtYH/NYZtvpkdMZ6g
ZZZMIHkoq8C4GxinF/70rI4RQDTPKZrnBF7nzRchm7/IyiA3JFV08HS9JKDUT4gQMlGz1nQvHVO1
7jXJgoQ8WorWaAajkAbGdgpF/akF+GBqPhczitRbbQ3HKK59MM63yGyCV5ULZWf6n14mjXckpZzD
ZkCsbZfdKXXt7OiYif/ceaOd3RabUnaa6vpm2loN5sLwvqY6eof6/KA+xFoXPCAZyjbTeAvjbP7w
y9I8pwsm0DHy9E++qzf0O7+axMfhHkQIFPls/HvIU3fEf2ETrRYzSO6T+WNO8t/qrXRFxVw1t9uT
noTug+boOcw/4d+B/na2DA7mCzsY3Ig7EBTVU1k1kkNk4KUce6LQqGuI7BA/iM0uvw/jK9NB4wcm
eZrnzM2YEaXLvVPEQGhpx+7JVglP6trSLawDfksSlnrpyModstjTHJpAZEhE2djGGD9MBQmcm4EU
mUvOLVtojXeMYYlvIGRxx8zrX/JJC2LikdMk2Xh9Jk4tOblbsoVkfDDRe1WSnFs90n77P307Re8y
ar/l1xyUNxvXdpIXtMynjHvEkw1IU2bGylgDUhrChgtQvZW9RUxDatt/qPBKcC2/IzBBm/IxjJmN
b/NkoiQBbbCr3Pjn5BXOZ1iW3ONABEDOGI5rfFjrFA/CNXAvd/ym/bpnf+Rnh0Rk8GAsHFVG/LQs
I59McMYYorTxZoZSghSNsATZ1Nyh40uAekwMbIoYJb1WOXfp6PV3dSBwLwGWCUy+SeGkBNUK8Raa
HSIFvKTsQrJby3X34NRhyFrc+s250J+SysPiJdeAuWl4WMJjLic7PdNJ+feY6fSdo2Xl84CLsZd6
A3VzVXONGoLR3gA/xNuvNefFHp80Mn/6tZuB6CTyVP8KTUt7aDXrQTOyYG/6DTs5OrO8mofvdTGX
JvOQrvw+Fo7M/NGd6pnzwVyrcA9oxNVwHTLkwl9Rnb5FOFPuYosZISVY94QMsZQX//KdjKRyU9is
3pIk/BNjYn4JJ7mjcLklKxkPfYUSSC/44G66NmHBa8k+m1H7MfK23is/mPejC6tOJRxTL+MB4e5j
O9WWZAn3NWTq/bi2S/aQzo8+e+YICdRsb+CTusclYjXrx5a1JxOMQ6gKERxVMBY78toRorJC0gwz
IGx+mwa0VoIzbDP6w/w+dFF9hLSKN76bzK26DZGomrLL/8+Dukl5yMj0uL1pghGt1sfjwdBgh21M
Pwou6xEOYyhZhcHwhPHNzWD0MxHd5ikhKy4iWUaNKwCIIRq3sJLI4YXamiEG/Qqy2jmuKmO3qM6B
BgTYiMGysAHMjm6SxGgW7F/D3Hd3BQmnmwAwXs06hrwRO3EOJG3TxoPzfIQ7hNWURdn9+nEGYZAc
lwxlU5n6zlszorXz9Hg+qaan4NTfVD027ZIUjYo02jccGNk2Tkg8zjRycpDgkhBELpYhKw7RAXNz
UXvLzFs6UihOu1Kkxjb12/5M2+BuAl+HmF0GWDqjp7VN4FsiX4+J/yP6lugx/q5O1rTJ6jsGKggQ
UZg8jksc7nJIWsT2LN4d8jUOPg2lgDvgR2uUoksUwJ0Xcl03esDI3nOd9hkfqf8QkrhhoZkaZEwo
a9CFdNuaHYEPYASGUmp9IwXhMabbhR/hkWxSjBI/5YGOQ+LFxEm9HRid7WNFSMkqBR/EsNf0qjs0
S6s/p/LHZa9dNOiT2YNm3tUUO+HjPMWecXE6kV2Jkj4DbA1PjmH97JZYYMmb8HYzARiuekyP9uzH
2WOdGA1hEzGmWJJyrLryr+nc57cw6XR68Kz+SkjMyP2SLNJ4/FI/pjTyP5Cgc8g6MW/X95Z1iF0v
yKzjgVGwnO92M723X5NWESb+R9DZxUeqlyfPJi9KhL2+W39Dq/rbDnLwY76GUdHukflpzKImpcsx
y2arlkmm3CipZ//zMuj4zgks/QIQCerHd1JsFaZV7tUOL4/JT/JsplX/FNKaDMkla/IcDaO4TbSN
5PmZAniHr/Ex4D3Vkth5MF1inWXB72bEkQ3BjNWlDOt9AXRj5xi4rz35UKf9eysE9nCLcGv8CuUd
S5otY0R8Avg41hLtf27IUw2oYt93enPwjLw/DmXinNffyHqXmFpqCfl7pFZ46p0mv+BFv2nalL1G
c/IM7Hp+H8f6Z8E2OIiHl0quJMQYSncuYTM2FjwlDwKr7j2GC/5lSDWkBUvJUGSHEUbS/PN/3B9s
sbOjII6tTPtmrRYX6dAaLRfhkPWoJMU68hP4PZhwxiDvt/Xi2GiNn1UDnAbi5DmwM2BPPGRg7h/s
zgm2ZeXRNcA6NcM0vZK/RyxyUlfE0QBsaG0sKqrsMywSawHeA4xS3hjNxJBc+80PMxMVGNSezZwd
tLtqyRaKsd7j46X5KCua87jkxXFwcHB5Phji3ERmLBdQpovA1LWoXtPK0nC9AdEBTUw4WGU/Q0nu
7uee2UBL7VYSEZdmBUZhPQOyK30066i+jvy9ow/Ub4T2XWenJTOi/q7VYfEc2rpzHSWbfGSf+3d2
ljQsgfp6AYEiEiJwObu2SqNtF6F35FyyztPE27Z4pfOCrSPYFbk1HraaP5HhPDnFz5Rs7AZ0aVe1
+r2FoxykXMTETGtEt1NzSdgF+5C7EstqRN8bNZgclpuPOiC7MWVENSUCdPpjTvsulZ8s4rZMyvfl
wP3XEPVzJSzzJtz8k1ib+pM9GooeF/Vf26IfzXKKV8/vnml/9a9guaF1l7ItwLfqPuqmffvMIZfl
488qxLcblX39XkwtV7VRBqesNMLLenIhWPxIsuXR1Si9GHeAlTK1S9fDlAZ+gDJtKo4ThaZ7Z41k
h9CnKhvPMGDGmWaz2A4ZJ/ihtdiw25VuEpmKZ4DF7R9P62+B081PJI4S6jfH3+JxNu7Qt2e3UpO+
D6MBtSlH7GJwbfqL6dMuJ/znQcUYrkC3vFkgmqNPc0Bmu1m7H7FEbV15UWvuNB8XpiuYpnmZtcUV
MDIudPA01wnD/NZmV8limW2kC2rzUQ8hCBDZzb8pO49e3lM/vGYhFtXzYdwIgjL7JfnJjhKAyH+/
BKrpMsLXROXWFOSDhCPzK0FkKrlb57X/iCEJpQNb4NyDsqx2CumCBoFNW2kzWq+HAEEcC+AWAkkJ
Zg/jX601/rWNkz8BB/zrEpKp1oAjrlC7v1ZZfkfJEN2pqz8dJTVkIFLAaLzXFm3x3XqBIOpBaU/b
BQbwbqly71UNRGBSEMyWvIwxZ6VBsguRdi3Tc0eHgT8l43Hp7ORR8/TwYd1aT3bqnJRFYqHmA2Jo
2wTx6OwlSz06uFqTruMBX84I/mdQQBvytM4rY8vzz8gQHuxlDJ/UA3/fOwpCoMAMj9jT1F5t4HO/
UZY+rp1kUwC+uQuKP2qR3A7cnhvs4WLg8zKW3R0QeLZL09jshTw+s8R4ifUqO/lpWsIdbWfwpPNZ
lRs2ngQ4uygxw5SYnDLgHChps3OqKPByY7PektVIXz3wSRPkR1MUqnLDIeWMi5JN2zrZnrTxcYig
dmFJdkZpRNBRqePQn/bKdrcdaP1Yv/Q/CId+00l8XuxsuOZT0ZI/Oh4hK25W6Y9bcice8OjPNSGY
UAze2NLhdZK7Q7xqFkCyis2O3PhEi9dtWh3PFy6wjzJ2h9sokN1qFanDdqtRggDWBjgwzROy8STe
6/I9Uw9tRq3JLB0yjvy8h5qVPAKnjZmEsbUCEMXaKbTSTS47T2PQ6qsWnjmivDuMoN6deqYeAmP6
+9IINJjk8k/V1+qKQF+vboNd2cQ5lncY1nfrrMobQPvaeklKlrywkJFh7i7xNBPP6d6ldXxZahu/
x8i+M+0Q7FizZxxbw08hZ6OwWndATpEjrfcMKDup/hPv4dokaHku7su8u6qzLfd2iOFITjFJRi07
yr8hhD6YZOiW16ddSlPRwZrZDbF2cnpAQv8eoNPQoOtYU6xiENxePPyJdCKT5X/B4+c4iIzkC4FJ
f267nGjf0DF2cHWm6lh6Z8d8Dcxh/sHpmEYpdwImcrRcBilxgZ4dKq9Lbx7JJDuK1/mHNe7cdvoe
cWs9KUXFv7XW4iENSQLk/mEHuFkPuK7Rag3vLZEaC7q155ay86WJCwJm0+C01p8uOUOY5ofopjSx
VtW+VBH39Ex68goADGuDQdARrgMpog0iT9uLHu7GaPZPjTnij9PpaIIKRWzIsHCzDFZ6rIHZq5Xs
YPOO9BmpXUuVMpplZr1fTDO6JDbmLfVski9nxqmnOLBO6ut4/0PiOrn5k1FuGUeUUiNDEOgvdWW2
V1XCVwUzbLdsd2ttm1aLIFQHYzz/hYcHL/iPJViOt43irBXDvvaLDCkn8zQ1XittFg7pgr2Pd4fa
HTorGBI0zmnlfq1XRx5gJyUnQV1c6jJLbYsM5zxhVcKv/ESRznCbSc62zEbrSoV8KxK3YUs6MYkj
x8+5uemHgYQD8zba4QgerA8g+l8PZoKCzENnOCdz8xtzw3xQJlusDoAdZPEwWFW6Vfv3OnGCh4Q8
D5bZZrbVa+cFwnyCoxatqYot6aDtXMmZv2fG1UcAb8BuI07VTjpt8z4bkAeZ5IBj2qMHYVpEjhy4
JjWzc/38B3ar+myzBzkS7xRv1xaq9QgutMJpM+Xj/MGZ/B74bDRzbSELLifFRh8Kd7d4MT+1IdVR
630A/fSLMhqr2w7eUIpuChLXInlXbRjVvjGcnYFwjWZkrQ4L3W2M5qlOzDeM5Nm5XYR5HicMa1HU
lg9qJINQTFC9zzcLnNyXZaOy0ko/fhnYIh7SxhlAIEhtRzFhdPXa4bUIAMMHNl3g0IrHyCGqkvem
vYV+TEJOJmAoZV61RxHUbh1tqIgwB8xJICwCPSwnUPV6f5o/UvI55Tuz4XhmVdj7BGe2MeGexnBu
82H+isz4Z5AGxdUqs3Vs/G8y7HQDQzU3FESx4tmi4V5gf78iDDuJaYhvMKyQ/bPB3TZTWb8D8QRc
ievnOHmQenFEoerSbXwg8Jn8diFNPUu531f+OdJE/ZjZE3zsEk9+0HQLah/8Vn/bXwYBB003huPi
oIGj+mAz6Debski717Iwd0Zq1Hf4PIrHKqc9X2u4uVh4E1ltllYgju5s17uwzb5XBN7CAdSKR9u1
eNeSjkLR18gXbqnGPdACzw48CQoSRhXqQrLTSuwmqyQmDQPEa1e0BKSzmAHjwQgjEuMvYYGDULPA
Wnc/REoXhEJgKQ/oBrca9IJrayDjjcx+ODguSg/1suoMGzFUuukSSnu1lF3yynuSefSqD0fng1nS
NO7VfX7J4DizNEW3QOduEBSRS51sFxfTjlMX4hjSEcIjhkMnekgOwiGRuo3Sqy31fIXd9idjYaW3
M6KdEtWNwunxC1TWtZ0nhAFyzp6YNVFA5ZcWaNVJyFMHxqB3U0LgWB5HWg8DEX/nd/X14ApvqIFx
i27QxTIgXf/0Avm29J07q0CZpH6hJIm1eJSbk40c52+FPUcvZgQaO87xc4p41m5z0iFE6kgLvXne
5MFlaukc4O3va5LVrmp/rtbpopq7rUevAWbTR6jmA51GyjiczdrGgOjkDpguAySX/NbVelCdpJnX
vuul9+rGSXvViz5muVFhNA+m7lC57vRczXpNrlhUf06O9ffZ+rXJjg+xaTqAdpf5UlJUeWmAwwzB
CBulLy76aAf00ruME+KZSI8+1sJuqspWZr9Nu5hbxZUshGGfxOwfWrmW8MloOaYcdtsJ8ifTNn9h
phIU1lZNLPwhWihq4ggVXvhOTlT+bUCT79mF/4FrBQCLAwZ5bFrr5pD6tzFEEb1IOTQ0ufo7PJ/4
gTWJ/hbhG0YLaSJxnMSrn6V41GugMAwYL13Amg5Q9iasCPcKpC1qiJvwjvfvqDGkv2kMIQBjdCBa
akSL/32oE//vywh9zgHJg7nTmSsTokYk0uDBwFM3FKMPpz0Dw3IbYD/biwxSFn7zxTt5EVpJZZjx
AXFyCHjgdhv3Gb9sU+gvam+RRpjuUY/segMyrMxMvLVV7+k7ZtwyjNzG6GX18ctiRsFmNcW3JhrK
aWa4lloAagv/BeHvyNQ1oaAqAmyNY+P1N6jlk5daRy0ndS0vB7kKgOF3FHiEtrMUmo0iCFZuR9U0
LxjuCVurBU22ZA7Qe2TPxYTYCIlDsIxgORltqYdWmodn08UuIN24zGsFbtwu2q+jIWrYO7DmFMJT
6uBYsZDZqpe+086nNytBqank6kjSNsIG1bH2El48NkeftpV3aawuoi+/AuHe1C14GIIfiMedc0db
hLUzO/B7RVc4xSNqA2KOVGGk6iH1zCu4r4+TP2ysttt05qfPZP8rYJS1n7XeOfd6QZ5LAlqQxJXm
wEXDrCcAwrbgc0SwC/FkHt/VDVd9kL3YK/ZkyCSbjBBJdpqm/b32aUrT5Wm0zAvdRvFaz4t3dbzi
p9t08Y2deLwXvgMz0uoGAND5ltVRREjkwKFUSZRNSBhtg0LKYZEsr/Oybn9oms/ISr5qfIEiPk/7
Qw/KEzt/SOMi3eOcZfuqds5K+cC+JHmzGFZtIw1ud+ujq6SDuCwkxKyToZxX2G1NWH6nFRbCBNAl
u4M0H78hiUWOXTPX9++7/reaEaqHyoluKYlraArr4lzpSX1Jh6UBkTF8V0Vj4FrtpR6dnyEX4XYt
QTl/WVLjTNkSyOzeM/7fk4wofaRRBbaCC0w9+/dgYhcnGQlrk1bO1mMHPWxLJqB/SKQwuDVY2OPA
nRh2/aesdJbO/GYtdMHTnzEs5ycNbswp8XVSl9ryXR8G2KH0x1fLAQCzFEZ16RLv29gM5l1eEN0e
mnQ3SH8/MR3RZerGrzhmIp60rCksgsjOHtHxzziqzpqkc2LfJoVDJIzggDBsomzhDZHblkhnBKtc
O64HYo1tgf48zFX16Af2Vr0qmDRdQ8OsT+rccUvG4LYAqIQv+Z5f+HERtXlWQ6jJav7SAtTL/m79
bBho3JRdVBCwsOtmJlDTzKW8H4I+30W+g3E0iQUZzFr9SbiDvQu4M56HgkjiKMC8s95nUMO//ev1
ifipxCaxxa8BqdmxsTCkFWb0W0hnq3qI00m/UwtIrPZIkyBopo32bcqH+NCbwGA7Z9qPRus/6YiC
mYrU+V/hcqVrGy1wg8/aThj1JHX4OXr62ahacHhtcm2gxX/rp+/r9k5HhFAtbvenBT6uB4yttbrW
bkTyIFc2ZvehTd5UIQdpPD55ZDJtxOgGOPazU2MjWBWMrmBYwHIriq2a3HF6MqCSodr06MHI2dzr
JAmWRQRKIeUuVvT5Xh/RUMrVvSO7DEVSWSa4gYsN9qDL0BpGdoYkQV1twt/bRvCZZGMNp3c09tPU
TMcR7dktCovgRtQ0m0pwT54wBYabJrrkCEFoytGjRGYxnpVbg0OTjBOLwYNFCRKMxUcz1tY3T9Rn
LTLd98TzrlFoOb+wM1/LtieXyfR2Q5Q2u6l4hzq9s/GR3XT5PcUeiBUn81k6yZeZPkjN004tJYOu
Q8qHvfLqa0sHdyKfz8zfHeFW3xqLDV879o8miWT4xlx/Hcp0GaqjxGCqhmwVis5/9tNqOq6WVMyE
93Gsn4nlqkGJG2AEtKA+rj2Ea/JJS0hXPwnTtFC/SVs2Lc9GmVyJtzBJXuE3W8QI4/8uJhhb4J/L
ysfBDpp97JC1uX7kq2o5ohyF4yMlaYljlfduw156DohZlONf7sH8uBWmpbF5gCAISoc4uPtcr7uT
JxXFxSWyPPjKUljsZhp30ASjTCjVIQ7Z8qSWzEy089E398BIKTkbE/3tINjfLBYE1jgAckfCkhho
h6EbTACKbbNxr0bT3RmMn05KrvxPvZwJnbmMbyfcJK004ncd+rv1V6ONIyJrLyVTPh77S1B3xmEt
g9wZTApbqfxUOTIgaZpLXHRBp71QyrTb/7fLJTmbND6GLOiKo4s5GfaDehDOjOLbgNmuXg54uwrX
ra+zIpFQ5ZGnkXrv4VJjd+4Qj55K+7HWTfv4byChntVY5DbGjKZMTXrVzkCnAxIT/z8lx5zobfZr
xae5err99/fyDNZF6BVn9VmJM7711iACpgGj04bIvm0ry16F5u66hBqz5SYP7Y7huM4k7l09y7qh
wVNIgNEoDeGzbqB09CzrUT1YA6jWvAxD5yMx8min5W7O9rB+Rw0M6sY20vg6JF18HTP7Tw4Sy9j1
ud5cdHwN24B664kMS+tVrT18gT6Ho+Qi/Lw6VE5pXtJORjQwj2NUYr47cdx9y7KElmVKzNesnV57
qUFkDDXss2ikjSGEPt76GjC+qo3ExRdx4G+LzIdA7iO8NeroWfrB71n/Fa9p+Vy2oNdLMxw+Rgul
6Ax5a32mvsakdtiM8mvrMz3bjQb4YtiuKemx13WLiqiVqE0mZDTRaUgbYg4E3yfhrRkce0NuGRnm
WtRf28l/bSH9nDszNiCN/8dpq545BLVSVqIWNElfiuJ+eGkJR310ErG+cq1SbOmU5hmZC/c6xB8Z
eFI1OWxabOOziQRHtUCi47phhRLu1OfUnivKTvl3rpUxlVqOTF27D1IBDrNDIYRw/LfeeeVbi6qa
Hqmf2YbOv41SwN2SFvI+hMnRLVT2YsD4CM8jZRS01Ls6W96XAD07Arn6WY+RR8QpMaUe0w62riil
2QpHh2ZC3eZZEfszeUR4rfXVqY8Hd31wcQuk4k3SRS1OBKq2hhQCq2UhqCSAaYRgSd3HW8su70rQ
/ZB5l6o4YbzDSsst2AaQc7bswvVWLAqWL9golvnRjU7N7lzSuSFR8hdnyhmOpJPpT9bd+muJejYF
VMDzoRCwCY1OmIclsoW/SR3buW/qn/iBEjYxbfJYy2dtQLCEW2ycyDAPaoUzA4nZSB3c1TJCa9el
CC7+iGZA/ugI4lNlY4vekTAaJZUyFljXqTcc84L82DYByf+PKtdok4ffAqcheZtsPaLzIHOGmznN
LiWyVQbHPd9Vu/xg78pEqYmnj4xohHhKz+sJsJIZTBzkFLVQzwxs3oekB4DJlu8bt7B5V9Wddj9M
hnPMPH/PbVLytlDKqocixS/SwnE/281HW9Hx2XLY5Ucu+cGqRaTOoTOJa0K4q/lLcvgaIgm3+ewX
O/O/m4Y4i6vtksXesRYmxljh2JC7xcTmpv8WW8anlnrTozu6vzjDNvzx9EJbyHIuJhSmJbol0qLp
RY8W+45wiueaucVl8IYntYwVMk9KPcvEkd0Azijs5oOvI/KLtYvaVSezE29T0orWaQY5rKcqHR14
KMCYxrKl4BgXeOqZgBrGzliqs0yr727qVUC2INpoqWLC9Gltx6AsYYN5lK+y4ys7n/CKaD6wl30c
Z6/+TOzIJTuJ4CTH5pxUmufIGGAiETOXFRnpJWrZ4ntBcDUt/woMpvpydZtsngj0tLBNcOvMN8+R
hGO6evNuutioV8piqn2pyV3LTB+slbZVhbY5O+lj1TNvGPv7so/bX7XZ3uss2D4MH4Gun27VprLW
s/ok2Opxn2UePKXGtAulWj/1EntjlNZNWBGjGdtOa0C0ZvtgFf5p8h1avij9tSpPwHDBHEjbu1Vu
H4ifPemb91NzTjQtvv5jrYHFGa9cQsExWKYX6tyWaD5C1SunYrnUGvjszCiiOIVUMxseeeN86d/X
M/M6J4E4MCya9o5JxK3G2HznI6H8VXd6dmbDO56MNH+vosV9Tkga2pt9jvSL+iHkcqO0bc3Q/2Tm
Cnd3SPxPfLzIvxrK0zl9abNxORodcF2T5TaQGf9cLSgOjFS/sMwHNd9P3bOaBKdwwNg/bRP2O7fF
ByWQeBS/msubUOfUhp4h4fHe9FbGkG8kEqU36oF9LhxQDA4R7rNueRl4kx9jw90T2rC8xCFfqqUI
KFownwMGarjdNsk14jw//c+zcSJFYKwlaayLddaNeKp6zOiXNCasOHcZtLX64F1lid4Kt//DtvfI
KJEUOKyGB3vy8FSC8nvXTaQ3Ag/EzzHwD1aaaF9emc4Qcfg0BzPz5L6iqZp7wCyu4dp3I1amDUon
8dA7urMVY0X6ulorL7qNEVEqdTqDCVAcZs5JjQziyXutUe9tB7Ppz4vjjjcPkNzY+T+skrke150d
BeEug5l9iRs4tLWGA0+EKOz14o2khY929O79Yfqp+oe+It+6KGcpJ6ToRWQhGdwNy1Uuv/t8hkf+
32Ord/lwkVYhtr5BMkaXhvVL2wztNtXQr2vI1dXiD39EcR69Hw62WiJLTPsuEkyBPbN0gH+6FrgZ
UBRqeVlwl2fhcsFA/uxTcK2SFChZDprtbjhqMcypOqj1XTSO4tOmZmEp8U338+aijkw0Simxav6w
j78HHjpuNcTPQKjs6xgxLD4jdiW2diMMPsy2M8OBw5B2Ymch4H82bKtDt14Z38q5RyqO9Bh+XB2Z
pIenk/1gNwyty8HJNtmYYzpg/oxBgyFWk7/wkXDOeIPbx3lHwkwAvAGcdY7bn31pcAQWvnIbowiu
AlfqRzNnFibtBGsSt1VkdsPbaC3Wo99b0DSqDPsO/81a9ZIyR0ohP5p62ftiuENydtHsJMQI736q
41ONLSyZkiTEcQHyjQEPClYo6BMs26wPHZGDG9t2z9lcE0RhBMwA5fhPFbSOR3fYM0xS+7LCMH5N
QeUc+tC/VwripJo/MHp4T3GCN1fCFYa5o/+I53U/704tIpui+9ZnkZxvJ8b6ux8a428RmgzwjaNi
eq+u6nMBSP2h9r1y52HLfjW15jmOht9Z6kiIJLUYxVAH5qH4ySi4n76WYgQJ/KcYw0Pn9h5neXXf
xCQEMeHZBG0GjqE3BCR4eaj2gfsymtWTo+owCAvEKMXy1If9kpThPdvZBE+BhVEm8bJjbmsn/2Xx
Mg0w+9T+msSIpaUz2NlWmZWBjNK+OUP/muRmePa7HhiYk8LMVnWGndFT02uge6euQRVs3NSD0bch
U+Cc8NAsWn7V/Hs3O/fGc9xHv+Z+dkiwo/22orn4CfrcaQriDhI2KAaODGCkEQJkvyhPjWX+RszU
3//7unqJufdbqWXARKR0Sj3Y2fI2V7a2fil0O2tbd+RTRWOZk2hd5gc76piSj5qTHIEBoPpn4hl7
FRB3Cg61You/E3t/VyQ+syxV+VHVO1c7cxiUQmaMqg+LBLCjnLeNrtOBMrclV45nIziIM8UnZmvM
ZwRioJFpugFXawKZoux/mEXGx6YyopM5zx9r36tu2pVtVbsomt8r0xM/yHhURY9R28RHLDMMdNnU
tzFwDbcF6EV2iHng49etJv1/zVuaeuGhbcubWKb64pbeBYP6eeiBQBoaQyJ4AWzRBo3oxZFjHssd
M45G5NUuqONn1P3NTZeDdxvNlpExOBn8yOKYMckHKN1fXTZ9cu/ALhPA1lUXne4ky80g1wUKMxo4
WdQQ1X7J0OTx1kvtewC4KQv+tKzf5Fanew4gn6BI/z/Czmy5jWXbrr9y4zy7wtU3N3z9UOgbAiRI
SqJeKkRJu/q+r6/3yCwdK+xwhB82AoC0JQGsyly51pxjRkfDTRQRMpO8KXX8rEbNhK2tRTqgKvN1
ILXTlxXHMKC9BRVHh6qn6sUflp8Yt5Ubut3avtA1dWt7tJ/A5SQbdVasQ+Lk8xUp1taGm3BDQfKF
kyZi2VAEZXL4RTiFreMIqa3eqDZlcd9aH2Y9jmKZJ1LCUWmfSwejOurdrVQxsXca6eEsbK8IxBmL
VTldSoFVcLE++xzvv6EWxYg/3Geyn4gjAyMLDs/dEaAzvZaDtw7WMCqcEgI6T3jP4y1UO1soWkro
IihlF1PBcD0zEbG88DbQOjwZdcPeOjraEV95eFzlvjStjv1Mrp7couKFU6AGlPWYwdKFmZpmj75Y
Xoxex+iXYepLCv2u0x2/MCrGl2KRKJZq9mcb6zEOOnYuOYgbA1W/dGZ2GRtztyqaxooOzhBb063Q
Gnsb2KhjK+I5ZIEXN+6mtqfuS5BlZz2qnIM3VvNWFuicPzejgQWd6+uXq01PRWEsv2j7lp9taPzT
MXi7yCkGkg7jXE126StEg/ltPP70esG40auXmnb9kxQcBmCbkVN003OikeQuBwBTAZhIQzC5NQ3Y
qlFXHgMuPml+cTF+nGETQO8w7BE8d2LsQ/GsULmHpWQ8Q2O76T3HO05WFr8UNp0scWhC2f0mWUkN
44vCKrILeDnLV9PYJNjJyk5xY1bHrHKI/WmIUl0bNJQZm1IzCcAp1Xwv99w5QbGNh8eEEBCqLEiJ
vVVbvKdujHAgzIFlEl79zN4T4c9Wh7P0Y6FyRGcWQ5E3XecAxzj6HBJ1QfU+toc5GFj8Hb3/zZpw
d6oSsVhUFLtcgcT5dxFAeorsZVmCbYmZZ+eSjHGMDUjxWBLm7zO9N9PCc4Q2Q9+lXK1PhddUvjXQ
8uY6TU7qYHR+gLjtqGMvYqYkMLgj4vKa4pnaPOJUAWBIyudKO2wvqxB2RjPfd4SP0TwyHy1HEE6I
3fdlZk3YqAHS8wbC/4GrlTONEtH4QLlzzUQAYERu3NWuMyYYE1ld4pURwKqyHdLtMRM9l0Ybfc7d
4PpYybqzVy5PqzM9zL8DusBPS6bRH2l2k+r3vCGLcHLms54SAmdIwZQyTvWrkhg6arymf17RurJ3
oSEqb/AyH4wh72nqa9krdu6XstDIXmr0197sKIaEdWIEspwIng3nFZU7t+SzyJfiQT7rwVTtYgWN
XVRo6YtSGK7PJ0h+5d2n3tbRhc0DQYXAsc9ZkF6dpm+wbwhFF/E4Xyz0wrvYUMP16zWKcLN+u7UX
TLcwuNUD44mkrEbA4QhVtGFCrVgm70WkgsuAeKOFA5oSMY6QxEk0hxSfIVlEwrDfRIyf42pyVi0k
s+DyPBTdN/mz1LRahEEjfPQd7v9jyO6M54Ez1eIu9rhNEHxzueGEZl/crO+Z6BEbpCh3G4iGBMRn
J9qswX6oquhtzIzcn4PkNxl58dvQq3SfVYT7uzqMvq/HPyJ8gx1/1tEsUw3/ETPiIRxx9MjTlWJf
sbaA2ByJ5XEG7vRNotaHqiNtr7X04EIbpngDukq0eoAFsYiTa9STYaZj3WWYUs8XYhju6KkWplDg
sP+4qnsiWpfKM860K/AYm7T33S79oyNOtfTQitlmiFNtaxH/tZHtsrVnBp0LAAhjZB0PYa+Eud81
SUfQIA9KkgdXRHxHW2jN5FtLsvwCiqAhzUrvcjtj2po8y1cZJNl17IbKZ1znmlUYMngWERjS6FGX
TEOLbC65DbAOWj3d1KQN1IccJ6l2+NuIlPjYBKV9y/JQx/DFB83t4dVzEJvrwxc3Nbyb1MayJHj3
bBi/VhVuW0y+nr/q2egeWddWuQZBtayC6j8teW/pLyVqCXqUS/azq7QDo6/sSZmC/joM1mMiXeW3
CSUn6IY37nBkEvXwAbmoOCwjhK4oLQ5KM7Ep8NP19VFPX+bKnsnSso9ye5UPY5ygqKlwfablj7nT
Gl+WEQiOUF1KPXXCVSZFqWqGHZ68XXfcNB3aOyl34GfI/JTSz49iDYqYaHLKB/lD1DR6gJWq1eTF
4aceYg3gjOQoZD2aOAnUlQ/65GFHT8qP0UxhrgppjYOI4hZhgHIQzW4VNcfqlMRw/5U43k8F3SFp
2IVSR86JPIo7alJv6dHF6XxeJ220iImLQWZdQgRahSBRl+EdBjTPqUqgtwWWXD44xFtBMacdOFTd
P6Eg/SRRopDQNs97T5B+yqX7GRlbq7RanB2I9y2AxjuHvRDkmhvt3JqOUN6B84CZyD+08ZxrbJE9
11UFR/kwjT+XdnmvD2HaZj/Kvv3JEKL6sQTVrfd+S23J2MXZxcxjARr0tGvihJxnFA8T8SrwqeZi
a+BRuYRKbj0p71KiIB+kpIXAU8StDtF3JXjdbTKH7gvNeqzG5HxjCWNvRxX9SlTlwk4xc7uX3qWc
spiUa/VKtor5pc7Cn6Md3o3Y7a4qbexTvEy/pNxcntci4tJ8HS3DSYpGWqO0MdX0w7aBVS/1SwgW
gkMCVMmPnTD5DAmaRdIrIDZwxuoMaYTVb1ObJEtDWa5jkhrP4aAuGHHynygVrUsZ5k/S1bHkD9lA
ThnrqcFXFtf50HametUcdsXKyIu1j6kFJNWkFj1x2R/w0MwgHxAu1akARcXa20L62cpq30gr9VAe
aOfPr7rugEOLnUefD8e+8sKHVmvBeeyjHBpSGe8Mb264uIgAyUdOceE8/kDsD2ZGqX9MaXhJxhq0
gpjYl7OlEQdJhS+LpoJurY+KvkM8RVzUqivTK/ch5zKmifEGQhDDWavyNdTe17BfMrzgQpHT4qwo
UtO8VnRKDm5S41SRg5RQ7S56N9DjBZNBRlQWH4uxtje0jDTiyibrPC3kkWF2ADaQs2zVM8J7FHQi
CGhOXhaGbDi9W+fUiqCN2sPc7sunoQiayQeTTk5OPJGv5sknGwu9HmKLmoBUIZYG5Ytp9hzdR3qL
8mXs8g07RCnaohanYkA7fpUfEKHTryyYk92A2mu13pmCLrd2RMmuHrajRcyVo873IDDFJ4qSgDBk
oGOytsg04NRzjbYPCpmba9dQaUFA6pGxR8Ob7mQ92hGVGoAu8j3a60d5OZYTzZb1b1mcRtu55OWK
DnWipMGLtiCBtm37Z06GxEukLK2wbnhbkva83dCmC9+7gd6vru5zVmKVMZdjjPjr2HpqCdaPwKtQ
R3HmDbgI5YOLLnZ99vc9R/xqOmLKqCBJbf/+AviqIzmNl26aS7wC9mOU2oE4ow4QL+V6DBTTIIjW
ZnHEOn8D2le6+MlZ6hvX+DEYhfLQ4Eb5haYybLTyZ8hSIEBzahXFtqhVJ/zHpcj8KRIVIUZcvy/i
/IpYSRX4UYT64qXGYaFxk4Zubj3TUSZ0B3roJuxJU9CX6ifl+LgP8zb9glIuBYqYAh0odYXBFkjx
eT8e7bmpf6VC46Kho/HRb+4hxVnfCh1+omzqOH3e7JcMkUo1myhqqSyOUdct7xlu2p9D19FKCTys
rRidkkhrH8sQM1QGjX7WUcZvIp2xukcGAoYsG0UkxdVTPZ1lpxA4tX4tc/uLbGcGbfurDBxHpFEx
PauG4Ll02cqGhpOFOTXOKZ9zQozo30VuCORhsaZnyJD1uY3TzFcMKPS0Yl7SnK8X/M1J63Sfodrw
Yakgs4O5GVDOAriTKwgFo3EN0Aq99PAU/abvXA7SjEHl0tSVjKqyNHr8nfFUI1vOqKTTPrTT6cmK
UPwMeroKmkSCyl2FQmp2U49s2ZsOS++8167SH1bbHx73pwEB7300q0tWNcGrfACv80B6HN3kKwWW
ALhJQEidlyivNbiVP6pOO0l6X+sc56XC+q5kXvWR47H5cy+WYENb4rpqtqlwRPvIpaOQlyT2nYYB
ZOKC4tIA5m0zvH3fpxpkY0eodd47+/8Lt9B0CDFX8RhYhe8JeK83nSDg1lTnP6tSTsrrXz2DfEYn
oC69q2URs6ImkOvDPm5eWw3GXjMjymlqvX5NPKzIlae8qa7pPnJYkkIPV9dkOJqYaNa2MILPdj9Q
nW4JIBNE2U47LHFyXFrd+x4qYBE5bhd+pTcjwE/h6GzieNk3NZoE4gqxV6u1g5Fb1Y55UfScmIKC
gXYRHbzem24uDUrU3zF1lvCKLYWI2iIHKzPHbvFj7kXfaNrsUEQIbnNqYwRCwm5E625EaxHNPmjo
6o6UhZoSuLEEHk8OU+C+xfGF0rQsNvNPs2rmRxZMD4JrXlchW08acFWPDwAORKSNjKhJZH7YNLpe
lI7e1dqbT82OlOnA6i5qWHzRFZfOiuUUm3xE7+bkobmLOC++wEYOIZEphLC6XU6GFn/fNXKaH9bc
FAf5SvVUOjh5RgdWvh4ITtz20DI39Ojmq/xlE1u5JWTx89VZHOsQM9tM8vxYxeZxWE5ERIKX1jzd
3S9Bk25l2dy3yjYqrD1ob7ha+hxuI/Cyp9Qj6mk27s7A2IMTb1Zfejxv8nQsp91/H+R7I3QE0NzN
Q75fiklBWy3KWW85d2U9I5baHdJdazIJ8KPextbvQTtdX+fJ+HNq03+CgrS2tSLiX/lmO71+jkq7
ORd1HV1J9uA801cmDnEj3rZG/4XlTn+17PR7g//Mz7HNXaUg3zBQ1if/Jg5aEV0sewFgKyyxuuX+
KvWFhG6GGNsoMCDsUiS+rcXpUHGVLoF9UO0c4Deu7LMRGO0twxyyBUoUEc+k9mQshtZ2QdZ6ifuM
4N2ULNS18REqDQd2PbV9tvKfvTd8zHWW7iwj8ADWdreQKK9XZ4ndw6iSMUAI8DnUNPsrQR6nxMyN
pxEcy18ji6rAlZ7yxyiyPBZGevxX3Rg54kORNUWQYGV1MUxZwujpKaBIdQ05htQVhYTRTbGxMbOK
kC7X+cqWqaxMwb/6HMTHbBP9kiNjEHeN05O2YobwXW2n/gUNjvLHVBZ9I4FF6+/pQBpiJqt2Yw0S
m4GC8dVwInwWobPvXMO4Z/UV6oMPwz2hOCZZrfMHo+qv61MVJqWvnUKXE9eqANDtPODnKia9Km5w
OW8NBsU5044BEUsD0TEUb++5dHJkSIoHTe/YprG9vrRFZgosWxzfWHV3Tp58ZB3ayIMBiecooZEI
WumpyxwXqzZeXWVWrhO0hgf8h89GGh9Eqjl2hpMzDZtVhEpOwkK8LyI8xgyonwh0q/aJynmI0SpV
SjdFG2ky040Qz5B8mlTKtifc6zYPoMfBmwMxleLi4PvasGoaokRg/tyDaQCgY4blA2lbeaNneJKv
FvFWEnK1hUF5Ka3hd8Qe3Jm0/MTJrnKqzK+1SeefYzOtrMhCyYfIgrKFX4NQE/kQuFjHibGydn/f
oyedkk6BN2RwrXLbIxA7tvQIdus5rA6ZKo4WUs1aAz1Vpt+lo2+sM3vTOuC7C4RCT0W+4GhAUvxe
IP5I7Oh50u7rLopO5JDq6XRbpp6pe51ntzQBOM/XdNbmzt0Xy5KfLdR+J4PEZ+mjRRZBPiOAeWgn
Ym2eEyU+EJDNpNT03LtnIMCMvJALU/hZiwz+iGcF5tlcLJZptaUJIPSuUagsWyslAI4r45cZkEUi
ryKkP5esb+1dGUzk0ArPsFaKDG4763E7p8h+C9076xoHNLPxWjJbU3Un8Ki0xjR0SeJZuZjXJK+0
XVZBzaA3rT8j/gVLCKzRn5nNfsRF/pw700HeV2U86yiRhbpODTgpIPNgu4QLkyjjm2Hn6ksc0nvi
Ul609DuBlM42mm0w9MYvKahGxLXva0x4lREa8NEEYWEyx+fEwXIigdyeh1E3Ua5Zi/N5vUf5YfS+
rPQDYqgv9kwWdj3lJGfTix2sOP5Mpg4VaLonl+IeAgE5rPL8JsNUVoy3yW28Jwb55Q1Q7Q3wZ/ms
0PDe/X2mjB0CehOC1Spr8XTmtF5fEwJeGephsskWlaKuWkfHuy5QWSYy6O3Iurq9A+fSM+zzzKnp
2UKXxkTGeiRe2T3TEu6eA0Ahp4y1znco9qSiwwHedURv4+yKspvWYo+GJhjhxYuJeVGJ6LWsX+Dj
2HHGPnjujfJNSWqLA30+H0t1+QbYoN7XCLVI0C3CnRuwpCgaEAqJ3wvaHGGcBzmlyot9mOGIJ7Pv
5i3J13CMlReMzfkhqtT5ZmjQhrEQfDrYXn0EzlysODXwS7KcDViY5+hZrdNfbFQIFazZegO5Pm5o
/mYwtBXrbfSNH3ZZvMuhvKW63YG1Mjh0dctKCV/8mDNF2q8dHmTozG4y7whvc/rQYvO1tasqJVcV
fUod0xhE/54WC3lK2qTsoBxOF6DVcH2W9p6H32nGNAc5UfD0V/xi0NF0zh2yveuQGNOZA1O1ZjCe
GuoVcly5PS86coD6z9EmdMJ/CjfP7yVGP3vUCDjE4IVn2hzj1STicot6TbjPe8966kAjvFQmtEkY
wF/W5SQOSTgRNgp5UY81ogGGVvWxdgkoRLFq8L9H44XYknyTigyDkeMVWcrzozIUZiViAqkxGT93
fIeEyXAaZwiRHTy7TfHDeN0lHmvkDYNDK32B0cQFkBxGaI/oQIlVjkSgPQerSCEPum+ew1j5cIXi
pmAwtneWsDqmSc7JelyGizyC1Z8VGLKNJ1Zi1h3rVUmRrWiN6ZF7UpPlvOjMK+2+2egZhpm2XHrM
vhmeY7cb2ydGzS2UooLWgXGSL+TbnAa1fT0A+XNE30OO7DVNQX6LTVi+FRv1y7RgcJpIjzh1AZQI
27oUBexJu0I5OwoF4N8HHVCZz+gtP5imkPNArTjJll0OFmzf1qOxCQmV8JGGkV8WVMGdsqy/Rl2+
ZyyukU2qW1srIDFUFQ2wVORPdOBUEa6CEhgWQk5JxNqvamNTQwQ1u99VOx6P625Nbg/m3OBuRSqk
Q87JW/m3E5OD1kDeVbJFpFio3iTGoNAJ9qm7WYMFWr6VfT2GfL8kNktf6B9jRJOEG81eTMr9EIir
R8QoZwwcWoOh2v/G0phgIHDA6JjZrbeiZJmVFxetLUEWRthIbNK8YZXOXszJfdCtUN5EbUlJ6leC
YUOcaEU/lc+uDFN1l8/qBeGROR66VGtWb480+HSQO2Br199W7CtFeULRX83f9BRNGS2PPYhB7TmE
cOHzf84/I4yYa5+eH0o9Ra/V0it7kjB9rOGLYnD/MtN5DcOBcnq6Yn6YXrpQC7BWL1zzpQjNJg5J
fmWeS+adhHEwkybTES4KnM8hPEzCC+rgaTmxKlAuzUHuC97EWaV4H7JWua3VxkR7ccJnMXQEfUox
nnzQ4NPv4WHhhmlV+9wrGiiA2Y4+6qZCDFB7f0TmeRs19zxT5y1oOWdHq/iEZhhGXw/8ADhAxtFF
IfBEvOV4cc+8QQzjlMkYnsucmwMFbnwCOQR9hDZ7FZGcTB/rSXbeIwv4wXp5xYo9C1BxsV0m1SaF
FYoBrSowCx6t7SdSnUWAF0V+c7bt4Z+1F6YpprfPrtBqVB/kKZzXoE9+W0Wj+13nmjdckObNCCpi
2yZiEaXJ0TGzz1TrEnSfY8DRf/zUIAM/CiJSQh8rzoxElv5xUZPFoMULjJsSwb3W40eSLjZDGf4Y
ghmhwb8yvD/8qWBgewECtZHdW4JRqcaQ1h4kE262bY/2XFHSi2XFBh8cIzQbioOclVNvAbWUd4xC
3bT+CamIexpqhjYuHmXOLrr7rCngF6V6R/JvYTy+R6J7r5KDsrJT8gZp4OQSstYM81ttOIKQmLqk
wslzgtDozouBKkpO9Wfa9rdkoXwbIQCXpXuX8xO7QXIa2wlCCDFTiZ3hUXD4umidqx9qz9R93o63
CeV6uk/I+N3knvZm1Fbw1Bl9/ka4IuBxb3wM8NJwmzDDlzKuhWMWqUHLc5t0FJdtPh0DdU5uYWo+
5HKou7gq6JKAuxE1Tq+oZJaSt7sNOKA/kRrYc8+9UPs5+6iytUuGQ+dClwCzivz28CgddRGj5HFo
YIHQoKBW+sVV6spHMtiIaDsm/eX4Y2oJhOd2eZYt4hYwMK5MADS1sksnq8Rq0NTnWBuoq4lnICBp
ABXotsZjCrMR6dfw5EQ4fQNTx1Q95hhYVpWpV053ogKUUHOe9QDhRE+o+zlOSmjhQ3ZTHfg9jW4s
zKCncqso/ygIv4iBsz7XFaODkiR+6um+66vwynnzOIdmeBotBmEyRYNU8WFVcKVCpcI3bK7xy4Hy
s2e2/940zhOy5/4ldBf1vfa+BPSRTuvPn6jv4LC2dYcxO8p1VwPUeSEaOdo2jmNv5dorA76HarzI
RpCNb9Ufxo9Sz6K9F9vteVFDOCTg+jYKTf8H5CNQKHnhbOVLbyKdnZF5zXeZALAWP0t5bIRLMh9y
iqKnbFPhn/1ALxyfKjQ4Oysw8ld1WcDoeDoBHpa7lYMGjMAnFNTYjasCbhNk+I0tnNnNYk4nyTjT
FhWQT9q89ZMNVWNiiBe7zdel1oynmSoIKejNQgdygKQ8+fKlfFBM4HsJYgg9m+eTA+7qENXuvAfD
C0KjnnO/rLTkl81xMJy78UMl/Ygpxr2YiZGeRKE6iAfHTqazXg1fY1HALkUUXAf8G9b/NkxJ/5Tp
xMwqETXGVZG9MLz4Idt92tIJcLt3pUloHwt1dI4xY8J9UZL73cw4S2JneThGxT4DlkQ6jOzKucca
Z9zF4xgse+uqORHdKfe9LqXHac9wP7uaXQLKhx9+0Gf1bN+O1Fjkr8D6Q1n5NZ/AldWQs/d6jCCf
UNDQtM1bST9j39KxFkrmahM3yrWkP/6r78vXKfKAjFUx9H+TiJtch0MV4zmIg6K6dVFIS8tw7aun
68EDAuaD5Kj8p7aUX+PtOssnNAZHZvnhIZ1/Qbln3PTYnv1K5L4tqjVswOR8T8K53sopvatgn++M
8NG1XHiZtvzAVFhtp8glqHXK9O26JetaHOzkZDIdSKjoY3RdYk7pzcZ0hx7rNyTxbGrhqCMfPD91
8mU4fTUiusSzWJ8yAMhYYHvlEJrJiHmsOUnrb4rP169zb7kpS7UjA/kjL3GJkhb0fUH5HHfxQ+2H
O8AaHZkfhYfN2FaEUIVPecu0kcTtdi+DFQYjJZU8zIFNecD7mZVol6hPqqNjlpfBDvWTWeODFdSv
OgPyRCqLfrbmxbdt0/gnTZoXqZGFEwLXsnC8U+HYoLwyXb1jzCZnDhtpylp7lFEvRQPwvIsKdY+8
WPMNAlF9TWoHSG6vDqUTkolY1Wz387Jr2sHej7GxlXVybdKgBlluoV6iUwYO992DtuHbSl4z3emp
TEIkWACr4IqF1kxWXkrr3+J9iy6m3WjNy9hC0mmtBIIO+OwtWVfdyaBST9IUbUhOM7i0aLV7Sv7i
GQqpXYbL6FeNSGl0yLrThbZ6GgZi38XLOQhSAsAodmg9NM2pScpya8U2Ann3rYkzuogamjyR3Kr0
LrqJKogYmDjRp02gRxUAA+47OubSLWwRJbQp8f4LJ6hhBuWDHFC08yGAS40Qtq8ZxfRRDegfIQQL
v9oRlaRgdIYt3NFiJjNrssGUwo1Njqlp4eeBGKlshrLX2Kc4M1dxdxJXf5mkTH1mQ7tlSkNYXYgx
PglHbw9JudvPSvVr1MxbMJB8BE8DK1AA+dLXHLJhCgdTQj5MlF49lLbmtWk7d7vOGlfgIg6rDDn3
VJxB2Mx706keymjG/IuWhN5z1G3SmbwPm3/w1sQYshvqaeEuRDXiESq7XbcbRyuqd7cJroXFvMjO
FqgUAtiK2TzyzSVVPqK83CeL6bwBF5pOwYQIrje5BjRXJ2Y3EW3I5LXpHeOEf+vQCn2vawagLEsj
2tYq5wMaOORDIep5ivDunsMw/yZxQ1PB72icgixUIQupZ4tuwMRCxjJ0VRsIIgNFx0pDzpwu3Ree
Nz2jSEO+N74HlilmbX19x3KSf0/BX8gRbWQm816SDFUGYsDMkOXbXkUrXo9xl2hVv/Fs/nzBxcHq
5i9koXgFdDI5n27rZjjnmSkOMFNzLocq2Rf1Qm+/zJHwopO2kXvBoC6zK6esH5K4hG7U9O24oRYt
jJE4yfEzSvLDsiTuUwMo5jKUXEKzOvYPs4Z5BA0wOLYxeZVDFga+vMusKDQ2nRVXvlraX/EF2r8o
5U6KsvxgUo/agoDyU1Mb7q4QAGklTbdWszxVlkpYkDvppwiR8qZ28t+DOejviE+wqzRMRIeQGDm7
ySgehUA9L1jiMeR/X5WMQ89BiuyIe9tNT+vQE41ovwsmb9vmQXQu4rnfIKbYy9Uzz/RPZ4lu5dha
bzDVikMHsHkrXyb9CNYW/JDfucxfvMTl+xBYEjnyxL8ZAjc3OcxZcXLQJwaIZROawGCi7kJDkXQg
El1fQiO/FKOClES8iquu5AOTUgm6ztBVES8oMC5uMN7s0kH45VmvsxGqL9KWliqcduNkyX8qSL8H
gB4kvz/JSFpwu8sTs3Ns5dwabta37/JZO5nLc7SwdpnO3PtK0Smb2P6ZGEt4sO25IiVLzOzngoR3
WcgyU5fRVR0InyPwNsLfUNvv9LQlTdnUaaS0zrgL0845elqyvCKQfRjRON1GPcOjkptnh+H4U6W6
GoWRmOVNOO6Pa0wz84249LlaUbyRmrfVJ4jyAZfKIaKPMyYRYVLiwkU+WdFiIwBWsTAiiDlL0RIM
Fw59ekFLgNNbt66O6t1DjC3PYbLUTNgMmN0WdBF5lSZkXew4y7/X5AmcswyNMDnE7ZOjGm/ck4xN
uvGThD/tUUVo/ZHL2sQlgwGA7xjzM5gaVX0HcdDvpHYBfkm4N7pi3MZl5T4F1M8QkIbk4pCvlbQM
wuW+UCnB2VqAvoYjJmqHwLFNkRnPBjz0b71zUaMR7gQwlXMQ15+5oCSOqC2t4cxcboDCd3OdkXOu
oetc3YuydWjT7lfJYtO0bIxDckpbyNjiSaiWjE3m8Zk6zqSCNklQ7J1bOsHb7mrvVuIq3CrRRLFd
MeK74LRjwMCBwG8ltUhxa1qWy7QtMzJ7pAsJ+lgH+Ma9AiQVscd4laRGsG6YMcj+n6Ll+dm01ch3
FHV519qMUEjlSe3vrj2U55oux62ckd4DydgkejG+y2cozpDITACJUk2Lr2Mzvaw6GSVR82uRRxhs
VDe5K0pxCDtjYH0t0ruY86iLIPnMjl3vM0xAm0HJUVVW28Yqxp9uGRH8EQgWejtxw7nTS7JgXgqM
0N7QpksPcT0Hr8ABduuoMkBxPgxPaa31HyylyoExTgb7172xyqLqHovqCHmDsWUYnmQJ26o0igL2
+kM8exewvzoTQ8ZURkFjkMJRoaxtcAiMhL1LH+oE3JT6RV+ZYVCxXwe9E/pn7VlPKeBFHpwKMROd
ijd0HNsB/FU9Saa9E7/SOEx3Zompqu+qV2K8jX8Uel/8VxChljFgVlLzWSFl3Ndds/qoIifbubCL
T7LJz+YDycSCgON0lKKmVb/YRAxvczmZYQmYOPKGz4EdfpkEHQxKcrNpwMOOYGVOrU0GkVLrml8h
oZIIs1lEiBmm3aId0Lft3ATbaiiQt/fOY61YSsByCjkhKVLkJ9f96BP+yKGZYziVdCWXHjADG2rs
xzmnKwfn4OtMHUlJt/ygM2ThKSLRQzRdr4HnxH6r5PO5FpZ/UROc1Xb+YVU27jnSLWRrYOyc9p61
HHiG1oQ6LyphNymLG4ziLUQwetFWrF8UZ6kQZKLGTkhg5F5cXjvbbO4FI7EtQbjLrh7ooJXVh2Wh
Xcp1zdzGXZc9W+0bRk2wHnU74wZjKOHpzbvC2O3QkISTugMS8KG4OrManCNS0HzddBuuDCDj0rBR
uFm7vkyWR0KmyfOKrihCb9cHCcKiVtv1An4vloVoKCliZ/cjnt0WUa02bpUhD9F7Nxc6E8pTVvTd
o3RQ0tlDeMV/oh6GZf5FS0XNsAyIqdBqmhAFX9oV+XlKjeA+Ns3ZNTbMmvLUR+DZ9p3+o47rL70g
YNXDeGktzXmtgwq1sn0c54phvBjTZ1p2CHAUblpjqK+p21QXJqbunngDdddB40GeMLXXoB+7zSDs
qBpcaHBdW20ukq+arX3xGD/97CcPCQf4wCKzrrHo4oTiwZ1JbFQKfVtGaGgrtzXvTcTfuqThd6hE
9mFd7TDbd4d6hFxAGyITFMbkQQGQ9616zNEn4CmnuevksfFuEvTgoxi/DoK+51Q0GuWV5xhfF6d4
Cdyshnwu+hiYLemo5xUEA+EQCxvVOseOcku1d9oYzrMETYwqFpU2px6alKY90E1ETifH5GoO9Xoo
NmS0pIdUaFKS3w5O8f00YAle/wo7JlJrWgpaqCJReCjM/pgGzTcJGBtoCENjLaZdNRo1Is0BKJld
IX0TjLo6jlS4SsYRfWDzosCm3SlVO6MBArq78qrKDJl6nV2w1vfHsAFI4pnNV+ToSOow3oPc7Ok0
1COblmmmx9byvoR9/lvazjTdIJnBLS0aUB4t/hARaaQ/6oBoZUdBoc6kqgcqig7OtUjTCKq0eMo0
96uu2J9SXdnk7r5G/VcjhjvVTEJoNVveXa4TqGW7LQq1nMlKQfsYzQhrafFmmCRRJzXDaXF4XBBn
rFzFzA4r+m3wojoF9wX6EWmFHUcROZcjKGq67gesPpL/SLtfcUeoThg5YGHNjYkppDiCigdNiTY2
9+KXwHT87ClsNeeHo7CD9mmDDBBPu6/jSDX8LGThUnV4sHVkzN+aTvu68K8rFIxo2h4XzfK0tqId
yw0fXCL5H8Y583JXYHLMTxW5KYcZYUjVW2cTEnH4pDc1k1yjv6qxdqhx+nRIE/WYMVfrbSKqxWn+
plmT4f/rP/77//wfP6f/DH+X0PvmsCz+o+gB+cVF1/7XvwzrX/9RrW+ffv3Xv5Bpu65ueY5lOjh3
NFMz+PWfPx5xEfK7tf+WKfWsRVTeW49FU/R0cVhi79DN+Sj3cjVbfpG1a55IjDlbRUCOW6wshx5N
PKKrafAdMyhusZV8rieLuMXD7BJ3sa1L8uBHoB3Uup5HIoX8wBOUwTHH2EIYt7GVWsncwTU3uF+8
EHXfTPI6CuB/4zpYzprnACjPvP3/fHD1//HBHdtj19EtzXM1/f/84MC9DMMZOPwldvNbflQr0V/z
0l2udYa9p7EwHDhVMF6s5s106D+l2d42CHAsbX7eQ6oul0G811RNvv9f7J3HcuRYmqVfpSz3yIEG
rtlULwA4XFDrIDcwp4IGLrR4+vnAzO6prJ6untnPJiwiGcmguwO4vzjnO3oyF3dlTHZBNsUh3jIS
0tLkAJVyuBFaap8c1m0UULnzPKbznRnR0st4rzPsTuAAxO3+X7880/1PL08QAIcImcAv1VH/+eWl
K9EezVT21DQEk8RJMd81cfz0s5JxLSjpa5hkybqXUstfVBP3Dbk2d3ZV3Lc/u1O9vDBHlsZEG+D9
1tOL0mgKv9Hb1/9NCRQj6YfCaIOf4JsiNR8Z2/NIQbj/44NlgJ2eDEoRQ23zP+GzxCfDANkydggS
na8aJX/4sU6BPhjrPnvph3jn9HJ9EW101RSEe8gWrm601ZZyCxScJPFQiomG7l+/Y7bzn98xmNcm
b5VuEN/lan+9IKjcLB4J64gBeUMLJHIA7oUGwltac7z/+UWZNcVrEZkefv4IW2C9rfTnaT3+0H/R
o6QPG+WEk6EnyH4mrLgjkrZTk+ufXybRmrjN1DIwDaW5rGc28m7pCJJ9TBuQ7faLJUYPznMFpqmN
7v6Y2CMIXf/w63FClX6bN0Oodb3Ydbo5ASVKCi9P8V3VTZZ6rKHat1xtroArXVS12V2jIpcvWn3t
qGv5bK+3ZLFMt0O1vb6NqLg2EwWbNtQXlSQccN4erzrz00BpSQn/cZJ0cQJ3d22BMmw6E0wBYULf
fLnkXYdnJZ9hI3cHra+P//pD+XnT//p44qMw4KcZrsDFb2+X+T88nmJ4i+gqNkLBahH9njvjIRo1
/dATG9sNy+M8JQIONd1e+Uw7xiaDZvBudfSDK231NsnhOxfQx3i7k2dTXeOjqbjsDkTd7dXWnnYD
NlK/d9g3C8chkzWZpvuGnJw0Gt3bnz9RVZXHUYWcbyTPrMMM/LG1efXzO8Zkqj/nAyaVxG0uJ7rn
noAshhp6+IOl6DRE3HmyuME8IcKxvYytWvAz6x/TtrwQWDpzmdT3FSdZLWf9tgNnZrnptJsMQ78y
oG4dY60OxhYrFT1ZwyJ9Ov7MSucet4YctYsflYuzuLa/iv4sVr27d/q3kW1nMJMVch0DUWBSWRHp
MiNCgWawHt0cxAki3ptBqs8/384yit5bOIViIeojetLmViVf8/nnE/0ffzlxup8T6KOWC5brpP+n
P/7bI+GGdfk/t//nP/7OX/+Pf7tKP9q6q7/7f/m39l/19bn86v75L/3lO/Ov//nTBef+/Jc/7CCP
Eh0wfCFJ/eqGov/3k3P7m/+3X/zb1893eVzk199/+0Bq3m/fLU7r6rc/v7SdtDoH738czNu3//Nr
28//99+8GuXY+W/n6vNvh68W5QmUj+r8z///17nrOZTF77aOJ9l1kQabliu4J6avn69Yv/OwN0xh
maqjqaYpfvsbGV198vffTOt33bGE5qgWbb+OTfe3v8Gu+/mS/rtluzY7A5Pod9UQ2m///jb8WUD8
8fn9nwsKGpq/lhSOrjmW5goHiY9QbdO0/ulkdVBczLoNJtSYFOVOLb+jdJCouJonbYoJr62aX7HR
rCH0j+go8f8u+Mnvx7Y1rlTSVqEckA3SdYK1P2XaUOslRwruKiJ90ZGqH31ScwstBmDyhfgf00Ec
99PpCaSsBU43T5SxelNP6ddKeZksqnU/zZj+OPHnU6K3Nwltfizd+tmx849WQHOy2aGO9Y3WL9ZD
0bbvjRwXPwUyAez6Nu1y4FY1utUokTrT4jZU4mR8NnuIn1Y980QuKyPQJ3k7N/V6sWYbesedo0sJ
+cRf2h52KRx2mzY7tFimQV2sg9rl3m8W2zm1S4v2QA5HKxVhxc14MWvaclOK9GvO02XvzrV1STY4
AhFGY/yLVnfTD9PsW03F7qAMWhBz9LfGV53HL6ucxpekxJgTMb1I8+92lFcEshOaY5p44VcgXFQq
WAeac+mWurcuMSm+pLwrA51KgXCDgJTypqxvU+ZdOUu8p1I9WkrcHwuiWA+KgY7Trc3bHI6ZP4th
75K+56c65N0S6nKI3gfxe0lyhV7Yu6xLn6DZmei1BVzuLueVg3awtTt26St4cHHkEUukDGs+zA7I
zEdYrHqdf9ZpNO2A7BeXqkFROS0TmxUyjCf30CWkCCAGnANFJ6S92kxKabzc5U6W+OZW7EfVZO9S
0ZJsIxlnZInr+uokgNq5XXfS4+lCN+yvtdYRQ3cf0YThvKoW1V8jinPIbtvQ2xgCu1wYfGVaG7Il
MXeFPY8H2eFIcCjmnjINx9VIcplsd46xpHiQSIOEf/H4kwQdx1LsnLWSQWUmYC4YbWWQtHcxuo1u
lvqNacxD0FsoFg3HDt0OjzzCNdyOjoafuuqjkMFSdjDmBvuZTJcDJNLuCFEQj1BR+xwYSQihVNuL
rMJ2KNTKo7VbbxLMWX7Xf1ezRLKtmGzS647t+zBruw4X/mUGzOOy7u0iROCKvnjIGX1D4uDGHtCO
cISBB2PvAK/TqauzEZsETqbRcpFEqChocG5N5rXXYR8J8/iz/BFd1+yKgXzgASmrr7TlEPIedRdu
ybwUV4hsDBZGaejW8XBOliJQ3Fx/BaCwHZCeIMHBr9hF7hUJ16MxTI8/5CymgdpQPh6l0a4eaJHH
AgBH2E/6S8KE/oiWDV+ujG1vWlmCGbP15AJGCwrgdfspIQcVSEd+dDUqyng5m+OIRDXfuNGj/Uai
AU+b7nqJnePS5F9GxoqwTAr7BGklGJvmHZdMfDFPt1WvrrdD7bezZewkEUS8NjAXWQtiPlWyuw4N
+JlM6dNKpkyI6Z2oZtV9HlK0bZ2Uz4xUOfuNjVtfIJwYGJ8t8azuIoXWbqouyUJin186yp1bVK+t
MbK4jNZPq1yhmVXlu1YVX6SsHgzQEPcafdqusatnK6nqkxJXDkyj7mjilAyEqsc+Ats3lwBwswiA
Ij3IxA7iZZBXFt6qyiZvMW+7fJejv/dWVAshEZlo5FkveLOofJ7ddIDAh0WGurcgpjdY0D2iv4cY
RPrhqeo3rVDqeHYUk/1nsM7sknyXttpXZxjPg1UuYWrl9cmu+9NqTfWx+GW0SnOyI232pMb8cB3K
yhu+Z1DTXoswx2eyyzMhc2uSzsiXBTn1OZHXkU8B321nJzD4SYR6ztF+M1ecLX9y1ZFssksVT3Fd
ip58ufEqkxTAixJvOr/6KWnSO7YnghDR7MZl2DH0y/cSLQ+OlQYqjO1Dzry8pDfJW/fTnNM0iKP+
F/kWB0RbqJAZ6w/X66QxCm6rILGH9WoZVEANLVdHm97b0X0jJ/Ogy8r0GvYzBLZbLqnV5Nkb9Ooj
3t3LIt7AU2oKdn+aGERBW+hLb6VRPnG2+Xotg6EVv9TKUgMSziOgeUEEVppajFbaGErPdZLXaBHI
vfWFyNcDHmkuPYf4OqFpZzeRJTg6Hu2RGho8M/Y4gDqyEOzrrCtypl3GQbCBz1c5+2pDpoo65eGR
G1SGxZqekAUzN2mLQwFHZ2n1jM01ly8uXyCDnvZiDkQoVUQMQIvUzt3inuFiXFRmEwcKHrMAE8YH
ZumUwy6GdVHCTxwEeT+qTBBp1R1mYrdl0Txk5GdpbdCiX/dE0tyOklK5aB2vnNkFTgwUEaBJZNnD
LbEAJjZi83YyEZIlLhuILqUQztavZEsFUfNPQyuVIEPCB2U1xfZJs8U28kUqBqLO9YEdDmtlt/xu
evFZz+m7Xugw2UR8lBX5IeTTnh3CQywXAX+KgXhnK9G1mZgjG/wcsq5sX1h2HWfV6k8FSljz0+4L
CYb7Kq15i1ye1Vj5u9es3rAHqJz9Fai9nzbyblQb3dcyLvCxIftiMdvjTNYxC0KoLeUGh5a2s+8t
UR37fBi9tMaKYPdUSOi+Oi6vTFv3U5kSyHdggVKeyEoJFnv50K321yDWFJ3lsBybSPlSzeQ2mo3L
jIH/Q+fqFCH6iTD38qhxtwaa2neXjCTaTIfMZI9+BIpplWR/CYZ6aGjCtmvdQJYE+9VFBmaGxNp8
SatwXDtwtShtPD1ekwAvzGUGXI5agZ+JqEv2qs0z78TNIIi3YQX1UQ0TAb5GQa69Kw+0c4mnl1YW
iIWhfmEZX7NA1bGqhKYMFUBfdTprqgsMyKZ86vvvohlTr9Wsh1ZF6IvsYqfBo/d0W/MYCf+CzX1r
qPKatLPYS+3k2SVHw69xyj00FTa3dvhVdj04T21ICDllyKBxTTMYxFi6Nn2MIFvCaO/zpyiZ80Ah
033vov5gDAVRxkCsV2XjnhrL72o/wnIH7KHL92MLfMnAzo5taNmTVMW4vBeBWai8rS4Ppb60bNJK
9H2KsrG1jJc+G3oc2MbF2NbZyXBHBpm6caSs2nfFhNEjTlpf7eo3tYI78YMl09ovZjETEPovPMto
rJcFW19u6KdStTw5G/XFhAD7ghOwDaOqfyu2vw1f4UOgqQCo45tr+RpRkM06g+VIbXy7zTpc7poF
LBG9UYVLFCPGGhD+TDEqHfWg5OO7ZebvWJH0a5TUb8bqHnBvXo3R9JmPm2wgB2qpwL3ypvmx5baz
pPLeWNY9mLrMyyr70WXqFQ4aUdOJlS6eqvaf0Vh/ZiVCmFrjAdh2DRtk4vaWVaPUM8KWXUMPABSC
Vp1lR9edXywje4guO4Seh46dDO6p79xVXUDtPpNJLlwjuiPcJFhloQamCuq8jVqWF0E9O4JXG18l
ihsI3MAnewQgMptwTHXrqppG82qYzYsR5mTG7q4iVAFzxdW0so1PlvKdXCN3N67zTq2y76EP4m4Q
mBz9erWbQ0uBxOC6AM3TNnQU1m0rWWJRcCeTS2RYHZ8Fg9wQu9ddldu3JICEdr7uZp6iaTSgq251
MhIy7a1bPBPxvef0iGuS+C4Wxc4Cca0hrbO6FA6A+CjGblc06/vU5zeNqsAetK/TymZWqiFIsQzQ
TJ3x6RqstsQq3lfW8wmB1HGLJN+KWZIwBHrOu/VOadarxNqYwqmShqZ+oUJX91JUx+GS9DcxZWXN
2VLRWI0IOJAj7koVr/SSrU+y1K9y/MI1xZ8nq72BCG3L98h9KnVCuzLCvqNzzI+XkGafUdub60hw
RcoX09TYj+kjuY5OOInoiIVnu9Ciu1qsb2NE29RU56Fy3+cmfXRM/BYly29qoZRHe8KHWapvPCXv
lhrOiqWUDu0CtVFkW0e1d98GuLMnNXr7YV4UvV56IEQ4nVrxbi1GRlzISP0eBdZCTTM3AhmhKa+i
qS5hNiD7YibuITgcAv7yd7/Ol8VUTfsl30+kU3it5ElAY3avcs7vMGGB34A3RbfM9pYUZkvP3ifX
RGyIB4AXDgBFW86FNk8BBq8Hc8wvtFwZmcZsSGAycpc2IzemYLexKcymAuZ0tnCAxoZzgUszbJvh
aSpRXLkVdGJtzv1xcgh7fGyXHmVUp10gMoRRlt3ExL/7mePesx7al4Y+e6m8rhyeUcQw1lP5YHBu
uksZ7dSWy4DnxPW0rLykump3o1vRS5CqTOg7EbYoyb3B4NFmjFmxT7r1Oc+722Tp342ZUIR1dB5r
MmQvYl08tQu+kT6GRNxEYFilwgvvaYnJwd0DNsXuPQ9zGDFzzJprxWQ3ikIclwePw+vFgbzsTi/I
itaHmvXimuOWWubrhQFp0M4LsQ8IwqaucTxkyfahM6w9tjE8P7hSNi8Yq5CySg4TFmYSVNsxGEVM
NLAQX5Uem88T9MVTuUL+zK8QOMz7tpWTj+k42YHEpHhtSazbSO6MLO9SCGepXbeHNZ4wJ2lEA2Db
pOzWLnrQIoGBtMTDJfpdb27bnqxKaLiTgW2QYyaQS4HNiOc+Pxlzu+jKhczEMri/KtniY6gYjoua
4htWtT5Y6LbYlqZJ+2T2KUVe7hp0qVC+1RlCDp52T8/Y2VUWM8fMofpu2ntroB7NG/jX2QHFwWvk
jIanpc5hXmH0abb4TCrMIP0WW8bs8lBhb/DYrXnaXCq+qs2f5La9TC7dyZBx1qJ4JBhUXaQ3Juu7
wZLZG6iP/ck03/RFlGHC2IYemnBkqyCtsE30nSvkL2WMvWEbfRZQ5qTeQc2zScWg9A/bBSlFWb4Y
WPE8q9XD7ZEv8vZQABjv+yT1sJl/RzELOD680BoXSjW24Tk0gzwZR69Ulu+ayXWDutYv6gnDWVQT
VB63vqtnb04GJU3O8qyx4XdmiBViIVfJikcevN0Y1LF11LaYVdkMJrBAQC2WnkCN6HckRi9kIELw
d94q02l9Bt7142TjNYTVne/qUi/IMIOF4rhrxBHVfcYJKswV67060QrxU2+JYLLz83r7nbkmHskV
FwP9Ckfs4DFFx01VeJlisblwxMPIg0vPif0dVPcYre2Vw9mD/DX6VlvjTivpnoF7/aI/PDjNgGCt
FgNtX7wp2R6rPKdVmO2KDrv5hZONyOWSAVFvsVomsfh6XuXnYMNAGtHL9RV4X5v4Jd4FtPPK5ZDh
HKac5ZxFnIlULASKI3ej+hGRkeUxuveqTZRtpPlHU+rJnqaYCrldTnNWntwRF0rJpAPC0BUyK4Jg
RXGS1vyMVeRKFBnKPb2AaaUYLwNwnVynZNKWJGDbzBXucoUtwIp5fP/iZybSk408hcASe30fXbqR
Ux/XxYayPkItyN2wVhZ2szKPw3V+nwc8HXKrT6tmvGiT9jBWmm+naNXTOa+CzkmCEksoZyTkw6bX
45tx/LBt5hDVyPWGRit0FkcP+2or7JI3h5QgphkTmFCkHbraFF4/f5u2JcOE4gkcQrLPVOUxLhyg
e/ir9fW4KujXIYt5vdF3O8ciyUCu6q7TCnqg5k62qnoRWQ5jLbf09bhiRQJ52x+i3DwVZB6vhvZW
80+iWeAIiiQfozZpoYimNkSrHx9jGyL8XPfWVrHL4DImyQiiGmiErCgpSvGGsyEkYn3FRekWLG1I
YeZwcNaQqLJvd/1QR33e5ZhV72MxIr75aEiB3/cZTQAsYM7EnGRIJwMYNEaProGNJ4nSVyNJ7kuR
r6Et7fSYlRopDrbmpyvMwr6REZrxMGqB/Q+8D16DbrfqCM6NLhkkCUYt6YoOkGqTnyiYSorHWEcB
PIt01+rFGX5EzgfZHlWFNtRlKo2LjYCouhDnReNa0otnHBKo4deVSQw/ZaaJF1owim+U5Ajn8HoZ
HICMqlBytoGadzLIleIyR87uRI3uqaPyrOnZikfT3FddQXrOsnlNPxvNHmGFfw0TMgZpZw9GH20k
Xj1MuNV36TQlQVHzcfQ8LiGwPGT2TZHnRVDA7fCpRiyrCsWUlEGSTOeYGN2mp4eAD/WEDsTCV4z2
PTGLX+rEK65Kee5afadZ44M7dnBbxYm94AiE0Bn9UmXYaFXKZzW20W4o7ldCclBSg5hRRHRdrkka
/gQM6eut22x4ZLt6TWPnM404TlaASTMiZsoxRpZIvTxnLIm7RkXC5JfuaepUqF7yYkH2TOuCEaKC
DOwNuPtKPqDlBwmlTt82Z4igibLjkkRce784DBXNUSOdEnqegejAYy2DaB6XrsIVErhobRgvRYEB
d4xnOvRNKvxH5AO/XK4eVKzLW98YL1y3vCGls5L4jc/U3IjSi3aqIoL7QB2gPuwp96oSdGyJQrc6
zxUX4wYUzFT9VWVfxrMNNZZDNWdEz3kJo2SNX/BxUQzf04GuXO70mZ2BKNEsfYO62qtEcRMJ+vdM
5cBdyLRD0Joglah9d+lASdgW+ooqyTgzh3M3EkLDcHvRB7o9Un53Wmv9quPqpUKPS1ZoGrgZ28o2
Nl51heKDchpj37i8YoG6Fm5zgxEyUMvhsoTJTYsjPUr42Bd9RvIpCPFRpQyT3amrxbeh0I67PQEk
TjkcUY6DM6rXMINyFCyJEQfZVFxiQYp2k259ID0FxgMsxlow/uDcJ0pFtT7S/FHV1RSaCAXDjLhX
6rQoUaXou4Q6JI6n088vmV0DIeD2D3KTOXSafhXbBKbR88+o7aKgNV8UyTfORkq4mekPtmPqsAmR
1ZByweg8HwnLHUa987HYoQADL+81ZEnCXqMBFplDWmBYkzDMs266EKmj+awrDYR9+i+4TQ89EdUx
Bx/hv9x/9QByInFfFktBRG+PLlTWiurBubBq4yPvdSzmhM3xcJQXDee5J/L+MXWmhwjRBjrwMiNv
6KSitKaSNspdQ5hX5LbfUO5umUbyGkZq27pvOLeoJSp3/sCCwwjaFQQ0LtsKpXpvVF5eNJB7Flk3
IreAjbcZEOZO3CZj9pAq2Kno9gvfym/xjtyJtN6zV0K/WCMdtQUXo2+UETHOJURi0QeNtHrefHJp
1bHz+gKd4kI+GLsMX8Mi78c6M+N+jGBA4XUkbLDxRleBEjz4TWqu+MCB0OECdXACjCqETekcelvc
6XWBC4UILIYYyrMQ3OXgG8l/58OSFVptTU0vl7i9lIisPZgzBOOu465wuuc1m+9jjA5pJlrfmalE
uk0W5Rqmb8n0AUvrwyq1UxfnD5nD+zahT0SXundG8wte5V7k3Nk5rEWwPSPP6+Vaqen8zXb8ROmw
6ztq0kVvz4nxoszqBlvoz7ZdXqx6/aIhgfQY9pzJu8Efr9fH0aVynQ45FMSAceCXdCdPl4rtZ/Q6
ED7TuyEHGheLdO+CREPEPfvkUYeAgdCTT9UrTI/KdxL1exsdEKapetldbDHahMqNlN2lH42svWzF
Gak5maN9fh81c9BY+WtH7QT3i5GJUQ5cv/RyLM124OZAm/Xu51zWkig9Pt44yj5QdBceLRtP9Pmr
rmcml7I/RwULPpN3PYrV2CvNIbQ73rQO3t0uNsxrrekfrehepYrxwGy0bP85Q90IJ0U6fpcATHyx
OZ6EbV3aCZse6XAQWkay62y+Fi/p46Qlp7xO3xC+hvkgOfYMTLxLU/Kcjl4XITKc7m4RLE1cBfVN
IbCCJCTX+hSUwZhCkZWF++4WgEttxpSScwNrLrR8JWW8vZiH1crYYHVWTrQLmyAVQ1C4rBdAJKOA
WvmetL1binEDsGdxubZvhlaYPhlZF/akwy1Oda7TXpfEQLUXmrRC8rA+kQu5TAGB2mQzjEAXtp+l
2JLPzmyYYN6pJqec3nUafABrb48zSMwIYZi71g+Kmp3jJL5xDTsDC8U5qWVdjkItvko1XzOrp3rg
A+6s8rskhNhLJF8lcZqbrLjC74QnVfKhLThFF2X86sV2U0wcqOpmW+6zc2/f8tHqPIW1Yqe0IIFW
IzkwySRTRNz+cf8YqHLoPRoHWE7bVJ9FWZKS2YEs7BzjCU8MqqxoLhiKh1nCVT13lEVdfpeJ7zZO
v/LFMoIo0W+NJn0nRf2kDM7DEBevdTm4O+ot20MQeaS2GLaBhAvzABkx3DxTzoElqHv6hHdZoDpt
SGqKdeVcZ/HNwOVD3gai6gj1tcjQVHNyDZRX+nVqkzmXOUGe8dYuBSpzrkIeYNuHxSaU9D/5qkrl
10J2AprQkew7fGBwdjIKbZATk+r6q9KetKK+SJotslNu17VL5p+aKFfgdS/VlSw5wdOaaCeAlW16
mh3jeioAlgMz4SA28h3R8EEy4mmYRQLuk8NfkPfeZLiTpfWwNgq2EslyreBz12b1bYKqTklszDih
uBq0Zj6yLAi4eV7Jy2Pp5Y5+vTVwEylx9cprS5RsgaVU3qNXGpnBUmw6jxGelb7jTqrxme9yRT2r
c5pDhImSMCp4nyeeVkxmHpIOZWfGE0s2HEYVBEt88+e+4L9wDQP/eadpppnP3RghYEINhSVp+01q
Wx96JNjudjzhtYU3p4rEVzE9jmAsfm5Xtta6N8LPD5yufBCsUO0kAmhj3fXJ2BICnSehQUQUC3o0
cWql0KRNBRMoNNFiC6FiBTZNymddcL/MJjlxU6ugpuWmF12xX7W5pxl35kATADQ7kChRUudH8Wqh
jPFTI3lpVvB0dGd+O43kxoniTg7ufhlu64qnfBzFT2WEIjCxP9U8ekj75hYksUoXxHqD0D4v7ZR1
VyXxLq15/aZDi4yF52wbI+agVPvQ6lTx11g5Z50MHQL9vG7sj84S4YY3kWzHrvlsq/PgWXac74Qq
Z07PIWOuM35gBvZV9g5h5S4v80hvnR7VTUTGKUk3lRn7bErvol5cmM4U6q2Te+SnH1ole4R2BjRO
7vRK+WBScVjH7GaiaenTvA1Wo7kkJQM+1C3sST5GglBmqtvASm/0kZF8aSYX6yiu8INdOmN0s6Ik
rFqOQ3hIXSL9LNVfJdyDNFEu27zSLzjDdm1pfhWExELk7Sdfey1ceGxLQkLSor0OKY6BRDy7DVXd
yuxHxRHk6wt3cULT6FT35JyAmc7tg9aSGEWTx2dMz1zpkoaxSNd9n6OGX7xeScpQ4Cv0ybi4ZnT1
3rKXwh+YPeBOr/y6YyQxrM6bNu6UXt5oOiJrjVRAT+l5GGkJpBJdM8jQLtzQzPrXUX2e6O89ZZA3
a8vNaK722ZDjoRL4aSuzuJ0nUkQTwDioWWbuTiq1TB/cQFNmT9P0W618R4tBIcdlyn1Ate+sJ0WM
rT8kig3tiQd63y0H+H0BA8vetyEzkCGYPbC3/tXGS+cXSEoOdpfeoyO4VJT6sisRUmbdQtxZV/rJ
wKm/PXNVe+Thm9qPEu0CxhhaZWsesWVMv9o2I1oop3fsmvdZUKyszEECR2x5OEW/60t28UUK+XwG
BLdbMZrX+hPIQ2MnapWG3AW2RmIhlghA4jCnQKajV8AEa7bahOpRvbHg9Sr4AdBrzFC95EmuDM3g
wPpVrL6RGEU1BumFIUdsehE1p1kr525FLd1tKCRGCyhzcU4R8nrshPmSZUzwDYI0/DnmP+fpK9fK
U1p0NnqVgmhw+gdTQJU3G3xbCwZR/HfU6npkhIttT0d68VgZtRDB/xo4RucZ9XC9EBq5SyuXO0Bp
9mCiAM3HRbsrx+8UUR0UQzZXjQnvIELGVGVtFZbMXTz4cIfF4WFIXFxgTwreJsd0AjA7DJ8gGMr5
OV1SDf4jcKikL/+QuP5/7d1/o73TLLS+/7X47upcpP8otfv5639o7czfdVR0Nk08/DFX0zYt2x9a
O0XT+ZpOLjS6UEfXtU2a+qfYbtP6/Smu09TfNUtYKsWi62qG6Tj/L+K6LbvnLyplC5W+Llydf9kQ
m2LPQMf3j4JYhTYYuX4XRkRbkfTCLhQwILcMOVIjVYGso9ccS++e2AcJLbiwByaXscPsek3eM1W7
kq6NEbMEUVDZCrVSzoSkmWl7RntvL3S+RCco+JpYEYzchZMe6hb5T2r5XjBfojuIXjPSx/azarCQ
n58SxrpA6eEp4qWjRNLuyUMEl8pDnsDGfudoC+sZdeD8m8PEnbNrohiKXUsP7S3Ji9JU0FJ4xhFE
ln6spTVe1XpfhOhaGZao83yYTfE99xgGLLpVUzhXKnqgB5ttcZI2b7PblESzY6+JmTwPGBnhpENa
KlabrZWNwz23OuYE4G0U0md2zRCd8/LBkfmxGdzXJmYaqtrDvJ+HXyjyiclm41tNseJDP/SjdLq0
caPibQTtQbYhKAOv10jELRg8q7ik6lb9Hmts7OryRiwMyjqEPjHaI5sIzdAe+gd6P5bLRIHo5v1S
KmxkzTpQm5ZioT0qunmoMv02rfN8X1cPeAx5ny0axCpFxDLNdxb17iYkwTDUnE3BjGtd55OGbnKX
a8Rx2cMLEQ4jyDfjBOpyPi0s7wq9e3NF+1FF8hjVaAWSioldXRxmnvOelOVrqW3bGpIOSARoL5ty
eJwNm42B+bYo8/vCdoem3EZT1waRwFUeW85uaeVRJlCkk0jCN5wSIrCGEVbOoOL7rcSRP+SsLpoO
R4Cr0vXX+aVVL+BNVdIxjfVRG7NvErxMu2fbCngY/zEbhJHjSW3VK7hbtBxM7l3cz8hR8EbrMRYq
aG8i1a5o1Um76jDr2RsFURZTOClsUmwSCQE7pSFCRlhz3x0RA6w1yvlRMhDSyB7UVKJaklUAzJDl
0+hejStQjmJrZoheQvokimtnoP/tyIRBldOvx4jxdpoqyV4lQMHrg07bj0sq7sjv5vzqT8qKK9cw
N8hbMpJgWFjbPAH0WWR+GePCaE8JizQXezXNs6Costs1iz8xNQ9Mh8bXlWvttDiZPxJpXbnnVqGV
NiXzfEIySu47e0DoPVyKqX5E7eUnerXcQILrautFn5/bZKX61qqLaYzT3ZLbs9e5UBGMJb9g1Um6
0DSSuWEszzrDKboqdlCOUI5LJne1Ne3lUFysOQPcNa5XDjuaRubLN8WQ37iJdoni/aLUF0+kxjMY
jpH8OOVoiQKNQFRiApeXcRGWo6UDj3ZDNbau0qyP0OiPx8L4AiFAYW2nuxTkfJtFSL66AZ052WWK
ONdaTjCIEFh/XSusO+xWTrP2oaGqmGORoCmudtMpLnOMDu5JHx/haoTDQgqtRn3vpuqV7MTOYEXC
Yv4V+ZeO7LB+i4v+onaUXz0FnmFqFBYqNOcEl/r/oum8liRFtiX6RZgRaF4TSFlZIkv3C1aiBwhk
oOHrz6Kv3ZeyOWemq6sbMsR29+V5WeBlaGEVYjxyCJfOGfdbOH6yQhX3+/nFWNVtXKtvnMXk0zXk
BT29mXTa7jhlQ32fCRbUTgzvgOn20K9plNlUIxhq3QkMZBiWI5EohF5JT0LvcuVJHf9BYfdc0+I/
utOIm683vXPehgH+aO413ZFAAuHbcjMiZgQN0rd+ZEhXm6jSyAqBbdNQBbmO1Ohl6ggrsHLunD5Q
RdtdRFyffAadcPw4udjqCtTjZ/YWkgnx0Zi8V091e8G1D/VGvnaOLEOyQCiuS3cYUDv7UTvMRny0
qpHyUOzPRbbxboz6rc2ffdiMLJ0uYXjvkJYwQ2ptniL0GDMwchvR2aWcOPaCZfEiInFfHKQIbhKs
T4cRTObM8IvWb0gMs03fid7D6OuqczMjGmjSCAtz4DxI4zH35Oa0uJaNs6/MD61XHbze6iAatfV+
QuYEbD5T0+RVX4bbkYAs3Xvb8IngmQXXyEacFLv3SVTrqdc8GdZcNomj6h9Jj41QzczpFBTyiNVA
LwVinH/oSqSf2mE/U5YddZP/Yy4Yia3axDZYiyM1c+MeeAzj5pthYtTBMmDi7HKMcFnqgzakRG6T
V5bKIHFXg3qrJMib8ZRlTzRC/u0JwwYO2ef94j1COGCY5cxaaHfcW4ssgeD3bInu0xQpOye2q+wt
8cCzjGiRuY7UuCTiecQoSHzkCwSbGSZN/1lnyt43flIEU+K9a6nHv2/rc+yiJ47yhWJZF09I8qC3
kk9xa7/MJWOpZukU0ARymItDRbEvHyubq+o60QA3pVRRWyqwdfryJvVTgWSRvn239M3NMqkHB2eB
jDDOeFJG7UF6xiNGzwt/mff1uImG2ciwFCQX41OaV4ylTI8ZHxrTsEUIYg4XoBi/RE+pChgBQBL5
dID+AZUBFoMnGNot9qywh31QDLD17hSE6qY2Jfppv0MUv8AYnGyuIXrev+mAvNRG7Yj7IgAkh7wE
6RA30yFO1kNrT789BllGN+25Y8wFgCY7tv7m60Fbg5f3Z170qyaR8221+W3zlK4nJiNzM7QPKr0q
PPQICzpCn84BIxf+rshNpgf18k4fDsU6cgp0HTh9UQPPqhM8PfafeD6bBHhZH7pjl7wvxXLOdMxj
7uY1b/rk05Gcz9pycjAEJNXl/77Y6Qy1cHh30D1C+DhX3cha/O4rPAgaExoyzhgKcKpk3EAhlzKV
9L8ZBGYGnZ0+pqtk7a6rQeu4k1P00M0mVdvxFXf8wSuSgZ7c6ZPo9Hu/Gs9AGtODQ9WM41sPnlZd
8YDJvZc0K64g+kswHTqegE4xlvhaTKOPKIoHqLSaRViLD8ko6WgswF3zFyJ3u0qbe3hv7rOjeRf+
/z+DdDGCMUNtTJ0S+hn/VCG9P/1U0FU6FjRIYGvHfwFAfnDexUy7I7ysMkqNOxuU6QYe4KwgqZSK
XdE+6FXnUzgnH0tySGDo+l+j7AssSHn84qsnR/oHre+p2iK9H2XrdI++c0RNMGAZVJLBqoOTI56x
D7v2vZv7Os0NieQd6ViGYM/2aftYzJgdp9plIFdIGYhJRglBvIPix8mEAJA2We/e9imZRXxypqW+
uKXycGWwYCUJSkeGZuUxKMxSaUM05MEZomMaWWBZthX+xtwfzxO45Auu7CS0liyiHFZF3hq4WptF
wgpaKoB2uW39tXx2DFVMj1BqpAa9vTFS3qfk1kjrupTm+zzZp3n2sj1nvd/aWSIYHO0dvA+Gy227
l9gsmAV2b+3IfDI2LqlvoQDlCPB+ebVKDkSaUI9wj05YA96mnMlCO/5tMf7unAlsgSWzZ48LAvb5
ee/IWLtYs/7iLcvflvxBpDLvcW7wOjSGdseLdIwTruFOyZ/cplrSH70Pe60M2m8pgeecgiOsY2tn
AnqyvASFmvMU1Igu9J02EpP75P1HX1kStC34QhdRna0Vv06rH+d5zMPlr+vhfJZF3uxqat1055is
lh+6+NYXzU+PNNdelFU+jGV6MTCWaoYfDKsMpFMelO68JWONRTEtrxMTSyyyDAGS/DfN4xID7Luv
qRcHPSaeBE4Kx/5O7eY29/odmbwulU9D073W126OQbcPb3irnyZVMxyLhyEAoms2uIvtkz9of8nb
gxPR+Snz5KPLYOkkzd2ajG/OIp78yv1Z6h9P1Px7x8CTpg9H18ScyzxmmdAH/cX/a9ZML+oFQMkM
nN5r7b9p3f83WnTUGsWMP0TgpCaXzDZp7qwxPUtF4MScUIKLvSvES9/VXcDm92NTi+p5cK1TC4DW
wNyv3KYj6XKYZ/2prdP7uGahb5YzL+X7XDBh5uPFkP+rhUrKFRC06UjVyzKC7GhJm9e/q/Ci2K4O
ukYfujU2bCXp3Wpl/a7EXMu7rjgZ2KRJZBFDyRDWo8RJRFtT7YszQFmG9PlisEkvj1Mv/qgdqVP6
Arn9DSmJGZmA5M8u+ARsVB7FD4uxKieradEYxQclOS1+9czw92ZTJqoPbkADfI18h+WR/Pml9fi7
oOLMQ0Wne8KO82djybECqup9Wb7kSPKSY2wxAiT16ld9ygh1OmdlFgbUFIW41jo3fMPjnqHTqY7R
1js+iVGT6dicxYm2dc6AovmjKkapkuuhSUcgrA/7GejUoaJcC5zweHZ9yBOC6wfNPNNOy0gAEK+Z
IDMmgdcYOLgTk5nrs9vyiBn7U0Ca1r+L7dx1/rqEQD9pT8I1ttP9Sw9NLfC3i5twy+NUecy4kQFX
M2a9gwIxIHThFVYPep5y6W/dA79x6C3ugoA03Ys23WheJkdILSza16V71xtqRNqyhPh/zZz5BO6k
j2LqiFLYpWHvcB12mR2TWvns+qbeK95YKIlcDmO9JuHiFGdlS5jDlcVy8zMK+A4afnmRgszq2qmP
CEDGCLPlqa5sXuZ8eRD+ZBLcw2BXtCGMMA/H6PSLAclk1Uh3QoM+n/MoRVIVTBYREpbOAQr5PU3V
DhC13Nejd8h9OCDukvw3tuZ/nOFDFw00JOOE5wd7825t9AipZ3giPpjuW57oJRNzkDr4bBqybWFq
c803F3mDE5FTXxrjuJFY88u1CZXHnlKZyU+r91v6HvAq3kx6PNIBM17v7x3BOabhz9mzG9QY2xrJ
J13NmYiwrUwUaoEWnjwHfu7KJ9wGJaSyrOI0Gt837Y0gkjqWhg8VBj8JBZy7UdOKy+gNHDKrRO67
dMKo0lRTZLzGJsdjvyTGkNHAdefDXUiK5C03kADcltkNoj8wDtuJsMX8eJwLiiwrH4ZuO/lVJLMy
fMjlhqktVLfDJYuEQyyBITGL7kjlxE6buDRovv9sDmuoN+jqq7czuTUcq57EIewloC5dGnQJxRyt
wyWd7NXFtN0/jijKg+FFMlUxyhXOWtcr3gYGmLiipilyEsCEXY0ogJcGNLYOY6mjl3WW3UuRkPwx
8WY6Z1yonAZYOgxXN8KmaM+F61J0+5IuhosRsOmDlgYyBeT3MhMLKqHHRUJtr6Gt7xPYEtEwsNmk
W/4T2ESSGc5rIlCRRkVzrp5R/mtV27DnEcJ6hxjV7mtmvxvADHOGI6ejkunBLRuJCKd4sVy/Zr+Z
8HJYz3EdG5FZ9lWoGqQRC7h6UFEBHOaxg8ggunzfguRD35kSfN2ru40ajpqj8yKVIMgSTYYW8I2L
qKdPGmONXSIYFmRVC11UVjfwjWgtkIP3mUo+kj+ijZfbUlkZYQT2xtkaf9zUinBd2AFTv3lT4aqg
cvv1KCcdvwF8Mh6b4lCbc/cGQHT2M9KmyZ/FYN9ZKYl/pozjoeVY4UBn36U6oQ9vhBUK45KDynvK
2YqTrj2HZaeGMKXKktus1V4KP3vqS826rKQkhc6SqgP5iFDZ7FRSojzRmkzwadcULOU5N8igkUh/
jem9LHP/xaW7w/Q2vjgudaaFfkgkkpC52kWIYNYcRVG9N7GQmAb1Gi6dikSmgTFGMeMVf0dVl4eq
xQtqr8YXokAB6iSwNe8vdtUxXIvuy+dyZJShPSpxgPGZ7Be1cI1f0u6UXLj4O2HnzAE5BQqZ+Dyr
pGiOTe3+dm6/T3K9OP2b65hAXMC+4lPhC2EvhDTLf+t0eU4cIOit8z2NXFxLj13Lcz7Y8rikZfF8
SniLmDsBnoQme9pjFvty6RkMCCsgE5hy5n6wDfTVeKPdMEj7OL3zGFVlvrXHAI6S30w1iih+qYEL
+r5IlqNnlDdWAgy2PjbuSvAbe9uixGn9LW1v5oSr3erUaVVNeWSf3GRlpqUt6+JKddOS6byoCfGU
ThgP3WAdOmfErD8YcOhZSdLRcA8NvRZlOdUPFOHUUZprKqxVMh5hUKfQxWo2bDqiudHyWptyQ3AZ
x7xTZ6V35W32vdNYFdkeEik3LHDOe15zFfWaSsAa40X0DwKf8wlrjY+pyFr4QJrJiSvLyVPO3lzb
6pJJA+JrvURxtWJG3b6do+T0WCQrMBL/TdgqfpEgsbOJ1m1dvPUQTAJXZCQtuIjOyXi1WQoeuhXs
l5RfQ6uMo0ZPBEupXI9UXHdHx4y/c/rl8ULa+9QxfnpHfacGZ6NVvnNA7aImfQRjNEUj7LIpg2tb
46INEo2Ln7+VigNrZ/I5AFWr4mvuERsp+fyQ5myPrRk55Lw5KHEIa5byjY/yPaWb6WUssHc7Ya+P
NtSXFECUOUROmyDzND6+Da/Jo6aFVIQT5tJWdhJOeaECS0u1S0IxRprGeOcV8ReqqIauf+z4UFHz
spUV07JiFa7Y83nWdziRd5VnMP7kNMFuGsEj5qDbwGCzPKNjIvZ3LkVJPIjlXDZYV+gQwX8Fn5dv
J3JaTnQTPGq1b2zPvMLNxdlO6i0Bjh1aqXyIh2Zfm/rJI5hycbru5NppHTYNh90W3ArTkfRATjMg
F8EwcoDvCROVKMkKSauaQbPWLv0xmnvqLaK+BT1jsuu2qIX67Jf4P6BncEjoSsLjT4KMgX6AjYWH
4CbM9dzpDQr9t1TVduIwn/2ii1az1U+86uQ2xmO6CERCjR3UJWGFwqmHlKm+dlvUwRF+gZZBGlXS
iEfLwPvoawTaOdXmRjHdr1K1oV+Z3yReSE42nXcxpcDXSQtq2Kz1lzWJD6uMR7BisTrEY0PDAXXT
EZD7u8zkJaFtmkKqbDrALQyGwr8UNFq0xkwIlCt76CcTcMO+RoLxULqTimXAIEIAVoPruVuFTdIz
1JsV8cNhFFjejTfCrSMDDAu3GMvpUHv5tVfnVeZOxEEa4Kyf3yw6jLa7pbcThq3BnMO7TVQ6AjFE
4I90lXQBkwHcAD6O1rkDD/IJYHqDafXnUTz2umhfYUCp53WhEcIkRd6y3+w6hwBLOmCbTryDHOz0
seieaqQJV5tDWnKzqGTIGY0t7wd2jyYoqLWJOhsMao5hyOzcbG8uNlgcXo4CyMhD6i6PFBsfgelo
J1/LiCj3poZ1qCSx5Yy30nNRa1K8n9WqLhK75UNfWzfcmda1UDb1ha38jpvGjDqTg7duYUxGYeXG
TPsWk5aTsfV9M4TscLEfJm10AzrI9Jue6SMDAQ6ZvW4595bmHUYy2k+O6DBo0YtWM6DfOa7nP+Yu
gMWYntZ9N/GtbVqFAuElzmOnt91ZVskvaU15HLo7o1nJdvA/DlIw0U/JUjwx4J7uwSqSMMurUwfJ
gN1RTXQnzc9jyznMWHX7UPmwfUepcHGinCSCldep1+qQrd29qTFwz9PpbIu4CR3P9i710n82RhVV
tL+9LsIwn3VOs1xo79py9O8nltsgnX3nCMDmbeXMM1EKsU9W40boN3+moZqwh7NFHZMVe4tTPiWJ
oJdjaW5rsSBAZ5SbYQNVBCmY4q6m9oBCMp2LUj84QL5IrFFYmpiFddKL+XGpM2sHugWjJmIz6nmj
2Lh0yqrAq4qs5Q+D9ynKTTdyHaVf+vhMMCPMyS4//fvCYqNoocq0PbbNklfecGVBil7Dq673QBhq
eSpaPb9mWFchl4/3BjiIJwi3MfsLoVF8uZgAve4ygIKd8Rfw8HlWrs0vtguaq3MBQl8RwLao45aD
cfA1HcNDQm+aH3v9E783Mwejq04Q/n6djrGrntuX3DesO80AdQz0IxxM7xFQIMKMN+Hf2L706+MK
RZt0QuYFGtb2fVy6f/ImO5IdaSK/WLSAmEMWVZNrBx39UtPiPTeOXx2Bn6hooAyRs4Hh0rWHt92y
z841NRbjTnIktWaCYxVXx2iqgCovtCewDnBA82FJMwz34G30OE/w+r5PaxHfERby7tpwgYJ2pRzu
Z8l9SrvVjGMFV3xGIQMFadO+K7PjnPvrYU5f23zErNJwfOqNYQ5bfRy4B9M+UGN749BgjQ9TsnAF
dpMzrNiaLuaBCDi475HWJFgUdXfE6P1ZzSzlVtK/Vybx5AL/YMgCmJ46kvABvrviPV65a1dTD40d
VhJMC7Qc6AmsLKZHy2vDXw+XgwN9f/j7+qNpEy20bJgidlW9b8aiJ0ksbjWq//DUFQ+Zr3MIrckd
TouJk9eyBsx2/sknAhMqA/dNZhaQHtJ9D+vzWA51fo7/ys7pz45ucwNM5ubiNElzsIEXbuUke1la
1Rmz6U5LJuAuRfHTkmmJMtoDzTjZzeVgRB3eyiCry3eYwcYlzoROeBoblbaaz3LWKZ5d/XueOGoc
OGHfZlZcU+Ub+cK6GkRAP8yEK35SLFQ3NfNyZGa2ElXBGZggJuVTea1VbN8VNqN0NNEO4YBR9ob0
NHOKE6aMB8sASdnoGmM5L7fOTbKr2eK9xElkuDiykoLt08hNPTSX4T93ferrJY64gbzgYh7YWw+m
AyAjDhRdEGSAKVLQCboNUJ/YOfR36jxGDqC6j/VmNE+o0tTQe3uO+NqOXR30i2OQG+LINFbaf52p
82fN14/Mdv7WY08efpnJxqTdmW6175zCQG4+g7+1ksDKJSbHbB9FOPfspwWuZKDMGDN1g+lc05Nv
KqDioKi8IxXh9LmMcKQIVBH9EGVYJfwE7hrXZz/3Huic8/YFqRnI+1RQbT8Gk/rWj0pJQkvXbNrS
yMvvYrqTDrP/X23AqZjFtKBilN2d3ui/a2Fmx1H8xy1LPSydR6SZIDGj8xfoagw1FaeeUXPtI5c7
HE3pn7xE6fbErB5ih/jxCKaXJ4/3UYwlG05fe9zmIHpSLoF6xZVd03653rRHc9Q+dV08DnkyMfoV
TIwxJOtl/rsQBTo4zG0yDExDVlFJlhiIB9twnepOoDm7Olk+nV7zz63TfpVNm99purMz0Agix1t+
3UR76ojphosB/drtuSLG1Q93T9gAcXkcpoShgGnjz0TvyhDJL0qL/8Ta6u4ShxzR4ohj3a3ioOl3
nYFL0DBqRBMZ4/OXIoYfjn8+tkEsdnZaUGNNRbqpSPiNrik+qpjb33BgzgRK1Uk2jQIU8yxfgRYX
MOzTexO/czh0DLLxEXt3LuRRHJyMsY2443aUpyBIU2IyTKPnu259aFw3OeGD8ikGSqCVDQv6ZWqU
EXSKJ5ZnGS3KVKdROvrD1CxcLghHp5U/XeJ+ePdXRueFl0PINNmxesc51GMcanHuXEr2GPLc7FGN
jhnl39kacgEIIGeA9a6/2d15TpPHeSyYPKL/s1BSXVSA+U7JsjNTB7VtRMTDjEshh3MbW+pYoPpe
NoucTDGcVYoXIfMwyGp1GqX0pl70vGguU3mxZ90/l5LC+rZJlktbcGh2PY7h80ItkZhf2SA/6eYF
OmGPfyhGkPtZhdw18IfZLexAGAOXf18q8L6Kn655N1bGJgUJClTas0xfiYSil49b23jrvyS5G2NH
dAkKb1+SIn/NMdww2lm35I7+YmH9OdR69jtx+Y7oOIG0OcYXs1EO/vsVnAizxSzI1/mEWOccR3ud
uOYxIiqnlcy6RfzYYUmYcwGhqRtfMT5o+0zznpJ2HQ+qprNq9jFyNIg3d6ohYJD2/ksOTysqp2TY
UV1rXWKfoSflNOd8qpK7QY/FwVzV01iW7h6l4TNFu4X+IX783nqdi5mPlXR/KVon6QVmMCgR/DA4
851qg7orIDHowQzMLwuOYMxHuKPp3jEjbZHMzLOyvLiOQVBuRFGz7aW5zEBJKEnc+Ngoj2SBKehG
UgcSxZRuNH5INMPLaiBtzH3xMIyMvm0kZo4s6cO/71cQmuEjEJ9qDrOHVR+uBNzHi8PIlzEZURzQ
ms3FbR/wwChuQ96p7EztXG9furI6Z06RHreT7xkhiybF6Vz51QyqP4PLPzuMlQsfZZYJ2tkarYb/
ql1CVnYXa8bO1upn5U7L9paSoGdSiTW2AQ+F/EKBO2iL2Eu5hIuEazwJ1S+DT0ir0pnbunVIzeqJ
4rLhQNKLnNyguaH0zIpf/f9fhoYDcI48chjWTxPnbTQ2LF7r4GOyUJ23q3rbPcR9/EP91oH/AArV
q0ncFQzitSjc7M5LiluaxMR1VybeWvzllP2nkzf1Y0EpCZfaLD35DWN4y17vjZbdn9g45qiMG8XC
3x+zEaBPvLopIKU1PzsUUoWoWGShYvU3nWXkzsmvUJ577DLyYDJnZECi/kYgjYYbb4ykQ17OcAST
OX4LJ3ZeaaXuj4Lw6L/3RvMJjTCT2A0tKARhyx0xRFyhxBFgFRHawEwrdp1ybq41G3vLXkhd/ikX
Ixjn6oXHv1ww7I3IMuYWXAzmVC9gNk9Bkq3NPZ3v3dXSKkSB/kwJUMxbiMtMWXV5pdPVZI4mW1ow
+DmrksGcr66NaSUPHch77K/uJY+B45I6Yqyh9UfLIoqP/jsiO1JQ8A9U5GUZpWC5RS7FzR4SObrX
Ps3ZAmLihFzacVHVkM2zo8jNh7XkIVpyfKYz/QXWthZiW28Z+W3JA5ZnzlVIIo3/OLOuBJWX8ZPD
impEQeGitJaIN0u/+lNOc4TRPMXODGDd79C1gEOwTi31HZfDWzUB7jZrr0deYlhiJMxEV13jMZc9
V/nERCugkRo1/k32ctl6FF7NnhYxI2eOONF2Ygg4RlIhVsvuOZUz82DJtYcEOpimYm/a80cpDHXO
s/61J72B9F88obiydZYC8ravH4DmWU1qh2aDWEfBEy6RhvBDxmm0qRmINGt8KLVWhFIirrgMvUBN
MdBhiKThesYDqBQGC35qm8IUZh88RnK4f3O376NxGeNDq3HT+Pfr1rg///unjIHlwXBNJsaKrgeP
08+A7C8L77bCKt+UuwmPAUr4QD9LRnrPQnCOtLzAwUGLy8r1Voekf5goLGJO40FUcDzrSGTcOHZx
sfDaWe2x3/QQO7ezF5uWnAgNxII5l765D7wm8dF2IULnmgWLoI+5P5pMOy2BUOwO825gYuZq8jzd
qFyFsF0VXxZnqJ2HWMphlV3Tks5+cPNHAmwxSAWCbctandNEvJaKvWmYNmEe1WNJKVFp3WU5x5oS
USvSbxNn+hlrxRr2W5rQGhjj24McgqQAIaMLhigNYMVgWS1Otn2KCBAYrVli+cKZlEp89dq/Jb0h
XOQ9ASXGtqU56vzv+caZvi+TFSpq7gcVSb3dtP07S8mCDzo+ViFYU//902q3fISw1QT0ocxBOZOE
We1TCm0KvtW8V7148HvWvGrlgThcSMKGVwdqYaNOnHZ2bWYxmm03QBWhpX1jZG9wdtrzmPHdLN04
mg3h/imFhZcRlMGdPVv4H4qk+10Wn2/ZjVpQWQmDOE4AGT5QoSjbLnP917Hd17QyMMV7/cTSQDqX
SXF67DQAgbJ8KbK0J3Jbr+dZ7941jaMtiO3qPI9bdgJAO7i/HIdBleb3Npbhfa89DdyeT/+e02AB
TWuGI72qMirWkoiTGYPy4GTTPwIpKU8Ofxm2lc14WIbtrJk+kThsIeqjKCU5KcoWeAstUDFgZw3L
DvwMpD3tWEP4iRiF4DCou/ZsUWsWNa79xlWQ/7V9yQZJWJSRZsCrUZ//PX5OJhmq/qhHZj7svHlx
giklISG3P9K/L3WXVWerofi75Kkwt6SivZPbr+4PSID88AM7YaIX4rhYHjDqkkygYTTqrJsG8gp2
TJ1hx1kfORhjI/0kJk7Ia72feIuBgb/+6zNnVOmGPn3inCm18V42vXcQFuTcFC4EVQzXWa54SXtO
ThkVy/ecaekpy7p1PzbMe5qlOcfjOwJcfp1LXZytzDg1amsRt4o9cXx6dTX6Xu1CfhP6PNgwKe6Z
IFQHF4PSTsaKSU+JFLSp+Zsz+liNWnel1/NP19jqCFbYv4qCILatLb8wsOVlgl9F4zrOocUeQn0R
QW7SIrnAM2Y5zd1oG+XcpxLvdumXFLYk6GcV1HTUteLCz7dfCSULTM03S3N9yvL0APYQpjGDgUIp
QYSU+lDvabcjliQIlzhZMd81qkdd0PJ7VPIO31BvYZQipd4vx5XZQuaht9+wNxXhkFQ/ue0FlkM2
gman5cjdmxF7EumC4EkNf5ZzJRSoaSqf8+LSTNodLHlOLrlAevKSkkkoAdksj/pFgw7WdkCQDdwk
fVeG7jjMR8uev4lN3SgQ1vd0j2+I0H1RQuUcPfWo2TR7EcqJYXCQRAGymOJThodz9R3jgf/kJ6MG
R4/rfT86ATD/sHh0mJglnBuZHuxqFuBlQmNOkufU3lx6a/yAfGuHBqvX4LWS5FoRlK5/yy32Wd0p
z50h5AGz6WFWCaFRCX7U8TJFAwS9Ph9tzPQiJUW2lw1Q1doj8utojyan5ZDnmYZgBP8MGvXKFb8h
4qqh6IP5Zivk1dXgGQgmVyiHJWMKRUFX0x7qgmArOTsKOi2XpoSvTCh2LYxboW/gCxfea+owZMLJ
wCi6pNSDooVcb/fzOH9RxPbZZ8a3oemnyiEq1uVcU6Fw0t6EYZcMOSWTnLgqu9z9a4wbt1GyAfZv
IUmJCXc+nPD4VIgY+Y+1TFDH6xoPK90SissIW6n4zRMcCqvxy7a5dv96DIco60DUgbCOWhz+qwZ3
rOsl9nMCcqO0mQumD9TD/60dxl3VhB41eOSJgSeip9sMKDwYVYX8SIowleJNgSZkCbNkQCm5T3WL
yXKeA9YQ6dozPqKjSIoXUQwXTStDc7RfbXM6xsrmUIQDLlbUVsXaCRYcXaoLs0QPsrBrtj9lrMEA
wkrpzaFRzRmkOZcuR8rD9x53TY51t1G/S/QzzYDfvau/e6X6Sob+pcHI2gCZcIhexzGvFL8xAw7n
rxNzEQMi/jN2GydrUJHOcIDE1lV3/F3O4V4n+UaUVVdhM/2g6ZVRh68r6JX663F6Phja+Ai6+VTW
VfbsU1e3IwsPRMpXL+Bxnb3GNn7AKk1+q+TzUnuksd1B6NwLAfUVuBAXnBepK59TpJoov/prWgVN
n58TOszCtrGyfTarZwAiAlUuKjOhBZOJV93uiA9PmZsf5qnaqyx/mez1yeBTGQBwRYDPTEra4sS8
W730RbjxeFzTxWWuQTSy75P/htw2oma+gXSnGzfTfJo1v2v4MwAkP1H700iwK2T0osgWyF9L6xk+
G7iiOPo16DpkGGEZo8rSRGoYjEBaHd0+xmSKr8FFWoJSxXBsAbBlimGjTOiYxDS3O4+U3llrE+9b
i33B6hZ1Fp3YMwgRQTqBPvK7OSQUI3dE6Ied6U41soR1MIv1kNn1f7pFvNubiH6VgkT0xvpx1o2a
xhAWgwbDXHf4sA1G6oMfw5/Meyqu9OULN6rBMnK0B+1jJpluUQxSsAU0jf1BVUy/4ygRuzmLD/2f
OzyYINn5E6jJj+ICIlRf+jhgTMLuFQc0NIabFAX7SUk8b3vB4QS113jOj443XFTvQumZIZ8afKky
UQdq0s0wNzsydXMjAwcG8Qn0I8pcNZ+MclnuVq5JYVtspnKnnxmMeC6V2/+Cw1xBMlGqS2a0912L
AaWyFTi2zj30pnrHOFCfankBmv9YrLmJI4nHv0ACdObfOda/NLU5nh31Y8XOHuGDFScxLpMqun0z
A6t3fZIP5p3LCXFvZRTEdz4ALbo2OUihycS470v/K02bR4ISVy4ZPQ+HBw3PBDEcMwmCZOAPvUYX
BiV/WfKAexBmRv5jFxotpYK0XVsYH4vsoo6bd04rWelda4kG1BM00Ecr8qlbplbyrZUz41BAl7jm
jZg0acMS0k71EtgJf1v65OKuI7jsHqeRSeXs21/L6pxBQh6XYh/b5SvB2zx0mfLs72f6ULZBA6CF
jeaRz4E0SNwNpqzDqrIqThGxd8n/jB2EPa9pzmAksbCVHtACY7hiwII/YqTfNSOHvTj0RpuHOkaQ
YKlR553uRl70Q2nzJafkZp/M+Rz59gODrDDfcIUmOjK9KSRcrSL5SOGPfTqxh6PJhqDAM9zXYmnu
inGhGK5aX8ki+xeB0StcaxtrRXwzpHchohXjdl8g9a9UjMZudTd6ds32VoBbWb0708rNcChSxps5
W6XbQaAemcAHjk46qXNIMLdanIa5oG+HeBFW4eFYaCSca4d5Q6XrLSfaAjhX6nZYWRJYeP1s7RMH
XkC6ZcVNm6yOY6K4SEIZa9OWz3zO8J+dJyE+2//xdWa9kQJdtv1FSEBAAK92zpPn8QXZ5SrmmYCA
X38XWa1brVZ//ZJypmcSiDjn7L32SDhqHMsHZcCwiKaavyFDQpWX2YcJ1oKux9rFbr7OJuToskZI
MMIoLgVd8jEgN23sKesrngV2AG4aHl43YDrn5ENFR7gb/EO1RfcNqwy/OT5Q1GLQvUprUfCUBd1o
66HkLaSKafZ53w07e7C/Yo4rQnxER8j+NuRz5LvR+jEBbe2ixbdWJwE8lOU+4aV/jLi51GRK8UPx
EcclJKsiOZhKE4uEIu0mgjyJCLYi271XZ0OjNmeqRIueHuwNaDgiN30INWWNWW/sk/HSTJUCloXn
fQ5+4QGb91bWbOPAF/SRg5PblxWNmN7aLQ7hIZS0Rgd56sAkrC2jOGbDatKhtZpLlI0yvy/qIDiH
2XGMOVT4DopbVwHvsYvhjIZ/l1buYh3wYD2VYbnV+FsZU0NLlZFBYEQdfVjWmBN9bHP9o+o7hkKy
u4/m5W6SPME2dS8gsSky+zz+GCo4PGHq5od85GY/F029H44kN3KkIZ4fTeIrDiTOdCtyeoN3wmrh
6DQjmyTTcMCni/BZwrualrS4IBDpHs8CQSJYhmRafSDp+5UDDrsPDKO/V4KbuB8/tGWtP7Rvj6sA
tdthVvGAHBuTd5b+CijcPhgE5fsmAGcVssv089gHTLPAXThLGajo8g5/y3jM5u4bUeNjWFniXU/F
46z5DZHoRyo/fgVjfrzdQ4kkcSy3DUKE81RxRrYMLm9sOsnnCCwZFzl3iLTBp1yO2nsHCzPHsvho
l0NBEWmHCANn3yo/bGeVm9ZvdE4CDsk+9FybN3j8GurxmCZhvaW0jbaljtlnGoRrIwPEc5z0zwtf
K7WLLTJoNtU58o8o7d+8hRceLC5vvfy+YDZAe01gTUdLh6vZkszBENhd/zvgLOAyDQ0nda6mO8BJ
cKZm8qfCvdd01rllvnW+foQI6LEAMgh/AK6J36Eair3hoozHBCH4px32ySofmwPJY/kuY4FYQ4Nm
s+3gyoincYfhJvvqGDqt2g4tUDkuYFeDpl/RgqQL4CVorPBaHq6n1cD99+S2nA9Rze6wGtlpQm20
Yq6smd8yDzU2SIlECWsG1h5FYGPolJ9iYfWomVC2EO4JgQobHGrsFwbzOXAxJqLVvxu8/KtBEw6e
HsitaRKP12mFXHzMuy0TfzNF/5mZv+omtI6J8rGBIdUd6BPDDNxlaRevDR/2pp+x7YQ9/QeJ1rAX
BlOoACPWOltwBFXV5guNk110BCG2SE6sAbtg7J6sObk0cZqsUwufjd1j6IemNBEfH6NlMn7ZI8fB
n4cJ9B1bOUCq9hmvCqM7YMAHFbwa/AAjF9HWCO1oG6tLYkOLEXzH0XM/21JXd3WfHlkNNlb63EvV
gWDqjn5gI4FzimYzDw6OtwFSgDfG9cXQJ4kg3Unr9kn7SL+c9FIO0l/TnmjuxSJEVuxkO5PfYidZ
t+9MUhbDgpC9dlLqkxYjzTT4rkFTOUd/7MRx6jwIuHZ9thqX1s8ks4dIyefSNvwDdeIfVATxxcSa
fNvGvb/xCp/z0eTkMi7KpWfnhdI44lU+pVNyGU18iJXC98MqxapMMuaRepaNt523O0ZmFPIdmSF5
9dUHbL8RKcYAADiKi/IboB2BplEGMVEsA1LcKufOMrvHStbvXU4poBhzHYuk3GEgRiILJm1tLQcn
zrLySVnWa2aWwSeaaH0LVb48Z8jK7gPvgaqZrX07yo+4G41bt68FhbV46ScWeInSc7q+97ppmT9Y
a8Rh7WeEAAujUckeUsSwTGZjWGeJvpPDmiz2W8IX0xPtKXBbCUa4GeyLWUePVrn3x8Kl8cAUl6yK
m5xG4i7HXLF0Yks/st8MkTKjHsOK9NROv4FlYkTnHW2h3Beri1BSLht9coNghCvnHIdw3l3DPXD+
jc+p/dJYBm1szWUtiDwxGUBrNjBmBJtxAknqyDqjYbmU+B5bHaP+Bjl7cHvP2erSxBI45odEDDiU
k+/rrTaz+HaS5ZfGJTw/WV9Sqae9nbANdsf+EvZZ+Bk4Y0rAegHlq7Oidcn7E/QgdMuatoHTN9uW
UdE+Q2qI7o/5dB+JdlswD2eVzsJbU1DhKAgrvR+ZT05cr5hZvcicFg27I2J+fQqKdDkHeO+W9odB
qKmxEVn8IqYqpSuUYW41KVgQxrLwtqzjyjHBuIesECWqnEoiGbVKiEutHbxJR7+5udoaUr2yu8kA
c/WHqY8eHam/Y8dDo8Hyqlu2671O2KYWMUUh+05wI85CbHyEQTqsmS7BBUQtUJEWu0MUSWiaJn49
7jNU7raNsdh9srF+ao+ZbWsW8CWrgA09w6EsKj+MoH6wNJumcTnGQR6kl6bs+sc0a15isheOjsG9
2E5iH1ZmvSrc8DkBqL82Fzsf9jPsFP2dsBgSOahbGYbvWws3ZbPoF/zw288YUee+7X94Yj60HcHF
Acj64zCwqVMNuX/Lgq0NpF5N67xHARXO6MDkzAeSOcOugk8fJDAfcxvBREr3rjFJwi4DoB5F07e7
LDHVdvQgg8jZeo17eQO9cFibeqQn3ZbM7K1m5aa3nRsiE+65lXH7p8mYW09pMleP9HF+DanjgXyd
u5tmEM1HgEeFlgjhzRZLQpJ2PROgQm+msaKyIarCjvNjxCIxDg1AdkJ8TjO85SmZfrqcN2kycEEn
7bCZQ2JJW/YNTCS/Pf85zhvjbR7cpyYildArCqKxkmjb4bf8QB8NlACXVT9gcSRy83kyuWCvXzlx
MzKHdahoSFw3VqgRaMXVoJlGrArv7fjqDqp6Rem5SfX80bYc3CqDNuCKL2dZCYemm/Fjd1zf9Ak4
gw8hYlsGEAIwp/B3ZO1ZR27dpINg1/FN832ySyrPCfwQuRf0QfLQetd/l/m2fSpix6Em41aYgr+s
uQRjbCUfTtLdoxYqn7Kh1Od+4ZWFzcAfFHE7UszJzobIUAiqkAwkvh42ss2ItZI7ArnP5VQ9mdEA
TtD12OIXxkm7BGOypzHxwOzqmS2L7xj2hxrRm0uU8FjJSPCgFYCq95EU7afS0dWHmXFbbCOLk8M2
qo+Sd5N3DQ0qaqZNWWcsiFrZe2/OOTPiCln5wLJuFv1dIuIfU0l9n6SyfmCNelf1FL4btBjXk+Uh
/CC05L2OnM1EN/c2ayDB25NzV1CNoVGqwbFXAwG6tqnfMzXhRm09elgzFBsudeNsRrRuiVyFQxFS
GbpU8mxLBf/ZR1Ga9KsG78VB0XMypryGXRYnH1lbAQ0lxLTU/ol+nnoC8HN/vaIG02KwpQmmiPsq
f8+MP39fjmpz6zj0VmuF5S9jh92HWbwVbfDhJZGkZR90l5G21M2gQvkhHTCI1pz356wbwkeLcGl0
FCm5ozcIcSYqfjVRu/P3cfkoGiQ6fsvj6ZYptvsx6u4nJz+B/alJggSUfUpZ9dDCvUIUfAlQk7xX
ZsOMy4jRGmH8eyL7/akOzUu1pbKsHn2dT7s6Z7PbCfXUM2zecrpAj0TM0pb0QCCVwtHL2PwjpAre
+7eslu1LNDRbDjjCCQlsmwaG2jAgYxFO/AigYD9fhvkRrXX0MMbMM5toTi92bn7AwmXi0DKASQVT
wKCJqTgU92as3kOLPpi21GuTqTWUsxRfEOGtdorkDJwusMvcZ/CwRMtcH8aOkdX/9tr1s/8+cf26
f6/9e/ofX7t+Iv7/v+j69H977d+P+o+/7fpt//fX/W8/+T++dv1R/37bvx//f7/27y+4fsf1i//H
aziFaB32OiDMIpfg+4uJ23JqHKRFQ8NIggE0YBmv5qgcT/SaBlYFvPxmHwynvHYiTCTLh0WKFxnX
3zieME9htYmLnV6+5b99zX/78PqpqMa86YW2tb5+X215ATftrWagfTQFluOpMFHlwaDdoCxBNWnH
L8qyacAs3Q9GcPCdywjT9DCVp+trmOrL0/WpP9fRvoe3QfA4It3ZjKaTr6js9WiGa1qi+qRl/acc
kWMI0ZEvFoy/fFdOK64PIGC1Vx3pLYOvlLT2I/t3MrbVzRjOdGYsWquxkY8ASJwLYMo3CwonAqb5
BC77xh08LlBjP3jTjPuJci2aXJbN9L0b5K8OYSv9kzY9z1Nm71SQPAb9XN/qCfijauKvUHw3tYmB
el5oim5MJsl8BJdKl9WCbxd2cg2Ev8WToRBlV2unQ/5RLr+c90viFVqEBRRd7ETkCuTPCpNiDkTa
7YjHikCgWzNaIdZ1ZoLmmkoaaB09HxHgo3I7bJGgQ0RjQEW/rcZyXoNycaBcKpCSWhMMFb7s6gK5
TQiwhx5Ssx3n/uwkdGMtCOVd5XyGdPGLBswc9gf6Sc6h6RuUSW4EkSY9Bw4HzpLhoielpPBUsetT
853boXnyGxL5+thg3zf/TOlAbZF0zSprgZ3PAAJFXdzKyP9BerVOHR3sWEZPnqOI82ZOkVEgwmBf
WpHzTqCuJ90W7Q2H0eQ9kgrrJtNJGuwDCDG/bFZzQuJ7qgxY5KAoPeEc0aQRGZKR1onOgxCiOkL2
QwdPM/pmkgqiZzCapwpq0W0Y0KF1E3lmBzigWvW2w4hxwfTibWwCgs0j73nOYcQrgTaIYSmdXQrB
pQeBwqeBiBuqS66naBdLsbNM/QjIBEyDQkIV5/FFe5AQGz/5zJuJcGQk6qvrWQvwWp8SE8VQFRbI
hIE1bNxyQSTjsO4l32Qx4Df7ZuTgEXPa+RRmZSX37uzSlsu0RMuMrDNMW7EJuwU4xF94ttm1U+1w
gN0E1YLoCG3CJrWxEXXsyWIwUO3jfMUm7HhJTLPSjU4JLDzB7Hnl02yjUsBPyFc/0T1BbcOkh0/q
hElCtp1TglMIkVvT2KJf4EEfJ6HxUxOFa1qdd0iWK9hnUHpbJwuNBaqlk5ZHuIbkHxT0maOYC/b6
/8ctMcB/n+f9oukdaehBaOkkpiU/+sR8xjF3vG7d2iZ3pKx/MlR5Yzve76ZBSm5ip++0P95CiOGK
m3krqSbclW7oufUNFm4WVecwtSAhhmCX1dYPbkG5Ilgg2XNC7DtCcueQWpmcCjAxTm+sZ6XvdBXs
CS7BAtMhDCQgqePWV/YnSpmt4MqQDHpWMnbEqS1zLiSH7D7hmt2SIMlBR+584k8TmyoGCC/H/oR1
pCHmpUSJTisFKVW+Lpz5Naoa8OxmdXTNEo1C1hCoHQAb8uETsTWvuUsu0zvvjXbfU4X5nNYi74ex
zPHFYK4sZzCZsGas3DNjQlZZpuj92BGuFk1InEA6tER3btDhfSKurXaOaZzohth1R7YImK8bQ+vH
Jg4loNnqSG9z7fiFQhmX6pMo5AjpAQZ0HTyNhE7dhDODF2kmf5eG621/sqRYGW5CStnQgttR4MqO
FjeciEJmlUa2i24+S0+OTO4rZ/Ypa3CbKsW5QDjNKvINgcy5OfiCH121MF1CgkpOaRE+9mQP3rBn
nG6tejpaANJ29Lnex7y55Oy211KQHAOblUZSfzOa6OiAxveb2ElfpwlzXRInW1tyYc/+pG7pGZAf
VFCrV5WFt71/m2rooORt3Ai9iIo+ESmDNGi5y4JoeSNSq1v6W9neUf3xuixeH7JSLGom0lqWldKT
8wA6gKXx31f8/UQ9/aqs5MupuJJtpo+ncMKIa8CkXV2f9hTcp+tHuT8GJEnXcosq/CVwoAa2jhPe
zrF9N4buh9kQZ+fqnQ0MnloKaOhYceh8YBJb1eLV42J3X6CWf7cj2CpQ8r/i2F8XqXMXNtlTZIAH
srlp4i248ZsA+GefPKEDC/hDuJulzCQSh4XYjPydm3M6t67z4Ov4dSYTcDuKoDup5WEyMZIbJkpU
zQ/KMEP0lVxh7BvZp5rPZdykpMuwyjj2KFGslc+RMN68ov+hI/VSW+OauXB0CLpQHv3sdlbDn2WI
tXXD6s13UcJ50tvM4/QNTbVaDApy3TQr1troBlUNmwvCSG6mUtOYKFjGEnHvpt6tURBIQU6Ieaqd
gdI0hU9RJe3Gcuk1Wui0YWwuESHJWvmkwhkMOzG+IyfHqNvRYtsM6NizpHxmRo2h3ai7tdOHNZnY
GvhT2K1MIlBP0/JQIMm8GdwiXc82WXgETESbMPgcSwsWpEeOXZgLj7iubC0pjm8tKxpOjYJiJ0Pe
uDBnmNk32Ul6c3YqjDrdy1wcGt2fBzh0jJ8Gmm7M/07s5JGEEEfGmXmeyvZ3s7hHrz9FjfRE6uD5
+sRBDHY7sKMiT1ATFcjy47UBvILgqc6AOkjHo4O1GH/j7pQscbuLS/40aFccXAnNZTnO9pROtPVN
PFWEpBGahIdDhkAUsnrf0D2d46heF5YB2e/XjH38SEZpfWqRtDC3ssDN0rgiaoCT0nKerQ5CiRMk
x9xDu0nRQFB1umnRiZ3S5VcXNneAYbSfm1mvpsqNUPawwzDn5d1P02YNemi+CSbIoXPkrG1Rwdbj
j18auH2VnK5Prg+qg1s6GQA4I2xwu6JNHoa8g4WhA5KaOmQh17vzwDSkMUHR2V7Gam28xdzZMb3v
+CuHm245rtjHlrtVNB0M3u3r4jWNRnESRlWenMzr0LnlmIra+jnxZ3uLBrLZR164kwFveSuDeUUj
ap3bU3xoUqFO1fJgl80Ru7e5IwJy8UaRlDWwecE+89MSnlQgvqP/hexjgkUWpM5XrIKd6RY17a0e
VC1dbqp9FJjR0zCz8AYVSgU9B3uNJv+kNWwYCykCI3m9yuYxO6j4lI0TU7mJ6o0CDb8rCjTH/YwT
IosN87e0nS06BOpZdwkt0eN4zzT+1A392dbsUyC7rOoFwpQXkK9Q6qkMl0JU3UE4r7dx0v/EbEdE
xWzPB2P8d/8fTKRKZTksEzOEHQ1rtbJd/pF0qSobc1vPxmvBLzz9ewhgOZxs9p7bkjuPSEg3YkeB
RTrM2Cj0CpR1mMt94Tm46etznRiHKVN0ivH4YiIAOJMaL50G4RyEzUF3rrMu5vGxJW6x9mr/FPfO
/WRyWRppvmq6bdar9IBYdsm7uyswQpMVKsyTWjZVQ/GaIlG9zSGcUDSw4F/P7sTz2aZgjN4hqD0B
oGESn//UJp5iCB++GzoM+5wvd3TzrR3BFwpUtw+SeRWhrL1F6MCG3A33zCkskIbBz/WHyuWucv3o
urL/e+361LYpJTJP/v1avVxj16/49w3/4/vr5fSsNmQnr8rAyt8JS662TVxNG8NMrPemNN8EnNEH
f8ibh7mWr9eXnd4xN7UDGuL6dPLzB9yIFQKrrL4v+uzn+jJee8Ac7OW24DvanR9w9PplAhrJbryg
a8coLDAkEqsyXq6f+PfZ3j/qqHPO1y+FcUHNwybPJTY1/vz3VbJLs0PteJdkquzLhPfztjegR1+f
QuTGfuVLIqtIciPasC0vlv/3CfgR+3J9+fpgYKFKUU3exMG0ZaZGZHkboA0uxcVW0389KAbnOxmj
scHmObdDf7l+wfWBzoy4dMAkV00KRqTssebEjg/lYPDkBY/DC6z09zQi/S/4GjCAHRLSvY0azZmb
2S+BiQPEbJ1z4VLt4CB9/VfDX5sP6PnY0vYgNiWlG8E1KJ3LBINGAvrQ7r3uiEmfGW0BoK5ffjzm
m/agLHSxfz8SCiHknDFQXj7rMQ+C/rMp88fIRSJpEGm48jtTH64PI4vYrZBAMwOi1g6LEoE62dz2
WJqYibO7mhGfEYp0QkQJYk7EHd2h62Nmo6/tY6851Em/zgD67drl2fUlnzh0pVBqG710V7H4FIsf
wvaG+gA7jEI2aB+C0X5hA32KLQS4RVPgRFs+uj60UPwPZO2N9byvFS3hsm7nlVpEqH4xBpit6FGi
NmH5iGztHYAxzQByh1fye35TNYKbb8vf2qJoncd4YH/qqENGG3yd2Pb79SXaUz4Oct6cAhXFNo/s
6qBV4a2AD8FdWZ567KsRwhYgf3DxiJtpaT6FOjF3Ua+37tRjs0UY3Km6XcX09xDbAVEAXY0ixQMr
FUueszWvDtwc8NvzRrQVSV3Z4K7+YxNnbuR7wcR8rRcdt62akrDPpQkWVe7ZNVqmSOBW1mnSLBeV
yRmikn1i/aECROTkxdQHw0R4Gdln1UGUZX1IfO/btoVeF8RwHa7//N8jIF/qHvBpJOZ8w/DrZaih
HF0fPCPUWwg/OBzxnxUpQlF8lS/XN+D6MGWonrPCfA3deO/CAUaG3FLfxg0n3q6b3bPUxJgjac0q
nqqHnE0gIlHxFunhFRRqt7keTTb81eF6sKF56hu3yn3k0la4Tgx3OwXiPfQxgeoMSwinsCu2pAtz
a1c4+pdj8q8z1qi8AQNivYUy+JNXdBWdAE12C4Ti4LPv0ILujI7CHysrnq+/mgm0s8+M7d+/Y2n8
mW1OsqoVDGpXIMP6H72yrqehTfcccJRVxUfzhziceRHTk9fcumIjDeM0V4napPA7C8faEwVIZmGT
AteKkzcm8dXh+lK/fAQquDbEs8ixoYSZ+wExBe1glpbxZuaucL0XKNwt+O+WfzRIAX8wwBF7Llmg
GsTQBNBGqewYjCQ+pMkxqonN0VZ5IQ27vAirxzk9F97absliKhr3DBAlQSqFX9T46QX990SgXHVT
G+l/Wu8ExOQ/1J54fPqT18roPTV7snMD7wsz/u+M1BZaJGzEMXKyctgTiK4ZTmDaU0MZaIImPV3K
ar0UVmUS+CdiBexLptngT0tJwXW1DjygZVaY/tfD0E/fOZNwSElQUMfOBydGkNJGGO5XNJF15sIY
CScdH2OTQ+7k4cdI/+ImMcn9nc2PLlByj55xG6dhsqvLCO7YQIYGkwXXPETsZG66JRiYsTDaaQNj
jfpD44SRTLg0Kp5x30qu7xlQxwTYmXnkDXfJG4A2xGp23s6ycffTk/6qFCZgb1ps8xq8xwxFMyx6
LCDV1GDvaVvaVDi18kRto7EY91PY3te8BRuFY+bWMwHtBNGMZHsODnZG1tiYGMeAPGi8AgCWKpId
wOz3YD+g3bG/PLRALfZU/nzvsmAsPt2w5oeE+ZmIb2vrIIy9tJ6/kq5hX+LMUxfuGZvRsUB/DgoY
HOKIpxokHx2NmpAptFVMH2ZsnyjI/T95gVZmIMY7GqD0pIJ6tGb5KoaEvx3QNtJVgppGAspT8VkM
CDTZ0hL9ZYMsHg7CIHtVhT8OI/E1kiCJsaQ7GqLzt2gx44PO3scCPWYYE0zs95ptf1d/Rb7eMhF9
IBnd2LF5ekNDqLeTA/qj1IHmnnsGZ50yPVZ3pv+NRUvk+P0LY8G80DlbJdDMiRAx1wpf38qiSdUw
WtqOySf1DEJu0ZRrrhZcbuDxanKSy5hMrJ7swsFahiNzZWE7tJlbYmrJZ2YNygtH1tLN2HFlaau+
a11zS113ZxCghOBjaY5oTs8p/jM67aoemk+AedwRmXeOc7xxzN5BsVpHSxSiRQ1B6p0X70tnPtRR
GSALStubrjBQwLd0N5L0SNeRe2msHnFdJoz+AaiXuIkdJQ74m6ZNDlatMCjYHHe6A96cAGUSp7rT
yJqK4NVrrfFoBHKfK0KGowHmRxMgK5euk65HLC21xgXYeOIZYdA7Le2HrJHWNiL5/FYIWH6R40JK
pLHe+GRPhDUXhQGE0QnjATtLdZgM55UlALF5TgN1NiCAFOwoaBAsaRb3wi6MtURSHVpFcKyH8jAE
S1x05h/bLn5SdFepm5H4RZlxzDJuD5Qf03nwFOQYA6eHpwiiFWAiNioJdp3dPvQ9ejSjx6wzWvsY
HQNs3ehQtguBK5/UzgziI5Oh7pBlsJkM55KboIs7RB9fVRR8CeGU93ULGSjtkE8V6hh0goREMiMI
KRRqZSFHxUvp3YU19gq/6X+38GFuSi/0ocChvB+KPN5YXfI5zMpD/+uWpyyL611f0wHVEa0es/gz
Z7VHA9OmWb38GclpDONfScr6ATWnWMNOAG5XRy8NVAhEjTYAE9JgvCozVmQJhkzyQdhymdfUrcTs
4MYhRQbq0RZQeXE7hk0NpDckTVWi+C1R0+0zlCv8ExuLApX/uNlRRl2IVc23aVD6h2nAP1t4OSJS
8MZH4vNCUZ6oNeOdW1mfk8UtEk5vtDI784X8EmvnFxmV5Azniwp3A0PK9Vncy4FtZun7FH0VzRvY
NrJIiBzxSyLQB3cnOvk4qvGbGBVolDagtoLOxlSnu2iAj52hZkMnW3bbvLyQ1TqSCSfDc3zXc9hl
aTx4AJ65aJEKIfCgFUN+eMfIYxhppA1qw6d3DmU1iurZxL/nd9s0jQ++g5nNH7/9ChQF84VgsQUf
GnqsNz3uCdS5Gb7CoiF9qzkbc2WDalH52g/GtwLauwWnB7WQBYnWLgCJyfGu5VK8Y5XKhBMwguCv
68qsvBWMEjaZxt3hJ8aHa8ppN1nzH94L3Hstdn2LYfYNP5Mb3sIDb1DjreM2tTajYntdtNuA+dme
xh+jekvBgVH4nZNgYdmMO4M8c5C3db/NCmsl8V4j2wZGG+sDkilUAYSACgG7rGbz5BliuMnGnIGo
mxWwh7yHPKkfJ+m/ouFuNZoA4O0VY68UwjUy8ZlYPN2gm8am+IoB4dynS+V/PzYUUTR/X4Oo/EKC
k62MhYRJazzAQb7Mr79lu1C+aBSjevt0+jreGLiLObbQe0fBcemTBophE2yBjDfnwix2gyk2pXIR
6pVkHkXckCQ4h7MY4mfDvGsl5leRwX6eIqADJCkRc1sC8KOu4B0kjgE9PfjavqshMKOYBSfN0KtB
AnQfgvvNxqC8DMW4oR2vudPP5q2yXyPMKKze6oe4qVvaGZpZOL7AZv6VjGBcvbl/MWYZX5yxOVOW
vhsh4yMpBG5ayz4ChUK8FkHhDYz+DpM/pm+60oBC2cgVAuBOHE23jqFeSBdy9yFwlNxwfuhi3Y+B
jXyERDFQWLdh7qgjie/6rUeTF+XBeerm8W205HPfvMUo0m7JmyqwqlUfA1onxtj5LrKh6oUO0mPU
mSV4EsTVDGCwVJbyXOsxJQm83VtCnOmGaOy7KG+nyjjb/nioCvljzhKTEWg/lCnDTg3DXYP2Y+z+
zHZvra0+20wgJrpFYDJqSo5akjddB78QRpZ7nagDcMtXRzZvXqXvmv00us9F5HNZ5ImD0d1GL1Vg
50nUb+lFxSHy/T+0QiPVvbOEIwHy0IcXsUGRaT2MY3rvcVITSa2+UkCKN3VKIJLM7igDPDRfPRpZ
s2k2oDzvmtaElAxvA2G3wbAKXX492PjLjDPhRweHnqgjOk0CkM7XmJEzGd8XjbgPc8RrWF0U5AaM
79Yx4/gnJonOuKmeEMThxhg4HcWT1VjW2Wt96JEe8V59xAy0BvmsJvt9cExifDG1DRQ7gDGHbVjL
u2SsvzDyPYecgbRjNNnIxp8mOC6duqPOxBa66nrIXr2J+hZz5snxDroMdo3+047ZnaDEvfF6/U06
HDl5LZWJQSqAA+5owjFd15DC+sLAL44RCt4gMmPQ2ar8nRRcoUousolvWk0qV/cZ41ln7H+C1qtW
tGfTmxr9YB80EMHdYS27unu4Ppj9feNY6Tr1/V1sp86uLcU+ielCTXidd7qPg0dpikc09ATVmaG9
GigO6QVf0Mu7J+TJW4ILUpxf5nEO2/nU9tnvtCdTeWbi0fmcAdw4YYLK9HsqWdVM4bZHSc4SBR9b
Nq9ygR75TNjahv6qPaq1wIYHp5B+WdW8csKlrwL/d+IDlE7phc0Il2+1S+SwBDIXM3+40R7KN+kY
7yXaQ+g4RDub8HZxi7g2aHKzXgvstrdWaK76MdBrryf/L23GtfTitxhg3uB8SJEQw5141p3wSFnu
Geryr3b1lnePxoCEv4lwFY2sAJBImJ437JjPhy+t462VhMkXjt4P97NqbVvgT6CuITEDQLbR6QQt
oSYYKtJPbcyEtOqdcDVokd03XeTvPfzOJpFtGA3jXbSEPDpRwNaoBN0jarp7PXPNlWvhHMljZBK9
a5+Y9YK7WvY70LHMdQwsgCiBqE23tSTlr+gdmrjzygIuRZuFHJOs5/9fJJK+oeKjtF8UuXKHIBIC
2Fl7dmKcC+OQDGvozyc1TvdBiKuZraZ/a0IeKRl7b4YZ6MKM/bCRMyEAihZulmZPELbSNngM7f3U
EV2LR4HkxMBzV02DMp1p+CBRYLJVWPURlxTAR8PK90a0rHgWzHlCTLZNEf0uTD3d+r6noHgjybQE
t7FuwVWW8bfh4C33Ovq3CTtSiIbZDrofARJ3M/kkY2+ycWnSH2JVs4Mv6y+JmRrhIaeQd2IEyqxR
Vb+8xsYT73UAoh3y6gWNTWgz06YfsZX51m9XMGaxFDEbNQ0BUrUCb0/6D2VKMdw36qvtIAL6Phtp
4JTwz96Va83rv9ckKGSEGwHnNC2U8k72iCiKAgfcx+C4+7LC/6xZTcjMzh4KJztAiHhDfe4wHWSf
0o4O/y84ychoHskjBIiW03eOqj3xf4trVoCcD9EuUl21XgmOBKQjgjMoxlDWdhhk1gYd67JhQGy3
Jx122d1A7e/UxcpXbO1qNgcydbhXmVw4Zd6dgGfVvPXqjwCbBCP4I41DypnJZ8xdtitDR2gSWzPa
Dmb66gOcXEf5g8rlDzFXGW8i9VfDhLqmTwTFAyDxPNj7FrS3IuoApV8SbsA9/m6c4EmpedyEIZH0
i1MR3IOF4GCFmuXUl2DP+lTe9shaNl6HZrft6RYkhAsHut0XgxpuNbMuIIz8w0Q+0/Vf/O7RB7aC
lLFX9zKZ+lS4ZHf6tcJSmjdsnKYDzYvHuIRRlszkvCqG99nwy2mSZ8vSbyLqiFaIb0dn/JOK0liH
rybFksK5XSp8P74DEzyZNlb+DRPtENLdXc9s0yB4oNNPJtAYOfptlh7zO8rmzy4hE7v7piJyzyGe
7HTKfs8Wi2o9xgjBzYOuRqYdbLf+H3VntuO4tWbpVzF83XRx2txkoc65kESNIYViHm6IGDnPM5++
P6Z9TmWGXc5uoG8aMALOzIigRG3u4f/X+hbZKetAwz0jkbELGxE5hpJ16mWffh/CZQ+tihBIJnkq
J3RhSq6PgWmIdVDIPQUf/+SGyHlkpO01n21YRlMK3ssHbsGT7ycnIwsu8EWRk64boGSVB1DSuAMm
f5vGNLksIVgX24c0Bj5QIqLDLmWvYevdpGmrrADoUIVJqFtnVJa1cF9oFV3lntbvLJLOkmbjmDaS
gRgXr9ArZ5mDamPZyHacrA0lfuCAAwkrUQ66zq8bi4c+0DkBJixUqj9zG7q7skKQEAWvSc9LxMF3
2zBT95G8H3qk1WoMft9CCEpK0WasguqE3SpdQpQ2OB4aKfa6YZYOQqiiQK1xwCQaaTbPlrm9tZNj
OZR3IoAAkWrDJq3qDRP+edTzdg3X9YJtuVwMwmEnRG9Q9uLZgVfd40BC0uNcUEZ5FVZpudNQb7dh
k116FYZVwmFOUQIqswiDJ9PvN6roPnBnfRZh+BQW1TZQhjnf89xxnjcmDBCiyEAMmd5L7gQjCWSo
COKQbXlEnY3HddKeyaj5HMexZnWEYdSNJsQ8fV14pPbl5buhkBVKeRvKW0JitPg0KTQshMo+fx4D
JguuOrPjRqdx0cS/WV0Od3A0HpMeJ3Y3IS9Lku4QBkW50tnMm1mwpcGMf9Sb8CWnqduaET1T8Jq1
ZKptLcQqMG0XIXehmMyVIBh6Mar+cSjK994IwYZASkkSfYNezI3N5iaxinHFSYcYUBBaY/vCsnQn
GpS7PZszvBXESPKxDGytVeMdrc9dkHprIq74adNmY8G5KaKbDT6ZO6sq4hS4pYV7xsYptZSyuVPT
9B0lF6fEJr0f8T7odR0sCLm5JfuzYvuQo7WOWNeHjIg6o40+ZrqUMw0mx5C2uCBEnDT3clmpJaSv
it5hAHfAd8C32BFDDRLRK2vyevSbejcKvVmrRbHJQnQqJm56v9UAuuU4DkAMoKCPK8TrDWJzO66n
ra1hRRsisG7GjM/t6goK2MFoTQwk6GcXnTYEe4vBigqhYurq+o1fBTurjSgs4lW5Mq29YijTmxcN
j4qIn4OmVnYkQ9b30JTnfCanXmnBfBoDKaM2zTxC7WUslXpr9OTQa2mrrkvdA2+lGv5aFCV5eY+5
LC6I9dijoEZaYNicdAYFUY137KmBu2jwdmM3cl5x7IeoRLic40StjQaZlv4ZiPBusswjEh+a0KDw
LD0k+IPTdhuMd2PVvk9Repexi5jn2tdCMGCMrjwok3aSpEuBJlvbljmDwrqVnZdQlQ15SqIJHZxV
cQaSOvHHBo39rnjVOEnmM6XUHx40+q1rNkY2Ixy0Dq4gUSJe8B3UR0671huKy9407QWHHOD4gr2Y
9hTqKYhUGXw2xdEoI2Wt9eW6TSlls34urIGM69ieje8tJTUdhVCrr3qQMytLC66InUWAN7Du692u
p/lDlcDBKW/lPIPKjWZ8pHEdL9sCSFnA4pzHHBdoiAcIgdQ3pD3XgwkXXx0xUkK9sOzkxUmq6pDD
0eHTit/bPhhQQ0Z3w5jHW9MRV9CFbLewDOIZWg1HDbjvbD3lZUKEBqD2HikcNQh128nScANkdXFE
2a/1NlPqX5QJ0UE58SK9Gp5AyjGIbCiITMugn1tGmShnoVT2NFQWQTgEiOV2iOcgl+EKMhs57Vng
rXwjPE29RlWAdMZRV99tx+BN5PZ9WQLC4KRfbr1EeSMeC/qVwidS9eVbWlq8bYSqnZI81QWUu8h/
o4HGnBARDONVOI/AjIDq+uxS6mrZeA9GdqUnnLyjTKP6kmZ32lxL0WayJ2D77XHK8wcj1XArhE9l
J8EIRIpLWWavWgN6GM1+ThOebLRpZ7WStzqdWCHeoaZwcTRrUJTOdWq3QEWYDex8M1nUyVnPkNrr
GaVHEId+RfyMlNW2MUH7xpAVaafWUYOrJh0PYVHvukCHRi/ZeivsPxZeGtwaA8RQgtWuKRVSgmJv
Ew1SEK9QyUWZ7hOVoqYSUa8czXmLEiz00lIXRVWAZfG8C5FgOCLAgvXdpG4bOChEenbOk0U6ekoA
VZGcBmykJwv3DFymG733nyu6Luu+dED3Z5daQFcbRhDqXIsHJO5eY9rVS6BGOhkYZxX/hEJCdg1f
jMLKZV6jp+g9WLSODckDSlQddA4p0CV0TBVwI7ETjWxnpA1RDnl+bEKKPFW30VJ8/VOC5k0nTcvn
uECR+roay43iMOnk2aOnmv4+QsUVzrkI1LnOCHtfxSFVdYI3w+EVNNYHtTFntF6xaFUuKXcUnTuF
0IBIXiO32vfIRxdVkd9RIQAAIY8tC2EJc2CD74aGmzJeOF239gxNda07x28e0C7c1woMVVLob3My
lQimU18F4PeTUcVbYupz8p9HGIQ9Kv91VyGmkDjWRaTeN+tG89pl36KSqEEfzOvuom6CO0m2QaCq
4T5ghx2rq6rhRvb6JZKlcJVm0UE/OSpAtVLByZmlp7BDrsxZF81ROR3Q6Lg+Nf5NFKAKpZ+Oe/uc
KlG9IZL3WSWQuPGJPqcsC5UntN4y4dGedt7VAuWWFDl83dy6gSjo0RjaJl1+W4fWcx7ZIVsoXKlB
ygEALeFrKo8UYY5gHsKXAtFfZ0QreCIoU7txLRVmJZsKx0wubasshv7YjzsCXG4oQ1LSMOMPAtBV
igCK4ZrBkz+RX9SGOoe40LugyjFSz4y9o4fsrpHNgZbv7DuWMFyb/N7IKeRmEZvfQbIfMTgkm8H0
3lO5TAlwMWx/bRpYbKkK7sGhCFCUgB4sOzeJ6+lQ4NYm+4UMmE3NKWPhtEYKRZ46nY7pi9HLvO4H
JjmZK6O3P2J8W0Ltrv2CNHo10z77SDnpDo7sIiftNP/QSwm4UygXjTN7A8GdKyKC+TEEN75gr9U7
00NHbExlZrdgB+qV51XpodAE/FwDvE6r+fA0sXHbyUPst9eDkoHyzpxr2q6XFnKOJcyDyAW08ZHX
FIKnIWMrahO6M8o5CShxHQtCPEZ+dfRat5fUAKSKhTMqsf2EPTX5B5gp93UH9AZv8YlFtsOnT+xR
22luXo3bvoDhVRCoufVL59xq4hlTS3hMvfpNDtNn7dk3ZHJf2qgTq+k+0hvy7YvuKgx5MFC27OuQ
en5Z6wdN2Q+FuADF92rW7PAFj1HrPLZUm9hFce6dacldqy06Phb6ibuRTjtbaDaCYcP+KnV54ra2
aF4KDqA8CBxuAhvO8gQ6TziFazfNZU0wUydvfRIvlw0xf2ZBISZDuLTqreYjqaKYBae+rgb7XPmE
zDVFAz/b3EC2QR6oZTdpLreA03XNwBvEWqmXPjUJYIGeBaBNyzEEEqSEAexUSqoIQ2w+Ex5K+rbM
8LQaLPt6djXGnb+q1WtyLqpJPhAJ+zrF3Zn1/Ojj8XXJqYFY13W7uC2O4I/knUfkrUaN39HHE5Dq
h0SJxLrsUWtBGbzQxcFsPtphYnUF9ZvM0FZTnR19RBrWmrFxWh0sm1HedlH+AhwcO0NXHEvpsWPQ
lm2jF9y4K6B8NC69ywFq68Isp41Sg/qBUDshPwFFEiNA4Mx6b6jVlUA/MGeIFwMzPAZAf9kxj0Nt
7lYGmlYCKag+aKV5GY0ERNJjqdeqBl+0SOIeBW2xsT1VAazlHIuMgBYV1ESYkQ8yENhQ0LRuwuah
7Ky1TU4etWFCShSKJlnTrSIHZ7OnfvZ5GeG+pFWkjze51z1FbWxemAmd+oQuuaFwGxMmXq9CXWdJ
2Eg6clfI4g6TbrhspMGWQTCSlb74lIFG9dhcKcRHuqmI5aqpVglSKKRN2mtVKOzsimJpkKOs6CjX
avUgej9d0KOyjeKBJnC3MM2exapuLr2aDMM+fdaMeFva5XUBsFs6DK02EcCnQVVqWNmRFvGAC9h2
imQca/3em0h7sq+kLgqoNf1EQfaFvYiySdkuCZuIC1/w+LTBcOit+pZWFt6JyaBNLKxru9aOERoH
TvXK5PqO8ZS5AbRSiPz6gvjhjQO3BnaCRYpoo+3jDoK27O4glkWbnALewmFyt61bcwT/352duGU+
TGMUsORG9igHxuYMiEJboJDxqL1C+6aMujYp4FB4LUihVZwd1k8WJh/+oO/X28gz4GgR4AQhSmOa
icm1UkgypIfrHLpKPSM9Z0ANtb72/FSM8DpJbIpGvaGnE6Lqmr9YGpEPvqzHtTomNnrSDPaXx6MJ
Zcu2V0hhW6CFPjD5GHEAJWqFz6BfsSqtfXbKS1FlNK5qwvYaPgalHt1ExAf2OXRdjMynK67Tm7Ix
qA+hUZ6b0vskKNFZcRArlyN4RlTSATaHa/xaMznMIZYmRCZrO298Iu9lU5dbmt8+2Amauk5d70ez
HBbodWDepZxwSIrE9UNZEoxzf8BUlLi0VARySTKp9W4VeuxYuwL1a1vfCIOiojIBXQ/iM7FWGEI6
RIWlF5JMRns6MctDl0GNDez6g88AlmCEV6QVDZYS5v1WNu+gMdZKapy7jN0kTUR56pvuoFvgVP0u
JfIrfeonDqCkginEcbaAZ0wKVyII35Ssz5Y+9mK4DtdjOzzqtk70CDnPHtIUnDCuXRc2nPobbt2V
WSNnxLzEt1fxkzF26sFXwq2j3yB16BeNN5xosY2Lbt2YPmQaAxS3wZ5RLanhNVEPObi4ZhNSLprJ
OuecCxqTZGEMWmvVCwGklwDoOJcJdqjtnqep2jQTjyup5E55T6fc2RLiSzlmXU312YIlp6fT1hEd
2WOIrxaeNbvfxoyGHbnIaWYePerNujYalyLRL+FXLUPWx1UJ6xnRUQ4xG6BX3j2BaebmcqzPunQD
auoT1cVtHNONt21YfPaoQckjqJXzN66C3KecXWPBNCxjzUJOsLlurCjtGbg25Qsd8wpcBIIxQjiB
ggHMEOhK1NgHnO891gW5AmlUveZj9kEaRrEk/O5GjGqHNxnD3FS3zkZv8ttcxcFX2GJujNBujcjd
1pzxUPpeuVJbglJiqEYi6G6IEU2ZOjjVF14eryPhXFrEfAaKdCuNLlAbVnd6FbwJ2x9WakdIcpbB
FurF46RXNsQ1iB6B9piZ5lU6KREEKmMbx86FEmHkGNQ2okCZb0RdmBtZl96KR7EL7sMalR2JD58m
s8pQpI9d4hEZSSUwO4vgONXJgxMgXyO7jsUXxUDRfeCMfVOCYh1C7CmIqIxq9VlD9bVE60cUnihu
o4AA5sHj/PItJY1eg6bQy441kC8sSwXNvJJ1hCZaynoOCkx6n33P0bwPOH+3mI1Cb3xl50ERUzIl
5HaCtixhQDe047jv9S6OYPFbVE6iDgz8QA/ZqfT8rLpOQWCa3+ePvohfZn/FyoBB2sBRWEpO0C7r
lnQprXJUiYaEQ/BEaxgelPTStd5TvdMsTr9gIW+9nEocUPNdLHt1qbU7GbxFDBsoEOUKA0OLW514
SJ5ANEV+iaIdX3BTeM8GmXLIBFyJVelyeOoJnBrzSmxsZifEFzGMJM9BO0tOGlFQ8pRmV+hCoADb
0ZMOXQYVUE1MZUjiprCsfZy23oVlMFX0FKYLqyaARR/X4HevQeOYBQjpGnXdKpRvUqrOUkW5qwx6
vpNI3mDeVvHGYrKuov6mJNS0qrVLJRlpvNhXEbIdNxAKWY0q3j1bxO/zfIrhXpK0QsM7deSlHiMs
6oudoRY1KzrbfVxCCecRKJ0hgRQEwXDYpvHFlQmC1npnUxCBuvRtcFPSglbU4W0zi2NKBiyf1wOU
uRzNfaWih/OHBb4pwy2pWG3asnzTVOdIQgjlIofnNfeMu7EJdtBXBNkgzXVdt1dEMPsxHqVM6s4G
geEz/dwVCt5wJ1TYUgS8N6Lrz0XKeUTSG6ajQfBDVuLQUKZPraBKrnLWd3UcuunYLHuLJzKKuqvK
IJmv0cKVx5F7ZSujKyRbs0AW214Znk30f1C/GPp8vpURWusAwZMn2VOnRWfsJfgUFj1IWA1bpw1A
X5BENMU4JRKZa/vToU7g6QVe7zDiUU4UFfDSLtk4o1rQL6S/NZBJuOw5dyNMKQuOquWaFJtwmxbS
xEXGqp2bvk6zqXJNjyKAaRTm2jGMFG1bdGrpKC5UR0W6UA/6KW/VAzDzSw82YFgRI1UCQKYs6PN/
HZixKSDraeqY7DpOVbVfPbYmQTYkocPprKNLGQVbbc5jyZwXQMvVRewD64wFQW1+mxwDZxdVdFDh
vyeHanJutQYV1siBJo6Tz054FGt1pCtmd6f47bFIpLaqvOATZWy8iJAKRPVlSFrWVDjZkrEvFnaH
WAIAP5xEj/Dswd9i+FLcrBkey1L/dDSLKbbJlsEI8rgMnqgWWwQtkQhvPrOhokpEdGWF3CgZykPW
tFtlbHaVDgytUm6isvFWVhWfEqLFEDG55KlvMKpSntNfes+/hf/84Ev/0cu8j8x8UVGlxkr/ERqo
mUb/qAqBYaEIDinIo0TXTrkfHrveo4mI4DdpkbJpoTBPZeFcUjRCOUMkRJMloxvFNoUFS8Gq4dF4
mAadrR7ukTbNxQL+ezeHt7NVaKvgwZg5YGN5gwD1AVujZEQ0b3FPd6q3IamlYXtLIBv2c2V8ohly
V3jGdEFIwZu66UxuYck26KSOwaNaRO+8W6Ttk6+uG4+hW5E7vTZ18a7zfNBl5E5KkJlpSoCKOjY2
/rH8IZ1oXbftRdzY/enbF80XH+gk+7WulAUH6mybGXKdMBgRWIfeQUHuVQNDWlI2EsvUAQl71soI
tG+shi7JLhS2gAsvDaWC+QWu+hgniMGAsd7oZKjX2tke4z0T4KxrmnZVwSOZluAcVWU3lKmyTkv1
PQysl1LR25PZFqtYse46DW+7ZcK9iSRpPfmVjQjgoGvKY2WhJG17NV1bBtYvImVeaWDHbuhwFBud
pzEtGCpEhgZG2CyHqX/COwMULjY/Ky0HIWgmVBB4Sd3AuTVJYwj+an5yZHYnkF7vRbcrYdEcjRoZ
rqKUfLN6bVCfW8EUAdWLU3c5SOM9Vkai6EIf3FND67D0gHLqBSCiX3/5j3/+13+8Df/pf+TnPMEv
lNX//C/+/JYXRJ35FNt//OM/b/OU/779zL+/58u3HMO3Kq/zz+Zvv2vzkZ9e0o/66zfNr+bfv5mr
//HqVi/Nyw9/4FkMm/Gq/ajG64+aWta3V8H7mL/z//Qff/n49ltux+LjH7++oRFp5t+GwzD79Y9/
2r3/41dNk99u1O/3af79f/zj/Ab+8SsJZS8fyZ9+4OOlbv7xqyF+syyHLgX8WMMxhaH9+kv/8e1f
zN90S1i2Y0PiE4bQrF9/yfKqCfgh4zfdUQUwfNOQ4tdf6PHNf607v5n8tc0MqNmmkKrx67/e9A8f
3n9/mL9QRD7nYdbU//iV91D8/hHP70nqXNlQhaNrDr9P0vDk399ersPM55u1/2V27HWGAr9DsaKm
ewyX+Wr8fcD8MF6+v4T5k0vM//7dJTrLoc2fcolYhRX40iDY+e5G//Gevr+AbvzkCtzD76+Qe2ag
WjnNDuyGrrlkv+qORzZ2zzx04fKpWdo30bSEG78NjnDpb5M7+yRXf/8iNOfPL8LU+ah03eGzNhz7
xxcRiCiVBX3lJT7+Zbfu98ZlsdO2wdrf+EfhVq6xRAfuRi4mmp9c+y/u8A+Xnl/ad3eYaGSglSz6
yzEKlkb+Xqe3P3lzDLevw8TUUYU75pxwoM3j9/sriIFQyVjlJo77aKetiHQ8mzttM66rpb4oNtAN
3Gj5k2v+xaf6wzXnd/3du8IoEVd40ChXLePFsPJdZdks3szFExbYlfeTqxnzGPnyIEDthiWiSiGR
K86v5rurEXCTDolC+WiFgXn53Lrl4sh/+BmXuhutXrsleNZlsZ1cuogbKsNLsPuLlz2E7+Vne4D8
57aL+7+/BX951y2hm5Y0eDrV+eH97jWZSiS9aA5SpXdHiJJc5RmxnOn131/lr9/5f1/ly8A1Y9xy
37S3CbUdo8ZPCHqET9rc/f119Hku+fMtti1bl6ow2Or8+HYqJ1BDRMbkwi5y997ePJpLbVEuYGQv
FJcEtMUZBPwOXdf+5upno+mvb+W/rq2p6o/X9pNI9I7kVkJuR5xn+aiTXv7+/Wl///409ctDYvtt
hoKU90frYzNPQsbWd6nauOUtgR7bn1xtfsX/893U1PnVfDc46qbIZNnO9c5NuPhIl9rGWhCyuS1+
Mrn85cdmmCpFcI2wDOl8mV0jwFGJ1XLrWvex2wWrHU6kTb5xXIjzC/b/i3Cl8DyCnl9Wi37xkwfz
r+Y2wzR1XEq6IzXry6BRa9H2BiUMdk/3Wv0yKT8Z/fMq/uN9dBD8SkdY9FGFcL4+ZN4Y9ZEdoBHp
WTi6XfOuYq0hofNRuVf2c8jlxl4YS3R3m/wnH6H+p/fGkVLlqrrNAyF5kz9+hHDrpJIOFhCQBVkA
q2eyQWh1Om/paVpL/kpfDovFGSReskbhbj32q8ld/mx5/umr+DrzSaekoc6rwDXuOgvzU3lDb6Ot
6/tHdekstMX1tbG3HosX7816NPbOhraJ+/eDWf/TYP5yJ77M9aFUSqTZvIbWLXZUSPPMTU+9S7IX
E8TOX7y1KwqhneLi2l/ri/efXP5PT+58eYOlzRSmbaviy+WnDNOphhSYhYbUol1z4W3sDQSiZ2dx
iZJ9CbZzH10H19G19qlswnXyk0H+52fsywv4Msr1ivqSr6BIbJfZrtt5G0DsG22NKfHW2hfrdOks
6xWMDxD8LeiERUNd9mdL4J93MF9exJcHfSgGvxQRd6Fa2ZtiJx81IPnu80gE0S1sixXKmZoEPpdW
2k8v/qf52dEFygubba3lWJr1ZanTZdORxc1JphoUlMhB/e7gOlvKMkt+8tTRifzyxEuVhV7yZplV
DIzxX64V+TjwFfzrS8UxbHPVtQV2Cg0NttOm6WIs1PxGq8f8OaJ0d0fBWJKraMFhcFupkZo60HZo
9kA4ArG0yk601E4ojEWQfayNdGoe4aqekIHJ6anVhntFoQSySKfYR6rnZ1Pl+q2eD+g6igq5Fnnx
ktdgU3bUpfUUIcdX1tOkDQW89CkudxGVcBP9bU5kjV8l5A8YVDGMyciOYTt6dwBlyDCXNEetUJqs
pf0UmkvD7/tnrw0YtH1MumLhRTfmRBMTz2gFwFCFuz8tzEATJN3YxMbBc5wrIbVAN013pguvCd60
XunkY9DGHqfrR72tDWJTnYyyJnox7VXlxKMsna6GZ1/VNZhDNLTdLq0if9qSK45Nra0c1MOdRzeT
zO0Alqwj04RmUYUxl3ot2Z9b2dZpRKdWUvFHXl+v8qCFFOsYyU1BYf25MpTiXDeZs8s6ilMBiha3
zQzijfK8u+ZnyYsYCm2bKRGWwwxtCU3j+mWQOqkbHaY3yjY5LX/DceoGfEQz8NtoMVG2yiQmLruO
353Co5AHuTHGzlx5H7JVIa8YfqpQTYhBSZPywMc4xBEaBH1KZxYUve6bLm9jRPomGZVhhzwqdXYm
ygvIdD3NjUhJETa3Yg2gwnY5cqa3FbpIeAtEaqSyIxYgDxMfaAqUTqDGcG6AKhAh1uj7iv46uQn5
M6wVHrkCoVpjUY3UJJUTGaCcH6j/kSN+aXnSOoYkcS+MHPW22lPl1MFM0bhGgRg4aNKTtn+q8Y3B
bY+PxIbDwxTjBihFQngsiqAQ4BBI8NRN7QHsfoio3+zM4bIe1U2aZOs2Qh0ZTfwmajwqeQiG09BD
05W2JY5iLMol8NPsUEYdNqyUE64Fl49wmBKk0pluKmyL2qNNYlTVXULWcAgJD99QJJtmlzi27+aa
Xd11HkS8EQUjjVU86DUs2oXXC7EeFTKN6zEO18og1F2eAQwKzcyCca0L7A0FAoseIYM1GjhtEvye
uCJ5YENCGKemI20h73G+zC4Hj0R6t5oE9phG547B7N8ZJpGGcauPV3KwYQOmirIBdGAcQZ/iLaqw
CzbEJ6E5cxr4O9F0FScakJJMhzhIw2vR1/TqurqE9gRjdu+1NjkhsuGx7xDQYy2c4+trCqEq9rQ7
r+34XFD2dDfYLbOrSfWKA7xnPndNK1BTp+Mpj7QO+UpdX4mJz2Rll0Q7I27zSfTFHNkuyiTjd0Dn
X3R1oW7aRqDnGTLSLWqylw8ecLO7xshn457ffNg8elRgfQ9RqAhL66Krw2bj+xWqhSF2tkPpdbsi
GmwcIFJ5rONCv8a0Mw9tJTjlZU+ypz4nMleNVeNaVRDlR4Lhi9uKCGPsBtSYB2Xu5SXdxk78+MR5
CgfiKEPzPfPNBB9owTYOs1b8xoSGJpaGS7cKtEas09wc17pVSvSGVeAsPRB9d+FkWWvDImRW1mZ/
Dk2fbYiCY9rxu13lN96DWtm435UEGYfdfwzYz9HGC+Bblj1HR4PCEh+q85JPIQq0Q0JtuHGMhdHE
C61CZJBdAzEf65xCP2zVwL7nGD1cNOM27S49WaHhO7X9bvTHFWTZRdQjCKGBY2AyedMGjBdEfCsb
YWpbdUDOe7Lsnep9hgU5Dpej8dLW0ZXh65eTFdJaHpG2CIvK8SdKJLcMo57ZMFxjUOoNqnoE+XZj
uFWt8cKLyCGjxNjh2GE+xAnIIMuAKNXWZ9KuhUfHUSvuUWV9qvpwDpKLybmpvF1k7tMG9/NaI9R9
3ECaHawNSY1z8IJ6nFrIeUvF22osK3q1nkpc2iK66gVkS0YaGWwl8bjAWTjGDC7EwNitR5ITnGat
0+Twb0VJPgbTn8YQJzg5wzUOn4wKa1a7XpmuwzajdZKt0x7BrGqbVwEuE2YSnMRD+QR8+pYKBXE4
SMD8bjgVqXI1ZMBOiIZH+fHYNS9TTq6adUjMHRjeZdHHOzvPCa7fVoRIJFcS+obnf6CYCswXXKvL
iSXJ9nHxl9rWLD7oCF/Gbc37RABWV4T5GiCU4n5d2jNQX2XYNmqyzJ1PJlRSD9FZ0+i1jesux6pZ
HMGVpOMnFbGzkYWXyXDpK8UWdcomN94yfBlLx5qY29pqaYaM/pytqn9ok4GM7xcOY9hUSQtC36+a
N2UMgtGEy7Wrm2sTbdx0WeOD1zeTvW2Z2Dhb286rjdM8llep+tAkz7GxBXaIqh8pZPYyNG8RYWSj
fQp6otUCizy8eiMxT9Ec34fY5Wg8EJtoNzELhn3AY7mS2ktVBLyhkyLfYhGwxD+qqE+k/9p096X1
nlrKNpmJHuxQ4O5hdUFZTSsHtLiRXU82QTC0pQNCHpviltLwKuuQmZtvarzT626D/9glKM7rTpr/
RAlaYS9h2x/dvIL6oIORpJFRcNPzHKluEpjbsj3SadNgElEpPgZt/sTGDx/Sc9ARPZrop6QoHxys
V8hzIVni3S77s9TrVd/4p9Rqdl53yK2rYnBrSFYkzTZpsY+D1kTLGB0toriw6+pwxzLbWlnFtV3d
2v2jXd+o4Z1P/W1ujCUobtDmjiH0gZjguJ7oh+gioV073ffVNow+ivQtJX8d2iQSobNTnjOPrCgU
cpZJKy7HtlpfduMlwYNr3YwukdzcTDbqSj8/1kN1F2Oorsrg6DRV7tbCIrulOia1SWScMG80nFVy
qI7DmFwXU32Hi+rkeNqdia+WATMH06nnrOgfhdld+I049X27ngrbAXdlahjX2S5jxsU7b0HKBJsq
H7GeB+ecxBrm0+hK9p4rg3Q/WPYDbKJlDzA0nEjw1mAfBNk68QlBwq6/mAj0JH4j3kalfek3ykNI
iJ/Wauwkm+kjMbR7v7XzCzgHtDjqbLhSYrvZTFVEfGGmkhYAByEq+n09auDIpxIfTQmDHp6Bqlyl
DjEQtOITg2m9DfBYKKPmE789x+fNUUCFrs9dxAKA8EgqlF3r3iZ0rHwbaUaxc9i4hnd5W2BQrCrv
AVM3lkvYDP3SEQKYvRQqiGDsRq8eYFd9YXgTG2iCaFHgdTXcAoziBayVihCyHVEQ6UuklfqwiFGI
AA+lNquQx5CTGOpqJWHR2whNpYl1fWyny6oajYdybNNb3PxIvTvfA1cTWiRRxvRlUQmRE0J6oFYi
RTNYjbdYrqvw3uq8SiVWkRAhp1zYsmyI9rE4fOAKnGjm4a9rCKRrBbiCpmaDnIko/v3g+P+6GfP/
U5tlbnXQj/of2iyn0P+oQipzv/dsvjVm5p/4vc+imb9Ztgqpk/ACU1UpVv2rz6LTgLFNjBxCo/sC
3o0j/h99Fs34jRwXVXXQwVP9NefD+R+9lrk5Q4PFkVLYJgUwW/7f9Fpo53w5ehqcPDlwcsoVczVN
Nb8UGkZB1F9MYKuZGhcVTNiLLid+XpbbMK0MvBqkobZZUG2z3KzPB9G2zXkklv1sY+yby7OqHONd
OwTRQP8Qzl3J1g/KaFCtcGh4p8rMo5UCs3HeEnsc1h0AnU1HjDjuouwh9HuSEOMyfNU8/UyWXlot
jBKAD3Ia9JZhE1x8+9LA3qUhO3qQoidgP6F2YWWOswr4sqCdTM8+bap1XHi+thhCk2T5DguRM4zl
4dsXuKdoJnSIneP0HMNnvDNKcziTXfA+ZMFw5PGw+lVnVeZBx4t+oSpNfiRAJtk3LZkqNDe3isy1
qxEU6lVhd2e/JaKZg9N4acSef9R7HcmOguGgEsk2zAibJD5E93ZIL0lw74e1oljG7VBnLg5scOZ5
hUmhi0N2iIyKhZNaSCzzAFBnqgxnoSjFhVWnF8Te5U41nYsk937/IozwSg17b28ROBMpCFE9BCNN
UXjHb38k00+vAXJrYKPI2xpOSaPVx+zfXxymwCNmsf/N0Xktt41EQfSLUIUwSK8EmEmRyrJeUJJl
IYdBHnz9HuzDbnnLXtsSgQl9u08Tneuuteu8khy38yv9iR8pqxIWLAd6zlZljnXSsgme95CiN9p4
gPWi9kOhRe2X4WoBaTeDkxulI6bS/jnkkE7cbvDKVYN2lFM23rUWZDUpNmjgEjcolrAzkyr2yGHc
W2nxh4giRzzb7Q+0aMb3uAe3OfolZX4kJeprVRM61eqM1Of6I6X6+kHLEmRdJf5Vg7/uxQN7sNCf
nKS8FiDKLz1cgxEQzbYd7H634GXmU5+IBlMVWLnWc6+RD8QK+6q1GfEUJS/xgttDCsFjOZNSsM1h
DnteF7hFsn0eIwtggSyPnSUex3aaToR40+NC0eKmUv6DMfTVPtPtw7KkdH/MBoRXLsDYmmbif3g4
er0L4NlI/EGciKb1XOGUPCYLhjgc3tm2nvAuCnqmqln3sVKApOaSWW98fxRhbHPjThiHwwG3viDN
YMPCO7/5bmvgeq4e87rg9d7glMK6mAeeD9gFVsgSpA0BAGg88S73c9IqM8IAHkDi/dVOzUR77ezB
TqdtMk+vU0eOpnHTXZ5bb60/43IEILGZ4sd5jvDauznJTKy2ItOfrcG4tA4xgDG7Rfpn3DXHStbg
sLgCBmW9QOHv4ZoNSaiXGNA7q4Fq+jPWy33kHdnYHI5WMH9g1tEVD3C0iWwZQZH/jSxSgs5S5EeJ
yccp8Rx2MIkaVqDA8KnYTeLho6yHoG3LRwtS0JAES50L8JKcqMDihLIv7t16SbW8wsfACygBQ4vX
qSf+Tsw7uQv1HnfmkWtAYE3rr/HP8QwHcnJwr7PWUjaVFx1lSerRyTDHzG6X4jezmmCxU6ZCY/ei
J35+9xs7vs3aq1kWPjeyAnhwR7xeGz+GxX1zIwkOGaByFf9VCgeabRcLABjrVuSa4IzO5PmWSL4u
KLX1OdH8t88KXyJ2riTb6+V7atXy1A6Ye0xDEr7G39a7zXAak5gv1TLFQefCRGX7o76mKUDJURA8
z6+IN6CNC/ozDTByGoQybi/8aIko0pO6i5+VFm8geXvqrv2jNLn+U0333JpY2JueL3P0HHgltHSG
yxTB5RbFsebqCxeZQXbt/iGFqx8iwvIii/7Gih63YsoPCR0hPCQ3OTufPjUpr7mDIbOcJd/ZhqRT
wiXSBSeA+Yqnqoj+GSJ9TZ0SwNZrGo0uUHS62HV7Ba8DMbGVfLVU+lR8d1jLQhGngTPNTrAserfH
coptSL9MnUdMwQHl4Uf5FJqNeqqLXpxg4Ym9afJE161k+XAiCW2V2RetWog9y1dpddxZE1Abg53v
XMdM/tVt9CWxR0IoqW+VNRpcRE1/o3jHBQyYrbdU/t20ogLj/YKqUPGm6dlE6HvJX7U+z+7m6BsU
eVMTYFlJTILAOpdQLze52Z1ka2enhmE8T5LBaCxRMR+8IWAZct3y8ii5plXOZaIzin0a7+IYlNDS
pLRCuzh+1fTd0sR8a6lxDwaPrvM8Nk+68Tgn/EVrlwTt2DG1zNdLcW2KHZ/jNpFp+hJHzpGqUEzX
k5TYfctwrKhQhXDbon0dMqtwggKBD3d5+eq29lseG/RiyM+2uBgLfH7dZQnxq2M8uG+oX5CVEQ4Y
mr7XlCiyZF9Vg2XXcps/tvgqci4xKIw60fU0rykvdOClFKLd0kSE7kVDbQxk2FwiUBFGogD2dtBs
MHbaVR/ojZltzWbZV63RPeY+oOKCwlvI51T0zVZzH1Naj9IBcckq5FrX+JEl+m76mjr3rSqBzcQm
9OhI7/f4q/9hL90MnvXTx/YSdHHx1Iqeptl3rY1Qz4qEdlxnqyzFwX8Ah4Dcqq46aJnaS7bmOMfB
5OEG9d2uAwIj8EeMnnu2yAxvRpn+5sL5xd/+6iXpj4ALTWLYu1Pfd3CUthB4oYAjm2nKVePZJx+7
EIilu6zadIl4iXNy8zNCdyKA36hl2w9codWCdNmXr9R8BSRAHzrItbPff2j9yhdZ8hdlYleECoba
GaX7WP1lPdLDSOKtHBU5R5CVTUmA3+GPQed9NiY8ooWlgtbInnTgMlyCvG3RwTtJvOgce0TB9GE8
AB4RYU1ZeZ0F/dzHVy/SZvjcLq8uOy9MsBFDt1/9kHBBv1DOO+iI5P/f1Wzrb0z1reRul1MX2+cf
hug+xwKtyCCbTlFJp6H/FZTw2ZSvgYu+vFyr2Exok5rYIlN2DCLQUPp8iu6qJF9fnPS10+BElBRX
yVjncepQEDqjrEPRGveZQwlvchHMXs9VzIc8Eh+zUZ1S3d5pYAAT0RwGbOGVCd6HEg/Hne/K5qXT
NfSJ+aUnd+iYc4TECyev4N0MwDlc9Jq5B3Vz26n1tG1t+1D5/JagTcv2vYzRvEsIHYSFrO5Gan3E
s5ZThCy6nbUSqDqA3yF3WkLoLlZ6iGpPztw+p8tnT3/KjyZ4EaoYDSiK68D2uuwofQzts6q2kfDM
5wVH8z6VED3s2tPCptYGDtPmc8KekOjzlwY3B2XbQZxBxzm3qQHQcbY8EtQ8xhQRBovFT67LK09P
+a1V/AaLPTBlWOqfhqZDDnW0+KmlPVHZ9UWY/D5hwfRrl4GFc+PLCstCHsm1EMhGpWSuSj5j42jW
a6a9FVN38vQSJtgyPVsJTLpRbSmTe5vm6i580lylTWlVlGWv2BevPpU0WBHyP9JgrEBUI362pomA
t79WoRhBj4JwnkSHMX2B4uLq4lwWur2nEOEdlMCtTntz72C3X9Lu1LFxo9RFkO6owSAH+FvXf01d
mmfRTfRlkoo4dCIjETEZySZvl6tZthgbFY+/Q041TZJP4kQ4axPMCDQaB/Fi3EbDs6A2c+JpY24r
mt0ep3na9Xn+acznerTNoCr4BojMuZG3oouL7r6QqgD/wSZHvZGQSMm2m3tPCC2o2xSgV8QTP3fy
KKR+aWnP5TEjolF4xSGL8ysjPG/fDf1jShndQZvUB5FIXMj4sYOJCms3139tSp5xST92Lptsjg+z
oxeLHASuV58TS1c5zr1kG22bxThQAzzdFtV/cdU6Rj2N7AjxZ41qH/g0u2E2G8gGtXft8+UiKvHW
FDEJg+kN9LETDHMVMhzpA0mqzUjdagOT+1AMM2swnsDDCM5gcVUTQtD49lMPjZkClSmX9gbWNeex
ZiBvQwPj2HkFa7d/6rTlWeTwou2h/7XBQK2rw/ryJXlIm3SIpvY9FO51WsgzLx5tGdlsb4vX1mg8
jrrgRoBf8UIbL2zg+Fv59pP6Xp4ZTALWaMf0md6YV9OYXLD+6qbWzoQmQo2O2x6wDneQnGCKGtJX
YEPbJaI9shwXUgDjJ/l68n5akmySkZyZQEL08uIJP7XLl1Ts/PJSxTXgsGGWN0ACj1rXQotdvPFZ
b07YrZFW3VNpklf0OKr2lzGpHl3Y6MZ05EpN5U7koI57DdrywJSVFF+2Lwff3GkJpaHAsnppGpuG
VOHDJAE7kvF26c8jYKTRDeX4IHvF5L5xUjxks/NGO/DRdqt7rOl3fxk+zJ7xq12ZO8J+BTEo8s5d
B/RPlpxAXKHWNmznjTNcRSYdPUtM8S/zznWKCJ+oYI2v62f2LvtQeCyOzKJ22nh1aTKn6FPu1ATN
jqfyrIqBnEyhSMiviO2qS6tTajD+qqysCyRtPYwhqPYA3E9mKyIqpACYVfWNhYmHeNW/RNXuNXCW
mpwZGw4ozBjuwVmWN5xzSTgZbXOeqMMq3I1qyyuf/RJKQy/ZgfqwGkAoKQ+MD7A0rgJySUMgolyJ
stesYymcmCYI9ak8KdiXanjIajc50mN+LHJad5dndyDqVTBgDdos5RGO/Z8orz5JcSL4kVCBfMp5
O1Z0Fgx+OJSnUfeQgREjZWvlUB7bk+Kb0BbRuTfKMZxBnVCrSOApf9amSDunIB/oK+hPvWEfyx5t
nXPR25JNSPaJuxHeOZNzeZFL/FrDoD5mfvy8xBN0LZ4cJvbkgfT+x8jin9aZELldyh5xGUzB6gHm
9M0yymm3ob4jdJmcMWOFciEIizBkxKMWLy9FtF7EGQIE6eAQvxfMjjLJ+c4o5vN6rva0Que68t2v
JD6m8TzwLTkdmCeFZT8YKMbkxeXIctt8oMgQ6GwZmunNQ0RwKWxheMUWzDc/qhAohwJe97oV+ElN
vX3+wk5nnos426LMJnrzhxvSJ04RqEI1sw2VDU/Srn/mxcnOgLfI0mZgO7LoGDsadI2IyYP/Dmda
bf0cEiBgIo8nvHcQhYgKnpooumkjlMhqYXAZQzpyaNUA18segyX5beCLbVBPtl3C6CqJvXHbtFUX
+Ll+qHNI6QSPz5nyDkbtf5oMD4EfcaqYi8He+gkXRu6Bt67wTrVvsKWllGhY8tuU+ZeKHW7RdWzu
+4silbCtB2sX2w3tnSPoCj1/Tgbub55+LXpeqxY4YtNzEhw5Oyn6jFthfaqkmQKCCj/QO/80VVME
LApgpFTP5uj088NQWJyoRr3a5dL4lU372Vk2eq2tyJZaLwrkQ26L77FKgASpdbEdqw+AVklzqluW
I7JcWghpYtj2C1d6T+j7ZeKXkUOT5zYydrFXk6xrIYWNafG9JOx7MXoG65JVbKfM/+sUybLLevfO
NHs4c4njyMETdKRs2yWYpd4QtAAme1SaqIQMKOnffS5LZjAL2NMOEhX7jEbRGUlgSNAcCetm8XfA
musDtb47Vv2fiXrbwAGTJxuzOSHIjSewEXAuMg5HIlovrMWnIjb9Ihv7PCj5S7f8c9dHU8iNjdV1
KZhKERqkAIHCpMV6q1KOlFItcKhij/iJVqxeDqYySQM/MLP/aQYAeu6Ix7SQ5fn/f9UulXFdRG1v
3sahrQQFOenJTadXp3cgKwwlzEWNXNwssS6Zxhjq+rDFdSdDXDpx0NjogW1L6Cz2/KM+riDqZQHJ
pgaAdvFt9PNo21otRcDkW5F1ADtb/IxGvoXMVozml2H8bqfbwJRhD7TNPNCTYyOszXeHCGq4qGG6
6mXGhtaFraGJfT27LPCNeYzgySm2kbNZT79KOFcQzUxIV3tPzu2x0+WvXG+ijeW/lVP0BbX1lBku
r1s9/eGrYuEBd7hZaowujs5eYSYGkQxdhq5dPo3Evlye06CKUoY3gQXwgGEXdSzkGd7n2v7V+4ZL
RlcdhhWBPbhqDEvSlLXtFmdm8OGoEhbUmgyqLvFELVBBz03zpzNjRE3ivaHbuPpeSmM7UnJbli4v
65hwmJcK89hg/vMTes4MVvarI/Xm2Ov6VZrL8NCmsx1olPMATc4OMLoHqW5zWbA6+Pley1CGXSM5
IlZpR/xLtEZBLgJZY007uhTPJBd92i2OouPWS52MDGX3IB3m2fGk/NAoqjub4mNbfE3DsLbKIx8o
B4VKz/55MWHKVLnQaQ2t49DJtEVvL25tPqdiIEboIhESbT6hmAcKbZeqZEVj0DheVc6jKZP2Q4/q
B9tMgGRbKHMxa+iWLZmlUJqMbmgdGWwbcDbRXo+uXP6mCuJB+xRHuU8eKvpIS/3LMDG/7Cxz2GdN
bm+ykVoiI7mkuYv3MMFfY9KyRrXI1hDTd+UvemA/F7l4GiQX2Qw06GaaKFft2boSTWe7tV7iSUf0
xBQTpg28tLirD+0aOq07UCw0uXx3fCe7tqCWW094ME3jLzXF5l2UXcME1dy28NL58zi8cw8OTWWA
xBQZRh5XI4VLE4cR1Z+s8HAhML+oHoVJcIMg0e4QdsVbRBHcnpQXtoyEFd6EKqk3PcaVDjjZVJbU
3/Tk6FpZPUzxR+wmGk6bgQObGl+9zv6gzHnbakYdYD4fOHjiQlIkEIGX4US3yZ1RX311PZjBdlmC
aszHVXXc+pUWzlY8H5pchn4GpiIbjK9pFicYU7Q5AjBFeZS7omo+WxcpbuHTqbhqmov+SXot2mLj
eaAGL961tftNxWYcGr3z3PTcBeksbrakoJ5GvxgOAvW3GTJvZwDPBo9v5Md2MI9LwrR1sfytjh8n
INC4gCLJ97U+vHfy3nADgXXGkd4eyocSj5eZwqjxsBs6mN/6gg8FP4DruqGeGV0gnIehLMogH7g+
mx17OzVEGz3KXinj42Wxoy80ty9EyeMoGuLnLrk002hI03u7BjIbF14F7oVVyDSXqyOsZd+XxW0y
Iloi9lpe3MA7ItDTwxiUjn9IU4bxZpN4+/mZAdZCPrj5TfPfeF7S3WR7f8oYnwUMW4TGkc6w1naW
cMIyBrdsRISS+H2SfaXIbo0JKIeSw6WTmZxtFDngov/JILIGVMg9Y6qD0Jn529L1qY1uEsA7UXwT
s8nYO00ncrTePU0BKHHL//XrmrQxSCy9bUoi69a8G7pv+EcUtKe8nu6KlBIWnFhv4OwyoCwSK4Vd
ya6iR2DEdZ/SjVoH6uncUcOZIRWOcZSudnaZU3E1nOCM1xmp4Klj6M/YfTXy0J7U7PyZ6oEYXJWl
Fd95w40HdZflql3zsiPDh4kTwTKe9RViYsrh37DYH+4Eu0S3T9KvV8ZI9LyU7U9M3YRZO09+BQvU
trLPLlvjkFMeYlMULO7Rs92Do2Yg/bzAEFN+RGuNRnKfG2NQobkMUHv9OOf8vNCmOs7m1pybm3Jz
NzB1dBO+PafJ29IwdDdmWE+U8X0K28FWNH7r9XTXqvjB6aAcosWQVszwzlfGp8axatGqJ9RXdSyK
Gx1HSdD4XbbJrHwIGudoWtIKCm1kQTExARY8bRsIVNGmYIuKAN0g5NRh4qri0LfrttSJZCU5QUwo
gWd2dUMH4hVN8Gm2gatQh72mBrHgWeTJ6YNNtmmchnTrchYGnM+yKVgyOw0dzS1/lvNc2vB9wOKV
1fxq5+Qb0u7uZszI0TgdONcGdJ2ed4MVAPfKDgaBEzQvfRNflzWP6uawvlJIVXnMOBOvIDpl0+1T
YfCCm3a1dbNp27IoO9pAINqyIQlpbxHIkb7ur/VrMfn90ScTuR+dCQmlvqq6f/Jpn+Fy3j4ircwG
ELKuHbN7pcy1qagAdBj18cGvOBIa3Kt3PaNPiZ0P/KZnPPo+VSokJ6+YHet8No4eGBFcYZO9H5Li
oZjkA/5Q9eAYf0raE46VlzAPwOwyFkw2qBhqZTed53oIKUd96hcF8ioFzjuY1GAkGbU3Fs+7PnD8
Iiybsk1zaWNSdE7bmuuHqfqN3xuhmRLcnXLjY+rsL6ba9M66fB8dCxQgzkfTW125xdPSGfyyLs+D
2S9TBhxKHTSpbWPQdodOBwYRSzR//vc5IwPuR4xdMB5s6nK+S92LL6JvTqA/qRORbAH96q5IHQps
ugmE97jwuGhx/SS7+T5PVbOVREnD3PIoqYlcIDmuTLbMswOsjVUI0BkkCULdQCnkNpks8DuNep90
WPaVNn6XNZikKgo7dOy95XQfboZnCNkWAY+mY7+91MbgcD2iw2bO6xcf7fTqQD/2vXtt2h/Qtb5j
kf3D5ZhSgVU8RbI7tz5rdTNEmCNxB0hoXIxv+nmrNdpdahAOEUtAeVkZeQG4lvx/HuwGO4dmShu9
6t3XiiFfZSJYM5m/Ao4uN4S0twxP31PJKznM9bJxm2ba2OW89xP3r1PHTElSapoRnzEOMg9gvgAN
eR66S80czIK45mXX1P5jZOAxojd+eqbhwDtLSZdgMqX2dqYOtIb7c2JOtI1b4zPyimoPBOcseEZP
Vtsf3aYvw3yyHig88AC5ZMbF7HksVXX3NONJqeU0xFq3WeF9A6wpOioD+AM1xAX8YbS4iqrco8kf
3FUwZwXV+aWLjQUv+0Nh79asxgTzYvOs90ZySnLBmY5fGKv+FZoycXinfBvH+M+C529j2tFHIecz
Z9ASVvjHMLItZnBR9IRHWY6kmSr3DoLyWCtDIBg0YVk7FEMN1EeXH1rnE/32nNO6k6KwMw0YtXmr
hP01R8kFKNxtWabvpp9usw9UCRDPXbhcrONu+Z4165NAtOS8O/3UaVnt55bhf7sWnpKhMnAspok4
+kLUt4b2CkyZzKPFtgXSyE1g1Sd9RIeRGkxvdJ8SnBIp8BJEUDkEeJiDQqSnYWiZZwDXo2GNqCu+
vf1YUvpI1dud9nMeXT9+yyQ6Z7b0sI1yuB2rr0qOlCuUrcs7zR2y9dRv1dHWsaqoTMqrq5ANIXnm
8Y4BrFKXzj7zrM/ZHiBoJNRLlK2xJbLPQzxXVPJUlc8SwsVnmbMXYWZOWFDUvJ394QLHmlsUm/xl
yAZ3Jwz9iByIyQ1WA+UGlnsaqnNHYdAhzQ1GvHoSaJ4E3TfhcxcLcDx/cdDQluYwdh+Cdua9X8y0
bnJBynW2+1kp9wiU8GDmzNmUpMKPbXhnpzzEejf9doTnKQV1K1ynCwtzgQSSTchQroNBs9QFVnjW
Ac/GEYIES/Isy+djrTNZhBXv72hBcSHl4U5B3qf6b+zEeTbb9161kBqe43ZKDzkgw01Tut+2x0Zp
VsZHGw9y7xoPVi7rS8w1vJy6+2gziADIpqE7BAYtFYyouk8jM6DkY2sJrMKmAOg3tfXf2hE1VyNT
AcX66ozslwT1u0aYhloxMLkK5rIzvdLBXZ8aiWEhGp2NIxzeW8fy96lekxnQuAHwA2DDGTirpa3O
taHtQQvLbZmBkAWXs3bJ1JeW77ty1ykfCFGHQQhn6WudYcjMTUp6l/4OniQDExC7WzgBx4EJHcDe
5rtGgpxt79LZgo6qwX1MvWQnExh9OJfYmc27Ei/QAz4XQDHMMzMQpHF/6kQ0BsZsHYTJVWuwUrwY
+c6JAXYXyR8jPndeRXHf+MnzSlrWUq8SFRatgbZZP1F0/61X5AvQulPe94e0MOlyVT+yyunB0XA/
Z4UXGHjqkVCy69D4P3aGLFT5v8boR0EptArHA6dnDe3Vq1EEAUj87aFcVWKskLKDyk+piF94zthJ
gx77N75u5+TE2msym49KyFsZqxsjdSprn5QOwmWQJkxO+7GXxLW95p3TTPbhykflnAm3fHhG1CPG
VRx1FriKjMTHVku3AvmNEfvQbUtEFDnSPF32YGKBQGlM5XmWigucrLCMzG1kux8WG14psoNgJ5pb
guCaXBuJ6tfBn55yfzomKd+qRaPP1WwgK6hdYvafufLOPuaEAzlWIO52v5+Gv/C/Ty6Rjg1DegCA
A+UMzvDKk/5YaJYZagUsfL+YXoWRPJjN8N4ofQUvsbozhO35cymfjPVN0psfVJk/mhGr+qxPtxEQ
bR43J+l2T1wrn9IO3zy4YU4Z1fKKAQx3E8zh8zgDi2LZOQK9rAf/Q9M1lBV4Y3P22i0DQqMW5g3P
qsD0CDyTC80Ih7HyHrRkvMHlYaIdA3E1NXPLXjxvOn8+28a2MfjqECuld6pK+xGOZYsje7rmmv0b
GwZzsISKsrS6lnMEySJ5Xic2kPXheCGf6lpNGV88/pTjS+9xTVWFQSo8GzjOR8vjBIOunXAcSJ/z
WqyMH9p07WB97pPBcDdUMXxPVvb4pA2OdcVK+RYLprQek/UUPLEX4f4s9lMxnqDsJ8CDuFOU1XtW
dsdiyYdt3gFvTEgJnPH5Hv0hOgx19ApLlLg2uFerEt9dzG6/tCgmaKdhO7dqY/vqh7rDX0/wQFv8
kzZxaGF76ZHwaRdb/O08w17Pi7XADf4SLVgkn6AllpCx8wYcmmj/CpuSRrOcTk7tf6PPXKzR+9DT
/G8/MiSk8KzqezjEDL+6/iostqyqpgd7DI1Uuxex++GZDyRgLhEkSRiPuPRMjWqNXls9CPHO0tnG
JzGVhCyMTxbj4uB65WM69a+VGbTV0AGBgyROS4IVsQQsWPq6X46SOvSuwjgsiA60y3Hib1jH40Fn
P5y1U6rpB9OCHAIDpuHMWz4u7eJf67Lxr1mieVeIKib5r3AW8jX3vb8YeFVIAoQPne5Pl4v1HB1k
8eS0xs1xiUbgJMDr5CnrCpU7vjrW2fU646CN5gfagBl2VrHPczZQ3fDaHRS997SMj5htTlTugT1z
edPzQdwXhfWrFKp4aBy73A3NePWADY6duhOmg8Njemij67/iDAsASbWwmvstz31xwCmIniLqkG8m
l1SPUUNpTED8K6xG7WYkBlE5i3axyvLqDfVRpPl7hiVhY/TQbPES/phAZVtH/3YB9vC1N3/aPDf3
2Qx4L03qfZzyt9R1Shz0VRCNQcEAp2U5NxgyyVnRdNWqaZOfHGz2EQM79sed0PIqxGp8m+JObAti
KqdUpvEBSPFqFEIn0Lh3kBDpv6F5/9VoYn+eM3qicFaBps/SlJzPE1jIm1+l6TXT0LyLUaN3XgW1
Yb7jJQGDHrVi63gXINFqZ6UyTHp33tV92rzHVFYgDs5fKQStZqqycPW5RzrZNxrO+UBkgxMhN0uu
f2xYs9886NSZylpzr57pY6ZPL7Jz3pyZuSFFBBxmFXGponUvkXK4Nix6SYwDdDxXAFzc7CbLHfJh
Db/MtrZ5qt5nShsobzeJeDnddzN5lCgAMYPcfG70nO6sLpQxJNza9d/cSn7L2KswjTxFjoigCg4E
sxsLIHzxknfJ30VrP7lWwYjqm68G8O2QUGPTLPnehWEcXSrQV9BXb+B5ueTqDOiyte70/+rXEZ/O
jqjXp/DFZYwYD9UIH3GZPeB/eu786oIQK7Fj9CCafRDY6WoV7eR7R/hJz5M8KNO1e7J9SvPpJVqf
qrLb0YB0AdrIjC2rz6XHdCduo98xSYIxIRVSx2jgTvstBf6mBvp6FaunRFC81mfNMSmeLeL0S/dv
nP1va5HwCGl5IbOAJ8GDIrLoV24Ah3bAHeLA3GVoXzOsSUAShnDeLzo9VxUO4vgQ9/pfHQG9hVwL
V50kwIgpNs05OMj7mEO6mhsmH6p9XCYLwRUBJUoeWbXuFT71XC+vPpDLTVdQRFgp7m9VC5eT3WZJ
hifEhdNIX2jT5DGrs/nqNuZvZ6a/gIgZnGuvToGtg1IOOdkX5RBP0aNlX3jirmf2SyawA7vxRHCp
Z+FyefDKEX+RYQDmc38obOHuBq/UWtJmY1f2PVP9zTJ0BGKkEC4dVu4T36ou3UIDS48NhpJxUPrB
bESQb7t1f6gefIP1C84eNrtq0v5ltbh7JkN3oJscb2eOoo7EoySzfwP5t1rQjeIJGleJhAmceuES
uVgJ9F3mo/XzJMBljDH+INrp4r0t7buFn0RIgpcVNcSR0R+NpH+qhR/aRvNIczzpPpGaJ2ri8GOm
QN44uujtthnLT0d5FwDoa71mtDbDv1h5umaSAPhRn7HpPOtCEJBGFCsKTHQtxwu0jjHcel50KSYZ
W+cGchFdyJ42stOdkI7V49i0N2dyT9lgbUnc8bCl/IcWnbKiecrq8V2hDJLv202WdpVGYz3XwsEn
Kx+paIzZ9cf8GhlAeU3zj4NVNFsx7hVTrMLHNCfVXSvog9XutsdIjIOm7VocEUH94qQQnJf5iDZW
YpphGXdfQlue0snlHOT5B8r06pC04lX47byFJ44RckwObeO9MEf/Ayg6GDJsbQKpBJbOoWncS7Ws
GFVxpxL9MZHNbzzQyCCyh9bJOfWBgLW5Q6P1xQHVdp+GsHdVumzBC3/6PMwTui41MlscR2VHg0FK
E0nBIUFvwHW6Sfs7GiXczUubsDjVibkdOdSJmjCvGLbUTP2VLYfh2kofuUr+cNK0kNLlITbmAzPA
swgzrFszXSVZM6Lg9FtjxrWfzjuCiF4IkPxuNDW/6RKTK6UxIq9eE596Pt241Xr+kOv2ufjDIOZJ
T6uHRmXHqYvOCK/vJGhvnofp1OLquRlA2G+m+TnikW0mzjrrBLnleTU0RafGgvjIbbzx9TsCwN7M
WL1N0lROyU2eauDTYs//e/opeEkNkmtxtiEYcZllc8wqdR4Y+G8idMiaJDvVhHjv6oiRQeFCQjdY
qB3El3KN/NBu03ntO8GbY2bw8TU4GgPiQhejc/AFzO/Sm76XiSQdqgC/iy2vrtPal6hrTxhLzk2G
2xdX5YCUN9RK32izefPs9LHnFRVZfs2zGeY8XbOo/viumMtZn0NsHmmg/hwxndBvtOyq0uEIV7db
o0dSaRoO+NrSXD1Sn8FkNYozL0c7zJ42fWmksbhzvDCOuvcRfm/Ln7ZZNJ6qqGNI0Nt0LRYnUeVJ
OBTjXZbzLh19ug+QQ1OmOybOdJrXSRR74YqP3fixLUIiG7gxwM3Hw94s0mBphrtd1YAM0+qCBfar
A0RpqzQcRn0AvmR94yA5GRi5m0Q8IS9Dy2jnfTNxFLcSAk7jAlak68if9kh03INZBzjBUnRB2Tna
dzdaZ93k0xmS7cLcPshVszVWg/j0ONc5vlz5jbvlRcvzL6OiKZWnfJN16drUgO2htb2NtIBD+ggS
k8RBkUefLmUzxWIiL8rxRmEgVjvWaozMj8V/3J3HctzMumWfCCcSyISbsrxjVdFJ5AQhUSK8S3g8
fS/wP93n9o3uWY96UkEj0RQLyM/svXaK6ksSzyzIfnGVTc4MA90cGyig7TVN+KHtfgscFMst2eiD
x9ZSxzn2i4fNEmjk1NFnneF91gbXioShIDNOvryaPkxWfkjOS5xsNuFdfoGlT78bbMT7lIatSekU
2u7qu/MPjoczDBJnk9BS4r96yPx2D33ya6CpNMv5tWimw9iZm3DOgG1WuBSzwCadIH7HjS85Mrpr
T8TRShAfOEngkPMpzn9nfgw7tf2qC+83Q989QSVH253R6SMMIFyIqZE2XwF8ssxltjOjBrGWlxVP
Z5Hj+DaZ+9WtOBmZc1bTOnT6XxoU9XJ0Ba7PbHh6bgLjRkR4hsk+/hLp2kbnjhS8pDpzp78ykG8q
igixtfw9dorMIXsHPMMRVULK5UWIiRf/cvX4aBvyktfeb90TKBUz/qFrtUV2JwSbBoQ9wmC3xyHs
9iNLui03OP5gKb7zUYS/KKTiMXzqCOug7rc3aQnw2TQQRm9KFNZlxOgm6z68ZjNl/bbRBf1vIba9
yzMnO+cjMJYEd4Pv9RLEMz2J8WxEDEwHIMwDMiQtPFRSpTpbiN/YU+toS5HjDYE+w3C/kSP43C+C
yw7JL5DlAqN95ECCVn3kIzjsvjwf2SgKi2Oq+W0mmYpNE/MzAsnoPwuSrRzGkzfXwNCs3JNpWeMa
c4ZLp6bYCYfzK38q0vR+BWMjVkVNdJDvsbTCyvn9sCjrjAwUJHkd1LFsvTbGMoDFVxynHsd48lYs
FVzjGHolTOOmWlyKcyS/2sr4ZQz+jwmr6AHmebTPI0KlcjHNO8srHrtA3hPuNO2ipSwC01yFmkUo
uAu0bN1Iz5Om2wKsKYuv4HXuGQ2kRE0pUNYYzTbx5JE6JR00sMwTGBF6V3OYABmzgza7e94Hx9hP
rDN65j+skn/OZAWsJusHG1m28BSaXtNvGjnuk3hWFAoot2ZW0hct6UqzEMSkdHEhK6yLxKqmEhMD
vumOWdBKBK5aU2tjF16mKAm9Z2yENqUg06Tvh8IFct4a97gqvmS/9sewPNK87YrlP7ngFjg3iJuh
Sd4RyHbmiq4eiAWMN4FwCYFbHnRXvTiUB8bIuNqzm6+gsMNdYoqbgofB12Yf126/v1tnPcIjYN0G
e4NxSFWeDEuN+3EwiDVjolhFM0lA/bRDMQ55RwSXpqxBrUTGhzGkP6y8FVtrdpi4ZRFt6GxM+zpB
882Xw0EWsZ9zsXZj4/qSE3ocs69eokLm+0U9FCWGSR84EMTBfoGbbJVvAvKgo1b6j03eEJqdOD9m
V9zSeYJmQvYcg2HvqaSY3EdmeRnLhszmAEbyGM+/c3IeAexvyzSCT+PYDQsKgZdU8+tRg91kaeCZ
M4BA1yF3cQAnqJWTYp32zVMRleCw0bH1bH5QbJcZexos2j6NKAMHlZ2asLDXMGQ4GaiwFJ3dYbBH
hGR1s47m8j7wCQKyN1aMXt/LgC7HoFvY14iVAxvl5OG0WVUpu1hnZrXcW84zaH8W8zPZw8uvIBRL
P13jaCud4NmNpmsRs0EUSyZIU3cxit2pP9g9IY+h0+1K+BwtCzLIJuh4ohlmBIDAFaVSXuvwAGXi
2noahLKsjh0z3U4mWygrrFEcbEdGIc62N66USY5PP7lfVI9LooqCFEy6aP3IJ9Gw+MwhZNaYb2lT
/Mjd/JUJb7z1p8Hd6ba+Tt1E0mUpHs2ZfE63+0uzjYvGKp5Ryf9tDMbKTcPcJx1KZqm8ygdIUmtK
0JYzNj9MEVvxOGBpVxfs6VxUTl7/NFZtc9G5gnPHuMomH2PSYA2YpPtra0QRCFRFP/sqCtdsY4oX
vGF7mAf9A0HD/X4kBYi9cbQLhfunivPxpbAlnRLZrh3NPPmI1aVloo21EwgI/mDqxYZYObcN+Y7+
kaoYGQLPHhus4Qz9vCY7ckYLScBGHXhIijvWx+hFm776EFW4y2K7OorGaS6mzjj0Jc1UxFDbwC+N
S4LBVCf9dAOClMtAENPa53sl6xv2x6+Q3QI/dkfmUebaKO8xKqDcGkgetqM1ckB2RMY1Asuzqjne
CQuI521dIOZKqh+1j8gWORFmcdST/FVxM4C6Z++3NpOhO9p0y205ueR7oyxi8+MMV7QaXMNk7ZIg
dgcceUBSj75GyX02L5V/Ov9EAfckZ7XPkBWvEwNXWAwQ2JNpSxA191hOEePox029lXb1WsaPbQdp
aOBZXkUwwJsYSXmJgRBbe/zQJcOywUT/7g0xG2gw1+Bxy0VhSBbsQARTV8G06loLo6oTH+nSuBm4
3K6T5elj6YTQcSy2bt4wz8Qmui0Mcz92/U+msCi1OYeSseku2ljSf7TBkcK4lXHPL612hlxS50yz
O7DRtR5zYt9UXRDmMPZvkYR6lBooV+bqHoX4L+X0ZPQVdEluY9pw+eayMde25fxkOBQjzw1vMnV/
JnPPqinnAI1NfWLxgTF1CRoPfBMX/0RjEE96wcUExU6I9Mlt59OUt6zmjeUDEythj2MpLwF0cP9j
5KNwjJVmdobu+Z4sp2s/cka3qa3XJtuBLVFb91T55Uaaw52gJCQ8GfTtaNTNsdXtmyUYBWhZf4Qf
vKZzRudiCcVsSV5S8iEB6l3yBzR06Twk0LVoUp23KSguFWLFR4kumJFyhUQW01UXJ6+Zv63nLlgN
zJ1WZWHwU1QNhxTikCC+RbnQWyWkXuEKxbIcErzVqpBc7o4JGtc5uJacXJW5Pk6J4e1ryDJXLP9c
E27s7ULGBNqJdgY9vyDrjfRFWP6TonLxY+OSDSGTGwgYI9IlWAbqhAaO9gl8/qqvNi0hT0eMcjcf
HQnNW7iKckNhF5751XJ+CDViZm2s7LjsWic7H/aDi06BsLeQDjsYXuuaM9+c4semavYQR82NYeDw
sqtdlaBexSLsrJKSFxRRjSmFHLE3nSAXkVvfn7baJUn1nivBwCzxyMmY8ATw95d+hnzOd4YdxJXX
2pY3pfk2VnGO1GLjw8umSu6tLidWMuDcTBv/dbZa+ykcUEx5XDkzzBfahfM4uS/E3jCCjo75MqAE
y89ei8UXPdN+CgjL9AXmDUILDxbF15pkF7lN48L42fb+VaG+TRJkUn1Y7UZFyoPsj1N1AYeuHki2
TTfOp+cSoTV2EAxjjMpZtK1GqvYiNslkTvcezRdMCP9QGR7BEKBgwgbzVN3593pED4KhhL1eo69D
YQyPxJBjf0e63Vbj2iCyiM/RwtTzYx7N9trtlXoYgvYiBvFGx1Mt44+/gZc+0+nVrsXOKGNJZaZH
4rXdG97S57ILkNc7+0kTsWRYHewKhQ40bvSepg9MW2cvUn2UxHIKm21rBOFZdHfTabsTMTp/x6Fa
bA8/B+hW3Aan967FMpJQnVqkFRbekczH4+J53UrMuViPUFL7ufE4ptM15VxineAR88wtduPZuT6R
nPlzKFEyTkxoRyP+U1P7rvsaTZMfTtllsPAEM7Zbm7Tafs10r040BWalqpU1ubvBZCFbpKyDQYwd
td8TnuldBhnhwlHMo1gkkuxktc4Om8nRJGBh5UULmGqKycgoDWbtdb93jaZmTo/HxECvwa45OFL6
0ajqWJy9MDxGevC/ZEdiemQ6vzvEpA9TbycvpD0ABBl24+B+a5F/6Fo2rLXVqbP0RZtPCaKxm05m
dQf0+ARni32qNF8yemnftNlmmT5D9njkGkmYuVeG8WesQbdUoo93GPi/GoZya7c2usPA4kCPSLyE
vudt8BFAsIYPEz+ruCNQqZRyqyeA6t7IC58AYMLuI+tWErXuDTagIqO5tZPTbCq/T+9+54Ybt+Sn
ntIEmTL3k4YYDuwiQE6GvMsuUiH8Mqa8OQ2d8g4JRqFDKzUiCngq69x1mz0MNP88s2zZocWdt96Q
gES1UhJgBgPaXFMVh8z5mNwlLZcIvtxtX2wGGZfWrMHb4x96C+RCdscftqrnEWdr3Rt7a46Qoc0v
ocFanRINhQv738rFnZSTQVOj/W2s7iNkHzNZnjrMWbWoIMpnv6T66pvB2pjMS9bkArEm01jnfxHl
II+zIn7Ks1663EOW7H74HiT9qI2ideW64cpLgvFMkMMq8ueaEMJiM+RueR2ZNT9EiGwObocjNnKP
k4hQ08pebouhDde+vCIXREdJL4U+myAfoXR7/37gkoISITHdCVK+8L2kd61JtIIiQIC8PIzlsW6L
/P6EB7O6W7TPtyS9N/FbELTBTdRj+oR96wYiHxfJJOyVjxa09Gf3VlWNf4t9BiWq9Z7D2PGeoxB5
ZOmJ9iC02JI7pS5h6l9wGyX7xo7dh4BoGJ897LPTtMNtBnbl+arehPnARJr5wirEq7RB+cdhxupt
rNx+nxXk3rWS30c6n902B+dCyyKiY+ISd+r03rZMlg+pMPAQFNC8+yo5xsnQ3krAxmZKdqEdpu9u
LB6bwq5WDMOKp4BbwyC9s5PEyHR4bnYehA0wa+I98OqK67FGAZ/KMwb16Wjjeo0rBjlR+ZlY4Vsf
wnrsTTTFyfBZ26GzdesR8EHkLHSnBR5VFCGtH6na+QidIxytgTNuFoDpxvmc/wwWXEdagBCsQCla
2GaJ42BpO2dyE3cXxyUN0dLd4kHO1Ykylnpcn5QbsiYvunizSEsNLmDptp9Sz/uh7TbcjAjzERTG
RUeqWIihBZwJ4604gyLnOuEjY+49MizwG3X+pr3ROli5eoIhcgH6lew+527aZygxHkUnj17glMc+
KMBV2k6+NZj8XHRXjyucSsTozMXad8OXImAo4BTR1krJvEoVX3zEcY15Rq+bCruuWmhOk18AvoCf
xCLnsa2YDgDGE1vfdDfCTB6T0Sd7r8ZETxg2LzOzw+Oy6Cec7m84NvypMUjiO0Tfp8yu34YVLU0Q
iJeM4vgrwUxVj7P83aNp1G4OearOrbfIBgYxVCNZmxtnSizAIL/9OSWipmZKGnNYBN4AJx7ry7ox
O+IALe9vUzJKEk3/Rxct5i2DpkTk/cWZf9X+JWPevXWpl9DQmvx164gejF48EbuyEfCsyGd0SmuX
y3Cf25Asyp5uEWP/eJxRtR6jTC8icxa5Xpy0jHbhI0KteRBU/9wrJra57I+f8mYkmn3C41NZZNfn
kSYy2bD3DqxS6nOfJbISa3Y8OGXtlyAvXHopq19VOVMFpyr1OmbivS7D5AcvbHSAEEcHI9eYcsjT
VhVuVA/d/Gb5olt+iZfZi7uXBWhNuhZVW2yR/24A2d/Njdx44zhtlP2nnQfFfRwJpGvOf5SDChxm
6e/Q4BRONfGKpMG6myzP9rIyHhX3qXfCzlESBLLBTKA25lx0CJrCds/06MU3G/2EJWiLUpVE9GXk
1o2a5B7fWcmYUKzGUu7PSVsbf4B1MIYafUX57oH9fHCYciWp0remHtuDY39OKN83VoqAUMWyvvoR
XK7CtP5aRvDMjAvBELOaC4wrQqUS7C1tTSmU9OqZ4yfZ5km1GmgsNyWClsA24iOupoNOvPfA9lsG
nNVNlE5C/BnrATNivYXlNXN4EUfQi7aqxw1IPu8mYnzwYAoYVLRzvJVGA+hLsjeLrnyrTAx02Dw3
gkAbdg/D1qLwwGfiP6pcJPsqTuw9Sq8TCBzzaCwPmffDju1hkzksn4hqK06BFK9zTCvWNQGrSWs8
1HnyMxlGzJxezV6cVlZSwbL2GmyKysjgbMDvA4mzWovR0DcKLKAyQtQ7kcIyfs21Lcg7jdN97zAk
d8oqvE9l9KXZkmAR8tDFQDVIS//Txg2h14FvsxYnUnqDwhsPKvrzGLu5BEcnPGs+4fSd93MMnjDu
aIH8gQk8Iuj4HgIe2eSpGx/NBMEaa8U50I9TYABJaeancZeGxnWwLQO5LxjNNs2fWjv5a2f87n49
Vo96cQE55XvBCvMWShJSm9L5UcpsOrCeoCeLhnWURzvddXiryzPaHKZkrZwfapMwItjHDN5J9Gzc
hPuKH98lkJwHelprzwZlxD7kd9RSOYmpj6RglZt4HLhQK589W1DgNSotuSqoGolf6zpv7YuAyl4u
W1hU8IWJWdYf1eOs1byrA0QvUJvYH3MEcdw0Hxyb+UMcdvrVsyoMHM64IqrbI98MumQ7iWZjGhzQ
HqFzG10KrsS4f459xsCJZSSf7RAQPHtrbGP64yFMalk/PsMh2IfIiNdRI8yLXzxh0CI1fJ5vnGVn
ZA4K2SVYoCw65ImoYCBCKaX2RClQpkBGqicT7jVjoyBZuaP+6YZQIlx/oBRKpgt78h+wTnd9vPAN
IWOxGvtEV+qfrCo9MJGaV87sHswAK/UQQU0lAwt1/Tyj5cGpakKtX5e9AdyACKimyaYjcua8JRJ+
TKvfk22zgUxj3EQ9BgYR66Me1M3Mur/5aC8gyYgSdG5WOZBFQsQwPA/ewS+KT3rfDOAEz/JIQPIY
g/b1DOYHPYIklkVIABwZ7CUHbuLG8cbFarqRKZ8MvfjJ0mRrEeDOSCjNz3RVp3biKhggAXgdk1Gd
lPKI7SqUiGidQP8O5lavpOWgo3H/jPlMGRKtcbeJuxe8khvrU21kEzeB8tgkwrrTbrLJOeTOl+6i
i0oZZcZMD5Exbehz15EMzkyqcEbgSHpIoTnf4T+Ua+3PWOST9gVamnoY6eoN/e3/UQzBiXM2UcDg
t0cAE7TUOiF3QPT6dGe1dWXyeuvz+FarvL3Xqn8NiWM5EBl2QbCJutdwEKtXxsZq2SRlp2Lu4j1U
gDNKgS0Vbr3kJ1X8ZCNaVsRhmFou1YDJIoiUcZN0p7gEQiuFSTsN1hODgd+zwm4dNtaudFhMmlYB
NELPZ4zKNCXM0g5SkAlXeahawtZ7LFBBv+SWhHKPCBcBPIPeAFeyXYY7Qk+w81Th85SKo0yKdpuV
8rGn0Oz60IPMgdTem2vYqvlHPAzmXhICYjFOy5jS0FR/0HaTDmcQGBAMd7JcoTIiFKdq2sdtemoH
zvkGvdFW+awRZjPc4Rk5xlZp4VhW4B3FAmHkTq3YrJdlF+5Yyf7OQ94You7Z7KY32SKSVnbrMWbI
75wU5hrwR7INU/t9yM0A0371OsnhtxP2GWAskDlFQxePLFTlXr+z6TnNIXsxRAJYysTiZyh75ZkI
Lm32l7mNNSruoXinFcIkBMK73pj7bWEyNdfRlCDjm6AhhPZZFNfU0NkBeBnAGAY7u8ypsHsgX+ky
4COD4Lmwgzlh8KazfUk4HBee91gx8PSWzN461X8zR3EntAeCsXIF986Kb0nyd467eoMyr1rlDZcI
HRUPqvthOs6wabR47UrT3fqWASs407dqLl/hu0zbyYK0a4FJ6irk9mPNqCL00g0jb/gBwcJGYjK2
leByNjDtzkwSf03Gxc04zYwupOLAfCGnnMxDTLJz6BzqwPy0lGFtq18duSmrPLLGp4iLMMglUGl+
4Dj4CiskmQEGxpi8exR+n72JLBIRcLpPyYKVQTSjgjaLHcgt7A4laNzwM9Ozd48ztYnTOb1OnCoP
BhOTNUP3R1+WIWvLa+fG1jYO8zfRshrgtuoiu4GuRQQ28RA4lIxFKWyih4XnvlM1qitYeKyJU8LX
XQ1JqPAwoPQF66J27JhFJ38wI/CCaXeObaU/BsmEGspvv7Ln7sXVTcMdChupJAiKHolhvNMVTzJK
zsPk2pe2NHeu3V9MH7mKbPg7ai3PvoDzHFjY1qvqc4awrdrRJBOy/gMx7IoEmrDJodablkC1cSjD
Q40bXWk/wFHJsN1jzEr5Ss2Ume2T1bY0yXF1ynLydGVxa1pEiK4c8cM3EHHCwNoOS8hojgFIdSMP
cEcW54paC2yFo0Nr03vDWkMCYgNWvI5duJmY6K9c9GqGhWAMife+1WDQfDPY2Pxxasq4xOVwSNzu
RCZlxjdMn/oI3e0squvSQlEQrRxi1dhmhE8FpiX4afFTU6BKHsdfCNQMvC+Aw7oYYYLj0ZAJbe+K
yBTPXZxve5Ufz1CDn2GQwY3w3DdFd40Cm9qfMMWsZBuxVNwkyT23zjAfBhuPN0v39VTrgBtuvh7h
7lne+PVsl8O9S9R0CMJ0T7YvVXzA1BtZ+qrAl9a2uHVmB5enT8R8GGAp1CL66E00XDAPtxQyjM0m
JsEMExmLpZnaRvl4JauM7OGwXqXKitd+FP9sc0TuCUPuzkLfDQSNqkrN6D5xpImQpwtNNztw4W/s
tMAd102PEsPjUivA4oW3celKXWJey5+HGt0piJzsAUgxuwFHsEtI8/B31vGaT1JsbQQIDGzEdjNy
PKZi821W2MOw9m1Mr/oZ2sCI46HAPBnc26ICvR0k5LyLczmlSHIma2WwYNuIUpA8bKPmYyfAdhpi
fDhV2JopbDgCsJhCEPAGHxy5j/O7K12Au4G3GnhBrhPT+RK57+9nk9A+Rc6I4TIgs3O0CJkGIjxU
idjAcDtAnSn2MueeH3Wcl6Zb7uDFwxJMEn/LC+0BPyfC3yrqMXzRIyU5ZlCjrbfmYjGZE75jQCfQ
JMXiY8o/EhNnaa/MJ98q3jFg4sRf4KBx3d8E8u2HFinqg5Hyj5wZhx+7USYHBqxi1GhrMq4htY0s
UTUz405Svk7Z0dLvlQDEXFugdHEYVXP2YoKvayCD9S6uWMok8ruKtLuGrm0sisdV/0QKb3gGl4CD
K+evVdYAkUsFHpI8ENLp6RbpgB6aeiZdogZGnafJPUkSe13pRZGESpDFOv5dbMVn+Nb2mkp53hEn
9FCy3t3Uo3qxmUKvTEESIzG4P+tKvSkrwl08gw3KmBQMi62kBlYWVC69nvMHdfewi+FCcePCblsV
HnASiZrY8jAdu5OFMnXU4shOiHso4cH1iOSSY2KtBIgRMjfECYOBrkV9iMoCjG9Rv+bEl+YJAks3
kq8g0Xh1TmufECUHWeYqSyTSLjeyuUjQxcKSqZ15qcw779il8gtA6rEsK+AYpB9HjuKFsFjs+3TQ
q9HRM9ocKE7hb6XBHUSz/0lnEmxFXbxlnI2sChpaMqOI2WWk5RFBdId6YHyaoyE50dTxQBzowH12
a3efGUnhhzYsKKDD/EqocLBqTmMh0KQs6xATIy3rIP99Hnr78v1g9va2skdjr/vsVM449Mm1bZlj
O4yXGpwgfJpd1nU5Tx+oxHaLHTiNoVNn0QUOkNzVMRfpFNbbLjSfI8OgIivQvnl3Drt4V4zpxW7r
vW2grhAB6EZL05LO7p/aSw9+xlyjYLW/8vrhZWY6zmymOwIYz5k1cH26i6RSMhgfzS4/NVm2s8kx
frDnFPVA6x7cUfmHGV26qAGUuyO+82BmBqVTP9+wnoNuFdCeT1FPbVF8jgUTK2Id7kntfOGo+yyg
SmqbNsmc6iu/ffdgRAakGv+cOZGzLjyVbMsp3Ed18tWxEuYvxWvap6VCLfbbl4IiWwJM1V4ALK6I
EAn0nzX2NJLv15Sy9RFM0l/btf3nhkAmYJpjEIT0XVmzNZ2OBVNpINScghf+8bKFjKLD7Ls/QKr5
RxRz4Nf69FbLqt22/blqyNaxCwjac2899el8BFs9wtnFjKnybbLHIDkdZ1zMjhriY2R95POQMeYo
s03vo1MrhhH4eYDBvHMDRipOvlJlyVPZQJ4P4ylH4V2BsYgDdfp+oJizT7UxUQFK7OpDD2/p+xPV
dHOacDi50UfhzWWwkcwaj5g7KkmIO29aTq/34WxvkRLwc9rio7NJgRijyDx9P9jD/O+38J/8+y2d
MOAmnrgQO+Eti0CcESxqzNZtTvPyoKqpOX2/K7Jm8lff739/Jkhs4wFhHNnzjWceyzyzju3IlBxH
K29+f5D7lHW0pJz2vmZIbdne8fsBlAnrYyfJLVa1bJMXSffWF9bnlGPTx3qFGmy4fD+MI7JLRAG8
L7tDHQ7eWRb5iDJxYu9linOnU06z74dK8dbk74oy1ccWXcuFbRXdDVbbddNAe/vPl9X5/BNMc763
ly/2n49b3Vups+zOxkBLYgFSVGJGHwK7tWixlTFFZ1vmwxsdwltVwRtLMcyMmGWu/ZjO+dFOU+Ir
6/Dk+oaBz9D2PsSSV+GGNBsWqg4wGOFfbBqYO/uI+6uRNGtwme6V3zDcM9IEM5XV0bnvrhjXIMHL
uDpkSsxXq8DlBXDZfodif4LnKv86KSunJp/ekUdEOLfn7pqayPVDILAYE1R0KjzRHOIkik+h1fz7
re+PhcvHvt9CkHVrShubMMrON3gn2xJ++lE1eb2G4GUcewe1NnMn+fr9roRTy4bEsl7tAqfK92e/
3+3a1jkM2X12ZbQpVa9uY6LUxg5Q/qHhHbdVb0/H0IRQYTWKZzOPCcLgib0l3OS7McTrJYufnZzS
qyk9Wmo7wgvrkgPhCf+H9ruvpMjSP60tNidGEDznYE7u3I0gyhgIWEr0ZZVp6oM34HBpO+OljO1m
Z2eMxkPfkyd6j5UvUogktUMY9Gw+Qf8xb4ZuzNs/b4E61E6t12RYN2s/ntRTEI/TaWynP9/vkfkE
gniqHFwj3hvpVeWjDgLjxaxLLptEeUcvqsXOrm1INziOLpqzKwx0e/t+kBi9AXk7zXEmKRlsCVFD
g0/oqdf+KmQT8895j8Ig3KjeFluQa7vAn6sX0jCAo0lDPxLTWj+Tc3TRqZW+G55JDeGbb0NaGKsY
a8N7u3CLqE9/2HTRRyYH3nqCtP3uJ+VrirrmKW5n6wIdKkMLO7hz8DH04Z6C3aJTMoKtN6fQGsL+
N3sS6L9y9GiVB7GTk+VydYJsA1vQrhsc4j9jgz93i6K7nODpTjO7Dc/W4dYyyLyI2VyywqLvJFk+
HBlF5LlT7xprdi8RPk+vsv1mJfAsx5zrKSjn7VAW/qOEYY3kIlU7Tt855ms/8ftgPpjWjXLrf6LG
/l/T+S/x/2dRyZYi+vL/zvB/TfWvuPj7Xxn+3//jH4a/Ev+ygATifSBn1uI1Bt3/n6xky/qXKV0T
fL6nLJdY5P8w/G3rX9IlLpHJtu1IzmTA+80/eclK/UsSsWi5fEXp+CY/2/9MF7j9k6f5T7r1/zkv
+b8B/IXNV1ECGZXvKHaT5n/Ljqt7HfjsOAouvBLXmPVZl/qGjww4lfX5X56Uf3/r/xprbEoG4f8t
qs4Wnum6tk3yLtkouMv+94RIEnnrLAM+y8Ytbu5ZvEzQYFa6UezfvShs9oWftExsJ8YYTTa7O882
3nzMGafCnTpML0sMe6H0Xcs/2CdS/NPLGixqoluwPGQyIDqF029Ah8WssyVmPDOuVjyIa1F5Oayx
3loQr0wjkiOh7slWDFR/A+jj8/S/HnwseZbjDuxdhPVWwYgLPZEcCm4BsG5N70jaTrmL0sQnTC34
hYf2XUesM0zd4qokuGMedLpzHDK1pjA2V3IQr8rNS3xyNOpmJ6pLB+z1YbBTFnFdMm7Zdpzsujdf
Ii2dU+BX/iqCrbiv3RlglmG2+3Gys1Vf1ibqwECgkNr1FSYJrfrmwMKvuadZdgldGOpML8haSpNh
Dx0jZWfNDBjDGqZ1W4CxcPNNMQ/WrXEsbvEQJtdW6rNO8xgnm8tD1DOQaNdpZlR3aRwgVzdXJQqi
gwfkTPE8DjvGc92RNPgsSM8uLnVaXuPZsQp1LhhS7ylbmVj08YFMrZyBeXnIETHszMF6oegWz7lW
9tp49k3LeG1KbT53jOrb8mTmrz1T3AdvHLqzEwTTIbEbdz/l626YnG0PhvK5mB32MCHKTUOIF1MH
9YGOrPPDszm64twIpjq2pDV205AFbh7vgSsSgWAxgYDNNuy90WxeML23ldM/M606VZ2NQXhAmIUC
pHtrmuIdE1V/SjuvO5mC+VHtO/sBNs9TM6TVE+EEzt5QxwhiwrEjEW6lXGEfhCt+lnaqzk0sit3U
2aw/K1Y6AnIBzQ2ZqKjgXir6zZupQI4WJ3SU+bUJfffaJpN7BVaPStkeoi2TRnFi5i5OEH+MfYpq
tsnIDPt+6Jr62BGRff7Ph+JeIrrrUenB12ShZhXTa5Uw17BpUn7yHdCayHIfZOnnWMZnaU3Noxfq
vYcaFqqICU/VJhk18p6buPxkwh6hlkvRxZilf7Vbk+q9B53xkHKYdVK6j51tdzg/vA/bNS52VQGk
rbGo1TG82mxCw1TCsCD4oDz3KQJgLjGOx1LZ5z5LL8kc+HuvGZ1T272EtEvnoZXxWXWSGgfvN4jp
ZyMLoc0mFkK/usWfg91VxEj/wYdNcsv1wV67tM3DYGHDJRRzuscN3H0EVJvSHQCaj61FSctkIIT6
1rWDOBZljzw1hDkWeayP+z64OUM9HgNsVwzPMPLOIx4OmRyWuIMiYlVlZ877FJN9FIRqB0YCH8Ic
D6sI6eZIAOReqPRLt+ysMpIb8i6ldKFmYhC1bJxrsYYcHyHKe2haXCzs8s0Yo03Dcn2dd9ZJR83v
2oDDUKbDszBxSvtWaOx6b0aMPb2WTjy+mwaUjL4nIHOE2XeTdfOS/w+mzqS5bSRMor8IEUBhKeBK
gvsmidqsC0J2W9h3oFDAr59Hz2HmwrDd3XabJGr5MvOlhNQihA2hlLKP+9Ia+5Re8c/chyIN5nzh
Pg161e7/38u/X8s6tw3jZIh3OWr3gRakeYMJv8anQj0S17NVno7FuaKkG8tM+pe/73NBsuOklJuG
dA1uvTYHuZrXxVYRMSPQRfoSNPCpq+z0oHMLGkGSvA5JuWPl6Xd2zrBTSxuvlGOehVft+gZHX8Li
uIZfM5xlbvXnifPj2VlqSX52R0hQnqrS8P73xaYuvV96jTmtgi6sPPH2SIbp0flQKmF0Frifce1n
p5z/ZGPCl/uu/FmTt42As09EYAy/aQ/N1L742ByvcsSqWA9RjLhSzC+uyzisaYGNRSSnYjm1d8vJ
qCWM4GAYeKmKbnwMjUHj9frbWUqGoeoBZGoDcyNb+sZmRm7nohzeKZsinRUD7HFtavhgs7lh60no
kD2FHkkmkrdaDQc76YNfwBHY+BZn68NF2dd99eG7+DMmxy6Pk6q6c9So9TDI6YzbYbkYZv4cWV6C
IbdaLnHqvkLXnI6GKwWeTmir+SL6Xf1Y0xOPX1tIae3Q5LcleTW1uH9ILKl3eqdLkAtmurbkMr2X
g673YjadsCiSGqBqYR3AnH8XAJpeQT8Ne4eHZmfH5vgm3PoVXGH6xy+RPkv6Re612zEKrYIj2F19
bsUQACPPOKIDAMcx4Dh/NPQBaI/6J9UQajI8tbmp/3ST/mJfc19B6C87p1isfWlV6d2M0XJrRXoy
Kvx3P3MYUzWFcScsnDPND4wrbjt200o6x4YL6qnqAcU4pfhVyjT/UDVUFM0zd1WUqHy0VJ0W7kKz
XeWOpwjp9mAMRbYdirn+nsYwH0vrSw32jAGxPTMhZ5Li1uNbqStjm05pu/n3UywK/m7KvAxgoL8Z
jSJ//vcy2XW+mUzprSXTUi8XDdVc49heysfL4uTIuNCKgfwRSsWy/zyLi3A1GR87vminq8O6CxoK
d8SqtEao4QJEDjFpb00G6490M3mxvL0rZucSBKV7+fejVOniItID9uhtbqvoJObRuTJ+iRh4i+Yw
eYRdyc5Zx7Llu0f4ZgxbqzeeAtcKTVm598fkqtcWbig8p/dlGq1LlqFN1PKqqaXhgkcznht0H7JM
8v+aaDlGVu69l4zM8974nDScDSIX9QUT1gAqD2xurNN+wz4J4rzH+OZAV4pyRaE006ytX3nq2Mge
FycrZ6pLmBd1WoSBBT9BuljYC903t9otjwuh2TDuXcZhvNsCUSipcc4bOW54Qq9uKgC9uVl/8Fov
2Ts6WRhiUYtiqN66m2rut01PSajdtcNZTI7cdJAkdkAJRMiECLAUfaZ/Cfo3yyOBhSYFGP/p34vM
8ndlk6vG8p5QyREHF0Vi8jJgFL/k+pRGbI+d1eA39VT7UdDFWzml/aso0Ull9QkwEOGHTXTLF5IY
UJRmT8Hjhf7IbuM4YJzEnHtb4EckoGRbPNtDPR4Tz/vz72elkz8vmSZFvbTYlhxLfolUP/WkDudq
ct/Hyu4wMpXtNQvoPXZbBudMhY9FE4x3bqKM9lQlfjMk2kRlY/2MznTGHM8IGl1wV7eU65ZxSbwS
Vgsmw6S6JX4e7Fpf+scAkZ+90YO+NcXFMzN2zSgN11ffTFfm4T7HNhJ+iwE6EjLUt92pZWcq8sLt
UjuXqDdtZEe0MmlbV3NaTHBddvI+cP0/ekD3SLDl04vFMBV4tQpxK9s3x64MTm7lcFxyzzxzy6+3
Rt+ApkvKz7H3LjMn2hc8a9NLNtN3VWtjCLvGBhfUBq8eloEjVWCsJl5S3/vud1rFBRUEot7pR9wf
tltxe7yxN90CmfLtJudwOOqzkTj6vHTzF09xs1skQSpnkeciXqAVV3raTI99Cq/rRTqzf/hX6/Xv
ZbY1VkHbWyBS5vtyop8oYZhlGd7y3MU5EmxL3YPj5u/O/KARgk+Jue9voVahK1kI7sHsdpeG/WoT
IdtfzCBJTrAJ6DmQ8Rdjr2Atki674Ua9+kAumbsGzs2l98qvRhDIjkwPeEZq4in71u9oHsFJcXBA
bCh4yzcdV0/pwhBXDC9VxbG84+a/g1JxGt1m/uFf2QZJR0Wa4qvrKyFfCkX3SaLSmSAGTIUENSc0
varj8egVUp41w10u60OB3WRTxoFe965LaoCMzUcjesjWZdRheyjTi50MP46yqtujfjSy2J58+M23
xmurW/V4KV19ExBBj//3S0lQdKy5mnqqziHMnBLARWM9kFHBFdJ5HE95aQSBAfR4TKydM51KkyWn
Lor4s/JITRbZf3Eyli+IP09Mc9JP+3EewnMwAJfbGYmwLx1iLFc04NoD5Lu+Es12rhtathTng4HY
/EtZxmjtMY3RjmPdG7xXq2Zup7+fKfS2DkLHc4Xr6FjaGdM9dIXPBrFknYxLDJrE6HdeU87r3oFX
mFAC/BLzkW3TBpFeRTA9Hd32751BgApD1a96plpL24PYV7ThNel885Wtb+w1AcbsINvjyqDkZI6X
3fR4ABLdq5eueeVA+0ihBCyIvTSvOYaate00027soYvH4tVLR/iq5uRhMMHBHJm4xfBWt9nGU6P9
UMYoGNNUwPhErvuZEVMqGutQgQpbqzmCvJyPv5WcX9Xj6gzFHRxvD+FWmH/LItlZTjH9dph/0UPc
LBuqdaxt5Saw9aPBeEkqjBsN7OXnqXCbjQHq+BbnkWPuR99MtyoS6U0KWCL1rBbKVatlD7Z5vGYz
Fg/aeaCx9VayKyJNAfv8zDPl3ErgmzDeJY6DbNnbqfPZTDly98yT7D4igaBkjF0RJMdgrDIc+dap
k/O96Cf1IJURtICvcpRMjd3MdJ7MiRp3xgIEm7AxrDIMXGKJydLQGLySVJEUFLFf04eJu+5ctohH
VDnFQPJE9vg4DpTRZrQ8cTaNfgEHKb8XrwxZ3P5js+L39MfjEjv6QH/PVlAOwrmKNqy8Tptd4qPf
VlYLRy9ODxS/cNRp0pHxXldcuzhQRxl77Zvje3tut1hSxs4OGwaAG+BYFJEOyfzWPvL2gKeXg4Wh
FU8CQBHPaac9tAQSkd/TQ6WrTPe9l8696jwdckenMqsYT9liEapWlCxGdW2tyAtKcFnGJ5wIsKwA
W+UMdtzIbIyQhjWv6h9tdx9+60VrnXOTrO1xnY2k+as6/g+owzNXGCyo4I1civTcc9n3/tG5DDna
UIrfaj0FjJ8xTUXhNFHbBTFr63bWhVBHTsSogcslnA8wF0ebEdCOICLFZx6N9pKVes8o5a2JtKQt
+YZhHN2xeCffwfm9QfJvIwrHY37gDfLNSyFyV03f7czBesZwTN1UNJOLQOmlzAsDlXWLWKtWtfW6
EHFZ19PZtTAmUXvBOS0h3UKAa3qt2+JSSndT+sEtyOe/okLcDCiYZUU0wtgc/MM80r7QtWQSOuc7
deYcUKhDw8QAdgTXx5G6rmgTifyqqc44ICV0NPOuieyT5SLyBXxmJWsqkJKuBOPBR4WvNA6zCa61
PWRs9EBvUmMht/MblzLv4AJtFbkvnL0y4xJjfqJ30wREcA3o17q1cb76oGqQaK64/rANjuLmaVoE
lmU82/Eswi7B1WEJwDlOBX+jmKBBFJzu1iU7Dd4WD5TN47MAu9306GnAkihoMBqM6f9eHKTiYz11
wcHtNhL8xgoTMP23jSg3vWzOmhQWSU6WYCW/p8Z7wV33C9sRKV2VbEsnINgTayAJ3bFsYiLZbvSU
avFOx9nByo38UFZqQ9XneIy4364c0SqgUe02pZMjxOhGIc5mdIb/uiH9NmfCHYvVvWXpdPO1fA3y
8T7RQwpPqL1rAx6zCrn2fHvuzESRAj7O9yz4i3vQpI7w41A9Urb2Ae0829uDhfdB72fuR2Aleg0N
0/+UjFMAxPzgr6w4W6MJ6nsxtQjZ06HR08vUtl9L6t/wRDwnc3MPONydu8E5T3HG8kDYemjC2B/O
2Abx50XG3aWfUvfy222m/8Qi3h0QdapL/tKP9RdnDCCMjAyYhS80EMl+jOLNxAVl7bslXRzUkxEY
jEi9oXp2Xf3q1axYiQ/6VURmdjLrXm/Nxn5LlLcc8ZWCEjEfZUsFAoRwIOkZseBKR3bI1NmJDOmN
njhUDlYFc8ZNapQmNdfeqNbTUN/z+Teu7m7VFdj/2It4gOekJQTHW1vayx0DD7mIJlp3GgQYLJQl
LCD2rZz2d+bjy+g7+VMbtEW3xVH6wSszCjDBxohdwMyQTJoOQbLNoMJTV0iJfGAVZWgVcK/mUQH+
pFVIewCIShoBOOpThQLEF/L/OsmZ0HTFL3q3WVmS5AMd9FlmylqNJoJdpEkrxcEzSIbvPKIlre8l
cjdemHnOfyjWoxd9ga6dpf7nsnh3rHiXhDLQkPLPLyqpgfeocGzIdVIA/91U4JemysFO6Iiz0BI6
P3VaRitnfMBuiz4IxmOWOCRtMvs2NnmKp0y+mvA8nNy5SxGl4ZQu6FQpME5mLLDsgyHdiML5pRzx
CdO2Cpcs5YOiNiqrDJypHr63jkBl0QjSKcuDq1ts7e7R00VYlug6MZ1mT3apX8vOZkLfjS+R1aPA
zhSmGGTtXe8Npbpb1Z77N7ebv539VOQ8gFoHe/pl3Vn8RwgK8sdg+DhMXDTTEmDcYK3E2I7PZk8s
0Z1xUzgSZLDVke3VklVfPaCbDsO4lIpGZLOdyTRwVRXGsKP/kAIgLQ8QeqG6yXLee2X8XOgH5SQZ
qzArqpApcn1r/SiccRQcCEyIEz64fiPagP4A2DmPQeiIM+24IE+s6iozdnm246TLDUhQr6IuIAqW
O12wYjVMAaj+tvkKHNqprIheE2NM2NJ5o6RpkQgR5BtcOjwPHsJ3IqudYfQgGIZohHnPwbXW3ddo
X5hIcYlzca/XLenLCPsgsFYRBsqVK2NSSQjTpgVEDDCiBLMcpiYGU2tw+DzgM2scOmEOWzhugy0u
zGcjwQ+kxtmhWmPqt7NVmHvDLVdurP6A1BNnnxKWpy79sNFxKJ2I9mkw2aveDpZTQLVt0WPZ1270
CBh14Auc6RdhBK7o/K2h7TUg78rMx/rkYkgj7aqTXt06U2GUdAuLgrNa7oxg2VoxZuJCVuXmgSk1
ZyB8Pibl0axvqtuWWXFMSdB5UDxGRdDasrsfGEuv+WBcY8nOwin/b1JMf32MfGs2F2+NZnEfKWFv
OiLMpuzgE/YMATgM06s4lHvLnai+5KkGTZjvnN6YV4v4BlAendvpZQ7Mv9Tq/uAfpOt+/hEpLHlA
qy5umeHcycY6u0bFvGiBypZpYyEP03lhMIuT12HZLfrxuTfSQ+sW5MnIlF/BYrA+mtpiN3G+cfdg
TeewOglihnohi5+MXMEqBsraM6wtag8AG1RuHycr3Sn0otl+D/KuovIqysvdaFGP7DIl5iassSVC
tY2XR5fWDO84DXbOQsyJoFq5WUQFhKbMQJGJrMFuVG2czPmOMrMLkzr5jjgPr4qUcBYIm+MQlECd
GA4nGW1BQ8swd8gwzcdqesas5qwnEHQl06+9NzDKHrnuASnLBau5znyacyiuiiz5ylcR7LL/KN2k
u2ExWHJyF0RgBwAkgggKp+1WRTn5dDnW2ZM9NVxBqNfd/u8vxmUsrgKgQseEZAk4fgCR3U6V6MN+
KfVpGe1+B601uLWOYZKzTU5c5dFzIrR0fJHnQXvUf3UluZJArqPJZhMQ04eKJwu/j/pl+vnORLb/
aPCeEddkbBlbY/dhcJEBiB3tyeyNPPyTdXSWYb4EswnuKK4vnGHjk0ha7JSEoQtiG+tS9L9RaqJQ
4FMnFZdvwPj9zoro2dMwdTIzfR/m6jTH09HXZoc73P5TF6U8BI8PnfEXvmpBhxAVS8GcgNWB7Ejx
SPLsRdkmNa13OpAlrLqm37jTj2V+5ASoOwazoRdzw1a0eSntfZf5vFsouD0MAMk3dWLi06JUc2zF
NWWWhCNWvaRuE4SL1ddgoqkkd6l2WjOFwg/0+LOw/NBLlzy6jgcKlzDFOgVp6JSYgySQRoMEDZo5
m68ny0PMqeVUduUpwZHI2ZyYF5kqiO6UTnJvFasRHAjWBHGzy/iSYCj/2+YeIQVI+YNV5HubGe/D
vAt3RCo2GxtS8bRM/Ws/WTZciSfIm9MlzQIYzpXe02A07aCXFLuBqxf8CEkDTMDpPYI140qiLbg5
CUg4BCsdR79nCZe24sG1ocXF534Lu5HjJWVRJULRlEfV0SfM3ZbJZbHoKxZl0G5GihJI3xENlHLL
vzeGlavkDS6UvDkll8ucWEvad9FBW29jsyhm4BPraARIRCUEnfnu33vkj29pMabOZhKT5swlWpC3
j8rgWyjH2E2SIohkaK1dR3wEONqAL5mPEs6iebOE3Am37O8ymPu7PSMVzqm2Dv9+WltQo7Ns+iU5
NTWDxNaJ+ygfcG1wh8PwanyniJnPvel85gyDND5RIavikhAraTxx9T2kocjakRK++NTmHS0i+mvG
SF3I9c81Ryw7BuucD3QyhF87rQ1hEi0grNDU1gYPX3WnK2G5TBJ5jNExAkV3LfEOD3U7Hbwu6GCz
EQ3qa1uc/yyJHK9tKsLBZ/JquvawcWKdvFfK2QnlG+ciLS90sZZHj89xJQPfurgMahMyiWv0X70a
7KYilEX8z0OgqTuS3Mql+MTIhiV0qnmXB628E1OBkGtb2dGnE4wnFmUSdouEu72iTh2mT5peHUdx
v1atwwL44OcriNJma2reUJC0NeL6zg2mT4x048vSmZwZJgTDGJa4oT33ROxyuWEsba4+p3BEveeK
mpJTNhJJToFYwLSkQ7arNGWSk4GEwJn4SWudPBGK+QxULTeCtAXtTsXGsrX6BVPhKeVizDLcyaNl
4JzmQdia8inBG8vv+z6MDdZnQ9zSsvgCR0ccso0kfqac9idM1vPE9pEN18FAkDZ5Drw/5IK8zTh1
8yuwBkoUPNIehpctt0nmqN/mO/k4m8tkAvq4Uf1+SBhr6qOr+2L98KJP/S3gs7/gFOJaTmhzawJd
JzcARG3Eu2knbFZN496DONEhDp+VxJ+4N3NYxMr/ov3ICKR17NFQSv6otUm6bt3EFI0pq1u2qY5e
W2duTiM1TweeZFbVmWHsg9Kp6ujWpa7adBZ+Bg2kZnCHHpeo0YD6eMvtDhkyRavR6L0vZuBSvE6p
g1fWl5TsIuN5gtV6ULc4GMUGDsW8bb08u/aRXWydiuR/O1YH4DnXheLE3JK/VWzYaGyAHWYiEQuy
tT+NP3FL8t1PVLSvbThyAw0fV9uf+WxtJ90VnNjCuUMhLpgzTDSQnvi2hmBFERe5wa91nTCmlQH3
4L7/qmd2NiZvksLser5ivgZ5aJF2cKmdNmm+JLjNA066vjW6+KqygXkQWBMXzoiOuFSq33MksQCr
LwNbdWka/tWRQX0bHRPYOZQfBlirYTambeKTuxhWUVD5t6bx/Z2Ew92U+XfQ8BVtcX1syDJeK2ZA
+La4DHWPzxhPM8Z/0JAl/ZP0WJWaMzEQQ4J9yJ3XuKuDzUKyaY14YB/TAQbEDEsa9oj3wc5HUR8F
BUCkZ6im3AxVbvxHsKFb5yqAeJXmFFd4sGmb0JZK3CoWcc8P4l0yO4Bghd63Ez4F+ZgkqiDRN4yc
wLMwieFJ2w6CNp3eoQShzj+W4lYz+A7hQKIXZsaxNyvCpAldT2w3PzF9o+WEtqhAA1lA4xXBVLKX
QFmyeVvmFOnxe0J8KbGS4JYwSy66tac4hxneemo5YnWuRS9pNOVbq4InxzmyCes8fpqoMue+1hSv
gNT7Z3tB15ERsxOkJLKNs3+leYqizKYrw8RkjGxgFfmvZtAEvAD+HcLdGVNDTUED0LmMLsIzUbpy
o6rM2hDHHVdLQz6cceSBRfFP1MSfiTC5M7BpAQqB8tVYMy3VHSKd17rflk9QcSIFleaU9kp37jd1
WgFCtySHMUUvaNDyoXM/LET6nz85OHeiBDau/8ZUaTnkSMazdp0nR3qc+0T1uJ961vbfS13S1TpX
nTrNKcSFuciAF4xKEPCqL7DbLaAGyV+PR4fBT1LhYR822iwhReX6VzHOZGOwfAI8JPMYWPNTVk94
5zm1Tnq8TGO1ERObcDby1fP7x5QsXdqtG42/iWoOW8MDqTT2ncexE7NRnNRq3fbkZjUkgrQJhmd4
jhArOOwSHVqZAQsvxcqL82SUxhd4t+FoN9gfvEof+z/0HEissJyCkxL3Clgof18DlQam3KED2jBp
S2Ud/71UcURP0jx+tZKAQ80Fd4UwTq3gY+zALIPKao4YDnAHlzvHBmyefGIL+XfcpdYkKEYgVJES
oUPYadPpwWOGaUw7lBTjFkmu2f4I6gtdFMsKdpvRZSdunKfarn6UbF6dsnQ/s4o13e2evcHjTlxH
JjNBq91oUYwbypstgi9efuZixRnMW/BT8x6QolNoKfpXMzQbGw/71oYBkRF/xScUb1LPDIl+MBuZ
+nGdUJZ1dl3tbf/smOb8pDI/tb0z02pob0cGtq/BkIM9rRwKNflW3q2vlHTxvn4Af6JH7LGyduxK
04tYhi+zk8U5aBO9GqW3zeuE6M4i3G1ix6DdluYLCth68SDNEHCwnxBt4LpZCsepyHBac+TadPPi
XfOeWVhZ1DtjVERZll3VgJ0Xo/nVMUAKq3LI1iqjt9d7XAcqYNVYsyRVAEi7zuNTNBTe4bo0nwvT
BlwOoDLmE1jpyrPOXk2rEPjOasUB7AFRhj3IKcE/12gJ6xosJAcd2GxTZN1dhYyqeNLDScvphDCq
T/9+NKKfbsvA+O3IxqOyZp/WC1GViIYluoisTVQ4wbrH9byMnJRLDkZiNn67NILOCREVpmzhUFJu
yd0nffdJ1JAYAI/sD7HNAcV1X4KB4HHZJUfDX/7a0iNdJ6NdXgowRy2qsWOkb2MHgJEiPCKI/sb3
Htk34dp/HNDUo9EDb/M8jITBjSIx4G7DRwDtCTbEI71JNHiVWUxYR7wDXN0AEI1A1Vpzym4GG0Ba
zsZ1MGmlUyc11fbn7KaHwkIImDNSKAjL3msVY9xVuEw8rhxbeC2PnF7VUoMDi8vpKuwWHZFxxeCN
OTwLP2TimjBxMQyPArN4PVkgMWqf7H2hu9c40sAJ22BvSr4l5mAWIXassxSjPjlkakqS02xbVPGt
0MBRLcctBd3l2uyNevvoC/ASuudK2DLDWM0HS4GWqL1y3+WNeQli611xjN42MrsbBtyDRD6+kzil
6OYr86sjPkpLiHtXEX97hJnS5Lum6WbNN6+Hgin/FmVjc2wj02j421xOxp5oyzsk9eJIgwNI6LJu
D11ZEFaR/SG7QRqanl1ldnyOKdPDtKKNlaaMnn3MaaDcNPSOIGoalOfCNoMJQhstKiRW9HjNm+mG
rjkQ79O2eZDKuag/ARdrxKgjlqVqQ0AEOJzPX3ec5zEMGIRhEavQbWzYr0seNDt8uCwAWXP00Pzc
BtJRfax8womLF4WwvcjsDB4WLnILo94V/SofKJxkMAuAvLtl6TjD1pmzvdAZ9bfVczXCFzAdWpD8
jHJnkWhGDTYZvDFTZMPqarymLdiFuYi30kz5XGkvcURDjKgBQyJj0FgMMLZo099sV8eyQgRPAkgp
3sh/P6tsp8vkx23Ym1wO/AALuqvtyL9yIoprQrCPl9XcsslWCeOTAX2dXj3skFm9n7MdhRg2l3ym
Rdrrp/PiM+xI9bC3yn2UptDdu/ZSOXRvTfHRt3mQyerFededeqcP9YI/cYF+cWaF5jZS5cOv2bHM
V96iHQBZ6DxJvJwVZdZOhe3Ls8rv2hv8E+NvAB6GRZKNNbozpxhRbfrR9D8dhnTproB5CRB1+mIm
AIhy5TAUiEYL7wAn/AJdfVPFTs4E0jb2xaQ3ON6o6Hq0MhXFZsQzTWtOhknXpQVqTBaw8MkLwWoX
Op/3VA1OBpiZsBiU+3VnOQ0bBn0CtpWvA8tPNm0UsyWVkdp66PaFUvZ5TN5GxFQVIzpmGn3GS3QR
NuAe/QgsDPy+96JnzoQ40780NSswoRfWpsC/+EPxK11gqQqf9uq5yj/GgXe2HzM4+PGTKT7yxPYP
qdFx4sc8B9rjpRxwG2a1JIdlmyH3H3nQS27viroa+Ngec+ihv/kWCPFCAWLEgag+tEUhRk0lU4Tv
eOPzARk8T6su4w/EOwebs0Vb0ruypQgxc9nIdO3v48x8iqSpQQSUWego6ITD1N/HLHv3zJKnzR7U
DgTUKnBjWGIRGowK1HscqU+Xg2zI5fdRKppjdM7BeldjsFXz1cKFyqmwxaViLDd0O0Z08mfqB0Bf
1tSGlafNddR65dVX3nud5R/GNMnnh4jWsD2EUUMQ17FrXLmw1NPFP2HmotnkLW7jYJ9BDeNOgXEr
83ZkVeJrTrEXV9KYcU67mRoHTcyduLc6HQ7HAH8iXUZbLusp8HCHqg5S72BRZgBXc43wGVMKyRSL
QSo+q38vPKjuJan9v7Yeym3hTlA05MFdib6Ds9RbK/g27pUjkYXPx3mn+HXYVIV7FWMO6CBubxjG
7CNukuGQg+U0kf+PdTa8RVTaXpuhO45Zc6UUdU9kXGzAPF2IaZJbvgdN5bKo9b/IoWyavk12i8Dn
E8zDxsubYRdk5Jc5w7JysAmlwKwNuI6U/qRt6R/gKgewK/r/Rr97cluhGKih4sZZznKXYQ3rhUkg
uhiJ1dHYZrLakpNZz+2cr6TDEaFo85vus60XoTE/0iSg+qCHTYJZcgIHThDbvGSl+lARMpJOE4Zp
5KLwF/rrlGNHXz97NBYBqepZmMTXEjhqI2eyacODc9IC15N+qi4wQmUKhUstAZoo1OONwcqwVXF8
d+Ox3YLVo4yonHad1gDIlYAqDUnGrT6tQjg3365f6qy+RijHcTb+p21aoHg2OreIKAOBOZeb0W/i
xcMGV+rXzCa74sjw14WFWPulfeO2AbgiLzdZ0FaPGwftdemTaffuxSwq9GeQdKzjBkvYyNF37onu
0dbGFZ/Iab+E5mAEewMw0hrWWIA3UQUbYHAkYZNpZYHkOCV3o9cfOqUnEohGeCC1mux5GlL4Nxw7
stKfn/qZ3rt+StlZy36DokTGbwZDZGZtv84HilpGCZXEKuu7dmPBwQWZvTGfmQunu34AlMkdAr/M
4tgQWvYVQb/NUqZkzpMe8hHQwbnhPoYSBzXcMGhfl0VCiVYtGNWDYpVufFQ2ve7qUUQQs650XpGd
q4xNq8j9iPVwalbd7DHDxE0dxEQqIhPhzWnrIwrcCx3rz2KE1xiD+AvjIWE5x1CwGaGzUz41v+FZ
ubkZPv9qLIEA2OUvwYFyrSynR33dUiwHWtzdcIyAo1QyzXQTj9QFbEKmBP0pN5W5YQM56TgODiIz
ORRExouDU/zI9bzfTO6i11TH3ZJH0p8iqH5DdX2xo/2X6tqHvBjX2YdlDW3oSMSA4fF/Bz7ZD/hH
hZPsfE3b0SDshZUq/g4WSjY6C3QJFQsRLp/6vxIlnjKnnsMYKAawX5BccgOQJBSis4+fa71YQPxB
NAcsLtwDOyLJV/qekPl71m0/O5QPXkilrVsvkLECD0Iij/1DHFQWVBYCG0xdEml89Riz0M0G1tEk
+aSE6snzrbsycJGK6Mv0qMeLLAXcsk3s16Za1pyMpu3yuOOXaWpssQj9MczE2g0T+q/oAKnaZ966
5inlVI4/LbMuecr9GbeJGejuCMrOvlNCZe5tvoestCNsNnqLtOwZoM/Lp2eDlR2ZUGU9y2DF+aln
7rLG0gph05Yhu/RO+stH1Tn+Gr1rBhTwJPRJYZhnTkmZaSbEL68taF01unJjVFMTumAf1qhQ34M3
KN6F6o/BKdmMkgcTyfJWuRCMRDgWS56mkAjLU5rgfQvy/lPPHHLiIe7evIC3fug03P7IwoMvwWpp
GMSmVdX3LEB/6eYhFC14xWGR8ZOEvbZYbrnr6ayyeLTXgGnpjmXMqKEyUP2WPadRRf65qr5yxDyq
j3xG3Q41e7Am3jo59WA2EAoIExwxzWOIHA6L0UQbqt9fPP93Q0926ICD3BRf3TxjrPYmDo78KiaU
xOfWzrYzSH3IJvnOVwKoYp3QPdfiPRixU+2NYMYnWPc03qbiZxE1JTa0lYeC8+22bj1rVbXYEK24
2ZqYwLez9j+rokNuLnbeHDGEZbSeFV5PbVSDWJ9fuUc/WdSYeHcyB/a2H5N0W7YYtwxivGHmfC6w
FjaU6rA/O696SGOQgi6953ZFQAOFf6kOos0weGtz3LckO2gqAcbN7pDuvXh5ymSPV9Dk4NPhVn8U
ErSYxXejKt+tWL5xHI33D9w4IBfnJ66YkRdCPdIw4WLPYPUXOpTMTHwvCOHbJVhQdZp8p5LiMovK
vdhL426Jv1VhlHZvTKgBeKimpV08t/fSz+46yF36Tcx+y9Hofzg6r+VWsSiIfhFV5PAqBEIoWc72
C+VwTeaQ09fPYh7v1MxcyyKc3bt7NejOYs2uSdKeNFm7G0ZXkXOdHtZVfIo6R2MukGPKOZx6ENpr
IVS86RbeRwTUQ39SOuMpIbkUEvZRD9GGHcaNCQU06Q30fVZ4ApCrp/ScqJcsPidV7Y8m4R10IhGi
/90VjsmK02E3HliVFzzQeUfj5Vwz3MOcvcIOcfKMWek4aAN9T8kknYgFZq5haN0eAxNRdt77p0Kd
3nVdgpkPRjZbVyM0hPG99jRBWJX9suJdea5tXk4woTmTDyfTsYB5rPobLAEATrpxXa2VM6bi3Abj
XzUw/CyGlxoxGqW17OJ51G4woGTzKUstHV2vnQ5NqzyDd878Ea7vVLHytFvtPkv27OIhEq6TAumY
tKrbbrH7BsY515XiGuOU7bt2wbBjpuLBSPxKpu+ySminwd/i1hmBDkWEHPs44AAxKzXd8YHYkach
7X5t+9KzAF2FTWFo5+bdUDAKpIVlnYhf/Uy5rPrmkHY7nNSJr0u0CCr8TyC5qTwnotXrzRL8C7oH
GOadpNb6AQQTdq/lVbGBvbdIJCCh2oBk2XCviQ8xDiW+EcOF7iNeHtJo8P42aX1eSHHvWts8ExDn
HZz0xNyq9Fkbk2FX6PHL0sYoaXb8W/bHLvtRZTYgdlZ9VfTDA1Fjuls49UBgec8T40NRDKJSdiIT
E3+dpRx1b2FEyfXCdZzE3vVgzN3aYpsBqvgIfPXQJ9x+JbaPc9/GXmY38T5peFwOjQXxdmIzYiYP
kB1YayvZt6rzL0Yl/enIn9domL7nBYqRY0L+7OMfMzWsg4Lhdbf2TrIHs2js1qs1W/aBKepSxpwP
8VmDJUSvcCIjpIBZ8HCxTTnl+2iEJ2XOA7ulaccZfHRVjdLHhc4bo23CoqLKxrbULyebPUsjvcPZ
qJS052kB4zcigkGnWjkozc+avJJiqSKHy9s+DXr1iIvwjbZBuvJMWXGjZO73X8vcolfLzjNmf3ze
bedWTDjeQ9/U84lF7w4bAAacWmsOdIMkTXM2mjLyxqSffKBZI5vPzQz4gHvyJs+kDdWh/5PnwrO4
iunudruSgQTbwfQXja+qqsretJ5EM3xKW73QQIfyNJMTMgiYsiCy/pQsCsZavJloFgb35W7FV0w+
UIZcshBJYV9u/qP/FtA6Ly+F3Xy2hCy8ao+8UTjlGrjpmDUvW8RD1VgeB51zzTXvE317tZbFn4sp
rBpkPH65uFs08CYzmYcJr00nnDDWFFBfcKWKGc4+xgUvS/mtxnxmczs2V98kEx5qI3sxs/a3S+pm
PwPE6afUmzFs1tFBn9MD+zY1aDtxXHTWCfU9t8ZfdTAHr2QXpcafWGNvDXhU4MwVUkfZNzhwsd8A
r3xNeApoTsY+R+nerBGFo2DpYtrgSTE+sLYhpkjWBuilChw53pC9SwP3vOU44q2z9WR0AmoKmxeA
/XiGppVhcYDAWX6Dmu6526RvpluE8h6uDBU1J4wHiFzbBkWzR9dyHnM2t/su6h8sW3ravpE1Wa3T
qo1P/d9Qtr3PoI58seDJNWuXsRo2TMbx0ehoCcuN/DSzWHPllENXNfE9RdXdkld0xYkQUU7xChsJ
PPy5zX1gPLKSnL0PcwX+HDcCNDClR/X4g8CO5rAYIigJ5Sdt5JM5uE52DUCyT0/RgqpCQbLXkv3h
VUaowxlHPL4AvpSFqtaV+YVt1J9mdrROrekOyZqyeAknisXqhN3hxQH5OzTGZZziV7Fy4HcQMebp
rQQl4xc0x1p60lE3j58BruS+mdmGa/rVZpMT0/fWd7A9O17IWpbMXtMBG6vz5I/BD0UEDw0FFL3F
vi37kqvyaegV/YV9Sr2LjpokGc/kJh9yNhN+4UA2Awh8TbS+/liy046DP1/orK445nIa4FLrZjdY
yxKWxpoB1MlxjF/NajmbzTk+uxXeEesEttCYufcKOXi3UgDTU11JCnzmhcA1yoj5XWsoUoMjabtG
fSIw6pct6eGBR7Ve2/o+SUCSZpmucKEmS9CaWIC1AZSQLsbhkI3JBQ9gFWBi9ktz7s+pRfApfqqi
1Q5MFrN+ItUoM1zAy4jjoMEkNsijcMtl/mX8mwInQ4PNq+m40mHIkYXBoygFzzBtetUk4DlpqyxB
I3HLg/B10yHWbqJMP6rBXnaqnBRHrhP6v5KqdUUpUHHLi7ZV5qXWYNPQ2TPXLRCpdMe+ydr81Bv8
uLhuP8nBHi3BAWC0YRqXUnRRKUKBX8pjWC0R+zJzKyAfYKcAg6JuPqOuLzXTA9vTF1TWD02TnFAw
08slZrgY04TagTns1a4591xvDYIzocREh/sGnCSCQDpKOj7OavgbDWpC2t6mfIuoSsBZyKZzW6YM
qaum37SBR2fIzjEpe8w9cu9Zuc6l2j4vPJRH3RgwA+Osz3NH3RslFRumZR/Re2ksd/Q4jJb7zEru
DNb9w15HkKVTnT4QqWS+EseMiM7D5EiQtzoov7IZT14e+86Q20d8mJ+Ica5T6KgPuXbSChV8aQda
dJJwQzWxfCRGxueWEl5QUfrUyrwBKvJ9uLEfEXlwtuX96sem9MI5FFw44qg0jzgxZenDNPBI23Z0
omvkkkRNdlaF+ayauBhMJFruju5kyjHhvFLb7D/uivvkUqzrr0YFnwWTsK0r81IUb2o7f0lLQXFr
bFOuRg0DCE5F2ZuDJFxpwCxAKJDobHeZFGQt0+oOMtP/lqvp/Gax/InaFAw7Xeu17IzBeeUviy0N
uGqsq8OKDD5nHC4a9nep1p9gX78mTq8epKlsQnng0WttOS0mIwKq84ddfDb8Jt6byGD4sVoS3C3d
TE2tv8jFLY+Bi6cFUz+Hy3RH56x+g5eWTo0KlDZyDlNJ162dpqDpelqXCfqnXmUpR6OvrD00RbRt
kRxKQ6HEEoeDVDQSSrs8edLcSBTPIBXqaSwOacahitNSqEZ8Y3NMtxJ35iN2BrI71L/MUH29zEBl
MI1hl/ZYk8BKz/6IItCYU+vn8xLEIzOB4hAwVLtvrYaInYNmymsmjmRtY15TVGVMZuFndvaKg2P7
5dEUZMhqfIBGF7kA0KczLtTHkmDYqc+UQF/xaGqJc++3KB+HG2vH7CcfS1351utR+Mj5Gc04pvqi
pwoM0uFBwmwOrhjyaFriKc0OfZ0blzRXn6cB8Y2G3IeuVJorDGR3za0DFSblT8SuYNc6Vu3xK9QJ
P2Aops3KCIoCc56axJAtml9eQ8RRC8BbnPMaOmE2h5bhmCxBsK/bdUXzEsuDWV8Can7FTiUe0ToL
R2VFszxL4Z87EVBh/PmPc7FOp9Z4X2wToSnnto9khxbkXIV+E6HXbfs0Agtvimb+020z5rhR4zIj
ZT5YGdxWPLAolhw11mtcG5QqLGx21KoLlHVx9vWgxH6/Nn9a3H5qE60ro7J+pXK2ADPk6nGoHPHV
Mf5AZJFCUzKlvdDxrFKkJva6jbzc2jy7JKu+UvU1egZQsKG29MvwWTp6F6I3k4GOa6p22EEeiJQl
bqczD6dtJI4z4SnPZCVexRZDOP/BAYHjXlRUYhizHlrCeXOIfqYpdV1T0pyW0hpZcoH4tpabw2IF
9V/KL04fOyhpDMKl/TGmdnTW7UMl54u/CTktXKnAecQlFu1jlp+b6xAaL9bDa0oKIsv5q+0ZaTvP
SSQQ997XWRIkhcMuNTYdv5yBQgp53MWNDPzNMkjhOpSWgTfwepUClyHrOhcLNCOT0XtS3RjoKII+
XwK1YDTwikFlquE7cbLmmhhKDhezdGo1hnOnjbwc1/1eQ0zATsIefNaAKk7sfaiw0R/WWA2i5jOf
C/1uSctjgQV6jwd9JLWzT3LjqYiST7lH9O3M+qjHEye0WgltWf9pgMw7uuKus2PvjG+cATYqorYe
bAhEMabJY1QtT4tub8/347KUbD8aDYYp3rQZBW3KRszhiAABtTpkuhxqeleDhuMZ5ZAk1F6dc/Zt
9FgMdWOiVwsbQNff/85PHWL3BUX9lyvAcrWm6PnfURBjt3gSnWH4skxxohgV3QP3stsmKVsCXRCg
46rTmXGJ6TMtZ/BOAQtAUUS2wOF20XLKwer6RRe9SYkcE5Ipz7+SM7GCkhTwXoX8MrfcS6PCHSQo
rohjtsJ5iBYHqxZfA+e59lgCWvLofH4vDF0POekSoG54E8makVLsAw98URuJJJb0G9mVROZHG/Bc
W3jKnDXFqA3oXcHIpOcKgqdZsWgdgnykbLIYMWvqwy/cG5O+Pet1xeJijAk9s5L2iDEXTZWN3b7A
idxAWXlRFSPo4r7ZCZZCXjei2rdE/fdkU6ARF5zt9QQ3KGITo98z+T6ZJ11m0isqTW8mVYvO/9bf
hHW6wahF2CjzYXW/dnn2jDEPe47IEtdmnw4oncjJDJjOBe0FviW2T5GwfzhNY6hdawa8suNGakkr
tHbxQO9WdrLT7wqJb0+bdrFv4go8Fn3TLIqPkdr8ZPhmbogfA4InQ7uFZYCO3XlnqaW4chFz1koH
/CvUUs1p07oKi1tMwSk4lah9a8XqGyl8+0VRqD5f8Mip9EMwgnfCl7FtWEP8xf5Pdle9Io6yzog/
A8JdEuNym235iy2WtW82P1E5yEtQx/qlFQQ86t6rCxyAiQ3l15o5OdslqeTqBf1BP8f1LO8nqaBj
qqxvRNETn8XpC4F1DapiE3vG2jzzeIHrzgC6r6wPW2WlmjAsBAr8SXmJrlh7VjGv+J44cdE25ekr
vZWqQ/FYzKXkavNGTEmPQ783ODMx+GHP1SrM+cCna1sADq6klSJWklSwRw65nlDB0WknhVjhjkhT
A/FLPw1S5bEQjYIOUAgAP49DH817hlj22Gkwa2vRa8UWOdiqi9IRa3cqUxGLhTD3h7w+T4I5gCB+
Rgz6QO4d2YNNPQISVIC8EJ4pSYSFIg5cwP1POF/CuCVxEKflv3nKCOkuFGrpaXVZjeIz1THTQ+Gf
QpUF0iLX87lQop+hXzE+PtTRYl1karUyXsKBHsXWvjeIfKUrHbNKstKTU3+wMlqQd//mBDdyaRRY
QMiNz0wn7tiJw5KmLf1IlBN3xkke7koDBcchWeAacQpYP4uqvUgISadjh9EZx+Cal/5KiyfmeZTt
pjl20YroTrObm6SD7nGMN7ig4Eirg5GdGBKQxGsm9FeAxcoJp2spqwkCGmttdkzprq5w/zcQuMOW
eqBbM1FTXSXDcaGNzS04Cj0M7XRcotk4LeBCqHd+zW3FPHGg2CdFZQbAulXAShSJpLAXd1kSz2dg
5ns2doJX/HiHGiGFVadJIVwbFswiEnttwPxHhS8A8RVtJ2oBAeLfhSfKc0KVDMefR5g4CZLoCSX0
YSHFEswLBNpVXbugq20ki8SZg25BQdvGM29kdeT2A62rgiQsptDhjyP4eiKOKp9ImXznClg5ALhb
vy4hPrqT7GYvt610Yt/EBtsBNQER59Psa+uEsfMnjRaDwYz+n6Vf7YNmCiqkDKJeXb8C1srIGCp6
ZNw6aty/CLPnx5FQdV8wdWtK3RwoEqLDETXYq8vBxCOszzdCmORngQf/NHR2tTz3ert4nstSe0z1
NsjUNH5bqlg954LM1P9/jFrFPjgOdeX//9Fg1OREBb2157GDzVoSl6QeDSCa+v/9tWGCMy4cEvsi
SQmOB8FcQAdVHIpI24+Eii9rRZEuhbrwL1K/N46aElFfHon3GePYrqC7l76YdI8wyMt3NJfltijx
tUdAAVjM2KKuW1EsNPi+l18sNp1uuWph1PEgxShHrt91NF2ciphWhl7BkbUsC2UzHKAIvlGOUVip
45U6BrQhFQsOQnM/jrF8r0bC9fKQgDZXpBOVYs+5YAXS6ySgBotn9TwwruXShZAXvT7LaR2L/tW2
WOazajNZgQh49m7pROWlcUZ1G5cyLDGtGnbM2MtMXZNFgtWut7yZQa+6KkNKzT77pu1usqBqqs9M
0Ihvqf2xJLFf2s8xusSKNmJVnBAEATwGRd28x215Hi370rVpoNN+WouPWZSBPILelssT55HD1u3S
2M9TROFkRgUKSxC3IUnVcR60+DbTHJzMA5uzQzlPbgklecIcMXUO2NTspcYEsM723kzwhGw8VWDl
ivOssOLrBqgBc3OcWxJb1F+Pc0v6mx3B/KZ01EJ1vWvb8WvUn4wRy1R8lFYLp3YaKsVV6SkVZOFq
NcQiqQAK5147dSOJAqwCCFDnigybWON9ySdSM9O1mzcHBawBwIHRPGwwcc8UPtMamuF3qq9T+m33
uteoUtBQThWx/pRAWikLQEpkpthmrdQFs7EQ5xM++nEwyStCYfuRGNyJy9YNVj6XpsqCmL3EwAiF
eU6GozLAu6ja7lw7zonRg1jGl9SYj3z3e6O3vFF/k+c1lJveLWBVA9V7YGEPxK5/USRcz3rMZ75J
r3GmPg3xi2FUB7hYnllSKfZdQ90LiB5U6Zu6vMfgfax4Qh9ljJCYFxp2/cxUWnOeG9aEMKSj/q8k
qonLGQyCC6keVxXVyDk9QI3ArPlt2U9FA6yBYE6070b4XY70Yim4t/ILoIMiI4qffdrsNvS83sU9
3oYVovnOjPFU4T12GgDIovZX5BD6FyLcpXzHLq0tjNzzKWvbPUgalw3EG+BAAKBwE+T20Gs4CaoH
tjkktq/Ya+nsPGWcgGb5g5ybS9v03uGk5zhPNfGJujwpSGnwJdgnIb0n+D5g8VPY0GhnQl+Dgelb
F6ggLGR7LxW3Ui8v8/o5TD4uRAplMLnTeSfza1xNXyrrY2YZIKLTJyviqEwwFQHsgsHysAJkWLGg
r03hZt1PhNTi8Boeq6dC5+vBFlji9tOjg5W3nzg4PFJlfjJHL7U6HkZQXv20EaR3qm76QMtW5Utn
9Vyjh+brv1SYJ1UpdrFx2WpuFro/WPupI+HSNuG+52dZpqeBDZAdU21eb5Kdm9sxDGjV06ronMBC
22q2sWFRJa77dRLW6YmUWWBqnL/md1znQczpH3gGZx3tKLBsjOZ33DzlyldvrAdKVWVE3tx5Vvt/
VNX9alyzVfZjEGQC1QzszWBEM/uvmkp6UNAKj5qBX5X5xPC7B4XhFpcZR4kAMAOxa6cQHGHDyG7h
2HLBydG1asAinFOupdy0WN5nh4lgW5x51EfvVOc+dMNHUTEZIRKwzg6WaTlq6Wtf/OD4plpyJ7MQ
TuubXF7qfuTJRyBCZaufXvMNiDByoxufXfVc4lmRjB5S161oX8GHBbg+rrIRUtyCx+PBFvVBKajm
MS+NFHKDuMCGiUC4ozq75bNes1unEHtMhRvRctaZR7u4VXFQbcLonOPYf9/W4HF+lthQ4t6UjUsX
HdgkY3kN8zkPLZzwpcP7rkMG42dLCEs3RCxp3V6yL2yoadpfJiwI5eSPrLTHVXYV6Yz771BV3Y5G
UD9C62ve1EJyqfrB5lCRq6RHPAtsbJ8Zj0WJoPGgElvvgqx1vGb52daB/fjR9MNrTwLJgc+roIta
A51VHNnxCGPe3BPo9Flu7vtkDYzsjSxyo/c7Dc18HprDpI7ePDBJVWA92n8p2wgHUTZ2rgO9aLYA
QjjldKecKNbZ1TD15rwngnaZWmunMTl37CxQHpCMCYOaXjER5sT4nF+Bl4TWcGsjbroiuVjNUcrP
PWladbnB5SGrMOwUTpDQ1VtoSAaY6wIxUU1d0dNr4qT+ULIRjhnHqasFokmqkge8341wmDGKVrlX
/eME5JpsA2RKYHi9s+Lh++78QrZOnHEgb20OG6hbEUQJgCNYFpup32rR7ynYP97U7pTiJNCwX+U3
ej622vWQY67rkIiJtRapkqGExepCodR9XrI7aeaDzHCDBQGjfgvx7FZjbMVMsjfwK8UOSh1B6Mj8
WGYacKkSpHIAvhUJ1eRetsyzY+TRe8zCinYxzlcEJtg3UJ+R/lPm5w09keHLZrnGBsSvgOl1Lac/
y+NKm1ky1VhKC+VHjvh7qjdK3fyqLnZ6R2qkJ/DbsAMlt06rJuPEHajPztQgmvLcqpI7DAOGkv0a
R37RRS4mEEoKNg8M+sWCZi92cFF2na7ATZHAYv1u2QSC4RehdUcbt3OfK0cb+8ikvMmkZFb1NMZP
kpW5UkubEktLx34qU8jg3OePWzjcXB7aineDJr1AkmArxUvE3mEJm3jVrpsvK0xKw8v05NJuW63N
ZjVMwYzXB8vetJUiprhAyjIAQrJDoj+0ALvyXId3Xz7FxRAyI7uZeimJHTAS8xXftAdDXORtdZ+B
afDZZDCCG/eRx/jMTb10IUvboYQnvxZ7SRW4VEbOrQxoKn6zLN220G+y9I5ZyyIKPVSHZjkWFfsx
wLHs/1HAnuP+OjQ/UfejTW9pi373Ys3yE2Y1PwEw7jC290m0HwRh+GT51heHPwet82eMmMm5TcVI
g4OYnlvze5KxOELcFvJjwWfUuVOTDj39pK7iSTEeqimcOhRngw4D7YZnbqNReWX00NbZ3abNQkSn
1E49iF90X9bnPLIOHO3DKg1qQ35Pzd/U1N0e8Pjd7q4mhqTKcnCvzbA+aQBTmzBTuGtYseRLw4/L
YX9oAq1HoM5dQHZhLV7U/oSrMojtAlM9khmMTftHry5KNRwt6CtmUfjKUMFUSjgHZDRPBK1OGzUR
1DSDCEv9D7dbbkUPKo/7pLSuEMM+EhU6R+4QX6HKCR16o5oumG4uJYIzUXTJTvw8X+4A1kMJAceY
w3Y+RijDtYa3Krp2Oi0n4k9aNZfd0qlo39Xunw7aJ0bfHBMJ88Z7QRnNrE33h5I8FVBYS6WpKd7y
viSEoafTzbESEl14jXePlmPuldE6akbsWTaCCBYAnur2lBwW4yCrOePPe9NybsJ+gMDW3zodXWPG
MDe/xTnPKfxg23YSesiFYdNTbB7CZVd6tMGypfZF3yq8x8RRZDqVWPMPZQJ4oLUj848vL3+M4ieq
E+9qkzKDOD1lt1uoxOEO0U85N6cR/dnyS4ry1GRa2K7vk/lc6L8T1HlNArYD9w7cG8UqibXeqe25
Tw7dJKDg40j61ePmVK7sVqUXPOrPE1IIi5VfiOq73CjRfjABTwhqgBNeTIKNDnFgnW0EESzmHN6R
y6WUrB6hU/fNVDlTPXeBCFXY8ymx9E/6bECEsLOeea6b8lkIlaThtIMKw3mYIz7nLkJ/edLe7Cw+
zUv+jpuK0ynETp0zv249648LlsVl4bwD2g/7iJS9clfQwdKcBX4ozWzvaxIjfhbYulESImXvWMzf
TfcUrTmykHgChYstVMNdgFlPlVxpSs40CoWN2R5IZBrGuTWSo5iXI7GfXiMCsUrc+2cGlcMilECC
WJjd2qTwi6CBrrrUxhmOqReXHAgjO/6mkPRmoRSwojoCHz20+nvvXJ2k20Ey21lM+4IjhkMlKEJc
sxttwy96cRj4N408cHpMfE4T9Cwom87ZJ/G2ne4A3Ek/62aUytCMBxZzJ6WO9gXFIcYSrAYN0iqq
8HawkDr27eLVtKkAF2hAih/hw+Bi0cqgGDVInN8SKehaV5+LqnoCderJDH+lTsKSy12GamSOoMvU
cNaPsnDwe/KzZHkaWEtgU0duSYPngLjSrOdsHJ8joEDbvClDf+1cIZvI5VBOdExrqMkbCHQ4Uq5z
Q8jnEDjtp+o2WppvUE/VY6zui/ds+1H7B3BmrJUT6H0NsLc6do3hRZOJV7QWU655W4fHzRGijF+m
pZ2MbbcYfy4a0+cw72vrbqxktReyavic36sy41m+uDYKXmpiAmFc6i41UdsoM0ONBmtibWt/LcA8
5ubDuECqZbXvSG81rAziNT6Pn1WcHEkcVLt961hE6ST5OmBNRA2qujwiuXuRbAQq9OCM5/AiXVZp
fJrm6jGlHkflGGWvla+Dy02aLhDWRJENmSlU7DT6bImRWOVAVQbuefolO+Abvy0UYAg5+wmsd9ek
4dyBjpoOa9r6CvEfO/0AWHmO0fe69ThMrBX1h657bNv7hn+BMCzpD5Z2XRmQcC0UUNhnjslUJGXU
86QxSSAW/Y0s3UwBY932qogJGCBTvgFbVRZRuLDlbH11dPw3A5asAqyxjEtX1gVIIgx0mWUHPKG9
mdMEx7iKk3Qd0UW5keLY5aV8NlU5louyS7gH6FQBzktLghrvp+yVSo9DrGHGT14ig0O5AmHkzqTu
tofMfBuVgx1XF6sHykpq3z7nHFWc+k6EdRq+eI9mW7aAxCPZTgogoSqzKht2PW6dePjXUiIjc9bg
0xLw/JWlmWAXCFBmdQUhmmLtOPer9qfE7zwOCWW0tdfVd+y3R1vbdqi42iaQCDugxbsCagLGrCkL
mRg9B0F2ELe0r4G14YBf9sZcYsqr3LhtHxQ5YF0JlT4k1nJqeJN1lK1xxAFK57KFeefAj19Z0fCa
+RBKj2Z0TrfcqzxdsRgAjbBDTl6pEUGnIJJdl5Q/fFAQ7cnSVSGxMMfU2TnOA5tdVsKKwJp10iT5
NFoqhzzOqetjrIQaxCmZTU6KsIJM6PfJA4s3fdd2XgfWWKX51uKT4V5j0Vz5bRRM0IBjwJVL/8iY
oDYmYK/jopq7VF7cts6f1fgBSETesm25CjARkflJdgObIKSLon4bZhwgjwM1gSYbKFY9btWcOpvo
Ian6IveblCzEW6T1DOtbXWRHlSwHGXqPuBlb7K9lX36BiP2c9ZPJREeteaCS/LEaPZhiyN5In7Ww
vlZGvbGqAoc9rCWgiKGziFCQnKrR0mDv9OaDA1WN6y2hfL0YuVGWinf31ZL/aikOpBJQ6BEPTFUq
fkc3fMsz1zYf4+4pL0li14jLls8OMiv/mRIwlJ88+RTOcWrFDZjKPkLwbynTkidUnuE2Kjz0vdr+
ihX5CFxoVwL1LDqyFnsR73OJYrF2W7dRp8eOu9SOeXvu+8BKzwrHyRGsoBA0a5JBs9lnQllJzCBh
ScBqyjfGdr92Coj58dAMNhhX56tIl+dV7f2BzF2dR8Mlr8azLnEGM432LIB4upM+AlEa5Cet/TXG
MfMhA4SRCjdKm+bGc2Rl9Mca8oYzGd0V1MKOrX3v55vMYoQpUAkKE5yX3NAH8LOsi6HpIc5EeXw0
6ikYe75gc9FoerETsIodeYlBy+R9vUWySivJz/CsUPevo9PhU0y0/DDH+lNeN+mxIRKdYsDwlow+
zDS39aBL1Ke57aYbvsvKw88Vo0HCtsp0ysFlPJwYeSZ8HDunErLXleUvXIWRZ3n5lTYCZUhDYtHY
oGVsbyPsCre4ya62ll3jcdYPyoBCV442euRW1jrtaxigwYBh9biybtJLzd47zvJW8AEvyHav3eYn
KNt9mVN1nbOIYYm/zYIkqhun+RkENp6U1LUeL8kFAtZrNRFe7O1mOEkZojFs16NOBZW1MvZZRWq/
ZKiUh0HPQAGJbm+azAxOr3nEym9zas4BOBky6+NYBSlXjkHvl9c7b+wbHscKqI+syC/I+a8UTmCF
og0CstYgMIn25bNiMo7zdYuVit5oxvtWWf133Uyob1ENJ996YUoYPCDVfo0E6lHVqbg1JesHCxuN
Lo8HtU+H25ZmqAuZFAZkdbgI5iMP8sd8HoE9C+DBg8wzsZz0PwVT+hVovGZGsPF59tP06PcWHaEs
8pVsBR07zf/wfw8h/sXErSJtOMwzAS2lULQ7Evd3lLT33rTqnwKEM4StozEoFGAVnG3GLGGfZCTe
wjtc/AqAusHkMNiWS/ZgA/OaFI2SwuijNQAWHZaGn6qdULnFtq4xozgwQcbvuv2SJv8US2IxtRKn
VZO19iBSOJSTKxGph4pPCioXO4Bahg7yq4CQqN8yA2ryKlVMrxkEn3agmHJQK9dM42z/lWgcXiad
8dwaAbzScLKa4qHM8dyuYC1+RN45gTJK/7B6M5+yrdlZUfReTxnvJLgzANfNd9mg/nIhyMWj4W4a
MQ8deludCTPZpMqTW69sN7q8+5ckznbwGXmt0DBfy6q0Z8XD/mdJ/Zx677rTRi6hrUB6fbLxsm3X
RTM6erDqAOpKxWkOrRm9TBIsLiMuQjsxT2ksgapGllCM9BVPuBXqZHqHlOXy2qQ/lvquzBz53YqX
kNRelMWcD9paqLsFG9WInxMsNVDMNj/qAgk62k7EM2AuzTCfdWcqr4tiXYq6C1Un5+lHHlfUCroh
FPLdSK0U5ywdo26fD35WKyt5fN6bc2IqSA45/eoVwT+cCFOffIED54E1T+Ks9u8jBPFIm74LrQns
lDcfVVG82aUT3tOdlrfHFVHR6Sx/WLWL1DQHDZiIZhThMtCHvEJYM7HAajctaRBN72Xe7YnehSJ9
6TM7VNTByzG9xmPht5YGv+K7NTVIkwqmpsxTsG3BDrBUib/2nwFwtlXr0K6IlTK6ZdcKvoybCBCF
vKADYkce53VfR/DN4iekG1LSi1/zXmuKBf89r23xQnDEx0AOCpeCGdbiklw9Ut8qUueb+bgEU2LK
gjzW96z/0P6AivpZbeoFF5aTTeRqDjk+7bUmvvBl2TelxbrqhDQ8sJQod3E1vJlJfoAkRa6n2Vvj
W7wugdqBTI5+UNOe8+g/js5jyXEji6JfhAh4syVIEPSuWG6DKNMF75FwX68DLUajmeiWqkkg85l7
zy39OrYOjUJwyGZqahcjkRe3AR8tmy2YoGmK/8rUDnEkb5029XpCAkznSozrVlWf9fyXql8jek+S
uw4VTWTA/DhgYK3Uk4vh+ax85BXVw1ly7I2mvOqYZkZw78vHVDBnqezXVqYoE6dma2CC1Lay+EqZ
u0BjZAzOvjUlliElE7tIrjNDBi2iswA5mDSbiMNvxvwva3+gIZCjczuNSLnoLwi73cQNuuO03Sv6
SxoBwkFONfBxY7vD4efce8Y2acp2EJG4KEYSXeO9lqxU+9PKt0WyM41N5hBbfNOa19E+mjxU0YLd
/iWAcFdBEiPLhmYlOWZMqyQatzjfhFQNBfRGOx6vmXIkkA4kixtWhVsNNWGdQOrFTdWN60CanLOO
7Zf/p76WDyuDWQwr5oZic9FT2MIk/fve41MxUg1FB2LSaTyl+byOQ4LwzIddntW8RhQx7/UO6k1a
nApw95MC/4UnatQewi8YMaZRDRwK4Z2GcLpQdzXiDlqzLBiwobGD4zWQkxONNi0PYHjeS4YoaMjI
G4pihhyWW0USKZGob5CB6ZrF0478XNoB87hM5exjj2HzlK9TndaEEj//SfQ3okXoBcGcdfBPPHMg
xtzZ8DIJo3X79DNBp5Rpb7jltxotRotIedVIMqsfDco6kFHmi323LdlezBO+ToMxK2VATnOjHEdR
riiyN6F+FBMTDVu5z6ntOYP4V9HEF4iZMpwBewGzt2eeBIXTHdk1pwgkx0Obf8BYmAcUSfYeyQWm
ukWhhwzeZTaFScQtSwR10D8dwfDb0zMcndUXsJpldCTuCnF+qD2HDjgJ8S6kVktJtbZZ3OXZCdWT
beAviHhHwrVe+nNwjWLSHhIe5GYVtAO7oi2ZK1B8GfKcS6K2TTIicGERKbDi04rDLTW0NZ4UianL
/DizH7iX9ZtV3VVklkAoXUn7aMB7NRr2JwRmdoCIekeS4hHwPZvf14RNHaCqDatqiMG/CQfo2EKQ
jnmjELvKXxIVXiY6LspPCb1Tl3FxIt8ce5z5LDMclOylcjaVrzr7zHlF5GCLzMhV1ZLoE8WtgXyQ
wCIN/OwnkX3UiuE51C8jwagBQ6FERdVVA53JqLjsHznE68JMQk6jDevbVZA10Ih5nQyMMNAimmQJ
sVAeqS3z5ZR0Ic2hjtrLPOm0A86pS6xzR780y+FRzx9w/zzuGebOIIxi/HKVjL712av9r1LXV2DB
UUt0vTW+NJmyTWA70V2smi5475PCNdLxbFbRb69Gb1aypM0w3+FDHBxKqkhDTzRZ4m8ERxznJBaB
JQkOBCjHbmDV3GKasjLHdk120C3AYCvP177VNqLQPyGb37qFiklFF52tkLhpZcPi/G4LHHSBQ9i9
ikgFt12yMpnP9/V4nJyEWmco/l8V9Y2EH4lr0K6oTfERZN1TIG4E9PKWIsxR1K9eKb97uMhZl52L
nA6ROzUPxcKYZ79EAqv2qSpvZhVezS+luzWYz4L2N5MOgRZ96628b1WSBCv7Y5BGT52XozL9SEbC
fvhkOMA/WsGwiZrW4mlebL6sQ3qg8kHeIH5Lr2QsYgwdGPo3NDR9ZGMTKvdhHK9FiGCHpMZVVTk8
wuYudPStAPbpyNWubtjI6Mui5ENWMhTG09uQpS+iLe/SYPkyb12hfbXQKAyVUGthH+bxSyEdHe3f
b1kOuxjudgGewLSXxOaVvCp/h2Nrwul1s43auyLIEd5WK8Wy2S3HuzkCZV3dG+x5aoOCX0SX3In4
Hd2uikBF1Qdp8c7hvSWD8gVN3t6phFsfXwaSbRuaHLmXrqYy45fT3Ere8BFIFrFhl5yFITstDBeH
sjJeAnLFg+mbwpAIcHndgRyyGarDl2MFrs+U5mxY7ebcSD1RSTEFa7fiGYI7Fy1kxgrlEP/ROc9N
9PAKt72MuyXU/6EiKLDSo8BT5kvkuFqwCeuTluzl9iNz7Jscb53pjgScejZWDnNjwtNV/AQYf3mM
0BJEHLNz+XPlffOm6Enu0Bol8UGY1lbK/7pC8ZeXoo/fouph4NgpgFqFucZxf0GoCt/CmDaAjQwo
iqc8vzS1xwIEGZul+FYK+XmNedys8TrBiRTcnSTpdTJWmzVsXqxEFheJ5nE0gkRlnYWbldwCDQDN
LXnl8MaxLgFZxwpD+jbFPLJF2ITylsq1QC1MVsGDxbB55BFoSM5+VX+d2gNusCEIQhauSp2XPhxE
oKv4iOCEjbS6Qw7R/CWa+sxUA9AWQ38V7oiDEd4GSyIU9srVNTEL3+S2sxpAeU3OkrK1bl2uuz8Z
m8DIlneqwjeD6XaDb12ud3ZUuaQH7LISM5UYGIJy14tsl6fIKSG9Gkq4VhiVOCx+uFEYFAyVT7xf
1sXrGD+6z+ehnGgV0ISOT5KexRo1ada4QbDKr9pf8TWhx78QKdsAGJH28W7atS/jE8MpOaQ2pXC1
rj+YCjjImXv3I3wvX3jdFsXx1dnVV9C7KywtEybFO3JiPNl69hKiWxi4yfkeLxmcgT5HQtRPpL5l
zE7wLLFNpJacWJyNyncclIzOrf5P6tfa58Dytl7PrrNHKCBe9KPCLaRieSbozHX+0XA4ENqRmDL5
YDkChOQ3vyKpwzxH41dIb7DPWe0q00avT+ajxAhjb/naunQ/Vtysq2ZTYRHFWY46YD6NyIEnoO2r
4m96h0qAThnfBWXojB2+2DjaR744V3zmvmiHwxVu3MK2Eb/x7FIEragVeO750fqZYB5+QH4UPOdi
9mpWhNmejLou42dCdYjxzguqtVQ+8NQgD8DDOZAoL28cxacl3Qz9Xg8Pkn3IowO3XzXtKIrDjrmx
L1UHVELoYAR8o30JrY4vEDI81+Z76XUnTBIqocDWLyZf6x95cChmSyhjg8/mhDEK+z1IePV8Vlin
h6fa+m5sJqfjwRTwiNY1PJwdalfFOE/ak61ymL3I7UOrPKN+NtxdNKPho/osdZ9waGFc0nIXppeW
KPpqRLMOM0dcgpbb4/Q0Qt6ENznxcsPvUAUAxqBqC/iDmg/B35XqXRpPObR6Exmw8hNknvRH3Dcx
9LaxIaU5unMSIZBmzIaBj2IwJsl3hYqNbUv6o6BUBAJkb54oC1r9STPQMZm2ThR+KE5agwNra0BV
JokdQfJJR4+PBxla0+ziv9EZgyHVVLYBYbcNHaqXZh7u7Vo9Gmw546cSbJLUR9Opd9s689R2B9Vm
qF84KHi8AwwRPGckBbG4YGIWfoPJDiIUPDz2pKl4hfZiC7dLdpaynR5D7k7zYXhTGclHKFPOhrQZ
dBKbeoTYa+cz5azFa4AHTXvhESmqA99u2/GbT0G/JWWaZh19nTP5ZnWaeV3C4GSgoN7mzY6HGBUa
4/Bb9hahTkh2TbP8kTQSEN9mou5s19jWBqdq9GXIJ3M8WOWhbX1Z2ttEomZ7TnXFdpM1tc+0aBuX
uURBGsv04A8kR7Rx55ncrBzIvr6tw5/ZcpWSy6K6zdbarnBnrc0J08tWJR4o3RXlX6btNXUPZieA
Yjpf6m6jgyz546PgO+SerDd26o7GWjPPcFv4errdeEb7W6FIira6Q2UGDjbaMkMs1MugXsezK4M1
aNa0X6xxpWKrzJuq+WWSbUGQ63ZEHSvFJgGFwSmUsArY9Bi9UcqdKDlZyAbY+gtX4/tic9C+EfiR
UIaCQEGsV7KNdKv+0VLOOL+Ug3rL2o2V9hpYrlOvZKqhFGfUqr5gPAwvGXzs/oR9i4U3T0Dw03/O
5H+kULBcErNEsapQ6amQ0lhcINDFFUcQOFQEWJ7MVfY9QnXC1BQP1FtDO4SYwSiI8MKGfUkf+KrU
9sDvCxBbUtCvGpN5yhr1jfkm/cXcKPMOVAQF/KbrAbJsM27E8sFbwx+dXJp+y1y/gBua8Q2+VpqX
fC4Yv3cNkpyzR64nU6V0Lnq7nL+BfpmsiIPlawY8yKdLzk2DF5aNFUqFl24wdx0jPA47Ur6MGnXT
YxzpC2XabqZCAPTV2yIo6aW7RSAE+iF8LLAFtlbvq82pRnSE+UhGwfws1C0rt1jsbc5gXpAMTgGx
myRXrhvlNDFKi+VzxyGjTw+dZaaxGRnJ65hu/KTcNi3HxxrwQXod1h8aXeEqDQ8hH9Z7PnocxGqw
y8N1hsRwvII5Y5tSy+AAbjNbGbZWzZ55olO7zAeIL3XUrWnC14ZyEPF2Hwma5T2ckOGOa2ve1DkO
MQYTq+G4eLbmDZH1BXFOpQydlRPbwzuXRbeIFgIgDhKbtYpiqt/GH6PjTs5piKnwfKScASmdxJQj
X5JdrcL9uQ4tHyRPBX6EAIvUU8UqfGG+Vv8oRNc9ecco4PhkQSjWNifpWmuOWnRpeXAYbOd356uY
XFEhkcEtdyFTKl3OA9dsGPGTbuejVpMSP0IW75w7kMsYAisXpFgdfhHlaBJ0pu4rIsdpRaJNqm9K
WATs8v8Nypqfb4IBx6rmM0Qm+SDiXL8a2MfAobCoJGbS4G5fN19pzGpiRwuFmBUXj/5O9Az1Encm
uKBOfy/KH7le982dqJmeX9Jsht+WzBvqkw2vE68FX1u74+EhiiT7is4z8jM2EWT9tctpC9dEHg4p
X/V8hRZB9DuVAjJmcZTSh8kfU7gsVljHlc0uDfYsMkx6CB79wL7ozh6oPHPbbpNbPge1QXCB9MbA
fsxR3noJG/xq1eGXXbGrG8+cBiNDF4Gt+w5ckCUo1q6jimSg2xuQpaTgbbJ8hHj65LXav5m0ghhL
96X/w5cHPeCnbNZ2t52cL9vataDZdQgPjd/WBCMND604RN2RMVYiM7kEoYS0zE8RFDTWg8mb9uS4
GC7czDm+j9gvL9prafzk1vfU+AOO4LZixM0/VID+Qv4BxAUiqr0rUXRZaO+9BjZO45vBvra3PQtu
anWUGvMJOyZLz4FrIc9cHfk49o2VyjhjwzvEFYu9rIXGgJ0JXfi8ohcoeVdQwBhLlajOB/xYHGno
U2vgKxyRWF+pj1U3faekFpfqbN0WDOTOfNf2HbFKyeBmM8JIGA13yeKB30ACo4OiLrEAeF1Dm/oD
/d86ky8UqKJn/oMlfMWsuKj+UZTE1g/WCm4d3nwpX5N1ljq7tLrMLehbGgbPMsmcAquyGdghBl9Y
b11BJseFqAu251xfKYN2MsY97m0qesSNnfNIkycMqMhV3yHBmQNTwQN4j4b7TjlhVwgZmPTrJlsb
xb5BvFAMR50sDYQcxKkN3amKLsp4lxJ0vxXnOjEiuEYtaiT1mKBJeZmRwc8we0PL4zGjrippIYEw
l+MBaw8xtrwXHHe8dNWZx88a6Cx90GEAatCJwb3ahs0pksmoXHgSPHTWkydrX44FqwBoUkv5ymMV
FVsKWiqA+Goy/X/XnVW/T48kR3Jw8FfGLZQyvOSqxirtOQx7sjRYyOxMzII4t62NtqwPmS+7Gh6e
EAoTebucPkeYokB9lHRTshCIfxyxBi9AKlL4O565HerrnD+mAeasfJUq4hKQ1cChpbllxSxLq5hM
piYYd5Ej78Iq3otZ+CF02rEiVJnmFG0gElt0I/XGZK1qdvJ9SfOYjH9c2kMyIFUgFEa8kxJOVWYR
F/4S22iwhos0IMPLdjpjF6YkmuK7y0QbTCetZHyCtrKA0hhsSYxEycBjHIaccCR3l2eulOvVrEvI
ql/aingMA0ewU6xli9BuCY02HYLorzA+1/V1qi/TKOgzTkX5TSANxzs6u+jWcLKXxafWzJti+sqw
b6P1LD5bTt6J/KmElAdJsVG/IJBRPo22A2ddeXbJ59wrGxl5wbAzGIpVoBJSkfDVZ9QZsNewH6UW
xwovS32eOf31/r2zOshE+q4lPsqo2WUNymnMJuwsCDeMW0gsYDIzadJwPTbG1c6gBvEgWCMz58xa
DYIAw/mYMfFhxdv0TLIlgOihJ3QUcGu9vsSCXdYvH3KXcpbPz1j9KRpSJ0LCresvHYJLW6Vu3g/M
vqDxUcfx3bXMPsNrK79pKlas72eRXXUDWAELxp9WPzGxD/rPvjJWncNo7zoCm8rqd1n7JBsLvft9
jl4RfXgEIt4zVMcQJ01/7N8yvWbcGRrAQJaYcJ12J6JCFR3hYxNZCkY5GztRkyBl2EQo6MNdKKO5
ZeHWKDh+bN2h3sdL30fCC3UaAzXhdFbswg8dNi7S2ObsvoaCfLOROtDmTOwEUpYRN7vsrKV05JjB
1ofoiqR6di2bumZz1zCgZff41xbshrpe9a2cU8mcwVxRe6BySyW2U3A+tBpSQM2KsnZDpaGMC2zG
YqjfCeSepYTrKpBoxieWowRou6mxjcws3UsQUVn9V8fR5NELj7EtXmOoLqFjBKhAjFsw4VcwggcJ
FyFCYIntvAlnrUbdbTo2+irVemv/Z/DcJyRJ0r9A106lmfqBzXcQygMmR1qIuH0rkVKUImclayuw
tJSrXnQYDbVNMDLe6sx+k8fV0+BUIj4JH/NOlPoHrreebqj3DM3ZZVNzroT+00jhjSTYjWMGW6Vj
YBDPdD+LwWqetGgDCAWrx2vZ4UYPyu4g2+FLrqSJq98ptPUaCu4skcPbWgzGJtm5Cif/M1vruyfT
NCk0r5+yA2bsnVJ3/7rAwExOG1Gx+ioKyx2mCHuCSqup7tss+ajkUGP1soQKlseg11DZVDZBvuNR
VSAJNL8jZ6ZRlTNKoRTqpOr81rn0nVQM7ktSvNBv4O9xuhJcV4jaxTYJ+yu7fUB2LfuFJabtPlrT
0cCxu85OxZje5WBIWIAnBzAbeD5bioaOhAG1YuAHMl33ekvyhAQ8TDF0k3krAxuCoNHGL7XQyOmc
aaIBIoU/vI4Wjfe2SZtDCjmtoHbFa88aEr/uGomjjP58Is5MJ+Wq70cgQXyOivoi69EtK623dIQi
KPARgHw4iDy/a7I4LOpgiuTaVkhQT0Is7s3BkVlH1Io/htEvmnRY5QACGRFCWGuIvMFZc2QDeCab
BLM1hwtYUdKRba3fRcPJYMhWE0NlBHz6pWXy9OcHqTDPqiP+mQ3vvyW9j8G9npY6t7uqCVjxkFE/
nPPZSPak1O8zG+n2KPjzZRuDMWiRmH9jYxw6OL+SNdxaKM4re+RUKfqDQuJGipw45csTrG4LRrvz
fKlYDiWKtm0b6xugIBYWAmsgdaFwKlPsNIz10yD7FlbwlnLqriIEXPyIHhTXF8D5J2WWeG/MYgcR
gP1hudfa0DOUeFc5pLREIGkZDIZ3QyBjFX+MPE+BPp7EZD/wkWpddwOcTtaFBOItoLdU6fF5jPyN
RkNH6eHbbDdl4LcaY2YtW9N+zM4Fmu3DVhhfN/q26bhil+lYTL5BxZyxu4tqX5dsNa381ETGNu0P
zdT7ad5eNA0npeE8YyU41cm7tqAgl7W/htoY81fexX6svTQaNuyOCUVOu9YzKEuOKbJJG1rcRDFm
Eki+hNwm6M8EiY9kRZWUM7c+z5k5ZiiE3sfkOx0+56SHN34stB+4m3Ci5lXLyhfKkz90BCXNzLXY
EOLTQpFasE7PR2NTUYDELaJRKvEeu5RajYQT2fhLAjfBkFYvsgSuFL3+qtCOtXwuSiytqzHCs8R2
J2PNCAiNmEx0Wgnz8bk1XSEnbiAVrjztFdLc4l8r/GhabE90yhxmnoTUDOogW5kWkAnyaqV0Bcds
mJabcXhv7E/N/gR9RtT4xo4eVfpB6AGjnoE+C0Vmnx/bNkZoqK9bER6bmAOmy3YZeO2wu6hLrKUO
nChot0lueAUIslIwq5RJMmtMiLGQAUh2UHqHVTApbQS3EormqVCsdaA9vABdBQdl+oHJtTKerejO
pRZ6sfFZFKiRW4fR7x8YTDJ3oi1cww1RJ2g4tY0aVLxqCNlBY40AgtrpWI3vsu2clIzlcubiHD4m
c7BPtXmvjj2xKIK0t4Kujp2cuteH4EsBLs0K4lh2M7vTgriwCd2GDGJOGtlTAjKPAuKUlSPrlG1C
jGyIl3AQLOKHgTESWEOhGe86tRhGAhJZ9LF5yJzA7IbXQzjhoAA7UFgbmkgGLSBQ3NBpXZV6t8Qf
6CYZ01VDXtf8biK/qnw694EOJse6qizauw5r9sAYZGjpNQQy9EDsODWviJD8MI22VVGwkaCTBTV1
1Rluxjb/dGbLUzFe4/psAJhbObG8DQX2j0A+N4Rpc0Zf1ZkcSkM61Kw/jNz+VyMJkmb7TgESYNyX
VQvIF9i1E45ogvpKH8FxVgV/kjm8EUZ0UGb1YUbzHgvq0UJpSdwJVHdSWiQA8JZyLWCQqiVkYXv0
Q/m7jU5BHXpDIJ2LrdNzC5c+xNKbOuZnJ9e26dxcZpORNjsbR3HuU9zAP4X33ZvHCLP/OALpgeT5
LDCuhEhzYmTKGkk3gNV2FjTtgqZ3dDD7l0dtTkG/FGcCgtAgP5wZqkQ3fGP1Y4qh8NlibcBRmHbR
Thts5sq/gqmuOXjsh89q1O2kQl8bQfknd8iG4/Bl6jKPqvRCj9fRiXQSOn3mdKYlPzVTAe+i+/w7
GUjJf3Jrn6d4crtaA6Im+waAEgPUWtKqb81QvQvRno2hPpCHSUjw+5iiYVbVI7RLAtUHrkjxYhoW
cVYgsyKU1ci/mrl/Z1FEab41rXsbaX48SqRPpKeZDTRkHzB01iNnOVn3wb1hLmvkqJYs3MdO9V71
H10/nea0fhT9/C6r8UmQxoT/HtZm+iPGa0fCaTi+SrRxSc0UCS8/OOb8pM48Qckj4cMdQ6r0PF5b
UXWHZ8YaJ+zZH7VHuFdAdMmT79JNBoSsVW68rx5qqJPA7ZDxGhqR9mOPASPHCl5M/C137aqOWy8M
41unOuTSkvRomMMlQ7zOGplmaMD2Rp7wUyWKAaXgeZSyRzc7r4UcPgzG4AqDOmg/u1yx/mSBh9RK
qaoKIMKMkKBzV1iUZYhBziMX2osKWgmWMBSN7tyWLPoTshDZy5eZCSQ/PvXIivNA/Fgxjzwc1zUr
Hot+gn/rMhQCNGCM93ERMs8PaMv3obFenSZ+a+zaq0Ltt2lR5iRl+R4hGSCc3Bub5gThknxi0zkb
TnOdDNWN2cHLFdoqaz7UyxLB4g4Pmg9EELJs+YahfESdfaEJ40S3j01ZHi190Vk0ISa87mLrXocl
Oc9MZ2UI/DWISXYR6wvCvFLcBV3ZvkKXfeXy2mYYNvTxCQPqrSKWrhTZUzqOQ3O26/TZVoqflwNP
KWqyRvmpMjeKRj8tdcQgXfuognsQiF8KJBSN/UZfvm5S1DFPj2jbygfKpu9JPyFKvA5lvTeU9F3l
QwLTipBwWy8dG3QqP5iDQzrxsE3yL/hYXwpj9P3ngdSRGrBT2rNDS+KDuqREGChlq16hLYgedaac
S6G46SC2QzOeo7b7N4niomeSV5j1/1JKpGPMR8OO2XM2aqQprc2A9r+xviC4XLVltuAQRm2MH4rV
XgqlOOkT4k04ftOEcr38IGruooJ08OYU75SdH6krQlV7M+eK2CubmaXUb+1yqTqCQxmKI3wkOBCZ
2zlH0hW9ksnmIHEAQWQIM8VvUL407FOrOF1sRLx5i70p/cwTuEDqX4ndDwoPPKxf0XutdBioItrq
Ddw80MjXNGNSgysuRIrRIhjglVWyb8IXCOuGALHtuAUX1nIOhpwGcDVUrddgr5EZp+aoGNqYDZX9
WjOZkrDTTVqP1QaGCcwSM1uHC76lg9LY/hEMS6nwZY/MYCnCpqAHDwbzoEMJYYC2rCBoYndkLiEB
cUmnkXwxZGRy5A8gliLC+0YM5nhr/ApmpKqgRyiR6L7FKZIFfjg7/IAqSL7stM2TiiSj0Bf9b9VM
64FpeQWIrEOf1TvEztdsA9k2aY7tzlMGQZ9kSP2aXoKEqnFoDmA9dkMb0pMFsN1qLCasm60CfZu+
mRHH1CjoFAQPFnlwaWntpPImsGKl/XMsLxJUniYBaCt9Wkz1GvSxRmugjMJLuoSEjFi2p26bcL1M
OH87HTE4a2UkZoEGhhiGALbJfpSRpxIKv+SWQriyY7xmNIhy8aq3liuxHKvVbk1WBdvAESWnvTHD
8JIkvS/VjNCGbk/ZuwnOAq1nyrGyvAEBLOQWTqqMkZJrZD2b+a8WPplTIc3bUJ2PE/tv5rpJdbP6
R1WNe/JBvK7xOePoq/gQeqaMi0SRYIEGi39Crm3VMh5Wu41ZIyqDGxGz17BgeSr/Jty5MyFXHIm6
cUMuoTkm+xJjW7HDwUDWUObyX4N41epdrJrHUO/36LrVD5xtnl7+Lv+aYRmXYitpEPDnlxEmkAoG
MWCASwD3KmIOVSDLgXfY/HAlrob2iL5xlWNrbr4nBE9yyPDY+BEFhV6fsQG5BTkPyFvqPFBrzNUJ
9AGEx3G3oF3VdN+bP6107cSWX6klT8j/Tv+mF77a/8MuUivf+GPT+ENgg0uTC3m5agvo6w6ciTPR
Kyty6rjh8jY+EVZ2ijBVYOdsdk7IKrIW59QenwCckLFUJ4bHTBdDSzmQl4xqB4nCXZZaH6w5NexX
W/62iJPyvcVczBBvtrjM9vx/2Z1lX7zjusjfJyS0in6v4x7guoPky8KVsLGEa84Xk1fSQedpIj9g
AkkxPSCgKOJpLSPZb6a3lv0TtQLLome50LyzP9DpLIWeFZAohLWkyjIbp1dFsgxBAZIpxY3CLNSo
fYApjF8VRNnaGf5dCidNXRRRwlkLpGS4OxFV+n2GUrZ6dTDYxca7hGof2zPrd4g1XCUNmqR0PkY4
TGac/AKCW4vluo0U0Bg8NHgC4LrwS411GNnecqAQs7rR0HnU8rC1EZcwXxWQBjT5EgUO01G2fhxo
UYOnfLB82nCyiBr60WOASLEfgn0Pml0wwS6x+M3QFARwHwNFqBRNlFsozdUjnY8um7u2ZoDAuLsF
hGePoyszaRJo8OaSrU8I1bLGfYXMc1L9DCaMiTpH599XEKBVsu8Y6nRvw0KzBcAL7LAhk1FQWW4Z
YcbBlBxIrzWy0JEl9c2E+RpPNJC4aDkfGYMBaku9WWYpiihXQUDhcFdHjAmR2yLn9KIImELMWBBT
BNFeJTyDCUxWjyvFTNDlpoDlKtYD4VNP8f8GUNDbmEmb48ctU4PUb1siowYiTmIUBIPyMdnZiRtj
Q9O4LTCWBHrhqQcGaKzJaEa8imXMHM5rQO/ECFfwcfWzRG4tzAoN3800QesDVDNE6S5LtW3FHyE1
2I0hXuLSupECeiKlq2YLEUTQybJhvWhK4yo5QGvyDGf5/xaCJxytStsO2KacQT8sjl3Sr/edghkx
JMqizMkNGaCgyGRnIY9FUgwTk5hadm3wJDG1bGaQ04pfoHEVSr8m53yto21AH+ETnoLXul7xi4xJ
3nRRDWNUWtNObsGH3iGDeFGHvoibPhriHazsZdWbWK+t+Jel7Az6m7VIgTlDdfOzZcbMm19mLy2W
riZf8M8u8z9E/dNaz/G/x38CTOZQC0+S/9Up3Zf1MjE2AgzoFT8NjBxeso40A6P46OsbKMP/nUeo
Y0xAl7JOH04tSgw58nxsMvCd8b9IBbvY94RhHTrprv2U6LGi+SWUbvKM2JcbGMHSYcIwFKa3wn5N
u6sh/YYBEFMkMIZFPtmryPl1wEckduUdu70Zt6l6y9vXOL4N0bva/CMyPGs+rO690l5nBrYaa9dG
IkopfgMFacsfJT15j6ZqZKWSI/8exNUQJyXejtRTTvw9odEG3qhbeDi28ngJgyvYcQzkqxg9tIna
UF0Beh8eCKu07CqLx6y+Z8k/U4cansPOg1F6E3R+40sUkS7rkVQ8KU+FMNkBNomF9LSC/KCwse3t
fzRteu6HeYkVrnOdhCcIYWzc/+vCPaecr5OIRxwbt/B7ouS/BtV+jgO4Y2lkw/uw+pe4hyIz1Z42
qQgAAOBl+TYgl2Ni3zAhLMhnrjysYREoGCvFPKJVJ+c6kutiSAB9HIjSPEphaSIiTinBBvcpB42L
hdCTHVa2KZtEJh100oKvwWHEqKY3ff5eFMIAw8E48F6pxqqJX/vpvW8B2sFkyenmLCycRc+kO3vJ
bRrZy8wsTHlimLOlg1N6Zr2ph7/Y/GSg3Lcsapf6zmJ6YyPsRTQDMhspJupyRIezqNCdCjcvqT56
A+mrsV7M1kl6nkEXDeoGQKQ9e6nMvJ3iJCeEiCsjIFJ1OAHV5Ic5FuHLWH1z5UrmGwluPOqfWQgE
4q7Ev7P2kFHE6/0/Q4MMrz/4OrX5JW9vfflXTRDFL7a9y+x1y/gleI596KUGZmKu3tbnD5JNN9Ec
wyU+NXLAzADqZ1YhvZes0Fr5JYley02YPOzuK0ccA6BowLzZDSlIKKqLvWXpfFGnyvQr5dVgcd+V
t4KaJKMEdcRbST0QaW4pTWhXvm2W2CZSbAKMVqZx43Uc2itRn+goQOIkjxQYySy/liWlNgom3D/h
gJrbuZbD56Cwx84PTnMxytuMos0O4X8wC29zSk6VLS4OBbAhYblIGXlLrqnJqrpGaGN+GIjDS6cn
lxaZpPFNJL0LLKLj3c0y5pHRi91+8QNhDDeD90LaOvlXjQqt0d5G5zcGRVGyEoniHyZS6y656t25
WbrH8ijEVVi3UN852jlKrvw1jbyw3Kf6BW3+KCHAkQCFIyvU6dIxXPPwoIm3FluUXrHYo2pMkHom
4w4jEDO+edPK004XwcUWtKLd4CdoTa0B12QpnReT39zuRit/Lv9TEulhjmp23Kgn6UTp1f0hajh1
pxMQBiDpZE9E96HiJZ2xvEJaUpLpqMb2Xk3QZujmfkyP4Ujs3PRpqsq2BglBMJYnBlotRSNmVCE5
UTmCeAb+JxNOoIABA9MCUN1QQCim+tYOBJtiup3SRp6ZXKHmnwGF/4RoQIOISbfV3eNYubHr+dKz
Zjsuliz8sKIzPW7YKhO7mNmmzMDJFsDenPIQn9tGh7wUX6yBFI6oRTE6fqiNckeqjwtifJNDlcyS
yYP/6/fpM9ZU1pQQhcqEAWex1YbkTlTnfhqkvbaEi4bjIaWsKuz+P47Oa6txJIqiX1RrSVUKpVec
jQEDNph+0SIq56yvn6156Ak9PQ1tW1U3nLPPJlkA7XVxmtKlWeO4WfJiRv1RcKk5Eaa7bjq5XUWu
EnaNIb41VnAh3fS5J796wGbWOOjEpL8j43OfMb5K5bdAyDaQxgsXYZmvmbO9d/0Bt5VzzAFm+XG2
mxP74FPiODAnAWSgR3ePgO9FqA9x3R4UU0tXhvvAJ8UF7GBIySeJGikYaoPIUS0OS2Gxehrmfaz9
V9vBiaeyq5SjuJN272J9PgQtC9J8GK5zxWYyYOtPithzr/iSMpdXZ+HBhiWDO59PAMIj9p3scBcx
F4fjuBlW09AhFamR2RLZRF1m/pQkcdpy6VGqWzNAyZLPhWr7+yXXNfOZqqRB9aqEdXK6dmdGFVs4
ARlFPfJNHmKUMgUrw1VvwGCfiwcrKz8bo9/PYNMXx2W2LIwWvtZg0w5P3lcHUW8iSuouaIgqVs45
odZ1yXjgEpifakVh4cNrpAUHqr8GmX7C3vg8mANsqr8+6R8TxZpxDI2/HkodJW8JNtMQ2b8550Nq
6U9B6SZ+HHAeM/lRFaCPUZJEvFiJMDgO45eu7pO3TIuLjTjPR71W1+UTXqbPDNtIkZHeTf4Vq0DW
Ajgl7Mb8Hj1IXU7PN11FLBaYRfjjY22ajxbfO1yfx8Edzo1jnEP2hH0MXaR8ld38VXXhGcPHZ3lz
o4lalHV/vqgkQHo6fnuBun8aOcdUBl2Uzpp9z72lp5cGyr5rXwcd7f32N4EWVmrx3hj6bFXpi00f
iFJg4zjpve1hsXR29sycvuifZ0c9wZU8OSo+TSz/GjiwTUdWqHGsmPLn0Xzy63lX9NkLVB6HMNyM
gHNDBAxrzPE1isObr1mbdh0me8nMOAfXntHKubnc4EbZlGO9UcReeO5OwZhOEdGksX5o0fJGItiN
pOkSOQxk3Cd6AiL1ULAWxWXAwQ5i42y0RIGSS99x8ZCpBSy8vSuNPzPZesw3cWjP6jv3AT/lTKY6
FgaF2e7jgELYvXTgRurkK+qnw4xKJ7bAckbORhXtdukNQ6Aver46TFlttrl8IXsyT0ZYnlVuvutk
Xs3x1enFMWa7riFbTQFifHW3Toxn5X7GQMLAgJMbEOFyYh8KphMExd7JvCdETO5r6Vk4mxmAE/iN
8WhtR1BFLKYLAIac7GFQyz7uroP5oBs+4MM/35mOwHbRQZqbsO32c4OK0DKZHn5a89OIfpRQIuTZ
IYzTxhuebT96hhP6CFZlT8SlgRipn300rAig24g4yBBLRtZttaCMopAY+1ucekhDyPyLUww0QD0V
lVYMmh3Bc54xZIKH4kBarPfc2nKfQwYNeehLLc8xP5TjnH1bn9MW9T7oLZkIBOwskG+OGzwHlLiw
J49A6/7F5Ny1ZXTI2DB0nbWXojxN0ATkgn4V+SFVtGfuNB/8yD0V1U+LlLcpbewa6bHxPLwIWMkN
50GP6mTfwrMTlI+SHyDZnklLgN6unnWIU6KUnxWq5gLc35jab/NkvkeG+BeM6Tlo5g0IOfdWTMmj
3SS7tEMBSSqX7TCgw1iemcExt+t3GkkrhFl0iJB70fT3EMHciyw2dEP8LP8ASAVAGVkzuIQQLOXn
2T3M+tPnQMqDndW+kABcyAe8J18FCYPVqRn2Zn2MIoBpfBxP1nCZcw7tPQjTKFmqIp8jBTSB/xJU
73H8HQJSs/nRZss0PkI+hsJlOoXHghbBs84yO9RIXWlfs03RvICKmon1s7477I/lxVR/UxndRfU5
jj/r8ZXR63gz86c5+2AFMlLcWy+tu2f2Rs9X9jfX22XmoTMPQh9FeyhA9VTeyvUfjOnfgH+T9aqb
fzSMG3T7puR7V4M5pMDDJ9KKHzBNHGc/GK6Qvf4kRB4My7c7Eblj/abVd1siPvuQgJ4K+aOtF5OP
LQr0xVq2RbZeIdfInucYmNWl7j6osq3oQlo37jKKK9yFrvGLBIF1ad+km3kZWaAcTPAiDillZfnG
H76PTpDouM3QJB0tce/mL46L//KhJTEvPycV1lpMNzXdUuH52Jz+8Eps5voAQ/6RQLmVghKeNDy5
/ECNTdkLBa+92dAiRf4kxQnGRjN/dc193X+4wzGg8Gs4Ihj8CVbYw33qH8fpEXRGhZCLTWTy0GKF
xZMq/8aOl2p+lek7qOkZKWF0ctuHon00vQBrbHSn9G+k9THFzUT964Pg8S2bzerCcl2RYch6nvQe
ZOkVTNQxfIH0sry9fLwLeQgD9KSgIxO0WGUG/f5EfWdgXLW+bc2++92sD3xng3ff1fcl4GkXNMlb
kP+0+nOGTNwP7wazvDYncuxmiVPdsRs4I4mOf+ktYGm244M77DNvK8ihJzO7O4TqJdCPFPQpFm7b
Bfbw7Rb/TNo+cBZW85VAGDbPfvVozRtsm2VIsgkn+KUoGXm3v7b+U92lzF7IdAqLKwN70/9J5WtL
Fc16kWdAM3l1/ZdUsFSSn5n9ENA21z44v+mrsB7G9onZcGrDbFnBIK1tTJlXHpo5xr1xMbuHRkK5
x9S7sO9ehgmJ+9Gf/4X2KdP3CK/ylqkquTlPDmNb/U73EpifMZbmmiduZMCepwh0njzQV8y5GPM8
Wd3nxG4+G5ONxlTQgiRibXJnjsnKyn6Xfns5J/jmgWwypJjOXvEwcdZDdY968PhfWfMVQYpZLrdH
wfHnv3moiEkOQi0TbfrsIR23ofMzju+e/I3ln+O+dny8RkbuUpNfgz27JHMzokX+6gfAXeXaqRF5
le/SPwloM846QoeN410simisjOFZW6Bb9q3/1LeHrn5M53u3eW7NR+08OvU1S89u8x4jyPJsdedi
PTG9S5OcAb4L+8lPdvxDysFo4szI//wA7IC+aagjEfRhk1E6DCfAPw+h81ulRzLaDSSkxjkR50le
gDzTIrCtHnHGXXnrDQwn8A9M3hJZvlXyYgUPNTZrM91i2poadEEPzoDw6C0M/jz1ygDFwTjYkWOU
f0mmTRaGSouZm8GOkqkS3NzfpjmPAfaD4i1jUMoloL3XyXss43/N/KDg1pjvafVvecDwmBqL980E
nmr+MVEcMFhMziVh2B3kd136GqijJR+qajv3j2zaRkzm8jXCNKD9F684ZsnZmxD2rOvunSgQ8OAI
4+5NFp2WvHcp2s2D6T+x+PCZ13a4DMbHfgEXYKJsO8Tf41yCQ4HWk/qFs05E4BDjbL+RaH8LNCpl
hAznacZWN/m3kIYgkBGaS6KNltxl2lRCpxv3JRPONc/DL5FU31OabDqKHXNqfl0qzbXX3xLcf3el
ZIahWS425P7OBMixpDfOo0N5PHbNW58N6O4DA+JIAGZcu3pNiAg52hmhV55DlnYZu5uMkM6qzR5M
WYKiMgG1mwEiWIDavCOVSFgglPEa8r2FWndBr4nhN6lKRETwul0V2pvCahCk+9go2LL8QflgGxam
C+qA3HgcSA7a/FHtTZeRT2cVjHEtPBixFdPKxbZY8/BlO6ctDhT6/n3KBBm9+k501dlR3Toe1Pr/
hSdxG6gA64rVZ7idMwS4bhuGTDgcPmgzfDzcrJDF525b98YxJUaF0a5zNnTJOqoEOjNP9FbluGtt
PT3CcbUMiP12zMC4nVDnpwL9OtpxXgx77Xeh3BLRvB6LqN22HQeijGigytn7zcxWbhOoZoVkiRuL
g57MCBxLs+6iDAqE4WCZtMKJZ/hl7NV9ZoQENKYN82ohThZFFMvSjGqQLp28TC4GNhkufRj5atWT
H3o7nWtyShqSLDVD3b6qFrJP8NFh8W6n6bMQ+FnqhY1r5/lItVHc6wStZBFwhCzvN5T+gyacG+ES
98VQkTTu/bgMy40cgJwNWq4CgMvrHh2GGOiSaPhuB/bXK5eWbWwhL7vjxP0AvYJEE3E3mZhg2Nrf
R5U17dva+qu1zol8+rGydKF0lGLV9UZ4mIk+36ZDieq7ZsROYhvg2qiWWyadufFmmWA7Z3QInS3v
Q7N4qYa6fDH5gLNWBheLu2uwy28btg1RPs09W5Lm2Bdc8RZNZ18ksA0E6F6UrKuwxRVROeklRxXU
1LcZQ1CobHNHNiKnpqnWIfrS1dQU1Y5Yo82Uu4R6DfGWZaRGcLJM/ZZ7nYxo5vBubmwbx/wrJROG
zq3wIzIW4CvrBl/whFFZ9uLVFt4TGJYcwyK5a7mXP+qsqkjI7Hd++d7OiCpdDXI0yqz80JHHNfVa
PEQwBXxDDsc4ovQJcQBD9j81Cq9Y6sYIyUOu2rS7N+vpIVm0D0bvozct650l6OC9kpT3jJE33hd2
MxDpiYKqQrnxmxgezogpe4x4Yi2mO0WFZkLVQO74jakPQuc0ZTp+6rr5Qzdpvp11tDOEpdYtgEJ8
8So9eLnn7MKOYKpMB6S7oOW8mwp+idOM1ESzArUMDM6aqNlllp33EdGRm9I38EW7wW3M8EEBM3JR
1cTGc9/MSOnnl5Gp3S4tWSbbnfiwEv+Jwsu/H4sBCEuLeySLBGuM1mTCB+ZscJ8mFwDBXIDWkp7r
Ule5R5dMLGqQ4AyHDWF+U9zzqTZWIkqg8yeLt9qxnsmXwRuQpA995rDLiLERhP2Lmcfr1GLFZDux
3EY1JvQEKbm0MK2UvoVh1iDWpaB9av27chza9WDCw0CPu649xl2DNXcrNTqIjWXxWashvcsLQiUs
UeOeQeUPOT9YkdiC2KgniyNnFKaJyEVuyoDXYOecpWIfV7RJdu9BcWFrlMQo6p2uBqtW+VvJuA6p
NG+DleasE9god6XDjizsx1VDGAcxiNGm7m1cFN7T2CGRb/QEJh9pFSDt/tBPOTraeL5FIRldAkz6
lsnKa5w5Vz5pO0q2PybPAFdni/FoP7wB31dYEIongFc3O25YH+uOSsD88SHM2AW+DDJ4DmirnhOf
9ziOp4YHKDykUgxMiYK/SmLgaia2kiMSBNBT3cqi8zW69jnNsBDH2QA9znv2MphuwseCxdyCwx2B
Ykqm9Kar3Le4DU++EvfM3YTLKe0V5a0frAtIoZcOE12T+OtBmhJwfkWuKC+u04HPawzvO4Xtu7O6
+FgoFl+C2QRqoeCpybhFTHmOZH+cWH0CtrjGnNkrBxNQ4KhN0bIR0FNwkkPIMGlC20KIPC9Zjb2R
VVraJhco/qSROPO3VsYnKRWfmfk9MEaKJ4foesgOpAzXG1mPf8tzOvRTxb9UUJj1Q+NE6hApiAId
IS4lWXQr7dpnN+BWd9Oe8OgUPrwD3LaGBInjg3UEx8mdshAHN7EydvWcvy3QeQjLaL0NY9wkgmiO
oJdrL1rWU+jN5pDJuD2zKUWi8WpDm/ZGm3LXlj8R3GcEPlDSF3ZenFm3dK7Tc4sUc7Qehzk9esn0
HRadJK6F+V7vL9vU1CN3IQvsLdRUjl7MQsnkkkR0pHqnkuOjyFnlc0lfFVFnpbVkUvHEb2uvwl9H
r1hWv1nPnDYIS2c7NPdscFFxN5qNPNJHp/KfJ+lme4TsLjck2ZbZZmrclsOQtXefVvD78rNTGWwh
SS71IphSsdM8Rah6YXM9tJYNeN5oL34LGymE9oXctjt5rGBahRVk4XCCfvYHto/Nrcd6wqKdWecD
Aqanlo7LdWf6XJ4vxSUzUBZ69d7v6dxJolPrPANvOiN3neI/GjLuznt/ZvvpK15NIdVr5BrhyRw2
Lb526eJKclsyxUoLbxpLSUiSDX656myNvI6ybdWdPfpvYjZXveIw7UKCADsHkXVR4PmzJ+6pCQ+1
y3PsK+tDG/NzISxJb9yeJlncKvI/4rFHMxLixhXP2uuCLbB5XjK2uhN7cN2534HpbQvws4cyNlL0
oJfeT492i5VpCDPNw8OdgGqXd8ev4YahdxGZQ1mKeSuI8adCvGHtrzEOEE2HfoqnKxevWQ68wGrq
n6pZIDt9fc4mZ1iblI2xcJAZQTUryPpKMnuX6npgeAN9dsSwn7q3yJWgjrDDIJe9eHOMW5cxg8+c
dd148SXKNDlbUXlr0I2vm//RIjVuYnNtFNn3hI0rGGLQ6SFbmEGbv53wLoaX7GRBzSldigPL2cWc
uwBdws+mi18sg4+l56Hv7ux1K7sY89SrLwa9qtyrFwMHJefld3Kr4DC1YORYjy98Zh9fVMJo1GYL
wosk4icn8ZYUPEDzo0s4AHuQ2LbxYPQpwaye9MhhUae8bz77tntM4yuz3d8w6PeR6A+kv+1tVDXa
eDUrDDNjO7A8tit8x92vHf95iWLw1bFSKvBoJ8vUwCMVtHPTW+Y4VyQUfDJ4L2KF0zEtCh7VGL94
AnxWZuRn9cC2ejw8YBmMYydY1iaGgu09bTElAGhmVdSH0zGg/G06GvJK8m4oXT+MNmqVOGivNnHw
RBAwusFYt28p8iDKDCa+E9YB7CAP/ZJCnEJTmUooha5QTJO9b3f53/KBJmBOaO0Ha11Mjo2LBkus
RmG2ztLkyfaZXMaZofiPrVhltnyYrR7NjkHIn5WgMiq5yOOYJp91L6k35Opa0y/YKSwSgYoIt6Hj
REbiW1VNiktg7qj2wSspRfK8x25UQdiqGpwcBjmK0sJSr6c3y6pe0nLHtb8x6uHXTeFqB4/tDIil
d9Bhtn23l7l9b88khVdJu/7/VxTLbzMX8dmPpzd3KOia2orLW+Gdz5AcjD64fRDjbG2M2zB7n4Hk
nq2Yit8xp529nKuiwpg7Dc0B+QsfWLt/SAEXm6TX6BKdQ+xjoxZCvjY5Nho15dRf506gvQuarlmZ
RnkNS0q7qJQklqblpWrABJm4c8qO8EFHxKTzSBxQIoGe4RL7mWWYyoo2vji0rehwvrKJdjv882x3
2NYK4GFIN9mQ7bQYsGDV5M7RcasRSlSut+SAHxrRjUerDLGu96i6a4dZpocMIxpOELqxGJTDxZj5
KMytAw52HpCmW0BIHNx7xdQD3TXmLc3nTFMxfPuM54MQ1VLFURAK5H4wh3OcX13w4ju9ZoIabxud
xWjZEzbTUY8IFqCG61zbxHjzRhw3ORlNjZs9DUuwjZ927w1nFH9sNC+d5I20pndE01Q47EUBAJwH
w/i2gkXB3jinxAivcchscAwqhNMFZn5IP+x4B7FVdJ93U48Yxw9erUS8Cx+HeBRYCOJMtsSV5X7b
AdUUIgykSC1gzdGHfcKQYtWkQbzTGDBFa98H0B8ZQKCurLXn3U3J4siR+d5oZthp5YWU5ZWh5s+i
oRkls4aZjnPUebfT4wC0MOnMdQclGoU6SlON8gZ9Yw4JIBHY4qB/X8yCGE52ES130c1cEGnEiyFQ
liQn+O6zIWLeysTDHh+E2xgSMGov19v0xXRfNl1+zMqKQ5izYmxOICrhK8gIP/YUZvf4UAiArQ8W
H+IpZgJRJ+BZSafqMFHY4b6f059RUREHDvaDKT9G6fCbE1u58ipJmnTylJTpqylrtU7UG1qrjzYq
L+01e6IqWWg1sPenEFmTS+IUw8rt4CKtVh4BgnR4L4ix/pIxDPD319e2YnCbWmvZuMCm42RhQHML
MFOGb/eV2/mdrN3tFNvXEv3WHIsft0Y+bXfFLpcoLWaDG78kciCLOKHL4cMsmLYS/g42ohbDvmkd
Yko6BFnGRGVhkbyuBZkXGdV0D5+WUbdgvaa8ahPIRyeHBjuY1slqxnZ1jOvwQrsO/jSIwvtAWVu3
jCXcYGwEgWIrEm0xCkLMIj2MSUZRnXvLxEkz2HoDf23i5SEdRmVvXse0XEOWEBVBlp0OELv0awis
N8Mpuq2/BCXWOAznlJpDdddOhScueSNAqtC7LBut2moR0oImSqdFqGYzmulyTawDXOHRaPZRj8zN
g1xfZ77cm2kIx6ol8ckHM7yI4/CSYuxpD42DwFVAMWnpWoYiwqljty+zaJ5KZH1CEXpA5cZwK/uJ
dc/Mtzr1XfA7tMZXRtaS2TpYAuCfxOl8MbV5AR5Ly5CHWIpMNF92/Vj1oM6cCGN8iqOqGWELCnsm
OlbOz11KVU1EKcuo0NsrPieUyuIgCMo2RljCCfVcXkVfXRC+083xZ4haOgzu0dYoDpWFOkaYBCSH
CXffsNBcim1gknIyBXytAUUbCwg+9Iz8hB5f07Z6jMV8XoR4TTDyPdAMxF0SHiLxVJVk5uW5fYyD
7lJ7PO+V7rITSdmrQiu22K6LYGYcjbu8RHabJhGVhgck0s4RNVTmyB+TjKkqcffcjO8eWXetsJ7n
Jd5Vy/AVhyHWAa71StUOR0KOh02SiuDKtqGy58GirCWZLEXw8SqzMELTH56jRWuA1SiZzGHlLl/J
w9sW96T5+Vocfkkrg4mUtf1m8F6qljOirSxCHIx3N+AKstUnqUS4nqt7K4jvs7H74ojBsZZgymB2
sMcNuUdQ9+37/akI3GDlNv2Z9yLsxLtHELiNcZglKSRG7JOAbrJlcEgJH8QjXVKQosxonoJSbqcl
ViMrr1OfP7cNBpPIUFhXzZsfGrRemm+mTcptVY0XlzAj5tqcLhMflrJo/mH4rNZkYH6jvLzULeze
KcfiEEmizWZJlRNrJtvp4G5EXwbr9rcsirMS+mC7AvFOQewLtL5njdZmcQc0K8O3UM+RiTGkLt3m
UL9bkZyPrcQmnA8gGcC6QoUwIsbQw3Prpnu7rDAWVlTkXbZ4Ykcs2YQ62Ciu10L5X57FgMgbgxeh
9lMkLygp/gi+0JtpgFfvNuQEWuiwQ7JN7mwGJyKgxfW9ETpTee3w7F/m8dvVATs7g9FwsgSHjGxm
+za8xVaEsanMZgbMjLpbcyS/mTgxoCcJU5k+OHNXgb3IXOgcBvKtqpTTKu+8j3BqqcQimLepobfB
RpEUjHiQUqIkRkVNwFAHUFhMhEndiKELWPF3rxzrTrbm19DHNXKyxSjI6L1y7DczCJ6Zaj0QGnyf
RRb3NWcMQ+Z1C0ZpVFxLdlf91b1cMX3+19gZARGc8CYb77SG1bX0kKi1UXp80oQw7LaOQ05YHwac
6M7R/WEqkQk1DesR0+EMpkJdZogrAA+QJjXYSR/Fz8oQPuRBkqAIbsNbQDeTpvFTKKzhWKcL+6Zf
zfb0JeL8ZjMn0pZ90Bq54Iz3tUeNztDUfJNR95UY7psThSv4gSOaJx5AXQH1idBUk+/QLy+xBJwB
P/rTIDYXb/F4Qm60Zqb6mSJzaBA8tVgcpZUQO1t5lNJULnMX5GtfcwwbpfM6iPnJJkSABhoktbPc
dWpHIdfDNImsbY4mp7GJQ6iJHQCFf/Tb+J+k8UfKahIwNbCd8hypN5qwsD5D4pr5SUbKWfQ7yuTq
Ns6f9nkG6dqbHEN/Xly7TmM1p/qWPeCZroULUaUeWRrLX0gzgV+RLztRvH9s9yGNmg4GDlvuzDLN
Nl6pLvhh8SSgC8tnmAd4t2JJkFM0qGPMO70dHXCSIRZFHS+sQpIVpwjzW2vD01w0MqS5/Y0zTjPE
D94Mm93wkbWVnlFsyTVdBs9abqTxN2bdm+NnLznJ8rKXz6CI40c1EHsiXPiuxQQSNannFxX6zHuC
ZfoOfzY8zhNXFGBZb11l/rs1Zu9+jJB08hkBLqC9LEigZIb1rSLQKXWBf+B25vgVXoOvggozjpF8
zGP8CfBd+d2/eU5rdP7sY0iGXShkoGoUYc9PPQ8lGSPv8fK+edon0wUyojpmTd5eFfsZu4AK3rcF
ItaS5J+KOdLGqpNp7ZXsT3KLmqe0YbrXXVEv3+DXNDnvDaEeuL4CNj84LYi5rneJC1JbzTMb4uTD
rhgKuto990WJxkIEch2a+76D3Jl5RfBYNbq5owqX+0Kh10pi3PQ5smT0kwivySWL9j0BY7yVfD59
ValDkzOinFBYw95kP+lMGtClhYUe+SscJBKJJ0pVkd8ZCYyqdJwU0tZjj+CXoSXa5RirIoNTXtp6
3WtQ4UUvvTu/bGs2Zgk3erStCrbLXu9BsJPshFXG/64sKBWkkYwGTI+KiFy08Ya5xSA5hmkHPWr6
KRF85sX0JZdsrkGA9pudV56Vn35yDJS8qVynrEkzwgP3cTldCon7shtRqHkpzLnccpmAlEwg95Xm
d7CKPNygEZrr30EbRxvgqhmwPDFdoN4x0BqR6+noQlJyZdJu/ay9+U6WblKLBUIuCJCf+YDWYfEB
o+BWFD2Yqo45Aa9KKUIK2C5YvHRnTUQBEzasUVkNyqWWuJ9n9g2rjFDfwNZ7r1cAKTXAws5+UU3q
bC2X5agA+p5yh67MFH+d8TjUytyWmggehwrTqes3RPwE0bQXkeBkqOY9I+SP1HXAheE3c8cSHpzJ
StTMf3x/OCo7FxSVbMT7uXtsaBGGhNaxFSO5fi4IqBSmCqQMzCDRmpC5ahWLDgNlK5fNck8y97PV
Oe9VwAzMFIDt/MkhA9isjnU/HjoHFDB813w9/mVB5K4Q9fsUdCamLVaM4irKuX1oyMTGKjruGiX2
DObOYmqbVc0MEds9+YBElq0sAbRbYTrnSTQ30h1eXE9B6fLRA7uTuVXR3B5VhnSyYLW11YtoI+9w
i8wWcws7rtnpaZLMQQ67CL8WAKZKG3hNmKCanqTR2ivIt3Qqgwn3KNY16+N7s2W0U6BKqKpjM5GY
mY790t7ydGboPqJ4oH6wM8KqB0gYHlFTWVUwhYCapUyWKKP7mBoKk7xFBngQGpcs5zEtKSJTV/dY
ZJPnuvCtZ6cd7+yA/FEnQSnNLJSwHBfFL8FdJJLSzbDfy+ElOa6zKbMkX6vaTzZDimdhAOQilOzP
No7zKToPky33tiRl0WbIyCzJMfYmMcXUuh6qzdYWz7FZ7jUUtAGr+jGc8jezzfpD6hQnxwc8o4RN
Uo+piKoYjQ0BGoSNTKy1gkp8Msn7azKohdopv0TogZGq/KsGOsNEgBc7qcnCbfkoROMEs1S6kNqj
n84C7xIaznfvGoRfo+ssB4w0SAwm1wdY30XTxo7n/UAjTFiTHFY5BoTIM1BQwxtVi9EnBXOL6BvL
B0f1GkmzICAvteSNjvxfGc8jmE706XPFlicbiJb9bEbuCXmzEMERt8WMjQZRj/MtsYHWhfbnGJ/G
iWtShcMTHF/WA8FT11gwXD0DB1kfALbq2WvON3uqXGKhqjcCmJ0VqryXwkqfB0GWjBGa/xqnfCa3
iikFLxhXNvNYdrQ+EwfIQ8CCvWRZcvvLyzOXX5E9vYQN0vXWyl+m0Xq1p7ln/AWLZnDMa2enBwp4
9tY9jsoKZTFfNvYf6Mwh7KMbISAFV9f8XHXea92/CzItHWc+kUwi7xjdwbQAcNZpprutO/f7jGVr
aBPhWTvYT0qIkdKcjkyaArb05AYzXaQbJYunc0gSCZiKLYa6UQKhmEckw+Wun+HpybuWbZvye25M
IrfJyu3GaVcASIuRb5P7zBsCEKbGIJEOh4aHcgbJaGYfIcsjP/0NvPqQd/FjxVHc/CUe97fbMevo
2U3V4ij7rmXwlsKVqot1wrJ8R9XWUCah2CjExkjs5yjK/vlZ8M4WEO5Hz27XQ+vkbwMa+l7P7MuY
kiEPC/gSzoNPhF7hnT0hOT+x1Cm5cdBp1tSpY36ai+tY4oU0YE7XxbUZHAuVMhxVj2gSRXS0r4kt
YU3equJfinenoAay2wG94vgQw9zPkCuZKI8C5jAJgNZc8ncNjjiu7uzss47OadczoMPMigGmo2Yn
p3UdYfkhU4+57bfZqj2R9SEPODKguYMIHYXmSi4HU6WZXaIA4vefi2nNsOXOAMW/zAIV5POGpm6g
Na3prIPIWmFiVZuIUXHmeaAGWAiX0T4n1hYmL6Nyp6OtZGzFDordN0xUlITWACmSutD6IiFm1bMK
NGigMTutq8JcWWhdsmRlV2yJyjn8bm3GwLm3G+e5u5tSRnnkNPQraprzEGP7SkgspwKENRkSIotY
IRWVTX6TDYBMLJ77Xe15XNrOvhK3EpNs07tYPKJtSShZCtgu6WjQy+RxSWT3EMqOBs2TTo8dPjnO
thMNS8t7HDwEyA/6/NNwLzbT0XTJTNUZwUQR9xw6aQPHiPkb5Aa8Y12967ZTlC+Ft3VUgV0Unqff
m/TXPioZL0g2S67qEu7n4Po1ALdMApEuPOCYASbQgIzOPu0nXDP5idkzzurqpO1/CNAyWzukwqKN
DDjaYoJIVIMf3kuIpsbNuxzZ+ByAPiCTnJqbWbYf0udYTGz3SbbqVsQe1HyTzgi4SSmlsQoVo9W0
jNh1i/TaWWrriHzd5u1ra9DDqAksoOUvyvmdLUFNYiOsyMf11mVc2FdJGJqsm/DDKjCJOh1IBJa5
4qXJkO2MaT+fZhulcO84Haolqz1mZIiCe4HHQ9o3LaTHNdwr8RnEXX9RPaCZZqDHGd+5bIxuujpz
HDz//xeU4dN9TyXnu+KapmP4aLgDNhqk/U+BBmfZZ+OJLUl1P5vQmNzcz0/FwK5r0n1yZnvs3TVu
YOy0qG1iB6BwzC7uZR2/WWU9vIhWq3WvJvcQ9D1JnqP9GNmlRo1UlgQ88C4wjEmPZYn2hwfliPtn
+ue5UvPWquHoBl1xXX6esIpBIcZ1/MUvHCY//jQbJ7b9/cEl5lPFurhZTfgiGmU9F22GxY1f/f9P
z4njkHRS6U3Ud2y/2rKi8YzDfWYjKG8YH1wXVEqTZ+RDqs49BgZPiHLm5D/mzmTJcSzNzq+SFmsh
G7gY7kVbZy2c80wnfYwNLMLDE/M84+n1wbNUrSpZy6SVZFbJ8pFBJwngH875zptj5eQtlfJsVdq4
Zt+dvwZTdjMNqa5su8rnHp7n15eZ2DDnL3D9ZLUsF6YI1PvXXD8avGzb5xh0B0mBXg8I5DGFu/BV
53pszOwVfTU8q04T6wJ10z3P4YvXpmx456+CIbB+iaFgWKsadQtdRCbZwIStqUP/IhuA6n1rVg+6
21fHZkLuUxEW9xz2sb1QODHuskFx4NTG9762ojPjNkIKrNH5FMzomqvu2vqjiiv3EtXV1RYg0viX
X6sQ2LXuqebY4Neqkp5Gza/Gt7CYPgo7KK9M/7pbmY4XlyuuJVlPT/6mhgsCuWs0j5OmYI0Z7S0h
/2qpNPutKBH8phnWuKmo4o0y0euYqBdohLT6AF3mIQRBsR0Rld81shIlPLLAKPJdLZqB9w7cozxu
ik3k+Pd5wbGVVuCexqB9l2ZTH0qsrfCYhj2QtsD2+U4jtHPLmTxmuHga46Qh3nLYj3UiUEWFOIRS
7Xsy9XzmcM2ADYZ6xk8ulQtfrmqJYmmBJ1ziFFB5Tf1LsgLA76+bVCIRmuJUbeh9T47OW173RH9w
om5a+5MCjc876DpY4sMH1vZjQPIHJNA6mxHBhUxRWdJJzzyHeKwGjlbmUXW3crwi4X0irGNeFMhA
HH2tdIIKk6p8HzwyA8QAFX2CATpyrQpywLxVOBAGoAv4Jf20BoQBz9jofzrGxsqoDh+mUK4nVtwr
3XKaTd/xcg7SBZ8WbYKxxwwVNj+ssOXwV/F4CBwYyPBRosUE1U1/cIqq3plw3uS8bA8YYU1+fnYN
dOqU2sBwNCgBFbvytWHNid2CUpWZ0bZwA0RCbRdKlGzoXHvdQCAziWpFXX5r+sw/DQ5YbJVQAqfV
uOeq4exlDIAtkM34jsoPv1wRQv6uhQtibPqhN6J6ygpMSHUD8NdRCSNHXSx6ZtXHceQ6nvdNeTDh
RqrUmygLdVoVoSEQy8FWcD3blYOg4RqNg4Szhjfq4vJxpwQCOyeGt0RyU5NLtQcikb0yHKMKiJv3
Fgw9Al3m0UA9tSq4jS3sp7qV+Spgb8lKWG8WkW5ALkfmWwypcRcmwkGf98OHLrJLYkdLbUQubdla
f4qgrbCGRaxdj9rAOKtEREOTs+Zuo31prc3CcY6095hwNSFXJS/HLrHCXaP6+k2YsDd0TBY2ZwgY
QnZyUjOgxpmt7bALMkk/7XcN9YkdlluGKshMTD3aOGOktuVgsa3t9Ko4jwH4JAPIGbiPis3u1w1u
CohQU4by7jv7GoT97KYvWKC4pCYjhLEmQbI139QNG3VtQlmO8kXtzRGgNSF+pzxB0hm23YGdGX1k
EVUEO3b6ydLDx7borW0k2/gE67N5CMoqX399amlxfHqYLIhQJgfJwwRwctZpMrBomA5mUhBbqNVP
WAjLq7Kx/RkqwT/Gu/UqLeNKVDf+JdlUh2a+0csEEpQutmGZ2nulDG+HBCX6BSkAK1eVjDeB5mDT
1+avRrc/4iotD67rNBhJXJ2UnSymJql3AZXsEhhR80TIe78RRdOw5IPSbeWOf3JQKjzUjmZcXGHC
m0oIQ2ndaDyngwBzodb1YKvPzEM0GotRW1UuFFS/8UiumsxpLV5QM4UMwT8EbWSv1c7BEWl+7lv6
WXcwqbV7XFwAN+xjAxszrGh2WgOdXDxkzKfcmhBiR392+1ka6ECRzmm095UTtqswyDHvaMgRMw0x
oAacr63cQ2771ktBnlOX8Q7MvBE6TIRPY/KYbgUCeFXb44zNK2RNfq0/tt6sGSHsVtfWuZMyYbIj
A20c6VCBER8anFCHuHTXbeb182ntIdOlw8baig++1sUHvUu435S2RyD3eRlsYnam1Mi3vJ1+NrBg
zoNguurUKYj9mAufsnLC5912F+eqvbuFUVw9R9EIBtTxsb+nCQgOTsKiKd/4Ra2fC9qye1pk/Crh
VagWxwfVS3FohDcclEaSXAPR6+uGFQKpKkxrFeP4o88stgCSsYfGCeCalC/jTQyN99i0xsG2ou4+
Q4/awGxReJnetokOLSfZU8GshP1gl91VSZpJFvZXTriHCfPkybBKgduOSQ65XInrOIfJ08BJzTf8
PehUgmxcEi9tchGKaOU4yYhlaLJ8y0vdPKbzTRNGzyO+pE2rB14LX5qvfX036lOAXZH3SJeXzQ7X
JwZuQPuhAZy/br6+/vVRI6bvY0v1/S9f//rU1OcQItESsO1WHovfsoxIeqS0T+NRnWsItLhbo20u
jNXQ9R2sYc4AeUZDQ/KuwIIiUFB4HD5KFdfJ8bH0T15wHjINOfoUG8lKJXOCQq0HZwPu4PnrI54A
92DUNfgfTh4RJdihMl19z17YZp4eouqr2EetO0uDYhd0Z01nZGbX89HzBXeab1grT2vl45EIu6w9
JcxjS5+yp2orCKpZ5F6muHUvmY1iOnIl50hRPlm42LZ+91o5Rr/XqrjfMzfXQT4l9nunK6rA1vVg
ekTyJBPvzTF4nvtCb8BNBI+oxiiF51fw66Nm/vTro0owymFbA6qQv7OY7ZB56+90UUygqrlJ4hjf
8IRfL0R/4dtxyf00+uXrBmQoHtvaOoy6vjN9r9hiHLWB/PvNHtJgkdjmsZpvorKqNrpgtWXb2Z9u
ZA272i4ikDniTysqmsN/3hS4XLcqMkhxrlSnz4xTpHbQBwg+4bRGG8Maua3dD1evybHggoJN9M8h
9MWLZEDGRWDeL7qk1bqYXYMC/0ZQqxZJjotHyCi153DCdhkGgI7TvrrPCpuWRnbQvPbQjbp9+rph
vRKurKmEqjL56U94xQ5hCS1bbAHhMCNIl+vSElXJiJlsZNqBTCKfnObPhJ6rqjEEOcrL1hLVxB4V
jDqyvN2rlP5XVPmlqLpzhJmAY5qzaTzgexr7kSGNfUFlDI9NQ11hJYF3H1FxLkTDdMBMqMd1zU7m
w0c9xW7GKogURMgdP0rmqzffAUWUWjVIopZLGrANLSckZMLVemZeQqiXbkM81cy3qRvVoUoSFwU8
nRoOS/BnnkPqmvSL10g3C44b6pwKgmGKBGHN2n7fKPj2A5ZwjSZraWTQfiUIryURQbSKpjJ2+ll3
c/J6rVh/6mMUHh2DJm/8XqKGWeDrCM8OiIxDWOk3fvE16tS4EyMkfY9FDoqUVSJTyE81Y6kKUuvK
g5m5yuoju1FCuwOGHgXMyjR0AClKHcdFYNyYlCyNQv6K3JKepnPN6xCT2+TFdULohm8TxmcybQlM
9zHKiXpIh4q2SjdPzD7JAJrfFJB9MjagPibSjpfMM8SHFTFQ6tnhRt3gbc2hFKcsUfcovIef3mRp
KzdrhjWYpvBF52GsskknnZu8tFXRRC5nDhsdk7fP7V+6q+bUvNn0lgVPfizeOjtju52Ip1xBnwqI
Rt0Pc2ywI/J902IuSoV+kSFdm5WRI0JVF2yimJYhnTDgjqzUBBKWVVeXAD0UGZGRa1Un5SLIrkOl
Q85qaYbT7kkXuOj1irxEAJIZFjDGIYHlGGcvTcS5FIjyJs9bR/MpSTC0c1GEI2rFGISHCPaSyL4n
gRngFHPVsnPa4YQWJacmRU86BVvcAfqqD7RiN4AA0kJzDkxoxrdE09eaVhp33+tmOlROo4Ij+Yyw
8BEkZrrNjRYyTOuHT30nUWKU4bb3FOPuLmnWvSHDZ9N4151O3LMqj57BAB9KqMMPRUPKNYLO8SkY
LaTofv/nZELtR7Um9mzikNi44Pt55anyWq/duG0wLs0Etpnr5swuwsB8muimATaxFip6XTylASrR
rGRUbefs17U/++JkBaK+NImGdy6ZTyZUZ5sw1KOb6nMGl4GeYBOBEoPCfdgHYTtskGFFTANc/0V4
sB+APPvrupeXgfXGDdrFu2do3YfQ56aWft2exwWTJ17dumUcSh24arTEXndocMDGE5PqFlqOa78j
3aUbPgkQ7f66tn5dQgsNO13f471NlJNf6iyuSUjwtNXXp+mYFJf01QAJuPKJxqPyM5haaleyJTJQ
Drb/lpE2pCYPL2jrbGorrXeFwsaN94qAAioQGgwYhsJX0Vmfb9CEjGujotXDwgh014LOUbF9vEWp
Zt9y+aiQuTH7HnBkWCWbElGKrZuSUAghEhEKakgEZXX+qFfTS9Jr/RPnrU99AAPS2YG/zXTTv0vt
YSJsmiPfyj7d4lma+Lp6qzH38aBR+M1F5zBzKN2HSYPfBVFau3q5j0pywD0pA+M1zT02ullzlSXs
qDzTta2Wo0ypTB09cIqG02gKY9N542M0tvKo1FvgI10WI9k/so7JOHUGIlRoiJkLkuNjjj/LqP+B
DlHepy5du7Be14a0vHVSB/Erp/QDWYb2z6EiTETagClGtiXoWEqEX0gDX3NHprioCSj2+2y8+Vq9
QzqeLUNayE1FzuBTUKHk8vu+XuNo5uw81Vit+oH+LHz4oXTgjxYM5jMjXnatoSSEMwhxJBmdvm0c
G2NdSPQrVFB0CNjzFORTre6xF4NsWMhWH9/AFIWjWR2zKKhBzCG4LKMIDUsI0xYorgBgItwPvW6s
naqGeiUTVa40HxzJDKw/uSn+nzT8TtbYxrWAIWADokeHLR5a0QnhLLnUgxiWdv6SI9mDG0KEQ1nX
EISU2a+k1rlb36HrmEb8WoMTVxzn0JYsPmAYZ739qvsy/UAAWjAmChn1u/lV5z2wc9VsK6ycm14g
V0CfWW8DLRCnIYW67/iBdUEzIpa2bSFUaaJnWl8NWJxVnrSco11UNoFHdR4cezf6yFIW+kMBDpfJ
LxihmoZUquTOE5yfpVWXq2+//dvf/uPfPoZ/9z/zK00iLoT6b//B5x8891XoB82/fPq3pzzlf1+/
84+f+eff+Nsp/KjyOv+z+d/+1OYzP/9IP+t//aH50fzjnvnX//7olj+aH//0ySpj+DE+tp/VePus
26T5ehT8HfNP/p9+87fPr3t5GovPP759kFDQzPfmh3n27e/f2v3645tw9K8n6q/nab7/v39z/gP+
+Laq+x9NmIX/y698/qibP76Z4nfDlNyHZUrdMKThfvut//z6jv47J2+gC6ZlWUpYQnz7LcsJRfnj
mybs3/lJx9aFQ6Ks5Sj17bc6b//6nvyd+SUXWceQtm1Kw/j2P/74f3oR//NF/S1r0ysuwKb+45st
7G+/FX+92PNfpwwl+E+yXBaCe8Vywvc/ftyYpvHjxn+TvT2BWiF7pK6xnhcMyHDZ81Ao9KLXlNZr
P/iVwFY9FI/a0D7qzojjNB67lRdR/kg7oQWUANISHZ/okMYEjqpLUlnEjrVCbpU2R6qiQrG16mdK
L37gUEDVVgb7MbxXNjY+MU3mobmQA+IRsqJIu+l7FmdTj5dEI+yxiAUIwHRloPtBfup+B3Gkt6iX
4im1AAtE+DQ7IpNcY9g4eQZiIbmxQ5UHbZTZoQswKQ1dvrO79tF25Mmrp3GNSfSB9eek6sugQ4mt
gVN60v1hAEVMFiWy2hMJqS8TfFR3mIazZZKha7L+QSwoCAnjAmTg1m/7Lt5b5VyUmjBX4UQYOixp
C/s5E50fw8wsEJYZryozGfdfNzXCkP1Er0R6Rf3JXI7dY2cuZI4kSB85zzY20lLDjQ7eQEyENFEK
hn2HJjHzd1lWYb4PZmGQXoECyvDS1jZVoGJe8GAEfbczjRywSgz2Kh8R1+VpUxNBbWiL0Rm7YzEB
+YqcQX9KjFvHruuxG9RK55rJ9oScLh3xe/KRGAaM0JCQCqMstpVXy30bY631XIERKSg12nItmY2H
2UWrfbliSlwQdOLFu7o22CNj3W1EwLiuQAXy0A2JOhdudSRZAzF10jCVM0rj2NjBXggEEFlfPbWF
UW4MpL1oHxww0kGRn7L5BqT73ZyQnUJZXjYIuh84jD6Tid1xAcWPKM+HUOakoGusbgiLDll27MZI
K5eewbZfIQCrZbfWeEpPZqPH65Qms8wQ1kTsNnZ2Y48bPRRMxyDHGqapPyISIMhOa3/iRmabltxl
RE2eW8YKyBXqZNwaXtEn7yHQbbLLUQmgQA0RkCNQmR4cp2jvipdvNnOrqcUOrA/rKUP83NOnnKRI
MGgnn4FblW/GDP+PCvUcuamzB6hRExURrtqqd94BcC30+V4rKcXaUaSbNFl6c11Qbw3NUgdN1cjS
E6sKdRQoiM6gdlATRqLdebQFK+Fmm5Z3DqOdW5nMb3en0ZY2qsJl1Zjnumat6aMOJRQG8rDfPXUZ
W/4gIkw9usZxTkpAOnTvhaCZ6prpHEhj30/Dnekn8Be9+QUD8LnTgKvauAoak6c2Dvf5CKxvKEcL
na79OszCP1tN43LS9EffbVkc1Gw/uPqQrAG4gAe4bLC7HcDP4HRABxXmTXVxolDuIOTs7ck14GF1
PG59PPllFy0y6fTE/UDNqKSFJBaOpxl34a/MAoFoZfbOxyu1LUz9TdelhyitYTHvscCLjbXW2te0
yk4uhfs14cRSaICRW9tf4VYZ16XKUceYj1PtFawcniuLIAbVwd6A5FRt3cj5HDuMI5qD5Q5NInsf
8ljjxhkARusvBCB8GCmBIdLWJqRkfb5Jw/zPcJoQh3ijfGFHOxCdhtRug/5zLQbXeS5chfF7+m5Y
tPGt6p/iHH40qKvoii73YOn20mBnZVryNR+HjSg1Z+n1vbhXDep+t/fe+jw3D0UhCjK62X9JnDyJ
bb2mKTaNfEZVoCDeSIOcilZT/jbAu7Ss2nQXqPJP4Sbi4gLmcW0/YRWlvC3/8gN8JAboAQNyvKSv
ZuKtQqw+a5OjhZDDqdnpKntiHLOShdUdEzfr2XJ6NON2vyBlBkPIWGlrB8PEg8cZBwzawTbDbRQh
40oooVyrSFi+GyR2INVduiwtDrXxKtuAALr6mpIHccA1bO5AOm11hXjQj0wJsGfOa6lOIsX92TCM
7KDA7BxtOhn4AX0uwoDCMOIE5ARRGhNmnxPKPY7mAE+StWgi7WhFhHvnVBqirzxY6yYZ3b3M57NF
tDTVLKXGBxHF5D0ru75zGPw5DeHRFSPXKMMvoTejLygFqLiRQPKkShbMuwM4y6wiJgqrbU1E63py
YlKbvfBnkEIYDAtazUzNmZIhmYnp3pJKkYhA7Mk8WAcoEBJJMfYrVbCeUQRBP5SWsc7bgOCJsbvo
eYdgScKDdqIxWNNoP/Runx6iJkehGlkx2izZLXTyBEsQNo+WFb7VelsvcZsCsKbzYH/KtWhWRJU1
tKuYkz+IMKQ2WdVcatmu00HToIoKl1b2nElsabi53W2bI/MJACpXcA8oZnBScIGaU1eDOc9CaR+B
MdkAf1Fef92Q8cNMq1oTPPWg1wwAmc/P9QO4FJ9ltRlp/tZM1GPRYBvATCywUMtdF/mzSbV/1nMt
XLHv4+AS6J7zLWeQ7tFWUPgzDHk7zSOx3vORixFuy9kRFS5olzg3fsTYzSS9YofmQUgDrLiSPy32
6fvCNREi4aSBuEAwILA4cr7beh+A0V9GilG8MayBjsGu6ypy7ny2YYJ1eo+r27WdeBdRFZmuRSRR
iZ2NLpeEO4tru1fW1X6ys2sdIvV16goy99foo8v7xf/DAvy/LNP/P6zAXRfgpKIupV35L6rwAy1H
l//PNfg/fumvOlwYc7VtQixzDEtazlzm/lWHC/133TJM6nDb4V+xbPMfdbhl/k4BrkupsAVYhnTl
P8pw66/743u64kgQpvV/U4XTUP9zGS4FNbgjTDA2iru0lOn8cxnedIWyUosqzCSExXSke0yr+tyO
GAZb8dhFU/lrSvueHLiTFRaQH5U7PvrozjZ9EuBsls62ThR5PORi6BrcR72sT5CWNdQ1hE3TwdQb
FuU/UzApL9ICbBOny9ZD/SbPvSCIKMtPdhI739NUnDoDJ4OoS6SxTtA+rB1rgLqEeqqEJfNg6K92
6iXHqHf9nZzGN56gdk3EGy6hkh8XvbnSkirYZrUNnpkp3fnrJsZb/mAYMVoz1BqDSXrWopnS53ql
NRrrDPequ6MDXgwUiuEKIMqczF2CkJYiwLZg6EGL8aRfwbeZkmk8aIZ3t4yASEnl+iuEa4y4Gg7n
/F108XPugMkGVx8iC0OvPsNwSilXYyiBkiUdi6sKUF4TRYdY2QciatyLMMjcAmqyLnQM4yrEH4xA
emXYQ7HDmuzzaD15SvrVhIC76foQfZCHNrL3J8DEXbI1J+tzKGoY2Cz5GfUz7FKts2Km91bnVEg8
fQ8UC4JKWjZcmww/fEHXiEm29yIygMpdKlx9FTpkreDGBsvRHnD1rPOueGGydYrR3vmOxC8VVsai
KomRFurI0FbuooGJVMLbx86a7WgQ+Jz45Fk7jqnNKTKoTZIQq38K8qrPoJPqOqrLsaJ9QGDcrhQU
4mmeT4WpWW088OMLD9G+1eFY1y229BM7r6LP72Z9Rw0c0gF2KVe85rvFlNJpzJVj4vFNZfI45t6j
2RJaG+cBhA8JMbEEdwT7q+33Xs2cRZPWM/ptHWJQaTzAIVh6VTAsjYAxd6rku+kXQFIL4pC8uJxo
ikA54uoJbyUTTOKQtm5OwPxAfYVukqH3MiGwGAXRBvDT0u5geVrJbgwBWBDFWsYAofzhHocp3BWC
grAaaQnAs+JSldXFtYtD4Knl7POpR32DpX6bSzDSeXdWldpMeC1ZMKxy22L1YiyT5EnXyw30OjvD
nJJuKRhXAISWrMeQUdQb2eRrzEiBri097PBZTarjzwpEjT8H8YIoaJ23QC8POTIRkwD0ETWhKaet
7kfkErcU5lQ4Rn7qkTN0QXZSTXnBnUtjS+y5G7/aA8E+MIaSCLJe1q894KKD7e7DiAMZijy5gQ8C
xIHqCUP1LCbY4uAD5486iPuIRWOCkpIQhpY3POssQezcPTPEP8z4XX0OJ66RiFVE4pqQQwbGWl10
bPibHKJwcjB/Xlksu4AEiH6VD6R88TI4rr4ZdYU2cNzOSjSX4QDcw77ttvOXZt5i2+rXDt2aUboP
Rl0AgxwpQM2FU72MpGQpx17zj26LdlyEZnAujf6owoHeDQ2KsC+GFj6OlrsriKNV4r0V49pMtJVo
TfJ/EQ/y/2ldrPGaUzuGG+Fw70H4w3BBSOOoCjEZIfFaWhJ+Q7HoSCATEVQiIr5xgCw4mjZBSCKZ
8yBdBn7EoV8o+EtU2J7t7rTe2/jhuDOBAs+vdA6Dvw/y7Xp+Otg1LNtEbl0TU19sX519kRRbN8wg
+PBijMG58X7UBu892c12E+BMLGqchTXkK1Qluyj+bhchr6xxiCf7bX6UGKvuU1uTNsJQeyxnVQI2
sZCx104r3U8bf88UhBt3SE+mvStBubiluw8GuTN/dvhIoyneyyx9jV3ypoJ6GY4+6mLszOzwXYik
huhewp7lnzZtTYlLKVm3aXRUBo+oSXd5OqyG1FpJMT5YKXoXjJWNBoMoqpZyotcOWbrgcTSIv44G
xqc8TZRpCwhsGVGYU0r/3bk7P4GeCvA7tpxjOaF3515M8hXC5n1+K8/PuTmAPJ91Ijfk6w92H6xg
sUTZuiQRJg7uhuduGMdCKQVQaxQXvCPbilytgshU9lrbybpYlreftODR349ucBhz3kW1dWSwfR0R
+9tSXDSCc6Yq3/qBxLjwM4f21E9ApjVkN/4ZBeUGTcrOgrbhowFI2bF1jUdTXy2wws5flgyevERt
zahfmwhCGoTYrdBO/LfIrVWHS42rmucyqt5MHMt12K3TAvmzmgip04AhTa8oFYi80xbz5y12Rpur
tVaBK2S+ntN0EfxHmgTmsjw5cUFdjwIf1rCQdrqYJw/ztw18q07Rc+jrJxFrm6QJrxXOUp88MtR5
XhfDOyCtLnGOA/MwZgTE5cJKJgUOHILD8EnT3U1cDh8KCgWjK+LHxCUw/BeTjC8XOdWDDKpb7S8G
j6MBLz0EESRQhCXD92GEvScJ+DnJ0afFztGt5Y6qGT0aJEPURLEP20DOMFnO07HaW1Myt6I/DQ2w
JnKyE9EJR9PhvMmTnRSvZaVD7mXp6KdsPGp29cOTno+ouVoSDRB+rUsetYp/auhmi6Z41+Rwnc6q
Fa89JsRYRavYu2Wx9a6hBciD+NqkxbtvZRtMwjhuwls9QS8Ya2vNuW5vLQvHXWnxdJpUuUE89KLn
6oZlHLsJ7YDPW8bAoYYFwR1vFXtl1zrxEZaXVU3wh5roi8jwaYNfWsNJVj04A1E4abEa9F8J08wy
h+nG6ZYuTB9XtTUuFUYmrQ1WgGQeemISYdvmHS9Jom/1uZEbQ5Y22c7Xin0fiUs19bue5IY44nmM
OFGjDUsxlZFUfDDVtIyDiSsPBJpLLZKlxkFdRAiR7K5GWuOsYzJ/Md4tcE0rd1eNaus2xkkyunPB
jYx2tKlatasNcx3iHSNFgSiE+cw8U0Qza04fUVgpAdWJZ54UPAmwDhtyRtNs0cph26FOpwUzMbFU
CO5jigY0fg8DlvSI/lFU6GAjf21B+R9Qj81fDxx07o2/Sz13oY0nQMfktswBGkej/myZlNboM3Ni
xed3jjp67q+itRbzqyAht3FoLuya3Z7jfs4PJlHFAaLzUr2P7UW37n2QIZgbT7UWbiKvvWUjiJnY
jd+qn0GSXmMzehzLSUC0rcE5cZ8Foc452u60eRaB9mhlwVF2H7YDI52TQWC4G/ZXD3pf4yFqH/zP
+f2NiOeadgSmtwHRjOiJi03PnhypwKNsw1vs1rdI2T+DauN08dkrxr3ZMbKYWERF6d5w/WM3Q7bl
TnrBpoiHdWl4i5HgqyrU93VS7tMcHq9bXhyTWHG4ppr9mUZQQYgRMrnGoyR0dP/ZgzedkTXr8tbL
/WyRk1KajS+Tk3Aix+MQAj0S466mKGmnftX63d32uQYTidywGrMni8CmdXTB1Jjar0aILpiEv6b/
pQXkolAEtvqhmO0VoPH8yD4GeXMks29bgi9ZJGeusnEGkFmYF3NsNiMPeayOWjmhJ4QUHcdLkiev
UdYcORphhA3oJIflQ4Wbcj5BTBnprSnLv8Y6WlGzcQG2Ve20VRxAkwngrdhqgGsCA/cYDiViHlS/
18sBpllOiHjypjlyKzNOn0he8dbePDzLIHJKU21MNCgxmU+a1T0ZMIzm53nU3FuWXJq+u2SmJGB3
eBmt7CebuidHUJdpAFYj49eQoTPPr5bknRgU6UmzAbQI6yI01o6D47+wmNyEc0JHVH/Ubro1mZik
ffRYTvGO9crC7VghsImDMHCwMGvqk/ukhTwJVPga51ITsHkzaZsRQYQEm5thZWwxs2guVSoGGd6Q
TdkvmiEjwVG7dQySMISuDc9/kbWCmlj7V+g/y7aoPyx4qE60MkV5ExaZFX7wrPJnA4mOg9be0cAU
Asxyq/a5dtQWCgeDyEMyK3hsJjH12J3nC2Fa18/eEqr9wu6nQ9t6z1XDbwzOO/redzPQX2Mrfht9
/4mQ0TtgqbPtYM8Wj7IBW82stMOKwaQvLP0bCK5ffv8UINNz3J5DwXuxTaQCafbTcln9GwYAMkaY
cdve528MfftM9wENlfJz79fDzUvG5wxVe8/gOiRzJkrfsA/cy7Q4NcX42NMw1OkJPc2ZZ+uZ6eHV
sFrgwsEtA/wwyuGSYWfLtedxI6fqsXyF4fO9L+OfbcHBFtmLoUpJdOSQif2n+co1P875r3B1knc0
ez8/rD4f947/2dFZYKd5YjH+SMV7gw/IICrdzL+W6e3z/Gvx6D03rEZsrT5BKyEIA1ZbApnBja8+
byKvc94De3o1++ZGxfxWJBUrAO+Q9RP7fx+tA6gsQsequnmWQ/NMru61tUj2wTukSu3R6Zt7FyfX
3DR+6mNzd72rCIZDZgTnINvIvH0awulVqPI8FMl1StR7HR9bO8K/2b+muBIEZUTlEV7sfOBi2cZd
/n2k4gwa/Lb2WwK7XksNrAnqLu1uH8oEAkJ9daF5EldUVvY7rfM9q7XnFPWACQ2aN4WVeM9Ir9/n
l1FLW4gHw2MliGrvr6MVYkeQPLgBtlv/CrjhuRPJqah+xJa3NVwGs60D+rp/FqrFFjI8hkO2hx1B
a4+CFJiXmjBFJ91NgZKUlX8zR95Yhbj4CQqTKro29UchnFPfZDvL7u+B47ynWvV9Qn25EKP/4jnJ
G/S9hyIMj505vGrMDocakajp32S+8bzyFHj1OWw1CkF1T8z6LFrjFZLmyddObDBW8zJrfuBtqt2j
0iMyyX+Z/yikpPvK+B4U/rFXt3SMriAewRWm+z5s75j2CsMgote9f91/5Z4H7N9CPNe8kPOLPMkZ
G9RfDd7Zw1QjPf3QIvM0/1PeZJ/RZf136s5kOXIku6JfhDYH4HAA25gHRnCMJJMbWDKZxOSYZ3y9
DtjdqpLMZKadTItiMThlMAi4+3vv3nMf5jh8LUfjJvMOJvhr1HPfD+3VFWwsInyqGya6bfiUDQ7M
5CUf5p+XTUXER6uaqxzBwi32HX4D4sqTq76GebNeno9AOpKjJKWs+rl8aRjND4Zj3ATECaQcGFOi
p3KJVcBCp5vhbkp3amKlV0vEjFefRuxuFtZlld/85oHSARTDZfLvl1/MrFkmH5ajqT3di99pWd/Y
JAaS82D2DxHNjOA+bd8K/O/cZQTd0OkBqWw8jlF409W6dNsnE5v4Nz0upLwzeY69e+1M49GFtmJB
548inpetri7r1hhNryl3pJGQ/gsHYc7JfAvFg626y5xsg1S8Ztygg+BqYAWtJRGxuDdQC+PdvJGR
/FSZzbPnuXdcm8eWnOXl4luuKLS219ppfyRDhOBOcy8GD/4FGsPPwE45DZ4wIA4qePYFN4zWD1Y/
vC7PfpqSHbYYWjrm/fL5aPaeIdK8jrK40gWGc3pzy5B5KoDydnjNvRm6t1i5oSYAyEcGJh6mtn32
5HxoBdBle3yWNrPPlGvMmF49u90CcwSxy6tgpsb7JAg7ItbRlQP2kmy93KWzNb1Oon/CrrLOMsE8
vX1qv2rtP85l9AaUzCTgC8thGbUbu0g//Lh5B/CzX3YHe/wAU3HJ+REWrRcTnfIC/m2oV0PtoXgy
zrMnHoyqvS3PKXJdkK2UonRmPLe6KSt4Xn7H5coGcsyhdzot9yogKHAw1glzFb/ncGsmtswkWheF
8ZwDH88t/47gtEpX54ZLO+ESt0fsaWP2UMGclmAXWppSZrxcA+br8upG7vDg+NlbWXS31q/f5TDQ
NEq/H9O0IWPd0qCtqte4rsn5ng9R+jbT2GHTQ7mlgotgUmZ8NglpL5zN45wC2w2vXkpmdMHUwJ/K
3zXHH22C8259HMdFeU/j9FCO7sGmqRjVyDWRsnJAHVu5afF3Litqjofr+w4gdVtKWp5pvyum6E7g
G2DmpDkPLhfNHEZ76CHblFDH1PFfiGiBOjCdneC1pgsBRtBtjfesY1vAnbf8v/NGcmYJR8uMbY5O
DvzrNnKng5bM0vLTEKgF7YuP3j3C1N22VnGMneFgAKVcls4C0aaRPJQq2SAd8PqvLssuZQ7Pjtl0
azh4FepzLO8nOya9pc1JfWDfUpQ4oLVOlcnTRpHWcgQuxvaqUHyALF/+KvREwmuTEkyVLw4YYz/r
HB4Vge55ccZWQSuajlFP6q91Tw7LYflx3H6EBMqNHOKrCUqDo+e+jA2UC+JhEBDHyjc7pwOhNv1I
UkoAUYi2kyp/RvJlFJT1ETPebF1VjzKMzllNCEcNDQcEIW28tUO7cXm1WsbHrQYD5OeHzK3vApCY
7FIpnOIhOzIhha8MIj5cwuPbu6q1IPn7L8t3sk6F1Xjg3y/Bf3kRXVCEF6oEZDNRnVFOTXAEGhHv
B6valCHZaFpuC8BW+VRx8Lwur8mg/L0gv1wVTH6cYNu4+SltEC32wy5NF8xjubbSOwCzF2WcRsf4
CvLqgeDAPzpOAbua2d6QBN+Kpn81+tG8K1ClgY4YL5F7l6Q98JaAplQHCI+UwA8rKVAKyO6sO7mK
hdeuCjrxMSj2zmJU7S8wuxT0bp6es7LExJCEhBH5LgERlUl9R45jIosXJ/D/IHattrDc1IaOH15S
5xHpesVs1n/uyvC5CXaBjwQzYE644cSzdxaoRlAUm0QQdlU5abiubOclaIb7Ju2+ujggmW7beugV
0mxAqCEpc6fCw/uoiQQth098DbwjLKJ4SNooSBb31XPY4GYAHxb5F13QIgJy50F1WPe2eUWgeG2H
JF+TyMfgz/CIuaSWNvJgcVRGEKPtT90kXyElQjgepdbN2XmIEgPi4qL1BX6ylYuLK8hgZ83dW9Wn
xMIs2PP2Jzxw0nf8gMOF85yksGtKE6xEnRDq6RrpIcMkFMS2AEtC0zAndnvweRJph4WkBKaPKsJh
Od5KIGC7yidDd2rVuTC1vQ7Bk06W4UGA4dWAYuidE2boNgEh1QgGeQj4Iub7b86cP8fNgAnIQkod
2HQ0ovG3zEtNDjaYGatK91OAnKMPBwgOic52Q0IwnW8gBUCbj3F56vkk3scMElPVgf7I1PjFqPdQ
+6hUMhoK0GxnCPv89TBEbmvV/hpkd0u9YS+DhvqSMpT8QjUUkGIgf7HxjusUay0BEe6LXw7kG1sM
rxXTdxUV3jrmTw3n59lS+BcLiOcmSJjW7fK1rMp944CPsGx6hJnUn1yVKIohBlTsX5YK27XS81dt
TjdjbJhu/8zNlOAM2dgr24PlDpMAC3iLL572XzOIi9Onl9hxQmAOlVr9Hw5T/x+pGU2HweL/PEe9
/NK/hvjvc9Tvb/iXltH5h28qmuIOQ1TLFpJx6L+0jNY/lGsjHmR+aZuLxPDfSkb/H8wq2V/RqCDr
X977zxGqYbr/WL7230Pd/4V6cfnu/yJetG1l2gifEPR6HBwVOsm/ixdDBmRumMJBiqYMXoZfFC+G
p/uDDc6S1DoUKlXnwJkYnPP3J2PoWfbITZ0BWbv89SYHNcK1pnJSAJED/fWJdPm6yNPqZJtAD1ys
bRPYDuK7UgMRX3Htqpl4AGd4E7VkBFsxafl+CIGzZcUwuUUopV4UnunOyMY3iNPENnYzst0mvf7t
b/Wvl+fvYk6LzIz//oJ4wlHCQSDKwBoJyfKC/U3NWbCY2LYBniXFFhSNSYyjSyNBbzD86Ua1jEd4
g9abVuCUPlayFquuZ+w02MVwGtoEo5YTbJJ+SYToXwubLdFzkz8VdoswWHBjCEBYm0AotX58TAf9
Dmb1ligS6lQunqe2uSvwd3l1/lU1YbLSNfOobvIfYR/0GkaSVZI9087z0U9QdCDl74A0O4+Jbb8Z
baXvBrTQAEvVTqf0WZhFcL7cxjWacAvEiW+YHK86moz9aIDJ97fBJJGAhEvasgLrqMlPGDkTHRwa
iCSbZA27XoM+ve2OYFb2M8dbaBvByK4IFxJn9oaAcLCr29mnA+pojv9ld6gHkuNS2aJx9ECCxN7e
iyReVX7xVgZbszA+3JaNmQFtbaIE8vTkwbrloouYUGedNFaxSS8oIcACblBCcCuUHJ5k46DLi1oP
PSGc0g7l3TYrYubS5Z0l5JvMs1VZg1JfnFkraXB0cuLgnojq30xm12oufsFnpV1yShLNicjBhzRq
wuW4Ep3pmgTTCR4i8SeUbi2J1nE6iU0BjNY2djgFf9iKrQUPQ3Tg0JLnJut6gmZFxPkJVQ9ZkosG
EoviEd/Scwn5igSZ+uABuLkTnC1KHeRImRDkmUyrOGZjwAEGsyNk4re5pMcSpLVVfaW5WLx5XZsE
EpbQivATg0acOSTlQ84GTpkhCI/foDgedOBgffBNfEHeqiREch+XwSUEurZN0NqvSx97aDUudC5m
OKwHW6DDI+E7/Hu5THMIQdYTDPh7R4QR7EPdrcEjTIdJRlc7IxWylED11BOeE+gGifnDzaJF+YB+
wcaIxpUwdqV7yG20XGX95IeBffTb3F8G6Bc002LbwX3cy6IEY2k5BdnAoc8Cci47IHbg+bj8erNn
HF//jCOYEWlzlMjpWse+NzyRPrpDdWk4fm1Kw0c35RN8WQ5YO5Xsf1ajT/Y5hr0Jh3uSdpdkmBLi
hBjhEEqTm4JIdMCrdb7g+eZ72gekyqM23ZiNfS9nc2T8oj/pbWSgIIl+aYqA3oJ5HEL/SdrsnXG7
Ju+mPuQWNU+aV59uRsZaNcQIHOzqpZ8iLjP/jKr6ziwbyHA+JizRchnN3Oi2JZkkN0O9GhlwRdEj
giigvE58Axh/9nwuph6xnXZ8CAMF2rQBvBdnn7h9czkLmJHGSGmq9dg7h5GVmNo8vYVZhDedqhhb
G5e3QxoWuQzDWleCxAFSVyXRlGsSNsJRnCwDToTNIMgllSGIOjg4XnEnawyrqTsDTuzEDzOSq5kn
dfFIvezG5D50Ydk6CtL0COMRcsoplNMLRuZ6gwd6Xg1loBEo9+VqItLEoXLAHDKmguZwZf3OuvIM
PuZryJZknU5caro+AzMpflZ40qMjDyLmdh/wLcdmEJ2bNPxlVjb2TrACPY2hfWw7j/kQsvAOOYwt
D5AtIl8721YZxFDbKbHMdkR2CTJkDmafE7pmYwMfBZ5Z5z8/q3LbQjVreIDd+WLw40iex1iA3FqS
76V2ggWcVQI3r4q7zAqLO2d5T8lEItJD1CPs5mdB4gBxdZzZwzjxd0HJhMOVHzWZwjs/9ne98VKG
kHRNgmaoDuf6/vu9MAGqyzq3kiaG4+8P/fXGXWI0WkPBxQdyaKbU1UBgcYBh+FSW9SIalnuKlhEs
PQ8tYg22eJEFeiIeVnV4KzQFVuTlNgJNssGKJqsvXVx+fD/iIG48SQs4tOWbL+0SJdOOgWBoH4W7
PhYfqp+99UDuznYqegQars2waHnvr4emmVFnouLDKQZUlPPD2jZUfS61pZk8Vc91wyUo7MA5zUW+
DovG+eORrJdmvfzhIlrajk3WXtDSqo1KOzAgmtQIPYJjShaU6hDNkBqIV0jQ72TKK1+D1n8jCLX4
WtSB6GBokHxaMWaoqOi951E4xc6KK3WecpXficIxFkgFQhfulE3lls1Kdqn/6XTXsTWzr3YQv5HG
DD+yIiIuNwjLE6yao26WpAtuk31Hy+spj/yNJIx3bmrcX4r+QOoJcZCZzQSFdWXA/grjLvwTpoGB
qWhclV11y6beeokCP2G+URbPoIFQGLRyvoS5QanrWldFds7R00Z89fOKeAwwgYT1UTLEZmy9R/yr
I/IArxxvrIbV+/hBwcDYKus+Jzd5zYv5aQzL9Cg0IEmKst8DDK569PVjHk/k0A+ucdbtJE/YcxWB
KJG/FLNEF7sN0gid8UoF4bzNY/WQtvi2mqT41U8dbcpgNndjysU8hlZwYnRGxuzoOm9G1e3dOGx+
88cUyzXbPJYxnVMXgM3Gb71mhwiERk4or568Fk6p93Z+THA78+fnhTKNNtyM2FFOuJWdE+gZ8G1k
EK26UZgXXIHlrs1C72FAn71Jgizdt0Zab1SJXNjQ1vyUmYm3Cd89lc8Pc4ZE17Ei6zovZ5UhLr+i
lJpQ+MTgRq86LIeNhfF4DbnTIuelycyTASgCIYkmOkvZpyyI5UkXdYkWd3jNGuNnw5weDWovy1Pk
xAfyhpJ9qc07YizUU2TRK7HVpUiL24C+6yUsx+PEQp4bNSyG9lqNlK3J+IWM9kYmL4kTnUFUl0/Q
RMZShoNpOEe/w6Y17nE1R3t7YELlu4E8KLRn5cBoCyAqi0h4MmrJqLkJUpr/JO5GS8LPiNLqPPoU
8cVYr3nqlrCQLNXE0AJsn7dDJds1Q25oM9rYm2Kjg55hfByDrJXFM1Ue+cH605u9Zt/LhnlF6HGo
aOO1NVjzs4kKBLgpTHQG6LuGbLfrlKWvXl+hb3aq+7xCuR9YaA0G9zoPE6mq2vvVlqo+FCnGlwH4
GNwHkyyvmiDvMLZWxmiwGj+OFpeHKcvuJRwmeWgwnftsoX6QlQ8606wNWfhskht/n43+tGtsrtRJ
Vd51uHidm51nHTyHhsTdpJxlSaTpP3I4Kzz5lqqxPwVeFD+2efBqOdCavw/PcBHE/febXiMzqMvw
qOVHac5gC+VkvbTCQ+WXAIgTXlye+MO9llkBoDEATG1WXn3XzXSzu4FQ6Za/V+nhSo8a3JEILMD9
RU13tmerf+4dbW6awSNSG43eXAbd8/ebGLeW58XnoW8RZpAjfdV4CexevSaWYT+EzmKxnbN2L8EZ
MbhuHzJXVs86AnssRl1ta5kNTwgwncloH6PJxLVfJHdgWzmQsVhfVVJ+yMiA+Mr3BkI42ygDnZYy
xjslBvSczK5c8sJ5YyOJgghBUp6a2Ekow5IDF/RwCQxkSTjSsDd1tHBD3Z9xLF61dNubZ3PaSuLo
LeQVOmOxFWuOCuFbZCKtkDR5jt+fNZgzo2afnr1Rjw9mPb59f5UqM5LSDM7coYAEhy0Sn3LZF9eA
zI1rXO3SMJf8+zyQAfaGnMu5X2g+Ih70xSDM8JJtuyJKUKjzge+P1kFh4gxfvgrVPnNcL9ccqv/9
9QqUPjmWy+N/fg0QLnwbprX9/tg/P/39k//6nhiGsglK6/z9ITeYrLMHEwNDiHuuW4AB5fLm+6G0
NZEsaQ4m0oNHjGCGz3x/TZTMHYTN5XsksLV/fnndcdvS4R8337+kmHGL1OF056eaOfz3x7LZKa4e
VqzvT7TPDoPph2qJD9F9GpwjK79LrDR/+H5jtAy8R7uIjjiC90notaRCOckz7qj196M+tewXb9pX
6ETHtY9sbY77l8qhs++aaEV8KO9MGp7iWDFNEeF6cjwJgJJHJj6QtdEHEFaWh5L1+6hy6a/C5WHf
99MzAIU0pnwa+Yc5ier2wp1CPxK4w4cVnrxq7p/cRYmWoLcxMYuNLjE/XA1FSaxD6rcJI8nsvQYB
WdX2c9HJxyhi5UlC2XAAnmEqmB1hI+Kjt5KWKnptOuKKveAdiuiFgv9QRtbbOCuJdCy6JgQersIV
Lr9N62EWksh4IgYfG7fJWXGDAGo9EQQF1Bmn9pujFzC8lwK0opJcQhwaTqSW4wLkWQo3xeuQJsce
Uua66DQuzak6ViifMfJMamui12tHy2bkTrMZNLu7G01imqP8GtjwWoSI7vP4pS9Ce5vQzl1X5UIH
n8WbnzRfnYa6M0B1cLvqLnX6liVXgoZqQjBcOJQReD9ryMkIgVgSwpZZxVB5B9boocZl7bYtVEaG
mU6MqBd+6jNTBdE2T+w6hB4Or24mPulIfMi42kKd9SmfTIOTXMgAg1j4rttNtgjuEODtjRZ3eKrm
CXZsSnyjmVGxx3e4+Podzu1z5WQFZi9UyfMQbYzECqDUtJsw9cYtIINf30cfbCjkqYnmlmr9Tlgv
EEviY+OMBnKqDACjYY0zBQCXWTqvM8qAtcGRt+uYdVTl0uFO56s7furReOsXQR+5YuDK3gO4vMKJ
toNNgpJv/rRz8YmPbxU/TGaJidArT35Uv5vu1OzrDFFLOv+hWf+H6JtPKG03s2E+HBf3jtn9sVxj
19ac21u/uGFl/BmW0XkucCdNVkeycpUtXIonhzyDg8/xGyiWfVWRCxnF44aVU3oEtclCmS8a7LFa
VtXtgPhnZXfje5DGn2E4ECiH8TYREtKneTIr7pA2YnDZ19UfTvwo6d07/nuaQzorDgrXTnRv89y8
pZF5Bi2NAiqazm3amtyJEdJEM3aODid6MbAK5BLMa9zue2bV2nJawhkQxmJFu5+TYuPn4iNsi3eS
mEyklTQJzACzHjii18QvFdJHICVxh0bypZeUmqVRefAu9ly7/XmgrDl3dBt2WYf+LI4DKNdF62xN
N/rKDCyP4I5oQnMblh16prH6Q7dLAMUtOJm2ebUlyRbQRnwJfLoDDUS5tTkpdsa02/ndk2vM+WuG
4s+0431NBHWo07d46h7qBmgUK/tRZ260dpCM0LUqp4Ekv7HW/KrENDr1zAkNGiI0JrJ80+je6vAS
uKIhI93jTsoa8WG1HG9LpC4Ngsu2UA9img+VtPg7CVCoBJtcuEq/zKo+GSWZAhZQry1M6wD7KF24
AgNIa1t/MCwMHZOEhpkZPMbfpTAqGlY71bvzDp7WzGFkqxPEqrO41+mDEFBZI4J6vOar8iFno+p+
0sEhwnj+WHZ6i8/BwbLF0Xiqc+NUBfoWVfOz9Fywm8QYrCgH1zINLaCsGHuJeav33VS/1InUZ8Mm
fTsvoTFExkW3yCQNEmpfXV5veyYUsJiCTUk2GCf3SF3lwTPJhR+0+py4/RSr4LqilbZxQKxYSBPO
eibwIbMPXZbfTw3Vz8TMfI8P4s4pDAB3GXmeyOA3sQfo2O3Eg8l8Fu1K+eWFhGhBeU3AVVgc3Cs+
H9o/8BKsTBmMWzAwBveyKdld/XvWaKzqTs1vljnrMs7UvnTdH2lRR88DPPFCvvuOhaU196LHlNmo
2zKYyGKPxiG6MiHx0dUZpd9sNE9pPuccUsZqZWxkZvDpOiVYt0XSrYcTwvR6PVr6jkINkmFep7s8
qaMdMPjMyZ40yoJXv2/uupFtwxvUD6Gd596n+9hl3tZvEStGtGvXI07oPVDRnvN8ug6lbSEQxnJo
+Q8OjezeJUIcdSDZz5Lpt67LryohsEsTJJ3VlvectuHaMp0XpzQokJPiaRqseKM7GpnZkL+2CU7Z
KuU2LdCoTHN3cpVVwnghlSD2ghN2TqY/b6SQnXNyK8iGqUYECTBd2jy+0nogJIQC2Kh66Duc3glb
auS+rTtms2RBYcdj82R4OTTc8v3Q7hrkHatmYI+cUzyfENLWfsMymmVMaVWkt6PxA2V8eBpMBteG
MdwLp3pJI6jXaZgqWm/zD+Ro6QjVy3X9fGeW0E8EQBnVsH1U5jEPPeciFTXDxIy6C4t+jWjC3ALo
wZjCCX+OiGwqY+uIyJ0U6cpa/PagME1aW5z8aVEb4EbLnu5aKZ4SpW5NZ0OVx/I45pobRtAjkVCV
LFnOKH4VwXpuxICyeZlj+UoH10VeS01TozVYhTaTMbqE7O4dSZCz2VIaV/ez39wKHymqSYA2KybZ
l9ESg9UdUASOhyjHZ2O44jhh3kZJUb8jVv6wcXytcRMejc7OsAh4xc6MR1Zhenah5wmWNdgGmMJa
WKgPjZqeWysJt6myHhMAnWuUjuLsDiCpG/J+EkIHzSrzEVy6L1lG6FbbP7YFzo9OPAMtCA86ObpJ
QqZChEm+MNHikBWy7pjGoy6Mrtng0w0C7QZNK9rO3lgA/wlf/cz40SJrLRKwhiSuvLouEdfDXL3i
Hn2nyYZOPo1fRt3ku7hT8ijqV7kkV+exy7RRcixI1Qcd15XRG+QaKV58O0lPsJae3HGoDpHvrA5O
V5Nnv/xguockjnIZ4MWlF0xamIsVAWOyBIHHTaOohPoqFnvRkSYZ5N7NTJigZpP86QgKAW68oHLw
iS2aWwyDO131h6QUjzpYbCS2izfUKz86y6GXaFGj91DEIVFSzqg3VVmfPSiuVQiHTmRALtRS5RdV
dOnq5gnV+pYeqLEexnOfh/5dlCWfg2BFLWvzEQ3rzbewbBuFNpBHg3J3gs7dmQYgH/iQ9Pe9Y41n
7XH0yKkOl64K0kHt/8hiCn2SpfADTw+x/25oNrXARsjQyw7xYazXRO6wBc27CrnShj38oWf+LgQ9
kxw9Mr1+IEAGl85B2f6tjdAl4uxyGKu0Y/vpe3W2Au5A+y4af6Z5Iy5z6v5SKvptT6TamGdY4e9G
bj42E9B5FSevbk9RWc7mHosyBiVO/zG6DCT39X3e2kgWIvWbyiBeMxiPZLw1fCw/lYfFZrQ/S8NI
NkByNW4DpAlc/SwiZUG2ivjZDD6tFvMd4vKIfom8ljrF31aL7iQ7BfFuSOUh72E5TK7YBaH9Qkub
PjRLvSYMO/P836kqf/Ve/QjFmCaGt06RlHKwPkhIJ2QxcDTQ1Q1MM5fcTPcuKegtNqP/Re8428XI
qc8Mq8H0nZy8AO+Rv9c+fjum0GhCwpKcgTAgWI69QlChboCjtvxWxOkOhAysrDS99xDloiledbm4
n4jqY8Pe2NVovzJiZJpkLMflBZmsXKYxO6th6q2VAaRZeZuGFmFKD2gze6zRpgXUwk1texs2QBjL
wGFbgzqAvnZnsYHhr96xgMFDZpRHbEdyMc0xP5d9fJCcybaEQoBAgyoafypVT5eqj/4MXtE+ivBc
DtLbNg18Ebj2/IVigrRgrpPDRhxBvPxmH6P/g5xIWkdWU7NwbMe65pCbmiNipu4jIsRwU9oOAXaU
Au1ST0XLgKDIrSv84QpbISpDqzqJFLHzmMZbO6iTTdcT6RnRO8xb/xftCmflaFr4Ujw1ieR61YN9
jOlEQl6uSUpjKRjcCu/KxOhhamc4fynS4NpZZcix2bi6aJcZAXlnIOBVGaUbe2LtEhFTPwtu2ZBO
ETFrDkZE+jec4BvSjzlEIqUaJ6rCu4mMC1BQCYmKXfwemN0xI1f6RHTQCSwi8dVtd6oXVryNVnUj
ZhYPF11FbHRc/AWTs6LvN5jhUViQluXXqOa9/vJ9/boWocYMhDmVRBNdDDaY0vwS5U/cpbep4ARo
TF6+NWzk+9ppby0tn5UvwiPR5x8Wqb4lEfTo8odbMXOvenkGTWeUT3E4mBczA7tOYKFdhP22nhnE
lFqQmBqJp9lJH7WcA9AeIbKK3P0IJ/+m8XqCl0KsRx5kbLf7PDXuJsG5FvVkLNOXKSVYsQkadxPM
yRvqbBz/I4xLAuFpQJVxC5eYqMwodn5lQf0ni52rUbYfjVPYD1ahAFvUldiMxcggli5qjwZ4MwKr
8OOX2Bu8LTNl4i6UfxicHzbOzWs80BC1qy8/Z99JAoSjfbYPRczWzFJhxeF8NIfq0RV3VYXGD15B
vHPE/FJVC5I0DXddEn6SoFJdo6EijcH+XdaE2VDJlUcS0ZLkF5SBj7lHVQRPL17XffKTolLiigIX
q1SHJ6DmBbKNgt2UE1ZOL2M22ldq7A+7MrcMtqeNspxxPfnC3tdF/wuxAA1Nla1kpZC3US45UthH
yyTVGHjuYnyaqrWMaejWVDTr0daXPCb6whHEl4+i90/fb3r2MMgtpMeGEya/6gSVsN3NyQ+2fIOU
ScrBBGL1gKt1lTPxdL1O7QH2dVym4X0ZibdZuQzj4bW7cv7oglWlkssUipREz/Ydhvu5GghVylD7
0KrbNWX4M+nTnWuUwQbqNpNmx/+dT80lySbjWM8QDDDxQkhp0M9OYGUdUE8F6yahrWh/XHsmEv6G
UY3BLBDJwhw3XT1xWwRcIkmI5zjxw7cpGu29AKtycEOYea5FKhR2RQtGOZDz4tm33Z0XYAPvPPFJ
m+AgafmscqslahwKOL1WpKajsxbELcIJNTYsu/ce1R07O+0Dx5wvEL3LNWl9aEprNEZy7yqT4hGg
hj9nW06i1VEYw2vKOIqkLNwUmXy3zUCvvSS/pcx3JHOHfdRm8kgc7k+7AOIw9P1O2U0MgGNpfcvo
rR5RKs0KHGFCcGPENM/X+tBR/lEhZri17OGJQFDY8zlQc3FE7vk0z8NXztCtoybfErDzWbv9NY6T
dBuWMz9gcQQXjM9TBL37gjBPyo0C146lHnIsU9BJONBleHuESnCRUWE01O/w3VFolQU4P0AwMggK
AmoBUrlYOaBr4sVDlzuXZsLi1h9Gs/ytnFlgAsDrNdvDktdLZWD9IbA93DAo+A5yPmSmMFehU8dI
yKv3zg7Vyhlb8gD4ncnGuq98zD8D0DQCnBjFuPWOxiL5LlWA29zgecLlpH/GkpJ616hJxg1JxPmm
9k3E2RmFP2F129ykh6pwyc+s3ysLgvkvFGqr+H4YihrPBzoUNlNFQ4GDrNdvhdEdyiIJN/aMQVxX
w7NJr1Snx0q0oMUM7eIhxtdoeLyafW1uAhplGybydLJyJOa9d5/2gMrLtT101pZsy19xyqbybIbN
j5jKFIt9OG06QTMhZCJ5l5tfPXsFxkr1pjO1maL+FvWcdKGl1LUan6qQ3bnCtxSHxDKXGHNrZ35D
HCDXZDABoWG4oEZkE55jnYXZ/VYDQZuh9THIkJyVyoEfFMsQje/Mzjg0v9DDxQeNU4HF5N0JnNtc
AkxCJQLwawm9qtTiUSV9MM0o1dkSb56XoVF+H2aTxudAkaGycU17iqwastIgWEJ/kcFdGoUCcUSE
/k7RPfQp1Muo79b+6Hp3Gc2XcUSUJFIAvaj69oUr9CYGiRSpXm+gSSvAB1O3koQf+JYfHWenWhN7
+2SRvHDXFO1PfySQzCax+yRCjrECTMoIzHWrM4AIMUpt7FuHHi7m2Uj7Zk2PC6dgGUZvRJbKGDYw
Pj7P19EeCE8BTKI88LcJT3lC98RBq+nEjDobzhtEo3YnKlsySFFxrWyBVJkm74NG+Ah6uT9QWiwi
2KE72Cln/mSy3bWFD6xxUywCGrty2hq0KBdJajXkFys0yKdMkuepMZHYe85WMU87gEH8kTZJtlel
/oihQaA9ZRODw7ORXXyhFn4MY9yfbHqUnjbjAtFVTNh2WBdzUJ9Q1eYyveC0vpMoM3qnea0oRYhC
UIVLm8ZSxJU38yIRvtn+tsgymGU2bUybQRxyoIyExgIf/mKOdHoOfxNYDw4VJFn3HgE/BkdVnM37
2ki+EqxthpFOz3YJZytqfSJh7H6Db2OX6SreBoY/s8a3xbZJ10jN7EXvxJmUjt+6z7pqFWU9UaBl
juqcxFDhUx/PqhpYP/twLXyAPlZ79sJgAsotLt3Uv3Z5haHFD/YGGRjbBujaYJZcKUilR4afvvGk
gGfcZgaTI0UcyVMmpl0rP5Mu3y5RP5LDhNr6hl2RCSfhd/Z0tjWpE0WsPnp8Nhu2OG/XMWnkbNMQ
KUndyLwiJBjVM85oSY1D7VZnXSKrFvgf0Oi92KPGGD8SpWoofx26/BSI6XDNnGSH5jXRsybswzw6
41zuKQVotpoRyvaOYcDM4cBg4BMbOvpowu5uKglzoTa+oqw5R/5/sHcey7Fj2RX9IijgzRSJRHqm
o0lygkiS78FeeP/1WigpFK2JQpprUNH9uqqLZBK495i915akbQhliVq1I5WEiqgYdTQiLOpB5UPN
RZkD2du6aSYoUFlO7knJkdiEVbeKjMZXDItQutL8suJyQNRLEkm5GHP6mSkfMeheCfVq827jXVqr
Q8uqhm4V+yXbU31mCwsoPLVsAg0Y9xuW4BcHB5LoCJ3Y6OKzLAyyvoAuyZn6d1gSNylDgUL16aru
QK1kpu74qa2LEyMWbZsOyrmP88yf0iWVrKsSP8fEvxKs6AwR/o4zVDx4edtBIkwJCn+MVCL8iBT9
K6XRWKMfl71YYpGMy0iUTepZMSMIrJx/c2BP/jzBQ4p44oC3TodU7cW6zxSeDc34FVnmj+TY5iwU
ZXWOtyK91piijwgh17oZtBtNKKjhwNIvJOv0hbfst9PmPfAClvFjSBtQGpShaUf/ZynBJuAIYddL
GWamhyBMz0PCTHTENIm3EkjLIDGXk5Q/GhNRJoiJx6FXr5VRDzgyL4q54OTBWNhxCqZRN5AGCc5C
W0PgXWrOiiejPHTyDfkTuj9dIBxo9mXPLVMD1Vs0V5fRLHpfiaBqB1K5qQayrM2QJiSuuQlQe7lR
yAwUvY5EyBmzBVGZEP0k6ZJpJIgQXRgRLdAC67v06OOtkaDNrmKumYAKodwvvXGYcFbV6Qem9ErH
AjLLfGnNQEzI/KHZDk19HfpVE9foO3N6B2QMKAs5x106vSxhdK31yXuBdprscEUCr4WtGSwBbr2r
IZUkE2JbbQC7rIwpKu+BNPjsy6BpsYyaoIy5cq8+grC4jWiHNOAr60y1Xju045TwX80cNhzRDhOU
bt4zQQLfsmvTftzggefdNi0d3Hv4TEaZs1kFXwtj05LJ75GKZieNpKmz0NrPfUMylx7QEqlU/3on
nRKTGDVy+UAdYAosRiVziyad/bYD0BHZIa2R85jHXTYmf6tqfjedfNjAs96UQiJWDEsF4tMEGlfq
rKM4KeiIEsx5VbHOu1HaCeJ5GsKIu6ZXtnPeU7GGGaYy8uXzLmg2WmvGXhTpn6FmU3wSOiPSby1V
QH2QuqRhvHU7i5hmIFK0u0OxUmTjINXV69CRHZc3T2NSP/XuYRYJD3eLIFBjZ03/rkGGEOJWTYTh
hCp7Aimhbgz66uTMXw3llSd62dkoqOYUZl/bYLR+S3VxVNorhbwQv9Cye6+VzxzFnFSVO46flimO
Uvm11dGDKzLGqQmWdGSxfUQcsbb6nPGH0/g1dV/aZ6MHggeNITyynarlvmaVqAvIGtOko1XGwwb2
vE3gfPtXofR0KjXZEY+ygSHgkkVduEbJ5KFWfoJZBjtET7Asoe0GQDwjmK1FE7eC3PwUY3bPBwcI
xciwWmYWB76AWNeS8Q3r2h2v8lCBUDAjHuBa3kC7bO5RJaEEGbWKBpVfeagWwR4/35Y6sOIS3NvM
0Xk+epYoaEi62O5ZaF6aTCBrCBio2MSnS0weZbv/rXWkLHwwKLjPQZHFm2IeNykhc8Ni3IrSF6HO
padyRhfF/DVa3E+1DhAgczPkFF5uUGZYiMg9KVeJDhbgoiQdApGJB6v5QMlCLQXmftPkXGV2lvod
S+GMwscVYTW72Tx/4QkW3sRP6KnoVd3JAIDS5cR4C/hySFWudW+s5gy5cTaqxw5cdK11xX5K0ArY
eWXwBivGqk3JWWKFOfRsJdP+BhH1jZxUjNw44632qPUoWuKKUDbMgg/SxLKXyjLviVr7kUJBFw5O
AVKbhcVPMwPhtmjiXXIhhi1t6VHJEvZ/+N2DFqofe5ik4WyXLW0bmOIGwJwXNtxMRta4PckHXmCp
X1Ve+VFJ1pUxJi0VJXldhPUxalNJ/9yWXD9us5cM7R+CiMqcutxNDkljGBnFwTG4H5ngHhtJlvZO
CfWKRsiTAHVNufIn7zybLB/ym7pNKeXXGOnnRgJSu1s8NCJA4Bpl5S0iMCntGXBpPepFM8p3Vjog
UW/JupidrkQpO+2LIl4EhsaWkJkV8r97gpE+QuywR0fxF/mDtmJXZ/oWMp3NNFJvzumQ3wBtHbue
AbtiSx+VzYInYs+/Gjt6kLjGn5MO7Zo924otChbZDCmZWUIqICwDt5exbtHIs4DhLwfxEpZB0kK4
POuw2DkSBRjIf8TO6teUIgOf9MWgOiIug95IUlpzkebqriohCyxN/2nYNaiiiYmjng5KMd6EUaKW
idnt2x1XgdN9dRNNZgCQKhaIw1rjBzrvq6Xp75PTZ2sWc2tD7Vl40XLRwyMFLD0IFjElIOlxCqsG
Sa52Rc0tSMQ6VKT2OkfzMVQmbL9j1q4FnsicNcou0+zvgLEnhHU3nAgfYw/erQj4O+kjN1408grF
tuUmoHVWE6dNPzmvqVIr61SqNsBgd1NmWyu2mlQ+KA0Zquh5xb2HbEoqFaCU0ULZrWUIMQ7YkFlz
VM/M8WWbWrkzS1RQSVz0XtzbDuPScWC3ApKmcuAQld3wmnRgCVQyQBWj3YRa8WfUbFByHVQ2u1qC
yNUXvV7Ndd2uWSsLvMgATiZGSfyqhI2CU3vTO5uszREqKd5at07oZ7vwwjIDkKZCgW+1M7JaozmI
JPuVyL1YaeHSWyoQ9ybWY2FY+6iKv5seEhwOCKBaXMjpoI4bHGLeVNXfizkeAWd3WOa9MWvsIDC6
fdu3PxNSOLcOunatw2PmtIVAVk3qQzP7TaaGwzot6HHMliGGrCi1v5w14z9bQQlvnhNp6T6T1WMf
WHTsQ+KpgpRsRcpn6kVWAWo9Etdj/NaGc2Umes0S3G2NoWyqPPFttWOVhPcDfbLk/b+16n8Fipf/
R1D8rRDPPH7+q7eK0T1//IcTrzr/ZsmWqjmKociy7Fj/5a2CT6maYLlsxwBRiY0Ky89/uqt0m79l
gCxn82noTGv4W81/YOJBV5qqpdpEqNmUv5r1f/JZKQbWov/mLLIA1Ovcd5apm4bO96iAyfxXZ1HU
jIMa9BQyqVAAand2sm218NzLAQyyShxFqoBzGlIY4cTDYP4/2JV5CuaUl2biPrdDlSMTC0BjY/tj
KwuDREhkZ4tPNTFmf5AY1FVGReUS0FeItFFgU8wfFScZgxvH2eXjR1N1HGLLJFmkW7j63M7qu2bR
3uW5gV0z/MGh0ZBSl9UroPV7h6ZxNRdO6TVzs14MZNypjeV2ChCISkHOY/Xw3jm41MHZzcJgoBGo
BMrqxpml0k1YlX6SSBtBT8lcm4UdjXVN5uoAzczsoQhb1kE4wYroUmboGvGeddPitClIgC7ifSBz
UuS9ep8iTUMybulsqBvurAabOTRlq25xcDTyLYS2h7gdgZYJ8bCzUsuroA+Mygf1Ap3kWCPDGW1n
DecaIfuSDxZabPQwkrkmIz5w8B0VUWJsLME/MKcFECs7+w6Hsb0SvbLNOTe9yEpuGHx2XTGgyTUV
FM+KvtaYSveRCS6cFL7TDCt0GS3AF1HiivopVki/CfZG2WMjauyPUjZDXwD+ygTm5cAMEMME01EG
nLwfoITpNNVFBvzC1tYETy2lOSCH+luJeXgywwKS3uj3roZ1jVgmXRtT/9mqf1GsFDti3a5p0R9Q
P0/bGCxn68BPaREJmkO4l+cRKoI1MeaovsdF6jBh/F87zp+0psM1hrJaF9bnWOIDA7KueZrRYRWp
mlXG4sadSvmB36bdAkPlbtRLtgFB47eqzQXNuIRQD9bLmIg4Sns6R0nbkdnD+kZzQr8Qu4RFOAOr
+USDgx+sLp+hzpJiqpp0Sz7OKm3SJ/ycZsvMAdsx0bRo+1ImRr9qlxpeojPCrjoyeqNpPmrKkUvQ
Odmgl2aRBz7SSN0LwNAv4wj9EKbt5xAEDc56+zagOQ3JAnTVDLJr08qPjqsEJwSthqRamucYcgBR
3QvRMzPbZIVtA4CITIPgt4y4pAmdWqazn596sQ97NOfaouUPJoZYJSjpLlI2nUUQ9zABbOpb6sBo
xDLIRefP1VJ5EGHlk9TnoRqg4J5oAixyGdBORPtkUNX11PUPtQPfGHQ6yZ8V6Lcw3yQyYy5Usc8+
lxkujIzeGjD0aqfDA1NM30nnh901GJysnpOh1j7kRuMcsd7SOVJ3MLveSj7ZSIJKM5a9BYkvvqAJ
+ArKh6SMn4Ns80IVcAcmoHZTgOpoEVnGlQHyLla8Kz5Q9PmvWYJ7KHtUqiEdhiUhPC31bWhl8TYU
V4ISEUVp7wG5Su6cU0M4PNjTmOAgd4aXWrSyX4fg9gtJOdb2s0mIawW7Rp6O3u2anrzLZsjemtI5
dCl+uLmcdwjvCBzQAr/I1K+ySfiF45Zri/1MsoxDTuQhTnZyktgMrI2eCm1ii8CMX66110EqCXg2
Eakblf5QAI/O6O4mTuYte5feLxn1JCLkzBt74F4It1DzKBDz2JhqvUmgFM/YkkbRWMZPOFM9xTmN
EOlSTA+oekm+9EsUs4imc35fPVxup3VgB2t0G+ncb7Meel+bye8wrVG76mwRtJihe5ZOJ7mtnqUe
j9tBmV5FKiNBaJdMSwKsvEFBjZ0EwNdqze2MmQbUbloPvixdM/njEpg2f7AR74UsaVmoMhjTJ1IK
eKR0XDDHSv7JmSLshYbqFo6EpweM0o0Md4AQr/Pca5e8yx54NE9jNyuIaaJfsy6tFXb0bhUwjOkQ
afDUAqCCdL6YNyVmGktcghp316ZU1JeI3XzdTK1nD8IBd16NV9TYKXFGU4ywq+GYR3QMLnXH92f7
UYhdLpqQXdHNi/Uk+ABpXukvLdYIKBDuUWx9JEiHjuzXZAKZratsGcrWUUdpI1XNt1EX5ktqEyZZ
9ovMMkxWIZJI5Bs0WdWsPLQ2ZYMVFR+BQmxhjxUha5MtGWD4CViGpZ3OWiPme2LGxF4U9c9e7zty
x82JOFPJaU6pREfW5+gMDCXvLmEIv4oLWMZnFVWaeK1yyVpLDK0CGw/bmNQlgArq0VCoOk0KQRyC
q0dDTUuo1PzKVKxApqi4fR3gQnB060Wr6o8UzMhpNkZQhcV8t4yo3zr6UHJ/fchQZPbEMnrwRKMX
0441v86uSk3kBTafeatPY+zFZvJpGMx3q6CRLlTus2RrJ0giuh/N+ucQh18ykSVQeiNYimuCTbU1
A8LmDQjoUYYDhMWVeYH8QnZa+dS112LK0D4hKmZTyWnflDMrjmoGSzNAn06Icq0Ql+paL970WRyZ
lyY9XarM/jTTd7BWsv1o/gTRyGqfEoV0a6j1Uj22u6GWLSI+kujW8p7D6lSZfnfTrp1hfzGQzm8y
s3Um3Ob4ZZmIXbCnMgbon6E16iuDZIqTisXUxTQ+bBywSh5iwO5R1AYOSnDThUyWCHXJCyIh7FKw
VWwciHkc50cdof4p0gAGK+OHkynz0073dThXj4bdTNyx0y8jqSAyQ4sulRydSrPKyWVrcUq0RCn+
80emXXxSkiVhCJWLU1tXxUnluPEwakTeUArVNQOItbbJoeX0oXMYMPJtuPU/Sd3roRePw/Gf/6YX
GuJnjV+fjGAWPR6flR2o+ibPwxRQyfeojAbLRZmFrJxhn9fr15jeg4Bb7H4tMhZAwhXBig03haM5
vpNp/FFi57uuK/uphtG+GFQoRzOdsBsUA8jOKNZP4F8IZTG26JGXqkt8UlcG10rdN00cr7SyOc8N
CV/jUnctKaB6UWwNQdqA3DETRpjG0kVi0ge6FLUjiNQe1TjDHnAuktXQqakx7FxnQ/wF2eCaA5MU
qkhrbRI92GEXxZG1cAaD4g6kzxOT6udS9iYWGUiskfZQqarMejrHa0ZHmDiDq2JDs1VIWaEOw2Mx
95oPVAwXFaEUs2cGqjHChCDw9IZ5e8omowtH4uoyGm7K/nWSQKP+GlHg2FXF4jQ/in7ychIvNAig
Ix7XmmIWdRuWqpVFaVZipUk0NG5sIIuApHKpR2NMX+5ZdMaupBV83O2iALOrD7S/vIyG8kduUtlP
gBk4AkEZuSg4D+LUV6zXIX9GNrtHOzx1yojqTe2PfZXuJzvbU8gdg9BiYYH7tExfsm7YisreVFWz
JbDGR+cJCjtgU/VA+YWRyvHzGch6uugOiLCVyLEdR+ZgUXuyoO0toj84TfjHU7O/8CoiCc6Wqdk8
E65b5OTsUgzP0Y9ZkaKD6ttQoD0VKNJb2N+I2AepQViQrKLqG1MtOXe9VzqXYWpXU9y7eo9cYCw8
RoNePKCl2gtSJ4j0YQRor5eDU8/VNStjPhzgTiHo0hbwmW6OqJxmprZ8X5qCAGnyrAFcI+YQHJZe
R6KoiW5hJeauQ3KX+TFKAVdttW2Bw9EYfxKlZYueej1V+0ylITuhK7oewtbFFM8MhSiRFbiXeAKH
CtQSC6KRHzi2QbmAm1f7E6RkF2mFWyIxinLxNapX4dBvBHZCfYZJUjHbczuY+qYp3phmEJFbplu5
eJvyYxOhRJsRl2rqujdQBkpYlqeLaBQ3PoYGO3IUBREusXpAcqKisKodPwG1U7FNqGq0RZbzbo7J
V5po1yQDVyy3JmYWx23Mbt5kAheGqNi/xFULysDZ80tU8BW4Mvlma/mHHGrUudGL3lW7Tv0Ff8OL
8IA2htt6Cf3tdsOIXqLSXFMClFnHq7AslwCPTcOLOc01cu4l2RvZwgSSSdlEXbExSZRp2GWue9XA
Z2AjKBkPkZ4QY6oWbrtU3CEXJS0jkz6aBslppZXSIdIUoC+MpOmJAI5kV4qG1exMkJdsaqsqnY4W
1gIp+qg7sGPEhVo1yrqinVaipZKo7FMMEzI6G1YjI62Bxsn5uutN5W02wgCv3sxn1qj3iEbRGVIm
YcZ0y+bym1Uqk9PUJnVxDPgxbZGcYxXpci0A443yitsSRbVZXuVh+kK2oLulnl2lVtykRkIgFVXv
5kTB1VEd9yjSezb5kcNgrm9wgEvhGXtkv7bS7kzmK2JGPMWd+kyM+mSN8wPVa8h9stIyDUF0pSJk
ce3HIp3kRJhdxHHAJ6YeGbeafZWV/FAl0fi564QSPyLz5zEBqQEAOFvrBS5+vvJZoBbCATCsoBGh
9ktw1nXxtK4KCx2p+Euzx8PGa5iMrUrwrvYT1BXu8Dz8rRsMvstjZtXYYGyH6wvZBJZcsBBhHbyF
sTNDqy2/W9G0uzESf1kLPOcJqnhWVgqdmbwGyCV2OjKvlRVkHCZmcVRbQYU25e9jI2nMlUcPRPg2
ag3pOqUORgNJwvElmfKWFh21uBphnZ8Mkuep8y4mJ7zaX8YO6yrCC0+vgxRvPs4KhLXkNOQgm60G
dFK6EpnNtm004RzHHdMPM72ZIUhhrNTAFnR8A+lVWBwzlVX4+RKvE+QqDQd0jqh0JErEFzRCNqrG
dvDyiqwDUz8rwyRgosGcSpKhXQUi04EbjHBpxp6uGBVIX1X7scjPES9lmzxsIoKw48F4YhfthgTc
17xbqYb6momLHp7sgDTNSHHVncoijG28G/M2KM+ofeniA8AnLpiZv++U95GenFUNUl92Gvo5De9F
eRutfQ1OVmIuHMR/muo5Tr8QGh39XHeXadyn06PPd9VbMV4D+whorWEcaZr3Bp/YGH7V818VLZre
dq4s/rENelSCwKoOId0KRtyVGsZewXUZD58J+pH6LLXPbDovy8CIiQzknoRMVg7SDsIGc/v0Zoiv
wuQi7La29OKr4aOfP6JuhyLMAfoVvzKeoOcnYs1psQhO3NW3iTM7hQJJPVfhnqOR/xNhtgLg44a8
T3lBXjG41Hun6ODvAXkhxwmdR2KfDHDDaEGCv5BWQmTDg/oxMLux0OKM3D68KiSag1HYsIkC7pE5
rduM3wFfdlk8FtWHMe6l4Vom61Jfo5Bz2r3BZj2C6PKRWbfTGMJpXMX6gXQyjSyNCMBIjlyiHN6X
MgU8kHHEYWVZ28jaWhHgCZuAQkK057URHlCmcF/cslQgjnjEgAt68N9xDkln8GXFx0jcSJyh3OlE
Th3m5DVO3xMxQPbWXV+GlogsiP/PU+C9kBpEsMPfXj7WDNVrZzeawFEar4J56QTPStt3GoDb7QjP
3dg3BjaQENVEGa/rchMqGKFUlOOOK3UXy8+AA1BEqftu+gq7J0YqLi9UJ8rVdl7S6p3gLaYvDUXF
IVw2B0+7Ozbtb6yeWzw5yaJZV32nJkKEUCxU6oeeVCV9pJMobX8enq2h87B+97goVQUMudmumeIk
byNDpeVl/oyUW2MrmAGSFY4UN56u8DlyKiPmIqspezfSzyw8Btl3EF8ENRJJQoRkf1v4wHNywo/2
fJjVR8lD25svU7nLbRYvHE2zXzbfsjiaFsFwLyXjheAapJOr8C3P+g6pMSF2nI6MizTpEjbGrkQB
s0hgVZZhBzknL5mDyy2xcVaHsX8EKeBcfk4PsZN2wnHjiE1H7zBbDzP9Sih79U0R/jGWEEzprzRN
qLgunXYocz8LD47+q+i/yaLf6hEnOBtWVD1Q+B4pyzZgM9j/ivRFLbtd2NnXaoAGXN/TblrPqHuN
6MxRMUi3cvhrYvMJWHbK3bkJ77TmFavNeoTdY11tCpVAl3Z6E2Cd+eoRtbZnCfZVw2Ux2C9CUAAa
TzneY4zgFJLdbLRXpbOxsaiK3p2BjGPM5WC8BIhojK7yQ7Ie9P6Nf0aEZ2W8sPzopDU3u0MsXVe8
s67hyg4GRpHcZDhJfY2f0alQQVNY9fLLEL464k2ybnwN2XmxrF0mfVklKTKUeQojBDv/Uau7kpCn
dy0o2Uf7YhW3RnvT2ELjt/WWCM8q3eZpv63KD8fZ85KFBQ28b4lXNXhvpL/R+MdpD5LqSc26GZgA
sFW/BNGHpN1y/fZPG9h5Zva3cS4TdSbs4/5aYzl2gF2dHeldnqjV/1TWVdEvgKamaQt/zCFlx151
0RVOISPSt6w65SxKmVsfLPMtnc5ptuXrgWtSwCwi1dbQYoWU82SIzI8wvc4qweYvQ7JngjrkB5X+
D57VqhIcYUd5+DRDrrmtjAFUPHu1PEwIFVpjQ5IlkYukmPApcwDGyA750rZBuc1yU2OvlutHILDg
TORkBzWqy9Hr+ZZ+q1XiVQgNIq6tjJ9ddRHmoeTj05VrITbI9NuTEx1zMpTLE4CEtHoBzsEPKHe3
rMH2t+EnMgF7i2M/XKT4swUfl/wkFfzP/qprl6m8fhjMhkLOYTAewSpXn4iSu/7KQTOJMymhsLNF
fJinW6V/NOVRKljy+jDChnmXRJAKjwWXWM9oSvyxwhuQc84YIfaEVinRAfCvXj4LQ0OJx2nP8YoF
x+JxQhhmH+b5XkrhHfMnHovfKvSXA9nBhkJLKH/Y3TeSCzcs/5igKHmpgf9I0z0DDdN7gfEicLuY
C7qC2Uaqg2A5tOGGGcVqbtlT7KbkRU2/c4Vtj8d379R3QleMF50MAfE+obrmkzJLP+gAScDZjfHj
YXjLpz9D+IGaW8/vQtnhVmCajwJT3TC2RBFE48fHKKIQdtrg5mQLoLBiLfqJDkvndNhglpcL0Ko3
LT4q2g3boqtJX3H/VlM0SwmT7/GjS/ciPJnVTzW+zc0r2og8PSMrxT29DJfcwTAWwy+KDW1bTr+p
CTbkRw9fY/HRRniBeXBaB1hA9cI7whi+CLdB402j74xnwfAwGVMQQCcuZW3weX48xrwDuEfuLT51
Iz1q9a6M3xR6/Nx5du1tJpOG3XW0t+Yb9xefTKuvbHHntwK8Y6UqWz3a46BQ4KeX4Gl/wORgeOPe
n77bcnQL7mfuzal6s8drOpzRLNIhnvkVzMV66u+ZYGtPyqR+EuFen/aknE3Dt+DK4fktHtx9CUvn
GWFdQDe2naQPQ/ujhBsHSqtYlYR3Kqxcfav9a9CxKu1Lm76OGk7v/IH5pLl3zrturYuS1xE5YzBt
AuXMSxfCPLa3gbwrJtxH20w9Iv1NUTfO3wF1pvST2WfLwat44IuiUHVklyfcmH4UGv/2gPAhIEhD
OodkD3GIJhL/0nsWbJioUbGr2QvPq8bYr/ZHpiG4CwplL/dvHKeZ8z2nb4Q3JMvLjaTM3LTGaaAw
yTr+hx4jo0tNNWAeVLle0/xOvaHJ38O4z6rNwAMhb2yMfWkkoxNovSp+K/Gf4WyC8TZt+aNahjxK
tP60kSFjf/sltHjVUd6yS+FpoLDWMX/hetEJbb1LwsTd2a3qDEbBpK+ynO1SVIMfODrJOTVtxDfL
K2MRR2D1l0Yv+XHxZAAUdLmZZftpIujUkrsVHGnNQd2gGWERnllf6UiOG98W+KFO/PTS24BWTSmv
IvJzxQeu5g7A0PDcDuO6Vo46Ux5lgyKOaGqazo9pePb8WkK6tXLL7Zf0lw7IyDTKvlXtcTE1jT8M
b2L0zOZHJqi3xR2/NsMVSxDGaRPZBKUvQyi14z+GRRictDJMDOIeT7EWvGbFthiA47qZvCEuNgdp
F0q5PxIhGvnhuCE9yFVpDCPOtWINVCAyAPE++uSNoxiNOcKZVR2cOsvjlSUaWlc2TEbAnhfhrgvG
bUf9xhCtOwEBkyIvVjfBvAvmk22T+b62mm3NIy7fGnRNVo99Sfa6zTJwFq694d+VozxrWS2aD4RS
oXqKCBIyz4S2hcOuCYEKrQX6x6B6k/JTN57G9LO2LDcCeNZvm37N2J5wk0uivWHArrx6Osh7e5PU
KD046O+l8S1itFI3ItbkeduDrcJPbO+Lccc3YhabyTpYxm2mUkCL0t9LmsJiD9bCs/vXTto2xgvr
B+yvJcpHPGfJ55BekuZeqD5fks7MlaRDL3lZ7GndRuc90CmOibt9kh6sCPTvfsxeUhW7vPXybpeA
4138vYPjanT0w3wexw+R3dXuaWg/UfnVshVM0Xp2+RadjRVdahKUmmOGoeCvNt8TbNpE36ky4xuE
h9jrGODpr2Z1gUmfZW9B+WIvXCS0QC6qIe1oUtYQpNXeQPX1+p8k9kA1ECZAHpqp3HXlFwF63J0w
eW6DZIPy1bOLFeYC2gt8B6f2GGD90z5L0KLJMZBPGarueVMPF1wlzSCzb+KkToj8lcnaXo1iPS5o
kEMRP9cqS1yN1vtdKcmwcdsYCsE7rZtKmlK+L9HXwLEh+YJ/bejCponeR/5j0D7g5q1omla6/IDX
zj/hMexhPbgzkx2Is9h5KWjPYgU+5EF1cJAfnRohyyoxzjYWJZYjnlAeaL4G5zGKYzNS8Wyz7Cp0
hVf5x+KEjDEIFw+wpNStX5W24TmX80Odn6vkEUqYiOlT0r+acyrlyzj5fbdfbJ7VanS2mnkOl+l8
OPFrHDCelUzX3uvwGGv0U+DY/GzAWnQMmAujwLP4jDg9c0j78sVWTjGPDHF31F+NttGtA60Kc/35
3KE8mrjX+5aQcPKMBZYj9hO+iWN9PFG6G/eJXQhUx7HHb04jpYIUWMhHTFy7j056j5USKxeCVRBw
U4ATjsMueeUDF8OrCoG5PZSoelekrlUvJZYNvfwzohgyUw4x5aKqr2p0KvTXodiElq/rAAoP+BzH
V4M7XsgPXskme4nY5IXmiyzeET2vqniftXc7/CtY8OSJ4arD58TwOBkuqfHSkaYsILy0KqZasM5d
wvyouKVR5GbZOYXMsmpD5P0nZPNup362UbD6AuQ4LcLLTegQYkUO56GylyxnN+bH0rg76pSZPBUx
CBF1fnD+M8HefBcrtlEEXWHsXh4TruxVx7pZ/w1MeZVkyWoAzlCdJI6j8BIVJ35ZeriFWjlHr1LO
orXnmvnTSdmK5w4ixTnyaK9RK6+lddF54HEyauIMnft2Wn03DEQRqvtN8gGnU4P6tlS0zTZz3kQD
YgjKpcZfQfXHFO/UI0VxKw24TIdWerjMxVm6n5bB9T6Rb2jqAWdT8E2/NKoQEK5ioASPsGQCf1xY
HEN+dHrmtualsAmoP43259xeSPHI5TdH25FZhnqMrVh6qaBjuzPCLV/xIcRUPyEzJhYbiO8Y7/fP
voMLnzGMZ8TZjh95cDLGu1F+Gu06Qry7dF/JRXSfYT+tBUkFcPknNfGs6cgib3l0cGYN1iGzmPCp
l6UDErAEI/ApzmOJuCkgyhKmnTqEpO615FPOLrBn1eHbCL5jEG+BlnsFPX2jS5seFWaW3Kz8S61e
eu9bZY1lrOmQx0cVrA0JB91xGo9K8aYyWGk+p2lnv8nSUVb3UUCm5bKCKPXdbL/OyroonrWxkUHR
Di+SeXb4EBpl12XbOMQuw+S6RmJv+JDm9zxXUsXnu23Nvdpfy/Yv3CHNusuMlNFcrmy2q1ZNu5Ef
5uijiN+V4XfiV9FwAxMRF0EzqJ+NSvDjph75KLaK8m7PnzMDMKoIT8FjbQnS4XZOdQ2zj5LnoFDR
McPNxEHxTwHNepBRmJMjxX8sczEdQ0cRFoCGFL+e53UIGRSEZLBpF7SpxlvPK7Json4z5tFOsFfK
1xYtenggEUK1LpkJ9jMig+hDcnaFi0bSJ0rNtl6N+D3OTqm5L/QT51umvUfN1RJfZU23fzBMgn7o
ebY2KWYm81yiPjk/lYChBmM69W5LNN/yVcbQ4Gxn9XsC8GFw5mEOcVV4KqTlkM9xxpvottaWIyvn
Hv13ls5jx3Vji6JfRIA5TEVKVI4dNSFaHUiKOYev96oLDx5g+Nm+3RJZdc6OMUEZeUtfkXyG2VW5
AxSXvaFUXy39bkzpmo9UHrdluTWYOHoPvyAvVYyPMrfXlI2Y6Tvg2mS8KPO+LreltDNinNyQF30l
Zi5Ks0AkeV+Vb7CTcUU/YoMiqlsOxTaUyfEQtbUrExKfsZKT3njR6sMQgPeTZzmqHgcEycPVn/zc
1t0GiZha+Vb66KXfaXiC81xDaqIsOAENC4Lavz4l0J/pbnCplEct9OsSq/8KKOhZ+eVU+3UDBA1R
Z5VbNodKPQUqZrLfRvuUs1tek6P6WkzEYnE/eubwXSePNkiXcXRifzR5FXA+0JizByCUX2k8YCyl
4byZLnlwIaSkiUgR2YXmKnp+OSRf0yWlDKuTPR6C9OgELzFxDDGhpB/ivacBoueoOrBoN3+m6eFH
cswlOa0druw835Pz3GvYYhFzUhsLoQNzrWI1q7ut0vvgcrRX1AH1aWt2ldki2mETFBfbfC3kXeg3
hJZcK6j25q49LVrmdSwCIPgLfi+eQWdbWDtCJ4xQXmdWjzT2M09f5WUios13hN0KqZTEaKOIQzwF
OKcR1d7KwwHACYpol3OOJATCCC1VxC/aseOte1KB5puT3IXImqoW7fT3JtufT64WEaUwtGd9XI71
mqyKRVYBzQN90YSsv1UTtuEUNX4AKjlTYvEwLJTxRF4457YCZOxvA5poNtkNT2fj7MfxLXrCL2Qq
smJKPn47RGD4Qg1N40fmD+FFJW0Slvtk8XHGi3NkMFSTMMgVqDKn1PZ1nG/ziuLd6huFrGvRY7Ts
V4PjDQsmJB37McEvqoU2ueEKh1ZRFXshwYSRP1FoABCbrPQ1fV+ZK1SJdvmaMoUFFR0olgQOQ9bB
AowXUgFLsNewIzdPJCwMawn2Zpfob773JfaK6mKpP08XAU97ICAKPAAVUf+SipcbaqHFgYhTuaPI
JV21yrmciLhbDstHJa8DBL5OKYLbamRw7P7qSiNG9bkeNNLSXQK083PH3i8/pOGtzw5UQOI5ShHD
vVDWWkY8py5csacT0pX0Brd0x/RFQcp4j6kcHUpoh+e74zZerZ7Er5OwgbT4XrkETbob6Hz2Uk+2
do1yaMSFLgI3g3fDOVV6Q3jDk0qSbfPV14cSsbW+N3twfMI9hZPZvqblh6Ov4cRIrePtcOO2XWnd
b0vqajZ96PS20MrNGsQf39OwUS/IGB30n1m6dfXJNr4MrDvTbxgRVDT/6Ct1MXfXzHlk0pdV4xKo
2TVcvrFpU3XrdkfuHy5VlU/UAb9m214awWZYKsQzAFvj5seWpoy3ZHgNgW8de8OMNakXPoYqXeK4
rljT+7UhsHzlS+KREG7htrzh0cmwKXuVP82LcqOtnmwg9XomO/3pFs2+e274yqz4GlbHRj0QMwkJ
MAhD27Ett7nitvUuZDfo652er4jvWlRsq+tgw8TIws7FKHObhMlmfFKd0SNdoNxGm25j+AgDiOoK
/lY66n3K5/camYBVMeEhhJg3QNIVtXuIz6pikeAclSSiaQCZ41ByW8Z0s3+lg8TvntvIL9Z6saWh
EtmLPzgXbXrR6TQyatxsylUGvEjjHzUD/hv8pNmD7pXqEVksCAjuAORdn/oX7eGqz32vYYZb2IUX
LfiBRzhTYXlkB1+TIGwbH043uU319nzRyzP9XOL0oW5dLXa6jyUy82PrI+UUHxMKofuEJ6BCFPsy
rkDDqwuZIqBVvuVxR4HYroLlPG1Jt8fUxB1ifZrjSbP8nsaQwLAXT2ZU1GqbwWJPXzx7F1q7Pjnq
Mi+JWQdjvxbji06vjnYLgjdtomJ2a3ZIJf+m9qAU32aM7X8COABGeU/Tv8CEMjz+5guUAkAOoirJ
OLBTMmPQIVPGn3H+yMmn0/pfZKCLyI2RA/vQGfzkxVL14+fFAWGJMnVJ+LuXE1rS5H8gR8z6kk64
LZq7xciiuZ09GPf4QOseaomzDD+n+K18pMYmxcPYgevkdNK7ISToyKqcB2Tv/srja0VejHYZqYBq
eFQqbndjgVM6OBvmI+GvMmMHwOEOw76G32xYeFG3eMCjQHeu44XlOvsspMM0vevpitSxRY3D4Vn+
1YTg96Rl5B91fjXGD1K+RVkgMgRN+VERO+E+E71gHOzPdtPoL1XD71lcZGSCEbSPIqk7yap9TkaP
7ufJpUS2BAjY68WZGxkTIuvQyWZE3tC/OGRuJ1PnCh+Dk35Z5Ie4WHfBbiwOqRBoNGgnQvL9ypvd
vYWryA+rJYGPq+HH+R2Xhqu0nJdAsE+ohO6DtLMAtdTgy/m5175lbJ9zq3lxflaJ8JXX3ZfNFdYD
/dcqWUV1sSwwNTUAZLP0ULqP1roy8dYsI9FSngV5AqJxxS4aKSvFfjPZ6rWeUcrwNb7Attwnpo9V
CF6bsAOPF0QxN1XzEZQvae4XZ/rrVBnIqSAOjhBGYq6J+WjWUvAbG4cw3iCM54kgC0Tqdmh+F5l1
dlAx86T2N47akStLcU42L22whpoBaac+9dpRBGA7Li1TeN4U/vj0VsLCN5Bx+icUENKbMdxzjhX6
wirI3ePf25TSPkHQ0S/YV1o6Rjem5EcenmgVly795pQhQc/Tl9gwNowSRhv5NnoEjaPMRXPmR5Tc
bsBT/MY8dM0uYmXSvvX6IZRmMqqlruM2IuBCHju+yHZhc+yE7yaR5uIHV0BPBoH9wvkRSb0oxfyc
dZ5Va24r3DFcNRK6wifaEq2ut0T9LlXSUprwhXinhuABkEZ0GGvFeqT6b0CRaLkvdZoW7iXJTvp4
7PRlEO8r50DGWVZcBWAiZ86mzVitn1hcqtc6+8iozOjyVV2vepal7L2zfjrru+wfsur16gGVo1sQ
o+Dh70s9PkVQHI9ab5dj+unZXkdMqBBvmDwCPLbxtx69Zd3l+t4/LzqOhMQniJDcY29myTPx3Ghc
bwZltIzSLRisfRNpV5C2LD3ZhVvBBt7Lue1aLI2aFrsjhEUmfSewvKizOHAd7GR8CUbHtx3BevI3
yZEE69FtF120j7AV2gg5AucvXRbiG8IIHahufKrKdomrCK8YxKJyy2Ow9a0R8pGvdeUQZkf4DsBq
4bLnD6XNGq12vFUBeHRGfqv9iK+WHSwG4I9mKbvovxchoOO8TOKLxXBB5pqnYmCImfYoP3PalcpV
iA5i2GcEtdXpmbj2fvYj8jy49slMXmmQIHv1s2JGjNA+Wujo00f3XPLxxk+P68BXnE+QAojzlyD9
lseYpF5kETmdq2eQLzcON+1tgvpmuOWatC/jVJMRQPAc7QyK8mPS0uhz+rbHuiKRA1kLhRUARivi
viAnHlV45R9m2goeFe2F7Ulx3vKMnYnaglneBRjrm/JWBVhSZa55Ii1AH+RVWfspwpDnwEBCibnc
kW5SLwrtI7V+rQY0UD63bOGxscoGD8Q4ewA4L573ijqsBVsnr0adewq2yvjUINh2ZsMvENbXc8RW
xBPBD1XzP7qsvWniV9NJuKpcR3stgj+dEtE4WA8OMQuCFeNgyTqD58CzbT/6G6wlCoBk9nUTizsw
5uADrQmcJ/r9/4JR39AEPTemnw63fxcqZGO+dqTvkuesGL+1Uie3dWsTBeZsQh7i7i/S7+ECquPE
ip6TfuXzQ1eHbHFyREMQFRbWK1JINGvU3YV8wcU6JF/zOcxuRsFXzR6vSnfjubVI7ONhKrf9jZp5
L065AOJrHB2S+URtIcTzR5b+gmNTVN5t4Mmh9Qku1k9af1Go+l0HoF/oEx1UJKHmZ/REGnyqYfHH
FjtCNIgLZQDTdpulgqSBtyHtD9nTIUvhGz859+smW5NNgEGhQtdcoXH7Jb4QZpRCPaztu5G9m6ep
4MFl6OqtzMsW9+kfV4eyJoGr9Z7GZgYpk3A8SjpvIl6g9mFBg0duSD7IVkg0U4RZowXnthq9EKS1
hHt/U9ryFCf0FTikSBdfQ/mOumWhRUf85JzM4JMe2X1sYjLsEG5LyTNLUFNcNojTPcli/QWNnGem
uI9OvcTTvSp+VOwr5Pea8kuNTQlE3/LM+sjUFuTXGJ60RxQgwDeT5POczU7Ov0Jp3TYoj+O9Oa7a
7K9XPicUx1mI97VkTJf/Gh4BEjPcrrrT4uoBZ6nyBxb9pTHvULAiT9T4hBHwA9ppC6JNcGkOYDJp
/278TNW72seLJtsMZLAch/LN1JCpNTYczg8WpdrxjQhm/zCgPuG7rnBDy6hDPD37LO1j7OueZb2M
a3sT6Dcp/1Dj7dyaSHqbhZ1C4RlIpK4j5zKrUIEHBhjejXnvu0sxngQirMbIVblzjPBNpTNQir77
7MuCgKBYgsYFOh2LFz4pTmSBuE2flrWNp4NqvMzBQytP6XQT/2lHutsgDLQ2uqONT5mDT4quDi7N
iaVO2SCpWqTmlS1BJxM98FRthzrSVD506HUo0iT8G+PPB0ytuVFWSPNYNjJ1ywWwaZGAGCBE9HE4
zXqUPSTCtRYsNY4oFAZFe6/x4CZQR0V0i8lDVdc1EIHAO+jcbUcSYkGwJIL3BvPVyt/YBRbZc/nE
iLFOfAomELXDSzESb6hqqLCkIGlGturL23wzQMc7W/GrRNYqg+TIo68OVeO9gaGeZcImNOI0SIiK
7jOb+NTPDJHv8wfkYZO8K3y/GI0QaKcRC85Okgo4+RUGgbkl5y0tTgU5KXVz7MfHxDo9+WI/0vhJ
l1yG0aH2SEuuYKJyOEuohYkwYky16o5/qx+/eyQnYhEitQUkF3zZPIur2+iPd+RxOgx5MjyS+i0s
zo18YvnWk5+IkG75+RbNV3Z9Jfoc61uKZEnAF112hZMUrerYgBYtQSDT5KxStPZraznA1m3Z4eCy
pWiVcIk3HAncrVUv3K3fRt174mcBYEW/pgBbdicx11cCtSXDCi4gPBSIeUskuHpzDdVLA6WpcDL3
rzBsNQ5g7pbGkdYP4EqDiYA3cSB1Ux1qVskcEBVUVkZzRqO1q9kIXn2pOSolJ/pFJxmyHBHDt1+2
17sqGSGrxOdNVACfI+MVLp6CyIkguC471tILSREuz1sw0qRLctehnU4Bs2LzQe6BLJ1ylr9c31rp
tvNQMDsnIoKg0i9qtw5mzS2I4wDigc1dPGu/4beE/xBY03L2YljSDLcR7qYR9bj6p2a3mvjMz0q6
ooyy+JzH6Zq0GcflCwltJvJlKAfgjtjeVdXRlDc6tFNBwBeSe9XiyJCZQ+ZbP93E+UhfutjtImfh
eFh24l35PJNJkU6+VXRLrKBgbzuJ7PrMVxOizQ8MQlV5pcWERRzHnbYj9GVhvFvmKTZulkg4SVQ3
iN80+7OLtYUFJHkO7WXqQSOGdL1x0RAtqW7H5J6gUvHGVRVvyGVoxw8lPhLjsawIV8ZZ5sarXls5
Nh73hxT9tOottlhvzs/nXcIol5F4hkMDGVEA5ouaIQTaqz4jBDwcEaG5sO8FrDkQhmc4q8LvSvis
VZOfLGOnENmFBhoOA7uEeMrQYoF5LNOSt2RTgJSUOynd171vZSsitd2k/mEL5IkXVnM5/sYlFkXE
H53ojHDgEU1Gk+Jqk7+xIF0gB/4gFyAjTAxAa9vma7KgVoP+Lio+7Zfo+fIc9+14Lcx1Zu5BjuCZ
RuRmSF2cDWac+Eq5hggD5u/PWYFyPXbjZJ3obOxP+oDX3ewSPL/kZ0Fv3yz5tvk87c3obKRHCZRN
W3j/xhSP4mZh0PnGIJyQ9iCamZwpBQNmgJ+Ig7UzN2FdFQcufKy0gpXGVsJXMGJJs8VTTw8xAvnF
SMIWAt6w3jXGjiBJjVyI8gtfGUbcbZehppOANeyB/kD0iXQZgG7PfwGaqAGpzrXm9aLXgg0HeUR5
o1yYH5Fc+/Vz/G0uimIwpJOuHB4oYXo6Qs9Bzy5xLhM58IKorKvtDLvCNgbFhM7qNptQocPBAtJX
sgMTA1ZDqqLpWENsKwiugfVyCRfz3CvSPagek/k5lSarTre0ApKaG8A2RDRvCRNfGTXYMqCCLbbI
GXQIEyYx07uJx3cyxrVeUeba/1gy1qY9hyvWG17cfm1uesOvmE8Wpj8ty/HmTGwA+dGMydE4Fspn
ynwGba2xecxMiR0Aq3SKVI1rkND3PaYxjbQdlqH5qvU/T04Yo9yKlc9MdyNAxIAGU4uRtlds9w0Q
M98/IrsoudcaqJtzmDQQZFOEwQWLsX8PFXIuFyiYRuE2IwHyuxlg5Sp5xXK5NJ+7hiECik7sFeXM
/MNAQnF128Nny59Ks82Ks1N/iIGr/OGIa+PPp8WSbbP75bzyAoYnLNCNoTXGwSBhiXUEpjx8Iiyr
MELw6rHeoSaSmzt5QG5k+Y848bmHUHQtDWODhKfF5zZumyByFYbZOjg/JUgLQo1VLDwPPfhFIIGL
kuCs7ogSXFzgArJ2HxYsiUyeyj8ErdnX5qNOEfKrnzQ/It6B7hr6K49Bl/rTPe9uTXaUkaYOxfWJ
9ipFw99wcEJMuVoE3uMGRAftVbcBar0K4si2cTQgNtfOZKx7NL2zd6G+eqiiXdJVicximbX3VVf5
DRmDYjSLyxXyFxkhhBNo6JZAusUx17xWKrQaKKfwP3u8zIqxduyfWN5G+SVo7xNse46QX7wnjo0y
iBWJnKv0eyJAFR11rN8a97ma+B5XIrx+gX5AJAmXSyM+U5wI8OoN6uvYo5mAWRPHKb0NPNVCGMLG
PrX3GMZjdON5KwjvIngreSAkKgrnEl6V353XBhXdcgT1gUOIuu1AJH3BV+XJ0Ua3ziPqHoOfaXjp
0I84b7ywTf7F7lNp17h8AaXCBmRJHGApVtRzPr6oHH0RJT/619cEVB25uv6GHdsNtb9uNYDKkmWs
HcPFd8WSSkPachoaFwapMLzmQrYgvwSNXQo4SdK+ht29RUpijnygiM8dfp20I3Yt+IbGn/tznR3a
cpk2f3n+0wU6wy1y++5hOxuV6Zb5TWkI9/rKOYM3Iv31PUZyjzn0V4GEKoNwSSgrX31Im+NG+uDM
qah579ZP7fgsVlX7+xy2Q3FkqdT2zArcrT+aCQV6oXOzKnd9dRrlm2D/47VMNCfxHOjjLxCYslOJ
qJWFZJJnWiMyNLaEcE86//+Sh4p3SIg1AJnKTbjuzA9itzKIwYEX2IkBFHD/QqG4UnKvyCHUTBAb
bSnRR2XedPNodzkY90loG8aGR3V4o34zpgki3PQQedwqc48piT+fN2KV+VQlqauYZQKslIIkKRaG
CkBGDTxnzXAK6KPUO8NB5hDcbeVvztnHfDQcizk8oEIDccnc71b3x3W7pnGNWJUEr/WQHvtIDCB5
jCryo6k2ieQnHEn0ziOgf3tWtxY/W3YRrIuUA3DaSLbgfd5RBVQluUdUxPdfAG6GtWnidwA10Rie
6CvEVLzNNlFXgPXikH/SMSRk91qnLjSA8nyTT0Q9nfOZBLMt6X2N+pu2AX9rgiYxyVM7x/KOeraF
+QkTvejbHVNbfKnJRIrqhJ0Keh4Jf5jarKoXPrTxuSeAeIX0V6A2QfcmRyg0iDtSUXY366jxtAg7
E2RCiF0QhRO3UGjtnQJCjdP5PUGiO9xMMi4djzWg6VmeAnSLEHbC6XfkUp6RcUn1C7FhE6tYwF7m
9dO6RkqjXjTFN4nfJP9zydQlZj/U5cNSCvfQoeLUR+9aZzZCqI+4v5I3aCVUx7HcMRxOx748oF/x
gJVl2F3gJil9kDCBa4uc9yV9LDiyTKNEAnhDOwzwr2ITSkk8+yMbdJFuWtuX4Rtnz+QaKHlpOJTX
IkfRwuMsj7mrtVcadt2hPNAe1NCtyCPG1Ye5ybD+hEtCOiYqPz/bRgMPnsfocyIoO/ucqo/IvvBI
juqGzAbfhhrTyfigwwwU491aEtkx7GMWQxlyNLmI85SLq0esMPxF5YZmPEHC9J7EkyQviEfHuQY3
U2ok+nzZ9ZvjrNn9Cv6VfN0qsWu0Xz0Se+DjiI3XKH7JiF72Aef96AJ9oNIPgBGxBfSBzfFOp+z0
jf+S+CiWb4YG7rVuL3RxXeZryBv6uKb+9Ztw7pp0TGLHVe0uIPvu+WLypwY96vErRz+5IghnC/Dp
AewTo4JgIORrVKerTO1XiYpqNhTgy2y5IHD5UXZQbIKvGfnGME4aUVNzhLTHFuq6HzhGzmDL2Jj8
F3MgQ3kkJYvEp9B6dRBzRf6TQT3dPePf0LmoyrT4Ip1CO3fO2px3QXMIvtkvuu9Q3iUFY6/NnwGY
N3PWYacnlhEYlR7ZApOWh26zZshjYhwS2RNRC5j2ALn/wX5gKexaJKizwi0IJBDLaoOS1ClfmuJ3
eqvVc1GtBshLngWRt+0R8Gyg9W8+alSb6pvlsuOlV1CMOkB39JUdpuIr9yhY1CD0Ew9r5phcDATk
wbdDyd4AGQonhsuDU/vXJtjaflH5mp4pQhVCxWYZQlRirWc+S3ZP5O0MzMwF9r+xypDPiNVONU+Y
JG1V5L09TwWVc/XZbg/TOfFRdeqbxi98YBSufawuB2aGgNBj2qcgePqq53t7IweBMIk7v5vcHwIN
vcXKAC8siLBg2Y6+ou7RKvd/6DR9DIjWRM1GgGYOswgPdxWfo5VD/aGzJ9eC8+ti8k7nylGRDqPH
qDGWpwrBKzMTQ4KRnsYAWLJG6Zi+cBclQEOZErgRCDDhOYtaSwXgLWFzE5KuAdWJYhyye0yRp4fv
AgAD6QxBFAS/b9oVRTnhEgMH+/eaZWBlN7vEC714xk3w45RfsfM5Pbfsyml8HZR1JR0FoMRfOTXB
moyc7R5KuSD/MdeJdWdqOjDdYFbeT+21zT+LfFesZUQOfvSrxlC/nDlftrYmPg2x/nfcHaX8FYyj
MlbT1xR/GIyp1SdJuQMbsGCqha4zHr6QanDcaIjTAPOrdzqA3HBPZ4xr9+Rke7bz82/3B5FPpL94
SWSKCYXFw4dCnaEK7LtZzuTIg75B4D/z14mXX7ok8kUqyX9dM+CZCNSOQf8pGXeV1GWhCI/swJvC
n6dxlzLyzIcfWgAWz5W07GvBMQ/Sn5gMs/hHbk/NL8MulFrHDp4/X3uAKGm4ddzTs3FFM0zJsmVu
g/ioqSeZjsPsk3gT1DSjT321ai5l3M8zOYxmfIY94B5IWwI+ToP2KciTJueMYOw2LY9UDQajbINJ
2bWTA/0nf6ik289wRRAZ8CGW+oTLrYLaCXn9akRDncMrAEiaseIJgd1sfzXyC9uMZRDF4Q8gTmgC
S4+cjBDHkNa/TdGPqghNOP6a90qnHHYjhp8xvwgRGHKjvt9O0cVEndxKX860Syt50WavsUGEEea0
135+kxjv9WbydLCayto3/Xsjbc3n1aE2YTaARnnzhivwIg4BKOG1Lq3EEcDI6MDa1JU/PsjGLqtt
MwJJ7KvoTxrOY/Ouoe7TT1VyDmduvnXZr6gjU+p9Oi3hhjIHOUE/kSoLjA+FtKT6G/BOafbxgNwm
WIV0XFGLGuwt+9qZtzj6i59vA1RCh7wL+JJHpKa2w2HF1fnn4JaPGTGn1M+RZJgClf/07RLGngPj
i+5yAB1O5+o8Sy7vm/S8mNpZkl91qD0LcbxQ3KbNje4RAICj4OTEMuQkrw2KxkS7hMq6tdfWtKJD
g6bf5XxLIFbYqNsS14FJpOytnRgikgclc0mHuvwMC4DWibVtxPxm1PQ4RH+mtO6bnYLoGZy3ctVk
4xSfYk2Xm2tg3X4+RpNcvyVwhXGviWAPul+0bBM6iws2RlIqM673p/SVjF/FEZY/1hi33UdpfgsK
yQLDmaG9rBx5QB2jTpsWwrbYEXYQOztNSC2ow4F+W1v1Lk8/6vK9w2RZvPZ8NZryei6jT4sqwAGM
XWXW7v46wxLPuUK6FCnh7J1ie/IbZpl2D8RUr540g6yhYwQBGYY83bRnhb8ET6ygt2t00SiTMRRi
bmnp3C0WOgNI67yyO40RI/gD14zVAWkrCC2EUb68i0Y8O+0WFRbbST1K8cWpYO45CwTYPCAI37bN
mZRv+ovyYhutmE65AEjXQ7CTLCeRDMrVIjASnTID9x9Bjm5TICsaX4iS4OdHmdQO2wCwQMg0XD6v
5iariTfXXzItV40HG63TrYeynJYOZpsUl3sGCL4Nx5eJ8O0Jo46gfmhqFLgEkaVixIAqRJFcoxVj
ZtOLtRStwY+M+m7Tc1tkPwrLrfXoKcYdrW+thaRekK0IhkfgIVgLJzyOsDk6cns5YMwRShqQt1hD
FbOuzMdkPUgjpNGmdFXp1PPOGOUbsCuXI3LaymX2rV7Fct3DjYz5PRw0uLlyIfEPmCZfI6xwre9h
dokTHc+tzqBOT9TC0ldEBytPx+0xSMQkJ1rNHxsCUpSFQgWiFUV8MkSiswk3pivV77ZO/+VzR8tF
xa6NjZkLhV2bblSeA47QmrViYZyoSSPCpOt+Cvm1rz+Izy/bdURyBTAm8j74UZNkBqoAzYXG/D3m
BzN8gT5wFWiejqOhLnmpIHHkGuwdcUaNS1GS36bgbOa/Yc24k+zpiO4qrCtIavAWrmSTZcQV8EV4
C7knSDGmqsefuCxoNHOb8UIHlNiBLU5Bm7QNBWI44HdOu58R2ChRvH64S0yXMM6KtkGwHWqriLIK
H1M4yHpw+qewmM8xYylBMzb4NGIkWftswHeCF6jUnIwoakqgnawicm2O6GfeLoMWYoaIsAFxumUD
nJBvNtui3Bq1d43+RFU4lj/6tluxU3pk4tT8xg0RcP/GAKfePAO/gzgOyZeV90JSWCYDLCZtlM0p
0K7RdAqzu+G4z3mbSHRz4L4pXchqZKRutKxJwltgjlC3LcIlQXJ4pjwsfr9rE8VKQwqJPDOdgy12
o/hayuTSTleQsQJENbIunXaLF7890z8uamRD4EYr6sA2o35Oy9cq2CXOEaUmHz15OBh/k7EXQIOQ
cs+BtIjSDyt6ifXvVn2Zke2RWVos43Ztpiv1O2Wz8xCyZNhdPJMAkFrsmG6JMnS4Whoxu36UpOjE
Da8ixqvW9qj90chj32npkwQ9KumQpOEFPyAkEpJaLCcQRnnY+qoyYxpE88oxvq3KN76KyOHW5nyp
R2LBkcVSMJCPbxUKIL5o6IclRBMDDKsgkD9Fo5yFV4dbdKhPg4fgJPISC7LPG6Dx8GaxS0EOrEO/
73+H8jVm/bBNt8xenhRKxcYFcTLeX3rKuezF+cRUXdOKXrArL1mzSZsAxAJpQ2TI4D7Ay2r3kcpq
iKO+1Wi3oa733STYUaZ/YP7Nol3OpLWc6OP6mdoKYR5Paw6iwIgtJ8ADi3fCViq1WLVRvRbPl80q
SiPExrbnDc+a16lHtbhAiUD4M2ht7E+UFeJACyo+2dvA2qTOlNoscQ2xL0QlbuLyI+lP4nwNUP4R
5+j+Sugp9PQrUH6TJ2dShPKjOfDpgfKi4tvT923ACEXRCREUEb5aCRXco7an+9WyFr1y1Wr8nOPV
IiLcvmBMqLE6hDpZi9d8hPeDBLFuSHBJF+Pof26JTCKS7WNqubrwcHspDSwohaSVs/z3yeXamnd8
aTNhi2PQro/4AGGfufqAOeALBC6oc+tWB9WfV9Z0llYyjq5lZn2q6R/svPl8J04gRK4v6xebiO1i
L6UoqLqF41DlaFJKiw45U5ZTQwoz+fAsL9hVX4PgJ5ryVY+HEHGlLv3ozl9cvIZEInDz87lqzxXB
b4tJ2yZobpSOM3O4JWyomIln5U1MjVp8T11Glub8g7asoH4cKVQyXmuYbCHoSscj4EWHQKT9KWYf
dY74ItoKp56uEqJDOkzlLDOAw28pwJDNQ+Gg5+oPE87rhFRrIqfAJ2nowTQ97wrOwIiTBa6V6OvY
FTNYnqyHEycMpiaaHj+jhY7ea/EVoVxreNhLbm8SwAD7bc/hhK9sx+uljBMgdTejsHbXbliBxYef
CqrdZCQVkBY5jY1GfdGDLW+59MXTFjGcOzT7grs4AF4RQK5dNoSaA2s3xAvx1kfkLAnbCKFaNXsI
ktFPKeGMT9djeZxBAvrWokngHQU33X1ULyzJ5BFgnDqsBXHQxo/WEg5TO3trQpFP5ABlYI3hVW9m
IZuHOkQYhx3SN4Pc762LnpNuiD+Nmrdvgt5Q2wjC0ryMyccoyBLOWgHf1vhjUmq6APDHL551Xl3A
DnMHU2PC6tVc4WkkLletgrv4yh+hBabX/nFZ8RDFy4bo7tlWXQ2VCqWacMpgHUyoavNhTsfZDzeN
+i4tY382DgLIoI458Ll14feESEgh06dDkZFwJToSwhauLtu+xeKH4K7PiYIDMw1WQX1XaaqKNDSX
JO7UGLfOXYjOxf6jSZgH8S8EckzerOeZL80j0C/gskD4YS9e6+DYuxRkdV+68QC2pygIF9cu8JAs
q3wKjuMpyryMB34cvj/yD/H3rcWhESEthchi2Gi1X/4Kzx1eMHhPzdpSDj8aQJUDqJh6n7QzTdDr
wiKK3mz8Qa2Qxu2aCHnOGdjQYy92FZujNEKd6NEjOacbrUQ5z8PR2zlFNhizq1f9q6fYEGe1Gb/n
mP34ZGQ4feKVXZnX8610uNkLREKsZmAcpLjykzoAvc2lR09UFDtxEtQWSUjLFKmLPT3oeeNixRZv
3fOaTOgGxZL+kJKzY5yf+lHK9qX8ZxUvmogzgu4MP5LqZ6xDMmV4diO6Dc4Nez3LJwkl1dZIXvIM
968/FXtGZgDqWGYd5XPM0KLTCUBTSsb7/lqVh6q6dMa3zX/4OM+bGQVBqgjQq2YXocFFTMALx+00
hixuR/4I4ZpSOFpSLMG7fBP4YXqboytBPk+Eyu0u6C+pJsBV8mSjmXwC2MOKgAdkPeFmpmkcQxA3
QBNprO0q9FHiDfBjFZzA8ygZopOSwvomXVpU/qX95NuytBZ5XwaKfJPjgl8hkMhLGBz2CmZ7Uq5G
OP6WYV6UqBfuty1Qcu62mAQx8f7Agk1obRF0Vemig0LkxnMVJCZEJDGEfVpBQXYgor3UWgol1+zQ
9UTbOBH2U6ywi7yRCmfUH4Hy2Wnboj5D1OvlFceM5XwmqcWfL9GmyuLRRwtNdh24z3YVsl0GOT2+
3eTaEEzB8I6bEOAYRO7OJkuaFQgjE+MJ/3CFzZmfOcTcHEMDq+qLYUr/NN7GDCR3rFHcFpB0lKws
nL3WNVBJ1M6R3EY3DhNwMGMV2pYpak+X6FLjYCJtg+Np1HX53CfyxpBWJP3Kb7NB0D+ELdsv0lCe
SX2+W0hB03W+wc2h7gkeFMsRJuOJqBTEnW20svp248RXvUE01sKkUxSL+oGLE9csXPdyED+LzJHP
cGf3IKCo4vsyxdzr9fYn656wHhR8y2IeViMWRemTNpIkixibXxrpRvzUQCnO8T+SzmtHciMLol9E
gN68lvfedPcLUdWG3nt+vU6OAAnY1e6MeqrIzGsiTuDQ7AIQmQN0fPTeZHo5Jlp/NZ9rcUPwYjK3
mAQx4ncNyi8sDzOSEvXi1Uh/eXhjHJ5mpxYth8eg3EAqqLCJZWRAiNnetRCWH7r4pdpUnOA/K2Y2
2DWFqsqisC2HX2pTvkb6XRa75isnLrfSSErgD1FxtbeE+zFxYX7l8n3EX36IUoZJbLtorF3c/uXF
VUXtAR+LZwvWZ5/PTlzeQJpQrwN2pNRiC2vOMiQf0tLBC4nKh28fbxB1GvCSlerm04RvHwQFQVmT
AaK9++rxC07eXfqH6Z1Jwk/J7zS0d2u4iq+jNB9dsM/Zw0RLp1zqKjazTTrsIoa+mtCfsms0ZQJQ
OU5LYL9hy4WYPUvISRJ3FMZI5IBpsNCe8CbEcapIG3bODhwX0NnMkR+pgQ/k0LhsOj088XCtC8xy
+Rqmaa68A42ywtlK8qtsvxuN6WNaIlGC2FuR0cbCILeQkKKI9PxvG54Y1yTSlGssruN6qxYXl1Dx
9OoiJCDq4d8D73HVdvQV6RxIIFo7w/xl0OrlFwYZOjd9PNecAxRYZFuC9WhM5O/BftFJTrlyEpeB
37c5fITqy5CJHC+fGpsDADmMJYdd6wSQChgEIV4VY08v/xPfaSA9YU9Oe2wegIcwUa85nvki6n4j
M/7EUZHQzBsrPVgkBfPbD1v6yJ0/U99yKmTS00VXYeVE6KRPPhmpJoyVJi5uT1l4MHO++ZqOJoJJ
sozm4SIExMBKRkM7jzIn8PaatbaMd1a/dGqX3L+MEgMHcDhE0q6ZixOcQyoBTdtFodPQBoabIdrH
8GanO/6KGAOF6BFbKgZbe6qhxnubTrQZRCnLZw4zs+yVUq0j+l/mMtZ4yFqNJoZ4ufKHSHQ0jaxy
/FNs72MEZ3G9ZcsA+Sdl6BhKLYKRkFRn/hH1mtpehYyJAz7QOdD2Wn2zjD9yWSZ+fWbJ4npgwZAS
2qeg2/nu2avuWNEYeBM9j2spl/j30tm5nzDvhCKFySKLCa6CKHu57d4391pzKhkEJT8RTNNhVZWU
lbU90yoySJVfeway1P1BoDmNaTfDIEeZA+QnFCMB5M7GEb2k6HjbSsVGhbkvRZpZI3g+qaCzCulL
q7RJaX30xuc4lmvDJKhNG+epjT4kvoHwxhAwY2SeFPjXUfLRUaAJT41L5asYDqpdXDKrhm+fg8gh
vxiNrsNy7TcP/hzjppY32b07f8NimLFjoYisJ2yWOjH+c9wttXqJg4xjY3JpQcK+GXAUm5BcycYh
S8reCwxGgKeBxZrAhxk/LYEY2gaXREgvPdHNHYtqyf0Q6nWrfWjjRTWews83cmKp9TfWLNGw0w+H
yZfkv/3h0Q1YtbYSom1eDh5KFXVwRb490XkTck9q5xpUOJP2fX+2hnBKTMz0zrYu+KvQiFaPODin
ZQA346UnwJ4mpPD1V3DhiEEw9a3AW7t/qBmhk4JXNFmaDbe0vsrlF4MF6rDFqOEWWXZI7DP5g4jw
6XA3trV9LriiNVR7eBBRrnMxS8f6ospPv/qxo51PiM8u2XWEE7VicujNzZlUXn3nzO8ig7Yo9Ali
k4mKAABfoxGcYW/PbJwlbsfavORqWivqpoNYjkYXKhZ2De6zqcJd/YKxTXh7d3BhpFhsAlmEI5BY
2N1HhWeTi0rcy0wLkGgt5HQXx3B3Oc8AfHo/qtUzPMeYx7tBSjcgQW9y0hHASlvtCSmodDF7vWWX
cPhDTioMjriJ9G3VH6NzZ3pas2ux6cD68VAyY3GZ/D/i5NwxSOxKbB3jfSjW0rBq1VuCmS0sJwaB
BdVshPB6oWaaVZ/ovABuAvPKls5cqDxG5TJgqmTMrtbOVFHbmcOyPzVYC+9tdYu5WY++c/VNXg7H
/dHn35rCHsPmr4KwCecgCOVwl1RrlExtvg2lA3DsSYmZVlllMVp1TkuDOAbEgOJ71wJnqukLI1i7
6WfVOKQTeiuLKZYQ/NYuX5U054MTZRfByLLwmiNmkJ5iZoXbYWKzetDdg/gkPPUzsbbZCGCSrf+w
z4JyVnWflQl/k9LLcrauuePrHfwT3ge0yiVKtRCtd81ewpZA2EVzDbmFlB8IAWv6h4W6BUb7JHI/
76yu0/MwIxCF5ND8mKo0W0fxBwiDJ5lVaMFY9Cp3VmLAg9lscGQgbLH6734VMD6imUcae2KcPI0g
NRbSqcKzgTpeATo+5nPfZr8wSbVZNJ5jtjknZnCax53t8IAkL8kAnFhN5eQz0S8JzFgDepSnf6fV
Qcuvo/7lI2FT0cQ1dwoqtCDSB7i3oJtRCAX1QucFL/b1TJ5KIwMSghI00JoO+GaDF11Gojsqv7l2
qfH1h/OUabKLESmKbwoD3Crf2M2JzdUd1O7EMN4VaXD4ievdkHJekc9bPFS0jkL+pPIwphoKWwPp
OqPqlt062gSUcRymBVLvMF9b2dFAEx4sCaagaGDJDBaQ7Y2/DZNZHV8TmVnt9OXYIXAiTvKhpPSm
e3e/nHBP4Be4uy1aO4LTyfva6PpVCFfk4EN8tk6H+ai81cHLSfAHMrIrwc7MILpys38N+VuxNg3g
m/hdqqt+WAfBfeieSfUhpb9h/U4NbiH2DUO5tridQhe5wxE1Fe6jbV08M+bT5DH86xYVFWL3vivg
FlMfc7dnxQnyoVf+2Hha0/o2MkuieR8IcHfbt6ccs2Jr6APT2a9I/2zRNsnNWyZ3l20eR2fwWZru
vkUq4m9k5vGhvuPkRrP6S1z3GGAiXVjAEdUVaWDVeKqyo9TdSR3NbIAD2TlOVvaEZiU/RvpfI5tT
Gyvht4m8727NjTk8P7H8df2frj8j9hzFR2ptWudWYGwh8YHpyovnrCiQJFtLN6Bv5GOoNmI4ZKCT
ILGDJkvzF+gpBvG0oxooniHK8iE+VOnGzMXGux2e4kXE+jEwx8TArECjogPRGd5a75AHQlIeBZvW
Vv/hmxnlQyPC42xUeyoeiYVSiBtsq2Z70rPC8Shrj1y6angbIupj5BhslxYKcERjnuwM4yNLP+Nx
b2l7DIVl9JFwhOX2GdUN7NUlFYOuLk0LgdGprVd9f8otlAsEWuZ3IhBSlBC05RXM7f+tWCxIOOyT
eCPm/zXHk24sROJLRPrIvKm/7AzwpPUlZJAoSRtzgViqI7gEpJN0xHtAZLVKxeTsQuVadoCHPquS
x07oRMUukuNrPhq0K7QRVViv1OynN9852uaI4ds8myfNqc+ISNn25ko4+cIvDfcxbl9Quu5SiJMj
f9+3S6ldOi2LRigaKItz71QjgaL6+bY+oq2nbYWjX6m5N4Tubm3LK09ddTqpYUtNfhOP4dSnABI2
qh0AuwvZJoHknrFXQVhOYtXTYlQeqqtfav0ak5I4pNnjWe1v5l3h7jNyC2Q2ONwNQXa1LQSpbCuq
RfWwqnXIiM1bpOrFMo44NeJ3BoJEZiLOAKrw/k02Hft/3QFzSPkI4xad5mNQl4ZKkULPsGjKrwT5
LVju/sCitlU3JBCw4Vgj0EXKwN5pmlOa3kn8merFStMoRLZ980sJh5CUyS4/bJBeRCqd2TGwuIcZ
Fw13lekFC2ZNMDIOQfLN9eAnNwvyj/SPuRJ1O7ataKpC5r3KcoSjdfPkPdm0BO9Cbe1xaX4OTDMs
GNdKeUY8lcirVBY4VSnaOQuamNraWyAaw9amFR+nuvdXtgchDoAIgVybz+nf9XQUM7Aw/bTIXhCe
phE4r4HtLfk0OiZRWK6xfI77pL6k+c01AFx916UAWB2Il6f5QvOqw9552/lJQ1otbSzyg/wDQ80k
WuOw8QPoYsda31ErJRWHEMYkXLz5Un7JBAQh33AE8QH4D7EQTABv0ADi/id3tzaVOIEMJVMkmWun
ZunTw/VgO01ll6JS2ZcBRCIxE+H1R6uIj5bPc0G8dw9eCOVpbq6zdmf5gN7uDlUBlIGcKs5RuQpY
9muHjAebsOhuw4A/R7/XMBvTGZyJdibu9WWQXZoowx0Zz8bqCUrMTd7igS5I9Ig1BltzaIl2fGoq
KHF+yoh/KWiDDuM0wWItB0wi1c4rGEOcNPPDqd689FMfsxK7bg7IGnGopnyVDaaAZdP8eZisKZac
2VijWEbpgOtWbFNT76rx6fjOqVfWw0JfOB52+QztUD33rMfvt8z/n84w7n50odUo7XnZ/bjswFBJ
zlqUc5287ZwN9OmQJKcEUbXz01l/4mcwYVq4hTetqnOVMWacu5SIt2KG5jH7Fn1nAzSsvYXMKiX1
BUdZznf402ERqQOsHIdXTlsO+rmX7iMwZ0t7DPHG885oFG15r2nCSc1IxNsGIuViSR42c7teudfN
I3aelYP49JrJB89d58HeYng4LUHIrVGwTersJ+L6HqtLoc917ddK/1INPAOZPYu6/gqLuxO/Vecm
T/y515xJbJgOC20aZZ8yWwWhczTRNVh9SrVFUCHb+WavAa8JtlZIW7rAXeem95bZgFKa/x4jjUcD
5AKpyyfNwIix7nygmjNEyzPAL5yyWFlGb94wk2Lm79cbnZpAq5fGNytXmDVoDKEBCcO4OedFsL4Z
ATHNRZVDXoC5t+xblVzi7pus70z96QJ1XVeXutRYKYMDIoRHt15xtxvTQ8WmNubWI1ATK+xNvpro
H5L1v6uTzZh3FeSrxHwa6A37FSBpHukDkDOtvNrZrqV9KJ18AfAGSBZjZNGnqM23jmFjeAr2CxmR
VXus47MMCCzbyYxAGWbZMwPrR+gx0+OsdFMBXzYovngpkyX3ddge2mE3VuhtYwjHvFLMzWQwWAeO
AJMaDGFFcPGNPw4FmCmWviLCxvV+OQ0Q1P2OiDR6hroUKi52SP23pWYemR52LB4j9RPagMEasqqo
7LptFG2acY25YBr8xRUiomfrstL67qs1Iedcg1k3z5Hn6c+Y31g/DcFbSrYqh0UHYrC/tkxQCplq
FtSCjuzWSX8k95Qbi2pEjsTyaye8riqmnWLdStzXFmf24Z+MSroxPZqmBezNRRNvVW9tSw/VICdm
iVVjHeH6MlBzNLxA8RnIn9agmBdQ2vMYHDNGwDQJguGBz1Q4AToZWN+OHK10FwxARZfII+cQJ9L2
2WF1r9KtpexAxZX53srPzQQmIVoE8DD5Ta0ubP1JXK8t9OazMFlwh6KTqrtDHx4H7he5ISCH2pFF
NbS7j4aKMStuVfUxUM9XF6u8OFyimrqCHZgwpIvQ6IhBVSFdDPVOPpDVHAKf3Oz+s9U5sMZv1vwC
2l2jlkGebxN1r6Ub6O3mmvF3136SsDDFpUBcLPsKNk4rWkKtODtXd8BfsAoRCPft2XL/bH0/oo/O
O8R9nFiy30/8/KhWi1xDnEDdtdLDrdOcnH4HW3Ng8Q6/nWlm1D4jj/OuOtg08ioZE21wNJnW52mN
fOipaWsp2yT6QTiwx3KpzpM5tmehWfAOElqHUIgK6C9Ikk+X0NGFb0brnxZj1ggExRRJTMbUGdZx
tx3NlWOuzPSkFPsQqZZ0MungcsTmD8P4UoZLIq1TZ2vA76oYkCrVQvILaFA2gA00f1gC6wMl4TQ1
vxROAcv9FPsycL2oU630I+iOQDomWrIfi02EqYQM25rWe95pZ/v17wMcrlhq5+T/he5edq5d+4L0
whUjuXuk1amCvA8pc7oULZMeXYWfOeTFkbFyVu5TcV4BUpcKLDKvBCdjt7AMPHpbz/8RxLkSMkC2
SfFAOtqHV8lL9NzOpqpRRsE+d6xpPm+SI4m6eSXcQuamwcoxqE/d/a7sX2QzsxpBoIXcW5wqen1k
DWKHtLUzamToVWBstZ5pOo5lBSAiKUwuiuNNr7Eov9S8MOYusR/5s4+hp1o4hugvZBB7fNs+LB2f
PJIGAYvLY9nr0DIwnBBC7Fo7u9/4/U9nF0yncdDQs2IxY6lSwuQUFupkW9mHsUcePqMqjXiq3CXa
H1xJ/Ls1KgS2G4F69ZStTsNtGyeTcCuh50MoAx2XnzfzwRoQ7DRtzY1ibhIGDinjsYa5Wd6RTwaO
0Fx4yTrD7WbvxDFaOXNlwXrmox6eYbO2aY/6G6zIWAJpb7BW0lgDjAPH4576JWH+htY/LkHWn1k0
TDlfZGuXk/YwQ3ncWp+uaNQhQLF+mjvQkGW4slvtogaPFH+Qhe2OLWNwgto3BIe8WVT2Aw0Nsnte
RyytznBRght0aYe5qeq7h1x9ibAWTqCGUgWWQMOwFPhT0p+l5iBHD/SqM585M5ipaIusNDBP1dRf
YBk3MJgb08FdefWMSZ2/qFe2fvBpu1e6PQ+jIzV7AnKjQWwso4QRt0QLXdPBQ8cVoTfAE3G4Io42
bB+JMNjHT5ZmWgDSgWrMfiJD545q4pNuPOOMV8lCDhwd4/iGkAKmrwoClNxm1dr5YnERsYaHSkWR
DEz4n17I55WODk29YGJFl5fEmAkWnvvoNaC8h6FZgYGKUDR15cra69nemt3pD+3JOM8AMLIrwSxD
fM6yjZgFb4BqaBTr2ab1bzaSd8mZdS6pSl+IDMMpA8ngLHp5NGUqg1n1UBqMyh810gdvxdIu73ei
yseJKvG28cbzcI7tRhq2YGp5GDWYevDTDGv1+CIqEK6j3CHOPsXtMhOELahEzj1OFsL9l19IXYey
za3x/uWTGJ0bkyFeHZDZcG3/AfuQ6wK1ZRFpIZ/JZJDac78/wVvAyuoZ9pSIcXhOLvZIfW5yMxpa
TZTBhDp6Qiu5gJtH88wz2TrEzq3a6MzK5KnBB6d5RsQIL8IznhlviD9+RyHBesLnAOUTN5w7y/r9
4G/iku5ZjGQhKbXHykL8sNR6wEiwQ4iqAT2Ptx53tdIs+WNDpOmS5xDu7XiLBN0Fc2CvbIRO5gXn
yLSq2bjtPDTyEMETbRMAIDYIqTywyGAeL6uHsGLSy04kA+mR5pCU+QMwIY5R+XcU98OsRg4jxpNI
VLpoOSYfKcA7p9oGw0YYkJViLszMqr3Nq3OgbThkcgdxJwgbHtfyXuHP1bcJRbpMfGVBu7BxLPo0
1AMDnRWrfY4qtT2TxZEPl6wJp6PHLlKAKVhGSAbnBaL5/6XRCiUR314PYRSQej6XHriU23I53iBF
eqhM0/5a6uBKvH1Qv3tn2QrHLPtH750mCyU/msmGcBgskvhNkajfSHMXgxc3IUtcoIyj+Nmx1ARU
oCpLhdxMmj16RQMUlRDzD8qtMT6EFyv8ylB92+NZdHNWcJBm4VRp9x4yK49QkIdXrEdlZbv3/pEy
dJWOknsti63l7GRjGYbYnIFj1gOCi0ss1Nw+M5jw+QAswOa/174D52SyaI6sz3DpLyEdjsFPIXG0
Zea0l/5imH7ZqmjAOSIMrnLce84llbd6R3YgXRy43YM8rB15JgOFGITWT9k39XvPx1BTl1blCexh
NpwLsnx6/RjGexmJrX5C/BIX9YRJgLh+Q23Ny1sUX+TT8FVHLAw8QqgEXsznae3mwleZVa+E2EGV
op9TExxahsCAaW9BYehly5oGVugnpWOF0EO6ij9gA0kgkZeD/fSIMg2wXqoJEhaoiNEKAXpTom0c
Vka0kNSHziiAEBQxeCl2FlIyGiELn6O/Jk9uUtMEojxrA+6y9qn7EOHdY5gtNTiuvYMFAtuegtwN
wCDzxDbmhrKP5gxSXvaUomhqc4gymBTgAjFJ4j5PsFMGw5LVGFcpE5xlE6zIDdbKM/bmno7eLt9w
+IQS3r6OolZpWZMaF6Fj7p1v0WJ36wJ+R/WlN908xa755i1xz22zbZO9ot2FbZiJrRdtzX6j6uCf
Z+SujPWvXnw05ttD7ZAhtlUqCMyMPoxiMehzw/wgiB1mwI+vLkXbFhgX4V7Si5nk7UvnwHp7WaE8
Zq0DpkDUyYp97pQPhvcW2gAPGh9LYI7Q4pEZiy79Lbo7BVF8pdINa7inQtcbBH+1cgncR/I7hsc3
ScTdAt1mOv5mLW2NkLNuQ8Ib0nXI5yUTR8XYTWs2eTKtHFxgMsvqDWAqiJBMIjL7NHJpswYkarN9
0B0zszOTI6yRCIAmmh05PZJRsoh5SPvqIrt76H5C0wVjjTqaXxYgXlkwgSWLg0eNr0KUcprKK7YX
dCjG0DlmGQNFOyvlZyp91s4NB7PB4EG9pv5nBbTVvKEzaMQNHOAsRx+90W1SHu5ytG7EaMBETVuf
42KTIp0BW6xTVQ/vrEKE6szYL3m/HXkrFihH9DxCGg4ijqLH4n8iZrQPOXLYUUPRYj8OT8sLDqLe
kKM3C3/YH6hWuzVD/jkZDwMzrWaXaMuCCbNK0fld+Rs9RyqLtitesf1xjD1wyUldbIRfke21mGjT
4pvnEgSHEgIt1h5aua4bwU024kWb8AORMfJXzmzos+o69l6mwI94e4p1/oLYbjTkR65zwJwdW9l7
qgisJosA61arQHVvlqeyQ2MZx33sMUQOs2yq0pGbMIQ7RwC4UHEtojWtgotqkYY+OMnaQa153VIo
nzsbCASjC9/YC8N0VH2Jxzya88uLbk7zAxtZzVhigFxkflwewbiL4aYWXAgooIuttZMDBDejCtAQ
OECyEpuFUPtV60vS0eiwwka05K9n+S5ID4Z1xLhIVOzdYytHPTNtC1ouCc+vRbMC/boMHpJ2qF20
iR1r9S89XqYey6kAIxSB1yAaJB0pEhM5ZTeY7FwYehXpTwsHSd0xktOCu29csmhlqptCulYZ2oqN
gdIFcqS9sROEPtqcuTJuRc6MKtzm7e9A/ZuEh7hFCZ7SjlqvMuKQLtY9MUGklYkOS1NeZZKCkfmM
ufosQrRaFqbQtvRgwF7iPkqzeKkKu07isNfowVi7dDgjw21pgpTKSz7EWdZ5t9KwD5UU/jVl8UVy
CXeVl+ozQ1JO4yhcR9SKSSr/abpz8pPxkcgAqEoFSAPzfDVEP+ZL25qLuMzXxD0fFGs16Nm7G786
0iRtvlytJ5fLkw4mLPkxM59VAh7Nb5c28xy/8LYZjPswSfYllWQgN6xUlTt68WmDix9MTHexUZKC
XUVaiP8tjcjdwGRZQL9wx13nq1ym2EAKfeWwTGlaHrgy4tAcFrTWC/T/UzXQ9nu/bw6t3BwsR1l6
uX3p1ERm4dJw/s5ztIGaL6GbwRDaRhe/H5eSooMbdZZyRLkp9UeVXSSSDDtzIBNZi7Y2Fz19lmBt
dpw1pVz/2HrIqsE6W47Y7dBLxOSfI3xz0I0NSba2AvyiQP6QmftMncz8UqiQYgdYdGYPfLGfhxk0
GWtYZiM6F7JnXRvpFWhJ1yuX+cgGmFVUrb45jKW2WykJmYPasOlkaR/76S5vA4LDxlWMTLBB+KB4
3JtsEYakI3vN4aVC+qMmiybXlg09ZwHgNdDpjbPoNCb2vXWwerSmccrHbu+H+dLwAPuiR7ZiZdYX
IjYnp6Eb0RrGCB+lvRls9IQnggorwfdGC+YkHzHuk97rDx6mIGibOwOGgBwV89qCKQr3UawxslA5
Vw4YNjLKiCdeRLxGgV/sOh4NChMAeiqZlsUyzCyMZ2CJQNvDLV60NiAt1hejQnK9EAGVZNEo3JQK
nm+73Sn6S5LfI0CVXJw9P4oFwMYigqCCp1Wx9GRi6lJR6FyAEZUSS1uQjp/ujyhLYmQrBnv9/hT6
TMtZLYWoDX2DNgllYGSzKDdY+0FtZG+hMzfWw4MTf+T0VYND50zQRn+QavQPBEOOJnQa0Fo1RmeD
garJmngY0YnVMJ+TaBY2dDg9eFfW6nmiT1WyKWxwYQN3tkq54bwctEsF6WAKUsIOgYL49+h0WLnz
6VLsN3kz9yNlYmC44gT2ZHpjOs1gXLjjdog/i7Fa8IPOidmcxwbyupFCt/3Ra2ZKjEnCo23t3GCb
4vpgmEqlPEOapFXs1jk/LPwKvehG/ZtvrCyFDDA2l8TWUxF+teOFojuJHjke34YMssBCZMdsAhla
IHUzz0+WFekONp9IjNcjJgNg4jIoc2U7xGNnIUQY1joANy+ZV2g7dQYhUiLfmSg2HIvi4x0F14Yo
BAkGvoW62tL52NDOix8uoKGNM84H7dmSYdQJ+SW/YW5SqoT0oULSEpM2yGKMRJPBQ/KO3WOgpmrg
7Q3Yr7mu22zmddJcDdDbuv0iRYI34hWw0lXus36sGK/RVCLMzpEoBANVCWggFT17qgBMxUSZAIFq
RaXGo1Qi10IvAEEAzUPLZ66nKw2oV+5GO71U5kk50G3QwDEYnBfmtczZgwW/GeBjkxmGyhMu6F5G
ncxG1rmZiIB06KMrPkAOd/CF5XAJajpjOhHFYuyGzDQjOcNB6pCjXbeg2FkQjH3qZfRX9Z+evGys
xIJOUanMg1lWioqV/b0SP8sW5Ky2heF1g1xf0QkDBKJETL+lgEkxI3Kl4xJjop1XlIYWOrB+qOYe
uL36VSdbCwBaz7yrYjcnc2tn/KwaIBJNtlZdK0/ssEZZEU4xY+FqynhT6hIV7VervH0PlmjCx3zu
bFJMaSWrudpjCxkJB+jUbVx+1CauMNYIXf3u3GfbHxz/HjvHXHtk6r4KPpTiE2iFXd6leM/Dr9Fe
Kj1VikHDwpgfaUKuUg9WYAboP2pagp7/nvWLptK5MpBQ9O7GaV3WUz96Bwa4+20QrYkJqpiJyOEj
5p7JLR4g/JTnlC8liU59wUZffaU2s4dYuecheFeYI1gtZiEkBTfFbJARSoBsI4Mi3svfgmrBMtMw
9wpEqcECdjxwi97THFFfwHf3HruTZX4lqKHj0Z0L84ejB+hK3gZElT9fvTWNAtmCmZvPMBZiUo3L
MQheQcXUnkgoog3Sv65BPGmidlA+K4wGOeAQ5VeJ/mymUvlXigw0pJm7yckblwJXAOmQZyk6KiVM
r88AVbUw4amXIAS7jnlPKbNZpAJmSybrEUdo8Wr1u9nf+CQ6vCCsjEHLRRKBXME0NTa9fPbyW0KQ
LvCjcEsErGKSI8QbyNabxKNsPTAekv1lwmY2OinRsYWoNWnUD1mh/ZcWPgvBmO8I+IVFH6fhUCuq
pYGebdCmSeBObTYBNVWoX8CPlgkRkXI4YhhIZT4LHJU12wLD/uAfIfTD+mS+Ek6ZPqNqsZcaD/0/
KXaM1g+TucaN3dj+QvPMbUq/a1j5zGcU50KyjeKKvRLEyP7LbQUaMJ7U7IFVhgo0hQiGCUVkoc3f
3kASgZut+qxYReVM5IfQiFhs3JFVHBlVSRFhKgedGDbajGRF3hvUaBDLEyuhf+j25NwMSCi7RbbB
5zgmC9jMomJX7/xKKZsXw8kMd15wkcDroWlvtjLuRVw9erbOHLh997j8GcG9SmA/G8YUhnITD3mS
f5XYUjx+5Mzp+VsiWReCCPtwImQDpk4xXW6YjKsQdRC6CpXuKZZB6Qco1PW7FhYzrT3pbrbQlIuk
3yXSJTX1rbg3M3kr3ier8tFM/x09lY8T3KRsRwqVo3uq+1dufKblobE8+EcGQRu0h78aJ0h2DlKi
3v5U/6CTSCpeyzT5la27ar2rfqu6xxz4jLVNEcIoGtPF37jMF4P6iKKdFK4LPt/Km2uBvTA1NBHK
X8vw233COgMKW7pbPsvA3jFNYG3HMqbeys6OKB5895W9LbFbJtdCXLPBS6fvG7Sbkn8mCSLbP/7M
zrDL9CtvyDB+ZFyz6fDdIeRLii9Av3F0RWE4wsWUD7pdEdBNWrK6tvp7RR2QkH5YafreZpHCzL9W
OBE/Za6fEGd76ZzkhhnV3i0uZvOdFquitzH40rcEmPgIjU9Hrn02U0V+V32LN+aeZs9hAAfVXY36
IioERUaLu8iwbyqnNEpmpr9TlUtrXGtmKDHc4ktrkm62sReqdwjbi0rxPmzDgl7uQEI6v7aw1x1o
i/HkMx9x1atmf5a5MjW4U+PoiKGNfaIjsws8lpxe5XXwv5PkpSQrdpqNfknQd9OsG+NRrdc48DR1
K5MWooRbVx4w1S6L5hnIiB13cXSys43lXnwGb1DtOndbsqpsD3mx0CvgC5vGuGgNIkv5Ppq3Dv2C
kh6goJe0jLbC8KY6Zhh2+OBd5Vmnmyrfx8pnMB7k/qpzEDTBnUdG4RjA/1w4v6pj7JQRMRs3pvjj
aPSiVfpuWeta0Y2hCRj2wPuT2gdjeWXYByGL00kOFoGSzNN2Jss6zIssUTwMh8wuu+yWKzfihRDA
Hs0QCxK+w/EkgYUUS4ubaa9rhkH6LsbrGy5yh3WFsWO3PTQfCRv5DscPna3Qu1I3RkvXOPIfyugk
OzeTUaxtMKJMOdGRJsQno7xb5sEvYQ6d/WKb+Kj41/2IJHIFXM/2Tz7yRSIjHO0YGvbMlanCl1xy
rMUtVL89tPyuO5vxG7BDzDeaNejyyHLpc2otTs/2ShB2nv7G8DWLn4jrL9n7XjBvUCzYvjVT3Ier
r9oSDcqiwLLkvKTyPXivMXyaNt5UaeckJ7qD2ZIKxIdtXHKWZtpPzl1j48HqUdNUGVqeLpwHbLcy
72X05ENT6pGGg7Yziw+DT049HWjE+sFXXpH/yNqnad7zgQXMvEznmIHcYVu3OzX+0tnOp0fPvxj8
HqRsM1BQm73e3mTulfCbw7EyZqqHJ2EasJYCo1cfc33PgKViUoyBEJkpgoRXgoLSdi8OC7TKvYQK
9RPcDfWquj8yX0B254kokove8IX+5czKEDHy1WuIdMHcNhsdYbnHU3uy+63nvvRqkyvMx7Kvwfuu
5aXRMf7O911/CImLaddheIRnTANvdysy6jBXc8BHv+Jtak5Vs/fUnVp+0GPLED3D8CnB36SM0rXv
tnmE8rJANclaw9nGGRvidaA+eFbj/Lsq18jyepvM0WSSIUEiWAInCanGDE8eAWYbBaydci5wTiac
xS1sSHC2kNqnJpznBHoYo9AZZWFue9PQtplV/YoXTAwP8ppZ4T40tqmy5Ghr9EdOBgD6RSP5K1nj
B2RM0gFOUaKA1uEny5UNYcietJZNpl0oUjlN7G5TtZ/4IOqRGdfGVXYMDx1c1aH3oTLjpgKeVB1W
Yf4ee33WhMmUjppM1bXdEDiq/eoiUIGapkPbF8GvlW2hsudEtayznV4MBgv5xg9vok3jh23LN12q
B8/dZgwrCqMWxahVkpfhor7apfGvhiOpZfwbYCw0gls3fNDeZZQ/4SlMzgS1pe6iKITpIfHYau/s
6D+Ozmu7VWSLol/EGBSZ16McLAc5yH5hOEJRZIr49T3ph9O3byfrSKJqh7XmujrZbydY75vvo/Nd
ud91+Vcj6C9WYiBV8JgMP54aVxhcl/6wM36WzMOcPqxvro71BhespQoxGOYnTxhWGaN/2CbCTbyk
ZEllhyg45voQtaDMdoJAHx941W6cyYZ/0uoaBAy7b0l4yV4bchegKpow7pDYUckXf1l47VD6Vt/c
ovzmh/iphIMDqGZhzEIyfqiYikiWiWderudtgRoQQunxxFHY/eOhSeo3noHMvjcwZpWvE3O9bG+5
+6kgHPVZxmcfJjQ1SnNs+JOaLN3Ni4M1tr3jOqb+aMCNI8IlGx0yGZ9OjSOBDQ37qH9s8KBvWKQE
yR1/kvrPKQMizonJR7lycMmXRJ2mK2AfxsGecFFwMGZxxRql5ULgkZmQwkv/tneqaeNMKXqQ8KPP
57fQs14rs2HIxLLSmj+DqF9Yh48Bl4CFwrnLi8vEr+yiXxVTN+k7d72NbXQIwAalx9a2eWRLxBzf
UeNSQUwHV8GIC8f8kAf1yRupDaryHKGizwO2xAEwPQPRN1KAEVRlmTUPnh89nKsuP3euv7ixNolZ
uOh3vIfUd1DOkW/FL0G/l0IK0NKy9pna23l7Ggf7PBgKD92/OYi281RtDYaUoZ+CMERFmUAISW5j
RIviYwZEW4Cjdee6epf3hFA0FfHVrlhX/RMEsv3sJxcRxY9t0D3qEQJHONFyn3V+jYFK9586nC89
xZFOAAkoc9NRmnbVeKzlh4liIJ+oa+E7ddaukNldTiR7XaBNcREOE+rm9fcRZ72gWTf7KwaByr+f
4nGfM9rTCRARpFYTSx0bBlCqP83ycZHvSlwwitS4Qln/apaIhvWsmgkO2PSm0gLnznzu0HCIEdOk
Pofzi8zi9VwQjVSSyEOel3KmlVlpVMnToVVfPa4wRjaKTAmsfns+ym2ZYVSJFmtc+R0DQ6YdrbCv
qD+XYQiZoFCtLOR18U7xg/KSkFoa3QmIOkbitWMh7AJcb/TTNiS/zCPyy6U1dCnGKoSOvoVrGVlF
S95MXwPl9zdkM3Me8UEzi7WoG6MR9ERUz+xwCSDSQ381Dex/Xca503rDEya3Pn8ymnlXSpLKuvhs
i+kYtN0Vf+JcjmfkmWczm3igxH1R6Eca4J1DSh3OGlyjkCJGcurhJ5Tpk0m2Xx0Yb9k0XA39OwZy
P/juC3hdN5ierDg79VW8d8jR0hh7dWafa6d5Nur018iIu/IWeW87nMMXf6w+64GYXm/4StviWgm+
O9Sl2PyHoHsYjPEyCHEpvPmSKCTGnJI6IWaPTVjoLTZhe/pu4Tt1JBstGnxzg/ChIAUpq7PPtqk4
RFhbjEQyUNAE1xAy2EiLjmSuD58ENLHaZUkOa9kv5E3XrI7uAJ19MiHYCCP/IOkVc/96kOp5Ssy/
zLYBf6n+0oZ/oxiufeA8lo4LibZfe868H0j+LtxhHZrjPQ4zVBEmtDHbQYhHedHzovPeZaeACrpE
AupKtY74Tg+eAX7Wf0fxgJMn/7SjM3AZtlvuIoFxIGO2IdFNAl6J8WbJ+kqoDUxo+5zH9bULMZ/l
jnUrJ9WfrHuo+9ymdXmLh7nBRv09GtPPOBCMgkDxUIOdO3NlhkzlQ8aHWdf9a+ql3ECkk5WEs9Uq
kOcoml98mZPdMMlHAhARNhnOv5JU30TjiBs4QYuagF2bfavAlkMkzQ4OzdVp9inVy2quWNU4bnOs
0ptNSFWIsB7wAHktch9Yyd6Zo6MdNIdmgtwLbQXJp67Sk0VL22WovtCf5AHr9iA/zolLutEArc/Z
e9ApQvOuJ20qsnHfwSCpWI+gruId2gWtPJRDup4rnPa6eTQnjONpAvgkXuEsOfj2cPZiWPmmsY4S
710C5cqifCUHnjOyb82h3TVeR2QmDuG2pwtLz5KGbZLlEazOkyDAnS//ZvaxJDsCGepz7XT7qcP6
1JlHkb6NPV9u0YinuRvfzaQl54NWO03uTSG+a0S6xSmIIpSFQITrcVNn3WGRAjCW73jTmDuSvQZA
flSfXsxy3WHfkTYPcdUcezl/zyQk8Iw/hI53GDvuygXB5nFDO9W66HvsSnjjUcOIfL5rDT5vdz47
iXlyY+vU+dA9JHR9CgSf7b6TfgzQrjIYSzkylWSixvYg/QznrkovdSqPA8jJUSC5BY2AdTCqpruR
YWPi6r09dVsjhtbklrsUQkCuwwtdDf6sQ2zUl+X/9oBS+yolRXhgxSEvbhfda3byzThvssBgyDce
2rRFI6SPMyvAgKlnDQqfyPgtUCWiSIW30qD2s1g8WA1gnfukPGbJNrIvxCfzx8Q5wH/ouwerpI1m
zqIvZIE2YI+k/K5G9Hngzqfwp7XfmqWNzD9LY+dHt8p88d1HvDUieR6lYAgM0CI6N8y/m/pLMo6K
Vc+QncGW964bb50xPJgeEs6xBNZkLYyVD6kjTAScVRaYkLKwAZsCB0X4gH+2C48DB3ssPzr7YYHX
uxEzFPPo4PLqi9dlshmHTyH9gg1aY2wfer28IIfJaE3yatuAP/M/Yw5bzeycDTsNdtKRcwjLxJaP
GvcYVZGe0LffkZ6FJ5866JwQPBEDznZqEMRq2xof/BCyF5LXoHiuuHgq/LY+Mbt6FXJJOm2ImPyc
T49+venM/Uw7S+WrSdh2mlcl9nwcbXY0onsRfzbOn2UjL3/2nc/auXo2vSv0XhPlrn215A/f9zyG
eP2Rg7WM/TeYbviO5hbN2HkrF5LcXQmUsE7kGkR/NzItYzbvbZGNY4IxWRErdRlRebkJ9HEGBQUG
BsMnjaWryP3jAQ+Nf14HlxA/iobCoX1o61izB1J15+yWekyQ/viNMAIKDcaxR+ulBx1pcY0Fd0b2
XDI7DnoMIRJf3ACyuV380beWsFGLAonLul5mbUyF3fnLBoRZMVEjsschxscIPnyFGI19UR4jcYqa
1VeajBzLap2U3iYjiKdhPecZGRnV4SZ6GG0Wcircy6nDjIcmnDcXXSmJCzxF7HNGXezcKNumenHO
NluP+XXQ0y9MB6QfJKKxICabQ+HgtaMbqGVSH0DCFkCK4yPY5JEJe5TaaJH0KvYI0MD2Hj4NwW+S
cymabMMg7ziMkt14ZOn0wtufbiXito74rHIvskfDeonSnB3FZ57+mtZNdDQUD9F4IFs33KYcFYF3
SYOPygUOFH8700OQ3+M7YYVIIT9XUInl14J2s7C0dXdj91Cwg5lYX/3fb9PJBfl7LP8N4rUA9jfT
LfVwELL6tYhxfd8oo/LgJzbfPAueyIviqBbXrmcLo/H0ezktElLz4dXzzz4fQxK1J8/4yTRxwq+J
epxpmwnKmO0Xno4gOCXGo5yfY9jUDFAy61OxdIjnW1xif4VTzVafk2aVeu6KC5WZOZtn40YYFGL0
a5LjbjKghNxGlrIBwj4ex/CzK83trAQerucGnUyT/Y6ks/SCQ1f+ubnL4o/V92Rg5FwZDkFVzEir
7BkdvEbx4nofacZLm2MgmuRZMZTtfpUP4R5pB+tM7C6I6ddSZ2t2eNvSC58mne2Wr1KX1JuFQabF
JqbWWEZvbVDt3RgN4wjhS/TkwUJCVahPEcZam9lKNkyVMMsk2Hiw/1nFJqysQ2iQOoied/S4UkW3
ntzomDBtigbnNKpq47FPrQyAZuSgeiEjSWfYplzBA0RcJx1JAuGvtYsN/yhq826Ih8eRbVzm8rBg
fs5J8BwTdaBnJr2ILKc+YGV9jVPOy9m5SKfaC+QbRoRqnhLDF8k2MPMtr5rM8WJbNtTKQ70rUm8z
BxnCF/FeSVgn9UhwOOS7YDcN7iVu8GqVCRuQRQDBSiZ+iaFaBAqhHmPfAfUH5cG6itONrq9uokhl
JNUuQXMjt8nMlg+7cuSisEPgm9FAm6YBbVBtLX4L6cgTbkenuriXQXHGAg1ypDa23hy+8q8O0D0J
FcVz6q1mE1WABRfEgohVK9jXxFxBCnEdqHCAEHKATLOFHnjkAEYembEwKgdWbVhwqmwDt2jVwgVz
l9GzrtclJQ61WaLPIwkwaTFctJw3OSqPIoV8F7P978V60NNmGKKjwQQIba4ALtXw88bB30sQnm7W
7YLJB+rJit027ztmaXOUb8JVQ36JEzkbI5g2U0i+Ol22B6SSBmfjVsN+GrC9oMjQodz2oCNNpK7S
txAvzbhw7jwP5Tq77xLUW6yDXc0kiJHFFLykIj3mdbCnL+nMcu13RL8Z/q1tw7XJYJI6nV8EVfA1
Sffj3B6TgPzP1WycPRo6j7JKsXycmIGEgH9MasmY4PTfgUmQg+JkWCzKf4Z6MyumTmpcD/hilc9+
CKNiKLHD9V81TJrqHjJtwA7O9lblsqJWHcJi9rtEtCXq5tcEFH9IlvsTTlG/u3e6N48tURkdWu9J
ud+O8dHT8yuTakY8Nuqa4t3FnH9yhdraj0l8F5eKLeHc85raS+UazzJtDsxnyo0iibpo5d3SGlbV
vA7x64yEpJRPNkCZfpul9z1IhUy+W+NzI7787M7uf91iP8o309im9nNAgmexU+ZD03znwWEZu0/l
cDDp5GzjnA5rEOaReI0gBtePbqc2Ockqov5W7MykRnAXfHbivJiOYnDpKEDN4KsYUIQ/hWw0XFSG
kbNITuKV7spN6BO6/p7Y7mpglKfYzQ3ut7l4MzEwbZ28O0oD35ykoHwNzZfWECv+B+A9rAh354Ro
lrAluI91gQcxP3mC7AXUcbSBHvRJShJP4BA0W8KLSApviDBmC7b8mDzHPOFPrCdDGoxl4r2XEv25
3ZOzfrXDhymFsU9xqYF940BkA4EUy/Tyn47duLDbg+YINZTLal5uM7aRPV4j49IKNH6DPsYNKSwp
bIM4ZoALdx9WZAkZo7H0usG/54ysw7yXgvuwDTv27+1OFPNuDO3NMJpoU8dtVbVXw/6IOKZ9Bq9g
ymU4rOwwRf3V7sLa3vZetLYjuRXaWfcq2PZVjSb7w55oS+DihOGllS+Rlfybw4es9JHq+1A+x22D
98AMIg5VG99D9q07DG+Kl88qb2ypA0GrOwNhPsRSZ/elch4YDZtTxhu+lBrYPcjYG0KCU1AR18hI
2eSCm4RVTzYJjXWBziVPpl0eMbSP3wvkTimyith5s9AKo7KqST+b63I/6RA8irsZFXwm1BZyJt9x
GglsR3yP2bWqyTYjUYOc3txCtFVgWGdzVbKGDzkee5PJtEaF8jdSgQ6kHi3nSQq3emT3i/9tWbM3
/cQt/KrZEBUBaxZ33rRTtBqrltg/jJS8OI3ZoiNjMmPrLFG0WCcr41GmvDZWicVf4KqjFd0p+Vql
qN8wclDeaePU9+CEfio2ZKWF8Sb/szSlt3ifu47wpHiN0mwZqFbbvvH/OXTg80h0nSH3lT9vuLPI
BTpruN0eSaNV3J2bITgFLRYLq9tJgjOmHHSoUwmWG+xhsnOvEpKgup5LYL4HOfeOFCRn6uxO1rEU
xZ3lt/eSF05H3KT0er7bPmSO8znl9V0FFGwW946ADePzaPyzanwRy0XvZsZ27rhmWkYlzXjJhm5X
deQqZeISh8m17sXr4jyyJSJHK5WnIOOhMCtsIUTUW5flCRCpte8n84f87ruojMGZBfvGnHjQNIwv
D8yavHgC6l1ZH4fZe5iduyhMvmZVXiMGU7nRvjGvY/JcQuLXICWi7gdkY6Lba1Y6KCgAzvFTDTF9
L4PBTncXFcJXShdeQHOJia/OXsIOyFaIbjl7ycN042OLUun42pUtmBOqleGWAW1pDeeQTezIUUQh
q8JcqKZtGbf3VlIhUs/aEw/QuRceOhOHMw1JsiveBUKMxWZgNO+mz+7KHSDdzidRqQODVBRYiNbD
5kF69JouN9jUNHcNjahMybLzslvvNIgzYvunDeqtG8dvTuy+RmJ4itjFheYzAQBPGW/SZIDaCpmn
/ZM7y+NcCWgeCXj9HtA0aIcpWead3AkfWKp2ZsOrLpuLK5bvAWVnIZ7LEDGMmF5CgziX0aJtqmT2
5s/pLnCojD3nb4jLg5nVWzHIbTNET2Ppv/Jjr8qJLzaKqLhGLDig3TQyWHU5xb7nDfdhiE2vo5Rn
4/XYyJZTB9VvjOGwqSAvIuVO7O+kJTmsITfIN85VFmyD6hGG/zogD0LxsKXsOdu6PftQsejUl61Z
9RSjHp/YotldjZf4yZ7HhznFKoadz2hQkS9404QweQREDOPTDNgJK8qeG05Y8q7s5xtSOOrz6Y5v
PtrEm4ndOWO8ydpyM5Ei37k0c7N/VQgoTCsF56ru8FFvA4CKXnHN43yHs9yIp5tGpJAmzhaNK4te
cuWj5nlmjN/FRF9a1nlS4Z2rmcR1TInLUzQTGD7AMIWu6IEV9UaEPzbHYm1/zTRzAnNWNJh/jZlt
xODu094+Tcp+yWJz63buoarYepLRCugf5cE2l/Gz0PqCDuIvLp21neiDhhvvD9uer1tPhDqM9kwn
hxqlSII2KyVdTFnZdnb1V6KD7eA/IfFb93V2aahtZHmewoIFEQsPprIwyw8+Vq7JjRmH5g9lTzZB
Hb1MY2GsKUjuB+8sQkFkvAT8I2jamF6ZXkfJTJY0umh7zC9B2j6O5Z4YWTiSY2Rc8gJIqI0g5SsI
xr3N8zvnOA2Bb0i2xgHRuIrLvpiRuMziXA/Y4joTIa97wof95nb+3/jnE2xqBcyjnDs2owL6BRO+
lRPcN4P3NC32Te3+LtM1S0Uni/1CndQP9eyfzci8lOaEFXPa6REQl0cydtk/LOKBmq5qMGaY0MVD
UEDXK0BSOYGxtb12L6r2IR6AMmDOFmGmtzQj/1qAASKOgBT6UBntrQZNIKb+BE648+d17wRvZYMV
NGJ/U6p2xUwC5du8CS5Fgew6oF6NMSfgW1EOuihdXUOUajJHbYC20L65fbMdyTzgtmLdl3orFXTH
nh00DHsxKbA1IaHnuDhUyEa8i566mi4i7YZ1nU/nkZUQie+ftSYnrj0FRb53w/Zsj/0hs6EzM7Ps
3fTcJEgzO8Lcg7t6xKN3Fgn6pIL91eASkFMdtAHVl0vHkKh+POb42lqRp57j6yu5BMk8qFgX6E5f
otcMwWI6fXdVvq2mcAVKzh71Pp/LrUI7NUmHqKsAtoANZsJa9Y23Nc1+W4FfL10++JxdV9TuTAfx
Szmucwj8+bijmTy0pO5qZvweMd8tHTk+zHNNMJVJV1ZjWCjVuw86scUABMY0+KgDKO43Iy3ppNBG
CBTJcbLmI97KzGP6l6+jxTiJ4q9uNbiF95FshmhN9HyIX09DqZ3AjC9Vd8Vgk+SogUbUZargLsQF
XHWSOYm9SNYQYdefukGVhXxL0tTapLMWEsdGBdtxZgzGZl5isBU0Rzn51XOCg7pPt2++DVfH5MLW
IcybGusg8lVEktQMRKZ89825YNEdJB9T+tXOt34ZEeVgDD2MPvD8+G1+Fka3Lilyubpw6ZXsG8tt
YGPr9E4mayjZBMxnGLibLursZ0sme0M8Wh5JfY3U0LQpEBNbkLLTWeQ+50vYIBENZTfjQwjpwIQD
66syqv5QtDj6QokMyO2AWHuw9sfy5jdBsnZs6vXkLZ+9LzvV7xlImLUw5dqfMfxqq+bnp/GHbaWU
XoW4lw0ZP36gUJQG8E8Gg1cL+MhSiDlax3r0aiBnecCwpgQ0V/NbKJVLGegjyC5MBYkmry6i1g8t
JMi4loh2u8Lfan02Iq4wyxmDlZ+j8jQIVO3nZauS8SVLHHgpswyqbUH8iJ0Jay/BnYR1xakmEH0H
Ch1m6hQp+2LKztEVyd7j8iENlWISwm8UK+IWkVaN3uAz2lbr1o/ac4m50PIdkjuxMhu+81UPPqjW
kSDHKHsWPpkVhuq+gfat+8zbKmFtAguzMgOmVUCDUEhkA96P1y9wECnPPEkLBdkDaFtFeyuBx0X9
i7WZTPogRAwrP7Rf3KvKeFaOC2gnpucvz8mgz6lb77Ohoor2EBK083QO8G8lWX/gjRXbNKfmccaH
QPvXtIggdFhRD4ouvYZJ8uiLfKNyvPqzZ9Oqa5N1CeIAPP+AJhECDgZyBhEQFjcu6FGCB6QHPySW
/iHG02wJHBu1Du5yBQ5Lg7I3CdwYLMbWlpugClz+UBQpK1MfQEE8coeYiHrdNDg2HWvVpLpao/tn
e48kcgBnNFyif+KH2YQ7nnpvPTG2lgfdn1eeXrWVw2MaP8ecyAQ2yeWucCCj2Qlfkrh+ttMKG4o7
7pyMh8tuh5Ph9/YuLE5Sp/kp76Jd4DNGzn16rDgzh/2Yx+e6Ar0iZYRsfB1wb67GGM5nagLFLzIC
weYs24opAfQhbcDvUb/RDT7FgEn1yp6cbtfwFNVL4pHbfMWdrzZxMi8a9Hyv3IVeA/1xtOZ5Pc14
NL1F5UQul+jksNWFMW6CavwZ6vxbW0RyeKKlRWeKbzGmN9OXhtTvQzYHBHJl9m8ElrL2WFZ3ETtb
u82PZo1IzGd+WAf1nVA1S/UOGq5UALqUr6GF4aQIWAis7FdK6J9YlzhY1Iy8QXwWAxLtoVqnBbO3
Jna/26oaNg1ISNPlbergaw2QSsRM5mJOPEWbZxbcG4V2NGT/7qXvuJOfZ7+zMKrn9E8EoZkza+5J
RO8uQoByjr+bHEWrskmqSxFvh3l+q/rU29syOhclizQPeFY9AV5sfG8fsWJZ9wUNne04VxPCHLu+
nSBbtPIB6zNGm/eVNn9RbszZcz0jHJpi8IujnG3q4fkSDMx02n7AXSuohYgUyuWnm8FoHaLn3oKZ
m7DeFCUiy17EmzEh1MPguXe095Va/SltSCIoZpcoRYwTVv03RNHfJJgHjNQFskI8VyvaUpQDRSxh
JfuXllZr7ZvI8UPzI2LaM45IelLLWjvToqa2MC5LOzzWNrhzYfjvIdy8HiJN61xVQDNhu9EvZ03O
hcWgon1y8ZqIfvoRdm2ANiFeEGqW5YOK4ALLInNmI5JRk4QvQ8uTUYwfqYfNOJ3JhRWOf1dWz4rx
lJf2Ask3H4fjM/4zdiVV8b/A91Z2GQPiN4kWNhpC1oRRROcYm5oNUS5YWGxzmbPyyYZbH9YbF5hV
lBs0bGinu9iisik13tu+QlPR1lQLT6EqT74D6LolhjtVEpRNj3o2Kn20SMN2LBwWmlMKeGK2z2MA
3cKqknvXeZc2OIAoAjkaLbrugNgICAkpKGrh8G7UEDB8f3zSdnW2Hctc1zNhpmy3Wh+KjcUKOKDp
z7L6jTXtfR6UQIEj42CB1A4751TyjnNyMnNqs+ja8+WB+QmV1bBxcLhtvZ799RhRwXsG+7NC3lmG
MxOp8lj//07UTrqxGvuoOuZGbUNYWqcRebjGQ42sLqPsYn6KZ6HLsXeN9DZ+4HboQZ9qZgwZ4hks
bB1BLy7ew6HG+75UQkq7r2GLuDPsDyKu8J0if29ipl6i0U+ZwOzTWhQreTPDZALXg+hKOOW7k8Rs
0cYYU52StFEN1C9Ch6ZZH2zZ2uvC4GSvcdW5U0QiNqMXo0B6MwQfaYtIcTQLVvWuU6MBuetnAkGs
IGQsb0CcQ4Ic97gQTWjdy/tICP3aQwXWes1Ti94HzhKbJScsb0XUsAWzGdAlD41v/rIcuAZNQ8Bi
uCXaF/F+OOToQXHReR6nuy9QDkZ+vJdscsqWHDKVE+0gm+7Ic4lZMcGQ1i5EndGCggEXcEoL1M19
GKxRALxkpj4L7YItIhKEs/roIP6lWbsVPKZsx9QqkWR9VK3ZbEyTmGEtf9ye1ILJqun5wPGyfatX
DfPi2nD3PHFsyka+6tEIhrxn75+lMWsHDE1WaWxK5fP3HYGGD91bPRFnFDbfyGqZrLZwHBWk3KRU
r73FlNbw8Bi69E9+HCHpZTbU8/gwo3lysiJb95hfKcDL1TBgLArTLmYbIa5gREtfmiu3CTMCipkr
FmTTolhESZ0yqK+tinhLEQKQmPsNHsMpys217n7cIqIIdPqbyylVt3BsOvY8buNcC0T+vV0AKp96
bzPpEhZC8BiP/hIwPkMb6NlWZ0g2kta8pTaVkSMGhRAaZV6Hopa6e95Yhb5hnFNOCvXBix/tqnU4
yJAvqcQ/eR3b34jVWDerZsWXFFN2f0lNRtqW6+LbtlwwW9mRGAbMhiy0eqO9Gy33J5rZP/TurzG1
JvvWkel/xpjM8dx9lR3yAYK8br8rA4HKHC6MfTqVzrwhfp3ZA7phtjO84I2CAWqc5Jvo5ITlGvJF
qClkuIecaarCi2weM7NeMkAAQyUdvqGhH58r2AOOYtONi5zYISudV0+zVhmezwgboYOM1pXJixvY
8d6zmVnKPvR2aZux1OrxQIS1c4i4Us8G1LgsT9/twn2YGpO46/onabkyDWXx39Bfsqxcvmkz1BH5
UhViOjfFQ1xGfBomc5puhK3mBxClaFn7uMRcZcVEZGKTMCULkbmQzANBYY5lTKwvXAEx1RwHxGYG
MwM21Z4Gy3lpoxwQj4O3VxZmsdSKfG/YwKddW+FfHPGkT+WHny4hjDl7BgsPBcRdxulm/GRb1Rt7
l8mjnDNSODx94zJQjB6zwI5wDYhnK2LeWavxkvQBsTKR7Wz6Qd2pRjO2CuS9pUa8WNRdsWTvkDUt
8IyuIwiG+XRlfpBFIVelZ1U8lyOuqqH5wbyIOnbGamRG9kb5iT5GmfdYaf1Z9opJG+q9XYusoe88
urLRe/B9JMRDWWKLog0Js0Dsoo4KzmTaVnGoOyUZvjqNl9mGQfiqDpZrFPDdGMpXt0t+fFtPW7M5
zwqLUEeh/M9jwUyHA2hKuzyRDAPyjmay0XfGXN2Pho+71VbB2koJZIugi7R0iGmUMyMaMDXZLRMG
FaLBnY6erUnsESHzlsC8VyYFvB3DWy1ooJsMdSTmwEgWrPbibk8azlrZBiQXQd/bWcQqD+mqQqa9
EqP9Ndoda1KMBuFMm2mk9qZq+yO49k8rCTFaN6ygVBEyH+ZCwTrk2LSfepHCNWQPOHFlAg/0niMH
fbdMgn9BG2AJrOZ8bRmbwp9uffJl1Pl7YdTvOmVYEIU4WUrZ3oIkxtym+fjj1nkR7nNaQPeG9kpc
oM95NOiNUNbfTOnKY8yNkBrNKiHtVI8wDJW2Q6Q0+S6T5T5vW0iHuAywfpYGHjgzFNuJLGksj//a
BPpGdFcNDdxW2JzL3x9KykRkhoR2nIclGE87TMoVwrw1aOkohObbVsYhXZQWyaJNTiLcOu5SX89M
lavF4N617QeR698+GiZzDk6iz9ZD5zbo1ShGGK+su54Iy6CkQp4GcR1jFuSkuDM7+HbcQADX4tXl
4ZeXj8QSToRSJhIJEANJuBhE28ql5GWOyJKJ3AFf3LeB/YGS8qua66tndtuU+dIqGx4Nu1/UkS1o
wPKtGEEYJOy12nhGNpAtfeCIQdoW5HVrmClS7zrADahL2gHcZJ7iJPGGbRjD8pikQWx4xwLWB7XU
WWeS3AYQlXVK65f0tNBWwrq4TTW0NYHUxDlYaeXjRCnyTWHw9vopvmYVOHthcIsMgzWSPhvvgy5A
cG3a+KSCYDtXOOMQfd3GvPhKSuZNc8OSBMnkW1C2WM6cnTGmhH0GISsPZo6yiPb//3Naxhtinp/K
3Hy2Y+uZDcY3BvVT51JZWzZtYV783yXtk6TgbWYX2S/57haMSjP9izvvvq2vKYMCADV8yaa5v9XG
/FvYqGJMLIqRehkHeh+n0S+ljaO7oCxrZ3ZB6tGqHdIBs4+SZMegLtfhDBOgYELQ5S6aktDdaYiy
Of/1f97yk20DOpTJbTKxDSEcY2ZYtJBWlFpXwqC/tYZdYBAzYNtY8NIQzYFpclrxbzGv+moT5ztH
zSplckvyEHLt1R3wcTpe5q1DF9ldKXFPVsgMubhY/rLs5ChouiBe10n74WEvKxL8w7WNLDPx+u+h
Ml7aME125VsXpSPZa2e8AJ9eMtNitkBaatYGSckIKk4GmIqh+iXFw1pUM5ak92GG/krPulcIIJE4
KYfyb9V1WDsBaJycvo83AF7BAvkOAfFmSXLvGTvhb6+TR+mYR606zN0UMKULrcDqWgcnMqIhNYbx
Jve4WpKN9ki99DEjVFG4r0Mal2oI8o3rcnH7y1dKu8/4du+taGjXec9nFgb6xe4RkM3+t2m4Ftst
iOOcVe70oWO8pC52vVWs+ZHcPhkoqPxiK5rLqRP5qR70LQ9f8tg5qqJYZejUJi/lthszxoCYwkt2
oFlRTpu5phPPxuqva/ybiPdNZD/wik4qxqA4egjbIBQzv5bbchopPTpGNIMSvzZppJFmvzeH5VGG
0zKFBIdm9P7e9hFHqQFq+kwx2NnxuPYjimS7p9hO4oh91Liu4Zo6vndrBgeaqu2Ua26kkfW+xR6T
q4u9Hmdu208rm5fEfDiON0TRP/9H2Zn1xo2sW/avFPzcPJcRjODQuHWAVs6pWZZkyy+ELcscg/P8
63vR9/Ttsn3g6kYVjFJJVmaSjOn79l5b2xQx6XU+RdB8iEKZ6XOsSj6df+x8iiPNVI70p5tgY4aE
J76brW3NmX2pRIh8YfwqLea6JuIwNC3z0a1APjYeT1tfcfJXLi3OPr7UOXuPKfHri8jOKz79ugMT
+yq2nu2AfWARVxxlhHPs9LhSOlB1hMTT0JpJN1SWcS6L8tvSIOYwRnCY1+2jmyEnQjBwLCfnOmBS
xzHJlalDrpzr5Fj9zG4hvgWE6Aihs/IpnOdgfAwV0bpO/EMFA3OqcE7lej9Bc3Bi+65QCMWr0IKX
NBFW2XdwUipYspVN76XT825qSItlLyiSYufFVYiw8FPePi2abX+WOTjmJNADB8sqblDGmqaHWhig
+i0UjaIpESwwpitVnsVEyHMXoT2yWu/E0XobGR7HXFELGVN4RXFExWjs6BZRisMTsSLfIh8BYzGP
z770vHPFYd9LqU9TIk8XlK4uVvq2L9LrdrAeOuaxQzbVn52adpvw+L3a7cvLiXZ+mzrcL7tkxyrm
95FXlqdg8i7rvlwF1rdFaXvnhAbmRpfico6Zq6o4ao7sD49WQyZ0VFDktUOLowIpUHkEnVbPytsv
LdOXk08vgY221fXq+CIofZ8CPjY0hL87nTI8EgntuOxhd4w8mbS87Ft4B+l2KjCcNQERFuX4danY
6nVhfddbmJoy2pqlT9ZjSdxMkaHHS/quPate3/vzUL4vEKPRxO9pYd1w1oGsb4NDDmNcHt2BGX/e
2QWhYkv1Qm2LbZbjU7Nhiz4v2DztHD8jCz7Rhc0FihvuaPWeMpTPedZ/0aG40TN/K9aCg3LjbUpE
ChvsM0dKkjha90NMaMZk1z2yEopFSzWh49KkWmYc0Kc4PkrtAugT9ksbOxbKgv68hM1bsWoX0pOX
ctIsclC/XrKCOkd2Sc5FWEp2M3MIlaAadiGj0slOmcvXvoQlDpOj2aHnZ/4iS7TO1AeBUrO3GGZ2
omf6tf036jkLGi6wj0y1BaLowFx1ZOv6o9ibqjx2xvm6lAuxgIYZPrB2UeY92IYUFzWtqMbYfh07
QEnl6FyPArmvKN7CqBo30wQf2cF0KAE9apHQ+JkRw8aciGtR5mTdVodK+0hjs5amZ5Fc5mBAwCjj
qKk871Hrsj5katrCKYmOLTtkBCPBt4yRtluiFydtimM0ZOtb5pjMUeu+ihxao6NKD2XnkA9OwAPS
Lktu29iQU+tY5ui4iN3qbso3FQA2n7Ixyb5slWf/FWNVMQioOX7+ylMFImwZmPuLZTNHCvi8xgQX
cdoT44jivjUM+pbJpWlR8DOyiQIa8HtMHJgtPaG05bACwxqNW2hAd2RUUy78hj2MU8wEAsRZi+27
2odZ98nuORslQ/y8xENzTIjl0tROWo8ibRJW1wYfXVwjk40WZAXzPI+bsSYxJ7Me84nqjd/WzpG1
h36gKHYR0eGNSZfrRAlc89Fyhveyw01BLmoRvKb+81RDoHZttBtVlN1FyfBoZh+KVSlpv6DmLTzm
paVY5Zm5+VyJ5npI6MgIw2NTyxQcSnEf52jaZbBa6WPnqXPTw+TMz33hvhrBeSnMUGSqiZ49LKae
sJox5cGkB2IWsHWaZm6MZAD10zc7hJRuHBJYPCQdQTCtVrs+2aY06g5R8MKU2W0ERy+sNBSn+iLb
BH7zoifWb0cz1bfC/Rh3trisPfR4skUxn8jPrFX7SQHw1AqGQBZXaKmQzOVW/FJH7LyyYe/4bbkt
g+2okU+6HGPLho024bg+K1kwEn8TQ9+KgCtaDf2C2Afevq4tOGL2ijY+SaiXSd7Px4VT2IafPukC
EaZhPoHtob8hQ8wHQCxjgRJ86tAvz0+1G/aHlLF64ff1KdMhtcCA0y9uybvCc59E7nY7vWT0HGO1
iyO4Mb1F+KqHcL2LlnQXwOeY4hD8o6vo7kX9Q5ajQsWCMZUzVEzv6+RQgm2Dct9oTBtzFD5OsSZp
KWehUX38VslWU6+0zmMUEkOfYpAh1jBuQlbrmeJHNhG9KdlZQ6vnKNf0lB2DB2k4loZdztWPUfoM
7lwf6ukqDLyRFd0Gga98gtiMv+vrtYvX5OFhXiiczQWeCj8z9TG0d0M5X88Bnr6yUCdX9uMJ0Mnt
YD93S0EK+lAgxC9ZQDBjUQLwyj2oIF0xohqCOlvCqUAevE4AbOu8/kaDMd05kXXUo4QBHFBb5Tyk
jpwdcGZTLE4Sfe+1kBcqTAD469FTzrexqt0zKsrhtMzNW4rqA5Zpbm3nkbNdLJ6owDYoLDtmBPbC
Q6fJMrS34ZyQeOHGu2rs0K+TQ+xYXsjP5HdL2Q37BGW3B7ipC7ieiMeItBiLnROLDyauih1dR8tz
A4L82oeJiLUWwgypGCRje6hQl7x7S9j1nIU33FukdGybPPiYheGXqG3SK6cjKyLy4vCUWBUEFIRy
uSIQDT8dKr6SGT6W1D5dEe2XvKQ0NHBAb/NXtAvgSaUE36Cm+uj6wddsdE8pw5F5qb0dyarp7Ryc
p4WOnhaHt+2DS6N4Denry9iHaqLnxKHD6AE9smzwb0tj7WKTPfqzBFY/g6Qu49dmQNZXZAPYMUZ7
busAiPh0cpvLWI3R3bTgzl7YzSLEy1mnyAmKMvrNEU4YUxa3arTNdoopXIb4Ac7N1OEfZAWTVLKw
8s1AE1CvjTASDt4A1Lur1NHzB7PVKLhyBf9ByhDoUEGRmtqE60FpdasGUykNURxR2Ysr2ESoXo5b
12unvWPKj81rsgSHyMHD0uLSHYZqZ+aHJUiSnY+wfCu5mn4GUyFKyIuLimS7VMiXWJA/M+4/ExyW
saue3malyG+y8Act9JcDYVVXscUm1YIIkdEAyuRyUzTetnttcu3stds+qrS4WvB3Lj2tdexM9AdJ
FlNfBDbRnd9mULmt6WFerv2W82JZL8DvcsRME3prAYCxjITzPuBUr2JCHXSqr7KeA2aixuvOgojr
rJLsWSOj5ljZkfHMXrFH0kYJ05OblRtiya9mrWxj1AOzk39JcYMjdgBHx8K/Ko9RisZoM4OOKkyR
Ir9qXcc9ctKIA9xdQVsvZ2b5Y+rRUqU+SkVMF/etdK7rxWH7OaLEWM8wOQpMLHIc5ctaLtsYlqoS
0x3eqxelvZI5MMZbrivIdw2awRG2e8CFKdvhZEIxM6bv8h7J+2JhoOlCBTc1RKbeATNdZWJ22oTA
Aqd9nbkdAtL4jMYVnHNYUlAXPq6BsQH3joI7iAjrUUje+5DrZkRW4JRvYIamAvQiJMFMMz2gmCOM
JinbfdowfYxLS2XCN0wXIf1PfHZ7p0E/VddUPLuYjShsWoSfHKOraSQ/EJWYJ5roMFfdU1ZDaMLu
OWxNw3+NrXxq6JvEbVvsBq+4sQDGbZt0VyNR2yKrThBbsBwlgWmv7HhP/nB0NUCXZuZqUDT2UNIa
SjtWcqgiZp/ANeMxjbtbNXhMU4WLctL1H8PIIGLvKI30NdiWuZmuMuktR9emuYsT2bp498d//PM/
/+N1+p/RW3lX5jQai/af/8nXr5gJmyRCdvjjl/98LA3/fv87//0zP/3IdfLalG35rfvtTx3eypvP
5q39+YfWd/Pfv5lX/9e7237uPv/wxY6VpJvv+zfwVW9tn3ff3wWfY/3J/9dv/vH2/bc8ztXbn+9e
19PF+tuipCze/etbp69/vpNSfb9Q/3Wd1t//r2+uH+DPd09F0r19/eN/NZ+//AFErPncvbW//PW3
z2335zvt/sOB4Od7CE896WpXvvtjfPv+HfEP7ThCew7bFEf6gu+w+HUxL+/+w6b/jeQpwPNqKzd4
90db9t+/Jf/hOo4jAyegLRqoQL77P5fhh9v5f2/vH0WP4C0puvbPd0K/+6P6r7u+fkzP8bTvS9f1
aDRRR/TWd1e9fn5Iimj96f/hSjeovJQEej+lllwoIPn0EaEB63tHhcNxmSOfzjmRzIP5kClQTWL0
24eoI40jR826j2V9n1dAs/9yPf/1Rn94Y+LfvDFKbi4f0WblCtwf35iRgdEQz8qtdhDHuokejoKz
Pib65RbV7oOlabEo57JKm/gKo+uDVUfq8vdvgqv8y8WhWIKJR6ogkPZP76GmNpS7JUdy6MWKXcpl
DbbVtpLhMDbJl4XW2EmYVKNpLrLT//9La6QvWjlrj9hf79tf7kvftK4ajeCla4Jm5x7zrKNXMGTD
3myZL4e+BKlb9fdeUCd/87GF88vnxuiulKcFH9v1lP3jize1VbVeKoFdIbJK5/plCvDIax3tAX2R
xesP9AzqUVAUNiDvhhA/eTKwj4zk1qOG+PtLsY6Dn25DYLvSodvkrwPi59tA+93JxhmXw2gL/9jH
6kZXUBqCuhXXSVEecr87RIWTgORm79bZq4G0xXZR+cvfPJW/PhCBUrbjaFzDvrJtJom/3pUhzLJR
U13kYChowI+2B42xqW8WhLWFm2WnpSPFw3b6J+nS+fz9dVifth+HaqB8x5U+/6Bd8ta79pdHovQA
g3q+7DFZzEQ2N84XksDtUxDZ0X40ZX/z+5fzfn05l2fA04xCIXkUf3y5MJJ+RZcW0V6kAIOO66qp
q9de2s+SlJgwCurz719RrJfvp0/oej4vipLdc2y5Xv6/fMJ4GL3UTEh3hTNz6mKTumlivPKpU9yG
rU/H38lAWDkZBgOJmA2MYlFKus4cSMKKRAErGG5//57kv7nqvq/Bc/jccd7UT2MhL2OnwlNPpwbV
9KFDp3Q5ovC45GClIPem/jGlzoNmikmqzu5dn7iCzG8hkgMZNjOd0oAZ864aSSbUAccen5L95TRj
i+qtONy2qbL3eeU3xxVbwkn1YvQKsXP7FmsVP/77j+P8MrRdW9i242vqLgyn79//yyXGa127dd01
W5wdE6hgrDwx8henR/Na0FXeNmL6bOTkfIjj5VNQvViFSQ741+JT0rnHNQjDDl35nGtkyImAG1kn
077zKOmq3rulHiXpUbbBWbDa4CTVzUnaiEeCjPJXbpMUUfZUhi1U3sOI3DIuF5g24ah3MIt3v/+w
6pfFzeUZYuag1MHi5gY/jZh+RlmkZlJh6qVFGxpR6YE2Wu6XArBRKXXxCXl4QiYkR3KkgJdfGp00
Z2Rvz6ae4vdTgaq+pXBwngtmPD/3Hx3pmMuMM0z0UU61OASkx9fImo+2hwmoRuEkS/lozZCDG9xo
+9xgok6CKNy6ozrEgpaxiOLwQiRIjtkrpihQwEzP2k13MTTIvfYydIZLkD6JZv66JO3Zy8ryY28n
NwZ75988Dv7PA87FnxiwtXcCJA/29wv4l6dBV6htDFk86JxatM0TZNbvn4ZWZbYTiBcuupL34wdT
9DfjyvlleuGlHcX+Q9lKrH/+ONYRO0YsvU23hWdT7tM5JijbvnVsZS4pvF+PBTKizo8oXS/dtBEz
fSaTdaSbsA3eRF7Ub/H7BgerCvHmVq7alaTGE+NT4ctZyKiNYuYRKVEflMY/GreO9zWbus6f3ZtZ
jE/uCgdIa7bNlmUNu6KsOJBSQD0luTmNvZtdVj6rSepPZl/4I3EUdPT+5gH9dWVz2dsJXzMiHc3C
tt6fv1x/l3UvcYn+ZdQ5w3Xavxceh/NE1YrAG7SdCwc4nE4AVF0fDlKx1s3QM1Z7FsFs+/vRIn69
Iw7bwEBRhQ6Ux6j88c20PvBpDlrzNp1Ee1BJ/kCHqr7L90X7waw7vCVG0ez3VFqr0noLJf4gHcNp
lRKRIc29fMRtxaEeBwum5L9Zen+Zh10l8bAqOv4sgo5e3/1fLtXsKdxfedChT8hPbi5ZHwQPaRY3
qz8R/dXvr4b/60TJhdCIw3lJR7H1+PH1wjwvpyxkEg5m57ZKLBoji3cf9RYaPnu17VSQrSmbIh30
CaYwBdyawWk94PC4ipyghWvaZ0cQ1M8JWe7GLAnCDFETW1N2eXkdW7K6rovwFJd9c52E2gFZMn8s
ujLct1Gqdnokp2gJNZn2C2g17QO3oaF2PdJkAQrb31D4pEgY2PdjMp3CUGXPTqlowsPvpBNIRJZ0
CZ/Lp9NA/t1pXPD6srwsT2aqwEi0ATEbCSnwo0HH7ZbJS9HuWQXRdQgTnSYHO6tgtTioObqpPbR0
dSLTY7vY1Ys3SKqE0XwnpvEqGei/KrRsUxeTf4G3Fwt9QQysfPJW/I/PSf49yz5hLSnYKPzA+aZo
wv7K9ijENgrXDmXiQxcGzT1L166L4upy8ZyZLhd8ht/fVim5bT9sMdjTKOFwbnIEO4yfZzzjSmsZ
427cVk2G4bwazRYZHxYui9JVVsiIkNLo7AXYUHNBd7IJpYtIriYH15J0eESHW8rzN2kS9yjo54D6
flncdVrFr850TgvCU4ouHu7GaQgOf/Pmf52ulWKaUK5iA8qObP1wfxkDyqcEmgiSlud4UbdwwNl9
pg9dp+wr0Uewzm3APr5uv1or5wa5rnhqzRenysEfsYUmtQJwcN/V0XkVCkdVJZCIRe4mqjSmi7nO
Ts0MgDaNvxazb121Pn19F0sTUPGc8rw/IawrQcz9zcf6N0MN7ZwXoIxezzveTx+LFkftcoQEQlGn
t6L2kWbCbMpsEAqScrcPWVkS5uF3SfOESv0q97K30hDp2njm5BmqRboFHGMpd9lYY4ZWot/5dVBf
o437FPQy/xBnzpdaEuH5+3cuPOfXW8Ls7focxj1mcZwJP94SQ5+ZMiqrUT606QmnSnFo4U/d+bLO
t2kV6OdpQlPi+jhkJz2joZwjogdxeKyB0ejqbwQnQLxd7c0iNFh/5by4U9ochZ/e+J1Nhs0Y0POs
pGF/OcIJ7Fe0UkDss7K+pCXeFfi7VIjmiHYtS+NIdBhFwbtoHdpBCojBziruIv2wZH6LXCJcLXKk
ZLBTNdhnlPooVwFnO/WzGmsBdjR8U3nwZWmi1cUhvyYAkvfh6AwQDepv/thmm2GV9aqwe0tlefSE
nW6bEHPCijf3yApXIFMh1Of3ztLexvU0YL7KyL4JEP0iPhVqbynfP+qh+OAbGtmZ62eEDM6PJmiD
a0R0l5kVbtKebm2fzj6XsbjvrcW/mBUhWzFxTqNajUBt8g3oETb9nPYH3ckLd8yvUTY95guUvbBP
r9pesPOqOnBtIGAmV9vgPwp4KC+U3yDWRo91XRMXaejeEaw8BAvNSgn42kWmfNFlYbGxpnrZode0
dkuLigy59ssSSmT2c0PYH7YuNzOMimA6pDOlTascNv68wy7ZngtEs3s5Y61VzryXTk2vQ8DTKBv9
NR7Xm511Z08oksgFiA1dD1TBI1YPCwEJAxHNtxDQMuz2UCyIKvIU7uTgVOdhRf1pQk7X/HAdYR50
e4HlvWcaVbG9GbQLjXZey5/BeDUKQ9LQIyuI2oc+lrzFyk6tTdIFsVsgN+mBB6ZEwO/e+EsVXLQt
T53ApHZMdPHVpGud1YYcn6sMEDqULlmMYIpHtU8j65tJaC63EVpkIiQyCleIxEjA1Wwb7bBC42MG
g9kd0LmdYHLqAoeU1frKiQyE9HnujnSMQxG5sFnMfgpRLuajSxtdF1dTxO7Nzcjyw5whx2TnDU2x
GbFMkhGyy+TwzZqn92M9XKo0JwNu8R982qgX5TBK9u3LZ9OkRL7l2XMBYgRQG1zGsOm3U7WAPlvu
GxtdqUiIKB6lOZcETAzsx2CwDPGhD4dP47zy6HFC7sqk29lLCcKHxLuoTC7LtIHgO6MECVZbyAyr
1LIc2hIEtqg4xcuPKGSbrUIVBIjbpgBchhfvYnGYntpuApdC6KGKi11Za/5uiYA6d/GRYcF4n0Uk
1GU0BIiVCrfFXJPVkJb1NqhGaL9r2owS1qGlVg3ZsfNumvUPBG7v58H+iLBbgGmQ/S3544UmZ26G
E9El4kvegkwd3G+VjQgP1ph3YWbmXIXToJ+yo2lYIZoSdwH9MDLSvQQRI7rPnly61AsOS8uBUYA9
REtEqsngAdhCTHHyp+DaB/C6Hbxz2jvfiOH+YNUWyyQB6WVEYylHJMJOiRCEkdVJ3hcEVDdtB1cO
wKSZXKRWAtBY0/iAHYbqQ78UWEx1hkAjrF+hTeScARh5aBYDtzolMTmOK6epdgbctzHXL+gFWJcE
WZsXWHv0yRfdsAxbVLZgMjqMXzHtqBXy2uK4GZrwLFtWetXOCQyF5POkcaVUmErySlcMQTrfkUG0
JYf+cV8SbYJ1qQeEMBnyoPsON2f3bBXyq2fax26m7qQSH+cl3Wu3j1CtSpo4lsLICd2TuHn/PFv1
+iTfSBNFm0xXeJ0q4iWVFYGmRJfl0SnTa5xK0VJUU8uKh0CDEoTITZq7agX6zwNKLVVfkvub7vNm
eLZ6DCEgHRNkaFwCpwdrAML3XCJ270Qvt3PKLxyZqYdIPHfKvcD3Ds4SSxo8qDjZ5rN3O1blSwe/
yJClOuNb5nhkwElNa7oa0vSVjbvo4oMuK3QbVXCfggZKJ4w5oQPAkbeHfIYYG2gz+7qtLjEmvLQr
76sq2wabJLmtevqUoMjJsoCE2WRCRWlnN0x6xUG2y3uDKhJ9BUraFrJ2SBPNG+ZtNmRYYNxpl8vu
us4WmGSdzVA1j+TNkhYI5WSTk1tSutU37SBPSoCgLUBwnRnO0py4BY1YcR0O2Au7eCLMLMeUiO72
3MWHJlnj7HTu7bKM9K1hQZkRpm+yD79WLtixobl3aGHvnCXGGoLM1UYZHuOq8Ea6vtOkgU0E/ZVX
eNm2AaUMi+HO7bxnutcYkdm87RrUGXQxKd4ETTZsJ7rmF3PePSG4xLw8fcrRD/hJ8Sky1AVKTcO/
jDrngvQWUhoNOKcGTw7zjXdtNeJS1yXE/SUc2WCXN2mXf2rtzNmmy/TQjy6RenqENjfSFmvd6eA0
jGudPZfm3umcL1VYXvsQR4DHjhfA/Qvk4pssKcatpfPjNJlvPQbBvbMGNNktMdj4oy9sH29F7TVH
NI43rm8/z/DnL9QHt+HqZt17dD+gtEwBbsB8xFcqef4R/1ltcgWUh2APkauNCv29kqAQI/FGzoq5
QDz+6C3gQCt5V80U81C67+axRcjfcOssP79NO35xSIdwQ4lP2dkZTc1x4sERI6bM1NlWwELwmBAB
WxCFVDi8jhO85ZzrJ8AIxqBSGmTJAuoz5Wh4fnKsYClOAU4HDXsirJk7V3FGUVm3zMVXhoRCISIo
tQaVSggcbtPoZxmEH2dP3061/bz+RCYnWGVUe2mP2ngEE7bV54GPQPg4AsaFbNUQIGM5zv1GdO6w
zcuFTHuBv3Ndj5rx/dgHrzpC1iV7AOAD6594T6dasmoS7InZ8sW0S7DpMhCmzVycMpW8V0v3PGHI
9ggY2Y7F8oqIfoQh338gkKS3EJeoL1NSEy5mJGKiDBJeP15NGsBWmGEy8Q1CdvWNh+RTgHITV76k
DwqZhZb2atFLucb0jWvdHuc2JDqun+4V3IiQwRep0YO9FQdblsRXz8JSnxlo4QPrTtA+eUXLmdXI
5nq0p+AIVvVGOql/+f2PzvefWiXM4ftXbVyhpVARlZvKXc5unNrnNhLLRmQeHeEoO1P/Wc5Mzkgn
ywjYfk0P4GJ2c3GFmuKR7ox1BY2YHj0EHHg2bAUBMUQSSFKELXSE8CR7rU+TK8ONp1ImPs99RP1G
CrcP7CwNju7sTrf1hT3q8aqOWrY50Ud2Q9+EgFvqmhrVGAbUfdLK4SJmqGDPJFfWi2W89eop34Vs
wa/DzntJ/Jhxyjl2lzpeiJ7IWW60NRw4S4boi9n8xIUm+pOjYmIxU5W9Y86x5+2QRzZ7IzGQe/Ft
ZCWfAz/zLhvLgb5Te28dAsNLp1zMGY83MI0sR+XLBnAHSryaMI0IzJLwaBJ1htnm7RGgvA/7fLhC
6xX5gMNM8r7Vs/u+XqZ0F4lcblhNP2njRwck2CoVzp0TF+omFPnWpyW9us7jfWO8fY92EDu8IVPN
La4tiBLXQcPhu3ZHCOF+d5OKcjyUatyhk8jhx8hdNNjVVTb2J5Xxahn9UeRQUXEqOxQkfY5DCDk2
AACW5yOqYViN7smK2UZlFtFNdJbcu8KpbzEFYSIcrGYfeSMJaljDYJvew998a6fRu+qDZXqUbQ+O
3pv3Rd3nhzIq7avVP3qhIv6/baOYQKSKbIElmRz39J5jRLdpTN7ed2Yl5sjHqgsmcHLd+Ni0INqj
cfwMe+YSJe+2KJX/BfE+Zv7ExvmZ+R9mtE9TpJknFyTpZiZ0OZiPBXL889j7qBDTBvETqobEhOWl
qJdiRx3DheMEU46QgWCQZ6jaajcpPPkOp6hNy5R0mJjgdVQQGFg0n4S0MIg75gn/HtPxML6g+LgM
XEA+VZW+pEIaBBl4HzPNxGtGrO0zAvM47apd1mNnjjUxdG67nHy3IGisB+fgjFi1ouElbHPyu1mK
uozVD2MzxRZMMVjNvmXI3dsqb3cWg3kHem1mCzue4l7Q0LTn6NnmnJCJEcnIyUyWOAqnn5+iar4B
cj0eF8vOT8H6MONcYKsFHe0eZoG7aWuaB47J9D09WMxVVfi5dUMfHjLh3xjk+lMkCVlOJWoXqMxW
2Q9HKqzYLxBS7PIp6K4ajFinsebEH8bRuY5FTsOVFUTUmHk8O0JIhET3zCN/r0ZXnFpHZcA2svbR
WqMcKB5hNqzJNRFjxcPQscWIQRQOzFMPKTvivRtPgsJ9pC/HCMeTtxoHIieJ79yKCOu0D90HDxf+
ZsxWY7YzIqK2K/BGJOb4ApnVEDoCoV+KtrTmGNiUWAKCKhGPdUnmsWcK6tg42kqTjQ+FIb2Yff+5
qkuzZ+MWwC3bxYtZPudBdN9Iq0YHjoY6qbLuZbXVNn4wfCjL2xYL89lgGWC/JLpHzp47s6DkMzq6
1XTJQdYArK4DNCbRwHZoIDoQ2fOt6YfqitqWusP3ONQGJ0lTpvdLOXu7vIOjzQL+5CrgviMwEstF
Uy+RfW+aRV/XtcZaVi35PpvKDk00bd4+aJ3jTAxu+5WiRXOF0PNst7CuutYtNyn0ZI69Q0Zei68A
rejxvlyToPsi39V45/ZT1snrxWKh1UXuXdEKcza+g8wPy6UmKLJ9389rtGVYcJBNCOwoS2+DUQqD
KGi0ThXZUTTZA9cvvk9jQz69xKeYy0Vd95P9NfVou8xLYG+MFyRPZDdjrsz7z5UL9lGF9nxmN3js
OijUZphe2TJXDwX6jP2IfyDY+XZ0EtrgwpcKuc8M6n4wbbkDp21DTCdvXTmoImcAYrva1CD9/HaP
g5pTRZKZV0yt13U0mUPhhB6Gemsmo4EpoC1Zi6VNsOjig/QI+qzZp0mS3o4hDIGuak+etqDvkcoz
xx07haZwnqwYn66EpGk1IyqiAS+Wm7D1BoFz13Yu4a2tk+7X37WL6IBu5STUbb70IPi1a3Z1l6Q3
o1PeYL+QZyNDfwv3ID1ldXOuA8gNfYVgKozX47GecgK6yUJt6HMefFZTcrW7fjcm40OnOO60eJCu
5si8okh5SHU63M7bcJTZVRaTtsIh90u5cv76sQ3eV643njSXnElmBNseztLcEVG00nOy/DijV8j6
HnfX7DtHtGz1vpDYjaViCVQW/HzkpMGureQEp0o8lLXvPWWJgzsfh/S+nokrqLV77usgvlqcz2UE
l6ecc7pkg6/3jkqJzoMUEzWDOFoT2LSqUOiN68HecOzJcTM2JAUWNiIJtilXWYQuW0rO60wXbEW6
gl6lGjpm0ojltNT3MXGbF6OBGg6mozvGQwlGtkdkrlWlTx0z4GVtyXEHJlZvbVaYg+uJL5zLySTv
Yxfi1pTvq55WkjLrvj9EJ9w2EFr7x1Z6ZY1zW3+cqSHugzXjwJXdpQcR67LIM8II9TBddd7EUuww
UqleH+uSR6TF5UPGDQXChH363ulgTAylk7909fK1WeNMhMW8JIHj3M19Md4lSx9djmn6GJAHvMz2
g1f33THXDRBkDfGhKYiGDjw/uAtk9xA2OcvXNCS7wGJJq8pxjb2okeGxA8x0erdMn6ZOPuGiHbax
qL6kXp9de0TtVpyjQ2upr2gN7tOpAFxeZWavE4v6t0lJ+pvs4eQC57v1ohkrT+8u+ywcJ8hs1qGg
+H5VO3ZGPBH/Var5nhi/4RiFi7l2iXjZzI7P8uArUjF0sOzHhjp96kUJuV9wIdcx0OEQui4+1Ii2
0XTm29jXBRF0COWjKSWKj33bRtvmHDpBcVfMFOqRIfIZechZyZNTnxBXG5SEqk0gD+urpp/H26WN
icFMZLP3GxiYbh9YZ2tkNofHw3ZtwQNXGofkJC2ouSFg1A7mtmrIIsqgEeCKlWUqZxMiiPYhiej4
SxWN2VVCLcPBB0vKcpG9YP05g492v2b5fJDsTpa0iE+DjyTWbnx5XeMnxqf2WLLtntI+3rn13Gzl
7LfbLkf76mc4sLLQEnfEY9zPPqkBi4BdhmsGDA8ZrBXXv9DxIZrc4LbWZFT/b/bOYzlypW3ONyR8
gQIKKGDbjfb0doYbBIccwntXwNXrAc8vzeiEFArttWGMIZttC1VvZj6Z1nV1cuaUcQjQIUbpxBnT
ka2xnFibatW0DyY1ZuMcx09yfIr49N+5pP/u544KkalN02cDg4W72NTWAoBFHqK/spPFvbfEHDXR
K7A24sbHfNe8zPpcpdF0Hs3YO1S1fJBc855iPB3DADjZB/q7NTMhbh0TpHqNM18snfM4TPZxKpr4
Snk5eKJytu/GBAF0JPlDWS7wpckykII5wij4qRtr9jmzLeyu/Nm3H8rxWRtUVKSYZV3Oys9GU7OF
Est0ckUBqVD3+34llrRFc4+S88mhmrr5VsZ4m+S+k+FrabtXBYkUpm8T9uBviW80I8r/hAwY9Bz6
hF1Flejh0Cy+Qbn1VWn29lMFemaTdGV4znPqjnKh4gu8Cvj8HBZ588R7lXUSGr7/MYbGiwKABkeg
X27LRi63ZA32YaudS6fgeeYaxpsv+707JJysp5FGD7oYLzpubs3EL8/VIPUNvKr+aHT9A2mzQ5wr
sRN5yamcRC+o24Y01SrWAjQRx7BPw4BRjbunJodISDr3pzGJX/ySIGrOiZZ3B/ATYx6M21mPBsjj
wb5nZ/sire7KypgBFSE5BixNd0PEwZabp3NFw15jjGac2gUDktGN8TWsvb4nQ6Xf+7kwDqaHuV42
9NBMjusGuukgGhQT2cm49g6OMN6ncMkCAwLgHQXFPY0GlEJWeXdnDRS41noNhHn0fFVDdLtY00ec
DznEr3G+50Jf3oNSqcfmLkncH24STkxuJDP80jxMjh+eytj8OU7sEXJZWxwMkWtt6YNwqJC4Y6Po
b5uSSZUkxbUf2DQw6S1w40SkkNaEAPSX8YwmDVmnKOKDkSYy4FxGwWfSQ4WjnQiK5PcJN04rBBDD
THYVTlBeI4ReYTGRWACGXEaP4D/zrhRgoC0eZg3tgQIdjHflnV19Tj29vRxah0PUilvDhYq9tPF7
x+nu0Dtet4mnkYTXMOEUwpmA/G62d73nvlcOqELPB93qsGncjW32Mq0XCggc6MNFHd7EzmOorumv
9IHnoWPH7nL9/WWd/0Acdyie9+Q9ldT+STdTevJ7+6SZ/dExKL36/P2FnEFz9qNJ0OIoxwMSxV03
zOOXyV4E6ST56FsFdEmV0yP5hGbfRq5/ickhXbCRNmzZ1PgYonWjbmTJh8PT0DbJ9AUT5q4FwPPT
bNFXSyn6O4DbObOHdDnFeppudGkSLHeleqlK49cyJ/xOtBxPOcx7mK8OKCHPBGlA3YHpuF4sszlX
5JQPdt/39yHYyG3NKOYtmdPL9z0GwUaXeijfrckjF62n4WHMEqD7BdQ0nUTyak5mubMchCioQGS+
pew+iQpQ+cwDtu3wmTNF/MOzodWx6R5vC3wDx1xEkNL58Nx+/8f3t0Rx/DKsP9TRCG/0JMOZclPF
3bTL08zQaudJ4krfv9j2SFVIPu4P33fr+w46cXr4fpbmLrowbJ/eVCEISXqyv/9+iEXSNefvhx1X
pFCWqbKeiTFkjMU7+ZuCs+97vD5v/voEzhJ4hNPk+gZH1FruXhQYxqHSfT/5FP5UP9fXtcxeOMq7
zNcjffXPF8ZYVyww2bDhyK+v9PpFzfqzqNlMx+16Dvj+xu//+PMj33/yGhnuAHxgE1tv8PsG/rmt
7+/+c4P//DdXi2X2Ln9u6ftPf/2O72+zpVYbd+kwfnzfre9/TNa7+f2nf76dLCMjiFY9/rmxP9/y
74eTKu8YDqo7/W/v1fqA//kJ5phpkGPNQyT6H09F7ac8NX9u+/smsm7Mz8REdv/697/u4F/3Orfe
7NKHSv6vZ/mv77a1KXZ1I5n9/a+vzF/f8+eRrp6lHP5L8n2Df/79X/dGxT51JZ0DPvV/Ppy/nuw/
P9e5PZsUNPQ///T9p3+/nj0Ol+C/pfAGZGlQD27OY3zO8HPeNMhwLP67QlXEQ6aHYlTQztDHacNl
KtIbxE6+/xovBnXGejpO3VfVKTbIDMw3rVk6Vw4n700hzOY278blHAEoCKqRwoRvQf//xx3+L3EH
hdeLWMj/Ie2wXX5/xMn73wGH9Qf+yTcI7z+ei23M/yuq8E++QVj/wVsofMy8mG1IM+Cd+K98gyP+
Y2I/9RQ8NMYW0sES8l/5Bun9x0EXAMbr8GP4QdT/S77BNr+NYX85fkxL4Irh7pFzwO5q/ds0Q70a
dy1lx9lwptsoa2JETznl1On1UE7fbZfWe7cwifWZ6X3VvRZdtkJTAVDVNjCu2CNIRS0BxARPniJI
WxsGCy+WKLJTD+S9jotHqsQBssYoyTNNvGaGHGCWP7IHx58+nKESpPyNe37gYhYEvXusOuR/MR14
1oXyFLp+KaQllQX4h6K2Db6lpxbkvBCcIkk32sz3gsoz3+mSpLlbBgZg2F0SgxUaBKxeJGREBskk
cLCT27GNnYfSFLDegQbHBv0bUNZgrupyvyw0ZNf1eKuWilgnXVMlrtANDpUHDo5kXFVxybNWMR+D
hON2AzvtEHzLVHc3qu5hlbOlZU+0cYb+MtggQvscvMPs+2FghtgUax/RLEej3vTa/hGRu44cdXY9
58uivf3MNOI1FNWn608F/o34q+uKH31tWQfAMQxR0+MEPyiIIGaqkYRu4/jXvsYCMXqE3/t2nYEz
ylTVLnewwDS2ot9s8g+NWH6lufFKo+KyKZnWiFSfOxN13kK+4cDwg3DeMcRVWf6OU5y4qUCanyMb
OyksF9sv8KnhYRhTCCoV5MApBb7BQa8oh+eO011T6TfpnGbffeetRgQjRi9t2/xSaH/rliucdW6n
Xc+KNETlDBrY++lJJpNVlrnHPrLvw6nnGFu8ZTax6+qeOesj5kFAD4hLdIKXvwYPjXKdhaTTwEho
HUNWMH1bP2V8veTd3sfpWrq2tXPXyS4ksHFbVt1tkRrFvh9XInXCg9b+vQNfnFpTCB2LnR5Joybp
/Nx21hEvN2xNkS20PKbnXpCG4xkeLwV5srFwkWMK6R8mOqIiByhnk0T1jma6jSuN35VLTNI6t/30
Glku3MoxRb1a3txkYTQ4o4D5I2Hw6FdZMrExvPI0UKsUhyHgsLgh/K2jn3U+ACGXsLWsmmc7G/UN
rs6T02h6b6sbP6r6gwJkMOFM23g4YjFIfS12dBM6koa/PfSq8ITIUkaKYm7AY4iC9Y96WakKuQ6D
nk85m7LtTEZnAw54LSwAIMUIdWsaeXSu4IrTCfg2lxSVDyFjWNugIalrkiMTUuhXI47taDg1fepf
Dc3aS4zNwDVhNcwU/LBNf4nm8GqMnKsBMkehPTLDZJQHXKu7amZlyBaq3WHHcaaamYQsmXqlTgth
vndvl7q9RBOmT6+GBYyNCqu3pvvAQVrPCcA6CQtA0UDttB1aki1Bbb0TG0yrPOOordjaGQkjfkox
ls/ciduTTcilTng7sUm9jiKgVKDzeE5mTnrJqn+zX6R2DODxeWwVbCcd1/QD+ldlOZa7RAH1pR9G
F8YN+7PIrMV1mg7nDtTOscszyGG62Bkm01exSqqd/RhO0qZL5KlnzQOMjhejwSfEMXqHHGNuZs2m
ex68x5GyyoOpEAkI5yLt2oAggFLX5xSGYjJ149FxYtI62NwDq2SEGqYXUTLTXNRKiHTysznDuQFu
RZO1mm+/zbNNPhPbL2DgaZoPLVQ/azqGMGqUtN/LhOL7Ya27pRObT/ECGsc72VppwrDM69EjwcvT
5oBkjR8rTohfYO59gbIjaVZ6KhXEOFV4H2xrwIz4/SPEUsZi47EnYhytL4pa2ZiezD9Se37W4fQg
1DqGiSpxZVG2xAPv9VnetBQrhFLc1Y5/A3Dkw06wTsFeNHexSI0nM3I4tD61s+puxRiNdzmVXGbv
ZBdntG6o+cM/ZA+fRVE4u3H0s8s8c/4edOlSJwuTtu1Kd+tr1qlxXE3syCqRqEGMkNtubA/GeW6k
W6kKP1BPVcdIiY+AsWXVCQxPDbdp5d6Ei3s10kx1bOPx3sJb0q7lw1Yrr7J08HbKoTVxNn70Sy6R
lVh5R0pAN76Vfw7TuJyWhWFmJMa9j7+kUADJ3M7iqse80pJ1f2oqPwHkDJES2R54CV/3dc50qZ+g
jviL9zsd6p5y63EJYP5RBfuT90XJ4UUVt6MVHxl40nTU1betDhnH2s2DN0L76ZS9S105btMMoKq6
1U7R8iLKbFe34XPCmjhkNL+kuNhPa0JWD+IMmTnfxUl4VNP0hr67p9kVN0WHVy024xivSE0sA/eW
0qDo+6qb4aFTup61FTDChCIWFeqD8pcvs5veoZTR2LLOWoroAcLSLT4DsLi+dwoJUrNHV++gt5jh
jLyKc15fENCgn4/Zkdy9n0SInMB6c2f1U6eHBFYSyKpTIce31PjSvk2hCTQ4nXCm6yrx6LoAS3Kc
GWlHUWRCA1EkvZfKWKk5udiMQxwehRs/qHoq90PBex3NrowtAuGVBV9O0i/tkGO/SlYikxVNj6p2
nqo2dqHytrRIpVS6w2pGFVxQnIq5PcoZ6EYvlv3i0aWyujovrMz090CD9ZqO7MvST7f4JEbQUEvA
wMZ5T5AEXWAO73AaD55ID3lfDu9Wb5xznDuNlXlP6dzBQawpDltco97Iuix3SMDz3qPIMoiW0qRr
KUEzK6zjZHMf9JSWu5CvQM8ZQduQwxKJYMu2hIv0lJ9qc20cLburgTmtqIDNDTJLCenTX1BW4U0I
wuo0msaqQLDA03mMpoxJLC7fmclVJ/BzDNfW5mrGdkFUDyX8Ln3EoDJezUJx+k8TVteVNR3XLapT
Gu5rQM+4qr13JMP8KCg6ZYGnQ2LKEQ5nGNCIHc1l4SOAYOmfEjmf0agoLba63bzO8hqHkVGFCcgs
zXrFKoLwxv4P2613AycDPMxEb9zLFHwZTgN4VLH54Of9l9RRflP79pu3DPowQknda6aY60XVPFo9
DdKR3JMYthA/sm7fxrNxXUfOoVua9LUdSxxaFRRdY8HDkS7MKsGpEKN3Z9qGzUPoFOIa59wtYeQd
bqv8NIksBSsOpdaM1VHEKcCenmbrzB84XiJP/PMrqAgIVGVlmwTM/JHggXyoFiqSJY5FimOB3qqc
TYdKQcUUBOXn5zTBeNSY57zAOGONU85oGGZqVMbDOZ1HH7Oc7I4UMmIPAf/tj9NK15n8tRXo0QWD
tFYTZMfa4NNqFOGlrhCmyRZE56z5dKsGUI9bR2ennK8qp3JouYNAIhDvicR150xWNxKPDCHs8rqr
3OzOiPjol4NCY1r2ZsP1Pw3J4vcDEPIpa/RR1DFY5EW/c7pgfDaJ6yYuKaSQ5bFCYerVXO8kerk5
1g8mBoKLZ7Sn3HUB8TuIbkEXNsPFSSjh43obbUMgDbdGEl0jJPb0Vif0K7o5eLgF0B1z3XZvSpiw
pmk5e2JlPCftbh5rn7Li/J07ahwRh09O0ZXnxbR+5yL1dn6JwUvWc3dJZYxz13bhkaDEHEIxfHQT
48pQGBlAf+9YktAJzKyh1GeS7VVfm2fGSzTqmWW7I/Z7m7Z9erMw4LI5wg+TOmdZ9dukvGspXicf
urtX9lcQNCkWEMySTSIqemafVaXGS90xh+yW9RihvcMYN16gsSyDZWovjjufNEXwJUN4QI/mG45a
sNcjvW02tCNdaAe0bEUFRqQPsvXtbWSwDI8uuyVaiqM6uRJ5BQoVZIkP6AZIEquHmI8OoJQ9/uGN
6jBNtBCx29al+hQDXVFJknVGde5zvUB2OPSzqgOrI9VGihPyOOeYymBqxsLwG5frxhib3+xH833O
44sZkaNsZmeyCbSlhs1xNOglNFYfaxpO120fckbIX6oagVj65a9E+HHQtAOHJGvpj7Rt4GHv6M3I
BoqwZcs40+rT+R2bm4m9hgo0jkylCAZWJwQ1ih0sI/BqU+M+4oOXlpi9yok0dRd6v3IJM25y5vuQ
zvU60nibjOklbAWtdP387He13IVAngJDF30A3AfPcuaeCArf+UD0MsPeeJha0cA3cxEFY9uzENTt
oyrvZs5laFPo1/WQgr8xKXangmt2vIYKS591GgFLjfT4Mtt8XDEvduOrIG5pfXB7/aEaxKveqjkP
lfI8ULbueYJKj/CpSKdoPUReBjCFFTkqHMxf0rCOlcMuuRVkYx1ifTVI1aijdpE+Gg4konpDEdpx
aK8BSYke2TC8zIX92ONSvjFyCKRW+iWfJXvEAP8qHtfJcA64y/amHV0zQZ4DTS2eOBQpnS+UZDwP
sUZ6ixWB3Za9Z4eLfL0HGkQwyKwKB625YFKb/YPOW5sNdKR3igqUoVk4pGv3HfgwtHFArwqmEb9P
/g5/puPLpGHTdxOPYcjQ/p2ReEY64PQO5+YkFyxFjfrpg/G1RQGNcQpfajP7lTvsm5b16B//TnL+
jCUJ6WC8XwhbblTU1pd4Km8jWfknpbuzyZXVdhBdI1wUllvcz0BuMBDzwSIr1vbNu2PItzbP9k4T
HhJd7dbJu28JGsxjCDXzSFH7TL0j0D9aI+jv0uOaFXLpqOiItUr62zvky02RudUhMrhTvxizYEvs
G28L2PXFI2aA4sEWjG7sMUVYwkZ4O1a0PPglx9DEBHxHmUeAkGgEBNXPWejXOMPVwXaruyaDWGrD
UdngovmoRZ0SKM62k9uyx1LZtI8GpJzcAxGWsZnCII1WkpMlq8pm54fprTYlBXXwyo0GgFTMQMJM
iid8PLc1uQlZ+O9+Y/xsFW45PWefo2OAom+S69hbTxGIWGFWP4WGd0SnBM1Uj8dBwYdEctoJA85S
gojSRe9KNsSnZPZD07KIx0D/bMKIk5w3Xoylfu9qyp5Gi6boyjLSS8t1r8irZ/o8PyOf7bwdgURL
4obg2qqVTk71BAEewH7IeKYxmI4kE356ixNnPtcNnz/8B7odqr1ROOidmbmTVhntnZwZSkI1LdAc
4hBLab3qVt46aUx9TFPfzdiQR6t9L+MZHzHBf+4GHDsSmOxg0XCF9565uXX08IdzDDzgfKUcbR7y
HfkrrKkRNsn+Tns+VfI92FDiDts+xVnBsXorOwTOBLvt6BYvVVKYB4qX0F0U9jH4nt0KuitoOm/r
x7K06PwqCF1N0KlSgSFSsLM+YIrFx0e8sHPGT00b1bljz7p1svgty6L00FjliTS/IrQC2WPYg+2Z
dkZorzVW7AKWGk4UM+OVSv3TEvmtIqu4WSJaVZnbbQ0ESjYuGCVKiZKMMLWkrn2uyKyUYYiDfaQA
SNruaTbp5nGjnMJaiy6gWJKCYcHNd9Vw9oz7OqGr3rXmx7Ybg6HZpzF3Zsn1o87cX605wA3Cl8qq
CSs0735GC84iGym2jD7tBBdMmTDmWNQbpimuJ+LLMqE/RQ4JdzX5FAF3XCxJ9V/GrnpxmiTbEq6+
MEp6mHA2sCjN5Hp5wWS3DrZ9+FtFgw2vXuIddj1n9/0dFsbgLUI69krRBCYYasMljejg37TDcBdP
bb/PRYjNWa9aaOg+ewMTlpFrPrvtrj6z6YfYVM2nWXYPQDmH53wwwn1WwXYuqPgeKtU/YSBZVs68
3TWIMNVwSTCAbiM8LnTNdlhxLe/W7WGKkdV8a6Wzn9L2RWXZR7ZYNx3exHp8z/MkC4Y8g1tp4/ry
yxt2FKwgoMp2JGOf+9IBbAilhaHDG8o01iM8IwhaeEbCmlxM5fzCXvMrXPj852oiblk5MPt/ds1b
1lSnMUrzoO1gMPkgmcjQMQoDlnAoiuguHGZ146x+LAFArMJJCTfsKcLyTydSdNfjHGBTQOv2gr3X
TtGJ4cBzjS/1rrb6Ayfr3i2yl2gaelIWyUMlGMZ4cayvYol+hz8AuhcoaZdU2QGOIi9ls15CJbC4
jlx4FhEyEjedx3XMS4laJlZNG6tMX1logywls7sI487xrPgyDZ1HswiRqHnRXzoxLgTRplOR6X0+
0aVqjaxtHWUVBsMbnMbEphaKlCPeF3d6BtDHxG+zaLo0srR+xJ8SEjkwIMuzGRsX8yNrKLO1hMRw
0NQMIoANG+Pae+Uyn5HstOaetdzqPElJqXto8rqgNPJEEaMRIElTGBczvW5Z5/d50wdGbZNOIURk
zx3hoCXRB+G1QW8Bf6iN/HXA48oV7Jiakp2VfrW9Cst0NGHCGmzObrK60F1wjLHLHVzHFvvccfGg
FxysxvSuSjULKzfMb+YC0dITqBh3yYFmtxG8j1xUR38R3uAsYh800DiF+58yRhxcrYmz2JXda5q1
xXVJk2noUM2q2vLK14T3Oe3e1xJaHODBt7KZ4ythRi/T2P8mI9CLiqtMHl+HqofU5YfXE+3ZTo4V
yXPErrGUu+Fq/15NkRmI1XWP77OWcGvzpntFef7qpGbAjs00Zeqz7/32zamI3C4dW9yiJlqiwQnQ
FMzkr13ZQTPemX7ygyULQWxTsmnQL77NO+ZKHgOFLcinLWIYW+JZf000ct1ZmXli3TpzkbixSirC
w6QLGh8lPTZyUDiC8RZhy7NZ0dS3pIAkTHDyY6K5OC/1HfPtRzFoLmM1aLzMgTasfJ0EVHIyOcur
s5qL8ZnTyDGyvSVI8E5DA0m/et77UTY/DB0AZgkFnbcIRMyO6hKBxYL1Z4arHx2RQKA+mikLsm32
YP9d6NITBkOyIiQNKMasyxyzWgj6fNBxAgRD3JUhQMPvv+lYvpkGTWC0aGaD0lsvGcDoZ8bn4pZ3
heJiGa2ZFG8ZmZkSDCQs742cVFTlAMMsn3Ru4Zuw0nw3O5eq6cKb3EF5qPI8KB+NcmDAvkLkuTja
Y/JiuXsAJLA/CwB6RUbGifBBf/BCi47jKTnKZa2IYMSwwVG+Mds5v47Gd4W5LCjBm8QWDoEZ1cFU
NhJlOo7b4j6rMgKa9HpZA9s2v8FpH0Ib1naMg2wxSArBckn4XJKwzs9Zysg8wdvvdoLfztuDEwu9
lL3f8H4si2vTKvCiDvBfxbDmgJibh4bv77FI09k+sktJe8qarCLfRENWH4wKf9uSib1I+uvatgkh
aOs2EeGTs7Je0WBNuIAfdpwyHzEpzB2r0DqQ5HhavfAMUNkymDp96MOcZWUq622iuwanj+EfDbcd
cd95gFN6eY4T09rRUsJHn4FSXxKKbCDvbozY/WRSbpEgWeF0C3BdunvSbrFONgd77HFvdTdOeyqO
CxIS9DsbxFMElQ1CMIMdqjkKYB4/8AyTjbDpiiLWcM0VQOwqUT1MDckETmFvkZWUey8F9ZzpoMf2
dlbOC2eLa/hZt1zw2CO27iVaIxte5IsDKzcefi9/Lb1oZ012seut5COXQH1FNtESt9i3IXy/YCBR
vh1HhuqC2Sso1JBZTJdLfVhgfTGXmFFRaDDobb3ck0B/zG0KIqu96odpMzZ1ccr86c1yo1e/bvQu
bl+FD7kdSYzWxI6ftur7OXJfk4ERW15TBQa/id5q9qHAUTYde3lCWwo7EOqhmec+jpXuMcd2t60s
NgJNby9gaYdkZ07+g2NhNsmRTYTBDy9gcumZYLXF7M9yw2kl9jhmpV6q9uDBsf0bLazkvnmIf5kS
vviyYGKkJ4RQ24B5z3RmRBHrVyMuKQDb3ZjxHpmaZo9FGCpiGgOd9XFHLuWznEcsJRjLamwAIhmb
y2nEUrrJMq5MxVAG7tKqvXclavOz65kuLdjzA3fgzWWAiPfLcEdX1RwskzvsxyHaDbz2XOaSQ1Ii
eWjLfsGNZTtIn3QaRen8OlaEZxbkni0GooeJ7lqOx362BaIRhEXq44BCBiye/B4Jy5zy4SIiWezD
Zrbp/izfTIu2pAXrWCKQnqrO45fXLck0s332dP8kZlxHzRqsi+uOHElIyoAygAMLCYbAyaZphqkg
J/GYsqoBvyfjmaBc40YFhw3mVOVGtK+wrW2sVidv9TrW7NB1BYreG+f9xHtxcot3TGMf8JZKxu58
3GLlvnm16DalsbZNsmQSlKeDoUaf6t2SolFofZyRaAwfDX/YpQhJbNzrRxVjn9DRdMd8noJh61oI
9pIOdv4qDJmDxng9W1oRyjp5i436Oqt+LVR6N2O5L1r1Ghf9jbkM7QG7+9sS2188cmrKtPVIGSKp
S3t8mBE1jwQVvnIglFbIyKpUP2z0yzCkpkgPV77NhC8bCDfM6RWweK60w9bJBxoN3PIEEVmdSmfi
IOxTQhp19qsZcjJzWiD/6+VqndsS1AGCrxq19l7O0AzMaVvE1k0sZrGlGAqpXbo1/StQ1cRCFYix
kArP8OMxst4ZUwIFB7tWVVoXkoh0KInAI/hwKD1RbAd7XOtY9LUkZUa3FkVVkxm+dnLgBGXar9QT
chkm4FIv1Dra4GSNOY5uuIFNrev+UrAf6eflE8YykwAL0Qyh8HU28fm1A6CxrHFKWiwolF+68zTn
2PH08JX3Bs1nE5sSX2XPpmqsUwmeITEopXJ+Fw4dDtJKXhc80eMxExXFhVA7nRlda+LCxzYNvkhg
NOGt3cOkbVKRg5uUP8YKtosrOma3LBqj/9mP02kqeb/ms/PR9tQwJPHyo44zTIml5qQRQ2+m1wRK
rm3eRyuDXilf4RKm2QeOer9Z3OadihqGB/nTeoFjKE76P3GlPLAoBGTAVf8T/qO/U1jct6nVbop4
erTbZKZNC3qEUleM5HA41MmZBeajo0iTxhn/YLke839SX50La9kir741JBt0Mb20ueEycHJv67i8
l8PwKl223uT/p4Os0nQ7dNY5j6As5NK4hm5yaic+jfhVCdjEJzdR7MNDBnQh0y+yKiRPMfKCow3a
KmPTBArlZHXFSzkwW8h86zXL8y9qiS71MrwkQICnISYZTeaLRztfd2yyqqzZtTHWAstkj6HhnDAy
+DTLzGSCf0rn4YNcbxo0n87ElsdpOWm6rUWHa3FJDWD58LI+aiq0e78jaaxou54d5WzHmVNU4ktU
LDipMFaw+dNsfhqN8Lb0vJd41XcH40cb+vSa4VLZOl3/AVrthw2e9kA5CgOJ6miWQP/NE502ekvl
E+WKHKu3va4DWyW3SriKKHN6bq0IPwg+zTozzqKb9z2O7x1MPUWChIqxKQ/0OMV0vhD5L06DCbKJ
izuDGrpeYOX1Gto6SRhM8KeIpPRWyxWwXaovVXAttxfBS1jkd7Wm0aeglMrPFW89ZAxU5oguq6Cg
v2E7Qx7hdvOTjr0PNbhnTdXbdvK9GHdeFu1sEy1+iIbmIqYRwgZjW1hciG6OeVFhdJojwYHE5nGM
pE1bze6Cqq5LDxUFIwyquTDSz0kZDmWecNKbvP+hee/sLcnzLP2ixgtDI64yl/esBiJfxmWOhMxx
j5SUCty8Q05s1x3nCnZuwSFQfcLquqdEHJmc3ir8KnBZLOejdsimsbICE2EitXPJ6h6MIXvtbHPN
S5Py1kl9N5TUAecsPjuy6wwuSqqwkjUGndM9zb5n3tT52tIjuWc11AW7ZQub/2oNhdkmgm7goAYz
PYblopz6xQIwtZ2Gcksk2eTx022QudljqT0NKoFoAoMGLuulng6WF/609mC6CSgyBvJ7NmGaZ1/M
vQUnw35YwP4x7aDLtDSjPIjW5TniAg4WDdZf6j1mTUk3Hn4CREL2ZF6TBqFLGawf3/adGrYhfdRt
F/PGikkEuOChgxJfEDlzzC1CUTi+3i1zFjiBRU/MKPag+VPcsJEqfHSRLOtKlQHjwNeCas6N0EwY
2oeJgAHNn8Rmu7L/UnVzWxKWZ7K1AHBplmPaFh2fozQCB3UAv7QAzGBmWYjyJNCpz64hboS2XpJ2
2mALCvezMX7wyh6kT9WL1a7PWxS04/Ae0t8yjTsiG8FIRzmdoZVN+dRbI8RNOUOsMnwyf0jy+QbQ
eFtM5woFrcfqQ4BH/kDaecAzUO6bQTxSu8qkjcyM/ymsk7p2Y+NkzrbxyAt9zIz6paxpJhnVzoLK
NlicJq0G2b3pMRNh/yp2Kn2NHd56Evc1swyLzVE77bW2rzobwd1Ced1APqQiLTYOjd3We3PI7krH
vjZqPMxLpXj7uZ9mh7BZ+eVvZEFCZxnljOtxaiDL3Mrnxp/dAOt1sn4IOafvpilheGfGJcVwvFNF
Xa7qi8SOJj4N1kbsGOVrtVAmKFEYFo1rp/DQYx0OwfHyOQICBJONQQ72IKd98yqlkF0b9nMfYu3u
DHEN2fJ3wyocLL3iyJk0dCUNxn2YxF/pAqglU965DPt9OhJfieEyOQz+cAe40C975Bqjq26UyWjT
mpT9NNFQ37sxsph1RQq7YO7XvQuq1ncObH53XFmAFDHpwgV5MZLLNut9PAN54pHhoDeJyUhBY63y
o610GKn6mp1tZc9oeZbgHOp3UbBoNRzQ4+IRbp5Cu9p6vf+WieiTDPfLhKlK+NWrg5Uncj+p4AMI
RnVbbBnntM7dE+iLZzsKPzCKaDIdqb8DF/dh2PIRu+A5rCnISJbygdSgOslEsvmJ437Lm47lhDXG
sV4cCRGvp3KdcTw9tAvKGoSy4jHz9SfzVONgSPs6p5Rzw5X0k+wwqCFG0Th1RppkRqBigCIORjT8
0hQfHBg1X7frC8TiR2oDg/7BGyAJUHaUHyzwQ2WGszFZF6HWa7wdKYwKLBGb0np8GAw8HejtEfcw
pYmoaLfe6PpnjQeeepMQGZ6oUo3VEHnr0K22DNNal3snwirH57vKQSSJqDt5lUGP3LQ82ctEdmE6
JXx6+CS7GeCRcV0JGSkK2X9OP50O9wZJ6nxnCBKTA++qjWJ7UdP3mt7Mmt7pyGPm/d+ZO68d25E0
O7/KQNfNQjDoAUkX29v0/obIk5mHngzaIPn0+lg1M+puYOQgQLpp9OnqOmn23oz4/7XWt0qpwEs7
FY+oXN17Gc98zXFrCpMrI6wg2nSYG52hew50TGrKBVjjZy2kBXaFYUH6JE9IQud8ThpAp0Cz2gcJ
XnUVuxHVp5DAqNjwjuzSojWC1m1oR+dcoaUFki9VaDAQHUNY6LkI+9e8Ht5GiVxS4gZbYeKgz6vP
NXf2zF9B+Gg3KkMmpHHFsTESZuV8uxA6Gdh1t4IBKGiqfBcDBhAxt3sL8/NORTQf0Mu07rhwsLQN
NkVtl5fFi48YXmcbJmsXmL7PLmud7+A/Jm58UK76ApPNZELMeZW6OKc6j8dr0No3SJe7mCjOTlQ4
R4DnzzcxrEaMAfWVKMWz11THOgXXUrSPw5DepNwEgPIlF1womwJaxzGJuL4ApxyQKONvjDmvhSdv
dEJWji7QbC1kfuWXD7xHYJn0g3BfdgDJysA8ejwwVgzhNPIyufF5PI3JqxkXbARKtgEwOilcHXZ+
RZVDRVyPGck7J0PzHGqgK018yDyWcQU5lpjzajdOsVqBtKp5qQbNOxvgUxVQKlQHv/JJX4HHhBD3
5YrV/bMzxNQLeGFCnVD1FluLLBk5xwqkrCxZGNteUkGSGl8nfABHVBzXRJ/qeYHuu0mADnpS02uo
4zcMEHgH2LOaI043p6v3RtFu0TTji07e4WWpo5rYRmApS43ggSariBw+sFvedymXvWNUsTql15r1
6uTtks6YievQvZyEyRb7IAgc6UFeHK+w9++UgNgy4YnBz8LFYbT7cxqintSKedobsy0u2ugsmWFP
vlk/DWYd762+xV0Ve1tlL16THhJGV2xw6XLDCnHvZhY7oRlVN4twBCMCLydld6qN3mdDBk+DYBhj
pK54s4Y/8LQeGBm407ft0eTJlJfOw5+BYgxIXPJCUJpFeex0dU/THYs85PxJIMBwfBihI2/ZFHKZ
G0m04tj7aST1IBrnLLaIlavZMBMp7imlY7Hept+RgeLsOchD+B1Wmv+ZfaemiNCRH1BYGRnsV0Av
v/N8fCkI9a2NntqfWGJhyAIzOuGHfZwtgyGc3zZAF/RtYNRNNLGIoqfVrxauSWEXh9Bkrz0WGzum
eiioCs3PlRpbzzWQMBt37yYWb7dc7oQ2gSm5IFtSPZ+ICHlrE1BvSoEJ1t+k3GBOOsosGC5iysk5
Pmkhuq3l9fMDl9/5IYBTFJOHXKGZpNjfJqpyl9ckZu8RhZoqbUdfxyU47KY5f4FBzoJCQHPNtnbc
GC3jJSHIY+KrX0VDSs3Dyqc1nJywA6rZjdi5GzyTkVFtC78HHGGk+Tp5C/r24pnKZ1qPX7XCmwoH
9t1cKlhU9kLEDRJWNv3yBu/cUecWzd214XizcMVO47jnOAQRSknI2H+ATxTbMPToRfXAdPxZvkLM
8pmK2vuhnFA1KR7nh3K/QU0AxbUIktb+R60HnIeFQtJjgalxrKsmrU9NKTa9bTxkSbqbu+5iZ97O
Zr0Q+tRvRUWR7YtOX3lUjgxQRyzc+LHRaHigtmDN2LIEaQKMwmAaTFKHBcFc/TLgWU0thmYiaE8w
Tx9mO1GbcGyCDaf8G/238aU0gl0tm+7YUFjLQbRIHgSSVs53p41pGypwQXGmxZ7w2WtQ82MZIR5Y
i35TlSwJQ+nSBD/RAqWYmnOJdapvvyQlgTRvBJjyMB5k0jvJpKUhWbh8zriuMheUG8tkJR7lV52D
aXF7z942ENvXtY5eQdMgMSHd6Nh+H1s+tIYnOKCIP2ZmM566ufodplZ4CEs2P6kyLJoiOYQt18zP
qTNV22HqN4o67Aif2J610YlP/FImimxA+yq+ERA1ymDLCJeSLCf9MSGtXZMNQpVVKtOtnXs/BKdL
NoOuYhPCf9Rjs5Svx68d4UueGbe9sKwV4hekx+QjTEZv1wz2KZTDMQrwicSujWWWKYf1PVsruz0F
RzCx8znCtruxBsxd411AiJMaYTZ2U0AGQHiaZwmfqdWAg5JNa0apnYtFtwwHMoaZIm5QUPTbJ/5+
8lDVHPC5yueULPAMtAQOERjE1QkxhvWsM5Ba8ggRvon3QTbGr/mER9UGxabaP8VUomcORGDocjbU
RdN7LKjPBJ+SPUwel69y6vjVRPGOQAI7qOGUOD1mLtz6UN591NFll7qdRhORw34AFHecLJy+viWJ
LoQi3YYGjVaTEX+wPaHixbhEVXBK07SGxWNytyAQgAYbHZ2B+mV78Qtdx7b7jJLkwchbACq4oudF
O6liIEQ8rVuwMdxY2Vezy5iyI3ezR0V08xA1jzRB75dd6Ta2FwM0Cv1EfnwVjRG9ZLA74WrCulfJ
jWuE8Yby1y/qRJC+9rkFb4t1E5QP+0fOIX0zfsySMf8EVsqSaGCUSqa1YwBYNEviBpZs5Y0c3V0o
o+CEj+xS2yjQlVXsi9l7aPsM6Gow0NQ0v3hdOm/8IfudBNzlS5OnVLBYfKR8qukgPebRHrxNZ7yE
Js6HUIaSruRcnMIE1SXnUIIoa65Qq5t9RS8b4wK6mpC3hcklPOdiwYK854ZBkBbv/HEMPSL3TY0X
cThh2ou2s1UkG6UImJKSuGYBC7lkfpFWsfIKVhfwUEYTHmXLtXvlT97FS5ziJq/sN25nPKO4BJ64
Len7mKAZ8vh4QHYcVr0/5Htm5i0m6W94OCZ17dk5mrmEx8kzjsmSD63D4FsiB2EhZVCa6z1PRkhO
zn6QNAepgo0y75ff1GkzadYWkJlZMR3D9eTosUosMqJixM0r9dUagiPNCvPNHLoX6nMBB/tsrCdO
hrBPetqPFv+aOWD6BLjeWd9GaR2bwAPPQdREgpStaHZNpFvvvcGgGZu7cj8fAwOJDsIp59cwH+gg
gZfo5eWKECzIgNjcwJlqL91obKXEgyTKeFxXYu+acNcqE75pxTU96pw3TaB2Owe/x6p1rhKPq2jw
cmRxYe6Ve+nIshYxaWBKIEYi0pBYf7le+Ri78bda1usFVJ51uDaHMDzNdftCvoMtabULnOBD+X7x
V0vE/5uM3n9YXLR8O/+fdRKZFoz8/zild5649sw8Yv6hyOjPf+mvpJ4v/pC+dIUvLCnl3zcRucEf
ElC45VjWn5G7pW7oX5N6tsU/Ip9FQt2T7BcDuOv/mtSzgj9ML3BcXME20TfPdf93knqm9Sft/r8n
9QxsCeQBLeefm0b6qh/bVDjxofTgUIspM8/5NLbIde6YQUkNVPG0PBx2qRmppwEMNBelPDx2arRu
fWSezzmw9ZMNWZn1ucUuMau9AG1xKC41pbcYqeqR401bIBmrwGgOFTaR36YfJg+5t6QIwATyqaTU
p6PRgYsPlyNVrNuiTq9gDtFIoPiafFgog2Q+hOPoksuf50vFTSYnDIGPZksANnny+3hlOwFmwM5w
kucgFuB2gQrs6CBPufEqypRAv3yHro2pJS6Ke5sLIv4UhrZthr3/uVQ5T/PYYKsjzIodtVdn09Yk
AHvA4j+9RHMzHwrU69ueWhwPznIQvFVd6u+R2lneyqCZOErTIKHUdx5cdleO+nBZyGS7sjEDykao
X2OxEiCSIGeVMti4GEbeKt9wfjVs0rkN1T1ioCx1tcGwCIO0Y3kX3NjCwPDlF+a70QVseplkrWbH
JoUizLkw5QcwQvVdzcK/A2WGxNObIvgSnII76prLoyqLGpm56ovPwoaxhuVvGo1HagZxjKXmVDFB
JOYMsiodzE83Hdmt+Abu0sYs8da0dtc/wi6cHlLVyUfek8Ui0BUg6lPe19uBN0WxbsJ4uJF+wyZ0
zmwQkGVScPQrh4peqcvuSLdAepKhWX8lnanvPHwC5d6f0/AWCn57VTTViQ3RVO+XDuJm3jGHkh2y
ZwwPG1z0BKyabEbJMdpsePGiAvsFG9/2k9izM2ykHdcHBq4u2ea+xUwe5yL70kaD3No7vv0VpTGw
V5M2v2hTZCwv17pw8ciAGEmIyg8AxFak8NqnZEzZjBdOx9WP2XXeV6Flf49VRi/4gEqnEGO4XAl0
rXK5/hs1DEt0/SUnNVYN5oNs7HFdWeDkuTnVznwgO50+ebAen4w+sA9+69njDlBuMV6pMsZGHIsR
Nlq+6I4c0iMnWTdF6bZQSeau7Lwh3+WWOev5GgAREboUivFusj1By4bQsTg1oQ4X5H+IkzcqUr5V
rpJLZXMJA7aq6vhsBGVnPtCHF6gtPEZeoFp2zsNAvTdpo1rBzAp65wMR2rqbiZQyb8Y0xpA09uVx
bBTzqOF2oDURRoNNraKWdUJHnCsXIZO8aQwPkU1lI4OMVe6yusMzz1VI7bH4JmdM5D724qQinZmB
6q0HOTdrQRnIw1iI9oGPIPkqFbfmxSUx+Itd9QALMIJfsu+hPdar0Oz6YduxBntveHvV23SoohsJ
lYbUqEbulpbT2Kt0Msm3t/S4lrMRfc2tGO9sm1Bwim6zE3HeHiujazF1J4l+zDxtUe+BAnCKijE5
d0nevnqG1lcL7jnToNatt9Yytd5jDOgnjcObGpumIElGPJ4R3c64ig2tzfYoyiEmNYEonzsZVKwX
9VDCRhezDtn7p+ZiNdR+coR6y9YYiF5y8RN29asYrZJqVN7R1G6itxvrMYqMeVMQVH0gnCAebde1
XgYczTszcPS7oH3j2y3oY1yXQ0qVOC+rOOSVdI9NM4jz7FviMLh4TGfy07vlS/G1e/NaDEPwOdIu
/pymrpA7V6RLoUtgN+XOMfPmxcyE+sQ8k75RclmUN1PRxiwo02Qr8yy40VMHSiAJ0AZNbsx6i8zD
M7cM7Lg/6DCcnyuH5lN2oukyOJl2ZPBJUvq2rz31nZdUDJBA6T9TD087U4sBFZ+n7cYNqogUgfAW
MVM7d2ZbxxuSH0jKpM9IxNp58BKVfMc8gsxz3ZO3XBvEccOt2Ujr1Y86UeHILxTCCqbO45i60e+p
MWLs83QB8zhgSrm0kbC35lROd6DUcmiCaQA7GQ7yTaJr894QWvS0rkzl3p1UBJ7dMN1P1p0D9pQS
Vie6Hy1ax45Ha3hsvDH2cAFxrHUoMywgwPdMyKWCtvhe+qgBXWlira7DJLsXqa6ug8UzeMP8pz9N
s8YoVMlu2lnsQjcUJol3gyn7LvALYlBdl4n9WASEJsh6Nb9VPyAr+8IsxDFN8SSzpnatn8AlBrSL
Ix/rIh8sAFYYTYYHqx+s6Mn2e5Ymrbcg/LUWLBX5lhE6NccwJnzd2wgFMcu9IJut+7FuMEfVgIxS
iJljeGOUrnIxVSZut55pAZ92fdehaEd4hpINJe+9jzV3bNkq+QXupWTqYEUFrjXdJA0uE1Rcr7/B
mxXhhqslb1P8m0m8tyWR3T2SgbetXYcHNsMwPyYZWBSamUTlVaSeTk6OKaAbs6HECjTxqN7Q/Is/
Ku/qvr6XDRaDZZuMaSdzHHJc7kgChdUgpRZQqH021p001G6EKdPzeFZohnOk6s8Zgcmj6hrOhS9c
Lu+FrXW0CQfSpBs/nIo7YXFgYvmi1tqzNNZL5ix0NEEvyTvvqOgVjHJQvKCtN79w1UNunr1o/A6r
Sh9Ux7sIyVlCaBV2j3WNs+ycc5rsTKjszbVt20XLr32OyULg2sbMsq8dHOqaiYEG7y0kjzN+TsjH
KUP+LNr7uqECSeUFi83YLG7bDkV8H7fFcNvpSB8YG7xnj9jSRYcFBipV498X0l6+A/AJYRqbZ4sR
GgfWSJa8sSSkr66/ypoNERwmlhT8lcZm9HS58SvrNR9c86BNi49NEkYbn2T/raZhOW6cfueNpvle
hhNN98yZDzoNrGccj/XtNCnktNTllO3disvDHJ+aghj5ijxKetYmT6BNqmC5B0UOE75JQPjsmb7p
NqvbsSgXVB+5HWJj1RsL4OHdTFw17ZNeN9lGEO8/m7NpegrX45iOWy6k+VtvU9QzKyuet8At4h+2
ZdkzlZyAj/o8ZdEKYSwjQXnT5Q3GAh7RTLG96xmg9jW5vB12a/kjAlF9alj5QCCMEomWq7lRYjEo
kiOQueC3wv58UZ0V3NREGJDsS/2ppNtPByrH5p8KvekSUgJukzVQ1qa2IhorvcmtQWZlPSqHV1rR
fUsgKmV9m1sHTXpTbsfKSWeegynY6I6PHye2K+JqkxHsHw+A6bAx0n/O3wVK2SZf401W9y4d10ru
2Y1xEIMHMO4qSPW0DuDTbtdE+CuxwsSQv9eqx4fQWEPtPQ/0sWK5D1KuVGC96vVEWjBnB9D04V5G
3nwqmQYQkgoqx42Jg53ythJtNamn/rumNZjb6KCzm8wlMaTyseu2UdAWX9loUwwhG5NeZIhniPKO
jlEJtdtctJXyu0rdcheHFjWnOhvQnyJBvANYbFI/sgnQkJZnVkdbq8/G28Fp3WckRYqdZ6JC0wra
GxjmpdrcJ3qVT1DotZ0AZRiw9U9ON990ZNjANi0Lwrn38RZYHaaKlJc0wGZTGY+A3N3PLjd4LFe9
E94VQEOra63K4BHwosJb4c1fpifqD5zw802oK/WBDYvmGyuhpA1c7TCSALBH3mOcrP65cEf3F8eh
SfnGOKn3tGiSPe9a4k1W6rBLiJ1APHsOfHIePGx3YMmB/ZgjGT+ZOYoUL1VWvwmP1/eQpXWDGZku
xObIROK5JxxGhCJTP6Srxh7bmeYEl4anQgkycxY5YB4Rg+mTm/NjZQEqiVJ4qUZDlUhQo7rVac2w
kYP+pk2hNT5ZGESHOK5JDPtVNDDTVNmHxxnOw53SMO/gO8X8m94YSo/7LP8SiGig44pkJKjgkMbY
Gw2+hG1ZpCh1zhzSml74ZsfbxjB/yOFXF/BeCvUkyi+eLLuOqocmPYZIxs5msmvvJQ397qnl+Uwo
NFPfERcqf+X62tVn2wfuvfKDDIchPL1Nhc2Xk6Mh8xW7RAHaqDl5wAO+x5HklNHS7hzi2j5OA2Aw
gy5KhimH9EsEFMoHZD7BnKeWyLuFU4uaZQ9K/I5tm617aEjnruABdAgncCYxa2S8lK3f7OTQ2ffA
i+drU+G1Wjt2y4UR1eFjsgrrmhAMJtW4WJD9QSb7suaRQLNAEdJLnTflPs+5OavcIdRqhe34RGq5
uelrP93PZk6CktgjG1hSDd9hkaOgEn4XUFGYaU3ZyL3jIHlKajQu2dA9eLzHTlJ2a192m4rY5mR2
+tHRU0i8tvPe52zJFyf5bhaMBTXSFxjQZ3pTveewG8x3SXXZXvEoOLg05aLz0T9EWMKmZNtFpcUE
RwNG1iO2kFJk1azNF+Dw8a3p15rgZZs+pvXk7qtS01yRRHCBSUl777JvTO8mzOOU7HRPTqniCFnl
sIZTUAiVdUcAn2shmqt77XBN/fDrbD9d2hpZqpa5fte5nt/csVIvGoc5Zyb4DyKyUKs5Hms+QAa3
9EqSKSlR+zmmzP5dObL4HvFQRhsQJoyAQ+Cj4Ao+o1i/x5pKwSnKDmB29QETY31nTz41IRTsHoZK
LXg+l0Mzwlu9DmtP7MueHXbsteNb6VX9Bq2E1ggcVEhVloj2XVKNG9sP8SO0jbMm/dXfG3RsVNvE
LtIvLqDFL3yr1mtGGH3wOIpBSVBOnitnXESXlAKRMtDNPmQewxkQ86BXZsL/LRysr5Yetz3gROwz
ZWqe8rbt6HAPmM/TubmmcN+5ppG62BERFPs5yEDdUJRIsiyjus3moDwyvZJlcMz4OXeK4Y1FC4O3
s3AObA6jlTKMet4YuBlHcpx9etKOTaIoQe1Nar/kRl6VcUDgLDY2VuerT0Y8+kLG0Va3WeJH33ZM
OaNy3HaXuXMMW2cpGanw7+3bHIfCqi8icesnDh3UZRQQCdQS5nzPAW6nGbjZmKwC3up69LaRb3Ed
y1SsItQKHUEByYcPlbj4VxC68t+0hJgPoT8H0OWz8XVWMdZHOy3NiwALjlkNcrBNvPORJbrcIHyl
x4iT9F1iBQTDmaitP7WtsUqm0YVAUTYHyxus3TCF8XkZz1uMPnl5wvrV7qcWJHJlRfl3xJNmJwmz
7gfKVQcquzDB13WW33m4TR4brFDvuiKv11vGdGygCxM7arNxn0+Ws7FYTa1bxrUEogRnzspFdPno
ALD6F3hbYhnWSxZocGc7m6U9IdOWAfFttvkYDQjRb7YyZ3Lm7PMfyGYvSSjPeLIpiLzJfCvGuOyj
18ZRAqHGqzIPCP6gf/F8mm9dI/FIfZAcu7BXNj+72VN75DYBjqkeDlWbYZ6VDqIHwAtuOhGpokSk
NnNJnn9kQzNfehAAL+nYSrg4Irl3Z0+zJtLQ1wfpXEgZVPcT/aAHC/n6vQ0yeUOADnRk7FXuV5LO
wLXbob66obm43MjP072r6SpRvsF13Qtp2h2mFhdVYpxoP5t3JsvHC2IExeWFiOFRm/2dnQbuPeAl
rhKRa35ZRUTysdTOAB4gGIp9joETMkExi7swrIYfF0gqjXKDfaDJzrnPvamlE6ZsRbmqRNLdUE1D
d0BEWRm3+mKeH+qQa5CcJ3lD1WPyJTFSZehSWfiZjcHYXa3OWVCbeLFxjpIYLyGsETJrqp0z5uF6
Zop7ggfBB4FGqWMXB9abZbrVTdGZeKgbl40VCz3iIA72EXY/NIiR7rukll19BFINF6MpsAlSVNOJ
dVcI77708VAlXAfXeGtmnqcRnc4lqMJAKdaYYUSzZ0QtiDSH9l0BtN9REpISHmQ54Lo6fmK3TDuP
6GW5loobLcugkZ6GAKqPMWVbEqceJuYufos7o/008qWcu8aajDo2l59cxZz3CRmKIGbEKO9Iv32V
XeciWw+wjUBD+9MpU24sNxh/Kp9ZyhhHwEkiojMEwOWuytr40xklzIic7cYlTBmN11lQext7IoJi
5Vl21yvX29cuxsLSE+WD5ZnNexQ46Yvssvo5GWX2DepJdiTryfArBXGq6cBYsTl2j9SByv2cR9VW
j038IdPCvqK8hG9Z4wLoGFVtH5QVkofPq5AhxwAMEiRpumR9CqKwbupeGEDCR8MsOLlCWfHCsFnE
5ASUKdgl4TTu5siIL3UnY+TVMsI3M4vywAo4/olw0N2YVoNhssoHrkZpGdBG5tAuQRoNT2kRLYhr
rxJXrhXDBcIoKotVmEjXdOpizYLXQ36tHNeGF8aAlvw5XKlGui/LdfNO9bF/wpEijrg6hlMxmOxl
Ar95s1wgUkmFxaWYJACdiuYuZLD+zsE0eGP4o3moTCfYW6apQZyn0XF2rBP39uylrskGVJWd7Noq
g5JPXja8hMSl155XVttYAIx2cHjRoc1Z+NBhGVgNwkluZivJtmkBNi+ijOrcpuH0lrt581Xi2QPQ
o/ItFRLBJiit4UigCyx5OaYBFYGc/sUgxgu/3O5s4A8Uq5EyhF9gayhbJByzJ4DjXGs+YfCC6CG8
UU2SPizQiocBEgHzrOM3N/WkjeNsDe0vEG79mrBP9+mCE7/YjaH3ptLhtZlL/yfPfXXA1E54qAJ9
Y7WQSkweqCunEgMtzb19pMEge5dpXZ/AlCdPqRyHe9IFXPemBPGOeDHZAz+azniV9IuwYoKQpfYm
0gYBib590rB3AIRi6ncsmIjgHpoITDCgR+wIyu3QDMXb6Bn+j7Kb4Akrcv8wTrp87MOmOAezw/nW
D4ShIHBCSKuqIt+EdTjwXKLTDCW3ovyvsR9dEobhCoMLRiTHq4eTRcvf3iZxV5EOC6rjRHL+ViYd
rorWG+ff3lxO29YK8fDxADMeTKhl4OWE1/HqY4vvCsO/ZYps96OfUBpqlLxMgYfVK5RGtyPb1Czd
d9NwzrkLYUIK03KHP8V5MiOqr8tMGm9jROCJy3yS7FwPrJjMXeeYDkV9DiLL+23T53ppsJ6P1DAU
C/ypqaxDg7X4jY1Eed+yg1z7nh3fVT3VlXVEzyYgYnTtsS47QUO7oLaCapzy0M5zTw1FPzYftCRS
B1lQvIsVKn4BFk8FL+1om7AP6MwZSUZZnTCoAWBTgd+nD7uTChN5Si0S7LJ0nO+ybPy7DKrehO3a
Eg98ufGLC1m1n3yR7atA5S+GO9nHAnf76W9pHTOYOSOZCdarOFhdRbdiM7N9jAf8MVB5AN046rXi
9vbpWQFedzAET4FF+o4qYPM5CcXC5/ClvxMjB6YwKBTggo47O87fIeTL52qgp/niwCEoNqG03be0
MqS8OGmib5xC+td8rqu7vzmNMcGBrqNDOQbqY2oC58xJOt4XrJYYfd3+1gwi+zSYufFBcrg5g4os
zkOvcFHXo1+Rqh2TBUlV05Xm4FNmMwK3Kk2tB0l9urd2e814Ygxx+Qpmj0tlgKWy2pDDrxS5osUf
H8CUWdXTGE9vCWRjWjqD/kDVAph0XXTPyFfkIUeyet9JF76UIoDnQDFeveW6lvwOW0fMeOgK/8yY
4bzmdlDtccO4a4/T6Ei3REHMRnDP+RuTb0uZgp8c2qnShO2S/h6xsYaEwCJojeaT/SJE3z5Al0Xf
72Ec8TWq5g4jGCKhFpQeaLcm0UrnXBL81SP7f1vS3v9UN5/FT/uf/0Gc/q//+Mf2rz9HP9Xms/v8
hz9sFzb5dN//NNPDT9vn3d8TX/9X/+G//Pz5t/xPgLLW/xAoi3ks+mz+kSi7/Bt/6dTS/2MRqSHG
Mh9JKVCc/wLKSvkHZ7Xp+A5IWcdyTDrC/02mtv+Q5kIDdxyJ0ZRPxb/L1Lb5h7Sl+D+Uqfmu/r4/
mr8pEMLy0HBR0dGr/7nvV0MKk0PvrCFxfvgiwPe2eBq5DP+ddn/3l+r9L2Vf3GEp7Nr/8p8sfqJ/
/lIWP5FvWcJ2pGW5iyj/923P9eRMqteaiAwZUcvYUd3xHSVGj18dNA7GEi7nv3uYWHhpyh+NYFxk
7CzYyudIKfWd0aTXOHExTsaEiMzCpCPR2MdjUxzr5NgF0A4W+dFQodqat9ye5k2VUoA3CVInjfvg
tuw03CK4pTEJn6+HU0ebb7ivWPG5VJ6nYXkK8UPVA17hzGM3FTbW61jdzyGkiqbyv+aE2OnY8WQX
Txm5NMq1zopAR95SQeBavuI77r8TuAs1RUJAAuH10Kb+1LrWF8sucx1YNPyV1bh2lOEeItPG5pJb
rBIorZah+5x70l+VPS6y3DWftIymY23pt7IeoOvhGtcAQUjuocZTg94p91D12bsSzu8sdG7bIGxW
adbtaid8K/2cHERFe5Q7EkIZTePI1FTh4RYXSogfqlZ90ll70sYZlYHQZIGXIHOTW2Fmz4l3Zn76
1upmmJmSAvBVlsgr6KMbjHvxhhUN/qjl3xib6Zqz6SiWb6qx2BXS5/0R023DNL0i+sfSDu6GFM3t
PDVHN7I+tTfbqK7HwmCKE1bOgoeUiXtl1dvv4QfhtauKnwByIJslcdcNxHfHBESMO77poor2UTK/
N7Fr4t2vvrhFvCxx2IAzDIYFCTtgGZjwAmuP8TGGP0T9xRYr44YmbWNjEEhatzGCb+pzxihCA8q8
BCycCVdUxrozwlcWZSuLY3RdocvQeoO9bfkeaJegqHx6Bqb5xs14XOWUeSz5WdJHa/yc3LxpOlxR
IoplYta/zY6rWFtQ7MvNBGV5plQ621gMq+C6ul9Nw1K6oJTHqizNBaDha9JJjikN8xpOrXxii1SC
Raw02Zom9/ZBOz/XKY5BZArSMfONi5t+zc73JGKqWpPeg0rQAsasA8ik7E3RdumPmpKTdBfzYpN9
twKey51dkJeI+aNsMVE7zrNS9EgGdKyvO6+88Cpi8Mu5sSoH8QGRry9LssPGSMXYmBy9RTCnLCNr
3UejKd+GIHqmqvNNdvnREJLSVEx6Y753CMIypnfVhpKH317DHFC3vx2vfeScdVbzhLcrVRFx/gE5
X3HJike2xnF8It5NptbnG7ArNNruuxr5YGelfxIt/0UWDs3cyV5JSOthSXNZRehn0M5LV7fOqjWy
e6Ss23YSah2K7pvrxE051OeR8w6pFrLI4kRIHW6EM1ukFVDNzdL4HHQKj0nU8k5e6No+LFK/PGn9
4AAxBByKHku2YBi4DwJH/mymVm1QF6ajMTnJVnsEa1KBDYf4Z5AVB0FSGKwJS3s3DH8kC/2VpbnV
RgaeoOSx75IrZcXIU1juaEbD005wNChMWBjtLwihzxUVnlPK2otM1D3PvPtqUEfLFmcr+CokE9qc
MbZVUDORLG+147Ish/Oq6YhPEy71873W+d3Qo/QH91w5r0Q59rUKuOQYXHmnBO8wyCzBsw3khqJ/
kpRgOyaQ1+qlsM8gr0IcxGWJt+7pGV87Uf1oaq/bwanYocHwLsVkjMllgZ4tqygswdsSG8Cqx0u/
0aM6d2Qf4I32GIQ1828fW5upDq8CzbxyDS5eDQ4DqNaHObz2JGogHqB3fDgWI3ju3KXDnqa7e2Sw
V7u3LsoensFEbaTq9pq6IkVIXAz9ORTDjlL01vNpbxm3bgf62YKAEvZ3WRVC9FSnPCDKIm0MQOE7
6xoKuSPuuDDWxPir7sphkxbOwRzTs6BFKPCD16VSmPZQH2pDimi1siIwz8TLtp0DE4eUq2AcRGCe
a542LkYrUlsUGhMI5NnPozc+E9Y9a58DLx08lsRNtopnRDYvP5Hp/VUaWmziaR8HxsHqyxjKSHCF
OUdpHlfJLjy1gB4irvBmdHXyZO/+N47OYsl1ZIuiX6QIKVM4tS0zVPkWTxSFYk7h1/dSDzrea7gF
tpx5YO+1g/j8v8hdzjBP1a4sg42AlrJCTMnYJdO/R5e8GhQj66itxVr+tBq26KHWfsg0QpKKbZnk
pL5Orpqe7CeUzXoL6JOD+srAB5dK1fyInm469T5y9YldAC3+WrjDXrJB6grmD2gyUaQXn0q1e0k6
IxD26moHxU+H4UQnDK4tq3f8xS+1Nt7roXkT/fwaVtWBe4hh3HtPXDp6Ci6SatdG66YSr+IaKJyX
lVNgbI1fRTzWbM8HwozEpp+RMDjiuZGuz1Kod2Z8HAmsSe0OW+5WVMaXYXSPWfQ8NhLAeXej6j8X
pfsYeQ3ZyPyFPF/H+RuZ9QVF6Yo5O2tToR8LM/uJ0BrPdXFJ7eDezFeURtfW9O5ZYfvOZL2wYH6o
u01ZjaAELXiX8cn+Yw15tOwEQXzsvRud+gdpI0HKl5boSZ1SvYnZIt+ooWW1/MIOTxFjUqQLC8px
Z3bxuXLCTwbpn8LSedt135HjDjDdfoqSbWu7W3aJT4WoLzOp6SvLHF6Q9+60WXy2XXhOXPXhRhwk
42y8FPMb7IAPbSx+5ch0Nx+X22edqeZuoaIB9zu95Y1Zc8imWzcyfWbJz1FrP6lh7zUGYob2QYu0
p8GsHl3nyhj3KRy8LxcEEMMAptKkAzm4IfB0HYJiPpkascZ6YTxyXe6y1tyGpnMWQUWAYGiu7NL7
Mmrv/OMRohVJfPKYiPZwfMAefCihX9DO+zMlIPdm4uMl/Qhc5MVBdNYtDRcP6+MZo3pAgo+gCOqn
ENb+QrbJETWUEVwcFjFxYROF1sIxC5NDxMYJadc+zKJt2T6VlQ4dWDc3OuM0CFP2pTDCN1q+T1Or
Huem300Ih1YzC/lMK57xIL4DD8Jr6hWnzEDQkBZHJj+nOGwvjhvdWkIMO91+baLHPPzo8Rw1vH2M
wf95TniKW7fCD7C3dIDtk7MjyeQd5cY5bnAqUO+9Ie7bOUs5IsW1BJGC6h0GEM45mzMm9Zaqr+lO
kM4fXfkc1sNzO4AdQH7JntXapHX8wWMe8onTX40cubqT08cZ7QAChWReZjuVezGF827Mci+wJSSG
cTLJqBvM+aVsIHuIRvohUdql426KjuFKN11KaFBs44+WR94iOFbWOhsEpjsCs84ezsB0h9TkKaSp
DiFVJ3PIreLGVCfuXWDP0vJPk6QvcBc3C33X4Eomf+1x+Xjigl4XuaAcn9bYOW6OwLFk6HtwQH6T
2c850zN8ANe+GN/JP90NlfYdRORvN6X5YA4VI8FstfyVUlG43lKOTJcJ2JJhWzumq5tWsx6jdrpU
c3qpOWmb8W2qdshBTsJiyZ56b8ZYrHshHwaJXCI0tmM8QDBmfErWL/5geFHiyXBIR9C6te2yXWvL
M54qzHQO+vHhUTvNYt7Mxvc8dVugPaMjIBlPV0J6/QC0mOD0kO9Zzl3mlI9uj2kuircIHzbuhwmg
M/OmK5MVv5zLlw7PYhZgdpFyk6WtH7f2Dr0yBHD+dJacCYJHhddcxZAfYpGzrjhbSgfoH/szptHG
us6DA3CAcSKaghxGm2dFfudNx4YDMBCgDvRLmw67mNBIvQnOmEBWciRbjP8VcJCHsdhUM9wBS2zT
Lt/CwIOFp1/yGYbsJA/I9s5u41yWH67h+e0sDG4GvBM0l2xVj8s/R3c7lfFmzLNjHhsPbmmdED28
LO+CS8WgpVhZcm7Uethkekvb4e0d80fk0VMLMM7te4ANAeifcdck5oZl4naQE/tZ1p0RguMxfsQA
jLM5WAsoPnZ1b0jZxLuwq1/iNjz2prrYLLkzTXvgkdwynvFDW+MmgL5vNUfEERvXYt7Smxt3jH84
nvYe+0zPN7J2w+71vHyVNms/piH845ESlcn4vtu3PWAx6ewj8E62m28z9H4ZY2i25dWX402LLG7L
lu2CmHrd1J/pNhSkjM8HfQ7u8PJw5UQ+ZZ4vwv42RMNpwBCh2d6m4UUXPF2I2nAA1VtTxVeRHg01
8SDlvsRwhnr3/+85O4BMlvfYG0K/b22OSNophHQrRj9+HHuIWuZdJAluE7yDMONa7EkTj40ccxIZ
0MJQhZqtX5rlY12RnTfbq1ERP1jEpA8bXEgIyoMfZyQnUbK5Ywk900zwGv4fXvug+POBJN4Ufxb5
ZliHBnRooLO44XE0r+vSvQZT9hIBd/PggEURELvO2pRsyIe2OnQRuzAm1op6i97wQp4UXIT4RQ9b
8pirgz6at07YF7HE3bMkh552wN7nm8MS6zKeNHIvxploeRevkUJpApTL0qIdN8NZDyAd1NuqFlvg
qFSb7aX0uNmAvmXTIqOpdhEmO4MnJ8e1jaHyYMX4NDBoj2/KE1sD9IvD52JRDW1E4PiMeE8dyeom
mjfdAV5oUmobPPaZd1LRcF6eZ6cjBIKfEGsiuHq2dWW8S2LPnxsLOOPabcLthPRTLkt03Niin8hy
cQ/EsW7x/nGpbMO+3BMKekF1S9iic3cn5OocmIpEb9E4kEuHLTv+G1t6zCQbloCHVvMeiwJ7bRaT
ClzFnIGNj/L50Y2zQw/YHa/lccpS3KfWGpHLgYHRNgidXdDJg900G1qJTdthtaxsniMYRRAqZz0C
FOb4y3lm0OIO8UJdBq2WwJZuvpIKj5sBPtxx/OWFYFqzrG73Qs/xULtb8rvq1aBnr1VpXCYiUfr8
iH94Hy2QW75U5Ez7kTt4Ilx0eRElkspqQABgh3tbVvdMvmSRvlvOwtqMT42hjkgY2aGS/mPGaEHc
R1nNb67t0Aq3pyBVKCw8bKO58zwSEtKG7lW02l1pYmdKsLmZ65dtclbs3tfCZHcSZR7dRcwHYqrI
220Qm5ofCI/uQWW/FAxy0NCVv403EXcbG2cL9IQ5wNyv6qfSxM2Y5aLfzIhwVwJkNakr3mEq+o//
/50DTAvMtsloFO5jOj7x6RLrcpbduudGqIeUoX6utZsgdF9B72PbHuRLqP1VAp9r5pqMhwj2WgmJ
NRb1HTFnjXYvhvkF5TyvAh7pdevdGdD8zfZOM4pzDDoISTnoMMwCy+oTaNAE6Ws185M2OwJjX4oS
YS5q2J1Rx63v0J4kFqimMNJOMrW1Nepyhk6qEz7MfhBkfX9rNNcfTKIrULMXe3vodzrAfSBkzbZr
UZ01+j+jLf9MnKps9FkNlyTuAhcSv4aiPZ9iBBjIH+A089Fc1zhbhR7ew4iTqTX+qin/nZnTrStP
yzdjCXVgcuSh1tRno20mRkIxEi1oMhlqPCeA/BP24bphIb5GOIrNtDeuDrLk0sak2UUVuNb5nGe1
H8LGwa03ZTcrV5gCvLsjkPxWMvuNBO+/NTh3w85+IbTzGZyZGWV2/ieRcDcRvwluEiBrwJaafvyr
6+4GO2XBorOdwoTZLecFqUS999z12o0aMFmZvLxhGHq+quM3pyZRCrYxLgYlX8wo4IenfxvkB4KB
m+7w05jpb+eNt1p6FubHAu7hROACEYelrj6VxwupMV9hMBQ8hSZLWaw0XghEW5f44olPvebpld1K
dRpTzOxa+VkE7b2ylGBWEH4rFubbRs/vRXKzKZiAI+pQFHi1W03tsRZ+ewho8WLHRya6xX60Yd0Q
GWWtmsmNd2OnyHEGw5NoXDkJxHo6hGqk13P45ZgSrgZsebMOToqBGS+UGW6NmY7M6qoYJlm0tSe0
gNbwht5drA0bcYuopnD9GEwMMpoqgyWQhH9DaMqNznm+Bpf+2GvPU6p5h1alL41mFUetvpR8gnYl
IdvreZHrp8EIr92w3zRMTQy+PIIlOm2TRJ+ThEkRB/wGVQ4uLnCqk9aBalfNlxvP37Ll3feaejeE
WByTnUEYxHZI84uy+bGhJIJiF+NTaT+YoV2fQN/5cSaNU2MTzZSqYjOB7t5i+/+bZrBTynnUcmqc
1jNhKsDa7yCRB6AySXcF9zaUyU8d0zaTifScB3glyGwxVzWmEUbDX5OlfZDG5Rr8p3OE/9xdXlK9
0O6ICwVTOkp7kDYrRZ2EMAGHKDJsRzU4VkMHgV0Q1+QW0P82BjwYPeo22ratnbuy+PtMV8KfO/74
EBaC2n0i/IQmcMaqtZa58BjL12+2qJyjcStGI6CEGgABZoBCpkoDcyKBV44urp2+oJCqmavlGo7e
5a1tERBtLN05QJu1SDqtfrWq+K1Ef6vKgDV7xcuAYf49lp1xkI2WsxFNg1NbN2zwAEwgMGNslAxH
0STfenpwcuoc7Lw835xKuajaLR+mX/zNHPqu+ZZaqNpy7PbLyTyK3tcaMDJ6m10y1SLLcI991sw3
4IfOke3lHcHuZ14Y9W6euEtDV+XrsRdswXUD0pFg52U/RkBWLYuha+OmJ8nnODRjWqUM4ujyXTrF
iVBONg5noEZ1ddUGfkaTAmstO1J54uJie9W5wrqKa6Np/QDregU11DT6DWTqf0SwCZCVHgEmXn/L
crvY19+ExwC3YHeag/0TMV8ssTj6BtYNxXKVeI3TI8ZkMc499FENvLu6wUGEHbnZmsbyeJRIEzUo
BkAuOViUg9W7t4td7jLLzBQBA332HTacUEba73oWp72rHyG0k83TASeO8t9Or34Dc+CVADUJD9fP
kBzMk4nEMgKOqkp9yZMhwkMhU8qWqaAd/GPMwUWm6IpGXNBgzG6QnKyr02ZyZyn5WAIa37iuupfL
2oTFfTOAupuxJROCwqsMTIEntS2PSeddcS41W1mMv6hfCOzT9X3n9RxZEsnNkuhkqQQbvbT3vSdH
BuZ8a5sc76m2fo2al6nG2AxPKtmZff+vz1xOPD4+ZApcyRy4qHC4OaV7t5DHAYDmY2ejACP7bHzk
/Ui38+K0nszwhd6euqPgvUcoD4F7DCtowuTYgcDqFNCCoO5fY2b7h6ZlSodjwInkVsd1hkja+fUC
Qa02pVu7YaELlvhrWXvNFeNSJBfeHh0+uLkRakZh2n7gmExmUTYgSTK45ifSTNhKtXFikoIwPLVT
9DZIN9i24UTxaqILK6MnL9SrTQ/o9Zg7OgWOpZGXNbWfaYAdJWmeDJMv7ww2BYg9Xtx6/laCyzuw
oWIh6uCsl7vJ5EGxS8VEYnJe55z9z9hrybZyKFnQpHAL5fjhNPe1DG2shtYSTheul8cEFOXNEjZs
NHA4lHa8/UoBHg2r6IoL8smG+4t5Slt1nhhXaiKzpx/bXZgKYglcfZ8n+X3WvtAyS98wQfpYpjke
LUsnZgoEoZ91oJz0oQ83yiAMa87IOOyecHw3ZzcqX00UsbtmNt40maFbDOwBdwSK6brv3jI3GNd2
Q2JX2LRfAQKynbFISjvNeVRVqJ95ifRzHDuvAIj+DQPT1dTL492cayPJUqBn4gl2eQxAlx0g4PG0
P0wMR3wrbxmlDlTC1SSJjcCs+egNuee3LOY28TIWBV937QRbcrSdFdFhjAGQovsiMpiIeBkK6NBa
1U2O/o6QuzX79p8swleRy/SCCONNn3v5UORPzjymTJy0BpAyRDlJt1Tajnls9G/Libuz9MBmD+ZE
DR+16zqMyFpxFZFQhBrWA1l3Yd/R87SEmhCCTVwCcyBVJI9mHJ2ApZiQ7gBWCatDMNsNT56GFIl6
7BPI88WMWRJYwmLpUxN8RGf2MpZcnpEiBcTQ1T0CbY+/k0SHCBIkeYd08GUQbXl2xpUNQRzAD96T
2fUgLlnfrqTvAKNLz2Dvm55pU1CCFGlrfPUj2R9pjhCxhgOTasByZ9u09/oQPgjLvNm1+TammrGC
3QBkvZFP0DwriNtIz2aiRzFnOevY2Ve4TE+9yeLMVgTX4EdJ5nNFSHAoZLDNOoOEq2rGCzLzFtGK
Ddmz6pmNQYk+5JlcBOyT2kn1meBQOctF6mJqM+xwdEBjwrYogK+vF7Sc2cg+pCnkS0OSMxNIJ4v3
fVqZ+7HlwhCWdtJeIsY96/C5HGW8uUMNI6yGmgMEZUFkIb0COSfpug/L5ZPgh2J8pw6ahvpDy+KH
qQKP51URiYujhkpbPVsg9g5R/+yWo+Gnmv4qW5RBdI+cQun85sFy2MrO3AXtQCKLNsKzY5qqWdmn
IdgMRcRUoVP6DKxZLJhZZgSRepPNIPyI0Vwf5ISUTC4IiQwEeVPzQLQBvpq6a9a9x+ApbegYIYLi
8wZbLsIUwo457+h6ll02RSmYPv4dV2espUcKTMwpgrOIEfha4brauJxB6J5YfY6i2yAar4KeLA1i
MDZNAQgxEDogLm18C+bK2QzgusBEJReNXXpZypb9df2uR7Y85Xw31gI8vVoVBlucB8xyG++StOde
lfOZwekqNRXdRUcWitH9pDbSUXyZmBF5BHmYmj1x5gghWQSbabovPdNeYZ/47BPMYnUzXrh6oj2E
6g7P+9awe9Tz6E8PMu/9UQcbPSStuW5jQZDaXJ40rMpbp2T/N4kIOpKh9rYzvlVWwmQ45LMzJ4o9
AZizCe0jy4d3Q8fskTUougPvF3cBV2yKCVnVX2GfzTC/lj1XqJHWOcAAtamW7P4kKmq0VlcnuEKP
bF7Kw5j/wTV/ZzsNeZPbbS0K8a/qDFJQFK2Pp8qvybs0BO0wdzakX9fJg5EAVQsPOCaiI2rKcxtT
uo4hqhxkCb5CLLoNNOsVXTk2L3Ecmk7fSjMjtLAjC89u3HWPozktLg29HaTGcWVM0i+pewAGUSuI
Ij5gJL0jLSPxG2FmCUD5caySr2ImTE6bajDbtvxfLr5xZjkcA5e+Y7QJUpTM2x08nGsEbR7baTJ5
Kw/FoJXNr/H0L0DGsKlLdKJF7ZjIneMd+9A7sTbg3BC9bbV0D3KOE8bBITpNo9xgomFHGSRUTyHg
87Rd8buoRUYK6pHORhDAYWeVc+rsHqJJ3fsc9VRB+B61qtY3iVVgbghNwOrJPXTkzXOwUHetanwJ
58iqnSc8Oahd0zEjw1U7x3A8QZLzWXDHxkd0AHkp05GbC2I5yUdazwJNux5+E8OoE8g4RmuvfOEa
tX3h7kYd5GAbQvYDgTkpgxg8bXBeYD2/ijDHXZUYxKoWhNSFQ4/THeby1hb5e9/l2n6aOdTdtN5A
6oQx1nJc9mXN6CbEITaaF6/uTx3K4dXoNim/ue7bOtlUhbAO9MxXlzyCfQsREV9Yo9HH01bCD5/3
KCDOAdi7VY6bb527Yb1RtvtUF3a0sXqHVXmkbgHcp30dlhE9b8wqAot9SxQcBlmSTxx2iCwUzuS4
JV7envFDMWrH7rxpqjiDf+eHEkfQ4BRXjxmGXzBjNRP9WbQ2eSCKFkNv+H911DwjoiQqgGFBPQ7j
hhULr5+LEaLq+GppzZVlNuklGjUS/QJIhm4OWHfGkpeC/aWmKMkuIeV0hfOChaduoT4KQbdqixqV
Tc5OGIxnp5Z0xsrjRoem6rtNzVrJFNiwE/JloCFS4wBXC7gr+Jwvc64AcT3RVnTPq6ovzFONH6jP
CwuPI4Z+cE+s1SY/dAaIZfE+0NQBPMPiVoWe4Sr4mw2hGgRJV++WMT5gQXpiGomgqMWQngcigsQG
VHNAKdTMslhRwl0Gq3j0gDmvUkdP8BJUewzSM2tJCckNRuJSHZeJjlaQcM1VFpHJNJQu+1Rla4xh
qw9ipcCURslXwCy5KOYWWoT4weHGXV549F9U7DRdXkvTM2JmFCUOAzVZSAa3RWwOF/jcz14rz4MR
9lfseevBLOU/qwKjkIZb4GVMekgKwEykO/DGL7GYR+TD2pOwMV+mE+tUczsCzCG52EVUmO6tBJyj
3T5RNMut9eE0NkfQfHWjmR9JT1+zDG1RJqqzCQGCThXxEYZuGEfdbxzicsyT8bNHatSbRk2aEJ1d
rjmLL9pcSw5Fj/3XRkeg7BfTven7yicD+DuSxkMyezsqcyt7Q4k7bjH+IpIxiP6gl3kfcWCunArT
suMo4l2IReGzcZdIqHAd4x6wbT5zqLY2NcbsPZsIiLJ0CBmKXsa/0z/hUewA+GnXPTmFgZEXxyyu
NOYe/JmiLIikw9rkhVC+LKr2vFzSw5aouGlmvGBSBDmA4sPxkOuWdwtJHirT3tu2PTZBz02+oSk6
uHzIr8jTp24my3bS9BETi4Mei8naKnYJ/pOudQJ1AWHMO+mFdDZSS3FjLoxv03WvY1Lf+kSj2g6t
Q505PyVq7H1TsNWJ+rTZoTb/rol/7yuqGodXk+OTCVMpkBFJ0hqgbjQ7QjaB0fE9IicKDqbCY8hx
ygIqCL7azHsLSX7cCKd/xCFTH/VM/cJ1znwvIiBAKYKWAu/aYVEOXZ7Juj+0Tlf4szG96uRvNYYk
Cay1Ony9w8m2YLiC5iZrNXswUetvJIdPPTD6ze3Id1WFrR+/BSQX64A0d93kYDaEyY8bGc9EA+2Y
OwQbLfNG+uPyt/Wi/qDcyD4a08TMHFBtX/t9A8plIoA8y4FMWYyjKQHlPoAwT1VD8YSlfo+cL/Ht
pvgbhHcs3fq7HZO3XrEyWJQtnF4Ymcqtm9mIAaaw2aMB3EcEF22b4gW8F9vLbgDvYh5mDLK7oZwu
GlllFmt6E6kUNTNuLLfJgl1fa3Dbtdz1J9M9TPNi8vWgYzfjebAnjnpWG/T+WcoAB6K9nLR7VSuf
rBX2vK67zcap2KK0EAyJA0aJkfwY86QH2hi+ZH10whRinYc8/XXiAq/eFFhAHcNnqWKxTt2k2mKR
+ifqX5SXxZHDc98O9b5KhntbRZyaEbwOpqIEEWBazx0kQzSFm4zzmTgA8sYyFl2gDDu/Sb1ny7Qf
pAFPV2+4kFOvORS5gu4Z5v2uUfqzcr9GDCjH0NB1vC50rM5fl0CCsAuLffQcHXQFuiMBKrSXxnyy
2I5Jm61SA2g1cKn4nLIwGb1AgOC/fsS/QW5Lk7nroSYBKYxwo1hzyUQZryDXEZu2ftuE7wi433XK
wCyqzLNtGvbyWtvbqQbLLD6ZD054DYkQwYlunKbEe6sGUXEHwXjFIfDekywiAwRywoYSb1uA1SPv
PaU/BaLZ4Y718Bi6Mcp9bryVESC6iqX1x8L0wbZYVqH101aY1RKZHhiCkGKCHWuML1pqMAICgMBk
KTawN0QmnxiGPEwulhnGSO3HPR676X4uUZ1YDtIFpuXrVM98vXOttdkVD5LlVG2LHy/kkWo7i31P
9cj8N8bhrEv4DjQe2nuQZS0aQ3zKhTc+2WgAaVdvBqM4GbovSRjfrBYUKheiKN9HDWWQHlb/NJvI
z3pmGWp07qnEZ+s1FKFUHkwAwnKLCPzOiYQVhUhkK+4JYA9+gwzcqjX7jT5xG9B7zc4VahYVIhWn
1Oln9a7EUtDKPYTfZWWnnYRhkKtp8vnXJhxaZtbFW6PX2NJOTBiSI7ETV90Lxi36qX41uOzWI+//
7zb1znfe2OMG5BJdAnVkqL5BR6OGxHUHqA4hlLiYKmSj4+Vk9Bhcg4IrUXrk7ngYRFYhy8vcMtk+
YVSLnHpBj/IteVJ9zA4phiPjrbCnrVZPd1yFXNhQHtg2LNE+vC1xO0pUgsg7WDGQrzuiNsVntw4o
DVeyUa/0RNWqY5gP7pEFbWos6WVEFYSMZ0cPs77xCQSMsVvSE27ecYOHNT65tLlnSkc6UfPbpolE
u4t+DEYN2tfS3ZvaYkInfmLWKrweWvDF1l36A33utmp12AqUFkb8nWuWie3BuTOjONN3MOqE7JUO
xSvH1T6V8x+FZk1ZaBNd57KyUv64JL2CxzC2hV9jXwG+AR3Tnc+SZHXCFEx6vCow+LzsxnFcYoOg
qVgx5IggRMk3SOz4BqpDHq2TqumYZFzbfhZwkjlTtusxDdAkMHVMCJMeigxOIIcC2iXAmUybGHLs
9T7DOV2DBHc+4FWOFM/1m8Kqs7b7+sgKbTOryFrHC3ckoL7qa8pm2R1gV1EI9uBWOxMFUdjifjKW
uMY5OBj5+Kwr7Tth6UKuJshF0WX7MA2QbxO7uqlpBdVUPDIdUhu9wtTsoHkOfxqb+UuloJBj/3xv
CQL1p5mPLs3ibsSiRsPvPrSZ4UBnrkmkSrQXC71lbhF9RN68xYZgupW2fKk66KrF40RIJiUgmbfN
UNprumniMeSfmr03bBabScehHLjMCVVBBJM0mpU2oO4jpYnoQdvZ97CKEDt0ZwFvli+UIi1Oih9z
QpCIVufJbAEmB5uhlcQepHmFaMJDhU4UYW0z62X6oGGy412JzMfenIyNk06fNnQOBEZrQbJR1dQX
nJHdBorDmyBaC80senfb/Yw0aqNgBp1LgqZkwJfbziXNxh/LuGjZq517H1qE3A6WDbq6nylj58mQ
6BUdU4QiHf1cwiOE9/LV6Rk30jfhuVdkytbeFwjs7ZRLd+P1HtGVimCq5K9CYurrVfA+DSwdInTZ
hCgJzE6r1DBMf3DrU41MNZzBlLNFvroIQAB1QQuROF804yx0D5L54gLOKpjitfGaDuVb1etvg+7W
aKG+rMp6dK14VdnUGNPyDys627lRL6GFiIf9+imoUZ2Jik+HW9Vrd2YwzMeY21ZPJQr05se1jYNX
p48BstSoWkiSy8+gJ9EJh/2xHwNkXUm7NWOW2gCg+pASwGVyBxLnQzUG0NaOlTrij3Bt6B2XHj1h
XmITUjSj+nSyEoLSGVfsaVOpKKPormuU4RgSELDYDy4YfuT06dXRxKUzSRNdgs5cdDrhj93hTOii
9CnHPsfGfdrmsfxypho55BIAqIO3bk3IQOP4WoQ8AZCoCaDwxMEUPTFmhpxWwwO5mYSd9/xSdS7o
7Wvxz9bLTdsbq8i2Y+L64tdGq9/wxtmrAxfiV479cj2FaNmD2tqQq/Quhmhae5JFB9wjUBtevobP
8YLD+AQcZmYB4eCUaM/TRNEQZUej8IDFzNM+s/RDwK8JLpWGAFqJSSNsVOq9safvqqw+XW5PD4V/
rM+HduoeilYeRD18Fh31Y9vOm6CIaThPgUIzyv4VJUsffKiQbWHdnqCyoELnDXZjJOjad+rG1Pbg
KOgCqi/j3aIorprwXmbiLQyp+FKdbn6orQOokyel2xfXysSmUfhARGaYqLzOkRce4qy853N6GuhK
PP3JRGXI7usyOA1ddbCzjeobTN7dRMwxMiCPhkcms69QfzjkIFTT+BhTfTMt9wxN+dkuhlukki8G
RLXhIMlx/tWGuhZGv6sZrYdpeyf0sOXXJfBmgCKbGxEVaP9nB0CMnRFlQUD6BT3zvwk5NmbcG4oS
isjCfmNtekWD+ejEw7n1NKBbwWpoyV9wQwsBE1JRu7Y/e0i9i2zZWnncSga0HiuAjnrhMwMJZfmX
Cd4Etlu0DnvKoxdErOFKA5rI/hsTQBtmfoyJfc7i33kJaI7tcx//dYVx7Q1SOuOER3qy5nctJQ/Z
XJa8XJisp6+1pZCNJ4e4oWpsB/aY7fhZSWJF/v+VhyHZzHT7XRsf8IJnsD+05zwmVrv/08zpoodq
mxf6TumXKaCYm7sY+X+JdSGusn/5vAUF8xnTlvBOE2rLImy9bAhA1RrUGjyMhtska3msMUqv8D9/
RcSTiDqCugs0chFN7WUVmdSHDKpCuhlKBr6s/EBQi2yZc8MVPLFLSzYpLkF0CcxDAl4vU/yxymIO
QHJGyW20qvCC06XLDwKayXSfo0/XwksZuepHV9EpiI2rO744GVA1UmJpJ3vzUHTW3XO4IcoceCCW
I5ZuY3mH6WvIbR65H+Si+U7TMTGL5l+pTHTS5nxs4/x1IrGwJVmrjmd21GQhroiC4HHMuCmrBicy
i1tXMv0q/883Hb/YjLirFlXlwKiAboS+wwy9J3i5h2Fc1lTVzfOMp0lUX3GT8mllyKGr8C8wk1vu
mu+KPdAKx1YL1GidYtzhELIuURc+yPDfwoIIGmCmqiDcpiCYF99NcZNB+gZvo2LA2fuZofU+kGS2
g6K+56I+q9DgiaTIQqkO4jwzXWzaNAwUu2R52/AsAGuKnHlRbV0ARODvmKd+xe9368Zo3LQtrses
I0E9HhA5vAx1+lMhys3N5F/nzd+s5baDXjG1sUe6WPVTcZsUVU6elU7HPCM9R73llxIDkwC8/Ybb
9eAa867Km4OryJz3+iPILSSbpK3ZKUPstBage8pXL28u4egxrrTVCrUYPaFTIykSVK6JuiUuUYIt
nrqVM/JJkrqDGDHd9Tb8jnLZ1xcum/f4lay5Z3qlR8mXzch5oAqIngqE+YHaLDsiyzbx085PfSRf
VDjvjfl5QBON/P4CjfgOdR9iJ7At1Y8v+FnwT2mYqMrReRy0W+TOF6sOz/hFsJHyVUJrXeXzybXG
j87RMYS1DIxRid70Rvk1pu+VqUfEq9HFoZgFYVq1KPUyi0GDSV1WxNkJDa3B/ETz3B+Pje0Bvy3P
DivyuFXrCq7CRk0sL7rMvDjSzcCWt+l2MM2rZ3DskKm1NUr1FJu41kM8TZ6wPiPX8m2Pd5x9Hs+3
PYDttIur2RMBZpQBpSVxcHOJeEjyM+NS31gMgdaF0/50bcriFU5i1I4vbrOcOcg1VyrKnoeI4IxU
LZ9UXC62lp41AhBlWJ9zFW2lxzjQaEhrDhKHZ7BIflyzeIrBlCm2w03teWuaDl7KNqJunF/a9t1L
klNRdk9MoV4rSW51Wf5H3Xks161sW/ZfXrtwA9403mtwG3qARqQodRASJcF7j6+vgXMbReUlNqJ2
VKcaJxTaOpEAMnOlnWvM4jv0AJZ8U3yQEuOBnLK3PPA0OfrNsU2sNu9knf/Ic+uORRRuSTqnyovv
YpXcab3vJlUCLdf0X4xRt/Z1l7JcZ353LDxOWHBeJPbscTB9Y3HwcFH06TPLYRwvfRT37M5h00ND
kNu3tPN7pn4OVUrpYSjCb3hUKHutkr50HTUy+jD5R8PHyc05aiaMSNLWbjLOh9p6uByZnNBYPFYB
c1c7TlTwjNt33IwveqvfpQhQjpbavIYmIgGD+yRqueBgh+2oMjUqp9fRtTn3v5bXG8vgBXOL3//g
+6ayc6Nl4dZ1LD3QFdUazMAxacpjXX1HhVTc6iqTELSKS1OWiV8O5lG3zzg4Z9eFxeUx4gH/aCrQ
PCrSG4IlS0lKexf6h32pp71/I3M4dx1z5dmbWn6LS3Z18Eeb8xRzfAlstO8g8Eki8JcM8y5WLg0w
diOExrHL0HWYpIaEidsDlYUGsAPtQHwDDd43o6fizbEroh1JrSBY52HPWTr51MXP3uL41Gw4LejZ
V3Hxua+WXZqjG4C/TCQD3xLylvccwvo7Pax/SHXyUHPcH5skaY+3BkDzIwIJ5yDfoDcKr8emZ3cf
wnmWk4WfUAFan5xhwi+uMQ6Bjk9ZiBLrwPKh0scMWyz/59iTsMbpkbQP1TK9UGBnHizuEO2KmwIO
oB3ChncvWT3K5XAbU7lOb8NQD/07JyHBdE6g3xW2fFf6OhGQg+Uj33E5D8MKu4yfUDB5iYqaDWQo
qlR5MPcQbXoskKxH8HM420ARg1iCCFDeKbl/26usD+VpnI5cg3JIwDEJyQMIYaz0j5F3nONqJuAh
480s+CA24TaQLe0YKrp6meXZnck/jah1WOi0f0LN8pb/ZkDRsOq4aggKGazxxO6QbUS+aEZq9S61
HDzEKvuJeeWePQk7VJuruQY1Ip4A39MF2YcTQ7fvs/CowIo02wH7kmBZ2KikW2jNjebMl7HKRb86
HVFroSZWGeOr0ryu48nl9udmaOQ3nV1aCEoHxazcJb+mkttmXB2yfZsFKIjYebNX2ifcpY+ZMl4M
Kq1gYJ18MJkMkqF8z3wSVtTgJ/S5X0Gmgl6z3k2OzNMy/oJXp30RhQhkAuOtHG8LiTt1DAPuusS6
i8P+qPrp4/JYdNo/i5atG/ayJJmhjmqGw5DRPgBkL43K3jXK5TB3GfebebIHBwpbi5OqMv1ZRDfo
8MBd1SzV1FR+awP9dlk11+ofaQ5frKh6dwJu1PBD9NGLLu9YS+rvCEtGrsoeSw6wr9r4xdK5Z+WE
6Soyeq7vFpS4jP5K1RIy5KLWkzhdJy+hu9Ch1i4+EnUgv8ScwAbl9CWMcSSpsAHJ1T3gYk5gFLIG
q5DE0wruoQPWYR61hwrFXaMUPwlhcNPptTPgo9H2XmAFN1JTPuMszSqrRi/fjfP9yIlSoe9ANz/6
GduwkO4wkA/C9NrvNbUm9cqu3DIo/gzFcNfhsgOW9JBz6XChWNDelLxHQDV9J8HiJzeRh7ZTXlkd
HaVZf3Y4EKhbjg9KptZMIXuqe1v+rNXaJbqvmoJzw9lHqQ1JrfBn+t+Mlc+kNW9D6QCO4SJ1VqTn
gNtWJN/WZdHoDe4p3PbJekQ3AvnNrdVTbmUjavx6n3EkrATu8g11fW/I7HeL+q2x0AXBl/Naq3/V
bYYiI+LiCAgTK0+SbVOdXLk6ZamCWQPLjo5DWOOJHcrPKjOf1ILJj6WdzP43wEQBr5Ug9OTMvgEs
eVEw3WPWYFxhvIx8TmYkrR1tXwBwkpd6droRgHpHNvbQZHd+qD5pk3IHseMLip0XjZRVSamB8tVe
Oo5sJPz4cfmi3uyP2RDe9uH83qnzpW+8xHl5x/XPzyY2n1H9gyqR7vv+Ue+ma8zpvzXTeyXXXivp
b43NbbtR6Q9FaF/ZsEoaDvovmslGxuSgwe78b7qTLksJcswx9eL9kieTIZOzj/573DiXUxfcY2z5
vUSdfzFxVjMpiF4ard2DxjW4OWcysQvzPsKBr9NwzvF/WBZZBcV0Z3AnaC99Gmb917HOrpw2xMDO
fFAUssHj5tqYnZve6e4HthM+yyhTbjzuW67LNkW5x72PNbrcqyvkwSUNJ5mhUn8ZuFNqObxvw+Ih
MLHyqkDioeVh26SFDYwbFtsQpdD6YVdUSXfKiC6l6DkzR6TgZfzXVKrFGl++y21uWBP2mXvYLQ9l
C/Fujr/2TXWJKTV5kpH8EA2IkLjZYt+e3Rs2CwAHPTzTdlyxYijfGNGux+RpbgbuueNvA+odnabu
Yc+QFk1+2aONPBKx0BfVPxSj4ZU9km3LHvG3kwYUD+OATMR8javiR8mCPY3oI4MKqF3WnCuVG+WL
kuvOo43CkQzwP2Rd/ZRz7p2rGtPq6WeEqAR8Xv8uozJKSUB3Uo6w/OJS9VvsrcG27yO1+ppxbNkZ
GqebYIIOMeezR6kjNZ57ds67DOaYV5i5mI4EHEiDd99ZOLLvkFV/yTOjui2nGz3Pya0ibSFXWVdH
2BCAeiZ7XdN+x2zQgQnWBw6/552D5qtL4CGlyV6XdGOHx6p8MZQNy4IIrY5GesFAVkSu5Y9znyzD
SYmkZeaIBEOwsACrGQc3mYYkSYOPezDN+jLxbCkLbqKCkQaoBkJHbj4t7aefhBzUa2Dc20TD4Jwg
DDVuf0HCHdl0vRSOcvVfi3HG/2sey6p5yEfvkP/5/4jaop+ktgBZzn8AafmH/3L967//a/nf/41s
UTT9X5bicBmk4hXCxReskn8zWyztX4YFM82QDVMxVE0HzJKTbh3+938Z/BMJmqS1alzNKCqlNSyZ
+BfF+JeuOLbNClCWLQ3oyv+NswhP+IBs+betiIFfg/o3P6XF1wAeohM8oF1G0Vjr0pHj/unin75C
E4LQ+QTU8jel5f+ULoBgEGL69dhKwYPvsAFIYa5zSiQruzqu0+PpR6x9APYvHwEwSW9gSdgrtpfU
aKqtjo1nB+D235199QOA5nxWPUuTfSw9sNTENEpH97jbQN8oRfeFFl+hQP0T6Mr16S9Ye4b99zPC
rGtKS2ZANIr2j282L75kHhB2vc7p9PX0I1YqyYQW9PEzuPrCa0RXdQ+JwlURTXcA9veni157++X3
9x9P3BwD7FH+11xrQ2KAU/SQb38xYAVeyH35HMCzUrA6Ov2MtddfuteHZ3Aj4sSYOuneqJUZxwWt
DZ2tyG2n2viIlX5qLg/+8IB6gVtWhqUjZkdugBEyu3fjau7V9/M+QPu7/IxskYZcFd0ruBdnZSnZ
F/hdJRtRtlY9QgzLCamR3CpD62gq8lMa+5WtTL5R+NILRd8hBghTCGFuDyawhqnqGZP5HirpMWsQ
LHb5jRVDUBodVijD5Xm1JIRyq9SWZfm56hVooDh9qZZLd/V4uvCVJjaESC66OYBNElK4RFYU1Ed9
16PqvJlHuDXnPUIIZNmE6KW3seo5g4pba/QlIRsqrO2NllhpZkMI4nIq6jRncf8AaQq1DgyAG5PD
5I2Rbq10IY4NLTVlcIbpg5QaHKhluNUYFSueM19eCGEWXH1vwcB6CEh7QRNdcPlbyuqZpQvxK3V+
blh1GjzkWhhjCTebKQfYg6G0+9NNuzLKGUIAW8zQ6Si1lecr5OQlwQ1HImSZj5WB8WJ25kPUv0eJ
DskrG4kQyFBX/Ei78Rgl6hEPqGX1mmzNl0tv+SSeDSGeOaVA39iW0Cjz+Qa5d8z52XQkDe4GjuBx
xH3idI2t9SchmHEwaKuitEsvUi35RcfUJhoT/+V04SvBrAvB3M2RYkjZWHqyuXCj6hRFzsC9a0Jy
3laPXRh7n9WULoQzjDRWbFlWeq2Me1S9rzMHwQlLdPglh7q7554cByaknFjHxxyMzEiNxt9mzOQB
Cww7TlKEOrfIj6P5RSMrRb/RyumCvyDGO+pLsn3OFdQL5CM79m/5Y0CtLgE1jVHj4EOgbqwvlKVp
P2lyXRg4nApnjm70Cw9J1JPch2+9mh4qMHcRtPa9Xxs3egddNiAbNyiwBCvRfW4E5lodCqOKNow9
iSGN5QVFZu2syeEWgxyWW6POwo2oWeloy3r749yNCqsPwQXbnm2OSDOGH7ZvfzndzdaKXn7/sCzQ
htCvy0o3vc6EL2w0jnPZyUW80S5rdSOMKcWkqZWmjKpXWSqY7vROKabXgM3xeS8vjCY5NoXqLMeF
R0Z8rYCFaJ2vtV9W503WujCOQLBKq5pbZ29AsB5H3QOS6jMrRhg6sNLIKxnWsVfZnKeSLzS+hrFk
HPAWTn6dVTmaMICYkl1yMtbYXtCScnvdR/E4/ZKVXLc3EJUrjasJg4eM7XtdST4HNCqq5izBHgKw
a36sOgASp79h7RFCWA9F1C/ycdWrsbaKg/q6HwZMKdTH08WvTHmaELr9oKFCkirHy9X2baqnH44t
3XDqfGPa5sYXrMTXPyPvh/hKOUjJp7lwsFrmOqVQkLHr8jBslL5WP0L0ZlMOEn6k9F6ur5wivop0
gOO6dd4Epwnh63d0TuQiFsSwpliwPTIiBD1S6ufz6l+IX42U4QytuOXFjeHfYhCc78jWdUBRRtHD
UAJ9Ov2ctWoSA5lEZQO1iOPpTfk1RjAuR8mt1af3p4tfa2MhmBUQI0mY1o5Xa4r0PcdO8k9O/uN5
O0NViGN0R6y3NeYXEmJuKrX4XqrhRvuu1IsqRLA21ZmeBpnt1fUU3NnjBGsTFfVXRem7w1l1owoR
nISks+SzZnOrL08OjBjbl68VVrPt8bwHCDFsyBqHhaVssHEO5Ys4hdgXkpZ5XuFLxX2I3jqFu4Zv
me35g5c39nBh5zBSzitbiN1cwwPXtxrTw6iH25dF0hn2ztt5hQuRqydlwq2SrHgkx80XI4I6xCx1
fGajCnGLyjWcBrlXvHShqUnhjElhEG0MymudUghWrVdKiftT1UN2zqWm1fa7kkM9yBOIZM+rHSFg
McAmc0PxTS9I0vYafYSESrPJH06XvvIBihCwOFjqSW1QOu4QT+aCn2tn5UrhXup0+SuzliJErWzo
8ZDGHFdUZfuggZsqCmCAk43Gg2vj089YGdIUIWz73oChHlQsC/OmxiR+bu13vwA2udECa3UkRK2d
dFx6ZUbqNQE0P7iVwJnMPH+Iet08b3miLI/+ELsyzltOVqSZl1rabQz964L8jZ3Td3/OqyIhfpUq
sQFwm6kX5FgIhTnK5dBv+o0KUpfu/smORhEi2Hf8UJJsK/Uqbsg0bvPZdKGXhy2AXiuOhz2bJ5Pb
T/6QDbforvscJgR/Gae7lrtKHJX3ZGVd4V95gRHFddZsHTMtfeCzNxOiX4mVBh61nnqgvHd+kxwS
2cOn7QIyxY6c38Pp6l3rIcIwIJklBj4tT8FBLylAt5BHrBgbc+pa4cIAoNhqlsGmSD2rrW5TMIxz
NB/nbN6I0JXokYURIJuzrGmtaV7mpBeywBBBjma8P10xa4UL4U+CQyzXk5p6OIlqFxxLT5eLBeZ5
gb9A9z9GTZPaSarB5vD8sVw4uZJ/xR27szGfrnQdWQh7nM2USYmi2cssMOK2ucAte+e7E2K+3AHx
OCBxMTa+ZKmPT7qpLMZ/aMpq5cssbnozBTWMUm4ahu4SPfNwZSO25UQIEiqGftbG1621zPL7hxFn
KJVeH4FzeWSwDXewDHSySo3893ntLgwIjg0Wm1zfhM2KQ8KQ336R42bjzVfiQRZCugtkUjdIEfbk
oTVvcQ+dbi27ytxgSJqNAU1ZyvqsPYSADvuOpPrBTzzwBYdsaF7atPol+cORQaszv9bYVUAAPcbV
deFzstmdWW1CqHNXr5D31fmewYhS7u3MBy0v6xkoytPtsgT1f34XUP+/W1025qHTAGB45D6qbqk5
8m2nciqLjCzfSxZHZvHUmCDpg2OST/XGCPb5IkB1ll7/oa85wMBLXVdjD19z8C1AM/NkeMM/L0Q8
tBVCn3do1REGA0mxsbmDPeFNASpKo0Wo1rfGuNHp1koXBgOZVNlYKyTEao2dfZsh50zkPUThsNEw
a+Uvnf1DFdW+rya+rqDARtVhd8mV5tTu6TZfK3r5/UPRZOfLlTy2iRfY6R6X3d+j33w9r2ghzEna
rAJA9rOnpxWwIfJVUaJunVUqS6//rLMKgR7OaDMVUmKIhldWDtIcP8yMIqP/0Cbl/TTJt2n3vnks
u1ZNQsirLUT2QfN9l9QhPGUbVb8oKmPrcGitdCGyR2vsS+bA0VPkGXFaZFSk6pbBRu9cCWtbCOto
nvORg9DYY5Y1HhwFutAs2Trn78iwrfoZE0Pz2NeVT6YmxnGnG//z+VG1hai2A7UpJy6yvQndm6xK
FwPkS8bH0gRqCZzk9FNWTstVW4hr0jATkon1yOvsOboDmjQ8GtDgfna9kh0qA4hlOSys4ctlhqm1
4h5X+cvTz15pNFsIemvu03TKAjL8RzzAMCPtd5VddRv1tzIq2kLIk9ibhMEsL1aBE0lL5POgbLhE
kH6A8fzl9BcsZX0SQvbyZR9ivwylOfKlgGc0+Nmp2qSh7dVV0mvY6Z1+xNLcnz1CGAPCkh4Ft0nx
SiPsrss+8IHpRt1hisna4a4h3tWqP+6DrpDPOglSbWFccCRj0qtGnr05D29J6HlT1MpzpjPHS1sc
CHTyteSyb71andpXbDT3tTU0Gw2yVlvCOECCb2frVtV6Rac0B60EreMEJpCQHtl6NvTVEfaNSlpi
Ubycbp+VTmwJY0M9Fmo2YchClkgRXQG+H+8UGKAbG9e10oVBIAz6RrLkqkGQE3Thfqxs8xt5kji2
nvf2QvSbjJR+Wxe1pzO5pyCG8rzbawM3NRsPWIkQS4hxbI9wp5kaYMSVcTQgcZrou6Uo2J/3/kKQ
a7GJFzD30t6o4O+XWL28rwyYiqdLXxmCraVVPoR3nAx2DKDIdh3pJZrBRqdA7p+l/mmIxo0xcGWU
soTwNkFuDEGl21gyIjme/QenbPejSYpH3l2f/oqVmBA1bxHCIez/cppAzu6sVH00+KImRPXQFg4J
nKVGbovunX7YWocVolvPfU4wNU1yIcnvChLMCwhx5xUtxHauOSN2L6rkhr12M1rTU1pbh7OKFnVv
UecHY8HpsbucohRsoJHxbzTwSgCYQgRLtgpfrp4lN2si0OjRseiz36VSHM97cyGA5RiMWxHKVIqE
21YYklfWLo5Yp0tfCQBTiN4UBg46e0Nym2i+xy3pap6hhyG9Bt/zLerGjVFuJQhMIYqNzsHFr+kk
V8GOCl+o9jha0qXKbRlpFubGemClZ4qitx7eX0A2h+QW0vAiydEuSIKNGXOtaCGI1SD2+4n1tFvZ
BftJUtay/NvpFljrPurfQ5AJCdHMbd66ge0WdF+U9rWR040qWWteIVh7pXOM3p4kd3Qwa4AJlFn+
BcoMThDL5swpxhTCtreNepp9YkttgS0Av8IYcWtxtFLxosoNUEDSgdXiA4LqfuxGRFbmn9MVv1a0
ELewNdupcFrJNXDoBXgg3UGmfj1d9kqjitI2g5SYrM8puyC1HanCSLo+2WuQpU+Xv9Kuhhi2pLSl
Q0N/RGD4NHfzTerb11UePAB3ugx6q90YHtbqSIhb09CCxJRHCcuWYcdcuV/C9vQnrFXR8sgPU6/p
13VCEoTjjv2EH64Rywf4It8gqUbH009Ye3khaJNMA20fDfSdYrwyDQljNWUjrtaKFoK2SWoNtJ7s
u1gBHmrAqGAcNk4b1ppWCFl1ltQGaOq/Z6op/5WyAWBNUmY3cN426n7t9YWIHZIh6Gq/l9wpLsig
WbqmTZ7O6WpfO3YQxWx6EpCHNlgOE+L46I/KXgLCrrWHLuuv8EF+DKAdTEaHq9GwcT62Umf/oWwL
0BEUGSQ4LcfiKu/flE570fGn2tUTKadhcTj9aUt4fbJVE4VnIdEFEniuPaVBth1rmOyNXUwGURbk
9227MSOsLOd0Ibibum2ccsxqL7TMWwChv+GT7HSMjzIQ1HYbPQ3wi05/0NqjhPg2WKaAmDFLb8gh
YvTq3oRMkJbaXdC0V44ZurFeb0yha3UnxLsRDZht4jHoJYn+EOTpo5PZbh7UKTl7w8Yz1vqBEPFF
4vskNi18BoNsp9nOXhRzGnZBOhQgpRdCPInHp2tuJYRIVvlr+EplVRvmDG0rircOrG1QYQmFmeXW
xc/apwjDADjWkSPfqvT0YMjf6smt0wIqzGDoNxLEBniTJmF7+lvWeoEwHPjc403ygrVY8AxXadIt
Jgxjdx9rGY6mMbxKoyU/PYMcfV7tiXI1QLxSMJOI4jUZSI1DhGsxsE/NcsqNT1ppHlGuFtkw06Ra
YgI2gq/RkvLvNGTRnq6vtcKXNvswdUHoqQbbr3JPMQrjBiyCcgeExn84Xbq6EimiUM3CtAbwmk9A
grSClpqoV8ACDtYIY9P8ye1JpTwjtQ0kAJFZ9Z3dwF7NokOnPxsJ8On+x7KSHBto0mQmQckloQ+g
PfmrsgRbClLk5sZzrSKE4aMsE4PThSDwollxGDPs4WlW4q2L1ZUQWNy9P1azaga+5Dtz77UBnUP2
MetJLpsuf500696o45fT9b1W3cKgEZAjkGlq3HiNGt0OjfIkzcNz7yS3UHy/n37EWj0Jg8WQt7Gc
Z3XjGXKFaylJ1HT2/Od5hQsjBRn+gw6ArvHkoHv3ZfVBSdMz31sYGLqOox201Y2nZ3b0CGV+OtDc
1v70i6+0r6h1K4A4GaFkY67iN1AE5UzH4maY8RvwM5uEpaIFn9HrX08/baUNRPkbnKN0qpcLhNLG
BznTATiBGRg3hoSlx3+yMhCVb4oiqa06VZOHpPdLrSePXRUDzuh+nX75lT76z1DxYcSRcGo1hpYJ
s8jjS6vNbpeAH+3mXgkHZ6M5lLUaEqLZqCqI7GARvdQHcJQC7YMG6GM4fx3n2n5OFLJ8sc+T3qIW
GGQ+YKOrwd3f2r6vfePyWh++scW7p+8HtHex3j1YUnsoI/MB55Y3s0nO2zapQqiPVWcF8Sg5bgXH
YqjHp3jAXSCKb9oUCb997kGWKsR7G0HfwjTBccOIvjaBetpHi5np6c6w1teEgB+xiwLknrfeDKRJ
0cpHHfh5D1/gdPFr3UAI+jzo1THXpMILa+DwATTWiz7zz9w5iXq5qicZtKqc2pPq6h138xkfynlr
H7BSM6JYTtMNFpnmvOC0qofOzF/xHb1mp/x4umZWeqiokyto1kSJmffhvPwuMc4lBYhJuWnK5rKw
Ng+lVxpAWR7/IRAMZzSAQ0i5l/mafAWHY4HTB8HGUdxa6UKU54o5kMrkY5yW96zxlWjXZ1l+ebqG
1gpffv/w6nHa4/LjlLGXWHglRBIue1lobAlX1koXwjdrSIYbgCx4sl7gAe1Af1PL/uX0q6/1HSFm
s6Kww7xoI6bRypPakmxZ0GHAFk8Xv/buQtCWhmEjRJMjBMApvGP92yxhNnq67H9Ujp/MPv/sxD9U
Ozld2IT1duS1k4nLIYQl80rVMRrBXMCAGj2DZ59T7YBlQ5uZuFDHV1l1PSpvHFcfTr+DtbKJEGVw
aqIgPrR6brOb/CKtcAo4av5DDud1+Uvv5tX1VB216KEt7qdgcLkWwbktuegXxpvv7ObsvcObVIXE
gxOsknQXnfUctM85EDIVfwQt+o1n10WSgMpucWD+Nutvw/Ct9h/H7FuUP9tWsqdoHjYpC35mx9Mk
EwMgZT6MrYlpnQbumsPnBHJfeECEdqxr/wlO3Y7DiRv4NHtDO8ZpdTFWxxbaddCUHh8x4WFmqze+
9GfsvUm9a8G9Vmq4x68H0Et9nYxH2CyTVN4HiYXty3iJEOIlAuPMS9dYJ56u338GmU/aWF7q/UMb
Y/GUSbJOBwKWdenzIZnV7FNtcZf62gL2noofYGnJtTvS+HMKa2/huSrvQ4uzI1RlLdg6FFyJFFE1
aDUR4EuAHV5R4QbQdDK4XITDu44s7Y2vXVkaitLBRivJp4OjTSrQeBv4iDAW84vQ1u6g0N0reBye
rtW1T1l+/1CpndnCLXOqwEumitsyDZq1YY3XtVVmG1+y9gRhRJQbUGB9g0d4r9MXMJ17BvcSLkbw
r6c/YWVgkYVBEdWsGufACz0sNCA9L2C+1Cn1/enS115f/buCqiLspBlphds7dKfZwImiN8JgnyRA
X04/YmVWlYWR0cqkYpJAV7phMV52SeQOhnSXJsO9ZaqH8x4hLGkkAIppEReOa/ryVY5qSLH6mxAn
FaiWT6cf8XlFKaIwsCfZuC+bCPqp5mOyE94y5ihXkq/2Z3UkQCl/t4Su45KhTIXl4v2ENy0g3WR6
hju7MT+tvf8SiR8ioeyasPLVwHKTDGZsNfbQJJdxtrA2mvnz+QFszN8PQEbj6MUo+a7UT+0uyOb3
JJ+vesXam3Z3gy3Wz6CN/I2HfR4UirN85cev0XNEkk1iuro12t+7CPolNjHF5Gw0xsoZN9L/vx9Q
lLICFT3W3bZyjkhcfiSVfSsn6p9sxo2aGzGkzv69PtWHLnH+nO5inweK4oiRHjZwpdpRc5EtvESR
dG210o7bvaum1DcWhw6v/5+TjOII4a5y+xubg6m6KqxxSTN/tDGOqfN0XQX5sZFwb0Xx/NUe6vqs
yFQcIfi7Ro6JkWRwh8Z5l53p0jYLvMjs+jGqcMY+XXFrfVsI/3lOMDKBmu5iq36LVS2uT+YzfrQb
nW2leFE8WDlxjhOlMrjGJDueNcV5uo/yEGpyGrSWsvERa11OlAtOlY3Xh6+3cDgBniXzEdvAS78t
rsOiw1xuuE3G8rmFl+xbw/PpilsJI1E6SL6mnM4VVC5NYlGnafNvZ5LP682iNrBKfEy/UrV10yi8
amIUDbFmPGY2cje7P573/kuLfRgGqrjXeiBUrTtk7RVOyk+d322M95+vUBRRGGhIVVCO+di6UwEJ
tnW+M7hdxrZ6TFX9Adngl9NfsNa3hJgPNVsfaydt3SDPj1gPvAHVeASNtz9d/MqgLCoBo6ZvR99y
GrdPhqc+Tn+pZopn4nQVlumVqrKRcLKNClv7EiHS8fHr5iSwGrfV9JeuqK/lFE59n20cVa6MXLYQ
4wlDUpkVfuPijzwesUdcJrHJ2Q2pbx6GsPvNlODfYgRu7HKlSDbGy5UAEbWBYAJMdMN24y7JLhgt
aeAyk8namGVWvumfrdaH7jujDB/6yGjcGpPXWan3QTXv6sVWEY+gO2dK0l3fYTUOSuB0d1j7HGER
oNh9EmdWUrhK6OPwUo7Q8dtkC2yx9jnLvPbhc3SjAboaxIVbTVc+x69Tl+6dBBhshRPSvQ3SvZ42
crJWOpu1/P7hUbGN2ysu8oUbFSoeez8sWmeyzru9UkTVYOdkmdG2lJ7kgOR9KSlolTHYGLRWYlIU
DDqGqmMBPeZu2GrGL71Ju1+qPUz3WR/M74qVk8WkSeUbrnnj1o5urd2Fab9zurDrZxWU+GCrJMwE
RYtrbN5rWySptQcIwT/bjTxplZa7mFPc0mfd3JbP0iMqlhD43PI1vWEauVuz0frT6T0GEHIkt1/P
CglROKiOgZZKgKPcvkyw3dLqMf+jgC/cGBVXKkYUDypz55N/NxSugaHPq1TizddLmbpxH77SlURM
npZV2MMpQeYagXqMdPk4jdV9QGKsjdEj1roXGJtvjIRrjxKCe8Z6rySPAR+L6TucqtfYeWAwwUfn
0Yb7nMfqeYstUUk4w46Q0oTnMGqMTXOEF4/zo7wx4q41x/L7h3FjzOVOr4eoc0FswDHVZYCl9dZw
vjIomcJcHptWMKi5z4pHSqx3rMLGh6lWXLZFX0731bUHCGFsB+A7VJlQADyMTYtU7TuI3+ZsXJ9X
vhDFZmsHEXdmudvUkYNhUwMk2ZSV6zzEteG8RwjRXKVB78jyjOfLnN4YM3zNwBywVYnSb2c9QBQU
TrKEfbaqlC4SumvJcToSxdWUpP10IxBWGsFYAuRDF5IG2PAc9JZu6av5N6wzBuj+dQQGPMr/nP6G
lV4qqgtLbbYT/DVr18rn2Looilzt7s1BMu230w9YgvaTbaAoL/SzXlObeq7dMfQ1zL46G/sE0qMu
kApJmNMudhCnn7T2KcJEPWkkVgzBULpGXfwxjOYbxo5b4te1lhCCuejCybbiuXENNT5OTfMSVOUV
3nIbDb326kI425mRdfGcUXwff3H6+tIwztNKQdD9uw8ZaTFz654wTcaStevH/i2Q7P3oD4sbT3J1
uurXqkeI5jBu+ypXo8qdavkuMpOngcmhxgZoo2nXNqyGEMtzhzGWhI8Ik/5irLXQkAp/eB2aAgND
/AB9Ffb9WP028GLO1XjrNmSlXUT5Ifq8FpCRVLqRHmArlJiOHuzSid3HRsUtkfxJdIhqw7kZKz+q
ssrNLMyQoXRru8QxsBrG6uSt19lrBDHGIfEgh1uJ+iu7TVF4WMe9LeuoJFw1ww7xqxwCqSU7t63k
/D4N1UF5LYpalTDtwzOrkDZWois9RBQidqpV4OGglq5vONdxmx6NTLmqx+b1dAdcaygh9sHa9VqI
XbmrkH1ZXrd9NOUtyQ11hOvFeY8QhoDYzge/tufKjfHkcw6VPUr2ZVcwVG5sNFZGSl0YBOSiUMom
0SpXJT0wHbNLpZF9kktsIjWLNuastYoShoNKUrPOTlTsQSNJ+tqNBSZBRrB15rdWujAOqKaSGwtm
0g0KM3uW1XC4Vuf+PCSaoguDgGkh6NEchjJt8gsM5JuDKcXFRvOudFBRRjjYpLXiRFG5fVzcyKP6
pObVJRz8jTOFlZoRRYRzL02z2k6Vm2KYu8dZnlu0tNkCl66VLmy2ZdPosCoZK9eMDdxG8EGypGJj
17JWMUt3/bAIAbiV9biFVex/Q3XvW0DE7AUjM/mqfHlWaImsOzVNdRkeY4UNB9kOl2Ng586Nldnt
1tHw2jcs9fbhG0xkTomsWYnLyYBbmtltaqcYjUiYoJ3+grUHCLGbWY4UDzBhuPKQ3bwonklSei6l
YWO1vNa+QtRqWp/N4ZTWrm44h85MbtMi/3Xemwsha0lwyY2mqDhxDu07zB+HG8W3w3tN889cmGli
3M5KwXEaI+ckz/dR79xJXXPecCbq/pLRBJfcOZUrccKAZxcuu5IVT8+n62al2kWdXz10I9LsgKMf
bYwusrbFrbGwNuJqrXAhZv0uhBKQcPLj5AXuk5ODqZq0OVaudEhR5RcaY1sj9Kldrnmmb2ne0JpV
PWvv7TDnX05Xj/P54mXxX/gYVblTakpTLnNJGtwh9853cmt/lyoo/dpw21UjVjvFYyqfOcmrS01+
iGKsoEetIYPRTfz6qJjB9yLsf57+lLXGEOIXozG7b+Dcu3PS7G3MiBBDbizx1lpCiN0gAOpWGHXp
VlVE7gVuFTsD7qmbjTjJnff2QgxXlg1YYixLhDASlofjZV3PGzuTlQWqKsSuFmZ56cjU+ThzxKoo
Q4n/lZVegv2x96qq4nzk8x1W1dUb9bWyDBJVfbpRYBCXEhf/m7MrWZJTV6JfRAQIBNKWmnoCt7s9
3g3xfG0jJjGL4evfKa/6yq0igm0tpEKpTKVSJ89JGxcVUeygAWLGkCPLj1fNqtsrZvgsHd1XdkU2
TxaiHp/LM1gY0pDl2esEqfqyVBDLdeQ9s6Zvtycz7AAd64eCqJeJpEIpvAt+ogcjD0EcuB6pb28s
mWH36ii/qU6TxUbbSAxZm+ksgvqXyFHQv/3vTYNrXo6+OqslxVjHvYMeAKlIe677Rh5vj25am+us
b3x6tatynHo8E7gQrsYhetfI/Edfqn0V3b/I8JDU8WJWZVyprH/CtQaanJM3bNRETX9ed+0mmaHs
VNZI6uix98qnhtYfLbmFxjd5gubWq6hp7rHr8H19hnLiP3lmfygZg1h7XuxcIM2/22lok7Fo6pj0
2VHy4ama2436m2Hj6Cg+t7YDa8oQ+OqhL4AhtJ5ZUk/n2/vGNPjVsd/sm76bEl65toxrR3YQYlzR
laPQp7JvdO1sTnOnaWiB6ufM5G8kAXey3cf15uhwtIrmCrptSxMHfHXOduICp8ianTVPnbsusyaf
D/P19WW0Ql6m18Jz85S53efbC3NdgHfqFbbmrktbTG6OLrK49jsUeETMiTwvaOgta+dlbvwN3LjB
sXQgGiC5rGc+Th1byX+7ob5IAOyZ623ES9Pwmt/2ogO7F0elMIdYu5r/KeiXLt0qzRu8VsegiUyt
0IVDtB/74ItSUJdcvM/N5Nw1ew9lW3PaIsMmgoritSw1XOym/MS94cGvpgKyZ+q+8scLlVtsF+9b
3NbBaEkzpbLJsjJuR4CASXDXEUjL8iz/F8wdT+6Y7zpmbB2TxgZSkFRCgrhR4NOANLrK8QA+JluF
D9N3aC7N5wBUhRBwj1kNAXGWjz8sln8A2PQXb914mNRG1Ht/b9k6Ng0FdT5x7pWxLPuL5SX30yie
uHA34p7pM67Tvol7nVjlQuzrs7rdnIa0fpb5cEaHy3eXNw88Jcfbfv7+JrZ1TFo3pHyAgCjeEpc+
v1eJGAEF6sS9ZxevSbMzcbV1GFpe2+PcTkmNW0q2PmVT06HBMh9+3f4IQ9XY1iFoEGGH6GZC6hgi
VhElqj32MMRc5vddW70qd73Ms3/X1u6ZD2ojdJkMpB3azmI5uEukTVxKdgchtC/AWt9BwuylcZZT
w8XGt5m2mRYCRvQvplaRiXgKlq89zS+44r0OQLzeXjrD8DoObZQ+VWg5a2IO7u9pdb/7XvWxd6yN
W4VpeO30zgaVe06HALyUyTcQF34OkOY3xN2IJabhNV/vCxIEdCmbmJXjl2kl/0vd6uDa3kba937u
YetwM1cxd6i7uokhSPySW+sjtEC3oLmmsa+f9Ma/3aaYiqqpmlgmKf9BZtf6PNG8/7XPrNrxTdVa
ZX3AUAOT1zdLVjvJfKb57KP5rsj76vn2NKaP0G7TjI6pZ9ny+jAKPWjJFT3M006eIVsHmvEmS7vM
x/LnltWGzVyibcE9S4r2QuI8LYN12vcVmicryGLUNlQm4gnQ6DBvZitcrqD126MbIqwOMitziGIn
QSHjZfQ/J0twpqChrCt5TDjesHbNoUPK6lpB5yabS7wokC/11IUTjrm5Au57hbzv7TkM8U4HlgW5
M411SkH567TfhHQiKMfFPMkOsz+/iLbZiBiGLRVoLq3shDrLsFTxHBRFWCDPhVLtpjFMo1+N9Mbr
1rycvCmxyyvT2T+pVf2QVbJxYJuG1hx68UjLkxE2mHxQC7peVlyYBwj57dU3jX79/c0fz4LBSVQf
pHFRk/q+Anr9DGmurbqSybaaH/uBpSBlVFdxN3bOpYA8waWt5vxSBJ51tFcKCLfvVhvuZiAXtXXq
OauWhVB44okzGRTPgAckT1m5yJObeuw4jgCQ4WEsOFA5dWeAFqsj8avxCQrSW6IdV5P8fbmxA83h
RxFUjd1IGa9D+aBEloKZPngowSu0z1jamb0sgT8kFW6VyVqqS2Mv9sVj2bhvK+josiVpJAG9ex57
dueiblb9SOnW+4NhZXRo2bqWBGwAoogXaw2gJjCGqRj+Bw6qj7tWRgeX+Z7bDWWFSkcAPhqohtfl
oUo2macMoVYnpgMdneXOAmX8pgVRGepB/+us5h40V1Uoidr1wIcXt/96Yg/4BiEilXGgisE7ov6e
rRC7G6tv+5boL08vxsUrnQq4yuw1TYZjA8zuxtYxLZDm58W4+sVEhioGgexpkPnzwtdnDmLJ0F62
MNumOch/1wfaLHKpAlLFfOFnwfmR5uwC7d0oc9Zd13pbl2P1g/x6wfOquPSr50zUZLr0wl+XTzU4
XJKv++ygObGnJme0gb2Ls3FwaCgq5tQfp8Avt4qK1xz4nSiko8o4SbNKtVYVDyjkjyT5ppryXi3W
cWzyOB/yxwZyxRuGNxwfOsBssFffyz0c3qVN3SsfXshX7u87+f6ClqnBt4a6B0abKXGxiVceVUm9
jdzG9Nev++zNydd2xIfSboMSHS+mo8Pz/KiWfovM1RDwqObNEMRxB5qjANVz+1mk5QcfmjZhW7rH
27vo/aczKO/8999LBIbFD2ycrARgn6Q+cEd96pf+3DZXyU55mYv0yQYfw+3pTJ+jOThWB7f5Ctf5
rqJfqjFFT5GXh+BY3MjOTONrzg1V687ya4mH0qAuTlAx6B6qRrqHDpKQ/97+BJO9tcO5lGDN9Gq/
iKuBsWM3VA9qybKNzWTyOc2pQZMH0NqsqrgZgL2xLGTHdSnnKB0kCxXyj0OZWjBS6Vn7PE9HlmWZ
izy/zisQ2/n0+yS85SG1VrWBFzB8jw4rQy9BV9mDX8YiLx86Ir8C3RXZtvruuKhHiulzJbYkvUxT
aYn5BFzCLOVUxdZSf0vX6h6yKGHuVU++M796vTzgme2yawvoGDIxe6pjSWVFwuIzhIpG2YETAm3y
G05p+hTN6csKZQOoqVUxdBdPgExeptZ+TlR3EqX16FJ6Qv65gfUy7GZP8/+l6Ti1ExioSJNvPOVP
XA5bD3YGZ9RxZBBUJ6jYsDJeq+7fPC/u06R7yfEJ+6yg+bpSeJ2lssXwMsutcE17HgIwsuxrILF1
8VQfq4JXKV7GuCFcm64mzw6x8F274eum5dF93c7tfPKxPF3b/tsyNCOy62212OIAM4yvA8lmOWaL
W6AA7AXVmS9+uILnKpSd97/b629IpHQkGV9IW9crxveJem2k90Sa+Us7kPurTt++6ORqTt0665yJ
LCtiOXI8rNllcWTTzlZKWyelQ22xRt92hnQTuoUHa2xGiHB0WyhB0/pff3+TGDDQD3ZVx/I/d3kE
n7PtKzBYZDsrETqV3OjkoqjTtIhzVoMEXzpJiMewrXPB9O+1k7pVjFjOgBgEgeWjgJBC6Oe4tMz+
Jh+GIfS4mv9SIdrJn2FbbkOVxJf1tz6lGzdc07/XDmml6qkp26WIm8IR6BIqqoM1rTMyM5JtHAKm
KXT35cRxgxw1CWtw5ucB58GpKX31Ms7OFurbMIUOKmsgD7BU3gQLu/18ImvNTimZ+vsezHsbR43B
CDqyjKwgs+kdiQt10XrqUJImAElCWYFc5XaUuHrqO7cInUSu5LVoka7msZroegw8fznNVNKP8wSS
N0q6/iBL5Bz7JtNycTcI0lUFI3KzJol8GzKDaXVoZflI5/IFLQ0bkc+0aFd7vfHshsqxZ7PK4tZp
PqES8bsbnI0vMA19/f3N0NcOe9TduyIWY6ZAwiAI2C37rW5V04bSnHqSWW35Cnt2aPgvRbpT5vGH
0h53hmudIw5izhzaOLjGEa9+dMH6HEJiZuth1rSTNJ+2UV8kDQQhY5qh4Ael4ntUxh7HIrmsEPgZ
g+54exOZTKA5NmQ3a9XOuL2jbeRXlScjiITzbF++pYPKWqdogzagBdDdqOit07ecbzaJGKyrY8kW
4ZULabwCKNH+5BHvIXHT76rYerg2rIuOHgvGgAxtwwuA+xAjJgjg4Rpt71x1HTpGKXDpPB1wGlD0
nlhc2ideiS3qXNPSaB6bVH0giCJFjJeaL6yTr0GRfOvL4HnXlvnDPvnGa5da5CwHJUdM/Kw/FEmb
HQcKjqp9o2teC9Cy9Jccx8AEev/XZfXsr1Al26f9bf9RO3zz3zmVUqA8UgEn0KjIr9j4MZ3qYdn5
5zWvdXBTnfsRiHfH5kC9D1E7TluPDiarap4q0T+CthosTDva39Dpce9L+ske7NPtdTcMr+PGJgeF
5grkmnEriyrMe/De+OJ/fiH21aV09rMOXKcDgnAeo2hRLo8N2qzYI+L/tCUmZvBYndSMudYMjMyM
/Nbz02PVLfQAqtCtYG9aHu2wneu14dDzRCjzEv8ogZK9Uzz5affd733rf534zc6sWl5CpGou4oGt
5z5Z/dCd7eceFYR941+X7c34I6Svmmy14bVz55w8x3VPBam9o5JQpL09hckCmuv6aUcp9QXuSCV4
iMKUZ/QXys/5cNg3vpZDW5K7PoBeRdwtjodsB+/DK9+no2PrADLZU6/zOlyP/CL96KzNa1uPeBme
75o2e614+fH2N5jQMTqKTE14Rs+6HjnPwA5r2Z1UF/xQXXkGU7YIHat7rMT8I0h5F0Kq4+72rO/u
XsZ1OJmq2epDka6K+8R2jp5o3GMHcg0A1ya6YZyrI/yV+mKKa3nnzf6a1NqQ7JrL2YIice8fAWw4
WSR9bkESdvsrTFNcc6U3UwSjKsGl6sL+6LV6AZk1RI7sLL1MQtCXBaWd8+15TKt1nf/NPLW3ZJ2X
o9bilLhrOnM3Hnp/5EAjkCCdN44K0ySav1N/gQSF16D4Sbovwu5+p3hmnyj/evsb3vVFmENz9wD5
UdZmuOqANX88tv2YHSC7t/fPa56el2zEyQZjz7a13iX2aD8MY4O3jKTeki03GVtzdncgNF/KAQhI
J7tj3P/OCutDJv3nmjpbR6ppkbTjOiWBSLEyRZzmnoB5qzX4ziwmXm/b4N3KJmygndjCTspW0a6K
23T8wpkNrjdC8se+L9HwIFeFp4B2upR02tLrNuwpHT9Glykfcxe4e/Ckp8/gOs4+AqJdHAnfVJow
mEXnMOvAzVyW4PhCHQ+8f72IaDAeQWsHQVq14eamr9DcXK2FJXzAr2KksNMxp151Tx0ujn6z2f9g
MPxfWLIODJUlMNVxMgT1IZBjdVhyaEjdtrvpAzTX5iAgAWAD8QMyTtmhosv/VC8l2PjGb7cnMP19
zblltZScJSuMwFR+sHywCKIFZde7NONMc24b/T5F5Q95LNJgOGQTqGm9JPkikgzQSsfdyEeu1nzn
vNDxZB3Q2p7MJxSEeXJqg+bouN2TLNYiHCt+CtotWkzTWmk+viwOm0hg57Gbt/C9zGsOiy3mjaPi
z3Xzvc/QfDyHwGHQUQCca6CLoHN5mkh3yJwX6b8IsCNYzY9czeB84I+zO93Z46c19w6D+NrUxV01
T4e8HS6LtwcNwbiOPAs6e+2YjUtrP5TBA8+C8kMveL/xrQbX1zFnC/Tzmt7GWyBL2bkAoQAj8yMt
hjv00B93bWwdbzZOtW/nbo7GoaTu6KH1W5seVq9zt4i/DLtO1zrN1nm1LR+4MJGj0ASeSsgAZfmF
+syZZaiIGs4WUetyKld3SJOdn6UFBLH69VIVOMtSx7/PhfPk8GrjDdhwxuhMZhPYV3zL6cp4TOwC
xIvZcGxdSPGQ0mlPfPDTw9SJ9NCMLr/ss5EWHojbd3ORwUbTwjPwRtvz47yyZOMN1eCuf8HRAi8P
hrxBLRtCLtB8S+XJU3W2p3QBB9GCQdWCsaLFLTFe+uq+4hyMf80mO5Tpr2uhQLEVnCUL6rF9sbh3
LA3WcIa0z2nXsutAM7E0aKGokavk9XTvOfPdaG/dbQ1/XMeZpZ3KG7cBziXxmmPgy3Pm7sIkI0vT
znJqBUHutliTzi1+9oCaV85mEmqIRzrAzCElSpdVjRXxU3CDdg+1n138OY/yfQRE+Pua49og1YRA
UlGA4SETh1QKdQDnzXDPgU74tM+uV6O8uWzYQ0VdYAiLGHzc6Ze1wxtsCOqmYT3uG19zV99JXOVl
SRZXlpXKg1q63g5tmthiI9sxhFRfS9SZW01+T4s8ZiJ5qql4tvrqqSHlBWrJ53XaitymTaq5LqjR
cbJC9SLGJaw6F8lYhQKayRurdDXoO8e4roAqR7uwcd24JoQ1Khde9sCD4ncm5z1PdIzr8DLRzCNN
gyCLBTCExK1/TmkqQ7x3bZzNf1pr3/kAHVOWCUA4ywDhgS3ZwaPzFCYN8qpexStP/rmi3Eer/Aoh
0OOyBk+NQw7e6PyuSPn59jYzOKMOOwugd8bLri1ANEzZ/5wCItNHllH3Q76O7Hvi12O+74TQqc0m
KFmlGDOPV9KNEE0Y+JPfDMGezlwYSvN4lVeTxQXN4pQwUR1GsFP+s5bLppq7YaPpELR0Ru/HSnke
z/3wWsv0YSko6OXcjb9vMoPm7dJv6nkgJAPBXwD6d+vR8b3nKncPg7dVyDV9gebvpEkBJ2QoFE9L
cZ4VilZz7v3Lki0mAtP4mqNTPAVKPgJRbUEHBZRczks944mhV8HG7el9yDtsrB3U+epP4Pa3UIrm
jnci1HbiPh3Xn0Hiq1MzWuKCZhDwvyctaw6+O5HDQFq0li3lLmFbxnUcGhlVVo1NhivW6n+1SPLS
kXKfe+ggNOkubPB9XG3L2arDWrnjmSFRP912c/5+nNRpzMq2BcVBC+PIHqX1mrQ/U5n9KLMr5pd+
nVb/qWvsf5ay/HJ7PsNm+At8NqllSSykJl5HE/c4N67KvyQonPmnVvWTvzGN4XDxrtO/OYQngiKc
NS5YtKT+thbAlTRWuovCDMa+Tvpm8Cp1qQD1bwYyD/656ZclpJT0+8qIOuwsWLg35RUu67y18/ME
TOiBS//fqfW3kD2GkKLrpDKna4CWQI/jNaQ4Y/fR7nhYMP6SoEdj51doPo8cZR4ZtbK4nhk4xmR3
9ln6YbDtj/u2kebx4+QBWlUjCaoz+oBu61/QsbijQbGRAhmWSAefUcK7NZ/LLE6CJj20tP+JRssP
rBY/Uj/YuOgZtqgOQAtAhD+nI89iCqnLO+qj6c5yq5+71kdHnoFpDG9nECiKx3UKLlf10iMZE+eU
qr44357CtEbX3994gU2dKQDzbxaj9+Y8N+rk5u536YPdNnH23Ux1QrNgheZas6xpTEfv7NbexVo3
jgzTn9dc2E1A2S7w+BSvVxV10ICFWUkvE7IsMD7snEM7utFRWQ1lBnIHsKatx34YgoM/zmmYWWl7
SAq6JbFsqBjoSDTWT60VlIkVLR649ubiykDi0vZMfV69BIwOUDoE/npdvZ1ldlfzbqCuaI8QYkUl
9V9BrPhc8/bl9q4yeYXm2EUhifS92YqUysWxbeV4rLN6o5xmsLqOSGPdyH2SYoviLPhW9aIBILB+
hp7SF9mwjchk+AAdkuY2oLZt3c6KwDqchElHnLDqnS3WUdPo2vVbBHYxd4u0oqD1nHMph/6E5Krf
SDYNh7POdka70U2omkXsSnKuWqXCnqlPazttJBuGm6XOdFasrl+0ohMxFd1D50KmragvlWe9ztz5
MpKtGq5pka6/v4lMXtW6qSKTiMlkQ8+ot8cjo2zeWCTT6Jpb11W7VraDjxjqpjyMdtcc0+1XV9Po
WjLurV2JqzYMzNYl+1oAwnoE/3+ygc8zGVhz3LxrHTtXuQVhvIwesZGem6JZjuNib7ivycM0900D
FgxQ2EmiIm2eLTk+ogfkBPhGHip76zXGsIt0EJpY0YTIhbCi0Sm+QrntiU3NXd2grjiwF6vp9r1n
6Hi0eVyJP6taxJZP7hq3/Or1y2MqqzmUIumPgmVfdoU8HZnGmjSXVyxHPE3Tehpdt7+T3LE3UhnT
al0t9cYZuFsx6k0YPW1/DPTnkv0gTuQM7Dgkv/f9fy3XtpwxE52DdBhp/JMHHE1Gt5oMTDc7HZrW
qKByfMcSaH5LghPuwfzk2ICWVijdPRRWNwCUYrfPXcnVwQ1kfvID+OOo2u6y7+M0bx/c1BViSUW8
NKLHwLk6uzOKL7dHN7iLjl5bfCjjLCgTAmDDHpQcxqOYSeTk9WPKhuPtOQwR5c/SvtkAlgPrtx4T
MbMzPJWpqjskDQgHb49uiCh/UDFvRvdlWk6p5aFzvhS4nL403njw1i1WBMN/1zFsfJyCeXKcFKrN
sgrTgXx1RbuRfxvSJh2/ZgMOxK0CY880v5vo9B2v0SgWAESTB9OXgVqPARvkxjIZDK1j2cbJF4XH
xjQGDKgMR0SpI4qT7dHKVfc44baxb7vqtGgQz7bmwuvSOFic8UDB5HHwmP35tq1N1tAcvSj8MiWj
TGPQmvuh1fTrYRzIVlJp2Ek6Jxrk2qEwOmOJhkF+spfxK0E4Vx7dyMZNw2uOnNa8ar2ytKI+gWC7
5zTVI08Ff8oUazcqNaYptLObgUJvqmyVxpJDPNfNYpUNT2hE2ThbTRtWO7xrJGaksRlS42r9La36
2c2dnyWl52qdPgin++iu076YoWPa8EjX+pAugVe3Tnmf5IzeOaKjG6O/v07A0fz3SIIoSsHsklvR
XGU+FPkq4LGhcXkE3qy+u71VTVNc1/BNWAIHAp8Kh1jRABGyUBUppPnqx1nMX26P/74t8PD43/Eh
XMn9oSzT2KXzMbe9+2RV4CN1s9eglXdFKy/pJDaStvfdDo9W/52LjM6SJyXhkfCh0JWrO+bwjbBk
Gvq6fG+WqXDTJq/xgH4VSf62yiQ4D+D13NPhyFAn++/gVcbUVIiFR4F05KHB+/xRVWUa3raAycKa
PwOI47V4nLWiK80/K4KvCSvPub3ue0NlOulZBS3Xzm4mK8ITS/A5w+35GdrV1haw/P0Dgekqm0s2
BWx1rCSqeboeoK+DhgE21kd7aRcIY2+1FZsMrOXjDMpSldUgH1/8qrt38zrDfdHaIggzjK7D08Y1
SLNyhJdVHUSzDrhtzeeal5s9M4ZF0rFp07ykeLtZk0hgjiLLXpNMVKFD6odk3qqGvp8fM11Q0wf5
MqhgLRaBweEAq/sh5Jsv7iLPIhHPQJZsia+YPkZzY5AjyWwelyQKxvYs0/xYt+s3lrFIKn+rbmlw
Cqb5cy3bgee2y6OkCZ6cvD+TKbkAr/t5l8/pCpuDtIRV+TmHslHhdGEOTE1/aLnIRDgq1/t5exbT
rtI8m/Mp7wRxeASG1+FQB90vVk9bZ49pcO2MdlHvdsZAsSghwvePjnDnJGxkU3+5/edNFtAOaafz
elEDSBMVBV6cki5N7taqpWfb6cuNuGrasZpPE1wRsm7wedSUPOZpdipbKcPWS56vZ0/Wu7sqWUwH
ny00WxdVjknUtxAROSTSS5cTVOXrdONDDGul489y3oDtIpl5tA5+C1r9wj7PeB0K51T5u/JhpuPP
ApKMpQeegygd55fOsr8tHt04lg3+rCPPplUVS44mkgjvfndJ4P2ogZla7R5MdDv9TdfMhCpLlaSq
41EGqVnXafsQ3F7hhHixcYgavEEHm60rWD3dpoYFRFcduqZMo4Y6W2/XJvtqjgyAhyxUniN821e2
ORBn1HlYZhUgoW7Q9tNGEmOaRnPpxHcg9dq4qDm5eeE+qhZUkyj4NYl48IrAoRt1P9M0mmfPVgki
/ZEh+BXN89XLQ6tynttyfbkdOUy20NwaJ7UVeAGMnSKbCZ0MGha96rbQNoZ//xfarHLsbi17HlWg
OwjA1NCOc9SuW4LbhnxYR5wp3yWdB+QGUnp212QqnOvsrrHmY1qqQ9Yz9FaRjVuWIfzpCDQ/J73b
O5iqJ8vDFYurhB0NTX+orOQyWtbP2+YwfZF2XLd2n3f94jI0YuMJsAvYQ7vwD74kS9g74zkT9mW1
txIp02RXq73Jw0XW9rUCJX3EnMYHPja45+6C8ckDxEfOK+/v/HFrLtP6Xfffm7k8N6nmGoVauEt1
yOfgG1nT1+vOWPMpFtUulRHGdGlN1mXOKLoW63fNSkLonvokhLhY8GmffTSvrzyIW/gT7KPs8mfS
+YdrjSVkTvlUtNMPWueXtpEbp4ihDMl0SrQEjSR22VUsInP2oQVXo4Iar9WII/rWPjvdcFzz6g9K
McN2x7P3xryGI0YHsfXzCmRRX2ANVf0jT4gfUoHjfunOaNN5vr2OhrCjA9l8zoe+QVocsa73QdGz
XtA31x9vD274AB3ExqEj6doAukZF67+sI3kFbA4NWH7fHjvqve6b5LrR325oReYZmAwWBcB5nQfA
aUN3yebz3GXk0kubbBQMTSulRQSQWhLSe+N1E4woKrRtq36ultd+v/0ZpuG1GACRVchMp00Q+cBm
hFJ+mXmz8e5pCP46Ro2BjokIqwsimVdNOLnt85KSp7Zo9u1Tqh30PlqhBhD4BdEk6AMI6B8tRC9Z
By+86jeyLdPqaO7uBwLQ95ywaAQz0D9uPTrPWbJsQeAM8ZdqZ7tPPL7OBT4g4/3HwuaXpkp+k6Z+
uSKP7RqAvmne+SHaMb/mijRJgqn8DHlQIqrHNK+cfamQDkObXE8QAVXjqKVe2eChCgJtIaAG9LVv
abmLWgqCftdVfONwZYZKxZKMQVSAy+LjmjjOobRwQO7yAx2Rxtay5aurrgGJVWDYm8MxbcTp9uDX
mPA3qpbp8LO1aMcqYbkfcaSkRyqcS07qn5UczuCiPPVqi6bT4HE6/iyvRdf5QeNHzIYefemjP9BG
dzPHBW3fh1z95I0NaCZUAaJdTJDbr8EgFRBc6Y9lEYcpcC81Rbv27YkMjqfj0YoRqvbe6NOoAJtj
xIshf7FbWW88sprWSXNrao+EDEUdRH2V50Po0b76nnG7/olmsqHe+Qmad4/M7mdQudHIK630eMXg
nMGSu8Wz8H4DONxB8+giGcTMpjaIVBo8eln+W4zsAPHcj7XjvwSzG62F+9kf1c92bn7eNsq1Uv7O
NtbxaaOqSQrYN42aFiJryVh7ocj68bgG3npobMd7dIoJD+KpV55kOYmNTWcIkzpkrSSig+ZtAO+Z
8+B17NzlWCxrP4QzG+17Oyl+Nr0zn9DfBSz87S81bBAdyIaW25VQZtNIuuv4IgZi/eBUFGEqmbsx
hemrtHM9Sx0bm8/zIzwRDCfgp+74UH1YvODstmgm9ZLhviyDfRH6L0jbkDqLWgcaKQlyz5kecJv8
kI77mk8g5fPfsFCie7510Gkd2f0ynihZ3PueTs3xtjEM6ZyrnfNFsQ5oUlpo5H9OF1DFTJYAYI5V
HynfRZHNmA5mU5brt0Xl0Qi9D0NIWdCf16V1DgXDg//trzBENB29lnay6ZSDLTXN1XAmDnHOHEoL
G7vJtGG1aJCpzCNWzhEvLesTuuejdCGXOrH3/XkdwjbytUwLgXDc+4UdNqJsQ6u0/X27Uwevde0g
GlWvNEp7yz4K4rn3fJqq4+AmamMKw+rrjGq0nesl82cKDAqKflbfzocmXeyNHWoaXfPlOkHXD2ir
sUNLmfcQ0gQu2088uqVKZcgfdARbSSANMNsljVqgOa/iXba0ZDi4Y3S9oANhuVEa/UMc9U6EJ9cP
fHO+L1J1NZpuMJFrHxxRFndrLz+nqUgR+vJPVlpesmYBM/Doh57fXygwpUDSnZ1APapOvFSgE5Wb
NLuGTU00x09XiqcwSUkkZmFdLKuu7kumaNhW/bxRbTZNQf77wQEpsoEkhETL0PwinvchUfWHud2l
cIv+CC0HyPvBbxy2ksj2sun7FJT917lS6seukKLLewJQD45bcHZEc9pYhwrY3lBN7VbHn2HT6YA3
iEXZDq0sL/KHdQBiP3gZavGLdZUME7v7N1i2kHUG79Ehb263ssqeWi9yM+gHgCL1wZfrvjqDjnKz
CKqPFhU0GqxKnEEdW97xrlDn2wYw7B6dfw0AtMQB0TjSBBihVCjEF9PvUcp/bg9vWpjrtG+8caQU
28evaZTY1q8uz78XhL7eHtr0zzVHTwQYGLoS/5yw+jNZIKzmgGdVOTvrcLp057AmQjYiI9EsPecg
hMgeJZfu6fa/Ny2M5rVlIqYg9xoSQclpDIvOG8KClL9uD/4HBvdOENSha2SW6HPMEicCZlsdWY33
uqw49mit8gb0DrUEZHX+eVX110UF52Uuod5XbmWehmRHR7YpRVZgrWsPD8/lxw6SudAA+llLL+RA
BO5LFnR8WzPiag7eNED+PD6F0GWeDj7NsnBq3K2SgMFCOsyNsqEBN4ryoqAf5MXtwEzoInJsnOaG
3avj2tYWfXU9nzxgU5yfblY+WcH6L15eXm7vANPw2nHeZTXjeAhxIhBnTt9tAiuQIGP/SI9tCc2Z
1uc69RvX7gjzO2RUJMps++jLwj6U8JGN5THsIR3TVg9TZiepdKNu/T9n17EkN64Ev4gRdACJK9vO
NKmRW7kLQ9qnpTcgaAB+/cvWaRY7aEbwJnVMgEChCqaQldk+tXSKysFBnhglUZZd73uX0kU+UdHT
OUDdOokNiApy0bfctv5a2dZzgck+WoS781KmGV+AGcbN6DRO7XLJpnFfcWP4H5I2zgqmfBglhDh2
1Mj2Z1n2G4Yx9Vw7iXfAbqDYlDvIXJDfwPp9bLqt6uy3mw50BFvrLkGPQgYXiXlUZzuF9buftoqe
3vb5QOddC4dhBoubchNvafmxKIQ4gsfOuxQ53/fsG+joNdThZiWvMi9hXvu+5PTHXI5fH0esyTJa
xPYeeIDmcXGTTsgaT74cfMzSns6PW387ngKmBatCNeHAwtpNSJg1f/VNFpyURabYBxXzGc/L/zz+
jGkQ999frQkrrwNVdpMLrOgQPrXCc6I+3LxkmVrXDtOSL6JuVgeL2lhDgkPd+WLHcsNCpsa1cPU9
5fGSc2zISKud2DT3Z0nb3/vsoh2ilT10c2ajcZF10Ozxp6dZqi/72taiNe+LBipsI6KVFf4pZbaI
SMb2ZTEDHamGezgoIKb7bXz2SBQq8k87d1tk8wav1GFq88gaupaunaiAh0+j1/0gIZtOreLFwS62
3tIM64IOVMtEVmS509sJaQFWK7yzP/mnNq82Egum5u+De+XzOXiHeret7WQawuogLTlEVmG/G0r/
uGuCdWzaMricS5KuSLPlDY2WTsnbOMn0877m7wHxqv/N6Kehv9gwz9T75Ulw4U0RoHbsn33ta1EL
QPEMir/MRmoEDFzHPiiJuhY9lfvqNAKdPw1aFLk3sVQlkHQFmmG0eVFfsq5Nm8vjEZhmWIteDo3D
vJJsTcq2rU/uSN2Dh6XumrfrtHOOtSBu+xRADHDd4qHRKpAe9CgCYPM6cDf1f68DgQ5Ia2fGVCCd
NSlQ0YS1uXQOXafaowRfzTW0bXlYKXGiwQr5cUn7OhqHit6myR2QNKkC1LkRD/mTx9a8+9Vbnbln
k1/5m91kfla4wZoAYwvBkHHJ5+eyadoNlIup+Xsu4FXz/TrzIiyLNamcsHSuSyV8/0BBDbCFezV9
QIv3zB1yMddYTmqUCnPX/8HBRb1hG8PFDSrB/+595kgUR1YIFhsVhxB9kknhB6c7OMKu80Nu+yLq
RfW8BOmnrEI1YgmSA2vfjSfQQW2L5QQ9quvXZMzpPB97lkkblFK9O58eT70hkAJtKQAIllVCwcst
p4rBYHStfVQNuTsvVYFOmcbUOuYF69akrtZ/GuqeCun/I0KyKxMT6JxprU/DJXPaNZlJ/ffk5T+5
DHZ6rRb/I6ouhnAVa9II7j1Dg28GS5G3JSxlsLuOYavttUZ1dQ67Z4yfpdsN59It1k8uQM+HXVOr
49imdG77HsrsiT+L9ez3oj9PtWsB76N+P/6CIe50+Fo1crfjHF9I+VifKguAjArFjBuRZzKRFtV2
U/WM+80KQQlrPJds8CN/aOdDg0rrDRPdm3pj4dMp1Ja56VxRVzKx3Eke5Vqf88Alh6mbgJ7YugSZ
rHT//dXyp7y8aLq8kUklRXUQXuFcRzwOb5x1TK1rAWxbQ5PasgYA0u0SjrXqKH2xi9Q8DHT6tNpF
zYJYwyVxrTz7MC6su+BVZSvhYuq6tolbrQ3US01Vwgdp/Vq9Nv1Khdg6yZpa1+K3I6HfuFaoEi8L
vAMmeTgwzreqEwyt61Azq6z9rnX4nKBA1DlbTU3B7eBs+aWpdW1DBkYhs9dOyqT0Zxxg8Wx1k3it
OT0OW0Ng6XRoGbTR3TYf4TI1H8LTANnJDx6g+N8FDck+ttRAZ0JLQ2+BjEIxJbUfiKi711hQ3mxA
LUz2uY/sVUhlYy46CVqspCvdHqTbMk+wVGxRO5hav//+qnXPX2qaFnxMwqXLzhBLl1enkVsYC5P1
tYBdekcB8EJFwqn3VLVrDNKRo6WqDdMYljSiXZqFx9xx7XyRiCr931L0n0nrP3m+eMfarYJB0ye0
uPUbGcwp7ljJVOJVJfc/LINCzYZ1Hhf7n8cuavqEFrzWvKL6xx1FYvfzrQvUu8ItD/1Inyq+WZD9
NlYi0AFmqh1KgoJEDGOu1Vnwqj25NHefZif047DiJLLLwvle2s0WmYdhVP8Bm80Orr05RuWtoRNV
fYm4y4Fo4PUYnkDs1WzsnG8/sgFp/28HrtnYy3X0hsTtyvCKQkISQcmSX5RHh+i+ubXZFuDE4M06
CE3RLis6qEomEGr/vaQ4gqPpjo4bhzCTxbRA99rKEV3g80RJ/1OaulnUCYEiWFb96IL29NjZDPGu
c6CBHJ7NTouQqZq+j4rZqs73xWujdZOFtHjvQFiVWtaMyUAexRqzW52tYcRksVV+aeq+FvGOp+og
bND9wA37dx5zcAHJNnVT3oZnBbr2picqS2bjMiTAD/1V1cuta8sXlMBcClqeATQ9T10HUbfxw765
0AI/8OpuZRCuTyAp9DewLcAZBv3OTVuHmgVimKiYKU8A+bKuOKlmF7/BC+WuruuIMs9yspS6BU/c
0v4pVKYiiaV4Z+NaSMseOb97MjTpx7SIIWFOyyiofP7zcd8NTqrrb6pcBiRcJE884YJKKs9oVZ1d
FkJP3gvLdN04bxucSUeMQUPeV2vI+qQL4aCDYvYhAEbiWFhjm1TrwM5uHa5HOwsEwGssPO4bnbah
o563q0JchRK5jM1RVf4/EqVUHlQWH7dvWKV0LJm9TCVKIsc+Wds+shZ6DlT/Py+t48xNN7Z1Q5Dr
WLKgIy5nrd/hE2AFlfxd2uRfH/feNPfadq6kVOAOqfrEXsJPQHx9BAvbr4IHG/AfU8+1iB4gY6nK
eumTJeu/y7DgkW/5W4XIhr7rELLeExYjVPbJZC3uKe8rGVGAA86Qw906yJo+oZ3FK9Klf077yWpR
+9yI+n3VZOQkufq+y/46iqwCOeNUW06HGmEvj5joT05no/yH79zfdCq0vlehSwooM3akYNdx9Jqn
jISf9/X+brZXh2UcKwToo0iTMGadpViP1lR/bOxsV6FKoGPHQKMO3cdgbZOShj9QKJVFfCk+Pu66
IWx1JFhFmxTYFNUlfuh+JjW9FX5xm1w1HtKyujz+huGQqetwdoD84tlE1olnQ0C0axv7Kx7+/COE
OVoUDzltBGDu9KVWTnl8/EWTv2rhzOTk27VL64RmqD+2ltyNrDElkbTV1j5qGpQW0nnYqbR1WZsg
R37NPPkxWNfvxMo+q4KfR/Ah4wb11+PRGFYPHS/mli4q8kOvTkQhnBPU3R2MRm2pyRhspYPEstSV
pQB1cmLxKrY7VHIF2ZPnZBuLtsFOOk5sLSE9MUxoXuLOfQhArp0I0bhnVFZDh4Xm0BmnhL5Lh52Z
dh06Blom5aVph0SQb30eAreMPGbtSzQ5WqBbAahdJV3hyWWfn/NxDC9rXwSnx/Nsmon7/L9aRuyG
Tk7mZG0CaGYV4T3kOWj48wo95I0DlOkD2jGcIIEuQTSEbYhS8cESQjzx1CYxFeUW4tjkq+6/x3AX
Hs3SsOgSjw3gBGeT91RIe923j+oAsj6b1yUcyzZp1vlTNjpfRgiZPza+qeN6PHf2iqt71STSbYpE
dXN6KqUnNyxvqDgNdGRYWY2yT6XoEwizfC2cNZ5E/ne6di9+W/2s7m9BeP0tOZ74KwKSxeXL41EZ
ZlxHi4WFF1gK8F5kQoruWY2C/ZrBafEiAMDaGJrBcDpkbAHhjT2TFPWyQHd9ZXSG79Y4SrkbB8v7
6f6N/LROgWYPmQtMWtglS4eHbKvIP2XN8Fy4Ffghnbie+ZZOhmErtO82fBV+Vg21aLfBh2YJDHhQ
D2dlu0eAOb9M0t0KQZO17r+/+shY2DNni9ckKO8iEVEA/fPA2wfuCnTsWBjYIC0jrEuGIrUiZDqK
CMpm18e+ZLKPFtrVMPfCRTYtqVQ6RKNDVJRDIBGlrVN/FNNM9h13dAzZ6AaeKCxeJyuHGNCtria/
P3t2w/d6rBbqA+Bvs+rbOqlr+xKM86d+Tv/aYyMUW/97ehcRupXXLW3CQQIaQeL2XU1WhpLN/GUM
t8rI3/YhVOP++yPdMtui73AeIG67iIPlOHhTsZZy/Px4EKb2tXt2M9UVakBxepJimQ9TpQRwxmN1
3Nf63b1eRQDcBsU6yq2Tau75pSvH7hqITQZOU9+1IPYLi7BmFG2SQ/ZagjakbM5zVzvNxmr09oJK
dRI0Ijp7WfncJiwcWURH4Z88gDWvTl383mcfbZP2M+LUqEBsEqerf1HPsSKXZO6uxZrqLGij3y6u
SNF4qzrriShSHX1nLDcQmibjaMduOCOTo923iSza/oSzZH0Bv+QQZ2mrNuz/9iJEdcnOhgWQMxJO
k5B+fHKAWpN++ktIdvRls+H+hlHo2LKRLaqwcMdNZpr9biZ1dNb5Kiy+cYZ5ez+jOrpMlL0YOHhw
k9Sajqg0iTuKwiYyHYth+Tsd6YfHbmQahRbEzpjRLJN9A6gyHrk4u94PFiC92ZhqQ5zpAp0Tt8Sa
qaVJwDXd47W4UaqKWN3tI2fAm9u/V4m5mdMBT69tkoGB/TbVHTRfUn/fVk914rM5bFeK1wGscKX4
XbioEB2cH2HJD2xunh7b32QgLYz5jFvbpHosc2xpj+R+wm5bkp32ta7txbKtUZgIwUKUVbrhkdE+
OFUgFtnYgU2+o8XxVDAOfsoJG4yELOcsIUSe/2TD+HNf57X9N8t4PmbtUiddc2sU2HgaPABtrA+G
6NIxZUW72kGX9lXSFf7Byr1jXgbnfM6wQCNl7++TjKE61dmkphKHLadMWp6LqOadjBwxnh/bx7DG
6SRnlsv8qQqWMul6UPoQweO6lkeirL8yZ924yRqmWGc7C1YoLE2rUyRT3T8R4l9AmXgZgUN4PASD
9+uAMSRbil4ES5E0RTD1kUuLuT6Wod9uoStNNrp/+NUpAtKqtE3VVCRZ3RzbZvCitrOLwzr77XFV
wRYq0OROWhTnIqspqdYisVB/fQGxwXpyJoivBNLOP3eTVT0zAkaLfUbTgpqkpcoKORaJA+WeQ+0U
9Djg5fWyr3UtqMe0DkFnnBVJS9QT8EPDya4Cf2fjWkgrscheNDRLSDq/9GS6pmLl+8yiw8QcQHJT
v/Yy4FxndmhBX3HoFd+CMRsCQUeIVcFM2xkll0nq1RdpOVfp9kiBbUmMGwJBh4cFUz0FLqCTwP6R
v1IxvGu89tvjCTX1/B4ar0IgBbkQ7hSg+KuX8Doo/ynw5me3tv5+3LyBB4PqwDAoiaezyHiWzI76
UbUiWmkWEfGzV39Z3IuAqThMORjo8evjL5oGpMV070nep51lxajmPS6NePJIf8hUu3HwMk2FFsuu
tdhyDtF8J/syEnk+R6Vlb5UXmlrXgpeXgPhChBQRkLf2p1YtwzUdiq1jr6l1LXjxdj51hcusmNjt
+8KXSTqFp8dWNyxxOilZ1qL4I5OuFVvEgQ5xKNi5qcrPxMpl5LJFHLMp/fD4U4ZR6IAxd1qyZuzz
LGl8O30Zg6YDprRoN46khi1BJydTVrA4qiNZUgR4YHNa+c3vg/+VfD46E90lE0p12FheIOQagM4T
h7Zlh8ft0P80QsRnjfJ15fs2Tx02BizyHDrTYsXZsk7LMcdOkB5Df6eEJtUlNB0LEkOwEZwpCwCq
DxtQuE3Z58dzbAhinZvMkbOTSTFZcVVm53sQizx7H0zTxrHa4K06NVmedgQAFUyy6LopsqEREjGr
/jat6ckOUuABwCuybznSUWS+J+iIdDn2nWAaXqBIkl+WYrXOZJ78fSfh//CUpRNrx1FYcSsdEYWl
kEBEbdEMmGZC25Nzn82FlXMrXqv85q3jc10Nl87m+06QOnQsZaNXNnPJ4pVR1KSlL80CyddS7Vut
dZxYPi+FhcL2DMBYRiLPap7Tgu0jg6c6OMxelKRzi13Zt9WzF9B/GjZs4VYNy5COBnNdKQrKcytW
KGVBRcEzJOPyyOfjbQzbjYXUMLU6HdmE+tGFZEsaV1XzVGX0QvL1rFAr/DiGDeu0DgYTeeCNc+Zh
p1wnPMKjUO1qed0WGMzUurYPQ2uz4UhKsJgP2XCUKRsiTvKt1v+8W/73vYDqcph+DZd3QdQNZGZ4
hjjIkc7VqWbXdLKjoePRnH5wwipS/Rqx+UfoTc/Mz45p8OKGH1T1k6bnAiS0+wypbdse6zmyOi2L
w1R9HfP0vefRH4+bNrmAFt3+OBaphEx4XObd+Bw2bASZQj5exzbfuuQaPFmHitUgHaRZhQXEIYuN
ay406FP/xaJt7XwCBAdKJWU6D6dd49GRY72fC4d7XhrXsn2yFutpLUUSyi0MgsFcOu9Yxr20XBuW
xmtQn0VeH0LSfEfhwD+Pe3/P77/hdDp2rA9QuAmlrzRuKehuyqaYrhP28UgthJ0D4EJPSCiWh6YN
7QPeAXcmmXQsmZD9QLhP09jh9gWCGZ8WnKE3fNc0+/fwfXW9KGgNCp95CGO6qs8ey4ZIWgBs+8vX
8p7re2w307Roa0HdhHQt0jWNQZvxcS7Dd+1ox9WyhbV7G3wA0up/jyGdkUqpmQjjsRpAFzDfSile
MtCpzSXKhnPPO0HW9tfjoRiWNZ2GLOyCznasicVpmaZPebmu35Y5kxspOdNsaOFOm1lMDc/hvxAV
4W2GK1gVF433LZVyY9U3fELHkS0rEMCVRcO4C6enJcxvvGjIOWvp8wJd2H1hrjOSERt5xSpfwxiU
mqes5+pYZ3Z9dMJ0i7DNMA86lCzritHKweMfzzYIFsqBFdEoycfHk2y6FOs4MrKOoPGyxzQOM/ub
k9ttnFvpP5BVGg52z9IjQKP8WnC/Rc2HPzyPGdvC6Rh8+T9UZciuyKC303h2578c9z1ZPkEGEPW4
7XsLsCA+2BsxaTKgFvgofPeHvMBapkYmDjLNh4PykGB+bME/qLU3lkodcTYTX4QtEWks/QI04h8H
9S2di2PqLWdrto6Q6DnkJEfJSX+USC00oGok9aWS5wY0kYNK7PyHR8HNud6ydDqv40cBEuEpPy7+
fHzcRcOipOPVULXjctA4woNaoNSWELTt7krzK4hZtnDSf/z9LStoJwPSSAp+BByCxraE0uEQLas8
uEtS2ZfMb6MlqE4sT2RwH3jBPnneL0C+Dqk3H/rmxed5NKzsgGNm5HL7GeTYDofvNfxYex+s5WXw
wmPXfhfOlnDfH7jWW/3V1h/RBxOooQhO+91nxfGk+u7ezZnWp4mjIGGprw6BwEH+VSnxMRjoBUk7
3GWydyWYGO/9Y1sR6L691epouKx0irvkPIu9sHpCV4K0O/rrhxqbhu9/Ra3EGe7hZOuRNEEUWFs6
7n9m/w0L6Di5KZdDpRrMWAUOaVTjADvgrPxYYXy1PAe5E42oneRTGq3FiWXe0RkqiPXRs+iSgst3
RUsODTZO/Jcp61Q5H+1qIxP4Rz7zrb7db8uv9uo+g6qitTosXupPSnUHZ0CNCxaHbl2PNe0iBFBZ
ndvWudzDjHhnDqVNxTZuI4YFQ0fcBdbQTv5yP9C3XhNNHquiPCi3liOT6+mgu7By1paXKwNM7Wen
fua2c3Cqn6m4UO88kj7m/cd2TqO5/T2GSZ1Xx17h7N8e4HWQottI/PzZxt8ysbYqWg7PPEjm3I/y
eCixnQgdYOAzaZd7LvFr5xTPQfWuacDuOIynZgVDtDwP5BsD+TvMr9IYtw3MvVN9Q51BtKb/k/yM
ArvjOoeX+4nn7kTtCvk8/+4i245rmh3tiFUoT0iU3ASg8uqurK/EoQzzLey5qfF7kL5yPBGWoLIs
MhqnpHiZ1Hx2s2ljozCswjrWT+YF7SjJaSzHfolYE7xzJpGgdmWjfVPXtRWtd3IHegwljSvxBbiI
lwpqp4/3D0PLOtavEaCHDcqCxnUxzRFz6ZPtt+8ft204BeiAvoatrhOqnsbeeJFhENE8OHBUD6c/
uDcjaW6d931HW1Fk6jSt7cD6ZGQ/7IlPRxoG7+q6TmzbTSO60GfUi/fR46+ZLHY/kr5yo7qBruCg
GhrTorQQQAF44UawS+xr/e5hr1qfmlpC6ofgzAkS/fpUVGsLwZdqmPp9rqTTwqWuaECH4wVxOUIX
yUrxzMxCCOc+7r7hXK6D+pa+BUO2o2js9MvfMgX5nOy/etjg+izdmG2T/bUwbjvGqeMyElt+yc+T
74dHkVPv+HgAhkjWAX1VXnbCyTIS89n/VIftJxscaABqbdxbTM1rgQyt+S6vqEtwHWIHyxqvTuo/
M7lubK5v24bokD5rwnMysXz0vpPFMeeQTgurcF/hItGxfIxltAlFgc7P9PccsizyvX1a10SnhVvr
yuFqBi6z8HsrChkvkR0at25yb7sl0WVMa9cbunqGzxRWxsUTeNDD7Ag+RIX6HbyJv1t6O9jKo709
xUTnifOC0KMLq0ksnQiJiHWIQLn42DlN03v//dXiQLOpI2WNpm1Kl8ieR+Q5VL3L8wnT9t5U8Nm2
WOrGdd/FazG/OHVzyciW5LXJLFrYFoXbjYOa/FhM9KjY9KnBZ5x0q3TDZBrtjhIWaqJtH3qxPbck
sto28caS7jSNFrWwdmFPrefGfTEdXTGd0tU/+0Oz0byh7/8B8fWkF6RXbjyv9LQO/lMObv7HHmOw
+n8AfH6BRxuWezHpUUpeek14aNa+Oa1gyj09/oSp99ruy/EoWo++5cYN759WRzxvLwqm3mtbbVcu
gJRAEhV+Mt4Agv7I3DXyl/zyuOf3Hv73mEx03J6DTZzJWTmxUOpLRfJb6/un2uHXJcxOVu1vHMdN
Brr//ipqbVL0fe84KvZ75R9kYeeHyrWdje3QNAgtbC2vdy2f5nas0u5DC4hmqsoEeZ4jWaenttt3
wiWhFr6Cc6/2p3VF+M7rzYKuKPTqh+zYU2vroctQd0JCLYZJLdd86t01dpQ6FLlzDPPg6Y9q1zBW
B2q173u3/zik44X66SdiBRvnVNMEaeE9DENbZCFf49wpi89Q6FFulDYgjDk+9jND+zrOb0V62mdE
yViV7BOKdy+cjhu+ZZh9HduXug2ArQtZ4k7wU9v5T1XafmF2WkRW1nWHYNq7relAP5vhdQgY5iVm
XnAcQ4GjV0//B+zlFnWaIdh1lN8YqLUCoTCsNDULigbZC+vVC/IAHx/Pgqn9+++vwnCtASODZrCM
gfYDVMfuqniqenH1cre+Pv6EaaLvv7/6BIgjJoY3fYknjtHHtXmYj7LOt/jBTK3rkW5btdsre4lp
F1R/OdInbUShfbULyUF05jfwM3KI3YglHpklnmyUE9wo9/ZR/hGd+I2tk5/7pIdpIFpPS+ty18B6
bHXTxGrhC8XAru4IrO5ZHcTrOD10yvnlBdOuMzvRMX287kpo/NUyphl7UY71fhTroRnl1oHRMK86
qq90Jz5AGkzGoH2/P+hCmEBRXF53WUcH9TU2c8K+CueYhu1xKIaXtkrBUFluYFxMnde26Jl7LO2b
aY5zGzlVVBOhBCSbxMbxxXBu12F9tJ3E6Pf2EEsizrljJ84k8RqjXvKc73qbJvQ+sFcx6/qEzvUq
RVxOY3aQvX3NgsKNstTZeA0zWUgL25n7o3SVNcS+1WUHPws/WGW+nh7PrqlxbVvmgd9AhK0TcTVN
vyzHz1ChjKzZvsa1/dhis40KHzTO2/ln545NZIFo9HHbhqDVkXx11VccS6OI2wqZ4JJjwxpXLP3t
1ivA26/cRMfv1b5C5VOaCURVYB/8MjhQ4X90Uva+sLvYD5pzCSBHVFverswy+Q+kT7ZNNswYEVuD
4ux4jXVFOegWsZJhonUwn6w6cOFAtysWtnhPfedvJ5w3Ov52mo7oEL4VD4BKom41Tpv5yGR/nYh/
tLm4eAg2z0ZlxbBV8WCIZx3Nh9QcdvmwGWJ7KOM2I+cJ5EdzO32HZN3Xx45lMtT991fxjOz7UIE1
ZojdIE+scn7hoIt83LTBZ3U830TSvAcGFL3PJXg5JPjlB8uHkGbl2xuneVPvtXiuIRHPe6h9x6VD
6k9uX9TX+4PJvoAmWkDLknY1yaw+npTzMWvldbSW749tY+q4vgnb0Iuvu6yPgb6YTkUuwGKBONjo
uMHyOn5vXXuOlyy8n4gh/yGhMxo5tvzMunwjBAx+qQP4gpSxdlVFF7MgA07tPEzyRGV6teytDJTB
PjqKD2tNhSdZ2cY+3jji3qnEzXaaLVpdk33u43rl9P2y3guPlz7OQ5ZGQa9ONbd+ePMW5Y2p9/fv
vmq/yisCAnW/jWtbVqcpX/1LFszVTuvfv/qq9XSpQe0vXR4v/RgVHirQSByo4rbyfVGl64i2s++W
eJ5pkXXNUUuiaCPolTg020qqG17ciA7kCyoGlWBnxBdA31KHqD1Izwp006P6NjMv8qtnYn2xxd+8
dUFWM1wcKI50xaUvyAE8DlFot6daAN8sn4Z8OcADPc+O6JQd8Ed+kx9H+RP/srIS6LmPsIu/9Rxr
8hxtSXBJs5YeDeo4GCz0LmgiihDoofC3EbqGG6quUJqqtXZWizUxYCfnjqdn35Jnl/AnZ+0OIO3d
l/nW8X93/lVejF2Dl8PJu06CHOt0ZRv+Y1gedLwfUQVz03FssPDjhDV19Klcgh+Kpt9Du9pa4wyG
0lF/WJrDvptKjGBqfntO+V5ZawkhtOJWUw80FUDub0yJgSKd6AjAWfZQQQhEG1vynW2T56B3I7n8
cbaGfPGZPC3tB492eCGdI6Sad5pRW0UAAAxZKas2VlmD512nzOgZsp7l+JtLZ+n/BjvhVg3Kn/f8
N3J7uhipPUGSjRcI+ZUW0T1ggCoI8qgCobDHwwP4rxbvi+uVl9l3LoWdRaUqowHRWXcqsreERQzR
pRPN5W5QKgfCkLGwrFNasm+kHI7zmv/9eNM1Na+dFhp/ldwpmbpVzXPNvY+DXE/e3G09mJs8Ulsb
Ci+cvbSy1E0M4XPlN92pmIDfprXzF0E1A8rbcmdfHsvTjg8Mknnz5JTrbbTPlapjaD2dR2VFyv7l
ZP7vXebSQYOTn3K8E1TrjfYzvXgtNAIgTlafM7er3j/+hGGj1CGDdocSf6Wa9QYlCn6Q9VJfROCX
GxulqfX7RL3aKOmSWtjfR3UjWe/flhrsaip3p40rman1++r3qnVk2sOwbwgofZDqe2ZV70R1sarj
Y8sY1lAdEliyFC/0UMIAYdD8OWjTD6wL3g0OaFZ9tu9pnujkcwFUyPqcZPQ2jmCqHAT0H8oMepiP
R2CINh0MODYFFCXopG4oaED2c+n8k+joFWof+xJNOpZvIOAtFIHj3RYSfO8pFEZSFZN23OmbWjiX
9tTnIOvybpZFT760X+hcbJVDmnxHi19nzUJK29C9DQPnJxmu1ZlhA9mwvGEh0mF0sydwhoAk6A1K
Z6hZ5L+GwjqA9uokJvvL4MlfuyZYR82VLU1br6PurehTBbqL5Rb4gh9LbyuTaLhp6/xyYRjgysKF
ewtHlG10BUq1mXfxLP7TFe617OqkzPYVneMw++9oXiHVmk4qlbe6DMavAdhJ3ovZlV9z2YNgRqhm
cC+PzWaYex3z5lrr0uT14MKvll9VVj8Lb/2yr+n7J18tSdkydOVaW+6tG5Yh6pzFO6+lvQ9rQ3R5
UjYr36OQAb9xLwcFqc0hg+k2W+/phgXvz+HrVd/DxatAuzjKW7bIQ6rCv91V/m+yhovts2kjMAxL
ko47a4uVrlMWuLcxXZ6BuU/E4hzGwt84VJua16K6mbyArClzb5n0ryBOSwrVJNm6hfkwWEjHnjHF
A9C2U3qrJ/Z5GdMzZuDksxKcoeEWIMngnDoGbW76ABInS3Bzcu89ysQ/ERVs7JcG6+hkcr3X1kPZ
MoloboOX1ZYW9hyIwgBGR5RfbxzWTV/R4pg6ygHGzEd0Ef4d3LMfczL+ZYXu+XGEmZq///7KSztZ
heD4TeltFcFLPxZThKrVo99m18ftm+ZYi2ALwgyOB0aEG54NP8weuwxr+s0l9Jo2fN+pSMec5UFn
9X63ureqc1xAGN1/8nofVwQqPv5tHki9Qu+k7eXNXu4rdi6C44Cz6sbcGio0iI42s+s2o0WKbRN8
zj/HkMto5vPnYrKuPAsOkvbXAiKQ/+fsypYkBbXtD10jEFD0Vc2h0q6xu6qHF6JHFcF5/vq78jz1
8bRlRD5VREYFKrA3G1jDwNjZ9ultmwayCmro8gJjCDfL2IHSyZGXFrkY6bUwepr6nUH/96Tiaxia
qihjRTkhsTbFx7El34jjfBVa3HTWyNc4tETDjsFqexr30xDb3Xiel2VnLfv3dOVrGFq9OO7szwON
ITMMSPbIyoe0MwKgnykNyYR5+35YbPXQKqr9bgLQ2cYgVDOwPjJ3W9hHU/voCWbtPGLrU1aRXcOG
t83dYoohbwPVYkdZkYcK/0CaqoyK1ht21qB/Z1i+Vpmz28xA46ye4y61eQAkxRgUBDr0t3UU++8A
hH6qomWaTbFxRxWnLm3ODPaoV7k/vhOFW2OxivGOi06PacliQtKHfhwu1UQjX7ovt33Bquz2G1LS
2bXG2BmIf/HTeThTp1Cx3co9EaatL1iFtBngBQk3yzEGbdS56KZNI9hW+RfBGyd6/yv+fZ3G1xg1
2+cV913FYlefzNCEriQH4akwJz9z3wpFe8Kh5fuP2phQ/4NZGwV0vVuDU41i6AM+iAyMbr/Z2WRt
tb7aQ2MT59btjA/JEhihEVFbYW55ZufdN4JuLTXHagflC8dIkH4oo1Y0NZjOfRP7pT9FJen2SteN
EV9D18Qwpkxja4v8kXRH7Sr+Bk335YXNfbOTP7Y66vr7X5UB6RoNFoZjx3k/cxXUkNX8tlB32jnx
+c/24H9P6Li3imy/pouuR2HHtHgwdn4egVei+vNclgfddGFi6MGQt6GoDw1oK7VHoTlRBUnmB7nY
2yRtfeMq9DVIfG1dcDuecQX6ETq9fsjdbK942PzEVegPlKcNy9C8ZM9k+lkYiEPwF5PY4VB2By+9
bwS2HXOYeDrAt4rZuRKwqhsVlbm3ygtN5lRQwhunODVMv5AFZB9oKw93o2DS3knQG124BreJuScC
lIIxNlY1fywAovht0tS83ZQL1vi2GYbGc95wJE9neLGU9V342U3lO18D2mo3HZ2qwMpSjF7IBn5a
iiFGTthbuTzEyT/m9xrPpvyR13BuG2LPL58cYoqg6wHvJfQRBd/3nvVZAM7jTVfTfK1h5whczE1A
PMTAg9DAOG4ZgXZoRW7V1Lctk2trU5vzqoeS0xB3zVX/xU1/jE1xaj32+v5Qb/XXKh8wLSTriBlj
P9Wnnh+XUsT407hd4NklC5I9O7StGbsKeofKarJqe4j9HkqdU97ICIDrPUmVrdZXMa+IAASQJH3s
uDKPK9wR9WScbtrqcLEO6AmWPxrlT6yytrzzYNL7mWPh38PMbCBw+RrqNrUamlEVTKNaapkHG75x
H2zsckMUeLBzAzvstaq1DnDVrEKSjEUSLHZnYst1/Z2o3Oi+NRjO6qxZOi5mgdV752kpk8BnNyo4
8DUWrgV4Mi8Kd4iHrHUCaBmB4ZqVdza0f9+fwxvLv3v9/a81syodLaxsHOKM9gdmyCOxQLXUzmXq
px3lsK0OulYEfz1iQASafKz72BeTPpiSaIDWpr1Ff6OuWKPhTF9qQ4Z+jAsiAEP0lTqx1tZ3Ip1u
g7FydxXnMDsZXcHqEXmRtgfL9DA09wq5k6U2ssjaAbWUg+q6rh9iQ/RDJbpnAH1jwzK4L7AHlfl3
vsz23Fa3RnsV6n3b+6WGyUastT2CZu0rWBNycd9NrhdNU+ftDPnWoKyiHqj7FOocSRvD1PwBNJQ/
VT6fje1/fn/SbsyoNVKusBPl1jmiohQiPVZN2YfjvrfhVuvXgfprvnYQ+5GdBH/D4nP5QKtiOOed
I863vfuqmvd9wE6FXlAHFyVEH6d0jJZuUofbWl+FczqVEnIHyOUzc3gaQLAXxt523e7l2+tb/qNE
WMPhrtWHKzs1xC4vfxgzmaBx7ZOBq7cr7V8Jy3/e9h3XsflrDDyeUxdnW2OM7Ykdto0zRo50/tzW
+CqeSQmooz1iCHzFKVwxCzfkgBzsZNSt6bNarO18oFbtYz0YZFvc+ZYhcVuPe3C7jchaA+LGntmi
HfIRBfqRCnc5Zgucfmqv/f5+32y1v4pcP/dznApnCC2I60BWDSKDyYNYyG2zfw2LQ2D1Ra7Q9SUM
4A8tHXiYc2nd1vVrUBwvMqjkEdbFwht1OAxVALLJHjFtY1zXeDjj9LkFsbE+5riPikGenyNLluON
HbMKXIfzNEu6rIsV88ixxSXAKdPOXtheU9c/wnataFckBZnqxevieiqKQyYHEzZL9shTmYUF0IlB
0wo3XCy298CNc2K+FrlbBobduCBTnA1iYSfUgNCQzkr1nDa2dXLBrYyUVXQf4Lw+NFGKy7+oGdme
M/fGLF7D50RfFhUgx11MVXdu2HBXN+XjLG4DX/I1dq6fDddXR6O4tCGN3Qh9no330mT00XKqGyfE
aqnOoEBPHJqiMMPxzwNuW6evUz9UrzeF+RrjBoYirRawl2OuBxLCymaK8FsdWB6TO9vsjTFY49vo
6MBxjpImNrgDtXh3mRzvianitiP1NcItg9gAJR2O0zN3YUdlj/rIAck6vN8/G8G+hrYRD9gSLXCL
UvrF8KdvqfnZFP6eGt9W66tg9/yuBzkBG3mQxvufY1std9TUewSXayv/CPa1bJ1PIMPsNXC1Tuws
VFXzQ4n2YzarbxCE3IvvrS+4/v7X+pwCfmzhcgEFXlGDpUunx9Sab5v5awhaCUf6Me2wBNUAP5WB
y4oh6Dth/3h/aDdKmLVqXe6Cp1n5Yoy7gosAXukwitJOGbSafhaCz2dnKHdObrdCYBXDhQJatpdt
GzvzUVoTXK90+73RktxWJa0xaCL108H0OGg2Vvm5cP37OnOcnfDdGOE19IzBgMRQby7jPpvboE2c
uzqnOyepG8vRf2PO6P8xM9Omct0yHqrcDhiklCgBjeb/0u5KoK6dEuJjdhfaLrRpHb0HPdj6ouuE
+GvOysIlTg4hzLjIBRyAS9CATSvnndpjY1qtpet84huI0M89rvcYC3Cf652KObcPwjTkLDzLvEy3
KjbwNTSNzf5Q2jAZiufWlo86s5oz7ThU2up8T6Byq7dWET4R3g+Wb/c4PGv6PHBY1v/AbUq9E4Vb
za9qcO603mgMaeOhGz3gZCzYWMi5CN+P8Y0UuMalua6xhrxcmpj6/uwGVqmaOJe9dWJeivsNl7s7
q9DWqK8i3Cqtol+8ZIztLK9w4MTH8ZQOAwsXfywjyy+Xz/X1kvz9z9rqtFVxDoePCoPS2peiHGmU
9oSFVTl8e7/xjU9ZQ9YacDnraRnsCxUPsM2OtGCPVwk8NrjfPFzZvP+UjZS4RqyNmuNG1MFThm4K
pMi/QZ20dLw/77e+dRy4xqu5DXPhF4bmK351VEiDyTinbOxxGzMETHcf6qtOzjlNhjscR77/0I1R
WePWinkZhlJQnM4uY9YFDNrvcZ2LPW3SreavPflX2pqzzE0Ed+uYF5UxYd14dIIumux3xn0jVv6j
evdX+7lFKzIZnPqXJjniwPRXT2gAL/CzLsrn23poFeypaeyCJy3C0fjWcvQnNfWhTCB+eVtgrJFr
ItemHzEMMbyIH5Xu3ly551u/1T2rCM8pjsWKuR1iy57u86lcwmJpvrAEKIU8+fh+/2wFxTqu6wXO
rrzDxctoH5y5+mAcPwTO+7YT6jVqbXSgFlH4uGpxHOsZZeeznvbupjeSxhqsZopUgkPX4DyIyl9V
2t1nGvnVme6SycRKZ4f3O2gjBtbAtcGmievA8yYu/PJjOz1nqdxJ4FstX4f9r9mv9YgLQC+1L8Y3
j4mccAbu35YX1o6n0maTLubEvkBdD7elrXNeXLND0d7aX69F0XK/XVIu0biSeoI1XPpp7LGHq1jg
e2PQt9nRsiocnE3HXCc75exWX63C2LWbmcDsK497MumgrT3/qKiZovfHeCPQ1sC1JRGK2WV2bZ0c
YE4QtcT/vWTkyaPyNtA3X6PXWE+sSgqfXGAe99Hn1qvo852a1seE+ceuaw1Sy0p3LCD/BblYVcmH
lOFQ0RT196LI6miuTRaNupiQX5U46b6fd5767yFha9warh+LchGSXHSrzhCSiCDO//r+eGw1fS3e
/4qMNm9dBZ9D+yJt91PHdNzDnnsnX/874bE1aE1Z0+y4kP69MDX9cDv/Q2mK+7mRe3ZB/x4MtlZP
s2TlJkWCbjGd/Vw21SMkEB+IGUIES5Qb2Pnl0ylJS7EzdzfqDraWUEMK6YuC4oO6Ud0vxDzJqkkC
i/inBQfLvHA+j1o8cZOH6TKdKBc35Ri2hrI1sGJXtXTIZeLW97SbT/3sn24b/1W0+3BJM16Oprni
DfigNgx955/vt701/vS/51bZ8AEFGieXHAyCxWEvNLM+u7LawRb8e1Vi/nrNZhVcNTxGLgNXx2Zq
kNiTc5tmp1KW93A9frrtK1bLdjZSKLc1+IoKEqpOmsSe6nGS6ux8xUYArgFszcAsAa1zcvGXNOIp
uSvzPYWPf2/A2RqwBmgHHbSNDirIG3i/fToH5fyqShXIKoUt3s4wb33BdXz+SiEwhbBqlPuYQk3+
Ztnen3ocv9/U92vYGp0hFtxk6JwU9whX6HFK2nDM3ZsKDrZGqyVznzq8akzcDRacLqlrH5a0VTvp
Yqtfrr//1S8LF+7Y54peTEXSQCR+Gmo76Xda3wiuNUwtTenICA6jL34vv7o0f2FTdyrFtFNNbuTW
ta5a79XjxAbMna68F+Zh6D4CAhGm8jN2cmn2k+diJwFtRLG3imJTpn47jJg9bu3eVb5zmf3u0mv/
OyH2R8/Tt0XxGnLmW1VOfLcvY+r4A/jdVn7o6tE/EMvek0vcCLc14kyDjEIsY+NL9OkKQ7WTOkbX
lSoLYIgzVf3eAcHG0K/BZ563ZKrMlzz2oVEPcrD31RvaczVOty03awSayqgrrcRgey3hKQtB1e9M
4WLnppBew88KBViQN1gqpm1gyy+AbE3t1/eb/ndtCQ7QfwecoCXMaSY0PVbthYHG74CSVVsj5Ax2
JutGSK+xZo7ngpJQ98ulhfJxZLelussXj+0sBVvjulqLJ4vm0rF9FQ+9um+p/rNAYDsguEF4v3+2
3n61Hnd8yUUmVRE31Jg0mHWi2yCBAN3bbe2vQlmDizLmpNVxpVvrnDP4cbtDsmcesDW6q3V4SvLW
d9q8jJWqvgHd8sqU8wQW1cMkpvNNH7CGmWkL6opmKhaQ1iEaNtOBBDTjh9saX1XaS10O2BaY5SLk
cqgn9exBOG8nqDaS6BpAVnuGNMDyF7Fny1ftkNh0VoEP8B6a1PlEtLkti65xZKT1vBKegfQCnU3x
o+B5e3EaJWhAFE5Db+unVRTDxwRZzW503BQQEoSv2HSshL9n6LcRA2sg2aQt0tiJQAyY8kNJyz/G
tF9ue/FV+IJP1EKq0C9jB+4FENqaREjbcQdrtfXeq9j1ICHMvYUVgFTwX7zIzzQjNza9CtsG7ifS
nvoiHpcKKou5Hk+Q1dkTaN0I27WgmugcNU3YFcfF1Jbf/PIKlLF63HsH2nct2GbC6sK/LcTWiDGW
9pDnRDddcB0XaUiNB7C737sq28jO/6OjxrLZ4SPUeL0ejhUdWPCw58jx9/3Zs9X8NbT/qhbVwmEV
ZJe4iePIngF0HLmCp2iN28QsqJGlxc403XrQdaD+epCArVNfVG0ZA7Kuz17jp1Eqnfmrot3exv+a
0v73lISt8WOyzXJVt+gq1/zyoWUOOsFAjiWgmkk7BLzfE+/cSHtrn9SsG4bOT/AcZoo7PKQpju74
xdXWfZr8en9YNuJura3mw8NpmS1QvNyxenKc9NmznL2svTUSq5guc8cGqNjKY1yLnmlqh5lLvyz+
jcv9GkSWC4tqQPrTuHOKAaL+yj3A/Kw8vt8xG3HtrJZjQydRVLCCAI8/a+/baegiF2qGgessf1qZ
7Z0XbvTRGkoGmJTjy9TPrhifrwIWSaJzT9Vym5QkUuh/B4MkEzMaenBxXo1/RqyVi81vq7bWSLJq
gJu1lWVZjHF4EhbJA2GmvSPOjd5fG6QalZVcVn0W2/P0uxyaO4/2J6wRDxWkuN4f4I2Zv0aTpVzZ
wjKjdalUhoOPPrMju5r26Ahb43p96l9ZKOmMNSdLh9Yd81oVzUGw/sD1HtN3q39Wa3GmU54nJfbe
KU2Sx6FSx8yRQVd16Qc2VzshsNVDq/htrVm7qTekcTKwt76oAbBrur3lZqvx1arcy8nhgldJXNB0
iqwivadJvezUi1vdswpeSAzxxAXI9GKJ5oWO1ISkE20giyxMR28PirExxmtsWMFGFxR4N4mXKdM4
JoW1dEmlF4Bg9/GmObqGhy1d5S0TwuzSdBmgf460z9APuY0RwNbwsLkEvrRPbe8CmX9zrxbZny24
RUTvv/vGGKzFzkw681ph93hp+DSgmHBYoCoY6oquhUefbg/vP2ZrEK6//xVoRdnY+Qhx04s9Nm/V
4nxu7SWaoJC1M5W22l8F8pyI1hbu7GFLPMEwzbHmwMfuOKjzPQ2ujaOoNVKsbaAlBT9070K0d/QG
0DEBLPqimbXAWHH+lANJFhoXwy/LPZm2rY9aRbbX2br2CBQ5KG/uatq+wr7GRNpZbjPOYv/Ra/xr
VDzo0kD0XbqXriXs1OkF0mWYgDsV/dbrr8K7rmwrn1LiXhSM0XCoP+dH8Bv0pwFSqJ/fn1Yb6el/
gGPLUjOSanEpHSdx3gYbFIcnNzf2bQxL9t/oMfv/oHBKC0u6zoWP8kttlR9x2rKzMm90z9rd1LYE
Z9fC4jIlXgJIVXNagN4JE9ffQyZtPeEa838Nb+H5kxD15FzA4NaHWUAtMeiHpHgbM+zJ3x+BrWdc
f//rGR11simbeudSOHN+gcsMym2r8c6zzOWNHbWK7ZLApLWAXdqlhlQmD3WTyp8dbjlZ2BBAr2/L
IGv9Mqhd23yoc+dSt8x7pm2nn7Kycw6qaJrn9/tqa7au4hm3nKC9L7VzGX3Pj5p2qB/rRZR7wJSN
/Q5drdXEXvJOjTD5Zd44iI/ghHv9q4tb4rKTuf+rES6s1AtWNZ8cCcrRp9s+ahXlRZcXOqvlchnt
yYsoXO1wYCuXnbH/T6D9YxO3RoqxZmgyyK3io5TVB7TyLl6R/ZB5cxmYWwRcel1YzN8TvSQByeUr
4Il1SEr1HdbmD/OYyMBj7YGbLpjQSOK2MNdWr6Lr3jrX/5wm8jsEdvMgMay8iLTpzlPdqwDreIFV
RO5Nro2RXyPR0rlVdeFX7qWdpBnv9AwXjzveCHGbiQp4Of8dhm6b1FA5FvYF2oegehVO3x+VR5Md
3NbW+68yCTAEdpL1NsfQGgMEbZlVWcCFbn+8P4k2ssh/JAL+yiINGWZ3yGt+mQxMdMuhLWI1d+3B
4STdecTWJ1x//+sRdlrP6dIZfsF21IZ96+ieLagq76TBrdZXlf5cuozMWDsvxQLWS9CU8PRNRo++
vt8/NhLBRgGyxp0t8GXRGc7bLqRJ29MC0WnAbfhPDMiB5Nw7YmL9IWS4K32BCretoVWcJ2+6ZF8W
2zz7ef6lFc6P1JZfrWZSkZvWl6Vw7zLp69CBRJc/dOQBckIfGqK60O/tJKwYMGJllT5xkn2dgDIN
ARr7rYSbgISCkIKJThVkuBS11fS7sZ0obyu4FRdfymn+6NooI2vC30QFZ4dSTvejBk6FW8gU3luf
yueiqRIgcavXooXylS4PhW5fof38TBIvO1zbEUycKkmibMmj1O6fq7n6bjmiCo0jvhtoQ+SkunjY
OHNpn4CxP9dt8ynt+KUXTh34pD82GUg5pcSZQxrlTnUSbhoWYAWDhBdzTvzAuBkLru+dOstyZCNg
4H1jiyAh0AWCRMGHMYPAUQZXWpo/9r17yUCeyKX6kFPnUdYzDyy/OGU5+9BrJ5BquQyud5DOcvDG
5C51m0vazJeSkjvwVN9wOxfopn+4nj4pi79Og/vdyPah59nDyKsnnArLcEmWJ5In56wY09DPzE9A
ro7X7lWFrQ+89l5h1KuChebq4IC31Zrp0Uf0hElGv3Jo6M7tcpxyHnsD/1pBGNnxxhdDhy9Ait53
niOCMSFwOZfLEJWm+n7t6UGNTxlrUTHr7FPLy49ENweIqp05JMGhTDoE7ZjD+8CTx7KsHw0hD6qZ
f/med5/mvD8MDf01VPqOQVBUC/9tqGvIdmVHgMQP8JwPYf37y8uSY5lYABLjRyOt2F4q3L5pGST9
kAbLnEMFJms+sgK0tGWxHyxlv6IccgMQM3/V6UiD0qNfB5GaRyK6D7bdwriF0VfiK+tgC+wdkx6y
uCp13eOQsee6yJ7sOTMRTahzHgy1DuAKD5Gq7AzQHFo9AaHFA1YSkNGaSiQnrABZKKqx+8SUvjNN
0bykLWj2IDA9whj5qa4rfdFdkZ88HLQfOrlIjHHx1cuEe7KgphwW3ILv0KwDYtQ3R3feUXs6Kqbu
OPU0cm3zMVHTHKi6omFZsV++UQd/Jk/KlS9alr85BK5Dj45tMMMAO8cKAQzoycpVd5KzxYI+Kc5k
GctgznGv2JQkZsMAmyYT4iA7C7lvFd+wtX1NG3gv2L48zZZ4A+n7M4UI/kkocxrHHroBMEkiVv/W
6vo0evBvp7N6UWDtREvjdyHm7Yee0m/zVdFC5B9YpkLbbw+5XsghAx0nrH1yllDQDKo8O9WAn0Wa
wzlqdvMPpnOwlU8sJ6C2PUWOV6WPbWq/VEb+SBC9Qe92F8jG5WGiEhPYnXvBu33BMYapAzoSvKYZ
4HF21Z1WxRPpuge6KBpNovpVkewjOJ0yyBQbAYDJHvOelUHWjTmaXdxAzFReajXpSLUE4hhVfiIg
lHRd/WOulzmkjjeHs4az9dTO9M4gU+IoYPxznXiDN30Eov5FJuOl7BPkM+V+AhPTipYedge1+FPI
tANmhQRF6/AARnAXsBm/OLWMJ+O/CRxuKlm+WmV+gNRBhNShg3yq2igHGKhyCtgMjS+gF13vy4df
+PffmTP6IamTCnJqdfMZdkQiwH7SBIXokCoWz4eJZf+sSRpX3eQdnNI522BxQfkJYD+uzDcXqv1R
l1enEi5tAbPcY2Ox4whjViYksgVIL6M5w9nzbpaNDpIW0m3L3PRBhdv1cE6BCsEZVX5uFud+tGc4
U7hKXVLGaNiJ/uJ3PqSsPehy2mFTFW2geBVZS/FcLOU3YeaPsPw4E9bgQAXW5QWA8B4N6wRVrde5
0Pno5LnwzJdepmchuhccLmg43rOQ8aQJ8mxxzj6tf5O2WwLQM6ZDck35YrwMsHxKTB/VRTIFXjJ0
9w4cLry0qB+XzI8Z3PVcZ7iCN3HB5dv3cmJ+VFPeB0VOvlO2fBs8GFHpEabdhW8QwfYXcFGnEwrJ
/Aw6OcQQvZTDDHl47NyKIDP4z2LK7lu/vvCenCelUxjd9YdE1y+Zzp9LrfyTaYUXuumiQ5N5Jw06
ZmNpSEyNB9eGtOUsHpnECZOr2yH0vPy7YG0Z9rmG7wHrnciqll92jknfzdPFK5c7R7mI/wJYfnjM
9GFTWDTq3bS7y+cmeTESvgaOwZqQVeMhqeXBHuY7D1LLT27Lotad+QvPl6CxoXaRLIP63EuoxGd2
AVdzDBwR7CHxxSskGB7gbpkcW2mrA0u6JVS6tu9K6fwcLaKCtM1xO9I5Q+A53Vs2LzIg9eRHFYPn
Qeka3JMN/RdS9zRIU+SxOa+akE0LLoV4/ptaeRtBv3E+g5yb3Gk2uaGtWmClvPzMAEc5wErFjlo4
K0cziMynGXYiISBnj14HZVwUCAi9JaSU3c9tEjl964YzjsCVX9cRMLQ/AKO8Q+RdrHEO8kG4P0k/
8cNoFvlkuiE92dVQnulo64diYPXnwR3qD0lRlwdwEzFbFbGCvCHVqyRuFXmuyOChO6slyAsc+gaQ
OV9wb5BXfjgSATVAKqENVKr+AVrlSTDkHDnLOJkTtWg+P9BqbA0o3yp5bMAEOFYdnClsxdoi1LkZ
3kbEUyQbz9ZIE6asUY6r9DD6qn5NPYEKFJaUEctoBzHarjz0ljIXh9fL53HW6kixmQrTFNiFhCvL
DXJmkNbKKi9NME6c/1YycYNFFE5UlWKG2QLJn6Vq+2fjU7s49CwpPvIFpjtF5XdPlR7AmoTpffeL
t7b67FZuPoM4oue7OetB7SEp4TLy04KMWD6z7Hkqp1PHRHeG81EROvYIhV7Fc0ARbD4d9Jw2b0kB
/Iaj1XiWFZW/Lcjq/84k1NZAO0zLh6We+jJIMy6ipE0WBme1epBBXtbufL1M7E6jw+oPvmepQ+ur
LmitoTvAJt45plVhHztUrBcoWquDWKS8z2H3c7Cx/ThB4bX4zgduPY4+bx/8SqsHkjrsAIbockiF
/QLvWS+okpR95dqjT9jIwUNkkChTEW3PeqajH4w10Z9G1KehLfv0qp1I33SD4qMpcZHqeGw5uHLx
QFCm44e5VtmP3k/bUA/Zd3uonpuk/M4zG+OeQmgbmwpUbNP8A+D+8ai1y07JmH/0QLIPcBipP4NC
o49kyeaw8po8UmZIE7iuN/bjCGWXE7/eySD94YCGzy6uJmXykYl6DLOZpXmsacGScJ4ECZaBzDDb
9h9VUmYR0zNq4ql3j/Bp5neWnZpgSGf6lunO/VBAsDakTf2bLfSupzJ9argD37ZWfOzn6odbTX4M
cB0NUczPqNIn9w+kykyQoByDY9OYBjVY9YEaJSZdAZIhxorcs7m0gqrO6mMnW/3G7Km5NGAtx5XP
KDbn9aNFeReUfO7vgO2hQS1Hf4xYIh2ErykvIIDrP6lcaijzz+mxhgUATCeyO7yXDJp5MG9Mzv6T
HgovRGLkIQQzzQmCOOweIizDZ213dnLIBIBzQX89BIcnoDgKzPtw8TI3wIWCCpy2wBLjySxqZZOE
oA4giHTbw9rCR5qlffetbUCgg63CBGG51ESJKM233Bc/vVZM4VjOAGx5DHN/4fzOnafHeZ6dTxzz
C6pSrQL5u9Qn3Cs8V3n3iaRdF5CFJm8Qy8CilOQ/MCMh4EMdfaG59SCKRR66QTQRT3J4idDUcAhr
dRzgpNY+M97OoZZNdmkLB9KapcPCGi8JmGZLQpdMRaydQWHHlXeRrmsRzZ1uIqcGj17bXIQ5rEeh
1MRVSBnq9Gny3DM1ww8OzvrJls3T3NYpKreSHirSf0LhNXyelXLgxCPEsRP6oXdQ21dZoyLH6OIA
ld3kznPpa56yGHVphbxTybAQY/3dFM4PotocspCgGiaV9xWfaD0MTTOf6nZ6wf63DVJCwNkY6HPJ
af7AcYJ26vJ0/N2BUXioe/5tWLDcJwMZP3lTXUVuBYlJHJLoiKXT+GIvkkVUQC/VXCd/zlIRLFXH
wGtxh7At6BROXoPTH6z75QcPvsEyMiTzHyRI+ieStt9koetAtzwPO1NxbO3sqg4cBQUQFIZlaGHm
AzJE06iXNf8tZFOdlgw19aRQmtWN6Y6FNWZn25LqaCDVG7XGd458Uh4SJeUHuCEC1THTH5ZbQtuo
HLsPOmuyaEpdBz2T/+5xLx3UMG3Kl//n6Eq2I8W14BfpHARi0JYhJ2em03PZG07Z7UKAJEZJwNe/
yLfpRXeVO00K3Xsj4kbgzY1989KADcSMMVcH17by6JR1OevDP6FWI9426iHnYcBIqHP8l+lMsWtz
8Cv5VpUdtrl9auN4H9ot/J4x1p/71XZPJgKTS3kb7XwRkGNYaxjCESEKdHG/nroTIbzactMxcVwd
/WlITwtFojlXjQ1P3TL90dCSgNSmV4uz8KBAAqWd6tod/BkanKR4TF24/e3XhOZljUtJlnW9izBA
55HDDpkPiP9JhuM9PrAMC9SbKlOlBwDEWbLHLm90Dmefp+VGtptGScxbv7H/mrYdHhsc2etE4GaZ
9uVAz0jUwFUdhh9q6jp4mgaYwfUS7OnS/zHzND9guUicJR3NlwrcCMiu489kxs+co/E7ct2QmS5O
Ug/3cKoTt3wmUVn+iby4ywbIXwsXiOdO+CrHxP/e9UufLh2Qga5dV3kzk6z+UJGwYDdV8NTXmDZK
VdXpHM6W/hU6qAe4iqB5JmPhzxYXxsAXFf0jfBsVMIfEkR/8t6Z+6nrlxin1xikyBzYo7p23dcWl
H9qQF72NonSuAvNnJf14MdipuQAFRoeqmzY++81mHim2ky+BxJJkwU3UnygSpx7jCHbYO8lnitsM
Xe0MLR9Wf2mU2RipEoFnyb/e6vZqMH69LLPxxgMnS1vuN69ZTeqoY+kS1Ohf3bxhWA/ZuKtHUz4i
R4CxNIkFZgVUWALqbLRe0ZV+8hmG5TCeuSf9Xyje3Y7W6/It+YKf5e5BndQrYX0TqM706TYG8860
zqG7NfI441cts8k3CK2hHRIlkyTK68UBtIAeK5tIgtcTLF0h1q3LMTNr3N9YpUWuBwB438FQAtj/
fhFJf9jWpjyRcVTPUUT5gFtSIAIMAbxOpWUdjW+CR+sX8qEsTPd6D7iCFzcj5O7xchlg1Jph3SvK
ekPaMPfmmgiw8E17xbtMY6SIzXA67Mrt18NceKBVpT4h8ceGQpwgROhA5DznrU7mAqZ5tcxtj+RE
DCaLvCrL+1PlN16SthEj80PFkfmah4KNv17d/XjBVO0YX/+tiAo41qRbnxPRR3Y3xhP5z8Sjj6Zr
bSpA2/W2/DAaJY+Dz8MxTYau/tjWhKVmM/K9wRR+0c1YtqmrUbKWjYvjXFZ1NjkbpnUNjzUGLj0v
YXl7iSfX7fFuwTKrjSssbHmQxCyqvCxRt8BFxjccMVNofSuAN3lbYYSovBXzU0yMny14mBn2iFg+
wwBK5BG+pNOGZfCbpQGse2Itcu1rmiE6wOzRzk34EEG3dzMwxaa32D9zskGjzQf47WIClGfwNIBE
SNvZbK5a+sVHIY+NB1mQQqxIkhH0yc+d5fw5CaneS991O9j6Qxlf837PuoimXqLXu+K/fWAxrb/a
duQZ/AIwyLtS2udVrkkKoqN+wBSPrgKsfEF5jOintV/+Q3hz8Mzb0l7WVZMrB3BwwUURADVa+4dI
l13W1709GNyHqYGw/UmQSZ4GLyE7s4pW526s2uARLo/w8qjUNZjE+p/nE13MVeLv1UCXJ+6x5JB0
/p9+EjqrXWP30VJPpzawQBsqYFSj6OvT4tfu7LpSntAJTU8TjGjzyCdVOgrbvfmdlc/VEOjjtGEx
UTo170dOgkdMBC734rH7Uj2aoH4ycHIZzS1cAZDVLRszMyn6o4IkyOiG8o64dp12WBe7RgpelOXI
SIEcRwPEVvD0bgO4G7bN7Ww4omQoxIpLCaSujmqSU2q3rEanDdRnG4FDxHXR0tgVTW0+EB3bPgbb
OO39aiK5joL/JstROYgDGyOIDHdzLfyzDnk0pIBj70dj9s/Cr/+5ZfZS7HptGVmIOPb+kgD5Q2tz
bUpEqilRuUKH5aenkPHGLKFpFK3NI2Wue0C0wA8m1i4NIhEX3n2TCPsU73Bsb78oArhAOlbdC+6L
6amuhbjZ2e9PZbyRDxnN7DehMb1VMDcFF42rz58m90fWElcyepwduBiF+a7kV77JLm+XAYMoJ13m
bbALMZK5l7BJwiJwM2y3q2X88jYhPiq3krNcw/XBT4BPilWH6cBH3HHgAFJl2G83DnrvGQw9iMtB
pECifFh3Mm8/bMSHbWjnvjH2AWQe5jKgaUw7cRjmEVBlzcoDRD1kP3mdzUs0mrsaRx/IJX2P6oVf
VhM8qV4gCC+Eo8KjQQB6SspKY2SVMkML46WeH264ZRdk1jblkkH+Yo+YwIdM+/TPNCvkKA7tR7s1
GKJHJT7RYM6Z6s3wMMCs9WGEOLnA2cSa78ymh4oIxDqRUOBFYRt6A+fdeh7R3db6ZqcrUaOCdwPq
PwD5s283U6DMh28raThq/eIfK+QC7rTzLP4I5u3NV68BW4Z9RYcmZzWZMpjXeGev04gOhH/hcp2C
JUStbFi+sDm6n8IQkCgakh7Weqk1HU+9alh2agH0HM2DQUxp6Qq/bOobgUm6TpuNiE9rDYpRZESx
BRUH1qR7QPcyYjv4Wrss6kLAKF085bRSkQKW6Iuvvm/FD0YQZK7EllcZpkVX2AbjuB8IVDmNrAt/
oDX6xlr8N5bE3IIavMi0LmYHpa54DCxEm2iXomcQMcmvV+F49/jGkB0Wdickrtm/aACivY7lcqrj
IJrAvOjl2/dU/7LOo3sfXFDBGKNX3jFuNFgPB+S7x5rPaz86lmPfPt7xQbXPvkGsFG5xNL0dGvQD
fiNRlECjLn2lu18PDFu6oqf50MwMb01Ck5uLNEAQuViZlzaEu6Vo5MGUm/cZ1w6/lm1XCjaBwyOp
iHitEYXYq8fA4OpIabW5N1LK9p9tYJrEaj6/tJWAfIuNSOQEzpfOXuy/2mmuLwHyej9GUU3FlCz/
L9FTU+7u0pNXHs7yXINGPuiK++j5RuRvISELD2LDVsVAQp33s6vaPCSMn9yMUjDHKv6wTbvuqyAa
9t5QBrdeBdHRNUnbIBYvEQ+8rYFeCENLjaWxxuq8DkL6irfZ7ZckIDofosasOxYnqPBraA73Hwha
QuGYlPP4TFuBm8JVdA+aob6pUHSn0SiVG0R9Q5bYHmsezA8u2pYdVNPhbzMN3rWnCD5r1sX9UwzK
troj1kFGDdbhWFMCHM2UETvzbrRZPGh3ZHKUmHMmOUZZkHTxcxf/rHRZr7IMkyxpcckOk4H7equb
PFY+HA8m9qAG/hioaQI5hkVBDVduxCftl5k9TEgwk0S+1EbMaQuAG0DwNWDlqyrb3dzFp9iwDgDm
+DrwtUuBjKEoMUDDKFGmXaosrKovHw05mswto0n42cbeTsTsFYZDmbbkg+M1R+dVH11ETgxdGDB+
rP+By5riHXYmTltvvPtkmCmOmRv3R+WBEp1tmcvanMepvEQot4iinvNBVqyQoAMyVsIIxFC8h2Ne
Df27RBQlzHYxTmMQaRr7MwbBn1FGWNCDw7LnZWs7f8zNcOyG8RLTNnO22eG85UwuR5OQl7rD1lJA
2/3me2icaLE2mFdre+IaHFqUHO9Q8dIO36TXLg3a8ZPw8jDpthiH5RRrdVs2sdN2OJaueZwYiTJf
TyCOyR+IXs82jk6l6p8b3jz6rh0AH0K+u3gfAMT+lbV6TBj5V40rGiuBVmicAMNDi5FpOidHE7tL
DBuOh6jzg2KIzV8FWmEyCj6w4faYdOURjfGR4eo3Tj3zjZw3XhVqUu9DkJwMj1+UiTjOkvzbENCj
SfBekjaLQnm1ZVTlPBDbHgA2tqtCnbVbGGfQYMlU4IZNaUQuHXZvU6qivYfiOobszZXVcXLVP8Z0
qkdbeCGIsICAyAnHZV/zcO/G+IxgerHvXH1OkuSvX8/fMd7EAxr0MUW0wjWAhQ96+UwN83GIthVI
c4T+FSYR0IYgQFQELjcVIguQlPBfNfga7CsmTnizNKBJtrd+q/oDWroynxr8xakn5znST6IXOz4m
33DPV7/jpv7G+MeeLN13nEy5DYOvsRvP90MwYeUlgdR/3uDKbbsrGcAN8br7pwN2wK31Q5b7OgbM
0jvuFfhfFjNeolKgg8KqQwIiJNl1UCAIvhx043IqmufV8ML5umBhnxvq5fdkXo34Qb+lebthrKHo
mUBVwbRZglhlDO9pBbaZzOVD4KYvETTXKa6CG4ypNSha9H4ebk6JMcFwBBvDuAstffIzjfQg8RDq
FoPsJo7G9PlQB3DzaIKuoInHdwioWSEhHnrIM9V7F1W3qAXH5eAGgNHUlftu7j6xwFfi0S2vKGtI
hRuQFuHFocm8Sb/0/UT2oe/63EvWGXc4nY5mlh7ocPmMnM+owMt9pNKUu4hNdcEDVK4q7F8ARNdZ
G0eIfzGhDwwH5wgPTJ/whpk0HrogK+t1zY31bni89xXp5O9ql6d4WnZL55+r2kO7HhHQ90j+rILc
g/Ne2ll3bATziiks4RIavHQJ+4Wf1gWGIjXOYQ/zawffyPIQl7E44gvzQOsBPqxqYPiVX3apnTxw
4V0X7uewunVNcvID9jJV8y0JfUSBLh/eRs+sTvIJTS0gPWHg1OQBaVVJ+Beq5iHfUA2+8Ruda3+5
LG4t/LjfT9t8XcsJmFDlk4yM9S+LMd1E+pdOw98ajw8gPVV76KmmrAMOl/ai23NwhXXUf1tdPntl
EoEE8y/aTo90jcRBueFfv3I/b5YOjKvycJmOz14yHicVnfHSzlkP3KsC8MH7S9QacU6W7qlpDYAC
o+cjtfDc26ZyDzR22Bti4C6BQwzA4X0L4G+m6AP1kAYQJEB1Z1CmK9r4cZh/9QJ7yZX+lYFfeCpB
MaSVzuwEwq5POC762nsQuitUO50trdpXt9gpd7in3F1yGg8vEY5xWcnvOfEYBNT+pdUReiH3DCXK
jvrkiTH5wPXwaXp5SXR1RJ5HtPfHBNB72fY58psQhMP6kzD6DCMf9bjFSAAPkgxbRX1uie+ltvGO
S4nwGZScGiCiS0twkWk49lkQqqmoejRVAH71ii0PCcpVQeaLQO51nfet0X9qv/yOOkCCI/LCwgFm
XACGsdCEVGrNgrxW67sAhQEcqggXasAYYSh1I+4hD7fHQ2n6t3bb0Ml3Xp5o2aQucbcescdmWi7K
K48umG4gbFH/twTXKh6Y7KDo7xZnC5C9j0mlXuZe3oZOvgi3CXhbzVG6+AJDaqN+u9muOfrHh3ia
WBHViqbLoF62VpHUwShwjwY0vsmYgcybdLEgczNlEhxQA5FaWvdizHCzPZRzXYB6gzVX5NvPERtm
B5DBMDcWhbKQXWDqTt0cyqyutxdab6A0qifEvX46byUZcp93iaKXirsjPNcOEDjC8WHai/tHlZx+
oaNBK1G/rDXagTECpLcQdm64vwtbO5zcWkHcUIP6a0NUzmYLn5J+yMey/1Qshnsfvq0BGqSsCps2
G2V1UzGbjyMfH+MNgbaQ2WSdjO5Kdg+Gb7g58bvcH/X0EMTr01DJDyQzmRRGCG9wviV4WUuQsAS5
1APMcDNA/Oro2zZBMFgSXWKh54PHgy1duF/BDLHRWVLB/2iFo33Ify0pd9iEDAvk0r7Xxr6Svtvp
cqNpTSxaC2n/IyL+E3PApWNXAxJWIfAlrA0Xhq0cjf/w42G5N8O38S6jJQE8AoLXLdF/ZVxlVTvv
AgmehvECU9alGsYnUit01ap7LTmqDY3bnziGAppz1qWbIRh36zPf0EWhNZZZq/QP5evzUOGC0Ot3
z9mToeSrtdAxBMlzsiIpljXrVah6BCkwgzaHTyba9u4AIeF+rqolx0Ys9qrk9o+L+Q7PHaGb3EfW
XIVd44z75hjjnQgl7DV7r9kyKdx/RMKrTrfBF1NKZ3Fjl1u0DP+IIhX8Nzt+cMFIUosWsNHqCQjP
mAIVvi8Ov0W2vzIc/JK7oWgSD94CZP5YVlBGbA7eTItXROIMpaWl3oGjyOfUi582j4B5915Aiu95
37y3DTYvWyGufuxhbI7CvyEas3b0nxEy9s1b+iZxbwU2eYsW+yK98YSrFMUvAR5nWb9D2PN/c+1d
RGefgzIEkgYZ0ejiR38AeI5MFkxCHZrcdkBj1RP9tkrP/zvMIVKSVt8v+Di8RZzeh2Yav8xqvC/r
D36WrKq6eaZa8w2RobmEm8/36mEcbr0KQjFdgagHSPyyQRNWLDzxjkokzSlcwl0C99KU6GDMKIn8
3IkWcUazLItpiG9BQKCEIz14toF9KIgGLwGwxzQCXIzpoAVOjg4qQS9ucrvgB6k2QqoTPjWFyxND
5DTmOZEK6+JnRhFQiFrgw8UNVMlrm0C5tsXR+IQJCprYMOR5O+jgcxNQpfDa9Z8LhMGv0LW0AfA6
hNtzyDnaVPRb/x+EZeoDwFZZxPBYK6qoe23L5HPDp8s2j7lHQBRtvkxDf2p93NRTraDKGgzWu7sK
MoHVg5TEoRDXdHmmAH9umuCX6MrmLVT2aoeE3KIRnVuH4wtKZMogRC93yA1MDraiokAejMwhLopP
LSoO21mGhDAJVW8GaQt59irAjUgo4XhneJd61vU74Cp9JgFOIJUewXfoYKOXSg3jycBvZh+N8Xoa
tXLPyK7XGRqfNUOCg3tFRtZ2jptue0eL+9hXAAwCZXClcxDyMCcg+w5T3mtEWHUbdHvj0nvvhqE6
DwiuAc80t48wj0qwImNikG8OYemq6jFsjezbzctzp1iztzG6Ojowk2Frs0XkXymgjab/gnrUYCMs
EBOvhyesQB8Qhx70HVZ+e244b/XmMINZ4FuS9McOHfslLBGy0GAuP+goBnIzyBkKHMSbg00iewpn
ddxJ5LkcQHwB2zgPJXvCIud/47IuT2PNh52ws/fkbQbzB4QGhQ5CvWs8cFUqRE8Eo4TqNkLFfayF
Lr8S1+hX6mkoysKu2ks9DYduRmioN2NfB22TKeoJunv4K7J9skXwmWqogYwL/JBuumEvYfSdhjHI
1npqoOShs33Wmm0gf6YZxAgLm1ulI79NldvMDpZSHkBJPuDLbbzlTxlsM54M2H9s8A4FrMntF8oI
QxmT76GCabhcMVlirHopESGXNkszYPVGNWdQUtdB+97DAL/Es54mfElDAKM9YNLkQlRZnmTJXI51
SwDusaA7isig3aTX4NBy8dbJ+b9qHmhe9xACDJtvoaIpxx3A2jaVcztjlhlqTFFoPmcOxZmNMS6V
k/+TxG2Q+mHwyrwZqEPoN4cpGcIcSv/yWE7VBHgZqCLnvswXTfsc8rX2ubVkTLXehoyups0GA5YS
RPV6aeNJ3foApFWzQhkhBb8HDOGxTIGts1WBH+wW+dyVFVReS78eaOk3J+YbhkIEGC9doCMS2VTP
UFKN40hgbV2OUN/M+BdHf9L8CRvLj64s18fmfpa3QV0xoUNsuFBQ28y9Eze+cVojbXhj0TES/KFt
+mOjN62OOCrLd+I3+PQ9PGm/umoIv7x67nkexwtbsyEEFZ6Cyw+nohvA2cFEFCAaPH37VEfMg8bb
j8M4hwYGKgGyerIB6Lh2+Pg6gv4eCsuoyVWosG8FWRxksI6Xs9wDNQvDDO9WEz4S7IVCRxCudwVn
UsZPTKP+QzQx/7QRVEl4YEgQyVEjphmK9W2aUsmoQdq0NlWFLdI6StJNSiGyfozwDNZxrL+G0AwT
CNt2Do5gNvxTgE5nKTjzDKIDejUAuPYbUO8NW+IAsiy4B2BM5DBEhh0l/RNsVn4ZGUwGWgoxx+Bi
J7YcaiQcvi/LdC/6sFZtDkA/fXJOQga9H/6KJPj9O8xrVFbxN6jNMLNjyJEkxvBYCo69/OrJpwt6
vrZuITiYEVeP7ooEhh3iNgaWgVsC1CS+MoyHIYva4AioqXpaqUdufdKNaO7HMeqLSVp5ioIWK3IW
xMJbjIe5nJEuIJM0SXB+U4PhW6VEaOPlBltj4gL1UXINNdIHUmO86nkUnD64sAX6H65rV2dlE8o/
lZT63YPCJkppP3f4s0vf9zcfu37fITGomhR7nYCkSrUyjCVQjGWtNg0CzP2EcBTFBFKIYCDTiRjg
xhmpxMgBIqyIoILXh8AWWeyiHiWrXYcs6B0kd6A7MGWyyIKTokP16LF5hDrSRepNxnS6we4USk1X
N+NHswDrPglCoKebvLJFvpXeRAAsFg8pDycX/q5ttfU5H/31P92BhEq1oMPLtI4x5HxMI93Lakxk
GL9RqOmsGy/rRQDIt15sInLYFSmGRgb+BFkENASXu+fHzRnNN5AoFrnps4olrnlwQxuUJite453w
CapsE4QC4zQMKN/VRkdgVU2zkhPxfYiEgl4QkUXYoVRZZ1ikgIdEEnZOykI0gaDe6CdggPsvYyQC
vCyDBwgbAmc65Yb5eB4QqqO/ZfOaTAes4zfVbkTzPqQuMgyO9zK+L42MPqijhBMMA41tQppz5SBq
6FyceqHbOU65AeYEnqwwSQIQvQwxPGQhEiddMcbV1GRh4+znYFXwNUMKz0/3paQhYzjf3yt4WoGe
tPH4MwuV/66NbP4D8glxXb1ycBU19M1o6pK7LrXzHKajQDsNqEQ27KBLyVSOGRbKHVbP6nWFVVcA
7s9Sg9FnlB4YoQV8SNRt8x6taDil95A5BBOJbftBBG8TFLGJ4j+AeMO5QKo9Tg9zTbSPQefcrQ88
5CMBTnDbDqe0flNJEmARImnsC++wSwdFKABukKcJ2beg7x47BNU2GUyT4zWXqHx/N9owkYkBX1GR
SNJyXHt9eO3HxaxHDLV4fFreReLlYprThN8dJiHNaCToYAoFByQz2+vkA6Dfr/C+ArfrDYvKGj4d
YJ7gyQONBx/0Ld1wMcEwX382iKYSOQUFOxzEDM/XNGLOxFkY9PRF+aUP56bBgtLHbR0kuVmmCPIc
NmFrAOgCSKeWWQDF3Kz6x8e6OrTrQRegMXFB+w24VvxtgftCIQb038+Vgp4SWs5grE7lZFyYAd0e
sZInmcFWUDnO5gyl0ECxkmXCVzPpjqX8PrrtRih7xkdwkD0kpjH6j5TbPgnhJks8DaKHcYWhAwsa
rCO4u6mYgPOGEBQAdlo8NRb1HPgtJKReQLOZiOUu3w08wFr4Cc9dYhI/3WqD6x0tTPlY2gGXix+p
/rWMgulIkw6MmMOz/ctHvV6HlvR/Nx42Y7aubPEzadoQoQmVBbiUrKBgAEuUkNiSjtEt7dpg0HnQ
h7D07CFQF6kNel3dSuXR6BrS0Yd0RUakeir1DEELdv7ZHlggFC2VF/T8wa4UMsehhzHPLbSqTJtg
hg7UGDwAWN6w8aLD+DSvClLNO4DJIV66t1UC8OL4IDb3N97kf61BtZjvqn1YRIGZDaIbdO1QPDTy
pyPrC2nQU9kaV1oy+GCl7PaFyfiGMp8tlp9NrXUO5mwnEblcaAWZz7RdMIiewTwdN+o/gJrfMy+K
gJU1/8Xau7iZHlXlDlgJ2pegf6E8pJhB2++EwGOAS3ZYJh+vy/wXQnroJRSUFwuY99hfHSjQGTIw
+O6HTX3pa/s6wLDUBfoT7e0t4c7fcYdXom1ZvJsgP4LiE2Ln9gpS+dWbgoIADKHhfO1McI3QcYDC
GzDxQGS34CxV2MnxguEUADHIQIpNO+uiBw/XZgaS8TrWJfQ6YoZMWcHrta+7Fyg8ruNMX50w+0a4
OQehhpl2TeYDVprW1J+2UyDE59zEn56W12TQh4R0V03WKMV3/wmU6FBSiYmiBLxWmjdUlCaHJmDJ
EtPmY29yDHVQUy9INq7hd+XXSEeHyvZEp9UefUjb22Y6zAnEykl/dC1/Bb4P9JLzHZubgxi7Z4rM
8yz2EPyL+wirStXzZuMurXg7ZsLHpN02wFoHQ4og2BQatxotBYpOEM5PQWlPUxUHxWj6XxXQI074
bxXaDxsNUEDXEIoMfgkyujqjIXj38WzNTP/5IUgOBWFa3x41lKBs9d7vxxHal7nAs3xxMT7kAGvH
LADlklcjFEEVVONjS1/uGypjy/8EmCt3c9N91zgekF+0u9Xgz25mOEoIsasRbJ3b5M4JmO90Zf2f
YOuebeqCNUsouMibqNcf+ISeEnyDGHk5blr0YqmIowdsYFwtRlIk0qpDE3v/1mlVaWPpfsFIl60D
GXNH7row7zWEqq0KPPDds7lukKr2MgnSjU1fTQzmCRGOu7iFAhpT04ktDi0xDmgEMKE3wbejEbDC
Xr1B2PIB2XG3Hwh5mSfsTdz3prKpwbgA5hxSvdmeyxrqRL8jJotq92Ga5lbLBLguhZLJH+1hcMgD
6ABYJPFdhFsVAXSbd0hnoX4IPj+M1MHDHlAC/R4FEtu0tv1Ffw1xBCTf0yeS6NCB+FDBLGt4qMfw
eVvkqUzim47Dd46IrRH1BhR//yiJGNCMbi8yUU9JED4wCw1PifgD6MndCd/au5hButO1eZgU1OnY
AFjr+bMy4ZrG8X3PLOyf7wcCPeLrTDEfVWbaRy0x4DtLoHG9mSCUb187XXW7kk0Ps8ELKG28pABl
C7SpIlU02Jfz8hKBbzjipniFe8ijbOH6sAqdtsT+uz8WSM2B6aK8FxigkS9sd2Cqr0CxXpgnnn1n
/8SwJOhA/HRr9zma4cISCYcWlAlIDXJit3/gLI5twJ5cP5tCyPbkjPP2tbZYawQitYICm2j7pWf/
dyYNPjjWJoWsDtQEt5bxbxhE5KBcoVCqP4ONvhvmziMw8rzv7QVmFX/gJnVEd7Ob5fQjoOC8P9ay
ro6LTEgGLZeA2nn+tIF6jsGupRDjpyDeIXlLMLpO6p8MQVf4rnrz7iAoFfYatmIXRctDZNBjlXoX
1/bHtyWaMlJVxaAAQlvY2iG4bD42c3Q0y3rnWq7rHeBA//FqdP1YN1PuYdAugrsN8LZVF7PouvDZ
dq0ApE4Tdiir8VNjIRCR3R+13Z7asFGoBHdUABri1j+QunlGjmxzV5gVZhEHoeIHtMp3xwwPEeKO
/2ca8oAwwQskY2MBiOmI5QBwu9j0/uayxJC6LtMvAm77A20qeeRiUblneVCwAAUMje8bZL0Z65uH
Llnekjtz0MFqE6Z0wp/+xqL5Nwi/YINf3D8QB1IrQ3KAXHdLmd+hww2vUsbwNFeHZeAXAr4sXCFR
pFJ/epDu9E68KBtd+iEqxrB66ah6LRcI8ZL6yKjbwZz8/D+Ozms5biSJol+ECLiCeW3vSDatKL4g
KIkDjyq4QgFfvwf7srMKjTRSN1CVefPcm3G5lq1FfGeNwiEvBB7vqjwZ3E5aatRcDA4bN2h/F2UB
blPc3DUdV9E6c258RNJFCSSKGn/SZZbOj5/wIgl16Ev7Jhq50zKDGBrOSHNUcyl9ett/55XGJCDS
TT2rY8ffUMyI5y41O6uhz/wh2Q7jyNPo6dscx8+qBduMY3ZlDd1/DMFeFNcAzur3qmPc2g+Bj3Ar
dqHksaQnoltrblkW1vsKYWADfuhv+xQJLIiTX9i7dgZHJdtv6WeGBB8N78PQXfAg5Ydoach9ctsL
EcAoupUgKjGNMes4LPWR94TeKbPyT/wXN1AhBm8mugfz7OwQbIkzY1Bdp3giQn0uYrO3yumeluae
KwFjNFyKOLjBJaKVpOl/qmYEwDf+7s7x31S4h6WlTsABIZV4yFXF8Y2LUvmQP0iJDX6COZLP7FL5
GGfxQ9DyaxFR1td8/ev7N9Xe0efNCfV0qVt2ELn0G2uymqWOLE+9JlOP5W9okTGDqtrz+9SbWgOR
upl4yh3+tkJO9Q7vT3cayuKTWHlDfDazsrT3p31v5NEhwOLgCR9flG5faWZPjtVxWoUN0incfDI9
V0l9dPR4YtEzcOD42M3NI46a39UYnY1sX+OZm3j00Jfj8bMP4v8s1lLsMa2+VH5yjkTz4EScEkmM
JGrN2TNF2ZYya18p/UqTvvN9S+5YjFy8di1TEonXciX81xNDpUcyWI9hW+7XHxM2/5g6dfKVZYE8
pTxwQRARcJcfOYJuxlFMRuR7MVF98klFgll71j1JaZ9HL3r1XRz2oXecc3/nRfO9EuOTUJw5qGhT
MTzT+nzGQ/2nZxNC7vcPbYdzNSRI3gzdQU7zS8FjZvG0xNHaV/FtUnL9M2V26i2cSH5ZE40TFOYC
nPijwSgwox3VRJR/1LbFl+Oad4VcuWuxS4AXUynJMH2yTPKmKFZUFcRbWTb5wYnrHfJx9buBzPLE
/BPadbwN8+xHZtGN5/02ooE8po0fXWffLb4M65acUL8Mnb6T04Zj2VYfbaU+TGEl+ybD46yJrqJ6
ruP5iv6KVqZuZaBwQUblDVZjXwzYUwZkzazAYg+7YEVUVlE48/bW1tGu62ONIbceC0TsZmdNisZM
x2hChhqgPmYNHDffVDXWB+OnN/Z/8YaQCdXnz5K6CBNYdoy1j3fahBflt/PWGvpjaaa9nwNL0dI9
jjapcgEhT6n+z6YCo/mcso1lVVBfJdYL89uvVb332rDfDyQa4LsJ/4LkPdRV9KdKwmMWLyenK7da
tgeXOdmGvoez2ACjD7thpbwXepo6s78W0c2HzGEmX3t3jx4kiZzfy0CMfW8damt4WQpvV4wFVYnt
n5vEeS4CDqQqKf7lGnGitp7jeqFHkdkTI9iTHsaLq8TvkO9223ti64fpwcqD/fpvq5QpryweMxAy
MMSCQW+ym4YaxmLeB3W5n3TNBoM03Gf4GKe626HhQCZSIVbaPIxQ+qNfE/eq31u/KxAAk/uMrNUM
n1FafSXzcKeIL1bq4SgYd0BSITGuGeHF9BOxDGXicBfzdLPBicBfh+ZSmCiG3RNH27JfWi5TAP+n
eWkPQVSjn4V45JvmpXfSXza4FZbhTkBC8yyG245w//XNWzrrYEkebuzDuyItj7GDvDn06ojX4zmJ
260w+Rbgfe8NEUh09Iyw/bXk1mtIh6bpdfmT7P05wfSO0CB1eYDo23sdoQT2x5K525whJvKFfZSF
BdjdnKa17o05d72hAruJX7BibEMD2Si05+9FXj7MlYKJaCEKkabdkh/I5bNI2l0ZtceZfIilxd20
EB/ZKV5P/CP/Yp7Digq4Hp0KxhHluYH+xzxWZt0vBojWlo4dsFPRYYHI6Wwlp2LrHpv2qmWznQQN
igyXj9rC99X4jxGVeZD3R/zzr8ZOD4nb8j0v8U9iWW+FCzQBguQ3yHyBeR1KefSE2aFK76zK3U+O
fezCaN/axa5nBZIZoVqpwHepzk9keNx61962aXKzCvnYqf6YJiizubxQYT+2Xg2sE1/WhxYSBxFe
P/tUk6objl5OHGtr9v3gzkz906Pup/e50CdI/xbya9yaubriCV5ZArzOE5CotzdZfuqEeovxdM9L
cOH23sUBzQ8OJAwK2dm4PmbVqGEkzBsvzEvruNuU70gMklMg24eA5Ar5cQrHfDNxNOTc6q1CfhSy
D7ZThee4sFhqqY7CRPbGeGq33jhm9HZV37929nKMEvdNLMUbKlBx8BwP/ZnIFLSo/DILewdgHuOf
ax7jSpMt0Lu/VvNrYsK3lPKGaKNjtzDXzDkjucCcPaQXgQcercJqsBomZ4tqU2ziyRDWNT85Ornm
3fSWDOkD4sG0tbPyd1AVv3vm4GGg7lIEH7LsDQY/7Wx5tPXGncazG6bXkEGi4C5inncr0/GJe+mX
quLHogv2U9YcYif8RKK+LbZ7QUb9Y9flaRLdstK0x4VCNum8n6hIUDHH/inP9CGBPu3HqN+DIbTb
rsZQjjbM2l1wRPj09fBsex7JSWMbQwZtMDIn7lqNVNv1NzRuoXgVKWWR5N6pKFbuaNhOTX1LYg0I
H6MnjCh4/q6gytwqU5zdoUJ99GFu7fAxX9S+aQVsJO+zy+vp0vA4QQVN/dZxwm4oqMZtbO6rYBDG
2MHr5SVlJ1+UPa8fBc7aCTDBenJ1esAVMgKM4DcQw5dMCHXDXCBsznk3lP96Ic95y6rTNjiEXkAp
vGwiR78lEWMPTzHIcLBb+8OpR9MhdAHiLd3jGfrgsAsL520e8Di5wzlq7WssAwxpXrCz3eSEHr7m
+OIt7LNgoAbkOpyTQ2Qt8FHBbaZnZ8cCc/CSTKXpxozhRG7FCKY1/Q685L2N5RHfA7EOxdHN9Te0
AFxLt7XK9FiXcuPkwR/prklLf9dqQhQC70mUXSKOOh7Mu6jvyPMMiocOSGU4MTZG0+Tw4ufXBLp6
/UX8mNLe2li4GgWAyfrBJ/NyV34UbSZ4TrUKlPZkdmFZ/6fCbm/6BQCwCnau9ZFDzt9yXf/VNYkr
Jg73Vo/ldfg1o6TWvi4uqfBKStbgRPuUbr3l2edDiWTW7ftygv+RE0ZXJMHCB7KX8dbpLXvTFeV7
O2Notz4kGBG6TwhgiPgDXPgCzXwolfmuw4wuHrxkk4oY0aIIHzKPR7KRl8Frr1j+Nq2fPvv8pXjg
L00HwqXjDqWo2pc8xfCBP6wGuwiUKx9YRXf+ZzfyWjW22ou0uS4cTXzWT3aVIe5W3xTHHyQqxrCx
7rdNQdRVewvvikotXMH2lev3mPEqqxjmUtUsOPUmZHI4LL4sX7JpiUj50hnvWVcc+kXsI8vfr2+b
Zw/kx3S3Jmie4rT5sjvcU+svLAZrosn9xwfzJxHhbeGFt+L+iXQPpn7uPiVDIhUd9aHa47fYujq6
WnAq6eReVVNd8uWbB2HtsX6vd1+TBaeusV/sSr6Grr/JmcOv4Rd2hQLTusR76V3eLoRQdgWPhik+
jNLndgXWM5BfUIELFu5hW6iZEx9tbPXcVxGsWvD/K3Q9QSuj2m2IsFbXXJts9zD0rNtuyutNbqtv
U7XXqvaIP2LoSgJ4S7xM86dswv/qCGNywQAIuDnY6CRjmAytC++z2GQXe8qIqwfvfGzkDDwcQOUZ
vBHcq96rLeeHruqhUaLa21et3XxYwfRCEdPv8CMdJoG+xS6qginp0h97YBhsr/PJXaxhJwdFO03K
3awd+nrLhtRcQEiYQiJSBf7ZSePvFdgWhVGnSpnmiEr00RX9bwi2I2QwBZC9icZ0a+c0OTU7QTWu
Eq8GOKuZe2ybeF7DQyDLerCqPG8felYSb1uPuJLJkI9SjU8+Bc006dch7xF1DOXGEr/NTfteumje
vTxhQvzrJdOhFuLADJsAJzZo6DH7U2fLoasoMSv7pvE2bsk2xqSRTw8CAjZyrZca09PWNP6b4eCf
aebbStK9MeTBSNTwfMtTZKM0147YFDOdamy13V9+f+JsODgo2LFQxKU5x7iEDP3DpqCwwV/yQvDm
t8FgRWHjPTJAtza5Jphozv5pD93Zyf/oqvk1hwNhDm5/yp3uuSbUlgCXN8cjoH1K0xPUMmVhgw7j
utVNzj2Qdbc8CYjDZQleXV88GzwmG1tFYBQDdSH2L/hdHkCMprxlQ3UtIvWrlJY4N9b42dY424eJ
Vgejw83hnMDQVNw6aphoGY/GkgdriN5MNb60Rf3oju5nE6bvCfYyBngBcTwldtpWFz9FYL5cnsZY
ZD+WDvZrn8L1jRqQ7ejVn2S/UPThtHbDO/Jwjg1iAFOiIkMwLps+3PR+RD87un9qfAuVq66Tl0O4
c4d6sEdNNt4gC491FPzugwqfpARqHX1s+i4tTaH4J3/oSZ1aRUIvc1tSidz15F9eUUr1DtHwlx3P
/SHsmZ2zDVC3rvMgFxzDXoc5L0gTZpszqIzsm9uoi/GcyCrerCeTauCSvf4tCJBlyrQJNwLP9g7a
MeE/mTzRe0CXlpRaFmUXYbsgQLa9Q0Ep9ktoPSTcvKw/3AVLpvaFWGDO+FiGoPdBaExx9S1oNbsE
D/Pjpbi2I4DaHEzYRG3/Nx0CwpOV/7Or6or3/JoW+ZdtogOj9pvD1m6uxvaURz5oZfrLH6FuYyvC
6Vy6T9igj9jEYsZc4Sebys9etUDL5IYGf35qejRuDCfxELz5piYnzfpr84Ixpj15Wr8LThTDUZ8a
D4Oes+xrme/Hzm7B0dU5dOuLmvC9Z+QLoUgeWfp2Dwf5CrH9oXw0edwpD0k6/ER5eZkNsir/xrtX
eTeXrJeGOoY+KCW/JWaKk5irjx4whwvyLfk9moiBIquQTONwtwyev53SYbeqjGKO7klnU9MPstuD
hv0LOk3J2gChwj3fw6V5K4bhWyxCA+rgJNAdAo8cf+g5jyRK7IfCOa1lyBAmf3ha9pkQV2NZW9dM
xDSuz1Us4u8i4n6q09caPcONq3MVlOdYJpfJxWtH2hqk8cUZg3NZeY9zi9MX+zvJJ0wpZi8lcbfa
FqN665aJCK7wRmhZug3KaKSSnPqtFdb3OmthfIvhDf8yIujUHFNVWMCyA2wRrCPtffF3bf4CFb4M
SC5ZZd6Cid+f8wlC4CcsQCQDoEyG+3TKpPTwgl/IDoLEiYO3VDGRXLwH4U/XZvafjAqfHbd66qPx
bUrjz4RAepqx7pa3lE7rx+uuLIum3s6i+pEszvP6pyevIt3kLgFXazAUuqE3trueKZpL0ZtBdTl8
o9Isr0OmHp2RZDmimhL6ERPlB2ZN9X6Z4jOV3rPM5W87jh5SB8bQ6uz/F5dEQGzzoX1qova09kcz
VbrP7Fsk6s1WwKVC1Y+JN59I/rpMobz5LUIn1Xgfuzfe+ebR9RDsOrVkR7uDHe8d3uaENLe974+K
qU5b7pyua54i2OhTl2tCe8Qw7EEz3SeTjulR2kV2M0kRvrgkKsHmOstH0VEhYxizz9rg6T5EjpX+
JYEAYx1Lmstda6boV4bzhIclHZvHxnDYmFmdxShJU9KzTVRTvHY78lEAOWvlfAac8JtAi8fRc0lW
W4lK1/xkEqRHcSmsMgCbVyAQqU0WMlJ465l+u5xgdmp+4mhGRu7/BUNySWIrfMC8z0QMYGZXJJiV
RjO+EnW7Fnret58kr1NNeJhsMw6qavYvVT7k/7XxBPtBybBdx2mBbSeg7MxGlonugQ3zwXQyUB9M
bbI/ALj66pGZumlo/he/vrYxGUR5nx6tmUStkSZ7/Zm0Hz75CzMQr6JLVSZ/ETs+48k/SZRW4u6U
tZEThVGdpA+xTeaBrH4XU45RLlLJxiVnSY/qOw79a97zDOMLAUrN5o/WDPowW/PXYKoTSXhXhhJP
ISx75kc/OlK/Kzk9kdj3s0rdbCz7wC9PpaiIKdD9O3xHeqK6o+gcmIdmJvuFKf8DcJBkO7+GVS4J
PJv6vwkXndczcklF/xdDJJNB5LrGecWHf5664BGbEGRad8B0f4MQGv9/pZNL9JblycMkyWft8snc
Yl+dwomsOuiZ5zQ2NxtNtlTjlz2ab46q6BD0+R3o4JZAQmXeag6Yd7KdHxgMNqzBcf64ungRQwjA
Mbs9WTzhHqzgObHs8YiQ+ntavCs5JJgYcQDtem/Kd+QZ7YeFix5H45eoi4cBrGKrvZxB3xjfIemf
00IwsZ/KhoxEfQmyGSqBpIFdYenfJsHUVkTxv8YkE7P9dkXAKdrisHuthrjhXagckEAaaxX2hAkO
LR5aju1NAIO+92VeA4coFI+gHV8ozJyjFQ3PvqASSBxyKok84Bv1CPXQvrjP2mYgQMULaHpRVfXL
WClJgksan4uw6m5SYtzxZne1p7PBk71z/yWq/+oXN3qeivoBl2t0Cea1oYP93fZtn5N8JRlhMlLe
sHTcUN5MPe1neO46n1ANVb/WZfdHg61BtD5CKj4g7Ve4XEHq/IX5YQYqvUuXWp2tqRz/uvZiH4Ml
jY5jYzv/xrSr402WQHTarkHKiDpGDRVIrGzj+p4HtX2MG/kpJel2CL5UvSxU3UjyXDe1V9YbbiPy
eZJ0p9lkcgxL98Oh+/2wZx5DCwtKFjhvozP81Ii6nHlN+ih7DCCysd497dn/helc//UgCSBNiHMn
L22W247K9BTahgIoCl4yw3E5jT4RHpkznzUhRBt+DieX1ZP9UybPXl0Q7GPKN5dZGCVjM+0Eo65s
1sxsZg952OK7Gpd6vOVoNG9jEJlD1ATRza4wPqfe3FL+isviV3RP40CsaMT09qFso+dWO8Q6FFDc
rqwwLYs8IZqycRJgqvYhLymUl9EnKW+RySMvS8nweX5tZmr1tDP/kHmYnUwyfsUfzmyqi7E9lJMM
fgh8/xh0d8fweFfAD+Q7VfAQmiQp2zDqiIf8PWlTUkIGao1+8Ot9TDw5YUcoCOQBT8chb0I6yvg1
t4HR+1CnD1LLr6r3/vOiiJjWUYHa2yzZq0PVvnrF+NsAaQR+ehqdpeb0oKCnK7+WenE3k8yfJonl
Xk+Yy/HM1ofBT8nTCnpmGWXQbSdjXEVaGL9COj00WSrOqML3KRU+CHXz5lXuso1rWnvsRwqcPysf
GMN7135yvc84hD7KXPUbPMXfp8b8C0ry23Lqj3JmOmfmpvw9j/O76473MCRGKuhK9dnVhby1Hry2
jFNGbA1zzLK9uqDyZ5S0uztExTFR3lVnsk84y/FptCNcjtOIEooVaEO4c0UG7tJe7GYA8Lba2xgW
gimT+DZ0VY/CLh6tCNzaSqujAmfbYOH8bxjbH0f3R9I9FNFm1d2tcto/hxxZ82/haKAXmWg9SRnj
XtoIpnLpWLymVf/Ud+7dVFwiYkTVwOIot3HQfHkZba4/DM9ZOxDj1vwMqf0DvBntUXDIhRPWv7pb
nq2qeFAVqSHr/6nzhlqQco4koWfqHpjg0MMuwUEdiDXDwO15M4Jm5YBIV6Pe+IrrAXEx4csIq2HZ
kXTTXr0sF7sIn1VbzKchheYiYREvSjJQ/J1kKo+26cIatCJ+yVm4ekZjylZNttqGceR8x9FiPfcQ
bJdwjrJwR0LlMmxbw0lFPw1yR8pMt7Mhwa+1hZFnZmHPNoKsuDZNxXTA+MGAxVSzpyHHX9QHlnfz
UnJxj8uUquepLaqvqrMdJm4AnEyD7dAu+f1mLFexY+GHZ+LVfNpWUF0KV5of4rZw6w4o+iHNL1lp
L76l2jeP3c/R0gJDd7FT3qde6ZaTPyZG1h1snG3JyDQtyINL54X2h9azBorHSc/XbMYLsHdzHObE
vpZelD/pNCUPZRDLy5D/S/jbVDA/lfsttDX8FaZjnhO5aQMXMNptjz/BBQIWge3Snjr8T1RWL1CE
OWix1hNJfgTy/KpWIyh+JaIFH1FC6JmcSYszqkC5T92Wx7cmtod7XebNIx72d6F77NqlruDPGis9
aFY4LXs4+OmXRHprIPK3uoo5X8ieCv4zyo4eMzNgaIT5iv6ziZiSW/Irq03BMUIKcD6xrqkaRpJC
Ejsl8wZRxKoBZoMuVt+6RZ9zUrrqkLCm+wBhACEm7F9ytkyKruezvy3R1btddIxqMjEnzEwnqDfc
lwlxCnnQ/1Jzbp8zgx1SLnpRuMPt+FRUhXsmPUGfBOHwSLquA5zkJPEOc2N0IQjaENrS2bdUz3jd
hiz8GafeXXHo2Q+59yz3v6BvOZ7zUuJsm2jqBkKoSzc3L8xdMRcozL/zjOHLgoBirIWB4SWrkCNm
K0YmECJ8hnGkNo2czCewEztb12cLpbwjAdNDGbuAUfYPKYp4MJj4CTQrxc3k4QW4+iiABc065s6p
D4enkqG7lFodmho4RE3LfNFEoW74VOOXZUkAWzmXT5jbw69JmeRpjCd5rtG+tknSc717ozIXd1rS
i42r7o8/pSgFXmNOi12H23DR2KHzKHmZiyB/wPG6XFz8YFevmXPC5oY525ZuhkoNVvmJbZfYbcf9
Nyg4zV3HNqJTFScjBoWQPOXCsgDG5jJZo9H6T3yK6IEeXeR2CNmeHaupfMh4ih4wDCa0WJH0D2EN
c6mxpaOYx/X8ILyAcKKQwv3i+ZjJn5dqJqw/U2NLKq/n/9FLb53l3MYvVaX1gQ+DZT/lEIhzNM5A
Mol08osQzCPZ0G53RILXUwV3WlbFt7aaGWsSoYBbM6lsPwttM4SykABidxnhEkDSDhns26MIa+6H
HEHyPaeXJB3TJnIz8svhT6Rb2vnaDqlxzByik+rGqj9UklnRhlKLPQlz4eqnaNR5ch5raCTIMvim
jkwjLPGgsuehySvzOLZ5IkipDEyGb9SPGTI1oKa5Fa0EklhR/25O0DRRHQpsWIvlsAqF05GGvohQ
xdiWrANVMP03HrbjCgcp03B9E4uPUFYSfri1ljjYJ228mMcFbeMlAdvduvZsg1SkuTyMeWjU0ebI
3Km0R3BOOJqUVvpFCB181JHVvDSRVb7FHrIMIEVzbIz2v+y28jaqKIpjx3qkR0HU8z7VaFKNYLbr
pYa6hYcy+JyI2nurF7Ls9JKQFaPb8FuCP6ebZuyVIJJj8YbjwMVImIITFbvCa7u9iOhQE1W0yVMo
+vqm7YyckZ7Fi9ugDectzMO6AiEu8KzgrB9AxzjQzIJuIyOhfrleUL9VND6Y7RusZ9rBB4I14Gas
2IZSJDema+dm7464LXDwBUSkaHZCg7GTBWaPf0msiX6k7TfPhNmS5uFp/8GLcfNV7VhuGHd5exVG
9lbnst0ErdMevSyxPzClzEc+zDX/gwK/qwFktgnp7ht8pcgJRdhzKMU/XRITZIqeuhmtrnwYOvye
T5Lu9S6DQM/7IiYaTJOgfvBSEdxdxc5BapDqOXZITcfBrF8lhB/z4BCvaybBOA54Vqp8H4JRHsnM
cr5Szp6HtMGdGAjZoaSSXvTlwxDtPMb4l8knNb230fAz9FmKaBXdrVAXD24fWVjhnfrqiDx47kpN
ahLWyKM3AWmgN5F4QVHQncvc8l8zw8JQu7erg8986UNVZQ71no/1UeYoO75ldTcLS125iRtccxPe
+J8gtOL/xlGSbIJ7Kr5JIUngxwC90yEbl9j2zrlLttrdIf8GHdBkbH6diefsy2o3+JX3Lxxt6wUv
A3HuRTDuchupNEDpCE9RqnBKC1G3PI9Y4vyF1kaMFBsHiGt3R4geAHPbeqfMAG+2NjkpfotF00VQ
OLi4e3fZ4pBXYCt9nMK0+ptzKR1YQYuKQ87VNgglcWUhxgcLIylBo01nxbveZbKFfcXbtREUWZKV
zFBcH2FjHcEERo7Eukyiw8uX9Z9ePMq73YfZeIoCNd/nbFanUkNmnKKCRD1C6RkjOprchGVKsHEG
k+yPxKhNe5mn+VOSd+4PERwYSYvcf4nsJX0mGqDFkqmqo5hCC+V4NMNJzx3hdQndM1THuoGeJT7L
8MfzhrI+tDTFPnTjGF7gEJvbEvaoviogFb1omcK183AZRE7r5jGMy4X/Zy6n4UwqF+W4YNjIyhlx
8v2B+bAiULUslupoTaSeBgwx79WM723Lxb76FU382sr4q4DJXZkT+7VAUyEKo1mYMWgjdnlvBY9t
gZGfL5mgl3Fxd16RhHCy+scf4+qiLce+wePan8UcEgVJC0rd1xR0BZscM/eBpZztzhV1vMvTdd4/
pcH7nATjmz8t715tlw+dNQ1MucJq34siQikifHSXdVH/FhcR855IjtmOlMDpqTEW1h3nutYqyKLT
5xAzpHUnEAaHbqToCKpjj8BsrQE42LOM/dLkH54d7TuS7+NGkQaeEPHn/21lR8cVQe6x15tKep1w
F9mHbxUIkh6Qe8GzxsWVSvsQLCP2/XCknW126I9Ye1K/3fFcHUAlGf3FHv8pNGO/Hz9dhvs8quQz
9uV3kZqvkW0Ps5icjVjsjUWVkOOBjIhQIphXbBeP+K0xsHc66+5Zmt8EkyfwaO6YV/wjxKY5W963
rRuGp7hsL6HVPw9dwsdFBsls0Q12h7Jv/6g4vbPfEC9ej5cs2laD/Jt7uK1U9pX4EUsX9LLL8Gdw
VNE8JawxCAhDwaO56+lNa0mOdGXc17lnNJ4YB4ta+sqk7bSUccPNyC6K1pwleyNGJwN4X/Y2iytS
HspKsNZ3Pug0v9pmvrJU/FAQtI4P8d5FDyZndYL+05BvvZjs7jgtFE53s8dfY/2LFuVa5fGuyJmB
1uFl8YAKixopnpA+kF2E4HacV5R4erPMTKMhW/cwFz1OFlJbN0snunMnIv+JpqAiCDkdo+0sPXUz
C4tBSqZtmiISJnZMs+hpaVqEmbT2q0PqWs6hd+xlhxZFWFsfOv+E8OW9cKhqbbmWpRhHNzolWWFo
huJa9RV7HchvxQZMngXxV/iku7yd70TXFadIRD32niJ5UYHd0pXloE2lIsbCG2dQUd7sjepV/1kL
NjYMVLtntx7mh2qSw3fgIxdXXrk8L4ElSZ0WPksAbKSV2bLbx1TU6qZZrvRsiK6CahtQaoYGQNsL
ZPkO+k6QVrAs75kvR7gr0z6lOiiOGOuSg2VZ7WkgBGNTNSQSdmsChBKeCw7bFD95XQ0HdNd5G/Us
9yoGMt0Tb+IK83CeLpAPPkmxY7hhpvZlh5pDlsDu8mD1C6SHTnr7UrLsY0/Qm3dgLdW6O8CT50iN
A4bIzjkSD2sh2uFGynyy9DJi369BRLhQENbi0qVNamMlJ668EGF8yqqqPjQeovc4xepFTIHh7ShS
8UWyAftC3Lryv9DZnR1xZCkDWSLuFt//UZPQJ4JKoi36N2aPOoC3iZuJe3uQu4kMSlJPwgBRxWAJ
hFUFwwyzQ1+kDCYlk7ijIH51Q1lFUonfDBsrHH9rF93JwvG2j3KJ85s4E0p8nixyOi1ny+w3O4x1
QZAkG003RYMGWlnjROYEnjaZdOU58joyMqogpbDJc7MArRvMDEO6LHvPDvszRunwgTVVwWcx1tV3
w/N/qAemoDlA98cUIW7xN14+ExK/8UDLiVDrfFZ7vVh/ZFeVnBz9X4e0gV2BT5vsdxcaqurvdRM5
e9UBxMbSaffKYqbsjc4fVMJ+CyXc7xcvrM9RFQCodCrYRcCuj4ThFiff2KwVsXMbu3Pd/MJy5T0P
akIb5ZQ9D5VHTLTF9KqOs+Rqcy1+j4XdbqsZZAEymZD0qBAKFpiQ4BTmZtOL3r4mPqWelVfgU7NS
z1JX7kc3cF24Cbidl9v/bKWaF0HuGqthqpCVHjrbysC3kdpt/cYUoT/bDIpZH0DzqUUpD67tW/QN
BCuFqQKAjMV4GOdJ72xsdjcPH+MuHTEZam6SK15/cLwBa6XjENXSZv70wNNcMZ0pWWmBBWm69F5W
/yUxr75P2mu3rkkDCheRHMtsNC9LXhKEMqXZzsgGlNKDn/ofS+e1HTeubdEv4hgkmF8rZ5VUin7h
kGWbEcwEw9efib73qc9xWy0WCwQ39l5rLhnU5XpyqMzspC23UeVjmjVb81FNdYY9f2jUGYclQjOy
XNcw89R+6AgL6gfH3qqYma0YrJl/wXx9mb3lLvLc+BN2Rbcf06a/dOTC7JhRmrcoK9Bvczo4AzhA
oeMyPQiHcLhxnnNeBQLgbZK0KBoLvozWUvEvQ5bl+9TH6gbI0Xqpat4Kvm1jpxXYJ279rJwNflvj
pYyaYOPYCaq9EEQeHhNcH25LeVMb89Gml7uxmmU6zUVagXJFnqPi/jMP+8aF6MvkJQ0QHPJNRs7W
ynOFpc5Q1Sqf7fwm+l5ei6gr9S5Z7ds61SoUq12HEcE5Mhip87A1VS82X+t1nJPhb2u6rHVk4PLd
M2n/9qoHEIPsYo2TRIDYXNoWbpUp3phw27t4sL9tirhTD9j3jM0fZ5ABnMAoIR+CQCu2pVFjRnJx
4qRpQOkgD1UTcUxB70tZiUtiG6l2R0cJQ/Fr3E87LxbnPJi/Z4+PZQcUsqXzkwXDu8ONiqph7QCq
gSS4XZhtE+y1byIJ98fd6/8dBikPo3dIvV9V65McWn/ReKHFi9xkbsw39B4bGYXrrrpOldrWgAeQ
8ft5ChanwVWm6PjNV2OR0AvCDWYbmjD2eaI/BCZgNfPq8wL69MXEg6Ge9D/tGU1wik46E/awB1SK
MtWWJzNO31RTXIsYwZUQ5ldMTNAQOZeUN0wFGWhp6ZG6KHsNc1t00yaHc7uK7fZSs2UPoXpA8tjZ
YYnSOT4sSfGY+YE8H06WQ/VadeG46jCcN2mKOsClQWC0d/RsywSbanQRBUVnGCVrGixryulbaogv
U7Dno/X1shYrCt5YKl02ToLImp+8sWnTkV80mdvMKnYRiMuNYVYPxiqMrKE5DA40omtjD2uRXps+
2INGpOsXPiJ7QN6cH0UKI79DRwM2vOsI5qtw8+kllGJstWT624BQuQlRi8fR8pMqmP2hs56gHdMx
QLwx5NjElo3lQtlaQCf23fu43D0YTcw3PwzJy0HeMmvcWk70LhSTmCU/GI55aMz4ZKThoZnwURBw
zctCPQjpUUf+6frDZ8F3LLnaSCG1z1NAeHrdxdR+mWvCOgpxBflnZ553lAEIVn/66HctPqpl2oDH
RU+l9dHZPy+6I1m6oCkk2MMEHokmxRdixSoqXKC+7dicF5O+mgavAjrE1gQLDCrGKnT4EHGGdUJt
Fwyaehmmpv+YsmmX2y8F3M6UFR5Y3TGYs+9AmrC0qVlHNsSPufo24nY1WZ85HUqTL5eUmYtH0AC4
QsSzMc0e9h7XiM89495ZSSiw7Nyo0+z0rlgbU2lf+E0+/7Y3llXYoGYeFf5dQZQCutARUbYfbkFJ
bz1wD16SXQP85HRLICG7kUnncNC2xHoXDogksqp7C4biwStuWw1q2+DQWeLqFqoGjUXD4tDO+yC/
4aiiWM/XTP777CsyrM3czCYIT44SI7yx/j6O6XsyDiQz2H8wKh6henwEdSbYZ0xWv78x0RBVSMB5
YMfAPvjF8Kz1b8mIQJU0+qqodpkx7a3YRiNA+sxka2SSsR6T4Csfm19VY7za1txvx8F71yuSxiMO
T/7qbFtPNjBcGOv70MtO5hC4xwYxVFvMj8F/dMmHCUVileBbtpr+w9IJnBNctxjl2JNqNIKlk2/E
4xISkBK7GWvmICbEcLN4yOxGH7b8XLPXYpWZTKSpODj83cRjjC1+PqcjHlaSVSjQwugZqqlxdjpB
Qo8dPnVQhAInY0llGaHRzluXx7dZod7hLbArM4noVt5qvT4bI7pwDrM2pcMeO9kTpjFMSG3mHsOB
gOuuQb7qcl7RC0Es3lOxTJ9EAB4cLegpbEAMRt9oqVChgR4of7Bt6tWQZePeVVCRQH0Wy3BtXB8t
zcRktEbxvqmqBP1lKxkbyaH6NbSheKZ8ng+J8ErshWl3MWMlqd44mlkhp4rYgxoeRo+eOqleaM9r
eCmcDRwwiM3tseYN61jvCdEz5JEOxrwtRAw0D7g5wYDI9ytveAPDc4HmfRJLDEu03Q8zMBJln5Bv
UaIFPR23YiLpDxc1DWHajpxyWPDqSabFB/Q0MPNpV+5kxj4oE4P6uXkOZzz3EgjExsYss/aYG+/r
2L22na7bE7QJ3PHXeMAvQEQXdUu/TqvqJ7Em8iNoALL21BjuuDcYk9Ww93u0gUJ6z+Qoc66DkE2E
DCL7JM5OWH8exBisCPx7VDFZVKQBoMb4axno59Mmv/JewbAoLq0HdBtQiGBA4aGu5KRM+AG956BH
grd4TAw4oA5uZqw9nOVE60xfTOR/ez6xiREIDJLvqn4d6LdjhWpxRUTN34Gn33Zp04WGtktZKLDD
rTE1bBRqN8UjciLl0T9J3iEQGOtJZizo9iui5w8C6FTNiDMHIHot+8GQ+2cCD/a5k1xiM3qis/PC
QZPWWSCqzZDH13jydkHTfSwZd0zNPVKYsdo27BiVWWZbLM0/MEQuzCs2C19hS9QJ/Z1TMXX0PsXZ
opSGPvRp55Qd0jyPISF8pIfRC8NKRA4EStsyvXqj+ggXkzSl3mYJERiYSVTrBq3FbGB6oFEv7gR/
gF1tsggimLouXndB+BDAkNuMHM0w7OJtxa4BxyPkjV5PpDhZNKbn+KE/BEh+rWgaf2bbPHM0ZykW
EA0obacjp0VwAFWwF2p4jtR0kVx+2RKYhFp6EwfjI+2NF9Ay6caJZrgNI3WsEYuVdADjGfg6wwp9
funSX2HPi4E6c0jGcV/SQQsjUidaBBkkFIGbz7DRrrvFwRGvXgefLmrJ5qMUEK3Qe3Jz5kxAB3my
KwVkLubUUbevdQ22dYmN16BBUOailFDxSBxLrn5Sj0m/aYVbcvSITvEg1kayudIZBS06I6htonTv
GNYzEYFvieZe8brbJzXiYGk1ayiWPZOo4WojY/dMDkRNO+4mUF+2YXw6w4z0vPf3Ba/QhLNNq+hj
CBtNdRNj4ujyu0kvRrLDZeSZk765p4NK8Gj1xujo4AzlTxAMZ59zuLJCXeqxBXB+t9du5+foHp0z
q1aS9VfeJWqO9biMzTVoR7FVDS73TlgtnUF73gZaaxiE8acy5ttcBoyllr+14EA4LYu8NagGHerD
HFckqYf3HHNrULSYu3h91F72TbJC92tA7X2Oq/mrJVz1TofdxzVp3YTX3zPZeifHbsIvmY7Rqygd
ME1hjHQzRrcDKJxPFFEgOSKBBhChzh2CHq1jco9msN0Dk7nAwfhiIA1iuGwNKQLVMHiZYyK5Fow8
Wz8YrFVD+Bj0ZE7kCRTw9upKr9kxcakAuPMThLKeCicD5eQQPmk3PJjLubAAUTco1VZhgqtJOoxD
S8w2QaCJd5RvNI8bgS4QRKJ+ezDNQxADeEeJfh0tI2jkQALXMMVNMSbbRnwjZHauEdRsORAmK5JQ
GW14pb1z8vAfkkt/HTt2yUhgvtCfeIsXkzyjpeQTuXhCIEd8VrgH2t5+b0EgpHE3oDCXf6J0/M2G
lNzdRLx4TfhOFOwLfeiD5wl7t4TAsVViP5LIAg1gbZrQfi4gszDSODhNCK4U9e6MqLCPI2NVEGq0
BwFvXEsxTPiw0FxbmAJYnapJ73Q3hk07legkGDYIkPjEsNAiDuP9wm23QzT0GWqttesGv9DPvwZu
9yxn70M3f2MSGiWUeKzZMDwzmV8lzfMmXU4p1+ba46tKlbmCBEIYi5lq/oR1nx2N/gr7jzIPY5pt
SKn6kRdeRl/UzrM92CG68CWcBIWXJkAIX1bpyY5savHkjZ6Chy92Nre9GfgwlMoXMbvAKAz4FL05
MOAAvMQXKx9wx0uYVhOj6YqntU0O0eQc6y7l2BDMW7N3yi097+fUap7RIwfHUI3AXhqwJUBQ+I7S
n3SJfpWh+6sJUIs3zXWsy7szqUvsofBzVHGIF+vhB2L4tlPnFZLeVutI3aDuj3QKORUENyXnl7El
zdYi3s6ejd9t1Knn0A7izWjktzpvn/3CB7lvcGoifSUznrPCHFcpM9gwLzh/kma5X8D+O8Z4y12z
PnSCMVf631+aSex046w9snVzJEgPnkqRJg8ItOylqzayCbLDNGgYd8GctI6nLVEONI+GjgHphP2J
rOBhePeTtAOQ6INdL9+tMfxAiLWdq+itapAMsq+/e7a8IwM4dUl8HLLpim79PC/hjUnBt13xcAzK
2S1y/kDY8tukvbFjOn+jqbfB2u0yq8qg4SDKC3Jrm4O4XRz3lHCq7dDWpiVFDB1xxrprJ7ShrnEq
Tcl2cXVrw7Kt17aj3moIRw2XTZm7oc673mPDLzezl5F/Rs6RcGP0YyazmHjxXzEx/vNtank7WrPi
Tn6BCB8K3d3IPI7CBrTAiXEWXfgE5IDJbNXrcibxzicpTydzYrq9BPkuTDhLh8OVHt01zJNjIBaO
9wiA42GGPuaQBhWrP3RlIC2kD8fJzwhLfiVYlzZVW342E/wnTgFSVrBQRMM0zwZXyysCDMY/syL/
ahUW3ryeTLT7tQtW3pO+eYjnnoCEpXcPvaMT7T0L6g0BUoivipKGgqJ3X4TMmqrK2An8FzvGkQiL
KGFvlVGaAE4iyHRepPtStjmjfmAWnI5mAya2FByVG257iWzo6P13TM38gAEc46tPkQPAjUHOocgI
x+EZGZi8MWWPsUy1st35XtwdVO5neKFg8K3HKDV/t26FdWxIDO/O2738LMvcR3yBKm4glBwxjQY0
VRUxyJnjduspD50d5khAqsS4THwvvBbqxYE5H0XDGk02qkk7p7/lwuX2LH8o1gkql20emskt6SaL
zl8vXpq0NfbJkMIU9yb/6CoA8nKmPkxU4J/GqEcxVJnFxYT/c2C7sbeRF6J1Uku1R9shtwhZ3ctS
GjBKHJtiadSTCANQP2mv/m4pEwDsTtt2G/7zNfG9AQ5GV6RnonLGDRketCe6ycX0kVSfdd+w94Hc
ppYejJObzYQt96Rp6KjmvdvG4J79ANCQN0iPmeWi9obHuBeAOYpDJtO7pEyWe9Xz5A1GjCI0dI3n
3mZPonXTsp6sfhvCUtvKhsmYsuihM4VItsJWBHPabNT2CFrEygoPe5nTgHpps6exUX8E2AJWV+Yd
vNiInE0H4fLhaYJCA/VgZdC52w5zoc61I4KLNEaEF0VQPk1Lqbdxh6ZGsgQ1kHNQqyuOKdnn5HXB
nr2m389ZuGwHJJuw85n0WRnvUr+Nin1shn9d3kfasVvyWPqwOdCDz/BDkm+H2cSqbu2LGdkA0Jhl
8TRVDCGmaJvrcVcfcgB2j5KOmcF2B0HyKoPup+dEhCYg/GfHNfxVrz14offVj9mpH/NTapNsTlN0
Z9NHC2ULlTPp7qgmtu6IShd+BXGPFpaaSKSfsu2dVRl12wBEY26IuzM0fxbR4nHG0bAatTmxjrRJ
BuIeyxjPCGA/03TPOdgc5LspWe3Dl41WWBu6Nm26OCdT+dR0w/A2D8OEApm0GiO5VL7OuKkZdXEv
kKxuihlXvzZkVHB7Ud+f4ItvWtf5mJpsPVrLIxUVxIFkLwi0aAamtW77Ct357+CijUoajqC9rkpk
fPHm8JKTFWrVxnXMdBtRXmwrOnZ19TvpxgbtpDzNaXafMrqirfcCq+lpHKyvbpleBuVh7+dQmhOs
1KfeuHI741sbU/w5fQi6QYldPeWL8+TXLlqZ/KvHmdcbwd7pmpugZ9eAnSErKrnMEJd4N2IXTEGA
J82z69m3Wll410X+2eUMjgBAwTC80At8NeEC+6PwV6JI9os7nsYchoC5VAwXjfYYt/aLKMXOX/Kr
/v9uynlSgL7Px5hO0nyNA4JTUFf/LoZuF/vjU2iaV69uWQb1V6MZJ72c3gOpLlXYhTr+yASyXoZ7
piH0xHo8ksNyQud2QlTCsFn9wimyKwt5RGJzazxzbyM33oW2ZPwsn5B1PwnaWx6iIrRi8HOqOHt2
Uu/eNcvd+s/4Mt4I72zPXTaEHHSNC+Uo3uKGPtx/LI+0QUbUIuN3Cu91ccn94MFj9kQOITMn9HRR
0z/iOfd/0XxhFpXkxXVEpxUMYN2ixvuyKusoyhk8lEW1ssIhFbx62HK4OAjbi/RuHeM5EkdiOG8Z
7z2rrP67tQOCQUcUwEZgRo0EUSYpNY4cZyZj/gKkoIfbZlN2U1r3zF1pmVsFo9jYCZ8FHTSCWskZ
9zMyw2HAukaJhRRTrScn5C4GJUpMag+Cy+GM7oAGUD/+gmTyAJVJqrcXsR1rIUtt2juL+gNK/GZM
iQYLC/mpKn8tArUvIIpoelaA99atf4/o5WA+Q8yN+7XuNOddIC5KmFD9ycrVjYU2NvO168zTvp9A
U2CCTelsKmfellApW+oazJtEatDKBUIO9fXEiOErnAw4VTiR63zLC2aX2cCvI+Q0kX2yyGxnrn7q
DcJHZsdeDTR5CkZf5ya2tq1KPoiTXs9gDngn8EoYOPVZOlX8baiXANM2s1nLzf9OrOaIjbi3wJAV
ktZMZb9KCzytnMuDtkPIyUO6n+jckyaF0zCSDCQV5QNVFAcBQ1ebZvklZHZ3GRVjwGR65SIsbHPG
ZJEvr1WCN2jpTwq+DVX1AjS3gKhhO5iMovrSYptZpvTHreRZ90iWWVwxizz/N0gGl7u1O//JDMnj
jrGlhKpN94iud0vEu7Ohq9mKZWNGaL37lJM/rSG3BnEAMGYdWZgTHBE9wmLeuvXy1EoFh7OYoCFq
kfJyq+x4g6rw14L2xS7wqksMA4pCoZDvpSpO+rqSKAH/807z+sorZBMU+VuEWD+eIHc5AVUcKH/+
PHOpDUznnksd+EunPwj3gexvuSpvsQg48wKOMLKjWenT6rzljbZtHOysNKz+49JY+aY3fSp1snMR
+ETmJbd66DtGnBPY0W4yrBCNHZKTy+w3S9KNWCKEkcEhzv2Dy1EpRgpOvqvWo3vPgTJPTR481661
w1CE2lXY2CKc/rkWRNdn1rkjQHTpk2MRCWZuZBkCXh6f0LTAiiiCtSM5JSbh/JFlE21eNzj7KMBW
c+28l/h+VrPENmnPawv7tl6h+A3WA9c/giw0K5w2rOxoXLZF/F7xolPC3QoeWw66CILle+FgJ81R
w1htATE+2HtW4ByCPgED6LSIEjC+JJRfZm0fgULdE0CwYxd8KdRAnG9fCYjSkfdsyYTIT94HCOMn
T9Z/oOBhLGa560dFCg/nOgnZET4bUpiUrJYnM9X7WLDsZGvIP7jaDP4uPrAsRQdb05j3JpIl4Xbm
VA+2s2l62n7kl9CakeGf1uyYsqd/SxIl6eJ5a/z4R2mC+mW2H62sGoRt7dKbDeznwelerNY+t3gO
aZugbW9zJvjLJWxrZ5eyKNq+eqVltnNCKqWlwtzhIBcCiLYe+/QjcHBj+co9oZgCw42SgoNGzSli
fIsczqrUiw5bDzCWvj0yiduZY/mBCAKAV0YI8hhl35Ofspx6cs4YSLK5o9RvivQBI+EgiXYFLha8
RUlzsQgTyX3pQYnvv/1BYWaG6r61rZhPOZV/u3B2yd8Zk01p57jDMabvxnB8bko6LJRH+hXLU9x8
Q9+7CDm/5aZ3D1zatvSDC5jn3HPXqt7CPrqMi/waXHNaaQ/wFCekhDhPIQ2qPrBeus4jUz70jnVf
airTRG47cjJD3QHZvFRt96eiMWrw9lwRVv2odPCkEdxk5u+rhTdpXYhnt+mfwjr5nOjBHjxk83c6
FC4aX+iaoY2F3KftObHjyYaBg5xvxrig1Yh8m24ySrCy+o79bF80DBqh3yIGxz9JR7gqrWPYAFMP
yvCtR7S98nydjdSZ9bMI0ugWG3gkOfVPV1VzgOqluxEIiEZkL6y4krLSjzYUEWsG1ofKiVGiIOlQ
tDCAYaSTc/B1GTi2ZYza0mfGRhrThd642Bdjkrww+1ko9wM3fwJV5dJNBrxU+vb8ycGWxI6kj8eH
GAVtWCWhndR1Br0DDi8zV2MkSdDtrma7fDUeitVpym0oA7zDiKQ6siiAGNWfFPmC6YcwdtNID9Zg
whaE+T7x56+hqZHBjuMr8403w09i0C/QUBXHvXr0OS7GBjog71aQmLoy+vK3cPyNMm2aEN2TClMm
qXgsbI7VtHFuad1c646kBG+4hTRXVpSBBzGoZxS41XrAwuC3Y7lpkVRQkvzJOzyrVHgooV56KU8G
qH/sRYn36B2DWy3FbL8saArOSLdmTZty3uoYQnhL/+Uw8Fn/OpXLWGvIQkbtqCnR+7uIrjhnZtCj
pbvHrV7+CohE+PAkFQutedxbH5VUGGm6hEZmQdQpxhvvTxPHLyWsAZCTvz1IYNJj0ptOdwRGmig1
XckHfcfe+0Lo6EsLISCOSBu0quDJ6yyLTICBYz0w1yd6k9Z9mEkiSiutbkOD24wq4MmakW3wH0Ob
fxwW40BEJy08crabrNtZLbR/G1UNWg2mXGFFf6I7BMt4bSjADU5ZHAMVZ1aGu+SS8woqFbQKuz86
lCqdaH+wZRBqUx9iI7+MHPc54F8CTRCp0ETJnvomHqDKjIiwLmOTd0xbqJXwCE0HN7KilwgzE2cL
sn286lyJxd/PdbYLFIK8IrSzjSB7MKndUy+75MdZyJMXc/MQJE6nrW6H0E/uObxsKmasCOqD6oc9
5J2JB+Iiy17Oc4vUZy4LtQMaHFlUSvUp7WagSyWAxLY4Vm4YYmQoazSzrZG/a/AEczAUk4p1YWYp
nBTMa3CJUU07QLkp9FJF9gz1PzzFrT3PX45bXdjeDiH53zC5jv6S3VWR7rJheMI5tfEToU5gsxvo
rvCD0sLdZuTNb6CiGCtaEgmve+YlnOoFRw6qiIM1Me51p/nexfScsgKBNuMVZjCdE+PqVugwrul0
HZ0qf03KjNmVp34WRD4H+lG6Y1w9mVF/FH37J+7SR9BQlSCL2RWI/HN+c+i0R+XLZwa6x1miJhhV
3v0KyNGjdoRKNzLaVWKDo+Gpc3Q0XEpXLrhUTvY5GNXVHVPup7eLCvvTld1j1vyfiK0e5MEmH6cn
JzYO4BzOYOn2fqfO3ZQfaPa+9jFKPWhOBWw1TcgeOy0aTSmYK/Zp3aarsjdO53i9gvUiwXP0pN9Z
FOWy1rkDzNLUACyovyxVtW09GnR5+0aqysbK/H+W7SL9Xi5Gh9cqzZmmZXmJFoMgC9yMxIyQliET
gjE63va2ySJwNgrZeWVr/k7p4HfFyolC1v3bWP2o02cJXELmtMK4N3JgDbTDsfYJqWruKVcoPPS9
PlrdaaKpWrbjygdEvAiwtClg1TCEER8N40/T1E/opLzNggG57cY9UQ+URLq1VWfx1guoYceRu2KM
e/DKH1onM83drXZ6uW68fjs5aIISHOIrexKHlriN3MgP5kIrs9EShuWgBA5GVzNM4gbfRAlwrmac
26UGMw7buTQsSs3M3gQmNLAQnwST/fUM81syzrPH+MwkbW9pHHyBW2qPg4PshhrABRBlAlj0DuG1
iFWpPFHBdE/QsclE86dgmxFEiMNyZQ+KnKI0+Ie0hxp9TnDWNstF2bRgW7thrl1Y94kzU7Z0IzZZ
kCK5axwTv9U33v5seigsFh8vGbajA8kIaHzmQi0QC8VS9DmL8Wa7eIz0NXl81KXGl58Y8JPEnVU8
rBBpATOSIcZN2YFDoHtuRO3rQijnXsQRLJy4Y04luW3x9K/B09i27r4dSKjDogeJ+oCueJuY4W88
RB9s3OjoFG/LGkFUHQD4iNWb7VtPfju91Uyu3Gn6rHJeXWX4EWA8gxX/KFrOkKNDDSsaLFNd1iwv
yQTKZh57ZD1LM/yYQLC/pLTDU6FEvLPm8Nsvu58K5R8HIrY0NeTHxanOZPhwM7Idblp8sP6TxSfL
xXKfQedlhklPVv3oT5MxDS27BS95eS2a5Fj5Oa+iJb6nZjvBqB/O+qucUWuVy3/h4Kxeca3lsg95
GEPTxybUvQAOZMZl7HJTD8vsiNS6+LhEOhrJMB2Qq/0HxPpPgGIX2kDkUsjpEA/uuSWOSch06zrG
e2xne/1AjCGCHHY91AhXr1w+ofzyFA1iH04hehfrNuu1xaorUMEF1Bmyqz4mfbpoqoB3BsmfRroc
GMShrA02bQ9H9dGAgE0los1rgPF/rAh0KO1fANXOQjn3cjgOPDryiJ4TIQoRsW26xqC/bqzHNHKp
6VEvYsdCnG3Ot4oRhvMvqx9dlp5zOqAZ59AcJEsQ1awoFF387sgGn+EKig/EtrgY+eVcQ4kJTt3S
6KCF7QEVGf5KRub+Dd3+ukRFltN2SXlovJ4djhmsi2CBUpptLn/mMtuSIS02vH5nGfLodPO2br5y
hOMjAgPfeh+9j8754fdZdb2bR1rDXCuPLd1qiA8oYei9eBdSCLZORngwWgh+wgWp7WfQZOhO+3a6
Vq6JBkKtU1PCt3twwV506wBN4GWp6US6JAgSj+LFaz4OF4ojb+Dk1qs/cfWRg+HjHxUcH35wmSxE
kPjiPIi6/stc/uHSC4RazK6h2ARag7N2rWm18GFnDsYBHdGm3A1+9xdsvMD/WB4tDFB6gQ9EAdpx
fE30qc8/lmW2twEnpw35me49CWndpz8OzjEcZGzW1XAs2cf0f9EwMGm13nccHULsr5M4prHPiSlB
BMXB1npwFyYc5wlJWCq/+hSJ/HTMqpXs0PwL7igUTdztn2M5bdqhJpn078K4JJD+aga15o1fITPe
aWZD+r8vjEVjSmevv5SBVxZLEsnty0JV0njfxHQG3Ah51JsQP9BQ+xvQwPRXH2dvpVj+8qeiETeb
acDg5IcFzZrQvi3i04PL2P3R1CkPkI3L+97jjDbDGg5sgiR1K3Y+6TujF1NYf1gIyAB46t/D08Dq
lSC00R+slC9WUw5nYWa2xhSDu0Bm2D6oZpwOj3H6SUqIuKW3YQ0a6qWVtE70AiRPx9xlFQaRftdg
wSBrZMPHjYSD6lHSQn6z3TcXXZrXfgeQ1izKD2V8ZjFDQnFolrcRNiUqumMCSaSvgMuIiw++2Cko
rwjF+/8LVdMuS36z6mc2aPgXRhhqSgsNAU5MHvgImHW2984YWP+EM9jMKFB3EoQCofLENS9+9uoE
0QHHFfCKo2uk54VMdQoC/T5qEntvIf/ll2rZKhYfMjKIV4qTB7+s7QNaT0DXGMXys32HlpT6WyQ4
C6xq47TfGbMi1jTXp7912lq4deXRYqNg9n5pcZ+QPHYw/OlUNoQsdhwptC5nAIAj5t+hB1Q4xgQf
/uGZ6sv5V0cjPM8+uLX50h0aK9tYw6yvMJ7MY269JKwNP6i3DEW2+lHtVXhyio+su7E6uQroZlcu
QD9uevGOL6Q8nfkDxu3rmsdrYjsIzIQ23msFIpafSKEmqfGDapfTaLBNBm/FwuLGCerdEhRARQjH
ciesBR90Pa8W7xUNjloIIvYBs6HKXpwdT3nBdsne0Dg/+pcrLT7STA1+71T+6SD0oBIAsGueC6iW
reieCm4I4+IPvg00NFsb4xmLPP3uUaNUPogv6ymUD649wZJDgOl28aKjn5bdDY7Mnjl1s+K+cFSn
udd7T1WWf5Orx1gp5oRJjsc7OrXjjIZO78Y4+k6cP3kfL1+z7R24lbltXkp9vpQ0piOY5HYcfTIw
adPhVqPhTYxl40r3yHfB3ZpT6xQjd4zYr9Oh2NACxg4/cHB+58PP3Nox+CSXZjVxOGWMtUNavZmj
55YMVqWSQ8ybxKSpOMK1nSdqQB65sv4BubciP3gbCt4gfG/Yhx3Amj33asivg/2lvwXVy1MgiHmm
cEu75J5U5MyVBrMaPpxZn/Xm3rcIKNBD940JZdfeG644OlP5FM+23hiNoX9n9I+ELqVhjVkqzreD
W21YJGArtsI9EvtIEof85pv/D202HMe091EYwzjkKVJs+MmrMN1Xjz/hUv1aJ+rJTz5EyvXwd8IW
nCkqVt/roBx554nzUYJ8d+RMVBG46fe7HE5xOuXbNPyIU8KnB4KIFrobKAn2dKJplkWwLgGtxuAV
dSmrn4cKmBALtRHVXQVAQxFT6dcKTty10+944+QhKkUPCaBgetvvaiZXNa+PST0YB1zSrlgZ3QeR
RHqfkEcvcLc+ZYSd3BQEjRaFammHOrrozL/VC4Z8+RV8I57QjeO9FxTwvZYXY+ossurHYM7T0oD2
rWHP2kC+E8jHjFGEjSxJrD3Uvk0U+ZS+zYZIro1thD9L7JBfRcOmpDpIC3mwmvpZ/4VqaFbsuJ6Z
73Nk3NFTjpMtwOTK8fHIJPkwtIA6rerqcDLgzTlhX9bvCa7U4vAQwOtQWnBNjtQ4MFnIveUfXKZz
WpRgCD1jx14tU+tNRP2HW5lncOWvlcg/Znt+4VZZkbWe2uhLPxrDTDHNozYx5YrL5mmwvFfYS+u+
fhoaHimmtbqO4c5KE+0IPw2GhSkWtauZUeX3D/joN17ti48FxWAMCRS1EUcajlBn5bpYdAb1X6Ks
iMhj1mpciEM4pLygJw/7300Fy1ZlFzWfGgU6rrV2zXA0a+tZL5IBuhVqShB6vLW7FTEuB26BfkeP
nLSM+lk/OUvzSeMJfAD8ZIUGIcvdg0VyUUVPscjF0YiWjcB94QzkTwfsL/M8n4al/eeghV4nbftD
qNehLYIXq3dvopvPcWhs4KcTtgoFxR+7b8ZQt3yqf9cRQOSKZNNGmHeQeorTBE4lqtKJPHUnw5kd
zSN/BeKXSmdUVu5FCIJISWA6GXP+aYbx0YzcU6XEW+6Jp/+xdF7dcSJpGP5FnEMuuO0cpW5l6YZj
SzY5Q1Hw6/cpz17N7Fgrd0PVF9+QRMJbOTkSK255nPz5jN73cRnqY1im73gm7vHwOcD4v6XIdFRh
/s3ElndlOR9l1Z8RCN93UXR0iADMzPYJYh8rWE9rFeSPllvypRgFeyHSL5VG23E4ehd5P29WvyeT
m+O6u1gueGoke+EunOXI3qGSt+ms8STaWKGHhMIF6bBQrUX3hHnlFBpqJZLmpxTl2TO6F1ViDRS4
7e+JR5Gl5tYZ8NZO+8e2LRk3yKupMrk27GHPIPNo4prut9Y+1mxJ2D5PeQUusZqDw1JazwUqzbq4
nMDAseg5QGHeO5zfcoRRS4PsV9OD1/0ycIlO7Rt327SvkfnaETe5sjocJwQtSOVDxNb8zWo/TG5N
bTIn3jlDexWAiHBhAqNJVL1aNXiyK6Wyrml6+WPmy5YkKDlaAXGehQfR5xUYzd7ErMD9ZoazqgA8
Vgw52uEaRD/J8E7mI//pGzOzSDKRgR/yO9akrOG0Ax3kkPDLYWOvvf6ESp4InCWlKRGYyRy7gYfS
+dWgGlN0CYytxz6/6xzDgdepw6jHryV5yfmL+a1EYn3UEqanIJR2i/yI80V3OXo62JMq1fQJdYal
F0vJbFzHlr+fsAOw1AcfVD8dQqEQKOijmqcraz64Mbz0THhaUDr1hwslOwMNXiDRC/x6vfTs8e0j
NQYuBVT2plmcvY5SsnxTCMo4LrVjslx9KgvFVIHoXNvQ3NqeDYx50NEWo7GNNbxVIGRm74eg3Qo+
JpdUP5kUJ2YGpReDpQPvjYkUEyXyLAUdv1mSUfXWYwH5bywgeE1YKcACKBxc+6T//gniolRE1vC9
ok2yHVAS/A4+RsTyx+7vYT4g7/DGZd2E8bLn+VVYbQx/sZYCBKbbKxl8eBT3UYnGC2Y/uswseiS9
Cayl/1unNRoGDg8/CtR4VZUxNCAeShttYvvGOyGFgpmG6kHmfxT0G2mWoOTz/d/v1nWb/v8tQKZr
BR6e1sj233ia/HRYfI8J4CRKr5G3hIjuOhu/ORhOxkbSPpY5RrU+O8YHjgBEdn23dPS37QPj/TMv
ZrDe9TKppYFsU7IW3yRAIm80PnIv3wXlzSr/hlTm/M4keV7YyQMJWDElw9fVOticyhJlW05BIBeC
yUWStyKKcMjn+zG7ciXomlsTfSGbQWLywjXJemT9UQUGS3tgf7UJUD2dMAObcnjKFRQKtDMkRJXs
ZjDF5jPqspBx5yEthpOuSssqe1BTthXRT20igoZzBFCneGquI3aynIED7pUP7aAl/PFiBWdAqqiX
pzzjsPnvthnDqpvVRocJB66KXpdtksQ78CUtnx0oF2BM+5P2gQfYfKbnjfIH3b8ggbhGa2qbe4/C
Dz91c6hK9AuMRDuDQyJ4mcQ7uyfEFcp3bCSLfVk76yH4l//0vTLR4DUDY5UIEL/VDLqaz5bN2ZuO
GKD/15n47Y7BA00u62u4K81jRhAo9VEnIKjiV4yKfReXp1wnxa58R+wHPB67OE5idqX1CAf7Gvr2
LuPbGm0EZ4aSaYrWnPhwCIH1IU1hTXBO8pWKDmnye9LvOnjTls6I5HN2YrHWLWESVNsqHVdh7sPZ
Kp8tpmzo0txYrwPmIjjl27b99wxCHn+ESKIVUIUcOzYBK93w2zQzcDGW0r2Po3/XacIa1FUUyQEQ
wSnhmzBg0PWsJwRCIyysqR21Ybenzi6SnCDyHlQGYj61d4zANoJPlbVH3ij3kKClm2oiiw7vkYzW
+n9O1DQ5DUU4nhSyq3wKfhpds43+23Llr+k9+I4Qr/+dQ6TxNkPYbFPKl5TZgw78OuqOeX/8JyZs
7mr326r69UIaS/ASIMqU5v9Psj56HCgOediZW8Iyb1pfaBVtWtpcl39yTxPkfW2AED1bEOl4D+Gg
R0YhT0H/UMPkeiFI8J+4GwsFG7kcJQSgsVSvPZNAPx8OkXzSPUDATUSC40atxN/D+65TcITlsw6+
FWeks95zblfK9dGHPTcfiT08KH1Q+WnfsYFJaErI5zD+8Ziq6Mtr2hgcYdVRp1r6YNcw4tItp67U
GY7qR0g49KMfzuIs3x35qjNbh1h4QhFNYIvgw/OB0p69M4X6v7FI8TlPFBlaAd561pNCzGlR83ir
4wm6CBp6Rfe6sMsaGLGDQNajAIveWOfAAN0MPrI+vplecwN64qMTzPjUvDmsE3hLatt1ILzT9Krf
UleIg/5nUeWb3IO58WFBBNTDFf1+yfh0aIw5ul/INq/DBtVBBh4+EMnxqIccBZHOxC1AB0HHOzq1
swMlv03k1+ILBNfge9FEkBbS8QU1ZJAg4qAm3LkRnM0Y4Omc15DUQbDSKRRIFNz9YNgXvAn9QPgi
rfs52tAliNFh/pDkH/rfdIeCPjkl7oN+JJH/pEjSOmHwZXXqnilxORP/FneVt+bk+dUzPb7jX5Xg
j8Y/bIn2Vt0/WFRCRp7oY0mO1adBf9yO2lzZKXvQbMt7IpIaE8M0LqukMM4GfhGaXcjd6sDBtC0G
6O9cXW4Tl4oBpUD9M5rvPUL1fA/OQ538WtDSmVxzY5EpKQXYoQAD39Go5/lOf3xOYJUUD673Wopw
xXusGNO1GcBhnfu6fKsnNPr96TOqM4EesjEI5Cf1EE8fYk42JJMtw8Z/GUnDdXlXPu3zmBhnPSvk
ozi0pLIuNsyj2EhQkzpr23DQxue+kAtSG5uH9zB541f/vwAbw0pPono8hjxeGAU6WK9DCmJSAMam
utH1BF28y6+JUJjps3edDNg2gM25dTUyT0Qqu6ggU30HuJrlpGlyaoAapi4ysLY68Nw8mjt6l4Fr
o6dNDSOz8ehK4na816IKyPzfQttn6QeHjdKao4XjqB5Q6cRKnL2QbhiS5j3eK+W28cFf8dt1XoWn
smKxDrUDaWSev85PTmTNLzo28gLhEFsbHKbx7imcz6Cg0vGjFr/zsrg6tlpA9lfVS4/mBPIuIcBT
uTUdex3G482Z7Megh82vcdZeQNYI+zpAuIV6HBJIje3DKhtTWKSgroIGfNQgkJIIYKd4BYpOUZq8
SFoKUVS3KcwlYMoge559f34LbFlhjijqB9xE+4PftY8UhwyB0uE+ljGhN6VcaOcdCtTbLC+vc8dY
RZMlkNdjK+U9l0V6nEDsrGTFZkYXcPpAKa8/LUg8Ekn8xfj06YJ7e3jNG8GD0KZx9r5hOiS7ksoH
EFw6zQwwELeM7GkjXLzWcJmqYwaDyfJUmBWcBfR/vHi46cH8xP7AUsae4HYbkSHzZX/Vt003juDv
/1o0IXrJ+N/Pzycryx9NY3qBwISA0di9hWH4KQMYTT5T/qT71o2WYUVnP0tPAPMZJDh7NeSXuBWv
FboYa9N7MHvrglL+UTHVVD4GDKo9egwdwB4+xKL+bNzpPeyTU5zJjS79ddNSUGgFor91M3oIgzJO
CE3s9X+cGwu3IN96TlKGQZ3f3xJ2LzoaUQ6ffcKzj932E8vnu2EyYyEsAMVDWDWpW6ArKltZJvIV
ed6V67lAJB46DFTAJEWcmM6Gv8FHNG0BXYtbz14FrAGrSaEVH3svU9s+DiHmtUtxR3btpF9rPS1g
S12tMiivjVU+sLZ5wJMbGyF5dKRK91FswoJoKWY9V7Mhvcy9koLUZvA7+56X5aOsewQpSprmOZfB
PTes5jtGAxuWvcGUk5kc0oc5jWzCtL1Ayg2Fb1SlCsvYTgkiVkZRQx503/o0e56oPUwAVFBl4G+m
CpNNhhSQGR7KnsJNDx1VVwF6YNgy08ANgX1oCtw5c96kzpW1sMEpRc3TvzbNUvqsrKMeaSdqrCed
9EYZMiSTdDhgM6BTTzPCrW4VWxyzud/WObSWlmbS9s1li4PR3THkOz6p4KcLFOMsCjH0lKC0d+WF
DycP0+Ay8YjBc4wtrsJFgQhNDG/dALFnFeEWqWrEpOhOs/m3C3CfVRlGXEhl3Ac3Tp9nSDFzY1z6
ElShxeD25oTRNjTq/Twm/q1hXbk2y9YDhe6HGAsFLBkxaZQTnuv15C8sYcwHM5BPchpf9TpfVt59
7CFUKzSBKWrZ4WE3g2Tuc2ePmnwyLlgX2ShjRgHHg2JlcoafMLVLqAjg2513FNoIonhYo3OpY+YY
IITcl5sQ7FoELUgnJT1unKr7RJedzhMOtJooP77UVN1o8UKXAY4pwVE4lML2+MGkmrzPg5a/UoCw
7LOhorLDqGBgO+/8gGV3e3q61MOLDXFzTo3BEBeU6Jb6jVhvWeiOakM2B8GueqtzNPUNxcg2oTSU
sGUoiNxML3xguYIGWnqsIwjIXaXAndsb22teaeqrFjUoZRpv5qg2dfitP5gZvzVUfWTSKXnR0wCE
RDCj6P9I+riq8iCdJdjxgWWa+4wT4hxrEijezyBNelwaIWCCHB3wvqMELoLbCOwHwVoauHplJj6n
aMeqGfwTEp0oQeZL+VRpKfmKHKJ/dcCxHDDF4WvqFRAUoFPLPirq3wWKIy4Nsh406pkYP6HrJJdd
gf4LMBm/KF5Gg3CC/mPqEGrsYXyteYYCraZCJpBvEqwx+nVbzUwSeA0R/mzM42q+csL0rc+oSKuf
KbrbyAS0bHXXHd08OTDXxDOQQXpX7FOtdrnxRCHgmwaKd/cZKm+XNdgYdjiihSuP8Q8FivTf9W+m
dpCARzHTIrti61IDBKOV0v/U0/kGT0W93KWETbBLUMkLA0mDMkv/YTy+6ISij5454AP3QvWg83am
czJsP2nCf6vyQxmBwxfWgYHByUM9RvjDGWzsG8ldtfGVXzqwi9NnIw/mHRqF7Ohxcs/mN4SGN/yF
+kv5JbIqVKK6fUrGkgpfzyOeNWdbRbfJU79iDzAs4lEpB6335j1bx9w1b65JnhTtzgWbjV7SfiRB
F8wo+B2KCYYzwF4oGb6FWplb/cHB+LNorOvY5a9GKN/ohFSBVw7GeJxlfmcIN3REM4NJOvPOccu3
4HWDV1yjdPhmc7R1m6A/spnJPfgTkIOkXCkGLMjpwYZ3gap+TEZtUK6AXPIesdCgeNdXVg+eq0L9
OwAMR0LABDxahuaurF91uVOKD2VGV4gul6JujmiCbPTz94x+W+aI0/MgmaRs9ZMKm+oYw9HUfVkP
SbKEsuVJ9OgN+NrPEG5XYf3XRw1wNXjF40Jx7rMx9RhhIkFhIUifLwCCkxdYROBSAvlFwab/rhSh
vnWNmYHLXyIQItCdAVc25pC2rTjAozzoDURMmutg60YjaEeInroEqJESgXW1Nom8WBT6G60dX4UG
rIHq0pUnGdYXINYPKsn/9ZOAJrY9R7Rj2BmLC1gBSlvFXKwD9zrz+vQ10+dNr9hS8rPehOoA1KLX
PI49lvMM/rzW3Qc2/Ndi/M6FetZPRIcsHelM4DUWdTJjstwSe8p5/X+XTX/qo+HCYEnfSb/JudDu
Ti+7m+adNUUoqtdOotyUJc+iWgCJ4CHeyV7/Hn1Q+vR3p4wrEXNpZm7KPRc902UmssVW1Dw3Nr28
2Zg5QcO8IuaA8qeGnT2yow79EpgSsswCk2aGIHztpfpBM4H89SY5vxHDMr2cyy3EBPA4httS7Uz+
UNfVRTChq8JELXOgHqB1wroiJOoQNLsIAeAEmnlfiseZ5Jy2yAVU7alAEdC3CkZa8I6pjvRl4OLR
NhF0cWOi4mMclIj+GWSyFgNHG2JegX5jsvyz4F3u1yekJcD3wwMiPNVmdORi6AeMZhH2xCgaN016
yBC8K4nUtSMOk+X9rgrkcluiE0xrwmfWgd1a/J+2xRRAJnuGWLuAGz7XNWJ+3XNm+1t03gH2hK23
xSOc9b3z1SYeXhTGoQm6L8Pvnq0JqS4wTs3svRn28lfL8CSWfBNTsrWIXVlj31uM31GgwFkjmXNE
dJ3x6EX4SbcbPU6t/HE3FybQ3QbmWgHLxqp3Zm7eLXeh0fAuLFpwQW+OBQHaptTqnfSDdklE5tYw
rUPWDsic6UAzx3udc+HK7Ftk8AjoByHd78Sk0+AU1kQH1nP/0psGaKnecHcBz3jbJOEx4CaHWarA
uSHuRQ5Otd9l4O8mtz0ZPurIuo3RgVJvpXVq1lehpazq6wkjFufQzmD1J35x5X8JLf2lwuxHn5xa
oiYz1a3AwnJaBZP3DMwgNTLn3sdfTGy3PRoojBUODoJ/lzSaPsegukQxyPIW1Zq+G69lH6z1S+qr
7EBA0dWIHspg7rbj3GB0qYMCTWEMycov3DM+GXudX2vMSgGvG7+spmImWzWMh0MQbxYTPYNJcB/m
r34FN5ikoztWzhGYGgTCwRk5wcaMQY7y753b7nquGFNNiHLpWudM9NQ+9U5dl5h6YaHvrmQcgfLE
ruLfm/A7c20EkfBZlHc9xuOleyLCno8NKoc19ZxH/SWG7CpQOG1a58FoHtycXw/SgNlCltjDRvne
PTUq5EPru8XWwrek2kx6UA72kJFhBBxMf1PLludyhvtmO0dTUCm6SGFmAQt5h4Q4QTXkSQAh5j66
8VcqcYqcHWdH4E/nCljFh/5Ycw6LhQYhH0ygL42GNFX0aQMaYogUrzrm2jp6ME7UNbQOZxFvIvJb
fDqIi95yYe0yM3zWtYo3shVmIKPNJYL0l5QoLFZRjvKKGb74NkiDuAp2zTj+xXgVYd0OJ1/LB2+M
PUEJXRdNp4ZJLMv8rTTFtuEs5nVKOw058EvVmfs0gm4ZmClB9wVKvWD3hGogL6/I2N7jKJnE88nN
+LzIr7jmeJ1tElCDH8q+0ujVerQ04zjGeS7qP/IGA2hPWPsk7x8EQB4FYkP086XA1XGhIieDnyav
gELjs/30UxeKGlhGoiEeAjtSnX9y0uKnCsJxi4L+gHQEbMseIEg4unt/TMvnxBQo34IFL9gHn+3Z
sECAgD80xmekjdamhHoyjAicd+nw05J2yA9Pplv8aXMFLhgnhN6BUus0z53jvhtl8RCZHg8KqDme
z9a4g3+a83qq9O72/WHssUYKu3cnxRyk6xwM3BZz46P/iNQwRjiRG4PAsMJHB1l0nVI7Go59W43D
zSXezZGXrxfkoVetwpoRNl8dS/xLw0eL3sUkibsam2HX4dXmXPvEcc+VpzSEMBTYL17VXJhakUEi
RpVmNlmE5cVfFU0oN7UDbNhY+mNl9R8Inx91JndM+UiRco59tWeGtO7d8v4P3Iu87RL7Z1beiIwt
lNjjuCHu4b81gtGecflwnb10SiIs2iscxlE+Gdb4WcFs9CamzWW6C6ibMZg6c1p3lmB3ibhTFFYH
bxw/wRPCNlnOMkj/ugnjQjhN3B5mznyK2tVeEXNGGTbYX0CcgSOA5PcmYAf6vNRmwCyk/cSFAYJh
BXov+1PX07NDWQOPZaPfQILas6PiX20JANdr71nigrCa3uUcCtBwsExtPlLgcQgSC8Ig+zTZxAs0
HgxjYQ5DTr8svfg1C/s85sUtt3l6zDpW1BE/YwgBq2iekSX+1C1Al1l0UAtKitz9VPvPCHHSlzPE
H9ONqjcqJsSe6PszTBckNgJNrv4dfatwnzl229qInmMnuTn4E7Udqud6szXg1Y0PzbHk746pGGLp
fOcKiHLZESIRNWZ3121GD8e1VhfMhX0I3RpRmG5Zm+20W6h2o2LaKrPZg/xHboxFxgI2Bd72u25Z
koxW1EsPMUQrn4MUcK06g1avWl6DVmzQ04xWaVB8Z+Bpoib6qZAJq5Gytaholexe2ja+GUh2M0yn
3iH2DP+KmYWSwkvevBToj6luokmp8nd9PzE6Hrbw0O8lI38bs/sOh/ao3zDkg0fOhKXb2j7M6eIP
2uSY/5ibPEREJq+YGvRyFQFpRIWMN4oQjgHeWgMg4Ncgtpetbeujku3FZZUjBhM8cjhfJ1VBp7KO
QyoQhUhqRB5r58Fupz8cPt48omlihtzHXCPeJnlyEywpx7ZlywK4gG4G/fdo5RuSZQ+9DzrnW5NX
7ErnLxBsbrAL42Vm/Vf7zr728bxMeTPxpAlXAVIuIQIacxp9WrkBNcL+FO10QG55jcrCrYXH4UsU
McKIynIEvNpT1nbByNw18WgA5o8FMycpxnDf6q0XQwL0+v/Q4qYIE7fvDIs3EUZDPPZIzpteMU6i
/PdJmTawDV8ctOI1KzE01nxAJv05QrCi84NVS7cVefuJXUoJjlj/vXxfnKM3lumv1PilHczWrtm9
xz7WiCHoI/2zInpIuUaOOTxSA0AaPiv+a0saQyd1M3YJyjQtWs1BCYsfiHARHJQbbWPxainFcHD8
KWnRo9Z8KjL/ScaMK3EdTVpn23Y2anXxrxA1GCwbolUzMjZhjM7IN5NI1KCzv56xLhQCLZjYXbmQ
O1KSWQrLMnc8nEtoj2sfHeEZY5U83yYzWuc1k3XOJM1ZxxQgmnLMihlN0wV1dLBdd8nHYT8a3gc2
lAA1TjxJQ7l/4TGDOZaXLB73vdGdJsH8X++ASDqAKPiHbkb4h2RcTw0UOAGKEMEa7RUkA2N0o5bt
okHCXrZBCg5po3wTIh6n6xTiY8ugALlRqioyGQ+SVIMMDhZRFFVJU41M5ZBUoDmx2QPpayoxs9fF
Qd2n6JAVo7jmjWRQHqCF5FUXiBY8SOulGVBZpJVwberc6MdCONjIvI+GAtwElFS500Awn3f2rM6M
t3e+n+HK2aPlQO2tplvY9LegY3HdRcHGIv8OCOcjfWI9WlqGZFQ9k+hi67CxaxiFFOVwGZD9HAxa
2m5uj23YH6YALbrJYvQHKJXNPJ85+EmBd1lmeudR6Y1C2cyfizQOPTqipN15HeIKm2XdLYC2vuLB
YXnwubBZaD95OnGGVrUD9wvQJxUem9qdS67j0VHEvtQ0ukqhVFGZbbFuBUYHbflqz+lFhyh4uk8p
MS7K/FW+xBedDALlXtwiOWWucwI/ti86J99LLBZGI4CtyEUbVHiYGZ8h2XlwxgIMFik10zg5M1Dk
SBqSTtwHQAHIed0sUGSeoZ4yNuv5aH17/bIN++lBkJyHgNIwbY8RU4W4y9ir00gF42Xmwfhxh+oF
ZOMsHS6RDy4C/KyFKE1G9aPGemuoqeTCgxFtj+jsQ2BBIGY8CjUhWEblWo1nz4s2ssAUb4yxlLFO
rWu/kU0/QjJuEPiXfhTHVjwnNjJDBWMKkEqnICOLNgnlZmR+ODasrLC48JL3vo1zANywTTt3V5O+
drA89mYTXlnA/hky8TiJnRnYEC51WoVfiqEOx3SyrIvJQx9KhMKoCFC8WzMW+FU27UqX27qIMEfr
6EDaQoaKDGP8ViMwFcg7WHuAOkvUCuzBCZ+F/awlc+O3Xs17uUCuaLiopizfezR34U9sCs6VBDE2
WHAC2GqOQ78rsT4Tbf/Z1Ggs2YBzAJLz1kpri06/Hsx9l4jF9lL+WoovB76sjgJeJD/zxbnHgfMR
D9kLF8eiZag8DF/npniFO5pt/Obd9en0bNd+gXO3dq10N1Fx8B4YBSDIwmiTyZuI87OckZVCpQwK
g4jUOy+N4472xtbkW+i+IKR9gJt75gcY3HmE5oiJaBX5W7Nz0Cdwr1U83y3mJreaLzbPATgs8ZHX
87kem/E7aYEc4Lq2d5lW6hGL4XgpZTEi8aTCzeIn9SWktV+XE8wP/w39FsoqULmm9dGYRgeHBdkZ
tgS64TG8+tmgumZ3Hze/5TBXO9/xkDoRFXaYxvwMg4fMpn5bo1Xjs5h/tUBAE8ABI81hJ3/0tUKy
f5cT74D2z27oa8WszzZvDy3xY3T1fMEu1ROmelg9N4PWvOWEucv4x5isTeCIvduKc0cIKbngqxKI
A6YexDx7qId/hS3OeLD9lf+Yt8YfbHJ+O6L6lU3Ft6Ltszt3nYOfWRwmJGGBgiKvUIzoPsQGEiIM
/WimVCSY2RUuNVoyH0squafG6eenTtpbMVnubo6zRwMlKpSXFYxjextK56IN0nPxG+/DXzZCmJuC
7nuDLbh5wGVvOMgAkogN2v9Lplb6ZbtjdlyWzEAj0mfVILD85rxNxvKYu2Tc4R9YFwhDAEsqmMAS
xgtGiTFKZEDJJhQrxklrfWU4L3vEbn32zTw+IlnJXBiTVltcYx/2XXSLDOQtkVGpw+6zUSirt34l
tyq6o9gHVJtlBxqZ74hif5t9e65Ec27b6a4CChqLLn0LVfvbRfG7U+zGLGfiqyAHYBiATgPXm3b4
M/1OgVOjTHxJZJg8UnXt4VV9e52X7cexQmaAyXUkxmqNhvUZYtERoTlmDByFHpDqLjaqLWFHMSPr
jnjQ4CQ1BJxZ5BNWA2BHG0xTrApynHWZ5uKIIdndnkhP3tQJ6hdXi6ZyhXXFI9wAFTmjesjkiCtF
UXy1AlFvc3kaB5QUKsGEYayyBjM89aCa4NQstmRRZTrrwqte8hA9RB866VNbkpHN3n9REFEKe3iu
PO93Khu5i6KIXUKKbvXwpJ85zA/tedmN2EAZH7jtUfxEiMHjIIP9jFkBCLepm6Gvx3FnbYy+Fxu/
qMjVqOai9AHumgDWOcOX8hsgCcRcfwJ2HLBlKCD9DlW7K+GiARFB9MJsfnd+i7w1N1W1Bfj+Bu1z
hmVflatuOfK0ycT6r5dc9GjQiSM19gvjqgcPDXxQ4FB9uX+2UoDk54mpWvgaBaFaR0mAxE1nhMcY
6fRtK6cUkRzGR3M43mwvOC1FfrXckQEkupopq2JIVeF2ChCURsyimS/NSPhEBv3VSLisJn67aoAk
MXj4ZQTBR1Ms97RIN2rMP0WdPdkTKOKq/RMHw6Yp60vlonk3K//AO8gY6SN/ijL8Ge3MTa50/WWj
sQnHiy1fsrKETN7COeMjxuw6eHt1S5dY73zU40EcgViJELGiC4/fTDHuyQNAv7OL1/q7DCKexyB9
VPMpyEOmG8vJ78q96eRfxYTsvukVB8itWzQidnXmvaPWzkZ9KV7yqsJZrbqjrb9f0uBXZA6HpZ6/
Y8M6lV6+bZQFBwqwnhu8pjP0HcqltjHr9RTE/S6aq+dFMErz2vhPkQq0Gw0L4ETdv0U2BMXaP7Pr
sQ+uN0Lmr30S/kBtvaQ2lfDUd1cWc8+Fp6BfeeNtxpMAYDCH08Larw0mgnyT7+pu+QmVxpCxikE3
08029L7nzOjZC6OZafcO0WtGMbBnXJx76nG0x/ckamAsFS9FW1cnBpY0sIxsJhMqH5hruXEiBXWn
3UUedm0MHKEWMjFex4N7HPUPsWzeNC7tgWqYYOVWjs5VXX+OKquQ5TUP2i7rZILI/RI8klD0sN7w
/8A1jMuHYK/by2cDUwSBvtZKoFvrm/Mr3PpH2/JueHPTvvFAdrEzslCOpz9iRn7R6Xg4kAj3TkQD
1Dv+V7G41yXjjHY5K1Kkns4xjnkPEhQSaGcitFDLJZ2JaqllnLvJeZ5F/i0qC9B3DLhMdYjRSkhr
SDJDh5S5PGSRb+1CiBrfcT+Av3etHnv1hflroMRfNmwvNk63R9rrhsaTwCyjEBmfmmEWRjQbfA/N
1VCJaZNI5K099TEPlbXvapclNTcWDj4g7sBpBo5mcOxRVkvT5gbcMdt51azt1F0MlqGPWssMHQvH
NqzUagHV0mBbiKbadZDYbHbY6OSD+FNk0V8x2sfA7X/MghUmWU9EKfOLPJZ3iaijgafMyoTpmcYy
2eIB+TRU5t4De78ZStCWOZhPOPNkRZg9I2PCqQ6zE74b6aUxKZZjzAk3iQj/5gh4eS0V6AyXHm0V
uKQY4t6spn3wTe/Z7VMeXA2JsfB9huO1mxz6mQvTODgA0xQSQaPQPAxJzcoiwgd7UOi+NdxlvFlB
8sdRdBZB+SZiZM46DwHdKXhqWvvHDvzwtoSp89AXo955DA9t49w8tdQ7Zle3Gg3mVRwyfSf6RA5j
yVHEPrZfAchudMlg+jd4CIkflUwvGoAAVaVay9ilWp9R7l6U+MeU9BsLFfHFfIuqBS4JxTm9N5sc
at24byot+rvuhzlcLQZKyYVp35paVytpOa1c4d6Uk3xmatxHYT+v+2p4ajCVOXuFJHEHzbQawhlF
yD6A09E+GaH7xxDd3fGdx9qj7aoR9lk5g+pX1AkXZ/IPSwYQTzXxXjU1YHFnRq8/CNFZEd5+IFk0
iEz+Q0UhQmoMxr4d5gsKcxd/QCipGmAVu9Mai5PjAhDSDVBr6wjNUE7XfZ8iWFOjLISZHgv6bvo9
B3KXRDHrz/RUQch2PTTbrMzdYHX4GCbmTsriU28ZDWrewnN7xl9qE9T+TZi0TpbovW+RGC95aZIe
EOAyWbS4Ycj5Qfm3ivAS9/6YmfqTG0zeUsyiEvGMjssTI5Vma4gsewAMhi5qS7fpQivscyxDyj14
m6PjEZyiAZPtej2HaXFStcdNgRh/DCTFvlMT0jgayQc2JDUdErvt0JHWgcIxorfPP1OXkZ8Q2ZHV
+Eo48jksm3O0wGjPHZw9y+FjinwGlzYm88UQ/yrwJh1LB0e2+okUwceS5Xlii7Cq+vwRfUS6vcI6
hwZeuWH4XaXIX6dMgAxd2vRI05WlwcA9XD5NB+lIuBAaK8lOtdNyFIBSfPu9DGpck+UGQBiZrzlb
ZXUe6urW2R6Ex8AYEMUOrVPRVFeL1bWLB+42wOyGMrS/dA4LH589stNlt8XGKpsjCoW4/VtO6oqz
4ouFRGWRGWxxY4q/oDCyFyu1GVCU3NL6zOAkGBgyOJhR9CA8wDdRlg7nKNek0PrOJhIhNUVPPF26
xvsrYinILO1z6lQLTj8E3RG99bnzzhQupDdgvjUWnysRQIzMsblqRL4tLHoEy8RXoe1yxKxcegtE
Q0yQmuhJDwPCeGYRfzF7OJOo/tbOQJNcnhKjvevfXuBo4U/+Q+z2pzSh/HKYMrnKBPhRHnMEq6Nl
hg/CKroyurvbzM+t/j76/zo4uTFo9WhMHmxQsQYpo7W9F5Wi6MHG5U7keYNUBq5ngnGqDkXtbbw4
PNk58WkAeNRk7I76/q92gdzauOt08XcDyCcnB62UaG8w9cByTcU+jfEa01EEh9hVXSavU18+VsL+
VecdbubdVkHHx6mngOUlv1EoAFcRLkeZzxdNLdHfvveDkyiNdw8zzH+vNSOv1rEY11BnSRgWZbpX
bQx7ZprUXwfDuzh1cF0mBLwqf9o4jdf8sO+0X/10QHCjUN4e8bTmxOgKlGI2wAtoM7nLpBNcxkyi
0DWX7DCjXpkFY2bs5zZpNNj73EfKGrkE5PgsQYtlofzWM1HH2DXAijjL/1bw9/Fpa93LWOEBbrkd
mknK+DIX5li5Fbqb0Or+x9F5LLeOQ0H0i1jFHLbKwbYcJKcNy/azmQMAgunr53BWk944iCQI9O0+
DWUi7xkL2jPG69SlNMABgKvT7pb0UQzjERVSmsNvNYTFacxckhN1Z2ztuujX1mzJDSik/jsp6hB+
UjkYpxAjU7gqCVbsq36gudN2G+QHXF4mrcZPUR7kz1mQQSkBBdyfgqEObq1CIB1iSTw7beMJ775u
kwOoymbn+EwZSjfNThzKCEYPvfVoTAylwSty/pb+dLMrzz6ojHUUI0B3tRnJNJKdqll1SHbUuaft
xYt/ASQRpJIn6ia0y7MKNN+xVgZQy1HdD/ZxHNOtkecU0ywePxIa3qoxjGvjfnRj815XH8t/gF56
XP5LmaaAiQz/1kQg6zAUMaVccAplXS0pSPDUXy0T/gxAcME/NsOrcN+9lta3Pv4Ol9l/jYnT3Yz4
WOpTlMvfhIJxi6tHlHxZRVLnFMnzkqFZ/qnFjeHgufNxg0Uxlkl/V9W3DlqHMqIddiiDrF3d3pOZ
GdgJz+mxgNJSx9aO1NQ03EYwSn73R1EsZ5N3De4mwDc+IBi41rNlYyD2X0Zt7Mv0z7doInY+PVwD
tqVImB1DIba+ilFD8DZJm8yKQLNA7x+C6/ID8stZpfxOa3nGdNLRAZJj8k1L8GNhvGrcdzztFj98
hRgWUi6OOyXroLUodsAN7RJ8FxrN1vRJvgwljbuKCLtZfph467g6Be+SKk2vlUaJDvELxE8TvyIs
NG55nnEyhg6YouozghxLeAhcWYEPdrFgESr/cCyaBOuTzYfIBxeE7jNf05YAYyeQsiGMMUfs+QP9
YO2LKVo8cMsPxV+0C51Zn1iUSGse7cJfvoDZLrkyj3GIPAWqebTZWcoCoyG44a0S/Iv+e6RGZ/n4
ahoORPWLc9ye0C8ZgdE7xbsRQkaL6r2YEYa3cHFapYuGzAXlEvHPBNDYGrJxnr/JRB44XKyXPMyS
tWJf/pDWz7lfP3NaO8II5U3TnnrRHaeuPxA4+B6z9DDW7o6rqow7O7o2IzCB+tSomlwQY1f/2qWg
vB7mgWB6sOMn5Jdd3jiUeu0sh2kPECsbvQKcDtbrLljD8l23fMgE4CanWi8Pimf/Cwf3hU+k5qWL
ULROTX0ZnH9hbeCTEdvBhLRcn8zhsWLwwZ/jbU2dQssJURNCRHB3Cxt3aNTs+yAymY4fHSS0hm/T
ZB0n9qfIAA7F7p1Gt/zFNeC7NxkDl4viTWUjS3Ib8dBlEht+DECK86/5URN2MqzfKnz0imodo9z0
lgVcpRaHvusq0kZkX2tfDOswQfiM2oys3qfN77g83KZ2NxbVx7SrroAwrWX1u/x2FlVyAiN5CdLz
1Klq10Wfumo3Nol8l1KGpir2LZ1bmn4AbhauTyiNh8S8LV9z+QvEBFf5ezqWwQ7jvmVMkGouorU8
XaqGp2D9CrZUy8+xLC4g/T5YH7rlJxatfZtTeKcieDJHJu7zC0FWy0X3xSEQttNR8X8Wstkv34br
vCwu/CFU7WySe4RTOl3lcltzNSiDhD1mHnIHhkzHO3D5jVUDALd969t4HzjpHV9irmMyg1SpyFfd
xog+u+WGDa0ZY+CJmBHa++/yPGRWOgK+ip+XerzDDLNfFQQB4GY2xjYrXM5obfK+GM/SwtybMPXM
sSGpw73l9O1+nNtfK59fs0x/TylWYId+GSjK3qdBSyc404PS89aoy0s2BdGe5LBLT6UdkSchS5P6
4LxpjzRFdK5b4Z8Yim0XBI1HfYbZzK9sPXiqNV8WTwplvfjzY8RNLW5ZZeIDoj0jdJgh1Pa7isl0
FYh+sYmb1BnwiHfnjDc93gr4A86/acRn2IbHNOexn+zv3NGPBdDrqshJQDB9tPSFwoyVY2tkbjhf
kwUXs/3rPfwuxiCBqxEsHgOfE2YVn6XVbSh63w14SPxAf2FzSc/az3nxFD5RBT5+ik85QuxHJ2dW
5jU3dshM28WM7kGfVycqDrz6zlOcR7I531ppABFNdN5+7kMGzOXGIdxaCdM6GQ2UCmP8dsHE82p6
TalujLsaWxNspYiOJ+oM0rU1EmmGWnmi0ftkUjo5o5WaDpSkCVqZARy55WFq5zvdGVfex7Be2GYO
/bGdksMgk61uyUSK8c4yGNQb6tD29CtHwbh35zY4D+xjVOaaTzWjkyk3eD/hxIvFkzLSf7pj67O8
SBsEZ0xopzJlOSo0MxJGF7k/n+cm289jeQq6+cWZgUp58eNSul6D9xVGBkkEIS/EY27M4HdZ3V0+
mAFt6WApC5oWgD8yq/WHxw89wzWJvGidTfo8z8V2MuEghp18cVwP+URPX2RKfuw0ZPzTrSECH0dP
XqRXPASJdWt7uTWZFDNKsIkw8aYI62sY9Ve36s85FnbTYFRBqGmlYvMpsYZjz6UESbiuM8p/TTBP
psp/Has+B4mgwBLXYxPXw04YHx1EUXxO3psQrAJmaWryPZq/nVv2ZIjaLt27gMjRhcHTFruB469P
gXQ00UapmTP0Ma9A0H3XHPjvGHlPHLD+hiBfUnqR5PiVn0X65scxtlZZPsdaHrtCPygrO0hpb0zt
HLnsxHFIK43x2ejlXRdgrCP6eYgLFIOBYARXbZe0i508fw2s9DwbSUhsOKvvIt2WIOJoyJLLvWxU
lThEtvfdueF9klCjkSlskjkTQmdiZ9h1xHwMj7NLxWW0veGp6XDkec2By3WDWw/ydpQbFbR7IgOr
nl2rSHBeiUGe64I1PKlRh0mSm7hXrC0bj63r5Bw3Og+0SHe1hpFan+GvdcyrASXLna09PpZundK6
IyGjrktrIg49Ved5HC5koaHTGWX6Hk0NEIduH0+LeUNAuSMAMmBvc6jo9V4DRz051MKeWhizQe+L
Q0FdEfF/iCg2LHrGeiFsPad6R7DedVn74w4xWFMe+pjBAMhKSe9I5WH4qXD50h3sZTZG3PQ+ZOhV
5HZL/JiEncCyR9kPqgDRjTymo8SZwmcvU3KP1Yx716d9HntYQbZyTi9WyM5x8qA39VsRjc9+2z6W
3CmWftOqeS/G6ZB4wCLZp8GmCY/5MFwDrLJkJi597nFEQdma/Y1uR7jlgI9hC438+87xTpE9nGSR
3fV6seuHdNtjTfWH8OB5/UZbSLNOZpxiy6Wd02hOVWTvJ9/5mTwNojLPvzkb4+bU/WVKvH+RTwVT
PwC4C22H28SOH/3KfdMdg3vggltGGAfVeM+FPe6zNHxx0+E8xozHTPOaynhHs/Y92EGUA7TEFtdf
bzPUX+6hpBK/g0VltCg3Zgfr2I5xocKik7hTk4mES3PspLhz/Okp8oP72dVPXRq9RkjEZROdelbt
IctvBuYSk90OZb/smyxcsSnxuxmwoS/0K86zk0Dd9nWyppCD2Ztznlki127hhDuuj7Gy6Oggt0KB
lKfxuI/FX1W1KBZG+s2Y4TNobX1oOab2DlAJvlRIQSYLJ/ZpY5Mn1h0VvwxKCrQf3f6QtukegpS5
DsVct2hx/YNfbK4ZAPuVaYKscQoXgFDLATFuh6M01LmROA6nTDCp8AJF+nxpgOriH2+K2QYyWyeh
QwZZLM0lc1D299OYt5tYVn+WGP6NWXtHdJSGlbGHreuHE5uw/zsUtq7tDP9cz/U2XOyEUOrsvdSB
gcvVlcyfnU7RtimR+cQ07xA7fcCOvdj2Au+xGAKGODkdraYRdFtNwfoWLsF8SUqDiaJuU3b4un8r
y9Y4Jy3vEKWiY9fGZ6XEPmwVjWfero5ZXLFCvtcdmJkOlczhQadb4kAxzIks2LktfQwHQ77PXdYE
2xViH8HsA41jUN5Refg5M/9aMmHogvojkcQpa9d6mtuCtKINsdh14dIg0FoOuDm7hjU8hRzz0yJ6
lkWDq6hp4I6q5pLZtYv5biZZVX7Ok+bJCmN7b6lGbJPCf6YoDXCHKVdGk3/Z0BBAOGkoR5NUSCOS
WTZAdMfuIAsv8vvYnavKvdjK/FfBDEjC6j7JoR0zJBjWbUdHkGRcYUo2H9V0FrE8E3jE/oZvTe4H
ety3stOEX2P/jicbLx2lR033HgXRc4OloiuqC/6B+7kumI4rkWKsCo1/sxrfAx5C4rpbv2yoIdWE
XASVp0G18MjVu9uGHsNx9cg5fOE/3KMUPBmSQm+WRDIej51BMH6ePxC/H5QJsaihzWg9DzZRyFTt
bH7ibgLxSkPDydCESx1IYkES0NlL9gEPyE8V8K4IsVNxs3+1qfuV9kx0y1Y/STrwsn74VZbx0HRC
c/u6CUI8aMWQYSUjgrokBUk1kg/gr+jkQyRQeBwIKdrckP/eLrh2f67WCbnTuAs+aQo/CZuBVxqH
3IqQ2EGz7qmOP09Q3pbjjxu2r3mp4JNQKNT3aMtlsUMoUvtxaA2cD1AafcM5GkpQCsHmg80Emw/S
aq0bbisGQFlRMfZCzLSKm8M2k/axBza88xvNzx+Dij8Cv6oOem4Yro5MtEvkMD8IebFEr/FY/+QY
K6O6R+HIr6OhOEMHh7KDFt4Y1A2hbrSOR+MwHTVMfIJnudCrdOnexYMu9w5rNXwO4xOktN45GbrD
ZCPxAjS+isLZBT6ysFcVlPPKvR6oXHWiY2FOm3DSVxmMjA/q59SixqFSdLfPMr+VBsvlAFUD7D8P
dUBHqGqwxfsAU1xMi31I26Vj++6e0dGzYXY7L++TfcyeD9/WtOkM81kJuegB/SFx5vssbR5pMrjS
L/GYleoSxMWzTZGtbgiazIigxqT5/iZkoZBrR48kXMHh5HikFZfKAcDtW4Dd7IOrmZSlxquLRxCl
rM/HO/CdnxGfgXLLj2ZWF9ssf0wo0CCN4etZKW9maKQG47KBASNTDoO8lxfIo0nd8HdApJcHccAx
b8kHmx/STOmVXTwkQfqc8LgrHhWHFaf11KFgjxqbFtGNjAygWzSHpYI0i6znwB1PWRLtDCasR5Nz
OvnRW8fi5FOu0xf0nI0eJYpWhPXZPWhv/nMxH3Proku7Pra/BTHhlOc6S/95HnmGxism7GEOgh65
q85m1ex71GwvJENDnQWGUMxD/DzmlNxXfnE0UyR/UEkWt7l1QJlGrx+ZDtHnsVIqJiI0kEsJYvCh
JRWchB9eR4PQTzPsp4ZHggdsyiQRNPulNNgCzRrgkzUH66rKEfmcnn6oZmD+iQFA2GveDZvKAr4b
Jt0hMLS7dX2s3HjCKNxR/hKODN44LDDUGfzTQJqxHkpGPiV5Sra8B6MfP0KzY/QamBjMh/su7baM
/3eWS4N4rxjDYnYqzFddYbPJlv652fvoiq7GK4dlyqAfeMofE9jfybKPjHJj3Lhhdk2r8EI846ly
G36j0IXyOXIynmqUdbCF3Tpi5+XOIltPicm70RDmJhAA4Btw24e0WkC+DrYR3oa+R22sIfz4YFpj
+c1xifwYLZysuq4BuCMhMWlaR6WcXcXzCtKQ2mmQbJqodppNd4YjL1VtvogJoWSOj2MaHNKgPOAU
eMHjyYnDoRmYZtad4lSFhV5tPUDHYRPuOoErUw008qb9fZHM15Rf1NHpuZWLD4UwWuoicUx4S2fr
xt24zmS10Y6iI3Ec3qqZh4QWiFw5h8jRW4sdhZ6TC+Bw8dLjZiAqBAN54XIlCWkUBYwgF825XdJZ
TlxuJ8mEzCucx9KwjpkXYzMKjmMer5xo2rWmaTApdAmDklFh288oK8+y/TQR7s8bZyTRkz8sN2dT
+LT+IEVNODbzEpPi8jcTZnGTi4g57OwMjF6qJNw5UoUb1c8HoacHXLgdrV9uj21EnplJ/AuD7KOs
sN7Uo3HI2cWRsHVQ4pH0kqxQlNyGkD+kkW2TBD9pkisG9tBNt9ZQ5hzy2xeTFdGlLSEvxIi+v+CX
285xt1ESMK+oUU7Map74PMeXPJteoixhBD3cZB1enbk/j3AneUk5Z5t9sDDcX582euBM7PVyS6xU
x3lMpaxLkfdVWhhXtG0+lK61DZDxIa+vIrxbqiL/2vE6a/tnJuawX6O7MArxAVm7rLf2Y0wvmt8I
GJy+MWA5T8pzMBgMsSSTk2r2OTRW6lXVJgDZEEv4GDefOXV4w5g/9Rxolm6ei+PSG0x/CLB/kQa/
CHl/6SL0hHzXok7+GZrQonIuEc9iHs43M2zshzpH4WewUS/WCxqdSxyABaPGNg3+sglNtVmiq17z
ytAB+GPQoQABYINXvZvNaheU8rHxPSZQkCQ4HuG78ftn+NhvkP2prjFfXcXzK0AcVyM7vTl5dtrx
5Da5vSniwvtoffZliZzvbRcfY2On57ErXzsa29ZJzxIgQlLxlqijYxy07XkuIuQ1piArFVA3Zo1L
mYWxQlYAVG4HxFab6o+t8LPD7o6sAL9cVDOoJZu2tJGRya8Trzq3VPPweI6AKixiVdSy9vSJ58oD
72ayMMyMxbRm0qBtalBTyOMGOxYQyKwMHA4updH7J45gn74zWIAvLFTmUbBodi0uW5hI/uzcBOcU
Pxn3fufuExzDpKVYN+eo4bTvHPMWZaLzinPBdSxF8s5YEvWwnVFuBwU7iLeBw5K5Vbl8d0eqdVmH
SmikVbb35STpwu2IWFsBkNuZME0ZHQY/P7R58NrBCY9L1HkbLP+mX1DTdjLebHumg8VK5PBcslpy
0u+3MRZhr+8pZ7SgezfZL5fimRiQczZd84ixBssDgOjntinZmcjkmFhxDPaNxtVWFOZhKMJfHVkB
o7MZLZzKYNy2/jGprYsM1alrcZjGLSWrUS/PUY+DNy/Kmf4ZjKr2cLQQwGKRoe7Gw18VDtG+4Dmf
owLKn/8c24xKsCcwXVH4ZwJjiftyQAbof6aj6OiZAaUi+HFwIEGdotQy1t1LyKGSRlKN09U88Xrf
6QS3m5FO6yKFEd272U+AI2+lSBaPC7FCFhGapwGKB0xOSUfVqvTVo1+aexQXknme+Sfp57Rzj8Sf
f8PjdWRGHnJ3ccAvMocB0FyejIhmoHjOLhaoDf4sXjRqYj2WViSK+qh7Elt2xZPThW9xWj1OcbnD
/3O2k3SXFc3dHODRrGYXzrDEgqmd/uql2NhjafkbJtclECuWi4DP5K8yppbXFCfmbIlLy6o7ao+C
9t6h/7mxHpIyo4re5O2DfbZkF7H3mYkepdkSoJbjvekmMLCWY2OeeldKdfeNHV1EUj5o+gBgjiAA
9D5osZrB2N7gQdmIqg/ppFJ0Bvp0Q6vMO5aZeBy1+1dhPk/Fg0MlI7YYRA2Xsz+vwwg7c6/jDUUe
66WpK2vbl7aJeGsuyc0wo7XYij48/d5VzGW9gTko0fDkZrAnkRK4wBjsKQs6Z7OzrvIRSTm54Zrc
DKF8G/PqXI1hvh8k5Y36t+p5cSzLuP07sZPzEwYbrc3jUjd3Gr00YGAxV/kqy+BQiEh+ebF5kGax
jaLqQD87MBBL0+NUOVALqAivAxReA2uWge0NdBV7ZEp8wI5Y94SDxKps+NdNvTQu+NOfaHDbqyp/
mFGposL4DD0Ipwvum7tja1fLoC2+JEnyyE79pTbQG5CNyeNa5c1ioEnr0pNc7iOHMDSdhEXRrGk0
/RZEzV+RSm9WygMf+DBZbOuHqNVZEwebvUW6Z8OShIBEsPgZHeZj3C0+lgQqSXxYXXJC/ndwY8PS
BxyowQy7jBrCWW1AqDwJV+3boLrzk/mvJFrGVNNgEBGyn6bmLCy8V1bwQBTbgYlwNKUPy2eZttHd
mCbbqbuJhM4tvJVAxp7KmZ4WnT7W8wRuxYK+t+xPysoCEjAwNcBLSniyf4ymdtyptPkr4oqnkNpd
zVSUYiid/7iLQZNVMpZAYPIPrKnnJnG3ARv95VBvpcbGsRhTUblCs/jeXLz/JDSTEkEbz57oznoy
3nCJbANJ6FhgK3JouDRmVJtenag43RE0fIUrcrDMGGcC2UZSmk0H6BPPKzR192G5IaeaoDh7ssow
98MQ/RatYg6MopA6z1WE6yEDxc9Hk6bRXnU2fmISRQVxwWEKzmM+7njC/tV9wuufk01FebAfmJTn
YbhbgXrAt8SN0lcWkbAloY1aqQzFHGFyX1IjfTZCAZ5HRD0ndoshaxMAPYpNJJOIaUM6CTyqwKNw
mW00ETQe7v3k1J+1ydrlt8YFd8urhruwqSaZ3UHszgjoi/0cRDh0wnneJJX1PLX1wwDedaDbxAN+
aZM5XCOMQiuw4flgwLLKDKBuYLAg4sBbu/Smb6hs9Q69S9u7tHAQ4pz8tKb4vjNTpO+mNp9SwCpY
q+gMqYH/s3O/gK6lS8Ks440byFsNFsuEKdzdekTogJ+WSBbppeFeFdE6bobsAwsDllWcCinuiJVn
+5z9WbC9ZWnoQNW17stYY3seA6jA9ZtPWQN1y5xvgGtgB2JovkGBZxzmMExpkkthXseYXopx2NL5
9pijO/GYENcoLmmClatBPLTL71bR916SrTfL/JDnzVc5Wc8JDggs88zBFxFcBotsMbwkFYM7Fseb
KzV0z+Cu9Se0NowMrEX5FO34wPaF/SvZyndO/U46AZ2ZpmG+/EFE9t08/kAGXNXmNTI6wEh/c6Y2
kxvfBEUuHLQfrCxmcyIRKJNXFpE9WQbi+969E0KQRYVi/JGumknSQh9sK0ayBXekdDjKx3cOQf7l
6BW2QAbxi7jhsIQZXofROzc11MakH3axeoEWBaU3SR/qVDziiGTu3+BKJggy9s41khHTe/ewfCI4
504lT5kH9dOb553i1cf4gUMll3PI8N2MYHVSbFxrGz/2Om/9hRKOaoCasSsD45WU5kXjg+J8Tq7Z
u4tzY2EnsDIZAT8qkgKCVMDH7SgcEvWnytQ/KyTi2RogEcE8nyIoH+cwbJhfJv5exPS12zTiYkav
QmOHNn4vUvMUK+oSekqVG3kjUouAEB4AI0El9p6C0b/zatCO1ZxVe2eWn4Xpi9ssaPv2TTJn7KBL
4CxozXYGzkUoe8Oid6ht5vdSBv2at/kPEONPycSaRKxzKTyb2hQa9FSenDGhX9y6fBWdr1Z2PqG2
d1psW8+4z4ktCuBQqLmI12MQr43OQf+LWSYTle95n26ast11vm/u7ZhFlpSco2W78+KWTSsXzG+c
Fmy5/AgT6wtM6nZMIoqOoqc8HkIi6dNKlf3eq4c9DvE1nBsGdiTq7P7mkGnJgOipvH10NMYQg2Ny
fBfSTRuk1qmux6OCd8itwKRq4DBbzPdM1deCllvF1yhxmiq7f0cl3rctzTh2kFzTcrz3OAWEil6c
Je0e39VxfNDLi8rA+SeMcxoMR0GAkVsyh/vmRsWXPb+ZAotbb3OyanY4iVYJ5RapQGxMPhO3+FeP
+R+BhxVlzxTMNsWyELZvYbk8fXR0kozKLxIzrJ8pWDLmqagYMPTul58tsMhUkEkriRlCRq22TRsT
wlaEFHjlbueyvChzYlxPCblCzdcFFAroONaR4saRrp8+wGAHxMbMv5QNStJgzz/V6ZnswVl5yU/i
GTstcJEXBLC6gUrqumNbPd117XhpY/PokYMVEAjWJXN4Ft87zlh0DXTetmD/O1blo8UClOrideDp
WIVB/pD09hflWPGqYzmsJLyyfMJDT7tQwUcjvzWgrSVfwUGHQ2/pmtVSjXJlveciRyKFFQKuUPPa
xtp26AHReHw72XuPy62PJPtEqIYecDwZFJqt69a6OZTrzFOCTgt+gFm4lZnD1gkyakuk2mrHvlmV
c5hnzZpFhYhZ075Ri+mrtWfa/PonD6/eogMj/U3rnhth5S/DSsTQ57zL/1ou2ob4sLUKw/KaKPJ4
gD3QAPhZAk9Rm8b8Z6WZLAvp/A0VN1BTYxZF1L3mHpb2fqH39YKjK05Fn0qQNDjjLyfXjhDOficU
GlcC2Q4GNuXaYBo69dZXQQh24ZMmpfjrQkpaGWB5nQPAmuKUQJPgDXfjHJ0yps4jk+XYz5imRO3N
Ih8JBdINzPfO8Lc6sf8cN/3zqDc8QqW8C0aS641AkV0WeADzxMuHjQj1fU4NiiHHA2Femn8Gta9L
eaLE3t6CqNPm0uflfVcBKY0a33OQumjyPE+WZos8CFAvGJeXizFZT8z7mHuAvs/BPUUzGxdGvzkN
AeHs/ctKSIXLcYKT2h7A1ZG+O55W+ycwho+oDfdyqb2vJFA6NnYi/+jzblswnumSeGvH7sNYTq+W
F22wbp8W1TQiVWTqjiNFzAfcmfRMcfav3Yj3ZcEOQPGIGPsoj2C91CzCiYuPXXjRvaiSp9n2b6Da
9mmHsje69RuxFC6aN5ecQuu3ifwf8u8dU/FzzNYxhHdMhhmECi3hZoUdddBsbLLuPRjccmfrGuca
b6lhKHHZ5KaxsVPvaxITMKh4gMlcXMKpvsTMe4eOlk+TZyWsTHVtwpKNi+0fcj3smVt6DEXxaTn0
34jJvApqd0su6C5wid/hbd3SIBgB4ePPafgmMGPR0mJ5y/jmHcTlKuiGfaqaee8iaZAQUVzMYWAr
BMNvEne5a2Mu8eafZduI3PUQ8uKKxhaws3rCyvFITeKPZ0TrMKt+bENcOCw6qvyhqOPN9cJtk1Y3
IXS8E+OgjkaqH3ORPk4TExYx0L9YQ0A3olOoaElWI1BxTunvvUeqKQcZNcjFzTleSFQcAmJuK08b
35QDcdjy0ERmgRuwZ9IPmaOr3Y3dqRdIP7St2ONBlMnH4IPLzFpqWoxfOxIHR7dHS1Ye+Mc5hkOY
7eKFPqHafqk/p9MV9hXMHIo6u7r9ykRRrrpp4q2pv604fFLMQ1ZxTQ9tAb8UxxPtUQLzc1AmVzoC
uvVIZNLoEKCtvsOMGhvPPkObZfuImOp+EC3expZgMQthE9c41Osh+fAWAlQRjqTRU/Cfxtky1UPi
jC/LY5+6+YeIvcc4dLeDn/EWIU3nRYBSChEhK30bBdDDjESvjOsP05++howzgpM9WWSrcCgxTLao
lz4EFoDFCb3CjpxP2Ow/Sxvs8njJlN6wgcODVeyXg9RygGk4Eu9U7H0YdMw0DsnMNOQR5Ty1HyIe
SxnToYFh4CEeAhB6vDsgY0+3RLHsUCYbYpmBFivbs4Mxm0RX9kjI5hzx3nWqDrmQGwwDWwiqnipO
C7s/vrqV22PC5K+FieDm9QWHkvYYduFfPKHmaG4Oj5Y67Vn3cVZfR1N+GJW/d3XFbe3xxgzHvRmP
VMd1r6VTHhlWy7Xv1M7diP0PijA58gnCAUd79H1ZgRZsNe7IsDA2ha+erVrfOB89S0h8ZgXIJFsM
+DwmPpOM4n/RONv2dQXyxjVGuH8M2CS3MPXTIUYpQS27NE6GF56prNMHU8jH0k/Ki4/wnzpYJSmp
XNsJwQlIgARibbkqYGstdcNpD85Dpc4d+eMAGJEmbExf63pZJiuCaQHd1FnRPyBDX5uS4suo5lmw
wmiP9XUPxPXcWtaXOQYPptmg1nXoKNIhAzyKF59PNSFtvRh3XAqvujcO/SzS2oK/luMpRd97tCnt
wcUCojZtvuKgPvtdyvm9aZ47JMJwTmDQd7w68U6l9q8O7N9l6ynd+ME2cAPGErKblZzMpv9nKVD+
DWL94CYUmYmDXTXB0Sgkd0/5L+iop05LIpeVzSMjNzChfhzhfESZGcDoGB5By/yz3erLisH18zRi
sEGdNxwGgpwqh8HHghGtuoAXzbKo47H6g0xIIhjiKLQM+7ZsrcbKv/cWCxFoL5Iy3rYR/iaIOco3
JCy0k99XUbRLpvaImD+sKMOhqbEA2ZtPFlN12z6hEwJHXurFKPLGnrfyHayXo2An33VMCO2iu/Ye
5kW3v5mxutDLe1huYB3ZSKNsJb2BRYoSUsf2xCaPeExUP4GPMMNNqNT7oOVP4pT/Bk0QwfShVJn6
Llp8QMaYZXel090BYCRZRm8MAikGOM69ac9+vbG9f5bJ/jgX2TcgKn40Gb5VPkNtcxK4VUJw4Hxw
PToKA/4EoCHKSMNSunbomF2508xUJXqx/Ool0CG25sR/0iZ23F6NsJMweUZY4NcuC3E90IbcTI8B
8MPUKzHzpSdnKs+sx7C/nfjZhX+39tyuYQWLXjSKWEUBySY28r2vZhwn+UPUDI9zylE6tpM37Q5U
qjBTAmEiX3HUXokwXap2POc9XhrfnZCu8SJLlwUuno6GFAkeXCxiZcp+xU2NVwU1aJX53Se+fDD4
g4uBdNjbS8NKF9617DJiqAjLvtFguNvk5GDL7oN7BRcOBYHMAuYCHkxtaiJpziP6+VsREQOcPEld
dFxcxj6g3h27YWm8FBhh3doECGFRZqrXU+U89VigktQat7UKoHqY/G9NT7qJVnRGfC3uvIEJwRKP
dLYFJ/pNFtg3bCAx9DV2tHEf6TPFk/oQ2tPZirzvCV7m4CPxakJXkodz1DgX8+7mFQw0h64AhJqM
T4jjb01PlYZV4hIbS8WA33b3ddy8C8BOqY+0EcL5h+azBme+noaUMQVzOhSNe2cIvqK5uWDpAlwU
ONflt1I4TFeFJ/A/x7RZOAzV8vsujFAPy8XXcQr4HFYD9s+VO0yHKbWOWFzaVSbAacztBdt7SINa
tMnm4lFZ6cNijbOD9EEplGg2CsRszolpUVzlTeVBApnAQcCuvV58wfxIZyHl1QQwxNJJfQJ1DjXX
zzLtH56rYzkaj8uIQsHJEBgJoonRpQExVOZsjLs8fLSX90D/GdXjs6nniz9NESQ/KAh5/WoSMoZm
cbHa6H6c0v84Oq8lSXEoiH4REcIKXrt8V1V7N/NCtBvhkfDw9XvYp92IcV0UCClv5kkqKFgcKidf
qbGkt9k/MIaKnnnHH4mG09Be/JVYv0Q67hFeH4igYv5JL2IK4cFQ0MXgZKLXYJXl1oMtYsi5b8uH
CrGxYo1e1+q4IbznjF/joG49PGfEq3bz6myci283zHZDtGyTvHqwJPm9Ego/UuLfKCkwHCj5mmdI
4Gb9SkjwPZuFyI/MEShiCDSRsY5q0SfXb/eSLUUpxWnsSqB5JeFJlkqHN5d2fFY//VBp/8Xvwo9e
m3/rGtkjCa4qKyPeS4eJyW06mikYuUkXREvCiThSzl0YJY+T8Y+jxpSvJrxRjnwSfvwVj/Vz06ov
4bhM37mf3Do6lt7obWRU5sAjQDsMzUA/1hAyPoAflJkSbJJzx+2L4EQ63h3o2OoIWpDGeAiQ+ZnJ
glVcdwmjNi2T6a7f12V50oLNU9YDAzBtfF2PnV4a1ztlxEX0jMDXDirHDnEpkZcl18xbJqfEKYUz
AEHgUUjzWBQcFJV95lljQUnVNnVhdLausyfGSIwFnSCpgl9vghK6/kqY5fvYCn+XlGO0r8ZTZML7
hG+4nnhXYJd5DrrwtoyTN024vupdXF/QQiZxRdK4nb385BRM5UgQCCZcaBnH9dc8JlbDjG0kUIdo
JHrcLqcK/7B0+9fQi94mFgz22C9DzUa4YEsYG86rkfU2rJrEUH+p5dOqiPxIxRDG3Os+u8+Ybix5
8E0vNn/u6tRRTOsNsXAlnuZg3qdIZMA6+DSY7yMxUXZG3hInCKHphFc7ULuKuZsah8vCRilPGDlg
hmm5PRbkSLsi8YaEJaKAXXVzbtP60TTyzg8WwL3uae2HXR9HhJBD3rt3RS+AZa4vRZ+Pld/hDQJj
WtoXqLmXnBovsOTZTvNA4R0neNdn7t0wFs81ycMbwKPUfXbmuXLi63oSCqdhbwIKCoS/ZaTztwIX
NrEy8Ip6q2J5IzQTzTE3DyFNu0kav8MOoc0jfurk8BjyF4Akf56aNekGy/PGrDdSkiiSpLQExFF6
l4BkWU8jVTN9L9X01bHvlett3vSvCNK0KACI0V3Nxjq7aHZOiBDfXmaTuJLlIQiKj1Qzl0ncczuO
dIP5D0OHVc70Dw2UGJy7O4vyhIFsY130uzAzZ0vyGZOo3huKavBaBTumQQQiRXgbz02EEbd5yl3e
hYJjQ2BDCvCpn4YtP2CiXxpKwRGmPtvOfUNEQ2ZnsZ/H7tkmtgqKI32qkapYU7kpKoAXWj/h2wMV
a4HORq4R8rxuoKtG3M7ddGlaWhIcA6yEeOzNDF2/aKeXtBg/2wzbeODb1a2fhv9vK35nkorSpVsk
52nxnfHSk4Bkn8C1qO2r0JzEx97Mt7qwOdnyc0W8epUHNM52LrM1nkXXv0VmPIQpNFPeAHSl8F37
uX+q+KHXG9nt1FOxZLwrl5/BLfaRo7DzmP59/WFTHj+/FyUqLqMCErqkBtxjqONPY4hWxdgLw6rk
rAEt8Ybc1/7/3KXqCuLQnvpwU3U3KfPd2+6u8Np3x6bH2mra+pqqPOFwUo2nMgq+5tYgC4wUFvv9
ecSiZqzhyn7ztm3YwPhL/Yah4tCuOLWqu2eNIxUxklZH44WyPOhr5Kd3vmWw3LTAZy1CSzvQFBMb
tW5kv5N+Y/vi9dXdRb78WFILTE5TbxapfvtcMl3rgDzJ+dg5HKfW029aWZvKDW8dzzk6CVNRU+8d
Mz23acQiPXGmnFfXhG1Fl9aEO7cnf7ZohwMv1dvM3ZqHqiQ0WOG38VX9vEzJbdvXH7XpP6qmtW6m
pAfyZ7sOw+iuuuuWJAex7TFe7NVjatfPDODQEMaPwBcPeYgLEDL9NZnK+7STLz0AFg7pDs4LnqXB
N89tpdams/ZfEXmHLCQfF+PejDwpDxVg3IzezK0gG7uPO/EoKKR1FhzHGG6Q8a36ofXZ3wCcw05e
l9DtuyPNOul28TxOxKUfbp0AUVQX2UR6FIScHafkkCc6DWC3jYt76NvqyN6UwkE2M42+H/BKUeHS
XuecLr1JbAkyAfJz/zpzcUlcEC2exmcwdShHEnVjCccXvI7+o6tdh9GPZv/bLbcpjmSib+rsBAxI
jeXcx7hCC/ibfcS4WOGIX+y02IAF/pJYN/s+/iAeim+EiUztVddB+BefV8/EoDaMcr7L5d5vGRvq
muLJgb0Ynjl4+8lTw4LQLvKFMtOTbDDvz6y0zA8pYfRuB+EcmD7/jfGNUZ9xECOv0Xxkm0qxHvYr
t9vSM3np8243LLiZI9aQHmgWNAJwQkDWKvwqAuS6AB/geURpR9GVe1ezLlVLc98tnGTCKf1njPWi
w/xiXFGhbmEEYPYQi4lGyQLgoANzimTYWHkwjdiiTzwz2O4a+yaTCfwWyzkINIuxZAahKE2g7zDB
pZh3NEknRARYNFmLy4X03vxZeXjnrGw1c/Aj3dg2RCY4X1brPIw8zdQsvIZ2oq6p1cgb6fR3Cr4T
ESa/30toQX7mQD2mB5xBQOF5Tz5vJeXH5ByKNxnInyrieMyWdsgzDduDb0dPErD9+FBn/b3vV5gE
mvnsOmbf9zPlynj9/GSXdYquthpmhzu0pDZd5p3WkiQXEt53xbyCsXpGl6nB8xb9vwsZXRYs7TnP
dZM/y3FE6/dR2DxDIqQvF1oroaP+v4C6pbiMrng3Iw49b2LdGlq/OqPVXa1cfTsdh+JUId45AmB7
isZWRPa+dajqaUbipDnArU2QENRSs5lWj0DywGIwbgO35YiVvIu0ug+85LYp3S+8DBgpegLCnlDq
djRNdyBKuhWRRDOHnnqXUVBOf3QHVAlSIunjsgsOqqI2E8W93lWgwh4m4YZ3HuEBBDBcWIe6aFcg
RlLuh4rjBSGcZ5dlr/WdV68TnwxOCJLktt65LosGc9TntHBCUpw2Q/oJXipGpmNXw5tfwDBEaG81
Cfcm2iUO1bXQ/ncm0a9pE9wXdfNAFtLn+cMnOmfdrVcGTy2fYBCaNXQ+BjwqOeUQvcR7RBNROMPY
UM7OnZztGBWIhuK0Tg47zzngOLhGJK/VON1Dr3sEJrw6WmviCcRESkrLFdHjzAZCSglRjTMXT4Wr
CCFhJyQfAQ8JYxyV59Vbzyt3WyMsBJbci8jfWql5ZrfyjSj4hbDIk1+tMbkCwXueondBiHYTAJAG
2g8OsunDfWmlX0pUa3FEzXBafWL6PyeAWAhbBtcx83aaTG7ZoW0knXt2sbOXcXbx8oKQ3/QWmvrk
cyImwko9iGCW0NCu4/JADEJ+L7YuGVtEX5Gp32PXuQbj8lHyD5Sene/oWaV6LgTny24tmaKrh244
MXZqc+8BithBxx6Yawt30nzBqcZsHvNn3cHYlo5piJ+zH4U2UvPo6SJk2+85PhOf6cyQbJMW/Quf
51wuxdNQtG/0uN7KZqb4hrU4sstvKN68iYNbt1FnPTQP0EQA2YblKWPi8ig93DLNHPls0eHeOXxu
0eoI5Z9xIcGskucgP2AxPzZBdZ77hSNsqxGpkTwRCL097+wPF2NlXlpvywJ8dJrWxqgqnc7Rkn84
Xdzt3CF5TsL01AbTYxx4j707n+OeBJYVoYTWhgrEyaLqIhIYTsLxrvLzk+4HykRHaq+nmqybcBwF
XzvCLbS6BGcwSwStLQoccSOtX3q1LTyTnLIsuLhev9dp9diG5NGdQfzEy3SMtP/XjZhG645zPIaH
53TK3h0qcxuHAZoeuxd/jJBBS+9zFOJkUY3uTvLXrvs7q5PfoygPud9c5rqj+oVpPgOCBwMuauOB
ebuGOhRsx5p7n3E/Ny6NQGWeECFW4jS1cu9UjbOvh5kpeTkVlxE/9GCCZ5X1l8VwCp3r8rryM5Wv
T0tdHoM8hTLrZtsVXWplznNgUWZhDwHl4qzfKvYRfzFJ4/57ccrumzyR3iR28F1HGBlqoCKAe/ZB
7N9rmrUiifqUuAHsnvjbK8bf2uHU0Ubja8mWKyqFPMCYyXZFxDk4zdIfLUeW+OEp0NSy5DgYe0hE
OK7DYzd4lypht1x5K4ZQfY51QvKY4VI9PCLt/Wg3tja50Z/VhN3SpkdIBSp/bUbNCY0JIbWYXClf
oalpZzeWMoedgqjuD6vuGdbvqRecfJ/hU+ipI5byeJ1QPo1cROMMR8/tb5sotrZULWEdcQFN6uaD
bNjrQCoF1J+GaCeWowNpYU1Nbo0gU7iJAFxUHa/NqMveq8K7Fm3qgkjQUIWs6uxzuQlCnoMmIJM2
h1/R0h1cDdFJzRxUE0Cbjd08+mxW8eTkWMlbFjMVvddpqJ5TR//0sX+VY/e30969U6I4lQCa9nU/
/39hfIWzpJvTj6Uz3x25JksOpzEa/lJ2eLLb+Y4XwZbl5JBzBbuyANCAz/2uhprkAXz+cCv5UI4F
ecSyBwzmfMcpXXPheK5TRkylufdKKKnav1t878e2YOzGaXcO1prYsv7B/k/KSdfHvmQLTaPX2bYl
07O6eVMundgUPe0dgiNTJb8DZwGgZPy/kUC0hom0H2uKO4CRPrjrb4lwWs75b0t4hzws8EIzJuOu
aMa3JVqd/810i590Y0/Daya704IpPSlr/CTTpsmoOMHSwQ6oZCkd5DLunDl7Bmno3jQorWimSKUJ
7nIZybUEPNzMDQgmwcM9IJfr+nEa+6f1NwDbesHLRQ0BjkvGkduKxTUOza7PgmMy9M9LpG5llOyY
ycTbpINcmiU2e6iUDj9sVwxtjPXu5jOoVwjTWAa8ZB14kqvAN3dQOLe8qoXG5GMAJ2CJZjaoF94V
YBI9JfFrpTitsRW69t4LqtrbmdASOYV4s453lj/D6M9satP8wk4PiiSU9U5jQub/wYJUlhh18zIH
RwM32/J2LJ5p/WJ3sovviQpybh3iRFaUxxWZ0khBIsrueylW3QAfepqcQTqux14qbNVPjnXG5XrG
mW/BkBsD/dzWqVdeJBYWXJIqXYzgAaPvjWR+o+keY6QuiXN7eRslvNg8yYRjyLtpS3YHGYuF3+R4
aBYn3wpa4wqy4arW13h0onrbtBxkt5ZV4j8xkpzuNh6mrL81aSDST+PoQq5YDp/BQa7mLnqKCy7i
T68CKMqkO9bYchxXFpXxuVareSiqEG22RTFm3Z2aQ/yrXsp5jdG7l8lLHE7mFdau5317iZ37n75I
9Hx2Yj8mu6+HStICpGD8UbPmrlZG0+bTxsaqiZ13nJwctEk+kqIZmV++UO3l8+6wBwxMaoykvAWA
Ly2K8QIRHjNHDTYKflOqeQZO2/PpslRMmAfgh0/Hyq65ozmOh+1jHBs3/hNWDbQv1KAeQ61mSN3Q
pYv1DT8Pk0juEKpiCuSHRrMyVXlFNrWyBsP7FPROfgOjglb2vLLgUu1kgDD4WydVNG2DwPXs/aA0
O+yIyKP33BFYrhC324iwX1OAOT3MdhrSZ1yrCpESi0P+PSirxNMQOT0GRKAS0kR3eW5xiYIiERYq
MmwxGGStHyJ9Fl33KkXrj3eNtqbowoQ05dYeTG4vGz/kU65o3M6K/7Sq5c74nEOGp2ZjDM313ykb
kJuRJzFplDTZrku7FjZNyHcxaFIWrcUSkhfF2rVb5hbZ59kHsfCgC1Jk3xoKPeNkNdurFyryxWIT
ngtUxRthwg/T5StMsBS/Thxj49iofL3ZDjIEVAYXiTElaYSpnRToCsvnn0zBrzd0CmxmC4mRsVs5
Bta34w62f2kwgejxGd6lnPU6WXYJyXoOxe6vS1/5DqGIWYrhY+hZ39+71gsIRrW5Rclqq7hARN0m
MVrOtrA9ang2pmVvR4DFqRfBR83IxVvcNbV2XoLZ7tqnJRyiZsJSGEztHVlYS72KGsjNkWd4Aoas
INLEOCaZOE7+tnS51OC4SpsNPFuoRC7yxh2bBZcmGa2KBTqsgaKMdMEYHf1NCSIvhKyTMb4nIV41
b11Z23gOOruZzZNUkRN+el3fdOwkKYPD5rMIO1vpbomo279Zg+zwNS19S9WCw5tz3PtO1Tszo2Xs
Z9+KSFv4Zie6zD7Y0NvjA9Z1E8e3bNTJlKpEtgzHxs4pLP7IhIG1ven9WEXQ4jqP+eaU5k0V7WUa
ieF59l2HozOr1ew1uziMywmfBnp5QuUD7owc4TelafzUj5BLe44shug8CjJ/vAeeKNocrlqj4po5
/1RFw2sfT173mFdoZy67LXoQafLrJseLSNbUHk2LqTWQXbvJkqVEb+8GZLGc1keRO3SuuQ5QkS3O
jWRNYrLWKAjDPv6/YVtgWAZzZvKkJA7YMuF9w+rojo+jM/srVxkzXYhiblsu2jB0rcr6CCe7jw8x
LfbrNz5W7pTfZhafhfYTXQ+QqlhCViYNiK3W8h86GSmNHw53LaQ6p23b90SAcyO5CxZTfpcqECNB
BeW79GcpkbXpnjMdKz/tuNUI1EWYOUa+iEpwHphCBrsZqaHJ3NS2Tm1hExPZhb2BUQ5JD9XoiF6R
tO06ze4MYmMWSuzW/kwgtks8r/3u8jGuHjoxSBxljvAmLLSlT2o62rDodNWLzvy5eqLuKp/NqW61
QXyeV8rU7IkWGUZFVXVfoeAAFpxML4NzR4iWkG8Y2iGhpzjyGK7e2G2wBA1lC6HXwfWsBdRI/HsZ
Qojl9fBP942XJ+u51E7XXmrOiJqcg9s4QVwSpQZpSZkMg/jZ3nk2YrtkPchAxQM5HLoDIzxm74E7
xDHzYAuleFWis0k+krcSUFWmIlG0CZoun4dDy/GU1+Miaq/zb+CFu+xxDa+VdfKYSdLkN3bjWD7I
S520YbntlC0ETi8zw3c5aqpx/Xmfz7H09d0oVcHheih9X+nN1ItZm63B2TDOBysdo/53ItIg0euJ
l2Xzs5gmnDhndwiAUT9YSd0U5hy7UtXNvi0QgK55I4jnHFqaqfx/sMWEb5/xkI0poOnQ8r3yamw/
9CmGmQAW7TunTEN7t9hBVSHPJxBn1mZcRxXKPBgTz3DA9xHxsmrAtxbA88chOfZocmwOlo6fmS2g
5izVhy5MIQinmfiyABrLO4LpU/g0WRqnK/gcthBMTqyxj92D7XsJJ2oHe+2QPg605fDMLWt8dLCJ
j5aDil3cdZlsrbw/OKztChEwykI27xCusNbeMPJOMgIEGJfnejs4bZP8S7xRJQggbaqRs0pF6AoZ
rTKlIzcEWJXVo8AMacsErqldhkJNOwHm2zH9zNVD2xcVTs/aEXostoGx6srH71hwi+cW7SuQ7YeR
9lVcFCVs24gNgXcoa0p9UipEjdB3QKfSdAe3vOWQQNcs0PAsst3pc+qSpv/K4YiubSkB+y94AOnS
gciXc5K1H6Ws1fJLGipee5faZLLCA8YAxupAowhJakbR5CP/CSdsq5McZ6LKWzeA+lGzglXaep/q
igYZ1JKihkEfaWJXkQW22t4XLTns20EtfkP4woLrvBil/G87oiRnB8YhBNjl0RcyBaGC4sD9rav0
IRV+Kd5JK8yEIJnYL85T4lTuLE9tnEHMIKhm9w3VwhPB6+lgkVfUh6bvaurl2fB1LMX+UMv6Hltl
Ev9lIQHhQ5Fi0UZfLvNBQkNyTn+bzho6Ap484v5yDph+NOEPMYSYkRhEVrpmcBoXMYyrQkY6eUt1
3wNTqoIgHOlSDJQY8WNYXtYmxHXnluCa6YsmfTRxki5fXWC8cDkQOrI9ScjLJk2+hbGcMKZwYu16
9/jU02LYsYOrsaSCNHeonU2SsUchaAE1Ug+uY6IMvd9ijG4QubqjUEy/rFM8lTV2jmQwXfwvxTAg
nZuBxRD4GwqZm6CJh/G416bv3PSkGu3L4ch+wLXExoNc3l2rlCnKtjMwkIoT4dhWPjjQeIc/RhhJ
n22eqvHNEjDpaBJ2xiEpd24rJY75yAzha1wBMf2bpZ7ijUR6TlH/q0sJWghZvK55cYPt6cPvaLRV
jtEwQlJl7wUNlZkx6SBWMtpRjYe8XMb/R4GCOpPlvU/Msn7PGruzPfSLVffdpLMtKV2TbC8S8FhL
3ltsPUiFqGjDfxg+YymcQxYIHGMWNWHRyJiQs00vxPQ8wQtl9ddxFWfPFD1NUjO0nvsWE67tG1nv
aumXww/bLZV+lHZWLV89USEMfbWMuM9Q2pTbXkB4J7FLbWdmSQG7LcQXdZqLmILOLKRTk8ExQhfN
ww7lYPMfi1yhEwCTZFiO/L9kvirBlcL9wY7sV2X/YHOakxjoROI5n2xZnfJf3AC5gknOgz5hqVYi
Jr7WE2RkMMlgtsOwNfKd5O6BDac3/GYDnqABUZsr9WdxTbt3MY2CPqfm0f7jM7NoOJOZKGKKMpFY
994sW3Li29ixn2OgTkCmwPzpiRiGrF5RromqFnAZIMH2tS7jO75rUxQbGr5jhlXBNJfVb4baCHyC
rQQa0eAIF+vvkk6ORlSZI5uz5YQtk6di5lrimSQRHKb0/DbOUt7O5RJ2t6ELlOvBg3NCDkmVmIDu
EmsGKzO6iyCSnnFKnztOd7X2zcnGWQ//0XPYnJF7tZzBue0Do9eM+uQhjIODKStIO0lXlWuWKJiJ
SThFx22z5UqMwSfvF0WpsJhLr78WS+ARN4qrfP2WMy+e0wGAUwYdDdcCp5EWvFwBBi+Nlf4NWism
Xtvba+ueV1a1YkJGRo48UhrOawQxTaPa3Oi0rQqbDRnbmOA8gdYx2dnJuSMxr7tMQslfV7invlQI
+4cuJC8JzBeXdxzIMqCh5reJUgtIG49cJVwEJudd3HOXOpwM9nwaHgMeeUpwgx0/msjvCpNrNzzW
AwnT15DYOQFO04W2+3fOA8GerJWZDcFzypwE3aUaWdxtTWx2k7XxfK9g6iQt6LQGQzfljDiVaL5P
qIQLwwjh41g2oM/NTYgTYu0zd0Amv44cNBfO7ZDsohrm1Kwsn1YHSs2QX1oMw/OlqunmghHRxpgi
cX9XVfcIKCSkJ8JG5+cORydV0dkLsiw5zK0Xzr86lCvtgScti455qrMQ97Gasry+DWIRiGvQNkCe
NmiLYwZkjMluGd+UbTlYP0SuBQtgnWQe5TmcVmrQKzEVESS2swyP8s1QJ6OLzdrlnyfkAH3xDvQ5
W8Ag4Yz6kKkhrh4ThKrpk2T8erSJx0BQlSjTepnZ2tM4Gn5RKDF0j8w/tKFutZzLYquaFG/iDV9E
nk3Mqooq+hmcsicqxVDFKeEWD8g8D5pXiStXdaVXv3o0qfcxDaAnZqLpwzj/wXcah6+5v3QSR4IW
QRlw2ZUJ7mn8neSfuUrbGYgLu/zG+8OKGcMZ4EzmBj3iU6naCIBjxFDEdwfQtDeSwsbpOw9yjqdX
CnkWjZ13ltH4y9pDSRoUwUx9F2OcsqEK/TiX+pmyh8T7GWLPFDRoWAMH8lCFQtxHrQwHCzJkqOhr
r4SnG4GqjwUf/lHuD6snBfTLGt8G+4/Ms+AKkmyiehAFnXCXls2G1fLyxClGE/aN9AuRIej5wVQm
m86eS97ZiRQGo1oh1GieM86sOZdzz3yMHpAwogo9xlysXATv18bp0xF4ug8k/8PyGPCPhMGLzqhD
bdlFfe/FWaYfm6aYzSERSQuNpR7gUbFD82pQ2DOz/2upm5YoyYT9mTRfTjbRfBtettkdcWwt2AXW
xp4fPCfIGB6g6rUNbZu0beCQKXCtUPbqaE89MjkJ/H+W6vpU0uMUcq7C31WNo9nVthdMeqs6EiAI
W61V0hXOuJpx91Zo3hQkIMcCM3fZFyI5dypxEgK8CWlNOv/GlyDnRLvBQ5lXB8iK9K8si+yjzZTW
7DNRnHR6cSPpuie/SsinUihk9ZuMdgw2B8goEP4npBpyAEX6UzRQKTXlDC51ylVxtZ3SvZ0ZC18J
wsPDDnL2424eFBd2g8GDScnu23GTrF+rX6N2dk1wlV4HlnqR1MveuFNTPfQlDFatOCKQlSGVZ8KC
BAkpN4AXnVdM+9Se6BI0/nzveZW7CoKIg60HtUUEcXtq1/f6NkHouDc6oaFCOhNfQ3fbxeQIODEt
27yuqcDVXufSosyiclKFU/xL/DTZuxGs2CbuurtgjHnaOAaY7xbN/jBwsP8sWobasGQlIyKHCHqx
EyaM7or/I1xVGTwOgT3dlqYMvtqRc2+tmCpwPEm2QG3wl/epuDQAQ6+hXTefDsEClJ9iGGIeBoc0
H7NgNOMR1SJKakCoTdr+GVG3XhbUvB3YoOLEodRAdO+zbou1sHj0MK/B1CS/cyiz4rVu5njv+1N3
csFcw1oqcbEyaL9PWg6eVAIlR+xATH0F8TZ6ssXFY3FB0CrcPRvraZdmS3fVWUvgdg6ZayWmfQNq
5T54BvdOPNjZBgMVyaTB0jTQeg3MKlgvqyb8ay1leZiXYcIkWlKTICdlPfHHPPSCtQQhvyY5pgPh
faQlrhU5wgvCZXdqIzCYpMNDyiScIbuYribXHTFoYuGg0nVZGzkVVicQ+4yOiX+6/ycue3ahte9s
QajuvFpytqyJnf3BTXxOloQ4lZz+Jn74NDQcNRKPcyyoYJmeU7c8xuAQGayStKtfasAHq916EM2V
0PCfuqDIqwir0zoP7U1BkbAPjxDS28QWPKa+M43zY4xs2GegR8hgAK3g62VMklf6XlIB3dsBZ8mw
40A/X1LFgNIa4Ik3NCECCYjnx9QnEQaKNUz4DLo9eMOybvmQjuIF6J8d/NhmIc/HcBjQYO8FROCs
bdnPV4+IypLSU8w7GEvvgSPKk5hhPTSRdfBnD7DPuM1i86+pCAfGtG5Q+UG6Ll9evDQ6rM3tTkZR
mEcjno9i0yUjJmFOIkl+6RJn1+X6yKr+bDNfgQdCjVLHdHvcScvZ0ce2Vl2PV1vUD3kzbXMekln8
pstnUmIwA/tBv/Q2saudY/LXivkXLuaZrmMHrqV79KPqEPPNItDta+dHxfgxbbF1aqbuBehIjZdx
+cN6vC3T5k72OCMMUO+axpQ14CXs8MihlGOv7GcS7OTo9Pu4boEpYif0ggFgah48QW4JK95WdsVx
BkkP/GmFxDnuMxQp6g+X7N2iPJgD2IaX74Fmg0NjM7I3qzlIf9XO3zHxd1kTnnI6moRDDdS0CB7K
aPoZpCw3XetfuRmvaTBSiOpcbEH10LIcWAcv7hSdHcu+Wz2aquBNAh3mLDvyMw7N511ITqpagnc6
b/80Lc3KYCXimeS++17P6dGbukMHN7rsswNuV3Ya/osLhr8enTdbVa+sv6CEDcUr8wdB71Mcid3g
SpyP3MpIYrjMsDdbMKBgDYxwr2w1bha0r95zPuo+fymj8GX9jas9NywlNB+XIHy+TSbviKKM8vNJ
/cZWl590cx4t4McllBHFbBEfP+jjdBe44kZHGBZk/7Tkn5nl3MKlPOhy+kFQPELwe+zr1yUUu64c
z0mVnmJGzpRrx6G/DeL5PDGNmgL3I1rdmnYlbwZFoVUUsMMfLKT75o+YoyvR1nNq6+9Gj5j8/LXc
4hJoPkzAb54Sh2a7hMnUcqwWWjrpmS5ESc8PjLuR78wefwKc/5raoaJk84hr1c2JUnf0W/g0fhKQ
JtmeHku/xPQ4fdZzwYI3bBozHXB8PaRkTl2gDNyNmi4eu/kY1qvOAgQiDnR+jV5gMxLO49supQox
z94qbAd+O90j8j0J4d9FZbhrjbXzZyq5MTCiuWy6TB/Wob8LqEME/T02sk/KYWjukwfNszZh70tQ
1YqKFa2Ul5SHakUwwCrHzxpdQ1Riz/1awUCeG23xPm+jJmN62dwpwrepW0Pmx+JY/Yhx2Ue5/2hD
gw/SENtrtx24aln9Ra37WfXkK5g0oOxdgqbYNLCEjJxvVZYeEhotVqsmVMYrOuRNH1gH1wd5V8Mx
x7um0/CwLhgTy7fJ/7ltS6LYY1HBm869gjDBRMLkL41jrj4dOpbwjwhZ23VpNjRqo2/OXX8/w011
02AvBhtgdLXlSb2tTf3//ZXCCGGa9bF+9h473Ao0AUBJtzRrI6uDEwebpk5fbFDlYmKdJFxor8lX
ntL1mmeTubAXh+canWTqP3HuPrksC5wXsEjO18oOViLjFp89ZyV7h61lS97nhM57bJT1d1TRNtOE
lVj7wJu/xH5G9ERsevp4bUff2pyWIgZOIK36L1yD5zC13xfiovyQK6mJL3vmXF6fWC93Bf1BRPNu
ud57aeUU8oJSD/0Dczzs9RKc28TcgRFrydmIrwpc8FMwufgM7KOSCrQtmQb+vo5Fjs6+sy8cQIeU
jTI7XL+TGWTE+vUaBrDOijDOmE1430x1T0H4tRBhMURdNJI/f8NLkA6PXp88GxFeKgXjnpE824eb
IRwZLceHxWK1mZi6AmEheXQSY7Rd/z8cslvBQtIGek/6vEW1mBJ3k3sc/3FThBMcIrJrGEfwJlQb
13qDT3AnTXhY17R1zcp1COkKJyuvcDYD/OvRu5TjruG0kYfLSoD5U8bdtviPs/NqjhtJ0/Vfmejr
g1m4hNnYnguyLKqKVfTmBkFRFLz3+PXnSfXsnlatSJ3QxUSPRBGoAjK//MxrgAum7E+9Q3aS8CFP
K6X4IvOHpEV9a8hrL9CMTQXXUj5rw0DKMUa5cNCLG82uIaDE6lqjt3nRmTChKw61oAIso0claM1B
3GUpg5rOOvTNtLJnFKOruINTq5mLPvI5/aYy3FRtdx/zZZx0WoqMt6UoNw4e6rORrU1XP2TIYwvE
7XX7iibRIie3iFDDFg44V7C7HfIaSpytNUyBZd6RZdEl7UuEPPX1MOW7vBGXcsNNygS9MaRHF4cB
Bclk2XTY3SuzNNYSQZAnzcEZfNhV8L45lcd+2g594YHDfFD0Lz55c1NrHKhQkwoaOdAFrX7ypBhB
McD3rVIGnURrg0VTjxme7ECpuDcZMkEYYOiQuq8CA4SLnheLP8yBkQ+jmYNFwuqG/aq0zJ08Xdqo
k+N9+E60+Vtw6eABc8W6niYTPFK0NSfzqaiD6xQ+6Uw1EfWZN9vkKBAFdipQ97gGbC5vHfjBE8PO
jQYyk3ZU/Jyq7lqeKiNkAT1u9m0hI3m1FOGLksYHnU0u1bjpmi4k30h+N7nu8cpbO/EtE56VxeLM
RXcnnzCzloNhzkfy/XWTKy9xi4dthkZ+4xQ3YeDeSNKwXLqMkC4afBA0F18+u1zJaFoQ4dGmvrIR
zZDfLJyd6LJKGUBV2jbFcMNMxhfgQWyXlkONXsyAYFaGtKlGSMrVB0hkR1x/V0kDsREMu4rKo5Kj
+GxMt207wRjKD1WJQqKfaKsEuoraQTGAYseYo1umiPsYDT7iWKRJ3t0oAIqSRQrkcwa7XzZAsOzU
3RZOf42oz2oIsOJw0OssxaIChSgzWt+0NmpITQ55SZurheQPiRAGo1ru5xiT5CL1Jh6/YtERJl0Y
6MQBiMCNGKITngROFLrovbV7Z6BRLN9L2PZUhzx1eTkNZM3UQ+4VoetlZX/bOFhzkEYpAqFKv/hS
kujWjX0dRdGtjA7y0BSGe6p5aiWgD7owp6Y3Fu3Qey4ZR8/Ygx4gAA7Hw3qZBCq5R1x7i2Uyaurz
QnTGatR9JP3QgMLEYBz1XSZ1TYDQM/5fTfDiBQUdEFVCX72MeN+ln3q8hVMsRfX1r/IIRgpiIxmI
2GF+z7WnKt9XPToKRFwmWRfpiOaiTLchvfkc63PWPpscT3UXHboMeBJLCpVBtCWlUkSytrMOqft4
G2fJTgF+X5GxCeMLfuwoelpXNSCmOC0OZf7ctT6kCpu6F4cdbNFXWTg/V46/moibbtYsVVo5Mt2R
cbOMpew2YgQc6/jNoZABzr13rvqENNk1Lqt5Wruhclsn8cGaIwyJcNKq7RiRPAy+oUClxCV/NHYT
R9gIL1ASKewg9nB08gxn8KJBNnIC5pe0f0EdXKUyv8OaUKY/ptvu5EuWhMUoGdcopF0G9HJloEyz
6rqOhid/dpcg9T2OHLwn9dceBYPO6a8K39jKc7lN00fAAVL1gSnJrcxLUP34VtND7QYSzalB3TG/
V8n7TeUhdXgmIYrrwkQLuH+QgaxEwqVvmT1wRWSq5Au2WncvIwujUo/WzLsKlg3swUqepdCFsDvB
yZoKB4jmPgv7197Sh7WNDEqXps+KVIxhlTJb3coSw8mK1Zi0wIxtwIKIHRv5yPQWWAwFJ3b3qzqB
qIKgE9aOGKKgyVYEyN6VDEOQA6JOd/zcKwv4r6pxaEkJGCeizR19NXuNDKqhEzmviQUBSSS6TSu7
M7y6k+h4oN7I513L4N8VuKvyX1ladsG8K8BSogD8fbtEmD0jmbqT25rp8JaZJpghHWJibd76HO91
O2Gm4y5lxj4hjqQRZeR+pyt10mABXzQup5qRQf7xm1VQtaseBiS9y0XXOPveOdRUU5InGdS0tPFX
syog9UnyxUFl07SLtYbap2bjIDFepZa4HWdrW7F/MxXzkDlbOb2xDC2xkgWfOY2XOlVa1ia7mimS
Q23HyHA79hCRIO2ZOaDnNKf/HKzcqDoqiBPIE61FvLjjC9vZlUwDY9ZpDGLPImNMO6pWzFoXHMuX
JSFfS6JvDDNX8uCVq8WOUTLkrbbgGuUajZoHkbXLTFBihjY65cZCXk+njrCokqoKdiZ7FCT6Phn9
A2Bt9ne+ce2eJpm5saAPMoDb23giueldheqTXAoMOh5luEjY/bZ6Xchmm9+uUF6X2U9f9ytF02A5
Y70C2AuTmdY5lDizFFXzhjUpSY1YR4jYhN28Y8esG/qhFcBu26d1QvggJ1jl4XglxQ9yUq5USTeq
EGDKjaX8d5jvLgLw/KoFejA7yi3BTdRW9/SsIhVHHIHNBXf6mIQK6uTxpcXQOYcaK41ikVjBMaxQ
WDgWZ9l8T/6tpcMJJWRKvHxhlDFzxHBhYfxG7wxbYSkkI/WoQgnkMEf7Xsa1LHI3rGUWguNrL00+
nLJWHEQM4qU4yDRXHqMMRqHjIl8pnzTZ4YwmHKQnGjC7Ipn4FrbBmvSnL9BZPCeEw5TxLFkc8uty
jm/F4FzRqkMwU8fgUL7p9H2g8ZJqROz6psiHpTJre9W91vJoTUbI8sN0CBnH70lKM1r41L4ZpPxK
fSVjZ9daN7MWL2XWrxASS1ZgWQ8PNVUERmEbXDfXoe7eYfbCp9bZmxyFPGQZl3UKDwwsZFFjNdOz
LDKVbLqVl5KbTmZGPilLTm9NplNkgEmEyFll6wwkmiuKlFUdDwxXfQYbaeBltHxqJzsyLoU0ZS/U
5BXgu8fBFFH0Kra5A+BxkOWRq2Oza2ULQ4q9AiSeZ+3dpIoHYfxmKs0lT8VN840Mr9pcH/DbITS6
9ZYD2os4a1G9Zwhbrx28gbJGfTKhRLtEQRe5lpAZ84WgnSYQnCpzl/nRrL9Z7nwTg8OxawYfxSHU
lVOIPmIkqpuMw5bh0Fa+B8ahL4kvcNYJvVGPn200NFIgggyQ1z5ZomSGs+qsA1FoOQXZk+w5UDyH
mrtTY38vA4IMwaot6D2WJ+HHeKIQ8iqZdfjzik5Cir6gbDAwjFjDdNkg7bSNg+nJwKSNkdGRceiN
LMDKlJqV90KSsNL1isZUcjTdHHiTQ60wXgzZ9Njq4MFpaYzZfAyz/gtOvet2AKQX2tnOdAvyMOHl
hrKrOG/dqlqEc/QosykAK0jvtNn36hhcrKzcLegKF0XUr7siu8YO+Ia/t3hedKPdvt8PfKaO+4Hd
uTHcauXQEWFNIC24SVJUDaEHIJSHmMLsv8WSCs4GbWqSUhLuOksS5sciu7aZj1RCU/ehcDdAbRh0
hQc1Cg5dm3+hH7Wxqr/aFD5BUpK3ZE+wmZ13i4qiVFuy6PRIov6uj76nOQzEI1J8t2lOZVlp6Jrb
XlLPp0zvtYWMt4XTvWlBdACZ4hnoFPiufWsVndf44JWQT13H9CDoLS6MTDnK1qJMANM+2zC1QUpj
pK3m++g/61VwhQn3m+MzugeCS1BtHqqQWU7bMJZUR+MoOzVaIxYynYIEiyOKwVGYbWatAHcHEdhw
DcgEFXLk8c6nl3lBC305ETymQsdeLHlhAOQ5TnfDaOnCUY3rylU41ZvvCVuHunBtBw8yFupq/egW
8LLpPA0UgSH6MzIBCQ1x7PzyqyzDB85LRjUnve2uULnDaY19nqXFEqOWBfhQr0kY+jtKbjBKah9l
emyk+hHA4p7gcRiH+GuuhEcUMfbcbk2n6Jnh5cKihYCo0Feb6svUh5dchJjequa3KW6uHfZxbujt
BvInXoVYxsJv2bdq9pgP8DSFvamS6SiqidME121XsA799PtDA5y300qxdfEpVaOdsO3rJrZ2StLf
A8Y8MJF9HZDK/V5zDxDGMCHjuJDJwPeDGh1P7ORPalvuEFCaVjg83aMk+GCBF7zs9PmGLuMiUQyo
b8lOq7HEpDOvU0O3QAtl+8MwQhw4001PQSulWxNS7q5F1F2RTShOqjAe3rQWvzjZzyP+I3OQuPTy
SgFyfFJ3bgCzxgYOc2EIAfPWv4lK+Kwt+U9cAXJVEK/NxErTgmVTAllx+B0guKemme4wMGPVkKja
YxFfKy78GxQvDnUn5UqE+RYp5qbpfHiTrnIBZXBf5PneH+OnoUexqGWmYDpctgjxdjJ2pPhbKD7f
g4kFTV5uQquK7mVFlQ76TcBqySr8KJhTn9puuEPM1wLc31zJnhL0KXoElKayNgLKylxFvUEOjt2S
zfTXOQKEhUKfw7lcdvk7BcQXpcYiqchf+ineoIyHam7F8NJFUA8q+m6wjH1NMOv0xr4ooX0iolmu
g7Z/V6zmPnLbvW8ZV4JW0OC4q4mazk6Na5h0a/CfS7lyChuRZrOxD4Y62cuh0L4WVnIdR/WidTMd
p9P5aNBGHMKAyVy1krUNSuzPkeix/6ZwNc3kNR+7hU2rc+hdakLTC40S8GOGiImGrjXZiAnaUJOm
45oO4xFVEDSqsCefosfR0jV8tPPHKgYqBADhC9itXdPwep0kxh+oz56cVNnBqXkYApy+LAVlJtEM
a2mkgAKRceODEdLq6H4Ey3cRDHRJcBGBhdO18WUVwoXMisanVnSxBtbi99lNH9N8eM6EJXsaiMo2
TJcRP46ojsx3x8S0TxkxzomKr7kA1w6i4d7CEwUEDJwk8B0XEZABGG7QIvJm30wM28C3Ib1YFc+T
1QCVzh4KqwZINDDEzFUdqGiFD9scpthiOkznZYy3LffeEnW8qaIZsjToIEYeliorZ+G+2yXMkNCB
WNNMrwY1FeBkwXRDXdr9vNIn88bWmifZD5NJsQmIloy+35tIvCp5vwDu5k04lNlush45zBg50yyi
HJYt5rHKCW0sCxtLac3comiNznPLVW3ANqmOIFoePKLVuw6EOi0ikT3VXfpg9bjj4k4ADR7gilWj
jEL8xJxizf+e4tBd1zXClQlHosJMIUDsy4HSAgWGWXoC9pBhsNMg6k2DiDqMz44DZ3ZXaMZ6sp07
t6fz7MJx1TJ0VWz92kCXHEzmBo8cOpcZj72hbslDaG0pSoA2JnPp3MKJ6jwwIv5CzysAb0lLyRCu
sTLHJwiHGyb82R3gmbXGUUEzgfuGC4fhW5eTRhXxfrLLk47fTouBQNIL1JBgN8802KlhCoPRns9Z
rKd7edxHw3DEisS+AIG+7fkF1zDypVKAJ6ddnEEdW8lzNfDRMIpbd1jJNEt2xOBSbMEv7ANFWY8F
HcXRzZB2DbeD07Mrko2ajhuD1FrekdWHtZVITg3pdKFMUPlcr6PH4Qf5W2pYh8AcN6boH8zOeB0z
lPTdDIAwKUjnBocAJrPks4YXwQxXO1OpsS2bCC+HTsh44QS+yXAu8wegblKHqYfectkIpq2SqM7q
ecQ55jTFfbgorHItf1HL9OcYuaxtrjqei/IEnfj4GJBx+w5pq2OhQkBzKrYobWhl44VYXfalpBkS
jVC3qS6dRqv3KBk/dLXbrXOEymB7hzvsKNILPI2eIs3POACZzDZw+OglIBhereKmywGDxeVem+pg
A4iyuqEwiNdZFJKldeGhM0qvUaNvxCVLdpCbGyeylk2v9ZswzWxPM5uHFrFn1EMUz04xYtPt6CoP
onett25nVUH2AW63VFLE7uY598sUxcJq3ys68u+NjdsiO/lA93EV2tWV0oTXUiKkdtJndP43UTXc
pEhmYAp4rEz/tdCpiDGlAvHsqw+JY9xNKcZ/3WhThmm4gMh9GOsFYjHzBntMQDk2qkGQ9y9HFYVT
8pk77NQxQaC8Vdv5ehDuiUSCjrBpfp0ryfTv8ps66t6bcFh3M2LEkXCMRerOw0nOkuuAfragi9Dx
SiDt1731yvt8TjvEZhOEvSh48WhXXimMV47V4IpI6r8yJ/9UzeE+jqprgtJWK5tTx6RL9m9t5kGh
muZrLAOuFH1mJKinGIvHR85UhGRHVGZbOoiafj217RtMBYRKjHe1CvdNjIyiERlMeY10AUoPxI1D
qAlnfYPlOccHoxucNW5puyGmiA9SAtV4dJCxpEGxUbCfnprJg75xKUsyuVL6flr5QU36gmOtlsJY
nygUplC9LRVkBgTVnhyLgO/JLzAsus4YjcOuuJ8CCNoc9vHALDFL0mrTSOH6Lgefpw/BKuvDQ6In
y6zunvM8feOT3dYWaQgeJFe6UJH6bRdNW32LY5yQ6BxoY7JF7/qY9AaOUyV5RqIB1Zty21hXCphk
pdiq03gDjx+8Pl9V4NvrV57gv6N0K6r1NTQZStF+M8602djE5oBcWzgpyIsmezsPSU/at3JgnNtE
oSaxM4AIUHhjmJe3zsnP1UNttPdZx1gCuP6TIsiFR8bkGmc2bIp1n8NkNNtN7gKrmjr4DADDjKNm
aSFC8sHWIWkZdCTTGsfFErXbxjLHkB8tbAL6Z9IfAY22jY/j0WUVJLLB595g7LgKC0Q5bKqLLMa8
K8kQdhli4h4MjGUemtfEVkaRtrTjgiCAnlET4XLQqBSxuf0KLBJejfsloRU0hZZ/MeZyNQwItVr9
iJ2GmZZbi++sX6pOVm19QFsPwCMwmh9CTzcT+NrqUzTFX5XEpKmRaO99nAI9UwS+JtWkX0QlHWYl
4zSTOzzRw5OhGxu9pE2hOSOdODXBvALZ15BGuWbclLH12o7VFwawT1FPFxzc5TEKbOsC+q7Y91pO
h1F2ljAYxPOmeihqmCOa0xEMTPAELeJiVtW+zLoRXgAN8hQsDXM9vMaJ94YmhQ+xJRKIsCgVRXj8
Lg9QzOYyxiEpXbSyzNbtlK5EI3pmqsO9hcrJZSLi6tK30APWbKjboIG+5qbz1JBJ+112YMD5DGwO
qr1VXZECX9doHNJNUFqpSQQ4TOawcz29BJo1yz71dU+lGfYkm8IahkXfdVet3h31okcRDtYprLQ7
nvJWj6r7MbXp6PSYlLkq3WIajKmqPZoNIOKWcYZrowEKxtAmHcofY7u+pVJfWzBge3rdfuQzF1DS
h1qPbkIl3naRezMx1ZpCZdko1H+1YhLb0TBlqodKTAkLLDbF1sRDOSBC5JV6m7Zgzfzevk47cUDi
9pS7taco4ZZh6mHGZklCP65Qan6AuYTgj18cfGQ18Q6zLvXvLmnRUu/oRAG+e4obsQF3fZXnNlph
xetM/O8s9XkQDp0/dc9B+i6s7i5iqnARQTDodWtiXmFd+Wm0HmPGzHaFAgfjsjhFMKxo7uva/PZ9
rTlptWz1wkYWXD2NhuG5PaMFULD9pdU3mBrGPsS//CXuYi9LlX1ha8AQZngdXZrRgQiLJTrr+QWl
7THDJgTk83in4Zp+oQ7B12rE2tVo00soZ3xlVXmwkjxepJPxGmHlfHBoFKL9sAmg7o95AV4EQvq6
trt+1UPvLgIQs5auY6+Y57umcL7lOY27LOlVur4qjC30MQsQLG483A2lMa47zXjI0vRrqSPp3Ao7
Z2E7TL/qcAkPzOKp22CNRwdJ/757YhSwT2x9O03xiaQnPAHr7WAHd8+aP35tx3KlNSrez/mWsOop
A7JLwFUQVCtHDqi8wa9psEFsYkg6PnQoZFyEmWZ+Ke0xPeZhAHl6mNnZjoLyoQMK4IRNgOOFApnD
WQq9W0lKC9IZEuyL0hqTrrkSK9wZ6tehnIxvMdoxuzqq0rsUZYl9BZ8rWZhI1IFM9gnTjdbxSkXC
1AM7mni+y/GaW7ZdgBkJSkNvdSTdJMtITM9OUpRAYcDfCAw4ULoP8L9xBDAw2/dvifuDdIJQjgTE
4RlrHQbY7OYn0zALb6rm4E6xkQ/QKwWJ/RBdTFRwYkahFfLUIHXd4qEt6vZC63rlaWosscZBMFgL
PslF6FpbXsZV42ZollpgTcDpwzNE84FZNhmeOU9voTswz9fQYH2kk7oWbvSiVv776IxINlGSQaRe
hnAuNa3bBURp6I0PBcOFeGiOKI5WRPN44vSs0cGIGD8OmxYuLmoHK6tKjrmpqpvAal6hsr/FtMgh
pJ5wAn6g9/fiKOM1acKm15RXxdXvugw6Xdk4YqfPbXaTQci74tNFt33T32DihTxjinVBimCYa8Fb
L7X+ng2SbWoyBugDpKY0jLDG83V8LNwIiUs6sS75+YVqovWKyuS1a8AlL0rDWPN/GOQl7muLTfEi
HbpHkGcAoqz5yjHr55iV0vbJ40S3DP7bg97D9dWzdeXk61RYL45DTLSkNBXteISMwHimDBqYWPcz
KG4OBDx6LR2rAKbNjpj2dkylaVjqcizjq1FHL6sc4A/FvXNsBdbIuAYlIeVsJTLLy3WVCtvKUZSx
8n0Q1RVuqrbs3xkVmq20ZgOkqCMclIH3fNU6lxPdPg1phXGBeVD9AJoduBQUUbQLq1FvWCeQ6hOx
tGeKPpSk6IDG1F22Ya8jJhJ+PHt1Y91GZb7v1WrhIOUVOoQjte5vkVpcE5W2qSjvMit/mcb2xg31
5xYeFLolmuc0zYFe5TX23lufZzU4CJr0WTqeBN5PZNG5eTHSM984g7YQTLzomYg1wiPMKmt4JWqm
HFq3eMpBbbQQCHzcgecK+FQp+Dhw5VvFwUqNf46e/qWNkKeRGnu78B+Qud2UUURMSadjmlj3dhAe
Ox7SBYIcM2o0GJBB6AaerNypnbizQoRPKXPuRa86K0upMLTmF0r3rqg6RGPKiin5tHJag8EQLY4k
PYyNeoTIvdYKZ89Ak+6/o36LLWUzggwDJMkSBnlH85ecmDZk2Ymdm/ouZIlwCVXw6CjFe66Y8z4W
ebdIWtohTrtFaGAt7B4xN1jZzEIqOHh+/WQr5pM5DW9uy7BdyxHOrqXue0uL3lEXMaqjEKul41px
p+bhRp/mDUpA1xpA8EvskE5zi6oJI6f8AgQ02aFTleg9CmiGWXQ9mSAXw6Ch9zodlEqg66nUX1ML
OOOQbVILEiGdNxBOqv9s1sOanu0TofQYKj3ANZ8Hp+i3CkLZE+52BS6JCMrvJpMRvJwym1qsUgzG
W9YN05HWZywE8jAf0OMwaKUiz5gy7wBKZtGFynUmjBhkx8F9NDLpjbp6jxT4oXNmyNYtdNimYAwT
1S+oOM2X+eg867p1W2JteQF54CTlfcpJhYubLQcHFoFd0uSdLOw/3DWdgvsoQwcMQDfWAQrzLIcH
GyUonRbOC0xoPDHK5hnBkF2S9Hd5FIEsDXdOpX9xxuYpV+07lvBjnzHGMn0b5KxCZJjs418PVOcV
5HMutUvu6mmwN5D17IWtofs6mvWL3+RAAeJBBbBXMlCBKklgVB6n2lDwDEBux/ER4/zjH//xr/96
G/8zeC9ORTohhfyPvMtORZS3zZ9/iD/+gR2b/Nvt1z//UHTod8jLG5rG37+93sDh5B9p/6cNBnXO
cLT3RH0IrfLgMnytWu31966u/nj12Ky0JCCh9hDM/xoi7kt+wqSiL4u337qB6v54A6UqJshMte6N
FZpkc+dFFuJbRbr//PLmz5+O6vx4eUMJkthKY93ro9nwgtFBnEp158vfu7r949Xp11u0ICqdp0Ot
iSIFOAGgpL93cevHi88uHdRhKnUGbPFzabU3XWHtfu/Sci39bc1EjYkQTYpJpwsJaRMWRr4xIPAv
P7+6/PY/WZGqfBd/u7qiZeiFJzVK4ClyLD1dDDVplqNlgVf2mbZC//r8Rh+9XOPHGwWKr/pxnehe
0HTHbDAPcV385hPSf7w0opOdPpah7pkpiXXjK1slxXTq888t3+DPHtDZlrUQtYp13dG8IvO/lHq3
DOmq0JPa2PBkfnGPj57N2cZNFAKRa9idh6ZvioAxRq8cdp9//p+HHN0927OGgdSMDqlISuC/Y8Bi
LOYpReWduL/+/A7ySv/7Cenu2bbtVWY6eVdoXho6B0Obt6U57A3bZ9RQ0LkLN/JMgKy5/fx2P1+x
unu2j5m90DmIhGwKIpY/oV9Lk6NWKlD8GaZO4e3nt/n5O0EN78dFVWuQZNXYLj1DLYS6QDk3B+qZ
zvbi965/tq1NWzCbKurSs7TkW5oj/Icp4y8+uyZX/s9eifxSf9vVY9I5dHkwvxbxuHOyFsxbg1HA
sM+r9LLSY7Bv/ZqT1UsV8M0+05os4Zj9vW92vtMrg36+nUweOKEjYuQoaZfNL77ZRy9ffuG/fTE3
aQvLNKIJlDECJHW+qFs4YWmyrHDvE6ff+wJnW17t6WAYRjB5NvsdW486WrUOhtifX/2jDXm22W0U
0yq9UUbPDqZo3QojuuyN2dhObtv9Ym19cAvnfM+3lU23shu8jqAIhRvBkUm/h6ic/OIVf3SDsy3P
G54rjuae0qelOYvnaoMit91eff6IPth7ztkWdww/aVqt6bGOA+E7uiOOfjMWM59f/aMPf7azo15D
dcWs+PCtEhzsVhSraAqrdd2Qvv/eLeSt/7ZMEyduK2E0nReX6J22vbaxGPBkZeJ9fv2PHtDZ/o7d
MauHWus8S0wQH/tUQS8OZc/Pr659sMucsx1cI1uGFc3cemHG2NdfSdhTnIGLHhZFPi/hY4KMA9CV
rEo7vlTa+ZL1AHcPhd4IILC+UMFwfv5ZPvqmZxvegWuJu42VoUGn3hgqkuJm8Yt0+aNLn21zJWic
pA/qymMONi4pNrEzM6ZfbfMPTkXnbJsjBC383oJK3vo++O2I4WYQILwG5RAtJRCLxfCiGDjO64nj
/uLFffCN7LN9j3PYrIukKz2MX+2LQqBv6wzo9P7Wq7DPNr2j2SCBbc70IJ+dC7MFdJjlmXv5+dU/
WnT22abPG7OPNXRFPA0z32J6daiNOvItCs2tE17rTXv0w0MxzYsqQtbD3qKbscjAjTdBuWkMc2sy
Ff38s3wQIeyzCNEhfJl1PWdzPFeHxEm3va/dlFI/9/Prmx8sDvssPji6qhpTLApP0ltVJE7zbmov
ES+snaM7iRKLFNNCgIEGfJDg34yUANqec4pcwBYNH9S58z6hb4LL27uODA6EnOqbBciLlqcbpCL3
V4njG8wCo86N79qZU2c7DfPY3GNEoNLZRHIrQwTeZajKUFYvXe4y5b2L4rmY43EN2dus1sDzBUjV
0fiCAFVknYqyZGQ+lkW5Ru0wYmA0IEDcw2JRdRtjPNTW8BBtw1F2bdMAIl2CewY460dwgVEEKHrA
4DHAJwI+XXA5q13evoy5HgP/nefB9GEAhwiQYbg8Vf1rViG/gcFbDkrrF0/+54mRLXfO3wJzC1Cq
EGZiem1hAsiI9UpUS5rXRrn8vRuchU7ExtvGTSbDM1waFygsTlRQyoQnw+9d/ywe8nxLmnCh4eFp
2GWrDnr/irJqbH+RnXwUQs6CosWuzhBJpYdg6PN0ynI1VmmXTqh6bj//Bh9trrPAmBYJCjdA0Lw8
QgsL2pAxMpqte7SgyjjQHz6/ywffwzoLhfQRJ8NAVM/DY22oFq1SDIAua3MIf1FXfXSDs2gIR9g0
0PCYvQB9sHbb5BZMYb3UkXX5/BvIYPOTHN46i4dV2nUFQmmwAjRcrFVsPVAYxmeigSay8A2nPn5+
H/mBf3afs2Bno9/WNpbKCL7Xsru6zjCx6fXSpm1bhPCqKge3tBzP1CDSx18E+48e3ln8K+PQQEyq
mLzBN9KNGQMDQwrm/vMv9MECs+RN/7bHfRVtit6iSxVPeYz4rnAYomAcBtWk10bUWj6/zQdJknW2
0xE2HQKWk+5pAouLsWuwm5bFKRxVN2A45ponNzOr58/v9tFqONv3YVJjmZc7owdeStnGZYR//BCB
MSwKe+n85lc62/xKBgKzaWggdqqC1AjTwvBQ1vMIG1VoWKu6YifQEVp9/pU+ek9ngQAwol+aVT16
gIqcTZQzW7HRet5pWJC9fH6LD9aZOIsCAWPyedLwmAFokQzgjOzoWxhnzW81LHVxFgNMo0HxrCIG
hJ0feXOSRKB4kjB5/PzTf/CAxFkEaPLRVLWsGDxYxXN3ERQDmEnYPPOpgepk/yIZ+egu5/s/7euw
0wEkM2IaV0XQ2s95a8AxSIR68/kX+eg1yFv/bUfCEYQfD5rJkwLAj4ku2JAObYlftXbl6/xJCBNn
O17XjdrN0Itnxr0azRF5r7hXvSpT7CfMyNWbCD9Dr+9qaUNaLD7/Th/1WMTZ/k8rw6wnZxq90s0O
SVRjmIne2RoLIICKDImxH7C249zsqh7AsjI406JAr3KV+Nb75x/ho8d6FhN6YaGk3hiDh4bI+MYj
9gfQ12BZ/vqK//HDuKL5Pr54K8qpjoKwPfvjv+4KcJrZf8nf+Z9/8+Nv/Gv9Xly9Zu/N+T/64Xe4
7r/vu3htX3/4A3imqJ2uu/d6unlHf7L974GK/Jf/vz/8x/v3q9xN5fuff7wV5I/yakFU5H/8+0dy
AqPJSPA/Axt5/X//UH6BP/84FHXx9lb8r994f21axjfqP10GeKCgbNM0ie6OwZMf3r//TLP/qfEj
4ZqO7WpCNbhRzkw//PMPQ/wTb07DdDBiMC3VNQgXTdHJH+nqP5El44oWPHRmo5b+x39/+dNfC/yv
9/Hz6ZJhyzf//zaCsCggTK5ioP5n2Q5X/HHDDZOQMLNA6m6QgGf1pO2yGs2LvdCyqXvFSaapXn2p
1LXIBj6ttAqH9TwXJ9/KaINgSawl9pfO8aOGKmyIS0R28yDXvzYOCAYkFmYdp0aGX9jtBkngd4AX
lFEzM/jZI/bSFBOGbAYMyOyZFiY7pTpWwy4aIzTXsouwjwHtPKsG4qfqOiuHzO0f/A7hJWw1UluB
MjFlhQA3iRR+j80yvRTID0iSgzK9mqvScF9V8FjT1ppc0HIYZSitB06aAqcLjGB8ACJgD5tsKhsd
kz/4LNX1YMC1/YrWV4vCBfyb1BNhmHeXEfAXSkc3dbriKlHhn66R7e36jWUiBlYFTTGumro0x8WY
Du24cmh44+ITo5iBsVDkm4tAL5xmpVhYfoLFE4P7pSraQoWmlUyIfdMObQCZYbRnQD12Cwr+bIUY
JkqW4EIzTT2iGdZE5kK+0QEZA/CHEsptPJSKQRXoWEmXb8FQJk/DGAhrkyllAzQBcaoAV9q5uE1s
Gt8bO9CNawoyI71Ayw0HgDYXfXQ5GPUwLwFZKadYdFlP3yZv9/0s8jvdzuLXZCjTLxVPAlRppmk1
cEWBb3lZokuKwW3p78NSKeB+tAA0RrRHD5FatOjcjTgIrzt0TflDZvf66N6WqIcynxpx67sqRD0n
eJ6nUQCWIDYV50KDdxSv4sCIIqhw/5e8M+uNG9nS7S/iAefhlWTOKWVqsAa/ELYskQxOweDMX98r
VYXuOgf34qKfLwoQyhrtFMmI2Pvbazl8fUTgwzSeSgKwJZIcEjXGJhjNm0Gqdzpjva9XVMmxWidk
MlwgDG16c9d6RzsJGuhlPIDHTRMEQvvjl1Prf4geCqoT524wj3jYUpvZfAM5jhuW1dzJDW1dqj1z
LhL33pOgjy4O3g7t2HeD17yNS0VW37LU0J5bdyC1GMAwsJljN4F0zCAY02gAA6UAdSDEZrAxrRVJ
/UlncGHlSKZdG9tKvWfl971HVdoW+d3apSiiK9sR0Bx1ximSx3oahfuqFRMdSFb1EuXQAN796tVi
yw0JOqAHcXm0x55Ise+DRtoHPfDOq9bnBGvbuuAitih822euSXQAzM3ouot9IGWOk5zOEsKgXF+d
akjGo6/j2EaQlLavwHoIfTrZLVNbbATXRvBK95LYYk4ctN9BZ0/ti0egm4C6UjgjAV1wCzmwagmG
mGj25lcCHSOz9Qi1uxgMMMEIeCjpSuqrdchvONmkrR+FyFxij65bWc4zhO7B/BjhGRgPBLOWE8/H
owMTtyOz2vWr3KTGJCWsd9EMW7cQQ4kvrERpaE8jEwok8YtiTxDKaLdSqzX9tC4L+GHTmEtmMaUZ
FIQo1cCczZCbHpMteUtBBdjYbQC9NhX6gTlpxqAPi9VXMBDlStcN5s+oJhvCvk+AiV8tc9MwlYPZ
alx8GnpPLKVZbW3gy8gGfkMzy4TEOIE8tWMrXvxwtHl81cwcDSAgy9VITm4aeMMvQK+aTyII8sx0
qR27cjYJOdDl6kqT6AFPmVQQia06JgM6nJ0gmbrGc/l5ulLNFNXeUhCUm+Ugi0MBUlyPGfZrra2D
6MrdZZqbib0iTgNxoAD1t8sEKTfmTCApa39SDPfjLoA+h8gvBeHi77XFdnqon7Nmfw24fIZN0FpZ
/8w2BpAsXnIoIqFlpziMGE/Sc+JgCHcfLVeCLctbqRhyrGu+5d3a4CNqIwE5dDA2JqoQxEP2SMzv
LiMSztPf0JaaAOvg1LPLcNMguvm5lNInYcmkQrMRGUj1TQG7bnlObfjXaPFKybQOCYm6I3HkWj2j
Z4BmM+i2QIAoXxWd9In5ksPXmzo2jMkEJyDLNdv3g5FSuwXXIR5aqBWwEn1noHrWuTZNYbOAmh07
AXHanyTTi1+qyJrfcO5bLbZns5lwlmm1rs6aZTBIH4q0mzuSKCM1MDJPkyLDyLiclh4QHo7ZcdEJ
xu+VKFZ7X8JIwkfK471FNZVLEEMqDQyDKeG1VL/N3G8AhKhmFchkBrzHwx+DRQ+uludm0N1GVFMo
hKZxeS/JKi78k0unRW+BcOPRJ3lTP+TaoAFScrD1GQnIyF42nwUdNe2rZaqarp2ZTpOGR3bp74nv
T+q1U01SMpBj2uIHJ3tG7IyJ6HDkZxocybytoTEiNoISCeAtL8wnpB8kdcpMK1DaozPV77oR7Muz
B7lR/ioLzxXRDXcKXpDxieAumHrD2PSBMzHCpFerqT9P0zDPBwGaNbuu5mA1Z5kJnjCyhQv8MnnL
DSuMLSUnrx4MoGvttgdcGoOztW+I4V6o9Pfim77/Rpyq+UOI2h42/9jE/b1P+mfqxvj3I45vGK7n
WHwLnzwmczv/WWI2WhY2W7W/DElkvYLilan1pddZ0yc9+ZOuyJK9EhSnnz11rrn3oSi6hX7wgEkq
0LmRvQbX77/S/8dba4eiwf99Zx1BZK9+57/+ubW+fcXfO2vX/ZfvAqn2TA9hj+ffDlt/b6x941+e
40L0dXXzr4/998basP5lAdz3A5e4rGu79v9srDX7X7dwhh8EtmOaOm5P63+zszb/vUjmOM5tOw3H
wWc5vf33HxWSQIBOrrQh26L4WLeNB5dFdfYrlbpkp1EX3+WLzN9rQqwE+fpfmtE1DLVxEFSK+aFF
aMMl18GMw0q5ki50n8yu+iRWbUfMOzOq0vUpDLLSv8tOQ5rbd+nkeXcg1hGNWoMijajJJBJDFvzv
bo3bP4ztBfeH6Tm25fMU/vcTg+u7Ng6hUmwDknCl1+kPSJU/l7xwyT9jiPZubq9q3iMkiBu4XJ3X
th/NaD8iFAVUhVR6U47sTP5xcfyf7tj/OMg4jme4rmPpju0FtmH5//l6LwzG6DAUgIksBsMUM3em
1X20rhucFJyzEI3LdCQeyXR93kw8pmZHf0fUFrcq/X8lTgjo/fsTxLV4cXSXv4jl4Y3w3e+P/6OS
gVEeNI2Vo3VrVLdxVLIzLfSoncX8W0GHWih9X0POPcMcSDi1LET6lwaC/bQAOXUbM269obhnKG49
KzTCirJUcyIwGaF5yCAg8MFROMX9VC4HGPjTkdH35G5pmPEzMovhQwfzuL4ozJUmqIl6sIO7709Z
54HxudX76IcGjsYw9dcsZXjy+wu+P81y4MbevqV9+5Z/fdr3BwAzEwhKSep+fydzQjvIqNy8nTn8
3q0156ywCKpzUAk4uIPfUcmwhXVXr712zFe5/etTxlSoYz7KQ3v74F9f23TmZkiWhH2yBDnx/U47
T8GeLrPBkNd/v1NbmGAgWn3+/uKpb5xD7llnXEg60f0UC3rKoRZJ/O3PAQ6y2GM/ESUNaWr/9gaR
Z+gVY3f+/tP3+w1R/P3BvoNeaXvJL8Rlv7DkOHewHqZu19rVBgdLy+mY99WLjb0G2zYAs4GzGSNA
zt33R77fDCk0IAplh+/3N5nXgx0E0PX9wf/4XAWw/zxmvxMfuW7cgbQidtWxjDBe0Gf8pgfqUnFP
hzgqShfbpJ44/t1ye5MF6XpnADVu+3bYfb+/gmcMsrDT4u/PANIORVEh7XK9OYmwcvigOb9Uq+MF
ahaHV1z8EtPqMJ/vSA5dfv1iqhZK1jokIeTXNNbaFsrQ2q4RDr7gPu222LfLOOnkZ+m5zkbyoNkA
d0caxwUHf8hIOMPDz06Z5tgZSNjjiRcv8ksmZFtMjRRigAWxKSV9W53NYG52te09VPWC3JuhsS38
XvCMMJ+BxWjNBqvWCrFHEj2fGibdnVIdeTHvmWLRI7acxXnxYbYy4jfFSBWSCBnOA4UrJC7+8mZo
asfUwtl38aRRCVn3SD6O9ZMlvDcSR7fwswaUUWNCiEbndjWyLoSSjXelMz5zLC0MQvTvShuKuB3l
myfEyp71vWS+r9oG+nD0h/66Jul2alNtY6PDShT7v4WoCPf6U9WT4G5vfM82UUfsI4w59eAz28QB
lw77LKtBaqf+E+ymKVzS5AOj1ZNrJeepZewMrDohaYerKSHZ76wagAFm5M0KOIZe1SfD/IH2ZVPq
9g2EdjcLvduT6CJasY5YKABqF3m1n8vhBE7+YAWovnp+QyGZdwYuf6TZ54qV27T47rc7Z1Npzda2
HFSz6ZfuMAagLOcj1WcwaLiY+hRscRBMuxRdtdG7mxoZ5ojvc/LKt8aYzprnAoqxHXiy7zw1fqaL
/bEmjMjNJd4/s+CAe3t9WTheJNv90GwUEgCmpGDR+Xb2SBQQ/rMTGiKJRq+9YqVh2L+61KA/aWMB
6nabS7KO3malJhAOKQSBdg4C1lg4ycmg4lVPHlAPZjtvQm9Oi2Jjlg4ylYFjkAXCSg4aiFPiU/DN
DoHhfTLSRtMe1Fxr8LIxA8gO3hb1JrDzO60fZDShJd0Zc41muE1R/2Is8WR1KSz17LTmQz/i85s5
jESu79/TYWmBKmwoBHRxXrkkDdmQj9M8MwhC0zKD4bpOnNKWdFdQk4u1Sb6rqUn2yoMcYNv3Rd/r
T0aXX1sTiy+bnDmUwIa22uOyOOVxGLP6kAIgSvsG4gRjJ6Y7pEdp82uC9b+doQ1npbbVLa08G6m5
z3JvYGjEK3ZZ5sUClPzceuvPLKfoQz3olT6hBcEC5htKqLwUDQM3WbDNekTIZe3LjStJt5EVj81V
Gdciz/GEukdFhILHnl49o1a48Nhv3qvsqFqGmzq46lt6/puWguve87UHKhwBfpdpx+RDd/x+4ynI
8kAqXIxC6ZJAmtKG08g1+Pf/Zo3JnysbhmTh/J5qmPTR9/sS7O71Nk0tgD7M4c712h3/5w3n6X/+
8fsDJjM7u3aRB6Dph0XCLsjTi6qTn9T1LoXJyIyEIxEuxQ2aiSbYwZQNpZWh0QRB6sI2zF7v1rZ/
MxiQD5dK7gxWOVMnj2kyMNd6xkOiGS7j2jVlEpgoLf6i2L5jRDiPODsyoOQ8Yk6kdOBhCzBAJ02V
FecNCQoDowfDqVlkzBk+dRrE8Y3aUBDqjZgd5gEA+9aAkLjD0SjigKNzyMQ+LFg4LAWoEZgjzEXN
eybgCowD4mKNxnturmKjKf8OFuKlqK1n5CZYVv00YeRpOBd4pzDoqM1AQJySydXv2zk07FemXr84
9dzrhnhyyuQrgLrnuir0Sm/r8sjZQr+ARQvrWkimWwAlICQUw6twh4dadK94IY0YeSLjEhOsDDGC
8sI+sOm1AGX0zfxVJlcWTX7qqE4wwig0DaecgsrG0/zDogVXXAIgeTNrs4jhKlOAenDgOHx6BspA
q4rqEqUanrgnPXmadTgQYJMjvVFvtkuFc1AOvVxl/pHdxvWmK3EtBQ0VuB+S56NkHodfWKBZ+cZq
tUMGMMyliIRNg/oz1Du8zMhNuhC2urMd8/redeXZYgXV8l8C7MaMXyFCMADGwgB4rBL10TI5yuMq
zDrY7KP+ILgCmOwKMPlFvcZPtwJqlQH5ozpxJJSkNdRSaUSmNbyjux+vmkAin/tXpVrFQgBvncPE
XdJXpySgm1rW7zdihCEonwpEnr7x4OmAtwCXntqSeTTNlNt2rc5j4b/l1viEnPNYljOlSn93oxzr
TAq1NycmQ4MN6gO/aO0bFhiXEw9doxSPgbd8NiND0H69XihxPRhLf8VHg/09ae9ABEZjx3roi4aB
Peukj8xejWsQWXX/JqRXUSCIKd6DXmf5iU1I8q3/BVTC2GvJfnXbclu6wA49bcEv2y+QOpmXclJc
YgInfKAlwIhWd5NMfXZKqQaa/dxv0ELcY3DGfGqWcS6MQx+kH6tMuVk1Bnr9BsuAVaQXDtz9Ublq
B3oOCXsBD6SiXQx8mtd+FeuPSqfS12XciVn7m1Jlv18k5al1Hq+JQK3qWCzZWbUAXu9FDPNMl2gi
GIrlF5EusZ6qLw2vB2XAYlg/uxVZG+UNovetJndUWi7a4qQh2HV+StkCuTDFMRkZqXXX8a1cph+m
lr6OUoGpY5+YKwJp6CYfzay/N8ybQkLaL6BgGErEDp7gsGBwnqvMhVZIXeiMP+EMO8CMbJmLkGFF
6A7d7Y56RrP2yOQsHu+p+7KU3NszL1edXZtl+Bxn54Y/rB+z2TlTIWX6208ufnkdgeRE2pKwLDPQ
LUHi4M4EBOIWcc2wdc7jNcJwiceo8ULfIPI0LoE8eYhKFqCS9o2jDH7zrAOJNlfbOa+WipeZITJT
BV1Ij4mJVMeFmWy/NgnzpSs9mTBYPfC8WIqdiYF2lSERrgBCrB1ubqcmU27TXYAp9mNaGFzUeQgb
g6eO+lgMYWM479TUASt2C7frFDAMavdRAF+rfVtTc1ORvWd8OH+jPAf3f5yyuDdYIuYocBvvyAlH
50raDCle1Lzqs/0sqgNzaQgr8v5HWQUfNLCQNpwlxf1w6e2LX+TtMVspjFPK3Q00M2I9+IM96poK
/9PwGe634TBa7IVOXuo8WGbxVSX4l2dgnTJou02i59ybdhlLXjk/Ce7Rv3DHzVRVR5F6zG33nJbE
Al22Zm8vfyRDFy1gO4jHorsoBzvyoFJEflpB2ysNSL38Puw0Zftuj3dq9J7pHjdMA9ZexNUz7vMD
g7E4bwfAQVbmIO9tktDFYxXPbvCqJfJBGO2fpRnro26KijEL3KTHCqLtumEH0Rx9MWGG+f7ftuRM
B6+TT/j+rL++4PtrrbFiku/7vd33ZwXuSynG+4TV39DgzwbAF2vvkiQN17a9RM0cgAdC3ufAmOqD
4D4DlREu9k/f4qCaMZ3Bdrr7ZMo8hA5Vgn+qfgJ3M3hQeec28d2w7lGpY/KN54GoKk8/sBIrNnYH
yoXXvlmDBTi/Mz7qQDurpiaqZ8z4tawyqkBFjWygGMw8W2MQu43P1lvj6S9vDJHUXtgi0p4wRAVc
IQcTNbZJaH6BDrFq4wdVpBieSxtadSQaqOr0fe4zL8u30wjukNlgX4PhqVOyjXJCiAhGXCDmDXoj
j/FVeFpuhkIiWNdIZ82j8lBsesm06yAptestnpW2farWdYMcZNmNq/E8cnCzB5gmlQiXQLtP0UI5
E7CTwtfuW+m9TPANcURq20aZOG1RpSyMzDLqzMNhHT7wZA5MBzPGuVanhc1BFPT21qBvS00AcSp9
xbBY6FF4csRjVnkX/tkN6Mi5OQ4+sfBsQpuFUDZsRyFjWHN9CKgCT1sK7yFGd8ilb+JrG9dRbBJL
f9KNmlC8ZbZHnJEgZnSsunA6t6QntS3Fl1g5zOIHZqc4zSmMibp541eM7J7clhFxhr7telIRuL2I
mfwH6ZVPXL3GggDZ7Fvq0bBFezo17Eb7w1QLuQFVchoYbu+L7mVo6zrSy+qZazTbUf+5yJYdoa2x
D2QrYx+M6mx3ib0dyuDSZkJBB2k/TVqEocEk0HHOh7/f9HX9iN7Gj7Jyei47cyfVWMVGmX2MhToF
1qhtB/dZebUVB0yWh/o6HgukmDuGTJqoTqoxYvdaHcGVvd02YfI2vUoYcqsTokUOYrzbXbPxmrzd
usb0FljdayLMNexthi6KoWyP6e1VNNvRi4ysCtARNsPhdpWA48oIwDor2yC2XflgGWE5QbOqyYyy
hxYPJp2jndc4nP34PrKzt/NkMfC7Nl8T6k/s1wovAOK0cURgwbYqTIzlKB3oQBVHA/K3g3msOFAf
R/1F03R5Own8ho0QUqSkGJ+ydav1n6PrJJvSHN4pU9JmSAkXV8EB0v8VY/rZc/u9KB9US6mTMYM0
TEiCWcYMSC5Zd7PvxjC7WCK69YNBWlBkN4xEwWuy3CsxPzGDUrQ3CHymFF9v/gBxvDXtROL7sG+y
3+QF52gAJJlrIcuLZZ9rHpLsKnkur4NaePDiK7QSz2KKgnDNQKdDL5dfmmPsyL4y3z24HaJFtTMC
+6st3RvxOwstTRORJ+Abcqx8GBnO17ytWX8Mkxzu2sZ7WX3x0wj2XWkBULYcCDJ6/mOU6Yif8JKN
sxUnrvazDyCH0h/4Sl1oj61P7F368glu1bQZdFb+WfvdTPLFctQFWckUJrYLSp6Jngp/WTgYwQeb
l6PTAstwjRdZBhO+GWzpA2RlVxdG7M4rN1U7b1hAZp4q+r2unjDu1qHjNYJ0NV5w/d5BrhgxQxBE
zWAf5tKHOik0DYISW/xmss9i8qnXqhSvoQddh9Glasl+FMUAerN00n1ZvvTwyRCMQj+cv2wxVHuL
TmHsFCjuYZVwEPTbANxvMIYQFIvYaWdqSTcnthMYYR6LVA1PEtTeQCkeAhyyd2MqvhHRXGaxzGm3
Jd0CEXVuDr5jnjwmdiKiFm1UM74RZa5NF1fLn1tTK6ixdXCF0Tpwd3hHJX4Ofb7VB9dmi8AEpN2K
30JNztbpXZ5PHeiQ1EIDtOa+2JkOVJgE8hKHEOMkK2h3NqEGqSEDnDFubm0gzVb+2Om4DOCqAEEz
dwV4G4VnCzyqj4R7Vw2gDlI6fRs0xehATMoRt5mJWiRgCaseDDo3Q4MtBgmV9aLP4mCLqolrpFqY
ZoDDmDMIYGbFJQkXiHft2VkocnFcZ4jEjwd68YA4XFqg+hvhkrQYfqPdWLD9GgJsN91AC7tjBAH6
iOZjwSdjEY/AnjAsgo7BpB/0Amar5jwyWjxHPjMBt3l/jonIbHLDi6Ex8Y++7aUsdkgbIj7J9lab
w9gUee5SRRjFjK3w9qJSHKZg9sZ0GUkRZPEiUVvPKv3Dnox1snaeAxzjFDMN5AAOp4ue8JoFckWk
7QaJnH2c1xJVgvuWYaNmfaTW1HkJm1pmWbIVHLYEIJMUDdeeUZaUg7tj56yKRz+oj2CwKA4B+dx6
HiRyo8EwoJxqs2qoObh71C6zb3DJG8upX8/T75nDlVPe5jtZDOFewZGzf1lpMMa93PZLmh5cu+cl
JRtxT43rV2cqsSFSLkJaM7/Vas5H3T5w1MH2Vq52KCz7NIv0UFAd2o16/btW63leR+3Bd9curATH
C3640swP/VYIrAueILo365Gu6Xm0JDXU0qGkqOly0eEZJkfa/oGOgFOcxk7evJilzclSh246w8LV
EX+Gw6C/OoP4tXTa3ZqCnG5xCMplIdlhesY2zT3QJwhdt27r7UZEAHHAznLnDdUTJOjyCF3oT6OR
9TEpE/uTFs52okClpj9MNZ4hUc1A6PJTMmofhvqR0/reCADv3MZQKMfld28uL3hTzOh78zP5+nFI
i3uZyw+CaRC4Mv/R9wUcyFvL2jR7fLy+eSHdC97vWepjdxWmH7cyeRazVBuvmvZtlo4RBQ5qnAnl
Sa5YbiF9EcfU9nhydCwnmQBDnd8yHWqIOd6PMReWTncXVoyXtUC1WeCKgp5A1/6pDewi0o5LV853
bcG+uk6zOXLyxaJaLFee7c4lgVRxsdw9KyNXkYVD2q6NPcl7EVrj+C6r0aIHpF5qA7vHgOT5IpOU
uErnqRhp66Omtx8GQaSQRAWerKh3FvNcmd3GS+v7igLCNnNHqnAUURQnNNV5F7dbzz4SR3Oo/3Sy
GnZW1h76hYpgUaYPtmzaU1leuGiXc+PrbMyIyMH2cHda5txzzUryZlW2Hdkzctt1B911HtGiLetS
nHQvwwbDsVK7kfwSqjehYh3YDJ4zHxa0YCHl2d5bcUf7LO5GcO9Wgw/FpHnv5dRtpwJunktNc02A
Vd/OCQYy2ke7WXZqoRNWlsB/Ku9tro0GrFraE/Iwawj99bxHJBJy04HBhhBWSQR/7vQ7ox7GPU7C
J3WpLbT9b3cxmLLrmeaxOXIb9AU5W7Gi3IrVjZN/6oGsHnSAvGhw6osnMe4Bo8ZkBsfZ6V5IL7mb
XHGEzfXug7I1y7mlv4Kwzjct5wCKo5ySUu1257DHT4o+24GAXsdBPg3zuym5jYi6oSWSDQufw2Cs
zkOn9n76glmBlmjvbiz7U7pYf8S0pJfOKy+snrCG7YqGkBvwr4ThDswSOH/F7LNv0ZZNQNZXEmSm
JVNg2qoCaGiLqDaHY8CkKTUrUlFUt1qgTNU4rKGbE6Nb9L6IBXPlZlqdXTpFoR4ANmvYi9mawsvW
BjvdKo+igVkRvJf5cGXT7m0yc+QAvbLxyBeKXNm0bY1lPM9DQgzL69Jb8QQtUr5ngXwnEMyjdjA/
0+EnTxdF2TR1YiNtP2ClXoTUqM6Roth2NzdC1joRnc0MUDiWQZiMLdshDs+weidj1UNHJ15ZaJBj
WiBuNmSyVY6cEgN8WoVNchMdY4h36NBnTbsvkICw67x+v3RObb8EifMBKIvSl/7YqxmYnduz55Oc
l3o8oWGdTBTnWbO91X7PStIyc+FigfA5wcxIuCJapswNpKwN/qpiDg4YkomwcQRCZ0X5DM90H5vC
n6E5pc/NNJCwWXL30swtyZCbbKzsKC2Y9RGUWIZfNz81JXWRmkWEjvq3aashYSb2rsdvQNRsigpe
5450EIcJ8HooSlieFuNx1iyolpMW9VVx8IzEjyvVsNWkn+VV8JcVxBvWWzZnhk6fVdzDCB23nQtE
ftWSTbEmPzzujIga/hOQjCQs4czlVcHEYWVw3qOfOWkaqnKXfHequncp1a9UVjU2PNOMTP3kKWiY
S8sO1Q/Gq9fY78NIIqZAj2mRrVS5OE8fFiSqBgpNCB5/jSdJgTdnjWmSLO5aftik+7c81L5J/PFQ
3y5ThuCjgm2kq43H3G0vttmcQKTvrZEGYF7b+IbAv1F9fnHZ3892/VNP/EuN/jFaW7RB1Aw9o+LV
4lxO4d+QtoF/bT3lLQkfrI6vWVFvbKuhGLpPqu5PXZaPQo0n5ZVxW4nYsXM4UQ1JP5DQP3Vdvera
DrQEIEJBpdBotD9k8fL9ZASfBcGxmJN3p//OxQuJwmrL+OKHZVpfrGonxhijyhJfWrcc7OloVMMz
QCEucRBAIUk86E9JtDAjGSFK5myYPy6jDaaRohcPmo2U9k7MQ7jcnvlEQbvNBJF5S2PSAmNb0MXk
0FnzSKRBH7tL+972+lEar4sxVCeyV9d28OWuT2D2MvwCVIDXWtN9mFz9I1UxjF3UnTczVz0Hcf9E
rjXZoka/pqQ+4qU39mOwVpBBgRHMwQDEjb0Ola56vM5+X8VpKl9KB85JkzpXKPJfaeG7v/ObM9bX
o9wI6E3V8sC56wJfaW842aHSWzei1vniBQsGw9zeEdwdD5PVf5DvNF5dgWF6KuSpNZo/jnLW01jS
L1r4C9MzorA2o3KjerlPs9XdwoC6y3vKH7YhX7Ea22eDFMBWmxfzYcW8HjlL9ekounc0xMaYbsSj
AEfodBt7YMNoN3ypwHAekvf7QiGxUIhHtbuffFFEFpMvETJJbgOWwD+W4/3y9dF9q9/StLwfg7mP
XHv9NHMLKHUxnOp3jtlUiSZO1mwonxhdIlcSqAkyqTwPRGh3nhUNPqkwK5A9bEn5nGTUB0lmQ3Dq
qWwu7opXbNNlpr41Era9nkkhpM6Li2cBTvR7f9vkE77ciYc8xSLo5kCEpZz2TtD9BPfJnLxry31C
Z3XSajdyhuKj4ZkW+YKleMk/unmiS1zYz9bcw9MjoxymyVdniRgIYnufFnXC4BXg5raD6OZMB1FY
R2TuuGE6Kkr27fFq1/p1nehjOZR271Rt3Ddpl99XtRltl6GYH8nQOeFqsVbPhb6tpeuG+ITBid5M
EJh6Pdc790FSbi3TzrcWxeSmZlnsOd6EualhbJXuMbFml5XZfmH5wME6/Vh1OA+ulmA/5huaZcL6
4P9MmvyHfjtUFZQI+Hi/Hiz43Q3NB57d9hQtxvxbdj0HbEjAJwy+PMdY8Er8R7LwBwjhY0Sez9wC
fMhj0rZsgf17SuS69yEF2H7LBsHogggwXAjhGaqd7cLpESP3SHzuhbpjQGTJcfakv8+SchKm5efF
Tai/iDq5LDRY6D6Rat+0k62OKmvvasS4dUKsHFLyHY0jN6K2s+lp/56W3t2POfgpV1Vxsdge9e7+
VHvOU+n/LBeCzNa41tFIUUPRfrvvFX7YpaTR7/li0ynjNLHjtWfdx4sI6K0LNFa7Uu5ylT72Nm7u
mbp9rmV/oKo9ZF2ncHJLE/QoexI/HZ+aJjXOuet/JMlIAwzorqgx4znplRstj61UB7MIYo0SOR05
eE2sMZnYpYq4Dnh+D3nF9JW00dxPF6cnl5IkfA9WdL2DzT3Dn5VZ/ehW65O3BCdp0EaWpPaj6a5r
rFsChBvVK0mK9pzOpUeGuViHNzG9cKp7mDjemOWyLzCWTAlIazJV95Zo3wW1t22SUOl3bGRybfFS
tgPQ5mKyDpofXOUs30nyBgA3UQf3fn5nt1QO87W7TppfRnKlrhOkINfMI3SHYJ9zoyJEmcg2Geon
+QM6NownsgdrQKYs5MkRJGkNTnUn5yhJ9Ffk4O70W//cGUr6fFZw55k51ZDO4UbMvaOYJH6/zKq3
pBRwlywr+pkhf5oqM93L0jTPftnQMU4H0Hv1TzoRIbMi6k42eEMh7Z21MmC3ZyybhK/q1uZzhClA
HxzEMGErjZM5ZxU1nNwMBRWOgwEinc4OKwdeZ6qrB+KWuk5/Xsz0dejGZMs+5NWuWn5OUT8SY+rZ
u2NZNNqwYzq+1fUg8lb+UFCC7lazJd+zREwQlBfGCc6m5Oo0Ei1jcATpYz3B3xGM8Bn0OyKH4RXn
lq9Ph+RTDlhnA3JVk+AIYLbdwySCfI+EgBoZjaKtbjuPrIuvZePDt+dGYFdVv3aW/CT1E+y4tl8T
C7E8KToq80l3NA3cXsncBSdXJSUKY4+Ej3x1ccofERQgM/SD56o58dgnLa+L8iirpo07azEPjc4Q
a+rPDwkR3CrjZzDKsamLhthwbWEZMPWSJFn9XNO7CzXVpVf0o3eDnWwr0w1Cp3TyvUXUF5dwT+Ur
9yLPvlH4tPQ05j9Ii3iR4iFKtUpcmB6IbJfDg9PRR2EyjVK3uoGNEeSkTovjzDMOZl+Sh4wYkuEp
4nC8zqsrLVxB0V0+jh1ncY/DUTEQDJH1gooK8WyZ2JEK8hxZWHKofZYHdOk/zQrapeS53fryS3qD
vrlrzKCLKiEsnMvaQ7lkm8ClrGIWE6t6Dv0448jRZyUnLMrEFmCGcJ2siIJ8esEN884ERw2lrl09
XkksRWOQi40vaorb/mTGwZqIkPAJg8LTq9N6f6ZGHhZVP4nSpyih9y/J3MAFX8vn6sYDTRNkE3VJ
N1XSvxSQRUtqLBERLVFSch3LxCG1UT7aRyp/4j5JuQiT3LmC7GRIoW6PDv+MCOd3lw1OZDI2tm1I
vlv0ZzuBmNfTHv6LrfPabZzZ0vYVEWAx81QSlYMtW04nRNvdXcyZLJJXPw97z2AGP/6TDTnsr63A
4lpvDHPRcB9NXxocDLAgtdwNobHO1aHXGkC5ZkZP7jVPSyaUo4t2Sw4MV085U6next+N6X+mQ/de
0Oy3drB0rWx8JZ55oTL20kJy+HX6ZTuavXUq8wI2WV1JQ1hlmgeXhi3DDqP3xqU8pNLStd3KPUFV
NVr/nWEprEK9fXcQoa2SPL9a6FbXZLpvyB6fG7Kz0behE5mGjZ0wp6J0pCtQw3ppgU34gWVwJns+
Bzyo5b5WLktT2e0iqodiSWarxUWyx5+xD5kF1t1kgS0TQk+CP5O3mpcCJxPK16mTzSBiJv+QIlQE
+MRorPW4vTnxObI69DJ1oKKREJQM4sdy62jn6PkPZb/9PlbRT6EZf4m8BlLzWC3h7alK8ddCAmUL
ZgWoJO1Xxaa76dK9bVpZMJBKTD40F1iPYFLzSfl0IOzXKUF2WNd/jGw84bELv9BMBeRTUcnnaRvC
auKt0QLtaHZ88Yw3WbU3L0noh4eZYu9jov+aHfoKaL0cXTBnr+LdGWtEFUZCGQ6KzZkVioZgBf4q
JDtOHFNr77mtgf/Lwt4mL53bDQdPVzAWywsdaXQkClCKKaqAoUeICGiZJXu2+2pk8nvwreci7jax
nt5yaiJP6DEUU9yZVo6z6J2ILk5VoYPhqqhnmg9kiiBVhc8O1Fo2KOs20pys7YhHoYiwAmr1CTam
fo5aNJcqxJonzIuf6JQD9Z/kb6KakuHV8UVz5Ib5DrmlzoZbb7MKmNIEzFjnAzxqP7I/xKa2Nkv3
tRu6+JS54036ubttQvVEF9uuAG95+GIpBeXUKPx2g3Xy4tvmAF6nXh1tqYdcPt8WCyOlxoSAp9lf
S1n3xJm1veM4Py5JyVkbgsOF2g+GtN9DkWhsOBMwIqugPj/JNkIhG/41REfQqSrUAZvyRnfmp8ii
G09g+AlEaFJkkiZB6Slv5TX8pqt3wzr6VYnpZC3GDQ37EzmpZr+WfrErveUWRuE0OgPnTVdoLEh7
gyquxleNUr1cpeuZH+3QGK5cMJE5Gp9quuLhJ5OXWa+SHdIZPVvW48Eo6dzsrwmVbNucfO/etCNU
J9QwyNF9acwG/6YSW6e3Lo4Y7qTi+F11Gf2hg6PoaVSQaB/iVxEadhArrjObIdEWrQGn0iC1gWAk
bDYUwcQHqFI9MbdKO2IUsYNO1HBSMWpPZIk7K+RNR4zCS1B4ORHr45NfuB07Xmysi6XqqBm0r4Kb
WWSOzDtxJ461A5mglzcxl7sWDwnqNB1dNNkcbdeA/jQzc6T1Zeu81vlAwmiU2C9tu9SO0s+iczTE
nQW+R+yzNr6lYxQFaMgCp2GrDlvnr+MSnE2UJSNkpxOJi9hP44mHIQTi/GxM8TMnz92q7JWLfsDq
ODsq03UBGz6QKGUs74nYZkP3GEMVJCSQy7HJD/CG1JoTNCSd/DFH/auNYKnEQrAiYQJcLUEPUDSB
xgaSpwhdZE0l2WRO8XfcgMwJx3jTJt3blA0zlZ5Qp13m7kEvMsWx5T2N0mjOIvVLAF3utFL0G4YU
uckqswk8AbadpSjok0rlNLQCV7SEj9tGI99ayq2NKjG3KLi+7CoxNibswyNqtTPCAF5zS7R3i5OZ
gRtmWy/CPyUM+zbGYEiCPeoGF0EYoiRrE7XxhPuSAvqvtLTsm+/ZP+aA6JEo50xjXA9ngrCpwnxH
hhHEc5Sf5SLkj+uYOuhCe2uwPew8jTBllw9O5g78o7P+swRKz6ay8TaX5Ub01us4ki9Ad0B8aqDp
D7y7KC3xyW8MWimPIZNAo8x+JSY9f1bpQOejZl56pfz96Mst7grmrQ5hzuzEVyOUV4L5wl+6N/7g
d4qYRudr1w5gserTQ4QVlFxDlzhnq6/8ZzcD4R+n9Fr6AFJEK2D7iuRzRpb+Gc5pU/q8nyQRcDHP
VrrtDDoXINqvCKBvRmV+i3IPw00lpf3s0362b4XkzmlN7S2BAOCvvCRxzljMlL5jjS8QNo6HUNEm
lse0amH1XTsT8zPoQWyO1Ee0xToU/l/7DulMB+qIeg9r4Xuqp/2mUDBudNsGXe69L3pys4mvcGw9
x8hAOBTGW0FHu0dDDNrEZtsrSK8U7eOQFy/NNCtYCddj5h/38dicKdJDV1PSx015YT8/DS3yidil
YCVUtFqV9rcWCniLCOu41uevhMOjIHNyJAkdqg2r83gaonrz6Q5aVd3f6bNoszcQ1zti+5KX1WEj
BR8NjfLv4NGJ0aBaC6vqlsX+SfTykCWqhmBKTqZXgzjTJgCz4W7wyX2FU7VvZomPs0v+pk5/ZAcv
1p6Wt2uJ9hx1PUnXFuhcmGncccD123l8daGws4m/0igN2JeOz5WL3RyjTwwx2Adk/qp1ksDkR4W9
7zAF7WYDNXiojz99pJ1U2qM2owK0HGziho1mk0sB/jpZJELA3mNMrAOKbd7Ar9ytNJGg87pEaZfv
tasdofAKZ+Mao+R4tkOTNrf87ikF0dJVX4SN45FejoWiwDkpmzTe5o598Axq6qm5/ExIxqZvotrK
PlWbgKZoCrqAR1g2kxcHJdsKp39K5jfqRWekMxH9TNC6lH+aTOKR3wzQM755tP1qlZXWvnNSBNTy
ITL9otx4YiAreQ8cGuiMrw4JDw3boOwC9Eiz24z3SnzkbvgU9zuvZi0RjvvGLU5sMIVsK59FAT+9
2Lalf3UpXduPGoW+UcRdRPPlmsz157EKGaLNR5pAJ9Swhussi96Re7GTZ6sZKpnS0qrCX4kSls7S
cclES8voR+sUtaxeMa4RgYtN4j5n6g96egT9XYq/17QHzpUpXTe9j4yqeHHyDq3/XB4QXRhcttwd
nHR8jduYRVCPAtek4byHTe2T5J6HhNlOTERal82BSa0Kr1ayNhq6XZsQfK6jFmBNMZpzdifJc0Iw
a7QrCmLkJu9z/tQw3HemQoupIwDLky+qviDOkppBI9lETSVPiX0cMr8LgPg/6gG9CO0Pg5gEWHwO
OeHPh3BgCAvjCFVeZ7MtZBtawkN7Yl8vSFgrK29r2t5Tz7W68twxqMsq3vW696MM+am7D5sQ5itl
IuWmQgaFR4V7L/nDT2YeaoGsvJ2fgq33Vb40yPEkFjmtFVtcLwK9cjcqQF0mM6uiN8vA5wTfr+CX
JrIATJTXZtSCn6UU5+b09EAAfxF4PgZ6ihbfq7jS57pH8UlNcixYIqP5tS/RKtowrljwiJ7Xxdmk
f6SIOPXLB2KqDrcF21gFhYf4+mTR6hPR34wJud51qznF0okxn/83vWUEKwaFO7zWcfUax85rLX9p
0fRpKHZc1elMeQYOKG2bRANStPRcsErxXNN3o5344PyhIPoRRtq8c3KPGhOdrfMCoHUdTfcyRdOP
IWijMbXpCAgzrEbEbkulyXPkaR9uXj0ZQ7wzdCswcvpCevuj1LKXdnRvHhozOP/hSxSRQO7BXE4Y
PUMOHSJ1hqCwar+nWV56KXG1zY8aNXmCruaUhQ51IEnjUeVi3Gs35K10CWoYuk1mQlfH0zUcEXB2
9cGqo9+eonq3c/vfhuPo23cvng/o4tZRRY17OnBHpgXypElnCJpSt9bmVKtLpxdHzffeGkeUL7Oj
jq6/NNrbi61X4EAxbM0MvOgPgWoUPOn53xlO/tj1HXrIFCjToSD2AEBTc/nM/S2RZx/11muXYJ7h
7Vj14dzzWUjMfV9tsXISgTljFBCxx2eogXjoa7TcUXylCrSjX4Ho3TI7eKJqoD/dIlBZdU6M2qL0
gze50rpd3IdXQJEWobKP2V+G74kRBtKLbii1z9Idniw28zVmc0AW0jhmn9Zs687NdOkvzxcV+oi6
rACbK04yRsk8xtlrqDXPcP67PrW9zSTMJxcvQFRZB18ZdBqm8fsUte8esR6TxKNDiZzmDNhSFoHv
jLWhGV06X+cM8Zs8dznGDk0S5xHnL1GT/s76OVCLn1va4lWPUI73MdCrDJ+bznhAyr5Pg6atDMwz
pBGAIFZzOexUijWezxaprMyb/VKRaNJeRXhJOU76KT2OoSTtJNOHYNKtPwIYzeaSqJGNogkpMYvV
jOHGD6cJJq+5xCvEoGOSDOmk/i4spltURt9uln+iPQYnaAGYCqA2Rf/typqsKKjEyH8qlWthRv4h
98PHIOco0MiJWQ0OLa1m3u7RgZmS+ICkuKXeNOzm+S8AYryLUhaSqi/9oCF2kgbP79R2s71oFZRA
dnPjIQ1EHR9A9v7W6luPLDS09fRIuvIonPFPUTfNljIQzlG/PeYhL75RYfkf6Qla5xX7RAi7O8P7
0bywyMwzyo12FBVvQQP3BBgq7PHdO6/H1aqGfVbY7yaRBJvaEa+jm9wml16bRSRoia2mwugYErOC
7LkNYo1yeFF/KDh6dPxy1Zqjy/ZCDZYnHgbHEIaPNV1Sq0pGnxRVwkYMb9zpD7QdYs0f/J+0w+Fg
whrHRfIiOvihiNtID1+bxwOEnM9KSt7IKnezq6WhkJm52DfRmb6OaZ11oMmh7r2Vsj65FUo7Qh4E
fSvooGMN98NY7ISWY5HjTu77xd33LJKkoy7QUhqVBBAwynSLerrYnLZOYf0evfTYeuW9RISQ2/GR
WScKCI74oOdMoeI+DWnynle6ekKXtuoJ6TqxMW87CjqcXJFOM4c76nbuTZ58AIyDqCPZsKV2JroG
vlZ7KxLoYxwp3PDYL6XOljQa/CjqdFQw/ddkKX8rQzA1TioqcdPxomOKmnOFM2Kp/rbcFI+La/Fm
D4hGgSzRqaLZV1GQka/CMYHAINQ2sgHpla0siMyA7EtTcxvL6kVV9TZqUR773bzT2pbdMx2/ZwA8
RL2cQ7mX3oRffsto2ssCtpaYd+rI+YyuM/I0Nsob6+e2kR+4rp6RdOf7WAzlEeVP5nLDTdWzijzg
08h602auS8ITiFbQcogm1dZrv6SZ1vTNC0HFa1Dp8WrHioOnREgSme6+6PTmRPRhCdVHeaXRLXVh
i9SoYPUC9XJs/4tX4E6+DXjB9HfsH7FVb37qUb/VtJ2uaercz648Y4rs1lPiuzstJiRDzYxcKCXK
tTZq5Lz7FCtHWrFJk66iBa6jZzQL01timuapSvp9bzXRuUAf1xNXc82NxrkSeZtBmkjKC6vw3WH8
PDQctNdMi9wL71wyZx5FclTIcntBGOtEX+mJ+p/4Vtl0PdbdtcY4uAjKvL0uBqxxkW8wk1onB1b6
0o24Pa3SXU9udsC+RdLG6H3AueIxVXujgdJoG5q16q1UyfdY8xaOeUrpTh5+whtz66MbGzXfJUb/
KPXk7Ph1kGL7KX9aYiSoI7XeUtnpeIuTB4FRihW8fzMThZ6uOabZp4ZgiwG4/6poMY0wLu6lT4dq
Z05Hv/s99hnARj78HnP3FSfLSJkM2vnO9nZeNpyr6pQ5XrQBZVdHDxyp0TOk7iFOc9bCIPGM1x5Q
yqvrKtDqCR8eF4ZjJo8kp/awBeKcLPMXLOZnNvOn4ddJfRW9ODFyduM0hC4IcJsHZaY/lUNaHcck
/ttY3p05eN8lA5+l2aJr7g8OFeNkQs2QPlluRtyLjj5wBGUAFKTEdCsncg54YQ9mjhoEf+qawF3W
HgO2RHecv7L1L1JnyC3mO/U5T3UtngZijgDagAMpYmuwUXg2Mq7xRYX6B8D4gamlXZQsWIXAzvAA
aCWmTKqhSF4aTy0+g8oqv11R/fGGilsbc2y+QMgutKMo6b8SPYL8VmSSqytf7nIo9hsdO3h905T9
x6F5lKG3Wddm/wQJSnGk6QW+8PJTQQRlkhNr3DftO3Ga7Slqm3WHZ4n3KrnNmdUcIkdPqVf09gbi
qtjwX4vc0bYzSUmoeZF9tP49bdxfhr+yqpw/gY7ZTZdTITeOIKGqYy4ZKHBPQ2kfCMnf5FNenPsi
vbqIRCcbZsEYxadttu4hsc0LlOClzuyzlejTkQ7hR2Tkd4NbVmtSD5uRhj+bPlll9J2OTVvvzTKc
VgkZNatwSL6NJZXZ/E2dmw6WTA+gzGsuBCkQ4zCilT25AcqVR7saT2mYIhAEMthodjk+uHY3o39A
6xM/t61RrlJXdnvf/46KpN+Vcn5VBidmugT2eFT2XsToXcht/tVrYX7v0uJCl7tO4yfmuNEZDgxT
mIuc/r0384+Mzra1DMNtFTUXy8z+oqNJVhRgkjmDDhpWlX5Wt9t6VLdyr602pma7F5KbtLVb6vTa
MvLiJzcppZbvuomioY82uYYzym3KFhCpvVqOb67HkJu9sj+o0np4iRvhTjLNCzXpxyiz1NbQ3XVd
DMu+UcynEWFyOMl3Wbc82draIefbpHDXhH3n7Jv+XLFws2tIGytujzrPF39Jn2Ff1bsdktAmQE92
1LMkPg8dwvhsaG+uWxiLk3irPKM9u8I89bR9rYWhvymrveIMKk+OIQ96Mx+ntiW7IUYyWu3CDJgr
Ej2AM4XjHHTjgPqtH8pX9FT6JvcqiymAZd/Ue3ONWMZfldmTMXOLKXPMEGNs7vUo6ikhR8MwgfIw
FlTRVpfboh+tXfZEs7LYaekX3SBUNUd1uxsL+6Fl/SJ9rgne8K2PVqZ4AwvrfdyYaDlg1RK8dDjh
DMPATchHZEipdDQcdTLTT0PDjVfZpDW5EgrFQZ97sAxrY2Ap2IfNH0LfenZWh1a8/lnrmofp2y+4
81raPD2A5AJsjd4ewO74PFfojnQRUrxhYRN3C/WoTP/aZKg2JBT5RjETBBkuDdzIPn9H1JPvM+PP
H6LdYNCsV47OH3iVneeraj/FrMb+lgDgAX/EKfcdmjMtdXa672ju9/miQsxib4ukiDennQ+qxB+L
qOvLbDKxiRii8ZS6SLLEyOCXMJ827Ss6MmvlSO/Nivw+SDv7l1vF5jGniHJNPeGumKmlJTAKNKkb
b6QoEvwX/sK9dTJ6P98YqZkGTY+NtJ5tYKns1Qn5M13cuMAoaNz8WK39rL+AAURbvrvx0XLsmrl9
R230Fy0eiYqVDxyUIibV8C3Fzfzb7HB1Mesj94kwJGGWgQjHJ7CzBWCaxtGrwFB3WPqMzTx3L5qc
Ar3C665PJuLPljSNRgMlA5belBSibsh+ZPGV6kVM4zFqil+4R9vAy+wnuOx77tbxIjBNAsFxIGf0
qdoS3hW2pOmHcJgdbNWSh0D/9QxGNKY59YduH9DIqj579asNr00/2bd24h6WJS0osiQDqSABcNXb
It1axYAbHNWvb35J9GyYUKeHmOOHo2nzxq/5PddBQJ+Pd1Nmt1GHwLTTsLgit1pP0rzMGsIv3ZYf
gqM8mCfkEvqsCJ+xzq3k1C+G5yyhMo+q1leyphgZKLyNNHkzc0lHZYFTqxOtFVgEZXRduKuoLtwi
XSNEBME6Xk2CVmiNPSvxGvHHTEbbb5Vsuo2MeFmtQed6nWpEQBz3Q9XpjP5WzE0Uc3Zu6iZHHeyP
UeCuGPmtZJ7hpoz5yW+S99RQTzBvyTbPRUAfOZcliQdBT2lfwFoMAIYHcJkKz2ZdOM9RZoRbfEzV
Fg0pney5l22lz0nvOp4Jdjx9lo4sjp4n/fVQKFRcXMyDGeecC8+sugrij9Mpml80wT1giPT8LnKP
+1Ib9BZSvq5w7r0/9UeeB1lvg+OupZfHx05k7bajr8gWM2Nd76k31wDzHCHwBoRoh44sj/dZZoeC
oHpGv+QJRaS19Wgx307tj0Q+/ohdr32enPZq2IVDZVdxLTJ2pbj8myjxnRVUVXlW/IK0sX0SzKdx
cs3Fq09WQE3hNV2TzsawhTgvUaM3gk6Mc9e63Axq6v70UmwHN1LURjv+rvJiaz1imcDtiM189PiA
OMTdUay46RjkbkWvfmu2jV5XG+Ln2aBEtiDdVPaO2lM4IG/zWPKPDf0TdzE0L0xVSVyes9xTp9Ig
Jq/qKPUd84W69+eXQj+NGBB0iY0QCqfeDpWnoaZWxhM5F/lqQlenAdCC4ggz/Y2hVd/MJe+PaYwY
5Wx9IauupWhl0NkS5UL1NJCsu+2IPnM7C7A8r06FFucP6dBvTggA6gA7ROUql/dW11JY2jJ7DGVk
BwPRi+dkGrxT7iYgNy1hdHFqXWd2t+u/R1kLUu0Q1hY4s9B2mYukyCua6GL35JrXmuVt3S6KLkPd
rodW2eu29drLhK/9yNordjnCkCcf3R8M/hx+NPwjfn2OsnT6yHmndrimveDfl83MsoaJTdxE7Kcv
y685mANWXagb98yLHdjK2hr2ynjRXLvesNb6tznt/du/R92k3SW6d+Kw+ZY3h9pajmaPc5fdqyTG
6es/j/LKu45k6C5xE9p+SIbXKsQr8e9/9NF39Y0ljC3PLjn9+16SEk3hJLEeaEVhH2C8EVUPonqe
Ru1dksO9mlkwtrPtqAsI13iBwIkLqrhhuSTKK5sdifnjKRX9R5vxZ9iNtvhq8uYczo75OswT0fp6
9ekmRbLrGu5ZpFXmp7Q19Z1RdIHwpfmQWj7cLb7ydDnsc9MqyGbKXigusR4h8el0qv+ILM/vpuYT
ghs3BItOo34srVKsyxQBRY/0NNpUspz3CVWddeQgd7Oz0WZYd4utjVoiDSITqC3V/ZY5WrehM0he
B33GIWZzwxBOuASusjGKtC5RWnKF6PZw43PPh1HZIhDKa+81IbT3Ycoulm6X3LNL/ZAVlnzSygly
sa+mL+yxDo5UG9Mnk8MOsrIZUEVMI4BAPrxOmkVhO+qLk7N8GSZVFDSRZ207CBTKZaMmQMpDiyun
8b/fSIaGJBdbu/z76t9vxQNTkGE090mHCnG9xiFCVrYn2daXmmSYNJjtDmVaxn2VMzhCbZPBGoUe
16rRUY/dmW73R4W/MCSJn1mfkBehM7w7euPs6nbsDonhmjfkSlQMx8Leg9xkgczcHxc289fywP+f
B55hao/aau5a7m0bdzDJbZu84+xnOuMaXzq+byOCba9C88Zd54nyQovHGFRjb75CJbJGFXn4ExMF
WBgVmZJlWp0dVLobX9Iri0WnenHd6tXzG/MwRXUeVFNPwZrDOe00VfZpkzkT15/WYOmECRW82IvQ
AuLzklq+5MPPoyw0tGUgjBFom+rSa/X3VNnOrpVTh/FHWellDhkzUkQlDaR/re9h2g9iDm30HoKI
fjM0j33va92B+Ln2PNqR2hD565xtyh6vQhAF2ak6/zHbU9u5/oWJrUwDg7TgTTrL9lZ7ursh0IhR
e/ly0LX5uBBKnampXeTG1daqquljquWPPxAh5cZAs5bXfXVxmv+knv7ZL5qnMfKL8sbCHh+jQSNU
oEIllTVvDTEU93ZASl0VNjNf0w03SxGySyw1WB5OKWJm7MRHzeTwySobsFRU9dqebtfhhSkwP9lj
mK9CLxrvlvkCIa2fS97kjR7r0ffgc8aF1HDOhj9vc9lN677ErewJuyI8qTf3Vjbwyo2qj3aIJJJp
MZ66mzGsq08oDxu2KtK3zI/6VVk9ge0sE/95hJfa3HkpZ42t8/bHVtl+1pVxQDjj/O6s6s44LEWV
vvShGZ07dLZrBdTzZavu0ZOjuypiS7tGMpZrnYzeN4QrGk4zHlF5/9/f+/dTrxPjwWt9a1PU0ZcX
S+c3Acn7lr7iT0ZtiBiz3/W+KDmWsy4LqsYgrpK86g/dI+eiNqYvr4D5RUN8cupJvkR1TWeSxp8p
rbfJNPxj6QmLp+Z9DIMdfy8PMMQMNwPstFgMWb0YUuIxmiBqQJTVWG91MnqejAy8EvXrObX4z9pJ
ad8AO5ZmaeBzi5/ubH1onllGwhXvmbZrQKi2aDpA18a8fU4swuD+/WDSB+vc2Wypy2HlRtq9iTXj
/O8r5D7DhaDm6/Lt3BoPpY2RNNNq0ggJ82aqjq39bDnVdbK05D6RO3VOu1Y4O5qUtv+Oxhpu7fp/
D8mPJomyizMw+laGUd2sGhlSMbbjxcDDzqgFFpCrrNtJgTvipDUFiA8jWOSMv0fawVaE8RgvQ+Vj
kSN1HJNX/xeBBdLWok+JwTPMd8LajlpIKGKbEh/qT8jE3TK6tSqClfGjFzmKZus6ipwvQ+uQRHkN
M64kzE4plO1mm8v9v+/BnFNzpXvGI2rT//6VEqLoPOTkpFRqap4JXW/OradA2rFpG/Q4mZiCEkTG
3Aw/y6no7kug49rKSHIm0q29myGDQztMNYLkDuJMt/JNXw7ICtP6s4otpCy0RfFhXpBs6rcMLgdL
Z3+vEZDOXevvBBq5exhnSI4h8b9j/2eMnOXenx2tlgjHDQ3E3Q4lzdFzsx/qdZ3fNgaTJlncH5VG
l2LaO0iA23Cv2yHHdN1mz//7qMTo+/9+739/+r+PlswPRjZj3Weh/tUjZPDaMP7NjQdgY+iGuzOO
0z7SC8YaF8LAyXLi9Ibk/u/+bjUefneQg/28nMW5SSyKm6p7nNoPQtl4xWQzfZhOn2zmzh2Pfs3G
UCasZmzdzTOtOPYp0ocXgvGa51kk7TM76cQqmnDSU1Cnxxk7VQ/bRFV86gYIUc11bflApxaGt8gn
k9iDgrRiw/ieDeM/D8T/PFh+NDTdp6jaM6tlcq+gPi+DkJDkAI3w/JIFOrft9eCF5bmZbfsUCgPh
thh2bb78Z0J4uUwVv9n3dm04mI+s6pzn5auhdio4iNlusSoX7S5UnrygMZOEEWHUw9s9rf59aXEk
4nkx0ScXJfGFAeN4sf43UUjF+dMZwjn+u1RVQpm7X6E1cyT/2WaynKNJy9d7Z1+SPp4+2E8Qr8bA
qd4GE3dyUct01id5ehKzxyxkoPfosftFOeoRSz/XkUj2c+bcR07fMw0ERRAv7fZRXoCOGIhH3ER7
6SkfA2Mh9IxlKbDc3jm14lISAwSttidZ0XxUoRUuX6imUQQsjvYhFXF0KVxLXohiVielc3dkk65h
JR/tyOadj59l/ShjYq6hqTzQ4v/PIws+WyAzuSLJyXaVjuXChXX4dPXhQFPOAGbgi0M9A8NUdXWW
1UT/0PLO1Lb8v19S5g6UThziOtfbLmDYd37Fz8gwom9LekXQEXx2zKC46niciTSf3AuAuHsikXHT
9HBORQFPJ9oHBlW50UtFy7qxGwbC4p24+gLmQjSjxB59GCL6tt1wh4t2yke0PUdAqkM9qDekw5yC
g0eOAwu41cBe4I3gwsF0OQ7yYSM+tEz1u5ucC7ruG2UGu9DpOBCmDXkA+6Jg5cvF3nbxadvya0od
3K7trqnbb03z8nUSI1UqivIPgKTna7+wGPb7pRRulfABpkYcHycjCTBMeDQinZA/2q3B5uINgdr3
UscQZ8d/S8h8vVDuccatnZIasiPYH1hXbBhpq61Wo/Fq5IE8mi7QGwwjc8X87aM2y1MsxyJxSEza
DIsUbIY+cPDGYjDC2OyAgaINdWGtSRZlbkF6hC1u15bjlVCVT21h+l3Pi/cZ4RMrJ8Sbp4b8s7OX
f5vQzJXmEnDRWIIIPYmui6mtDARaQ63045M7imOT+iSmakit8W5vK+m9Gj0RG7oBbGqAABDV0/yi
eqHf0akXoRcOIXlUeHHl8KGyz6RGFBlNBdoYdpohbrt1EwNNeGH7QbCKsy2Xp5gLi9xMjXARHx0G
XVHblKJTUsgMkrAi2DsjBlfXTestTsk6C0nBYPTP6i0wpFy467LWy43WbWsz7OhKiFlVNOe7mhX2
04qcdxb3tcqLbKvF8zeXwL70vm000+s+bssTbrLnrFn+LWrXgthO8eG8MdTqW4OhWMy/lD6qQznk
V1JjKlIUzWjfKueZJhZtXwpsOzPZrIjuITRS4TxXw/CVRr62qSdwJC1u+DiTUe7aw5fFvqDJPsJO
jHHNJCYp0/VwA4+TbRsFidM58e/CG8qN25BU0+Jximt+0zD6feT6425c1PkAENMAIhr2aqNHLVCk
aSsaM+A48GnRgZVX0kahyVNKPP+nnLsPc36WDW5D7ozRrpoebWv6AYwuQcBd89FaxWsX2kAwM/Ky
yal26D4DgWt7r9d5tK5kfS9zq931Ib5CvfMQMfyZuRrXRtumB6fIWbuL6eqai4PPVE+JjpnEzlwy
YNoti6ri42smJz41F90ZUDJRmtjE7Ih2qHcE7zRXaqRPLNx4vUxh/BdR57XcNtJu0SdCFTIat8xR
IkWJonSDsiUZsREaGU9/FvSfqrlx2R6PZyQC3V/Ye+3D+KZ633ux4o6H263VvqEO8cLeu5YCWFCZ
Jrs4EPGzcsW0k4DsF3mbUZlI7C0yqtpdJ67aAG4O98o57hC5jUhYpAz+tXO14im1VbqFCDDM00+V
VsMq6HtEOjI8h1GL+YETWo5UPDcvLX4k0+CLQLrhqzQ5ec5T7FvWJo8qY50jV7y4wuOgruH8Di3D
77z9g2Ui2XqZ8ydHNL/vGjBNGhgHiKBy6VndzR84AjXDH/ceay9FMPRCTIna6yWNsUuzNpYBjC92
jNoUOgfIhPp1CLRtGvNQ9thT6tY4M0OxrolLcArqO+xTPCNS5aCA8/ja2tI7Y3LYMCB4r7Nk5FjN
9i2SiSsB18ec0REydXSlcAEFOxPkKjKsin1OLYTtz9epy8fmput1vBxogz6B1F3RzAGOQSrSzutk
fGZXUaj80wB3iB7+GxBK8/L7g0T/7RKq8/z7q77NoNiAJNj/1tdxp1uHqW7/Bi1MuzDV4foqalEq
a+fJdB0OHd3hOG9I1bOm5B8Rn+53ZOvrIk/cT0fGH02hHaHPWW8cz4CZtdkcN1+autcfbKeQoBD8
6MSatji3kLAB4LfNG7fGMg4T+aV37dJNRsX/tzg5jkzeM1V/tZh+XqWNADJLrCcYWfWzjIPsmbl9
EumfYOvkVxbVHwmdyuv/d2H6eO+JqUFil+TkKWj13KlF+Me8IE8Xjum1+yTDMRpkYbf9bSH0ZBzX
jI7s5e+wJ2sT+Igd+kTNpepzu+RtosqcnRx/dK2zdgnSjJVu9fUSTrxz/J2o4ArM1aLW+ZuwPGms
XY0FOnyCMKymQV4R6F9FiL+omQb53jcCypYgu8rmxt7EdVme0MCtSwucB7QKdRr1qj79/uz3Bzfn
/z/COQXaxt1bdju88Y7CcLKqcO1KzTgm6cBGqw+YxIQNC0Zn5OD3JsWv0a4u/Di3NgR9ust68uyb
bTBIxnOEoT+Ynnp0yZtcYlCnORe5x+hoqv0G7NY8WYKNzXL8fYCN8NwYyr5EORqmDM/FQnCe7n5/
yarMvlBXDmuNdBMGLXNFGKsDGhq3XxGt8WrXerNTDrEWNpkkhJsUZy4IuqDfnybBWJxN1/gT2DY5
KGzNNwnt0SIKI+OUzD/oQZjwDZpNN6AV9kwYxuPvD7E/IBL979e/PwtMJtqY2GAfhNXZSavg6fcH
Yer//zOn7M6aPhqH39+vhc8d+ft/PVjmi2cTSA6aoWH+hsmLq3xgNTn/gIJCAmSfK1jGIFAbwvQx
DK5/m1mee9f10g3Qz+RzxhUyW8RJpZz6IqVzN8IyeUugOkHrGdSul1H86hnNlzkwMmJtYK5ydEZU
ALa+wzZuvv3+cpCg1Hm9biN3GlYHXVE/u84NmV21T4YoWdI+pLuqxqIaGY68eNFU7JoGd29spvkF
Wl+/JK/LP3SVtTWrYngUjUSPaTndwRdCu9iJZsJPK2vG1Jj8gxFBnGPbf0stB2kZqvLFYTC3xSbu
7fHGAPt1j1rP6vH3Z3kxWrtxDN0jWhVrpzGMXnaeghA1z5/SMY/Ovz/jX54RjsuqtxAqWWaB1WFi
S4d8tjqmVgPlB2lnhf7BQ/I0TyFFHKR7NVmvLs9jbTrJkZ1niTJJRi4Z2NZWmlm2qilH3pVmf7Oi
MH6U98iLUqFxzLUnrda8O4lIDG8K1gcmU/Lf7+t/v/xtiJ1UcuOEEx9Z2+7gQxgfwjq5tZweI+Ov
vQM8dE3wj45FTd1JHJEvCr32onBVtRt98ZOZg4V8L7O2VZZaaxeI9XtIWRzryapFkrX5b3hqFHKL
YMx/clyqpCoxqmM4BP+EK9tLlA7GBTbOz2+jTIJasKrdnmWaZRsIVfUOupvP3sTPh5OIPRrH2NeI
tgKehzjECisxj9bla0Lc7qLUnIHhnSVfPVBxKzvG89GH2rPVs8kzw1F+VXS57JudD0kwGExCGwJA
gSU+pX3AK8SHl5S+D3y9lP8bKM7nY9fDhMF9ynW/G81S7RhCyB1+nvhmzHXhb9vs9fGG5LfgQ8Tk
nwifl1hN14BwpKWfyuoxpvGfQRrWj1fhN45abi3P9mfukXobRHhQfYBqDgvpGr9O9xrbg3FMuQcX
5vxLTdP4AAJJkaONbBWbj4Ip74kal91w4QWf02xsn+eGhtE2y7KNk+f//gRIqeBz4E9YBpkL/3vh
DTPqlpBA3n0wl88ZI7Q7cBGva7v71NvmRYzBlYYF24LXoXHIGHDl/X7MsKDEcz8qhcMH5EAr/d/x
NHEgfYCbNFYmGCDW77OG3E3qZ0q9+plpuENtNbe29Ui/jZKXs31skWfKcRLrRI4IFkoo3FNP2tvC
04Zoy5EerpoyD07G0PGhU/HdEo3A6xoYyOeYO6fAsXnswxG1J7wtTo+U4Kvb/PRjWTbfPK1Dgzu2
y99/xr2AzDdpgkMazsyAqjCPrpvmKIrkKxPcHPyQkl/AcZdgZTBbwsBezFSDl8bH5Z5b5vOEE3Nl
qgDuFyANTKSAuWoVOQih+24bmAOG+qJ1WC+ifB0wCa0Hr/004WPt+gjXQ62H/5y2ZurHX+GPo70D
WOKokI1E7sQLty0o2+vqEGiz3y7rvobOuo1j6e0yXPRd9pR6qXZ1uhHuqS4xDMiXqEEtl/YMyuyp
22MUt/cGUd8Ll+dg0dm3SE+7zVRwhrlMetfV7GoY6hqvWw0aqqqQto4kVvQadJWAcbCTlitMzaCC
zfh5kHQNhF+9s5SucfujZEfPny+818HX8FTX8pSoPlmDucxs2wTkZKdY/nC68l6sba0It7pOiFoM
eHIhx2Afcsct+8mjF8WK0kdxvFCSWVfYx1vk9xUuL+NuClPhZYo29mTq55BiN5t0sWaw/lmTcrWi
eWfxL2YwGesgJ4zEkgp92pneVU34c1Fy7oYU6tKUdk9kd3VPvRFdCct29nZrO+AFPR42z3joPSZ9
VE5yZemIi/2ShrXXzGklpH7WNZNlv1tOG9q1EpnktGL7tQ4M7yXkPvtGXJQRTFb1RYjKxnkpXNPd
4qlq11XeEugGDCdKULgSIQKqx7PgPYf4qefoBQBrbKSqZA0lHOx6pQ20LOo57QrE9yK39hacedxB
EB9Gm55T4VNboTBjyFMiIGoi42hYwSuAtDMy/WYv27usEDopgF9xdmJYWJwMPT8PhTNCyawOKrDa
dSTDbxddFfMOPd3hh/+rOdUxiBHGARsGEzv8dBZNg+7pm2BgB5qxqMpK4yu0wg2pBs/9NOrbHJJ/
yjOwUo2A2h7ZO5miLjG6q0+fiH8K+5M9e2Ed3dgWMAs2fnIJK57uhD+ODP7ss7eZsQH3wYoYgWo6
fmSjDNbaXIsxfa3RMZzHod05IGLiCItKKcioCPJPuy08BhX6DhrUWreHCmP5aDHrLLamOXlrcwDo
nZ0tH9WBpmGRCRsxi1z53UALmm01BDuoSq99Rch06bT5ioqzXBQAnmglgwMQiwUHT76VLcAlyGM1
k5yIo8L4yfP4fQirBkEZ4IHI2cUxmCyAEt3Siw5y1KC8mW61QeQLeKsK//qGXGZSz061W6AVb7Kn
vnOrBWgNivC2uiJkm+Xlo7PFCUeYZD0lm9b3rF1UJFtHluZGZCz1+0lQjwCL37QzJ2x4qytyIZQF
fnTQm3ET2QuP7+N6mIAN5ZMOJx2hc4aLWwd8mbFfXZToebz0bYgM9E9mr4Pa1xnZ6xE5NTNXO3T6
pyoucICT1OGZ2t7Qp885dsEtXTKAibSEpKOClT7qKOg63T1TXd0cI+53nqqTs0coaFSCmTTtjnFK
R79REMWCsSSCqNDk4GX1r8ZeOXyac5K4UMxCGva6gbX3PO+CTSA4Z0ilz4hmH6ifiq2OIqF3uWpA
keNN6JM9VsqfTAVnMYxQomxxJm3yAc3usxHRUQQjAIRsJUrnq/XQoqBHOrkTBABcLsOWojAEBedr
5oMqatxaqHh4T26hFbz0gD13pQJ/Z4ZkFRTeC3jDzybC7e2XxbvKxdZzoG2LFMWKW5Lq4fxLJwmG
S3rbClUrQ6Ti2ueji2AMjFhZb3K8PLs8qq2T2Qu4THf26BYRLN0P6oEUbb1A2DzV6yiIXwvb/wuS
AGhuvG4Z3SwaPRVrlggMm2zYnjGvq86VZnrZu5XGPyGq2cj2+cpjTugCFVQlbHdldAb8QvGQFJ5x
dcrmZ9Np5F+uUahO0BM6sy02KbGDy47qbCGPZTG8KnJCN3rlPlhKbKIOr6PByx0XSb1yqHXYK4b2
IpvCSx9XK1rYZ4aUh6r1zmQjYjfNAZfEOR+EOKb2hlLkLUPav1FOSxbJL5GsTdntl8cy8+Ceqc7d
2MGyMN0fIfCNt3rFpFy3bm311SeQtvuangO55D5XQr2QJYJXwEoSaikzeQr/SjzOu6J2X+DELya9
SJeUOlxKfNymzazORAuyrIV+qlHyZKwRIYVDyOJfAp1TLHmXPQ/AVDvZMFVIGegAHi971O7FlHnk
XWaIVOHfHROl2NOF0Wby25ZWubsgjmWzbbLDaX19b2IRXUFwflLDDNsVaoBJWCIn6IC0NHCzmJXE
/DeKNEWAdAoTKki+0d1K841voDcW8x8kjsZXS9QWDiIFcz6qAY16iFBnG6TegBPRCUthAxth8Fgi
Fa0ZdAALr3uvX4ZSf7eiAe33jEdTxr5LjUMye2YyK9/yqPP+ldjlSUaJtnls3WQZIL73cS8YyImZ
3wK3gv/SsLLtiXfYkhyG2rwk4De2vmM/enWaSrHUbFYDvYH0sH0goMTuSHLpoCiKJmUfpJn+HWo/
eAraYE9uaE3SRPXWECL0PGbt1cn0fWwwR500pgGtwYEb1V65ZKO7nWzwYV2sYIC14zp3vZutILoF
IQEE7dgwzAYSaZp+eOHun++YHIg56EfalY5JfI2U08lXgclU2qictdvb3o5lO86NjtlsZVXvmlFO
LwZhn9wzPgrTyebPJuMlidJkm6Rm9BQ5Iluw4wZpUzc/Cf5cRIlT8VZlj6zX3BMDClvuqwRC6jBh
Z1ZKYRSzx4PeCvCFo9JXDHtqOJM8uE47YhBvyGtIolNh0oNjwtC455aypmTCaZKZVswMFslYmtZ7
o7WPgjpw3ZnjuamwThc+Gnks/3skZdVKqx3sEm6ymS89Zu4IiPElrIxp+O4txlGBExDZZYplMY54
n9NHUoOHy4XxEXb6XxF98GhiAndhCJnVHDEgJrnN8cSYvnOxQvdtAm6MtLGNdko3EGhG7tGq0lds
eVQik8WMXDVAs9Hm9KlLXe5/RRPwz1Eht0rzJ862T1SSiL387xBuYiBzZr4Mxhe24wWLkqYQG6QG
m8mDJ1d066kx7nZJsTXVAtodx4rBYsYSEPjjhFEQBv8lOHhTMgfXh8a9oDR4qzG4kXANMyqGs90l
KQH02HlZKOasZYTAD5SMdb5y0IVnSIk07TUpDInqB72NaLS3EW0caZ19tibFKjYb4mm9ZmG61KGD
s2T/jzlzaIpF0OabHrATk2TUYWR2L/kcy6VP0tXK8LQev2ZdLC1DmU9RNNy9kOWIo8CoIIvHsxKi
BjM8XMRueu1rLT3o/ijXWCSnRRYOH9BUdbacyaqoGDsjEtM3bRW/Wnb9N8j0ucmun/U6/JONT45C
4jR1fxoPwJvBSmcZcFBRTEHayRFOk7hkMONDluws4LOBUPe01xLfc9+4COLCc6CQP7aThcmaag9r
SfMlOvw8lRIEtBn90lOvqcyuhO8+aCDoPbCPuNI9O2NED4wDSjPxAFbwjhS3WRo6vIx8cCs/7W4a
IpF0LFyebj/eduCsOOQcUI+Je1OD9prWHp9rj4G5Hky56g18w0iCUoXWytM1jh1buIvWBOpL1oqh
IUzG4AiRUi7viZhAahWh3NfzqW+lmzj3NFARmFd61EgsLRfEuWBt6Iy9tx9UdYsCWb4mjv488LgJ
PzsTNrcEdkcDTU2SsPbN5K4Za6xkFTWndsKPsB0845yn1lcVSWwrMcPg3AzeTPs5C7oce3IRrpSu
3Sx/IO3Z5FC2rfPgJG/4mnZIHva95r8mbMMXKs8+iSfBvd3haDMYKkTWRkMJv/D2HrRlsn+aWcVI
uG7qIpMu7KNniGXC2B5fsyJvCb15SRauyd8YQMaFpfqEI68GCJHdWkSWS1+4x8o2ecJQ5FGeNJuw
qPaD/eHyXfXlTDmJss8AxeHCiIFD+WLge9ygMYxrYKKmgjA+oexvXQ23LIgjKER+91OP7RcBT7/P
WOOWrD/fHOOZZBD+kAltqWksojIoQqXGB8fduGDqDbJUH9fC0F4t5sOroUC8EOPycvvx6AIZJOGe
HQ27D6ufn9h4ZzSA/bPW5KU+mRHgya6rxn04BTtblF8OdVNn+7OFHvt+41U3uM4IQP0rd+Kw7bHj
id77EoZxswKM2qle31qREB0bjlcMPCfHsv5EYbENKvpWV6s/ES6vdaG+7bEHsePU5baw/5k4icy4
dfZ5Nt4tXXxwCqMv9FeEDy1rVqdhVV3MKmn/0h5HmESgq6CujFKCHALmsHSAOwW5MkzpaEV76TR2
9pAFc75M+0LwPN/5ZnxWOnuauBkvReSvqBh53O38ZwRgtQ4qAnMCHU1MonODTkwSafaGNPscm/5e
0/wsWNU5S6bsPBbI0fQWhUzLWnJ8t1NWnbry353R+wOk4p/nAfbg71NDttdU/A0rxF10qJVJkXvH
5EounP7s6s6wBIdoZHhUc7IaPVD4eAZfq8T/E/iOv87Ue4qufkUuwJ8kBk1JNsXeDs0v1LOAJPyT
PzZySfLfhAyEpR9dyNCXj4Y5ExMK8Sq6u+115Dx19alhTaAFDMd8jQV4YlFJWGWBR8BFrKF8UFod
PSq2B1aSkCPaeMelbNCYs7zxdWLQCrxbXX1zXPyNaHOLWZK0mUIcfBwMKyiSVJ4+cmHP2CKQyZ+8
2nuPy0NvG9di0C08CvWRivoCHg5LfSgA+bhkI/rwHgWFrgipDAmgYzlt4+OpqVmKP77Q9u7AnsuA
crZ1YnyDDhy5TeuGmygcv2sGGJPNy1RwBKGeO+V4WcsSl3no3zJdu8p6uLReY6ytkBiMtkbZ4tTW
T9gkJxV2lxQeouakx0QGP3Z1IO6wYoadf7cRVTpwqoJBBR3edx2SIFn0cGjq4NCTkL3CYroCWY4R
XXdSyPyMt6mAt743oLzQsrPEVjffqW6b71xc7NNEndBBbQjM+Dgbd9OeW3HUWPFix/zMw/o+2vlz
5DrnVGV/U6wF0azuYkcZcojpQ43JcjbW9sh9QS5gEKFKUH5AflbPPWBHRL5g1kAUPC6FaWRLy/4e
48GmZ679Rd0sZM0W1iWVpdC43ikMzm5WfagrMelsbrlZ0ZlWW8iwL6XJeGc084rZzBMLZjKAmrpf
A16+9R5IHRn9I3tUYiOEcWMaCzFQ0YW4BKaJBSjqFoysskLRCDwkuQPCxBLOJmPRhsmHDtq8lUhq
ideCUJk8l8zdFp2V/23eenPtRVQcU0vCgB6kO7sfuEcC3vGSXHpUMzfCK4cF4pt75quTSNs3XfoF
2hTvj2OlD0ggtG+x8ZWVAK3Mwr3kAwd8R1yhGz8QgyOuTDCljEZ348W/Znn9pog0wWBLVzIn540t
ZgS3I3vAzWaTuYawrPwYNA2ibFKAPSI/x6SoRjQEOywh8wTn0p+2ZTkbtBe3LvADAbemSt7kMKqY
q6Kid0m7LaAmCjBbW32o7okXzyl4mNcxq+9VLoGj5M1mFMbV7igFhz7fM0gFXGPnYjGJPXyrT9D2
2iRZOWk1aRVZ+rcU5qpovGDlpKz/HfM0UW7SLIEO8XJQTjl+rKhC2i8SDrIhlussfG+b7oQX5eZa
s8ogcD7nSaFgtL1Ae4wC1W+6hb1B35vkX7qhvQSdBqMm7H0YLquU+B4g/D1GfaQDdVce/Cz7lFBB
MMhidh7ZIuZAsg9acepVY6DfHy9jlT90SK/rWp/Ws8aWeJoV87Zj6DpfMqtWrRVcRc01VbdDx+wL
HsYEa7IbiXRCbYuWr/xXIcDpO3gfsW9EG1dL4VSUD0daqDQsWnBJNGnjFbtaS/apKd5tdkAOE9uk
TZ/Tpr0nY/iSGvp5wuAyX5adUo8WdSchYZeh4mT1ErmNmGJVgXsx8NwcfU+roFyd9ZS+hntrE9pu
txxI1lDTP6YPzICDgWUqTICqIdVWtk67xm35Jme5YGUodvZ58ZYr+9rovFwjly6ns9zEuGHZpu6D
CZVyYT/XjZswO8eNL2CvjPQsMD7fR5+qoVKEsoVa1K2Zox8QxZs4Q8Y/rfGXmVDF2wxUKTaD7RRn
D5ILJBNScS7Iw6gRIp3KNvksKf3czD175NatzT6hONYscOCq51RPukPogjAvgpUrGutgpPkOrkK9
TDClk2cINwkWU+5qYJ/iB7qtR1+6WzHqe2V6X4kb7JOuuvL9OKGbe5alNy1jkGsYXN/NOJ918VRQ
Cf6nYPRXo9acGAuRpdCOx9h2fAgpFiF94qcfib4oXXgczXHouNYp+d5aaX6VNlqLMkDFH9qobNks
htqrbvGiKF7QwuCfElX2yuRZjL6N7sYRVEAh/HodYkCIAhfvAec9KJ5RdbcAZg3s97NFoeTHrf6k
uTz2iN4wHbANBweVr3LFfz+Kp1sadcjenQPPwjd6d+wH+EphQTAW5P7LjbHnJH/pUzTO8cBSfQx8
+LsK4Fk/z6cn946+ic2U2XI+ok3pDO2C9oWRX+A9zV/HMBAuC7yxlVAiyolbFpOPBbwGKxYpfymw
NHynCOHn9yJkDBd5n2EQ/9PGxF5b3EB5VoLT6mTDo0d2VUlF0Bcx7i4OJ5tuRXOB5DqkD5CuFMY5
ZSsubFwZp6VHuBP0kRC+dFq9Zikx69RQX/HUnNuChTd91QIyOtRYvAJTOMKap7oIbJ+pCU8Ga3E0
vOkuUv/sqO84g2aokj+pdSEGvnErjLlgmy2MRKNPJQI1BwQGFulGyOfJaAgKsLGoGfgzMI5XFuEB
Cm3eIJ8pcmc/MJFL1rXnNGSg5B9qG1Swr1N2lXn7RZ0yEThnERyOlkRty8R5aOV4FLLeFCHxPzrb
UkbjCaHpmR3CIpYxqypfXabyVJXdF/Ecm2qWe4i86rY++ZLJlO5KbMIQ4hC8cK84kf5gLHFyyurm
284ehh6TTKKkUFjPFt+1WxqALPoKbmBof1TxSNSVfvETi8/MoB0FLtM2+VuQBrxqDG0XbnHw3ei5
MrU/TYVHHGqXWXlv2XdWwRqXFroaoOQ7jEjFSmQ5jsuqfxf5vRPtYzQNbysG89pGjtxggkmxLb5p
CbgDYV3rhMhapI1k6WEv7433cA5kzez2qBclLH00yFY2hCyRqhfZCKLY4he7eOR+8SdunHiTaNmJ
RGCwVghgl1ab0/kz5mZAI77wCy7NRKsWStN/CE7gGzvq9wHtXQA9cplr9Rsz/88+iV4IxyFPrriE
I7GpZPWSVMZ9pceEtkrj8/drlvpr0XVn2nQcRwPjJe3Jm5g+uzPzx3Kz74ln+eCTw42iyrlm2MfH
gIGK9KXDXL/59IsoX8PJkITOXVA433H+4O9Eml933bEC2o81ON/hswck4Vcvrt8ucfAQy8X1aNbg
aSiNIhIMQD/Fj1zhIu555rgGW/7O1HFpwyscpqo7KT96h5nwyBvoXHHl/RthMrEw9R3jXJNA1mkp
0fLCPHVwdhl7IX3Md1JL/+oTy29L7kyN8V/qpIjj8CIvMOO+VW30zHqS6DYOBOOnlMWnkuo71EG6
ebSOktEn5Icz8na1aGv3p8+RsBSKymdqAM+74zPKPQKwMxTXKM10CZBr6LsXpjTYamAdjmm7AWLx
kkKjS3G+U+Bf8Wb2GwcckokjxEBlYV/0BD8MzMJ8x2gZD5HOInDM7mN2dV3tYZoDIxzbOIN2GZhb
s41nR8HU5InMlCVxsu0qzKIXvxInmnKwlIFxJir5Zgt9Q8DACgKDtpslpCm2kVXSMGMLRXrBOC2o
Dad5RbLpg2HpiWFRoQVY6Wb3qPl9ETR/mUUde3wI+8DT3qTQ9/OLK523wkCnTVIW7Rx1jktAsM+7
viAWHh16p907cowXwmN15dXFlZj3b5gA68KGh2UXYMVpeOZM6DIrntG8fDl5e8h1ODaqZPicJuHG
DdOV6DTIwz3SwC68Q8V59bLwuzQADIbTXHgXFPt+dxuridYkeckHxJbokBahPuy55rxFwTfX5xwy
OvOB+emUy5OXk8ihZ9HSlT6vjRBbVG7mdsSpWjsUU8V4nvl5C8eiv/St+BqU0CcoLYMqvwVMNylT
gw3wlHMWOlsT0lctmgvEqruRxd86NsPJnL5yYpKWllO/sR+7a7ZxZ0d17Bzy7htaAx+PL9XHyqPK
oygWN9POvwcLj7RgeTPMYR5J3N40CsLR9u4q40gyewVut7PT7cTSmLnYrkN2tiWhRN+EhEkw6Vtq
/dR9QqFd4JVe5bVhr300ucQmjpfaKf824g7v6sNBVQZMiQGdltWHiMOQPO5rN259PZ0Vi1xKFsIF
JN+EmEz1Pu4CjKbxwWDssYpccP3EKazLht8enUdWFM9krvKb7lWW0Vs00mH3br2fA4h9lKcuCfc+
me14/9LOWmuMCbj8uSyGiXmYlKQZQJt3V5zTz6mnrXWDEAMRMrYk9/o4gAwqiy9SqlTi3NGYbawm
UqDHo6PTtLcAD6NIh6c6AZfY+tMpL7Vne2sJQvpkNmrMishprTtUiln1R2jNnegg/RmewTEtPefJ
CzpGPtK6Z9+sDfmaqyeOIsLJDfNeh9VzMoEi9S6YupDoesW+6iJQ4ARD4ZMBUqX1K0JYUfERDOiW
cm8Vzd5FKBqMF8snXiV0+KTzDgKSw7pWtKxvYLuXc/z0NA7pCggFA3qQ7j21Lk9MPKHGwVLWJcVb
7Pcu9upip7Xwi0tOcR2bD7ZdRHJdnb0bAPTSAdDRkHKfZs5IMhZe564aNuAuZvVFd2voNLaNMWa7
lAOVKwJ6duJfTQreTSoJJ2rfK2pNNbEJlq27sVJNW46yOaPaJCya7Q7X9k16cGo8BxnW1O7nVGdQ
ILt8oKpKY/fFM5jbFe6rm3KmVZxpWETmNL7sEcZzWKPAy0sVvEJ9i1zaPNHUnCyvVPt5P6BBSFwV
FlM+PBYUABmtRpkFyykhw6oLyZkoTaZVkj0Pbsxu5NWHZAy5cDgPWvJg9+3tuiK91WVhrDqh6OLX
gTtFSLk/cfYwoBsQErUEtwDTJxMzq7carBjdLg+h3CKJQ9qu/1PduZryz6qX5SbpC8A5lkFkWEoD
ZQpAGn014MTpz3BRYH7i5WdRSuYDKxll8KclzomuT8+WN9VPNt8WpZD4+x2JOCXDx9YqN7Kcs1X0
nzaEoYFX4rFTVsWL5/Jme9FT0oXfPTKfc6vXh+4rbIC9psYahy5JLM70FQ5hs2U0/wgZ2UWh/Ogy
HFtegR6zrswjkYHVBnT0TZfSBOaQ/2S9X8160XilaIlGRYAuIv+2mPOXyy/PjOhK+T9iprcrenaC
wIjgA7E4pTmPk+pbV062j+t3o6V4jQAlraj8D50JrIwSxw9CGA3aAUTV21gl9TZ1PlyNIolRJmII
swGerP2MPuYPqu1kySDYcaJVPk3PPhRU2m6YjF1za+Ic/z0h8WsukFULXI19zrdPvsuCghD9LC7F
sXAOIp8VuebdQSPFA8W0qy6+2roF0eJSjc8p26K0TlAnIfc70w3p/51Y+R/TsrZ95t1Ry9+59+bP
zCG4FqkFKxofK2RPgdGFcH/zPWy36CkoOTFhbBiJQc0O6UcV4o/+BrnosydaCrkeO4MgRR2bEUaK
Q2nhozRapFennVjcevIfyrJ2gS2Qkz74LoLKWAUpoURR+J3EzIuhNhDll4HfmpOq+kZxRWfyYEX/
zLRD8KjB0rTZn4WlaSwlzOYChaOyymqp5wUOOZT6wkOcg4I+aYS/Cy3Go22OjBE4Yg+tMvvbhhaW
6YiXS9rJzVL1d6oZOw/NMyzrlgWqe7VS1HAgP4zBKVi771lu8zry+iyyOnlD8zS2TFp9gr64oJMn
RLtspySNiJEGFtqOdhXU/rsc6tvQKC5Dm6GvnzQvuYUtmflOvUrLBhGWX70y73oyZcXXQqZF2P/M
I4F8BnAm9JsC568TU5lIkouWWQ3hsSJ1rc/JjmH8v+yd6ZWewF78Y975MmG4WDTDwDDLRdLuqnVa
A/gZgUkUk4kAhvzypOkv6KKBoFOMNAG4wSr8V6X+kdXhsearhG2QXdKwujKenOuUKaRJV9n0Gh2B
8sPMm5xrJyq5mwpy6PyNagpUIiOTvQSzGC8TEA7nnAcmDDG8Ik27IWNNwyyhfuLkPRzx3UAcWqFw
uBOvjr8e0YKYbhOmSMRcr27FIUqiIXiuGST+GOvkDvMQKlAyMkUp1N7qqAVZIcYM5+JvAlQ2SmO+
I8A2gFxEydKsbEDniNHzmGmUQcG5LLEoUYyhqsvrivRPec1JzIwFKzyjhLk/yUFf+5Drzbx+8BLt
0tgYqUHJabP0ezvj3Or8n9szH6/c6cmezmY3MY6o/o+9M1tuG9nW9KtU+LpRB/PQcfa54DyIEiVr
sHWDkGQb8zzj6fvLpKtke7vrdEf0ZUfYDAKZAEEKyFy51j9gghHGIqsOPeug5a9qDmEjotrfjv1X
AUdfwktf47fqM1gXWI3OgAk7h7SsooyfSE+miwaVv5XSllQeUfgmwLQRsG+wXAxI+gw9MTE5b5b/
JfKdCjYnpl1aa0XH62ciP0yOGAOlDHmJcP5Sa54s9S9CZM0NUmh6Ra2v0jiRp7Bk17aB13nL3CgP
YXNXNmpGYcK+LXFaCbGcwmWTmj0zM5bibQO5CLwIV4WGU/Y0uqSwO+cTJtygqpJyTUgDniytziNo
Mb6SQy3OaDb9aNyMJew1xFJu3ZYMNULBn9UoUXZpb927UfaMXhPCZvO5tHqU+SIQK/r4NqCRHAKY
XHYepesSdyWqJP0+Ki0k6DBrQf8bNSdVnyjyURJ07Re5wy9zxJSRPO9ZyTkBekSoOTNXquFtIjIf
s3blhXDBkfShzN/gHZzb1i5DgAIFOgI3vlTiffYnq0aLZunl/G2H2TwYKOT683xrowO7Rs/hwbA3
etpjpepbFUULj3J7TnbL3Uft+EyuY6Jamj7r43Qcya33kfGJG8wjaWUhuxAIOw2488jnPbiZje21
F99hAY6sUOWeAKaOrH4BYwVUExo73lHR+GR3ytJMyA1bKSq06XDDuLnqtPkWA6CFbmbgkZHHIjyI
K/xdDW/lTLcjfPRMB/hVksZtKv+2UsnTIQ3weST2qUKESXRjvJ7HykBWM0/g4oP31Wyw/iZluXyI
y0ekb+wlKWDlqHno+iAKfqx0x/tse/Yhi0kbUExB2UuZh09uyvrWiJ7Dtm2FA0y8VbHpee6QSY7a
/GyPGiymyiiZOZRxbRCBPDL0bfxu3iuhWzy4GA4eQp/abTmGxbOmp/eTgeewYlrlcYJPcRUk6FSp
OjE7tdpPXlayOs56fYsUp36aS1a/eo7mAetuC2prWl/nYdnsyVsRcI3+i0WA8zzgTLcCgGsclT6r
7qkrQaa10+fUKw+q41TLntljn9o9RhX36KWqB1sb2lUdgez1eh/2xLde8K6zDrlZaLFXDTidZYMd
X1PCGo/g8iZdeTAiy1qZUxve6DPTdJJS53V1567OnexU1hXagFGmUCME6MMKvbhhpli7E2EaqCvA
JeKHJDPGmeu8u5ryQv0ofkQc/IJzYVgYC7dqjd4IzH69ix5qqxK8N1gGU4H3aQTalmoKJqqkze0B
mGU0wI6neOBp/kM212Q6vPshsMND2hqvnsH6DdjKHYwxVlszYFdUYhwomB1S1yqaM0P73PtMqjn4
BnyNEaa1w29WhP4SSAbc/SC7ZRpkZO8+qJxtUlL5j/O9kmfVlahTDu6AuLabPGtwqtYo7foL1AKh
VdpIyzexIAckW/THvyB+0a5b8pJ6tZl9Ndw4FT9Q0UQrYHPExn20Rs1VrC1JzRjeKXYzc+Vk4N5d
knJh6D8qjvoZBQ3EifK0XyN1aLn7ksrcKrJwrYjm4tWYwawDpCBtIwg9hvUlsltkVA39nCnG50o1
uCOGk40j9s6IumIRT2iSUhIZJ/se80/tPBBgDvlVaQbRba/YNjaZmxD78kXhAF0EPKLjaUrym0ry
tMvR1LYLkLrKiPtPfkjL4qHWkFRODyxc3WWpGPNmijXIjUkbbgaAwK6FdLKHYqk66fjTm/US/Txq
3kNSwe7IEDPAIim7gYtkbAFJ1PgNzsfQsLSNH1GC9CAmYE1UbsCE5yR6yctH1owae6iQXUirtWGo
O5ZpfYSFcdSPiOJYgKUVB+uiz9oIPXbwGgDI/be2y3seFha4+IwADiQpHSKru7PdmphfodqixOkn
BW/0Q4AAejv3AQSWYJlnU7qyGnDFDmaXay3+UqBBtdf8+KFyvGj54Y//+K///I+38X8GX4szbkdB
kTf/9Z9svxXlhCITOPOfN//rvsj4J4/5u88vXU7RW100xbf2H3ttvxbXL9nX5tdO4mr+PjOf/v3q
Vi/ty08b6xy233Tbfa2nu69Nl7byKvgeouf/aeMfX+VZ7qfy678+vBVd3oqzBVGRf/jetP/yrw+a
bcgf6vI7ifN/bxRf4F8fTi9p+/Jv/b++NC2Hmn9C7nYNzzQdVddM1/zwx/D1e4vmGhQvdFfzdI3E
xYc/8qJuw399MOw/oTUYqueAh1N5vLQPfzRFJ5usP13V1i1Ps6D3Gabhfvjre//093v/e/6Rd9kZ
q5+24cSG9eGP8vJ3Fl+M88N4NgzbdFzTsaCSchHl28tdRBGZi/8fEGkyTIYUxFqp77dVD8N1Vdoo
3uOyRDby2kRQdHTfYlfflwlVu/ApDd9049ZSMbYtvbUKUFMl28OqekWZeSN8oiq1QgD2MS2S4+yG
8JqRb6U++gB1ZQGGS0OfDGxJ91IOxzJZQmZldaK2B/+cK2drQiT4kN4HFhLH1lLlymAGaShZO1ee
yuR9M+OKWHyZWb/2OTLdlMAoeWfHGdTAhL6cYCRj7qY9jCR4vDMw2pGauOaNMCVYs5G3i1mz15EB
Rx6+YcTMna1EJUdBhtCIYR8A8KbOBWrVMs74ITOuN6y4aupVpEXI+oifJ1TGlQuufwJfOfXJzk+a
Q54l20jhK7hCDht+oHFKCPSoPCDV+8lNXpeMeHiE4wOMDk3hE4VAgkgEM83iiiaBC1MWsz4RYUBi
jhmccTQgEHRB30XQRNXho5viMMt1Y5DDAOagPh3uM/xoesCMfZRstTLYZEV4BN+9JuG5aPyvCEDu
PcRDbX/e5zgq9hQ6IH1uhO/iUFCoDXAk72GbRG9ddQXtYtG1W6QR7d4Dm5hRKFoA+7BYlXRYFHYT
VXbiSMPjIphL/JlFD9epWI9jQFgQYc73ZCWsZ8OltZ4aKlruQzc96rvYvg4icm2Honlx8EUyXQI6
DRcqR4f391gjMqvjFtcOq4z1NAmSgtxk9JYbIGEKsizVo7jKyPIBXbNqw+euCN4UU4Hb0iz8YtxU
GolNjpuZjmpi5DZC2Y30iB4/c1fVFhY3RYwuEYUKblRY4IA5z3XZr00Bl2vJ3PKHqt7EHs/CG3dU
1sRcC+TnNrb+1qOyGoZ4wSr6slJesxlVyPExJ/cj0okD+nx+eciaGeTJRCRFepg/SwOsMUwActhg
AqJhPXqgZARvnyU28hSrMtuZyBTV9XPRPDbtmwbcxSzgazvcENxeQ2BsZ49yEx+jquNKyNjkKon0
QmONf2eTMypU0PufR1Qau1jZlCAxdfVz2xw0Mk7KzM3DnQvNBy38gLUxdy0hm4sYRlthm2c/4lq0
VAVBgr8EXjxLIZiqlm8dctVwihyKc4gheoIrGC+cMkB1NEH/QCHMA+SBs4qNZp+BWLyYTDEeItO+
akGszCFethjg6ZDPE9hptTWuZm0ELUn6ly8zcK+IbaL4VW68lVysPU8rXUXhRInRrmc1m3M7NTxi
EyPKSPtAqkfcK87Zrmv0FzSkJ8k5HRQIOEp/CuO3Hwbx74Plj4Ojw9D872OjpSLHZDiqqTpi7Pxh
bDQcV0csnhhNT781QtQZKRcyY8KcfOCWQ96Euz4jhQCyi2/mHttU51FTVpq7N8lqlvO4mfiL96q2
H6YtKzqXwaTc9Ia2gWOMWQf2qFRULLheYZlQuDvX6g7lBWD14vbHm1XAn3OWIdObeMjGUT4DlC1U
9exjaQguZEHtEyMsMPbhW8oD5KqPpgOf1KAuyKNKnkrvHgWVOoWh6KtvaH9lG59Ps+1DlRXo0r7V
1S3YTiKMN98ltOK3jqaa2Ai9dfumCakFsvoYt//862q/nXl++HXtn3/dzpkyrK74deeUbPF9lTgk
UANu/3gFzhNgFLm/6puBxGN8PSlMPea0QvrRiqr1P18JU+a//51NQyfOdEwd1Q315yvJexAQmDTz
d8ZqctyUeKtwt4OdFUJ0KPV7G4qbEAwLF7crJJdXVXNu8NKodHJF66JAJ2Vrm5TRto16RFUeZyK9
vE2oPoyQvN5KC+T/Xon490TaL6F2oto7pJcpJt7881cRs/Uvs7mHMgr3q/g2ri6+6Y93bIw3k+qS
pMzMTe29CvuRjvzO7FwVWn0JBn+KBX98PLzffpZhO4bOr4Zj6s+fVWupB24aONJgbnCwAFuUkgTq
tuQN3FcILv/8zTxDnO+n76YRCKk2sZJqm5ami6f1h+82uOqo6D45TDHe4KWO1gWPVZiwCNL2qJWu
CjJHyfimK9Un6rYs7KhoeywGHoehW2Iasy5wOaxd7VrrgawlgrwTgjLsTmKUz9HTAcD4GIBBGZXy
NTCf1GznReEDTiBbllckTNovlqLt/fC+jqjowuMAWLoUsLOAVJC4ihSZWFTHTqS4d2b+hvjACmOJ
2mWwGG+xi53Vl2oGHtm9DUBVHXOvMrmKMEJxkoUbU62ptmQD+cf0Cj3fXw8TqmbY4E7+biQiMEVF
Q4tXNdiuugs2hn02+jvfyLaN8jkzNdb3yq4VuenqLZ6rg57uGEKX3CkLIcecOWe9I5Dp4X4w3kdc
tpgedIe5jPIsXGWWNLiA822D4R4PgIX/qHZMtHgTJCyOxHzCkCeiBpVjFPFw1AEU+5iEF7OWXx+6
V0e4gadoWlDxmZ56Fnx2GizaAePNcKsz+SFKt2hJ3ZnKl23aPjXVuZ03kOE2cewu8CVal0wSAXHP
hGpRz4PYVIuuIi1Pks6bv5rJWSl7qJWgT1tCGDLwGta1fC8xoWTF02zyI1UnsHsVupeqFq06hT8q
VHi7whoSdgdznmBaiYANXObKvOnQfbNDZ20mOGdil0GREomjVRaL/Bz8aSB3hpwmuxGbjjbYI0H8
ZFX1TkOEssDnHM9VZN33YeMK0b2dLdIbzZJrW3XdswG4XyuyVUqBpsWdG8PzQ07ezm+2Y7Ez0S0a
MYrBAXBTDOk2hlkBA55feKta3XbOrjC0AFGmELkxPOqcndyqa+MgjJ5SdmC6jPABF/Py2p1hEyUv
TWjhUJOQjX7UUD0ti68d3wKDSQxpr4Km2Inp2iAXKsKjMkm2So6IAw+NmJGQISHPjkfP4xwDHY2R
ccFTzzdRkbytcM7uCIR0iiImlMskNwgVj70br+Ig2INMu081HTADN4TyOHUmz9Vdr+FsDtSnt/pT
GxAb5CB4mrfBfQUZtNAEBM26ctyryUVkmrDWfYXexWr6HsItvBRoAMTU3PiAUxHdOnjZpsAMmnu5
HohmVWYsCvKsbFc42gLQOohxoB/0bRCi4GEK3fd2Z1fDxsDYj1CE6MYLppV4KqMmWbCSJlVMGFp9
5A4g5btTAAkCoMUnIGA6LKEnYHrIgkDfh97ZoWAnxgsHsRLCosIZ5WyF8Dc4SwgR3q4eql2W1fjE
UTXlKUPRE7lTourxPmtfxSLCqXBoZI1RV8Pa0d8SQLPiKmBRLgAd+aqyBmawNrLbrnkTQdRgCrEK
l0nRJAoPcTwoYIOFTrgOFeB+83OCgJwIisFkrJIJ8eVsYXb3NpLPeQZErXzLm6cSpLaOm6hR78jd
LWKP0lar7e0yOjcx0QDfp1dWM7CIxlv3pHCxld6GWrJqwnRZI0pYWR9dUGZRByv5Gr9yjVI39XNW
Fpi2UrBH0n0CBtCvSOktxEA1UlWSCwvuBrF08JhFPW400yaAdQnmGmVh6nj3EVnaCjW1L8hDrrVP
kOChK9xGuLnUDNLOq/jNKTSxyHqrc8Z94kwPn79+IMhO6p1YUXUaTkkO67kKf0cwlSblNPzOyzTZ
diO5nCBjncmKRevWqt/c4H64xSyZm+DZ756LCEshBLXFsrd+Tn1UP2qSUUINwhJVjMcuftDybxFs
uYEqooUx1wDCteQaVHLjKahagGQtt28InbwFK0NID4ZCW8bk9sT/McP3pDW3o7DSxH+BbOAM2GqE
11bm57LF00Oh1qcLPDi1kBgWJJ40HsIDCLo32m2VHPwQl/d7rzumCODNkFq2vv8cYd0MKzG4b4mI
xd96gOtuf0xrSm/mt78utiBD5rV3oAqTIV1VbbyMHGXjFvgHsZysdYqHaLIji22NE75DKX9FsIfN
qga07SPXXlkKwmdMuuq20L6pyVWg5cvORpKpgk4+bIgyoPYHFq5QzhOFTpJuGxPNGLWxTzmas/y0
0YPb3TOyBiS3Orw0SUxsqURGX8GpLdzkqELfNq1l1pAsblhJQWBuHwrjfoxfFIZnZgCfx4fFanuV
aEBgwB3UFiqgzlWe3lOlDdobG9ZZv/NDdAwPHi6kxc3ECNig1UuGjD/Z3D066xZctuakKxPuSw//
NXCvEMuZYHFkMzqFLx5OgZjgLBPUtUPoPpD9kgClww7PF0U75MMKPvxeg3evJ94DlrMIq5PRnRG8
KYj6NBWoSrdpK3sZTcg5oMVZo8Um8h2VgvmIxTeooCMY3n0SZCvN69cTzxRkhbUJ9qph+EOY/saL
s6WWPpcE/giLKU14GMJdUUHlVKJl517VTAgOTDWtxpaTvwiu94D5kOcwIopB4gbCqxKkP6x1RtSE
UeA4Up7Pyf9qSo/pQbtMtZ0/P1n6PRo9WCkhn9A9m/1nR4dfly9S7CMANZDAD6N+PZrkIEk/J0iz
os+xBAUkSEVU0Id1F1NJx2sJ/8blPGHARkHHTXAtwOnayAHajuRlGCSzGLu3pxqrnhEVFR02h68w
O3TcXSmPFUqrDnYdIXGjqWFXB73TJpwUmlNa+lF8MBoQlNooQGbNHrWcteH6oIruu/Eb2AHcmT+B
HN2HBC8Jt3fAeNgk37T5U1bsDONeIbfddTDIlfsBsRpd/2boVKQQTTdmZZ0KM3E9Yhr6Jm4UnbFJ
87+Nw/1gAJjNUDQxO4CwW7WKl4WNtR/cU36SknGuhnIo3ttTuN7ZNiwQ+5utYj3VEHlHz7lwQPfM
ZR0OSxx1EaR+Rv1qicvuGlvgFYWeRQZYKSbVYCJRWBviYuYVaXvE60IyVYKniuUoHieWzwX7VKt8
HHqxgNGR4rBDpBzoT4GPFTCFYGQdTZ42bKBdrHaDKVu1Kl5KyDHjrbGGwcsDEEBi6zCfNHcD3sxT
kq7iGK01RjuF0SEcLJZdz1M3rxqiRzFIIGTPhV9RuIJYaC5qMbxDOzZZEo7OeJuxdhfdRBU3gqnT
UnBT835T5Mq6E4IXKkGYCT+4Du5MbLhsO3+mMo2PN6Fxu7Gqb7gInRqyUlTGV0jGbFyTtH7JZIEj
glffpKgWitW+4Y4bYhTUrXkkhC0yUCVDIe0/rIeZ0NcKj1mCMGNWr7X+5IXxYx9MmyjezMl07NC/
nCP1ORp8RnUA05OAdZDytLoTudBDM9/ZZNldprM+IONEfi8yH/Ez34igV6QNG6OFIdyv2uI2wHbR
N7XtAAXbcOCUE3gm4KRBo2xE2icXbrPM5gZeDakClZhiMLUeyJMvtcUjD1syVkvUxtDaZOYTcp7c
yvZ85HZQnZ0F80rmIMf2kORw2jQyIERpkaFtc8Ru/JAqIo9jjL2Hthqqo8E9PQ1vsZhP94Dv0BL5
0ozq3ml9ZsoB/IFI6KpXNipAc33tZeFGxOxhMi++zA4MMbjPZAlFkJUquK/OydZrUtyn6uvBaPZz
W23DIH40dJymQuBreXQnV3f/v7Dw3xQWDBbVFGD+N3WF5Uv+8uWnwoLof6krKJb+pw2x20FpR67A
NZouhQVFM6kXfC8luMafmqm6rok8CkMIpYMPf5USTO1P27EpQVm2LRqs/5tKgqZpPy/QRQVBQwhK
Y3FueLbGRf28QM+oJ5U5SfUn5KepRFubHl7jg17nBi8/bPzVovW2/sAGmdjwQRXdagJ3ecxIxbxx
wgpgYlqc28xiMIpABdYEpSvfhO6fVWP4sW3tXLbKLUuoiBda8WMPnspLD9kouw1gDFaZrUeXc8hP
KNBNzrpNaSsOtJLJxVWjTLuNm5R/vUVEmOePKSbDjZnkmDuiLqEEJIh639z13uwuILWDFQLcGC/R
cqoxphPbvXIdo0p2m3pDfTSswiD8BxMT5F35xPjhbSfWkWvDCconDBqdJSX19CBb08a6mxT0MvKY
OT3vQxcrGXAmboiWZkAV+GNJXLsHtkFwK1rxnfZx1D3JNrnHK4AglUU4QK1s3Y/I0Hlb3dK8ZdY6
6c2E745RK9WhC4r6oCBKnC4u25rzm7eyqdaG+iDfTZFVp8R6bF/eouZfHzx5FvlWnjUBHrRMGkg9
hOsZYq+QJ3BnM8+VeJkSdbguydTEvWec5UuG0mtZmc46Bb97RVnJ21u41u4LdC5PHu4cm9bw41st
0YqVNeXjQ+ENgi5YdM9D3d2DaPC+uiRfE5FDdagcb0EK3kQwSm+dWqtvmyZortR6vJFb1DGb29zR
a7kLkun3XniPNVdMuze/7Pr7QFNvjatqntprzaHSrjZVJjQi4hP4CW+FWnT/SeuSEyRr+0tiK3dx
O2ZP710r0RWBfG+F2kD/CaYFytup86XWvbs4d5NrA0OlEhLbyR7c+qRbmY1jW/sit973N0Xe9iB0
kNWZo0tXdS6HcZGLQ2U/Mx2/jaDoIHx4NPTWxBTad8mmL5Riiempd22XQ3QySk8YHOr9a4t4UhPV
7XNh8xhaE4K9mCBFd15MCBZizPGKhuInjGaK+xSTEmKEziHeb72nAqCT7PB+7p5058kuzf/m3JWC
B2KXRqBTqSxv2hgYa29m6Q3WrfMVbiAwCZAGfQXjzfCXvmaeANTHgweZx/ZuEir0Czw/o+vch2AF
FU5HrrPUD4l4ke/kPvmCyD+Ljt/1GdMEaZN6uHEzX1+rTm59TMMpvK4G63ZoAvuj3NW02m3dZxGJ
adX6qGqpvm4jU1/LTaKk8NobnVssU62PGG/Mh8H2r90mIt8Li3xZTal+gHcHBwP+qHY1GrV2hckv
tCHRnGWGfrhsymYtNUA//90i912aL+cYMC7bKcCZX7WihWLQas+Wp/arvtXak6eCO0eC0CM3rQ2f
S63YNmD2WGcPSMIVY/cxTi1/C2hr3vmT3t11biaM7+ny89nURmkJ0dQZZBBajkFn9Z8br9wmVT+c
JiMst2nf7IivwlfFi/EUcS3YkLy7tkEaL+thjF5jJJ36DqWNqKwV0lqEj94MQaP14MkYLSBMQ72u
spZ8EB7Z2inxo51fBMUtAPr8tp2z4MbMtKWj1d93xZjLn+0EaArtY9QynnXDDsJKBjawwuul9JB8
lu/kiwLAZokEEOGcsIN5b5CblMbf9DAatpHTOqeky/JVnBus0RTDwW2DlzLEn5oFFG8hYsTIPoue
sum9kzzQT4i8uyRyvx8jO1p5fmyq9mlinZybffkaW0hYl/im3oSpa1EhivKtgkP1xwiyITzS3P6S
9jDmRd8A+cQf+ka21gCgq27ysDiMeQjmXLwwAI+neJyQWgTghM8prXKfbIXSMZ5C2drndnCYhuxy
bDRBSMDew0c6SLb4Ixar4oRozh1MlVyaJUilVeggYtghswvChbepopTaWjbJFzVRgLRcuprl9/7v
zT90v/QMFOQd0IMxmXtH3JjwjL1TsxjcuZW2B7mZFF18jmyEJkSjfKnTBh2JCtuqrp6ARRkhHtFh
ZN/oDfNqSlHkc6rH89J0SBa4qNXf92l7GrUs+WxUFISR1WekjQ6GYHQD5j8ammI/Q56GpRkOiLVr
iCvpbfVR7tcg61CehobbBphktJX6Zon+KpKy8JIU+wSNAI2IEYy6jtPK8zBEuK/ia3kzxlBwMkbY
RTk6d2Ve7N2+8q8sJSj34I2OsRH4V77YhUeof/W+Kd/JfYm5tWEJXXrJo2V/+fLeq7KnuyRQ653c
76E9dbSzWeigjsu4qaNXX+l3Vd0VT1FnI41gjv7WRs7m0Qn9Q5TVW1FmtrEIzd7iJ79CJ6DL7Xhk
1gnX6ORra0WxLXz53O5ZLzYjOZIXXR0TcoBmvCeKyx4TtE/0psheMAH+qLQV4hADScecC2k1824c
ivQKROfnvg6tu1a8BFNaLWH0hJu6VFZWWZFO0qleHNFc9i8vQeixU27DY48BvpJ39f5u/rVjJLuT
AKy3qUn5I7ThpunwNSmJ5VCTE03n2QYbEiowSxYVKuZn/Ld6O4yateyNDuFfveEX6ltFA/5blCH+
HcYNmuxTiGlOZXvLhJBlJTc1CC3XjTuFhCDq8G8ts2iWfWp/iogQkYMUxzpZmarEnz+dKy99kR0X
h5Q9MZrsednJsI9l94C/rd+0G7t30jfqow7r8Wk+97VmHdA2N8iJGMFnRsVNO+BgJXtAF8SmDW1W
dJrbu7Ivqf7HSkAKS2nuVKtVbkNtaeQWljfMCuiCVYhtycbfHTCJA2INrKSinsbR22X22F7lDRB6
XCCbDc6mqGuKTdkgXyo/6S6b7w2p6IKdIfiBHOrW+1lkw/vm4NqsuuW2ZhVHDdO93fv53vvJw1q9
Ww/9VJ5qSz27Jc6GLJ74yzs+9zEaQAYLfnU8uw4aterMmFLPpCHsJI53Xla7T2h0fwqLsD+jNBrd
IzGy8TXPwVc5AZraNvbSEb3cigxX6eJhIlujsD36YWLe1XOg3yrefDbxxHvULBcjLt+i9KsN31/K
vv2iaUm76YrYvuxXXWG2JfuhkO3wA4reXLB1HMzqCwau7Uad/I+Z3rEER4u728seCAD56AuGxfcu
8jTAvPpdXM3HAG1ZnImM5xJn8WPYafZVOJu5tzH12r6aU31AgiXsmAszjK+QwHmNIyZz2ToaY1et
hvK5qIfvx15Od2mVR3SFe6OUlEXRbh8OiCUjcIagt9ySLyhJjQf5Ls5sFPNFt9/tC0Wr7AJtJMJ1
lTFohev7QOaLloKnHjY45r6448r3SB4jVVjbu7h3ZjymU/UKPfxHW4f0L7fe9+ui8Zd9NTjchRH1
2ua9oRc+Ou+HyXdyn42/6wKWnI7yFKd6b/hd5yJBhsTRDaDIovMvHz61JVXdGjUinyIvNJ74WUUd
amnpM+ovnareDZr3UFlh8owGcr9KrN45ZIFunst0XgKWTvdGar5qsAVDwtLvm6U0RqyrurnR/9pn
VuTx4djozY0FMlUe9rt9Uh6/FYcmwlwQ3aFyYzsDKP4CgUD5nEw1TBDcjtUrNYwObuXjE9Vmynhu
yuHeUdPgKLvJF3lo3VffD5X7yO+qV4gQHeRBBaqaW4QS5mXBohTuu91uS2EriCRPxCBrutcudg2P
XfOpFrtdJTOuIsMGhwZW7+n9ILkJrPGXgzhO9yqN0q1ABhYwJI+ulofRvq/ML2Nph5sATvBfLeNU
HWUf+dIh+4CIFlAkdEh/bLicRuy7HKx0ZXUMe14uB5teSa0t7uHT5uayNBMLzlpj3ecYIG28VvB5
Y8u6NyIsOkwD+rDcLKENYF/jfpZ9wRBodzWMTLl16TBZaz+LhtvLyQY1XNgmP4fc/H/xURAHsedA
M83JlctLFU7f35E3QNzMM/c/7Pq7m4GV0KrXWqBMf++T72RnKyHezNzg+N5odSGW2HI7KuPLid9b
3w99y8IMfjnqNms7R6N5YVA8vg7mwrtyaqysZ8u4hvAeGAv5dp7dEZJ10K1lv8shSeJ6V5BelnKf
7CdfghizWBvpdbTwmg55Os713tDjJ/D+GbKvH3GA7PH+ObIhaNvnANDBteE5zqKBIkMpRtys+jdf
TaJHpQrjGwcs5uWmrVWMMk3fcNayF5PJ7w4KqhjvHwho9UgkizRsf69NpnlyzPEpIl18PzpNf+8Y
MNjr+LJRD81rlxnpSTYRvBermBwM6Xh66iTFdvJcl9YejSxxLrklT8i50tiM7+VnZUn/Kvh1Wqh7
oDnhIR40Lls1GIBdJ8Hxwlqlja7cdw5eQUo4NPuy7ZKHgez5WlPmdItbUfLQm7W9saypXEObiR9g
0eJbOzT4L4hN1e36IwLLSDqKTSV0yusu757koZWp97dkFTdyyw3i4IE0uugnP8juos1Y1sWptqPD
7AzB2QQXMLWqdguZRbuNHajvXpFcq2KX3I9AVXjQnSBdyH2yG4OBunVNFJPkvsQqhlM+A+qaChS3
HMAfpYiQVBEXTbp+LMvMO8ldXVtgaUL+W7bJF3kQSkjOWm5yjzd3YW0eo8R1T1M3eKeo6yKInOiy
zMs+R9TFsXGTkJ4ycpMrwfVIWMxcNl1I8k2m6w9+rF3/kDT+DY4RvOJP0CmRmXU0G2Sba5qahY/e
L5nZOmmpa6FE9hjh3rc2LdhmYdd9qs1o3BVoE2wKYYpZsvZ3DKf7hJbAsEPgq96ATpyfbfp3f/d/
3/9z/0qcB6rd9Nwyf//SX57/78+V5/dM43t/cX6ndJIV4DXMLHEYugqpZInyY/GpzBMMIFNv3CfZ
nH8arXIbj256j4T9eFNDvlzI/b6WTBtc81CwFEfpc/niDHp17ku7+Bi2IwwQdhsD6Spz4saVm4ql
UJofSo9lYtE9efVOHhxisHMcAnBd8tTlNKJCE2rqZrI09yD9luVLVRY2WC0Ycv5f3szIRTHcye1h
Sp6hcDQ7ufVDg84fYo20TbnsEuO7p7OejUjew9zYBqpKsGrNGDD2BhgjlUxN7XfRNcm4/InFLiug
eXxI7cY+91p5J3frfdwcJtIVSwWXkqcsLRHGdYN5K89B+pdaYBYmJ9lag0dOzC9J3WtHcypYuVSt
m1/LFwilSpFda+BO1a2JXhkbjp4V15GRwV1D/9jwU6RY0hoimzjqlwPKjmwU2rTf8qZvqUYlgK7t
QW2R4ko7kFMGy7HCN8Hsa5FzDjPLIVD3g5Net3u5K+5c+gXNtGyTTLu+bE6dkMGpVRbcExXeyWud
s+wtz1/2dot40F/73j9Dnl72C4TwfdRX+/dd8gDxOdE8aNhticu7fM4wfL8W2dlxumkJa+Q6JsmU
lij+BOZcI+bAu85Ne+RnxTbu7eDk8HyKdiEd3/u8HyL3XTr/fZouRL9AVcvLAT+c771fbmXpwe1b
uPnF7IKIrtF7wCFjYWtleQxUwXCGElse5UtuTt/f9X1Gyw/bos+luzxSdjfFOcZc3WAbb+5+2S97
zCxBVv88HkF6+XU8shweFYtwGBCxhRTZz5WiyApb3RthhDSqh4jS0i3iV2uGKS4rALIyEE0KDmGY
pqzeSwNeiSjNBKDzfZd8V+pfPe6gm/fddj+wrJJntDxSWeZVPdbWR/Di3RY3mnwVlIr5ET8A94yH
5cqehxRYpF3gmzy4/ZEK1+87o8kj5AbojKbgj53zfG92tbongUj5QljQypeo0pMDc+b3fWRi69sa
aMwBOlO46MTmL/vkpmyQx8p+8lS/2/d+rPwMVGdQUszRnepy3T5qobmcRJ6ykInLWGQr5baLXAeO
H229lpvzlJrzavSayyE/9E7NAblQ2d3L4QmTTTPmVShO9PMnyHNfDvzlEy6nkDt1kTmVx3GapTyk
x6JW97tXI1YwyG3zBunR/0XZeW23jTTt+oqwFnI4lUSRFEUl2+NwgmVPQM4ZV78fFGSBo/HM9++T
XqjYoEQidFe9b8iqveMbkKIwqPZsPoA1odw6Higfokv1IjTWQ2q71gjQny0YdmFa2cc2IGb8qMGB
XhJmZaXfWZIfup9gv+VZk9VD90B7xKzVzSGtwKawjC78IENBQ6ZVlfWDSOKhK7SPiFiZdvgBcPj3
HlnXfPjv34vh/GNn1eJvbGumbdoGd/H3Zd2zO4CnXTbOJ9vz/7Qyq+2Pqj06p6ocjAW8ogD6TrOL
HQihzqmGQ+Ek5o7WL9YPNk+VmtN2Gk6mF3ZA8SyGaRlWWQIlxSqzhMKmBstRV+s8YorsvO+P2xzU
kfw1uXQXz5WqQyTxdgY1nPavc2zeasjuRq3RxMJiCMhVrGsdwZ4G48hP7muD0rKsrF+P3ul8ZSGK
rYuZMhacxS+nhOt27nkIYOFLPflvg06HMw3PiwxIIM+Pi89mliMTShjwyZVSPfG0Skm4kg40dq/H
YVGdQ8unpEqU3mDMa3rxB/gJUmffvQHR2zynI/V+sPz1X+ul7lMravU+q1XjY6tHxzHPu68zG0XA
+KfdXsQ4b3aD7nqf6lAxTnkd3bOo8zSqc3bKbNo0ja7Yd5B4nNophGt7YNcYbNiUUbTFNJjONawH
AKKL4sImcrPEWiXQ6FZABQogq0l8K7lkDna8SbXJ21RyJD5iFfEiY8P+lOWDXvvfflvYuznEILr1
I8hMogxKuKABLvlLpNUqh+tHu1CsDg41QFnf+bcxzF+d3Trf474sb3o/q+/1meU/U6f+aexd5zu7
Fd/1Us8/TFle3TV2BrED3JX3VRDWexg8f9hd5h6h1s2flHkZlKI4RsCFgLWLuBm6NP8RQ+m2+mZa
k7OUGBTHVHXCK3bPstVXDEter6AgWJ9c+iLM1nmGKcx55uMcoc5TziLFcdkCIhpcNZZFUSari/3J
jbwv4h8vQR4LaVS400IsAWIofZ4AbLbgd1teo89b9sCh8uK23z5qMNYapZ6e3bZJz1rbGftIm79p
i2rTs4STXYg0J1Kmnpf5bvMT58FxKUyVVDF90fzCKWRYUm1+Yiy6KaEoV1jV6r+SKJrYwwV1bwKH
7zF0G/el6prgENUsOGVi5XXkKffi4ezapvsytWB66503sSSJswzWArKdu119EtGfRwtEZPDvlwDQ
C90X2mh5CI3M5igeHnsy59igHewtR7O0arQAi4CVQF6I3Jon9q2vNw8TttIbXgvjW4N0z4F2n4V6
e5dC9nvXRPxwaa76KcvRNvwPHzGL95pnk9+l2EQ5+lc/zUi/aGnvQXr8zzMq6/b1rGcl+qHUjgmA
s0Ll/jLAnmHdjyYIfVcij0r7GWAjY//OJajbhFVhHW+g9hrQd2JWYn9m2VK906kJPRTm1KmQOf90
lik3cYs1qy+DzvuyzLKp16lF5vfr7sKaUksRN8dE6eA0U4tiD6ZkugMVu9zrUklkTq9iZXYaqwUA
2mQxBKt1N6ePpkHXfVcXNyKJvqLy9O6/b9Wa+feuKF612TjTHJUnRJXaKsd910tGbY3JSmc5fcqL
2D0qZvJYZ5b+1eFsrvssL579Kuv3atZMd51jxGczVNXlRzN+dNlMh3Z5NH4PKTstY9P8y0zNazUA
+NjMTiZwiU1q3/lRlp3CpGdXB6bKgiI+DkUpbu9Epe+41otSzFu06JSYYDKXHkAWQMcCVrKUQMnQ
JxmdBo6UQFFbCfKTq823VTf+oAqMx2uxbO6l+GzKyZyfC5Bb9uIyZ8AitPSk7pSi/gDmTXa3rj4v
NK2yhL3o9VrPKNlAJYMsY7/5byo5etNLHknxpt/y5LJGPrXth3iZUzzEV6IWPXvf2V0U9+O1blOi
zY0/P8mg5D+P3uniqAVHHKARxikLcTcN9hFnvbhZlQnYcQsc7/ya6dfy6iu5JYv4u17vHUEz+Vv6
t1MSl3XKRQcuS7nzRzBGtaCITkNIP5sMXT5RIC+H8Pv+PNzsuZd/b8GFu91UbaSHp3dpxPpOR/1n
eIojEMv+xy/Hs//xVuhoPJBS1Eghoa7SVfj3t0LqiM0unI3gE9Ql3eR/nIDOus7htgPOsFALOGur
4tz3/acOpLaDooHatBdd0g7Dvqi93+emql6d6ZsH3cc3xk9KWZcHSUDHjMvOT1nRfgRs8FVK4eF1
yjvwba3r/kOWNP5DuRyVWpQewDiJwYgqcRSlmB3ou/rZm84ivU8jfmsI0CDpoV3YvjRzTO6qwnuM
QRE5+w2oJ7D4BfOVYvyeJNp0f6ESF5dtyX3EVg+U14V5Ft0WK7qggQsgLrlEboY1qchZ/kfhhtPC
Fsg8RTdTBTja9mtWnkEBSoFn5eTz9r13VXYnPLMJHweIU2/aKp2/jL7/VI0D4AFDdUs13vR9ARG/
ptCf99cmAkW81qejnUavQQAszl90331qDY1+JiM5GstWI+ULvqYW90HHFqRoBtlelEM3nPObLFDY
fl58xWdQQvseUgy2L3vX5RkvD2vAE8dxgfWfmpMfLyDacqgvshwpKbtr73QUDu3sQAUZZzHOrUNj
yXK05hL5H4fvXCWj0wG7aUCQeBGyTVVNcLuNQV/tUzUtKWS0S5as2IGIcpc7tN+XDzyCzsZNG9Ir
bGZqfwuxG/jh4i52PhudUu3IwmXgPLfgSh5ZgKINMWfB+EEPLBsSjh5oiKkYqU1yFfUIyt/jKkJ1
Ez40tCxMEK2eRFqDFQr74yo7rwv4Q2e613DK1tCYlGOxj4DZP4QRNClwaixAMrzSAcPYLgsCdQIX
o8jByBs/wO02AArZADzjmzxoSc3XplEBQRu/xWNav0RKp9+rbGVd12k/fRva5hvFtvVLX6bgamr8
k1UnmL7ldJls/rydXPirc/XnCIA9dK4qq4i2AcdzYTkU85jReXK61yH3C+ApRR6UwdlFBUBtIr5z
3ETdaUs6u9iie+dHz+7S0L9MMLYA77IaBlifKC+mEbs6gkXZ9a1/u53KNsOmYyGR8j/zkz8D/QFp
TP0UQHDEU35SHL0yoNWNcpNVJ9YoTR98LzJPnT133lWTpu1tnbAXJn4KtN0eJSEAK5nq4+rSerRs
TJM+7SSz75O+VavgrDjzPtBi+gdyRdtBK2XBGFxO3zwgvIKxUF/8zOjZU02s68A0Vr2iuvNLkKPf
/B38Qw29+Hf8Tq8pp6xKs3nIFdv/rUgOHoUen+dk4BsW0a1XLZtgmU0LL9+qeK/blfmZ4lPuS/Cn
vQWJlx3Yr0G51RqHEkjOA5vsUIjRT0r7hfVYGpH7dVZNICscz39OqtkGWraeuN0F1EYYtGaBdJG9
VB58l63vu1/9ajxaSku55cImTovZt4GrB4VWqNKMJRC23oOds4jG4OWPdLHSRUevpN2W7j5Xi/qc
6X517kF2vHUmE/S/SIl6cEhQWjGkocZQaQeaz3/Mbuces6l0XSAiefmLl5e/7UVxfVvk5U/8tpdC
8a1GWnc2X7EuL5Xm2wvoGg7R6lF85X10C3h7WeUayPy0qb76ATSH/JZPXlLlNfRdPvGoq6VHp8zy
HcC7XKKXIdDslKNjPQ2vGtMuuAbPdApVN40POLzC3+pmi8hLF/sm/1sGyWj7LKTwl+dRi1fd7Hff
GD5NSjCeZE1TVjc3lWZzLVpExzKGU2jFr+KwBGyixCvmT+ua7u+xmkaHs5G2CftwReEeIiftz9A9
8BKkxC8RlOYvGntK+zD0NAiKEMVAKTJIpzY7FaKTIU7d22xkV3hV/Uy0Bf1rorGkvqqNjT/ZYQT6
JkycBxa1WSjzYvcbfWqASnf2H17T/pV3Q/DJoMjrNnJibXUNQ/qm31yV2F9dG4s90s01BfUXnGmF
ZvNqepdVXH2qQW/lBKIoqg/cA4br7UVhzoCWzBpV28krQpJDmwSoDW8GF28PFy8bvz6UfEXJV3xL
tb6WyGuK5Mu2w6aJABEqudBZOn9XAJ0p0RytDzLwXP5bR2X+OWlT60Pmwpk4G2wtizHLbePBCrUL
/zmuQc+OmnN8XJBXaKVIajadDbV90qGR+hSZn9kNLj/b1IQudGy0Ry8iRDJwyTlmsguXbox6MIIb
q+vd4zjMxWfXzj+lKis0oVW4n+b0i8TMAzxHkoKWtO7YaH69bwN978Ad9lfrtQeWGsfvFH/DlhWl
5ktTAHWpw3/EhnLtsiY/ApSdF8qL0jQ+qNWO9b0m3PsZ7ofx9D7ccOGazLsFpYf1iyQY/DtNqzzA
Ehq3ONR+BYYKvK1Pq/LNpwOz78lOKXMUv6buFvB2UGeuIOE0PuV8ex9gzqNuBilTjflhKM0vRqjq
q22RVs+sXW0iGTrb4YEePqb0cb8vghwDN2MzbKFOpIxRahk3F71P83uXZ4GKJfy1nFLcxEOMYKHR
m2yY1I6zEA5ERsvNh+IDsIQpIje1naZ/dceeMiGeM21o6v9M69/V0Iv/SAvuQ+XY1x96w9Rv+SOE
p85UwML3pnxHHcdFTNn+SKsm+SNeYrq+YI+26lQuTkMUzk91kGQ7zwzz23T59kFYnJ25/H92E8v8
ICrWQKmJar2HYfnGRrkPQGxevPq3frr6R9TA3wz+rO8MlQphBSbOYflegfwW3HVQ8FxLl4+nQ1EI
F1x0EKvF1+7KS0zlLNZu+MOqcv3TWwrRWryqQ6fU+XRtk1GroaQPx4atxLz40I8QoQ0d6GNt3Rvn
nK2gmyGhIBqqWd4DRClmbYzNc0OPAw0ssIUvzqISowyZ5rt3cDPevtNvvpE+2DfgV8/X24zrPCIv
2WkYAQndnNRDUE7VR7Vxrxcc25D2cPc6qBOoEv5+pKhQp4iOTffXI9Wg26QbwNJw9OakLQN7G83J
yVteCEReD0U79ApaOVTK4doqAGASSYYtxa9DxElVlOaURmA7VlVWHWAsax75sM1jZXfeHmLX+oqt
8Oax59XiUY42g/hJxGboM/rDRdxSUSDt7cWwOb+bY3PeUsnk27yGBpyDHpvNadJ2+vLrTTsn/jRc
Cj1YoDxufWqjSCya/ORNcA2ImRehWARiNssSk8UgGNEJMPPE3Q7GnackxUM6g83t25l2nGBH7Mq+
eNj0cjTCIAsaZw98d5oE8Ot12kkGoy/j4Mb0TXVXlFBusX3yannvs7r/3Tx1NXw0mmaGvxeg4RzD
qp3v4rcB2oL5zhqau9Jrxj1Vri0N84tV/FZZj/TXEPHezO/SiN+vU4zm3AH6t0wmQeIqYgKYzI6+
wW7vWQBO1GxC7VMnUZ6bzIK2TE8eoNmJzyKFowaIFFxf4pAvXhTB/xHQsJR+j/XogQsHgHPLN85c
vmfxclTE4BQO0WgcxCA6sW6GQkkpbxal40MUJd7jMIyXytI3jYP4bLnhIX9SNZ2LXl3BUmGz8dt6
k3Oul8EIoE2GvYAyrcI5i57aB7phRC5VG7AH+KH24nxhbrx+jRNd2f5lufnwTQPd1IpL70tGtfOu
VztjqRrUn9QaQHopXXdtHWICx73wsKLmf3hIDiOFuiMaecqsTVZ4yjm8i73cvTOtwYUlwHo9mjsf
3IZNFrM4vtP5+TDRw79EywCW/etRUCwWkddDsdNZZAKRG0LNtU0LTDD0cpv8dhoXOvGRFBdTXpzm
xXTb2ciRnLFf9RW95+XnVfVuxs3vIiOwxkpL5WsCcS+NgWDenltw/IHXV+z+rvKcW9H5k11SpNxV
Z9YCnKveyafrwZm0s+W52rm0Cg0rMA596p1ED7KbdoZMCiDLaPDpQrKsOxi62b4X5/UwyFxrZ+ma
c/Uul4gyZEXBgzs7FLtNJxlkYiNXwNNUsqM1L+BQgJ7ZdzIsSO+7MUtAjggNm/951pvXcrj5JFQO
aQdRGovThVy4LgAYbhkO/B+XpGt+kMUhHwDhKn12aru+a3Kzfq6WwYfjwdISB4Z6pNxq6ueWtruu
7QAnWSTRL17NP1USOGsxTaiL6+K1Bb6lX1V0Ih37gjIF2jLVh8SHFIbHI+CyICZ8UB16N69ozNQe
Fq5k1UofZjMFYT9frBDRUAA9AY0xilJCJI1bZy9BaJlHCV2zzFo2HDWv+SixaxpxBuhVoQEuKW4v
pqMfzD5TY7qqJETSQ3RZ7jorV68rbe7ue8C0DwZLj3etsjxrtf0EBr/uQAypLsMqGz38JxcmkSVK
PGWgVgKMa22YaPvif+fI/7+m9gqsSmMGpXpS2/V/P9UBytV06XZ5LDlkGMR7jQES8/XrtNlFdzGl
yCB6gnoEeC8gUTSXrNXwYZjfO0Z5L1Ig7Uam3T3rmctjixTS53GV7DLdUm+AI6RHRZuM7N4jZG1Z
oQsjve9THtdU2pspqXWUp6zOgucuUfxbOwHbRXQymD2FsVoV/yVSsbgpXDzPKcuNErS56ua33Kng
xV4SimebBy+GlemnzbNSwIPw3bw8iJsYVH4PN3IuEiWGOcyUfz2XOgJVEWr5eT0PsEQAL5MwzsHU
gvHez1zjoMYtyNmAhNt3Hf3IJlTQpnVnL8Ns+5jk0LOt0rxugTm5uwgQ0yrntKBSnpl9Ft0kSVfL
+1SrTbTbcDGVzL+eipyVOF1MKidR13VyPTrJ58YP8xttjKqv7URnh8/F5jFQC+74rfdJ9GnVz7tu
9oxDM6vl1zz/a6zK+XNQ1fadF+T5zbxE90u0Zdev0ZqufBL3odFmnuletMnPr1tbiSoasNvhVMuh
CmAUSyLIJYh1p6xvsQMYNpw2i5eCgJZN6sNFSBspmg9p7r9Fr4mAd/yTG3R6K8llmtWwyfYU1VwL
lkTbtG8zXpxpNYXNzu8AZ55Kg32HpY9i6vmKgRvIyzybdHvR5UvfxuYi4jZsLmVVEbvJ73wq0M1A
4olZyl4SygAuE+0f6ygzbKYtjxWnGvD+YbOvwdihADZjEynMdfpGvQbkk9Kf/ZvRMEDNEruhafGj
7UXDwSUKfGAW8Gme4o1R5wFQD2usQEg/NrENKk7eT4dZ54l3DYZ4mDWCyIDHvC0hxoHUj5FOqhOc
ht2NrdAGsSrp2MMB8pc0vC3FeQ1ZR9XqAHRZPduhiU5qMvxhZLq7S0ZWOmVYM6w+/4xaM6x6ydDb
N0nvaneX018GryexnpCcccLrxc2sJDMtQC1XuFtvtsanWXHyczSzWRCNyxegSb72sd8Bz4VRBj8e
zd1Y1+AUWwrXwRpy3qWrAc6xibbMJcIZ4IoaypTuz52aNOzrtHEGeTttw/Ng1vcyuKyq3y+dnPdV
7VKJK4erZfFWang+siEa2osYMWttTw3vGr54hg2ev060ZJeYNbnqpetZADli7Lw46JUPUdG+ViZS
N2g+OMsgZYYh2IQ2OxAU5lHQKCoZdN3IbjtYMa83XzGIX1NCfKbSh0cHy5+eO/v07vL8HUaec5Yj
267ADHTH4nYz6PLsrlflcKfH4ZG1Sp7Tm+Upfj2UmKnhhyvKarGMbnaolGhQPsAUHp8BcDsIOgvk
QNpzHoRsKajGp36MtWe9ig6C6eLTR/dsIgl0SxAjLbYt7s3zLc7NrBOdr7tMKcHLprjNupPBcrvX
ozHzzAtdGapg14lSfDoH7rGGTapr3TGAEFVBT4DyiJ5J3h94J0MSVT23r0ebjmveZ1dz44PSh81Z
PN65dXmlQzdSjfQbEX8xxVwWX+qC/rgFztF8MeMQMrmq9j5GmjKx2JTNd2YNksZouAr3KUP5Zqjl
urS7+aY1GHMqfderb64NBqj2pyzqmydA+ZS7vuzUne/n5Vd3gOk2nrPfgT70IJv9D48CPuMrUAT+
PcfmEbU2D+HNYFQ/oJyBQc9TdP5yETs4rEp9EhEWNjDPzV7/1KWl8d7aqiyZbc71Im7OYt1EyVwP
pfHJVumo2WKTP2Yv02+3n4F82+nCa7j1Z+vP490PyIrC/iqqinz/7hfURGF7Z2TJQ+yO8QMVl/bS
rxBk8Q8DkvaDKq0MiwjPV3sIbdAl91Bg/tAWa8++2IMt7QyLS7W0L7zTSZglfRJD1gMUnyvtrYAq
TKxO3hr+vABh0ld11010GaolaDQrDgPYiqPbeB9Yj3RvijGxD7IDRvXQR093XGA3QVCNLZp+l+2z
Og7DkzFTJiTivwWNSmDtWAiLuBT0+QeHBXRZsgHRNf/QBNOydUKPd9FTw6VZSng92Da3NDNSztlk
+ucqsR1KArSxPWjq8FV0Mmwu6eIMcdFt0lvJaQ3Y/KwSclaryuabTbfFqtnkH9XRuV/DwGdLj03m
PRo0f91HEAfdQxMW3ou46lI2MltzYZNYXDaDHG3Ov4qlluS5UHJz/6+hErXllHQUirsAcXZPv0y5
nIS4/So0sRyW0Lny7DbrdopKazc3tlo0+7iCRgwMcXuvLpVpJrB54AC7kLIuolhF1BbQq00U6+b8
/xUL55p9lynpn7nhJM2fua3rd9lYuxllzTWVY7N1uNA1tFhS3sitYGYPojDu+p7+1JZqG8Kg7AJA
mkaIayCY2vnrxDrBHMVnP3BA2W4NHqMyKtVvc7VXz7FN8drVMKXqWWQ3AS3IZNVFVM7gzKtexMxL
WWMA7nFx7zyQStZDkefUGaAptc+/ipREUEPBBgleEoTz0HGGRmvfSK/8RRu9tMdvw9aCXzZTeKw0
AJX7KAe69K0tf3NZ04TjqB9zqMYHfZzPagC8p0OpMQB/dfgYO+MLRbnhXQ7zNUsni25OwCLx7KDc
1YoWPopOhqK37L2bKgUv4W/eClyc57BnBTH17QDKsf4l6OrwbguTLG4Dz3Ohgxvb5D0EoiykUOzs
ZB/LyfnAXlj0IBI94z0QUpQyi1jYhXnkRwekstFlH83RaJ8zIHk1t3OommzYAP97KGQD9V58exgJ
LkLpd+wkVIxvM0+1Ej64Q55/ZB0M/rC/h6vc7NaZjSW8Hunmf5vZ6yrnNlGyb70LHqMMZtS9HolY
6A58Sn/XiaiN+u/WbMKc8G+hgV8uZV1v5i197UfV/6pV082/U0NQ5ukAsu1BN6EKFr36rlYttH21
YVOp/U3rWXcb+sQ90av+mWrLYB+mdGH4OgASPyZttPdBFD65jQ4KZqHUu8hUww/gjCUPTj+eRRph
cfnQt2lx7fNgfBCdu3hQr7F6aBBgfXA82nacJpwAuVWL02vv1HQN06774EM83gBC87k1KavIFh5D
EXm0bG4Us6uOQCqwqZkMFOck2qOWuNZvlXstWluH7R3u+DVDomrGwXG4ZolRMrhzVh3Tkk7lhq3+
9QbX+zzzQ8vtXK/3P5EzDbYfwQ7qdFoLBzg/dzWlLVfNAkkSR+kpM5ThsxFVwOuFnXM04th5poLv
1SPTqG41oJExGvWuW+AGzGk2jnpZ/aWXcQxDYdbclAE92Iq/wLhYE9jclrf0gSx4BeMylHltHMu4
fR+hQ+j1+lebW68C9VxTHntPKe/VJDvWteI/yiD6FogQAIEUlVc9DFNZKavVDy0erIvgftO7LNjf
5Xn7RV28ur7Xr904y6iYrVLw0WP7Oted6sVIkupFTayWtzzVOrI4Xr1UsMXofqE9TKmSPVHeBQT5
GHd7P9fY0M2q/IndT1Bx7PBePDZ9m4zOVWBU3V7c0m40gGWy7F3LftxN3Oi0LxclzOJtmAOm59lf
ajobe8+N/5gAvbmC8Dv6CN7bvG/NpVk7gn4ZgkKe5xaXxIuvA99uvks2PWu8s61P6T19a/kuX7KV
ZEuAAvjDaDz624ow+phaCghMWfWHZjTfeiVPH8d51n6L+IpkkPB9KBoj+DgDdFt0mfZb4N1DxLOb
QbO5maKJb+AyDMuQDwtiTUQ9mkhj7j4os/vqkegJgOJBlx5WK7VBBrx2PBKV0Cqy4/EzVaSEH1m9
du+kMVDn1V4dweTa2gTLCI7tCfpMYKHsACYhoMNvKyudrrUoWWTopO+nzL9fxbc0XmM651XnpzXQ
7rZl7Le0de7zkGwrex2squfAp06JBWb1e5Tkt44SKH/OYfyc99X0pRni6qbq2+Cx9Yz52PqJt/Sv
vQ+C4Nb/0w7T59acqAWrbc3ex1P+V1Ma9VGws4KeHnrFO28wWaNDBcvYcFGJOp68YZvoVah4wpAv
ZHrr5an5yD/IfGzyPD355vxAX7L5WDW2sepHUNVuWx0Kzc0gVhrXQVNKfeUiiRja1jpMNC3fb8nZ
U7DuWaq5FYct0VAB/6H0ow67zc8TERetMDUwgUZn987ga+2LC9wAP72fp8n1bHyw3O/vcqshl684
ong3KFsAnMQc1mAL0zm9FDP+jJePP1fun7VRp8d3ejU+sFITP27qUonSO63JfttUkqFKoUoLHNe7
+EOJobfpy+vNyt5vEeuHdPubKB2q8/YZwcTTT0VMlery99j0Rh2olH4E6UVyyUFjUHpdFc38/r8w
Z+rJLTPttCXJvOW9GAKj7S8FkFN8W6VuQgNcqJ+hiv+udklwyOrQpP9m0YWDxmH9hU3y4SyaIWz0
8+ph1RRVUxv9RXSs7ulnnYfN6WYu1eJGh2AWJOklXgLF/q8TbSn8TzKZKNZzkBNZBpmwNpwvW8Kx
7IabxAu57Hllcq4iHkWhjfgt9OgjFJXBbnO0n3qAcEq7PScsHLQ3cRQk56wPx4HNOx+saMvzri5M
YpfB4Xd+VSeWurN4W36N3My9E5wozRmP68yaSRk6BTZkN7TM4C4Gu9Mipb53zZvrn7Znpnu56MuN
YB7dncYL7WO33AfyvihO5lNVw9pSVuXXGE6+p9grXgfVmp9yt2xZCfqpH3sjoRjVoZVW3BZD6inG
YwYK1KIZAuqfpmXwSyBivYitg80gMxVW/XWbRAKWmToQ4k+bPvA8WgWWmSSbGMLaAc4IzsKrkLZG
2yvmlzTyphd2faCc9QPYpi31VQcRx9EbreFBPHJ7mu9oK4VZegmQYQysjMejrjpIlKv7w3PpPG8O
rKAHe/oPg5tNxxrFZ62LintRKTUVyFmRfBRJTqiMAEZxKYC53YJiN7+acnY/RNVDsnhgJ5itieVc
JGqoqNTw8jC7E13iO8HjqA/7Lcf2GbfP7fSwGqf95WfMFOoEtijfUrNrqB6rg0QpWTU+c9HeJi41
PdgrSQj49/aHidWLz6iHpn5f9UcwNSungwL+d8v5YOss8voLLB6bSFYNMXvvr7Ltpj5OiHUCjDzc
OB81ww5PFDwCrLd6S2BHvoNuNFZytrT5Y8MSw1T35VMYdv2Hlt8Z9U3s1Ivo2bP6mCoRHCd2/8F3
wv4Dd0MI2A2rvBPRCx3rmLa2ecUyn1deq5mz06AfeVIC0qmgdFKcrANxtMRKOrdMDmKUGSRd17+e
UDPwEiV9O4FNZYMTpsFemnfW1p7oTTlMVLHvtAAsfHFa4bGSzqquirW8S+snOpAeBhc0+twxg7OT
D96xVdtDE/YBQEioZEi0KLwQxc2lTOydPn0LkKgKBJYjz5UXbkB6wrkgYTJFAtmUSXHSAL4RzGe5
68Z3gkxQxOoMMUrZX4vY5672whdSYApEA9KEARmvGt+BSQM4gef8wz/KX8RVhsgs6VtZ8v/K368G
DQ7QF3MBOljzh0Bgy/m4dhjfu3H80sWmf2dVqQbjg1lSlkb5u8OO3MUxK8r+nQzD4pxY3XRVRXAH
XDr98zgPQ2UNu7RtydaJQtVh0lhGIAB+cBuk0NGBmk1TK/1kLcVBehPq66C+HYlOrOL3TjS8orqK
DY3qpiXiV35i+O856G1/maqk3cu0jTWZ1ZWE/R9OQ/zKhpaEtNSP28f41Yy/0skUrcpGTxvf/R8+
xOZSlym/hvUjx8Z8SL3i+K8zSJgMQVDc6mpbHecFLEBbhmYBGQiWF13Wd+9a35gOohLjOzcxNAIH
sMVGvlvtaV34uFrf0m1Z5Eim2Fy29H7stVd5rTe71Srp/ztYcpkq+2tq9ridybuz3aaQI5gutJtp
btzbSAv3VuvSHbbgRNGyUUEeV/5xAQql9xTLg69wu+kggdonQa78KqioMuVasWLnKrXL8Zwvg2kp
w7loQSLSTKB3F4lS9PGsD7M53Bhmcxj0+RMdYvFTrBbxE+ACZTZUz8DAVM+Jl6tPEZvqiyDqchrS
5+pUv7mIth3g2DW8J/Ezyrm6tXruTabR2bsuNOerbLmwyZAsR4Fe5c3Nr8yVbnN9q5erpwNP3i3g
e2Cf2ZF76zbZ+HkOm6PmFNqPNp4AD+QV7nGeYuXUhIV10zZ5+aNNKd7EYVBBCso9twXx3agf2Udh
i0ex1B+TXe5hwsy+lNwvwXGw2uOY+dkHSkn/ksgoyX6kug85FSXeR5k7V8xB5rYN4x9z52Nk3VCA
vM0NcsXr3CAN1o+Ny9O21jYRhFKUdQQ1YHllZXxXKo39mrrtH9MKPiZTy+kFavLioz3oyVWQUJuv
DfrqS5eLAVhR9OoLg0p93av+i6zw+j2gHXOUOAcRUzpsbqCEo29nbsH/WqybODVhdOG8xbL71j+0
I7RRdlIUN42XB99GlUY919CBE7LTh0ZLXTb+0BuA8Vw1uVo/uK7bw6Se/V4tei7nkCWAinfivT/7
RMsiixLoK691d30cWoeUEuqvWc9WIWoTIPt9YtpQZNoULdPxWl3Hs2k9ePQ53ZgFr1hu1FkPTT7k
xhVbbfW5YLF4FcWSLt6mQXVcokBzdmHpKGk+5Z52JwnFb7X6JjAXvgb1CZCqpQs2peMeWFv6vuaq
c+DbJrv+WLX6fLQDXvvGUgtO5bWrseTSwSH+orWRdeib0rsSUQb6Ev2rPkj0g6dWJvREjn7TeqF+
bPpwupZ/TAFq2bFbRFmJ30T5P4nYBtml8+gDS7jFinVzllRirZeJ/g+xTQDTWB+az3oB1+BgufGe
JaXmSz/6NxlYxt/p64A+NhzV+zksWD4CM4vdQgyKVX52Rtv7MFqpeSxpat3paeF8iyb2G7EXgxHt
/HQITo6XZy/xaOyKKHigk3n6plrQJ6hTY4BSoSfPTt6Atbk0khV5kkNtEb0a9LR/NbRBkK8RbsAq
lEG9F6DORmmEIMupBtDZPuiVy5EMeluPUA0WzfVmSNXqH36rczL+FVWat2YSt1/lXH29UwRp2r14
+U2hdDz6/ZxVjuidVPY0r300I69lixU6DdifdYda1wGsIF875C07KFdq0nmPUTFlO2uAyq2OLO9R
hoQf+uOsGM/DXDp3m/7/cfYly5Xjurb/cueKECVSzeBOtPvO3u6yMnOiyFZ9S/Vffxchp7XtqnPq
xZswSAAElVXbEgkCa0m/YqdO784kounUS3Mdvy7WGV6EaEJT93ix2VWle1oYFgfDyt1kJdpLhep/
REHj/BH58KAMMFC6NA+VzApac23Fk7tZZD12gXZftWeRdPmjKLPoHklB28Ug0CKUpcRdu+rTShxa
xdTJRTWc8PQ+brhj40tjhQBbD0CgIAujvVqyATXtwNiXqGSgge+b+BQzVn7KfW1Ncn3i8W4My3xX
qvk1DuBakPefsijXjmlnAl5ByW0QUyGRF2DIwL3jqO/XC6+IkZhr1sBpTCeg5BTZWNyzNncBrQre
PoRhzK8CyPjGWGc//v8smPJhvvPRDA9NNTYz1n8ialz8pEhXCPFFBwMAD6Yvji0EyC4xAm/u73+p
abfe8/FyR8eZHtzRqGY3QZSr0zXCDWdtmXETlcAieWqluc1wMbMyhnz4ZGkB34agAdwKpg+fCgnu
cx8gXHvSdhywhDV4NE+k9f3qc4E66HtSFqCa88egfyqm3n+2QPk3i3uJY3tcXmnKhM/pOdcGUEqU
Tv/o4NyDK1uw4yQVR6R5YEd8TMMnaipedWDbEgmgvyFzeWQgnX+aLWiSjRuklYY3zX4M3GHdsRJ8
Eu9PSC1Dqt6Q5SDgfVPQgQeB8gIUfG/qmjYMdFzqpyDbTAGONbqbVKcmaKtTpxoalm4JHN9uFFdu
snK3mFBvsaNpJOtbK9pro3FcbD+Y1eST1M5oXvEheXW82L0uqx6D29XWsVt7D8QRXHkvC9EzJ7oV
bUsjmu6RjDndhwzfQm6FxdbSozbehFrxCzBxMV69MFnspgHVYLwez0bq26umB8UvWCBqHAU1lp1H
XDZMbS+2FYolz9Tw0HnEwUchjQXgV1M55Dg7O0fNFfrOTPLTWLQaBwAx0tIRccp8QC3Cpqf8dpLm
DBdB3kcD8KVm5p6kNGFAdF12mfVUmzK6xHr8LUf+xDOvOEgngds66EH5SCJwIQrP5E527JAN/RxU
DuCJUSxo9k54Zaop7bBB6LhuQI48hFdqAjBTXrXIeSimyEftEgMXui268Gjz+ssHM1wqagDH+zdy
bPMjwoSjgwPLdSwXHNkuUss/MlRNUWmICDmLL1MVuutptM1DGPgAQATVBTWsYK89GgY5rp6UxcyQ
sdhRggdpkQB0mpkzSEYmkSLa6MDyelAV9lNX9Ehda0NcUJL6xpwsXaRDb1SF8GpxsfghWYU96caM
Ecz/oJh9LR4+/gPUk9AUMkF646uHf1qJTJZFaFpDhYsBMl7GwnjomtFHmrt5cWPdeLBVYyJr78DA
euKVrXyOKkuhgyYozhYosUVySgFE2XsaFcxtz6DEeAJXEips21DgNk6k2XqZkGI5T8QmyGbVfFL8
BydkUNWas0c+Rr8DGES3GyQ++ELlWxoqL5OaKkidE3JmdvZ7OZmZCoewQ+n8Yh/5VXKfA2rYm2Je
7xcFTQCcdb4OeWmvF3ekWNY3SyDBx7wot6QgO5vhoKweopuSjnuSckczpMClanGyWxZaFgcueaQh
cwhUNLTmYkM9i0/dDjVGLTDr8G8Gakh8nJDlujMcIXFUCVrj2BeFnXlz5ocaozTTONJwYGJ0T6ig
MI6DM+Ug/3O8RjcswM1SS0aLOUPUdhWO4F8ax8o/4UgrdrXOrjTKkO2K6giliHJsNDzqUgO0TBN0
087hRhEji/a0mMR56J9IltDkPvKNwwjOhl45XOxSP0DYksYfp8Rtz49xGyGdBFNmN7OhWirt8ZJ5
nfi2dN0b9sm+WSMP8hFHLQPc35EcUWFAxe/diKDTYOYBstX+lMvjOqNwkW4+9ocxnkA62nTxEwgA
Wi9owmDbJSm4Fsicyt9ReI1yCkAbm4NllncDWNMcRwtOkwkuCDsFujuuDjTpod4pP2smquTX1J2l
TOvuZGuVewsMqLiM7HBku+niYNBsUbTzzkmtPJEROaLeIgPk450JpO79jWhxy80gQJbs27PR5Myq
rs5kBQc3BJEJypABYpNHOsKl4nQjigjhBoflC+4Zs20agME2HwJjXNMManrDSr2xStMdKD7NC8N5
Euy9oHex69YEm0NinmMkGs09ME49+gij7xdR4gNWZV3meXOunC+OY250LXFQlCPsh35EJUTGwBdK
w2nqHURGgAQ5Tm6+Jhk1bm8NKx8R7t0ic3L5tUrC+oT4LBj8RpxtdGeUV7KwUhD9lAhrL/ZtIxA8
m3CLtMhE3xjIIC75enmmjpfJqk7CYE92gdUnZz/g5woUKKds0tp9bDl7GhVKJIbBBPt4n7S4C8TW
lTTUmKSh7mjFvMTNJuzJyClMVA2j0mlDExfFMvzogsbU3CyLX0WzV7V+N2vZZR7+WwIN/4Bo6jBD
WK5uO6bruLalf8yfwWWQ1pZGZTy1oB/ZIAP12nWj/xN5kfuoCvLA6ybUggAjOAIi1yEwsCHxhvYO
d1BF5CVVvm78zv9txfohc2rjZ5kbD6DN67+bdfedcaO8A/nDr6Jv8jsdnCnIovUT1JF3wa7wAaLs
qCMTahwRMPfLSRGTVwddz4pHUrTDLgRu8sM8QADkaOASCSzVfyZZDhKbojIttgmQizzRluY+aQ0f
0L7Vt1Q45cnogVkA5uh9gD3Hw6wzLHmOtfGR4R0A8rkIHGOYwjod2FVF1q5Ka7LjFe5OtFXnN8a2
EZX/gPoA7aHKim+WnVanvq7zrd6X9TpSc//uHxVDj/PaiIa9+rWMp8qY7CtNWdzT6rSGeupccdAm
rsWqeJv7scDexReqkMgyQZWk8w64y3b4UrRcrmXU+GCGL6IXIxjzbW2iko+GSTq0+94BPe1YsegF
ySRgfPMtA/mxMA5apI7pk/ZZ09VoSLsHfWRb0lHj3DW66TxT36+eGl5kx3Yosfnqhx04o/ixUY2o
ClCETSmS3ESN/5lthnc/aYp68s0VaomgT/qu1vekQ3wNGTvIG3I2ZDZ3k6n7BugkdzP7my3/rLbM
u1nS0Y0IFMi0PInttkr/7S/DMN9jY+MvA5llzBLMBLEr0ssUStrNkXGqayb6qeqfbOvFjlI7XvuG
+k4AyM0rEyc6U4PQDugtP3YtpIKdcXdUnEb3ymkwID0EFTz/MM8MyqexAM57o7Xx7PUf7ealeFzh
DAnfKzIi572FGpv1rDe0Cg8EogGQAlrDJ4TB/X3PEPYhjBet1etzI8Z7Ansh2Gr3j2jGdKGhdPp7
IUv5QGYkAl/l/QIT894PmTpuNbsWdQGQS5dlMkL9snbXJPgbBnaCc0SO5HcaWZMcH+IoRyLoqAHS
tI7BLTKIRO7cqEE0imYUQ3GoZQ82okTnpjcxgSQ1LXuyOBgodwXu3QCs0Z8GCUQblLanwRpkqiBF
HkP/LtbkCGjmGJ9oJ9DvQ7PW7ysTWWt5GASzbFEUxpCtShM05ySLonHAz3pUOzd8I9Ixu20WWdGk
34IOO4xFtNguMjCKJGcZKHix1sALFbw57XYxBFtFdvqXcIcJmuGySHFUzA8///d/OH67riGEhR8t
F5z/7a2e4AYUO4WqfCqpxgCby1M4Sn7G2YGfqQcOwNshKYD7+q1tQds2j5RtFE8RMEjf5hYa6LQQ
xboRfXAXgzwO1JXMyjZ6byGrS7nRgw7J2EHBsflO/UtY5Z8bqYnnVjPcRxH1ni5G8YwttHgGQOXW
imTxQCKXI/4WsWo40xCQZvaqBr7WnoZIPm62gHvvN1KrrWc9H/ghqBBKJE+dMKNt4+uDlm1sI8Ll
Ncq5jpFqqEcNQgr8CKg0cQRONkpcqLtoqEcyMlzmkRu8GNPcW1ws8z64AUVctUG1UDT7X3wZ5IHm
scYGSU02yIur7uPTHBnjA/ZS82h09LUVtsaWhk2fZHdmVd7TKKDsAN7ESDEPh1Oq8gEavNIBzQii
TdK6ZYXEVguBeVUrzjrzm8yKYD+MGlKDnKBLQUz/l5GDioUMqCmD3AAlO5qQ9cWeS+0zycemxiSd
Wt7nxTrK8c1a5lGP5lEPBQj/9m7+WzgP72QENgwO0lIh+JwVfPNuBtg0uAstUz6NYrI9K0bCXVOW
/iXv0+mUd8BR9XXkSb7JqUeNPhg4ITsi3y2yxc4tw3ana7jZXrTkeBnaob6ZsrQ+fZDTihMiW+rK
Ha8dtfbimHq+0U64sDVm5TJ/ediSicxLrPG/PN0AFKqbf/Eyl5ZQT2eVQGle1l8eooumcq2J9vXp
aOryFMDjn07TwNYkGioNexvs+NLQ/XZANab9zca96AZIPeAbtezkqSu671M3Ot/0NEPYzNLsq+nz
6OxwcATbk+zWll0PG9sOmmELbFe+Bv4AErx4UUQ/3AkEghpStnr6LrrGGJ1ny0p9Itsy3FRBYB8s
nbP0L5Jpkew9v3Tkxu7dKvoxRqAzsYHd6KEkutYeUFZWb/SxtHCoEdVeBvX3QQNtiiym7K5VDQ1H
VIej/CB6WEQkbwY3u0Pep32UUuxJhNoKEF1S103d/Mz8bkWjDy6lxPkpkBvSLW4Xq6D/K0SdOViM
AASd13W/DSQfL27Vjhcff0yXqNRAaNtV6bYqprrckWYIml/6IKadr/WAUJZRhuh0Yoz3TgPAOTJJ
m2gCtmSZD+u0HTdaD+xYZKeXf6w57mwBPnJBuncN0gYjtzf/9qn5ABbrMPwholLK5jrOD/jcfKAQ
mcYCyEEAS3kCUHJ7RjY7yhBNeXBxLsDxqujPFoqNWo/GdpyjW3DQqoUcYFmLEfXwf6Y/zzaOmjlP
N6093qbyQKNFvsydFyCvjY+z/8dVye1iTr235yx7FL8HAmg8oeP8tgvffU51Nm4zUU1HXXOdOxMZ
yGuQH/lfZQpWDwke8RimXB9QdVg54xZHiFdTXSuwCTET/yvL6k3vZ9ZPxKAikekqc8FeLziCSefH
V3cz4wIqtHvq5SLmsyUNCTow7ZBi8GrZEb7gYuVr7t1rGlMHUuSNlscleHhRxECNMMJLgYKBOxpZ
YupQ9WwVs0Woyh8qTTt/sCg0v1jFY5kVq3/Q0gpIQUsKwMX9zTvNLbjC6bKcBLCYLxw0YckqACnU
0TUDnOS1MHi09SZ4TLLA3sS1OXmhC1wwvEhO6QQkZD/KEfJTQ0chXhdDMNXz+KaLa70oWtfA6gfL
Y3Ek8wHohuyBunMTDXLlJqhZpmHr/fdfvmnYf9tlCRdZkIZrGzhFM3B6vT8h9KlTSGBzl0+cFc7R
FwUHas7I1knY5IjMJsY9NS0rpnPuWtsQn7P72YyVmr8rsqnxzLgrks1gx/26E4hn0hTfb18nozYx
BzKLbPeLQ9KqhRAZ+9tCQYKcj7fpNIkWA1VR49Gwtr7Hbd2dKa5M8We8botTgg8Tiai5CbSznOek
XWLVM7U1jd+0NzPMKQaPjWnEK6EAJEzQDuO8prqIn1vHQjXUcyyFJ0GaTAe4rx46N9qJ4CMAxmEd
G8KkoImzlKaPhEyx+Eym4iWIUe2HapfiQs04uIqAiDdbXw+1eNZgwx+Ab87dk0lLxoONgwiNSz34
1fMC1Mxat+sjkeI2DNWpjWrmmlRV2KqUTRyBG0TJjcJHVlAD7Lk+B86E7bvTjsp+zBR3Sv0g5YWG
mROvkPrlPg+ALn8wkTgErjXUCuHi5Zj1QKgkK/Kh9VKffcQyufUxTckqaUz3ubRRHjoD9ZoDOFJr
xdtCDTGzlGlYb0KRI3dcKRa2FqtqRhD3vbG3kJoJn698XwKTFmV5m7HCB2NoLZxaSF2++f7gjIY0
JVZLffAKDH4sRTY3Tc3B/I0Cl9ICyjL9i8vR/xJ1qXkfCM34hFcl/WdBKb+4C2oJYg5VUTXpSAvQ
JRdrJOln91oTSuQyOV+Dqcu/CD9FsV1ZNs86+K6Q1NQn1zDWtK1ux/KMOKk4hMxJDj3ArS4p7kS3
IGkIHsyuqNbplDcvvGwN3Asl9deE2c8NqIF/BQ0osVJktnuD6wPGro1+uwiVIfBwjoAucqKKjywO
kJBaI2Q013eA94N7+AOLD1QDIuzKeWgzoGuBN50mRF0n90huiJGJ9IdLHSDTP5CJYyZgjbeLXVeM
45pYCEPuRLiEkeOaOApLo7kd5kZtbw03ynad38tnvwScPPKwfvi58xlX/PxZFJW/Y4OT7N8b9OUX
QDSap5oYs3UbGJHYnEUXM/5+IwoV0fYA/AePtwjeivh7FwQIVIx6Hl/G8TvpYwCA478NSKfpfQDK
e1cCH35+i6hrr5CY7mn8Rzm/K27u36AAuO3rrOU9Q5OQu8yBxT0BQSrRpm2EDBvkl4Me0gNuYn4W
gD45WwBcqZBEfExIkSgb0ua6HmxAkWxhs4FCDOToZAOImhAvonlT0zn6hbpOA0pKX+dbm6M6MNQs
/SXHf1ovK5z898a1ZPa7G8oYhW759BJ3JmIJZpZdUlE6IOWNtS3LOIKK+A8ODGUT5ae1rLaEqG7U
CHmK7hxMivt5wWCv8UJa16wSKzYgq3Pdlf2GZQAzxs2VDkQWBa64NJMCQqQh8uQmLwIHxboyh+nV
8B/n3OhvuuTEauvf0rR7YEanv3F5OIFdCiwZJz2V4Pk0tTA9aX6HsnMlpIZkMmxqe0XdirqgEboH
jwC461sXoChV+5so+UbNjYxtnmhA+nBAyXpu8pVWyCbDVkrJZqNQoiuHMkAAvvFwnaM0pJ/nO06k
HTKcIkYrk+dbjVuUyM7JAdyiWIFjIhtOqf17X04O8gYCRRfs1uZRY0YELnobYVzUCgOeMk2r0iN1
Guc7GUfd0QHBOX7VhZMhw4Ila0TCzYujbltQMWWPHo31FrSPehQiV08O9S4vzO6UBu067VtnxF0g
TgVzNyxtE+kAOP3M45gMcCbHBW6p5Z5vsdxD0ke4Msewv28R9bqnni4AQD8JpDfT0MWnyUK8If8d
OAjrkR2wBMCWkYvx2o01O84mZI1LiS1ADAewrfzxR3JtvIIhaLxbxE2GT1hV/ogso7tZ3ahx6EH5
GphDhsBjTVJ5lKIep2F5x6PiSlnrlBrfhtkTi2vrMue898zagKhg3NCwsIEyW4fVlUxp0ps9iVLT
tjb+aA+gREUePNkr/xYx/Jlp8QRY6VffyZtvskXicYGdNreq74YWG6uRjd0qdLUByWW4uaamD7rj
hCyoyzwCDcWdVeMy9O1qWytyaweA0goFTH8m/SdHVZG5F7oQR/h/doTtrLU2keixaf1gz4ZB4DpO
vkLQKZHf5OJCIHIEQadEZeXyizbyn3jZ4ekU8FysaztHWZIReXjvzxyrTWvizDgfDMoE+9sUSaB0
WKCmkjpA3f1qFhHMOMkVGMJKAvh/q3WT7Xis8LNLAm5s8rTMT5XPStnN0OrkDymM28YytWIDtp/X
JZd5ZKJckZf5hEJu6NE+2ClXkx+89AW/c+OyO9lJu6naHNiUxQjOrdRwSk90hQtMKVw3nszYBzwv
dWcpTaKxmjkMQLWcFTeTXr0w56CjPOYkFAc7fpootPFTZ9fzrg9x8Pgz1o0e1SwSQfP7hGGviApP
ezcLQ9Geh4yDcK5MXlJDtMdRlRVnjY765BGsrb0zzcXHIFl+LVlOHWzk8feszdXKiyJm9T6QrDsv
IkcAc8ps7W+1ms5HJCcgRGw0K1dzqi0tY+Q6jkQgKvNaHV+QBlUsZ+q1luzxcLncOp2eeKQQRo/j
NannLi/wYuMxwqAklG0PIG9L39fKzeKLeh9kI2/k1leuIyCUIXcx7oFSwgFzsjFxF3Jycje72jbD
gwFk70fUJ5v0vYVV+M1+GqvwrAMj0DONzP5ZBk9+7MsfZmLmQF2OTbyJSlxyBhkHNppjP9ax6IER
b1pvprgZzZHKu21cJM+7XthU9lqKbTzK5vtQ2XLtNyy4AOI7unPLwlmZwZj9eGcAFgYklljs/rX6
KO5sA2+LZPqMFHvQyNbhzwKZJNvS1AbzrzJMfoKFyd46Armca9M25XosEEclY9/nQKl6m0eGNMoU
lSz4kP9ou6WrPGapPW77eDPF9gi8k2y6Ui8LfgKwsrynATVI2wXmh13LXaCsZlO3S/Z9GONToKZP
7TBdR8uVV/G4uCJzFrU96gAnuV8snchOdjkiWzh4pIA614GTjUQGYHeoBaq2q5F/jUCSB2iE7tBF
w4BLbxQg2IqSlhqEVl57k+ukpbdoPqi7iV3VTn33QU7Dj3MXr4s/kvkuotFGUrCVltsXvF9wlYY9
me9xg+mrsK+ApgjkPGA1DpMNhN/c8uYxbkLCOxSz4TStzAfbNK8yxGtfuaARNYub2a2eyFc3ralZ
gGwAMIquoJg7oPjUCs6H4NabdyMHKVWWAv4hmHaEbGdLGql5diefBtl1+1BF+vB8wBpRPWDEj5e4
Bpy136FYjxQkIy01mooIJrjNWzdN1a4WBx/s8iATSJq2+/Uyd3HQOSV4FPO/rETiEsbPjb0URfYo
ej17RJ37CmkB6ZVEYGw0T3ELCNlQeGVsbUCn4tzXSKJ8UoUpu2xCVMsyQcZam1H4hP3uxuKNc0+i
xYImkOzNx2KR982rjzcL8vFPq5DFf12lbJGeZhR9iVw3vbiz2/ALR0XmnkYd0vuBDqYUyBKbFTWz
ATzeGs62mFp9BSZstr45lszHEdmkOnhMBFvPBxMwXniFE8VZdDfVsbMLwmYXGkg+Alc7j9dIVfY3
WiaCL8jv3yYgPn0BDCM+vznX1B9Z+MUPK3M15P5w6kYr/6uIAQ+u5H0Ql+BDCuJ5Opsm3AvVvXsP
0FTrwXbaF3Kb9WmyFQCX39Gst1Vsg4PyMXfAQqBW78zWXE3vViE5rYLD88Zw3QOKEr5MWZs8+l2U
AGfW1TYtjrBrGs6KKUTalD6A1kiZAGLiyvvQPTfOD/CtiCtJhzYxQMqWfQlROom43pufeTwEaeuF
VakfrL6xNpqLCpFEhtdMs9lz3rTR0XKydoO3a/4tZgNeJH7wZRz0Dgm0/rRrfZN/RuasRwZ601cb
YBPmx7Ro22fhZg8i9rNvACedVllblhctYAN+461EqiIUowbu2MnR+TVygZ3Hu2RjFogyVJPMv71/
DIaA2obk6jFUjPuc9X2/5U5wjNN+urfxv+1JuH2zzpFCuJuHvR6eokRIj4bgk/KxL30K7Vg8kqSO
OXJNsqo50FCiLnKPEE+/omGZRPwBJ8Z5RKJRgHBH18EZwoQn+j65M1VDPa39ObqBf6YB9revYlwY
JnfaADjLseeHRU5m1MhOB/io1YP+R9l+mK8BwmcVyc5dL4rFTsuwZx9xx7taPKNAf0CVBAPavm0Z
v5eFFhMNf4/HUQK7gZ4utEZ9/udoaRXeRbvFMgJo1EX6M2pzPubyAIRccP2CKTJcLWPOf4D3qUEO
cFFq2K1pqc22ndbW2G4pVEnRDSCJYjVfk5AaHkuHbV2cuZMi3gAJCLXu2LZ+0gJ/0wfF+NW3OQ6S
Sm6/kwcO5GQvTYTrhxGRHTUJIITjV9saB1xWyOHg5M3sjOTLpLdFcpzdTqkYq12kqv65WR6ksNi5
U5X/JBp8WW1wYmzWkQIJIFkfVtXdEOA9H0+AGCRZVI4MJRqGO3siYzvrsUseo8RLHIeB5lB5VWuE
ycDO8zTlVEZ5tUE9GdZQT0GNW+vVHbBFkbYOkQimCT8fVP6FuKEHz0j3C2mPuIIQnfvQWtZTYUXW
5zK0p61Z2uVOm2CVFS2AKDhDlcMExpeoubgJCFjo/S2zbNi3Q16s2Mhwb4BUyEvU2Mkdvck/asOx
/KjtkDKywn2KSor+47mS7pnnRXp2+7bZsAm5t53iURkVwQr1ovxL4wfhfRsNr+Kqw5XgYkpWAdIm
Nulk26vWbXSQjI0RuHeBTdJ7eNc/cGyr9pZi53WbbIp2A0MwwuGICSq7G2M7mr40bW5tU+wXTkR0
UQQ2+PA6xBUOImBrQRQYRFpx0+20+CeYQNgWAaXuDO6h7qxXBdvqVhtgp4s4PCmGsfGbeez4WZOv
E4t/irNq3NGUIQLmaXAo7Rbs6hn/gfzsHtCZwrwzQaJ8x+xRnvo0xdvCACOmdJ099mL9tVHNgF/Y
LtQt8H6qISlwlZVjc+ktEuq5iPh6LAmN3aKA237vMnwdLLxcd8jNAaTIkK5ZboNyK49iD39NMga3
6bqJnDDxAPPAJplCghpnlM8gr7ZG/NIp+jTwksze1VZj/KqT8jy4bvEzLflD1WnO92LIP/McpD1F
bf/ifZ1/tRgKJprOdPFrBMhoHYxy5WuJv+3dJn52kGtLQVEaTah0kqjKfHnTUfx0Gb3plOX/27w6
ijxL5vKE6yZAdU4h6kIkQlJItgetgeLXC3HQWlWZFVym3PRJnnTuqxzJ4OF/lDvAsF/8CK599EP+
WeCCgXGIdxqP7qlkUYxtjD/V6J5qIW01eq8L3OCe8AzJUo2WeQlL7qkO0hhFfFW6dOjNM0Me5WpC
Fvlq1FjyV530uQd4s/o7XtenJI0A4d+GG5CZAq1qApBaV2TsR+YC94hP1Wd89cqVpon+CVf0CI2l
YHXuo0eTNc7npB7clZal5dXkdQ7Y+XE8NKnT3vW4WlvHTTx9Kvz8l4Xvzm8AJPlh91s02W+c1NtP
ne/aa6NOs7vgAT93bL4GYV51JGKussKw/pLW+E29rH+DwhfVubglSJP2YRKtCahiUa1soHQ/Tl3d
bWPuZmfQCfnYf5i3fgSP7b/cvH/zw7oBfipEY5iNZJspaqZ92KI4GrST9peg71NwRKIXK1kAvvkv
i3bp/Xe7D9r/6I/sUBgLILHOqjcOd4B5Wbgp6pGA5Br47Ha4aGuFIFvX4lVLw0WrVSOwnhLHX0UT
yNQOiNvXx6pGpjudflFeDFjnBD97XPvviNecGgT8X1BMrJ0WqnOrvQRDouGFrPjULaO92M10mkcq
BzwDjvFBRkgVupkTMLYJag233GoWKQrdTle0nKWmkaLr0pcWCeY37iL7TMvRnNoKOpToI9eJg5y9
ASz9gSGF0jMHxu/1LwF+Z/cOA74+CRwr7Q51L77XcYcif5K1OX5/uMwf11kotWQTOcXvEbjZh6Gp
/WTz6sOe4sj23ubPpsvUXkM1qDU1B/yLkhM1XAXOLQqnB+CvO9F4UU+BhUC7D5xoNhXmnhSLXd5I
5yhNj8Sz6QeLxRP1Fu/k5IOs63mN8EjTXa2wWlMABj/qyIvrYHiOelts3S6ujgF38nvcrdirdBqa
b6FWrSkCkzUCKd721D8XSQSAJ3DZUy4jrseKBJXxf3IjqzzAzSGvrVlNqY2kBY18cqZeS+mPyziM
2DHHFQcw2NjnvEL+EPUCs3ztRarXFwP7TL1FC/ZV9vmD3eIlj8ojKCd/2gD7XGWZYWA7ruHbS9EZ
nwI6PAi1VdtrxhzQmaM8uDxBYWyAC1ebgSB4bACfV2QoOxJqSDJecgusgy8kqVDdNov1qkYC6ATO
UlL0uJWvBJMXmuOmCGeGjvbqh2YNVmQrPzSIuvwZmQDDs/ZAJGp9aqde1YN/MKo0a9OhAuGcxY12
0jMWooyDj89ljiuLzmXsl/ZQKmbgZU49pPYGuITymPegYlV5IGXdTZ4dWfaBhhM+wufJwTt7VAke
gL+/1aJ4Aam3dnpPecFm1j3je85O4AwG9WPb4DejhpQSTE2uTzcimiRhxXSun5bsYWVVNd2t6L0v
WybIewoZQw4TgKNrQPFOaVBdK0RzaIQN9zwiSHMnr+eRUFDo7y3fRqR7s8SNj7OOjSK4k3V51ac2
erYbUZ9CHxiWbphNX5W8KaLo2c2jT6ETprsBlRx3hSZfm7HFpTSiscCC7QNN9xaNJSwAMYI9brXI
lsmajIB2KOJs1pICSBYuTlTgV92mMnG9xRrvhNf1UHnZb0f33UpFEssDIA2fMqS93eUGk6toiMVm
HjYDmLOVgke92PuB/PFBTsMS3+MQca9zIIISCA3usFdYp9eYN9jDR1rj0RDvs/FKvTS6dzsgTZEk
FBCPJn4OckRkaDEdtXTYo0gOsVFlcqPADjVI0s0rj2DZpC+xYtCambAQ+bsrRO4eQyWbiB1LQFY7
4Lu7YdB6k4GZwwGiKPsqDORXgrbzZFtCPlLTuC7QCvsONYFvMpMXn5w0LxA0x1X7+0kkMpj5Okni
d3CSuYWUhXWBy+hVXiJLAP9zkL88d+1YA85qliMLcBGijBUIxS7wlrA7RcL0W6NNyYOR5nJPxsyO
XpUfhox12iEo3S3Jafq82gd3y+IRZViT5c1z0AK4/nlwcQrcpqUYUOsa6I6DAnIh1pppuVuOYOZz
AS6/Y5lK8JCpocFE8piAw3IockATV7L+3Gpue2Fxnz+bYhLr0Z5up44+gL1oKviqpmvSyp8dR1XB
aMvu2bFHY50MabajYat3yAfkckRIG1oTeLl3TWg80IgaPf/ma370hBQn6LGvBVDjH2d5xV+dxTLo
nv/JGbOQNzloGo53ExJyUCOALAX8MvQ2RGZZpbKAaZxy3GAKx2c7l1eICL8pqFdorrYdK7z0byZP
qAzB21EiXGIH7mn2SPqWIdmmt5ts69t1gBAPyL7GUYLwSUTA6tbyDEl8DrDFUBgKDEKnQJerLo/4
Y2SApET2yMFBojBkjYJMxIean4RfAf0Co6BnZne0GhQU2qFReSUq5S9kXIZZHe24biCkGwftZl5m
XgGlKoodsOXbeijq45QlRnesURtwaANxWNaa18ZWKNtELfO9OAfWPqvFvVGqcnigGbUec3XFpQXm
empIoyu1nf1sccX9f5Rd2XLcOLL9IkZwB/ha+6oqSbYl64Xh9nRzA1dw//o5SEpiudrdc+8LAsgN
JVtigYnMc44tCMwbUM0pDzWQ2bxEKUe4CCq85oI0GoZzqIaB5jpn+QEYFek27gptYQcMuUY1xEEn
rn7DT4XuOkCF+BBpwE/bdmh8XZDF7OCDhhV1795hFuVJq+/ikIOmJUzTm7iMB29FLKKDL1yLA0gF
sLmdOfxlqm2CVMmqoQlBMcezfZt1Nl8IHHkPDeCEKTzFow/Ag6Ba8B71lLQkRQpsgePAh8cxSRCK
ZLxmyOPgnno7B0gDqR292DnWtRstx0G0W7rqLboKT1q0Ik+5MB9IxhcAwi/xuMHjlrRqSbZ0XYxe
lclhsqDl4NmTBZlRjDnkZwynG74kpq9/6yzkTltph99YmwAGzW70q8x6bYN0d3DKM9keIr3Ndg6g
Wh/Q/JStO8nZM+7ikUvQNfu7oj8GNXr3lqRJvnC57DdGFNvXTl29hEXkbI1gwKUm3cc0Oa7gnaxZ
V2Vo1egOKc6MDelp0hoc3KUUAU3CuL3RcngXGsgxDB9vXdbQWxtcvMrLzWDiND80wt8E3ojr26F/
dXnZgZIsbFEhhNQKPktzoiXNSFa53jlHwxxA1wJeo7wHdtOUDHvl3OZRuNPL7Gl2uzFJZdEdc9SH
SNzTIlGE+jJd6vlVT2pQUDQs/EOvnC8xusK/NImX7uOqbjZtXbbfjSAEV16+KsvIe2zLMPvSNeGJ
cVw+2+j6/xKltosUmJHvSJkOgBAfagAfxX0ODIghDK9WioC0Ug6f7mRv1SMA8Muk2IVIvSMJjyLc
MmZHDryHJ9wQ8GscW9/M0Uhewzo2tlUTa2taRiZq6ZKszB5aswf6a2stbGWWo4rjaDFkrem4DhAR
wIyZIXawgOJyYrZ7bPGkvbZV2aLuKeHnQAO3BMlyNCZf0W+LTKRE1p+WpBg0PJ8ASv6WKoteK8N9
JeI3TRV6UjFnUESg/nOobNQcB/eAx39lL6kSlKwC0YE5QEMuLBsLaQMUBa6knpwG1IJ46ykMRZwN
aEZDSUF/v0s2WMhbBMDZOPdU3KQ5+OtWQxz00bH7XIqWAZ3czFo8mqCItSg+lnFe5ovJOnI/pgmy
ztuqL14Yj/kuB4HOKlFI8GbgNuALR/Y8Ukvc5PyoR9lcitwLXrJvmivzl6ANgYJmxH+Shxbo7CZA
VmjNSqoApB10NgUI7Lpa+0DsXI4K1yVG1xFfar0ptqPHHoHhWB6lGkhLw51s8iANfoHw2jFbTkIV
q0JB9yyfXFhiH4CZwLehhaajJcfDMF94Qx8eHQtZz7HojfUkLHPcm6EbrhXvBrce05z8JgveAzRV
BxnAFn2xx3fZHJzUt9IpOio1wyNFmdZMfZD508jaQk5C2dz4k5rWpJkcSUjePm06/QiNq0t3mSIR
FsbIfrYKKr8JQUHIB9MFHVv/MFEJksx3gGELPObjJJMD4E8iYM2vauVGvv/k1mXSPpIF2fYa48jD
ugxAbNiMBo9r7hEdIw+ziGzVruQOnBf9CMrn6ZlIjz5KQdOTrwYQpKVr6ORWj8RZTkpKUtOMFE7h
jBuHReGUsp4V5DsvZ98YzYVIFCbbMcuAGHm3xxw+wZNsj/Jm1ER9PMUnD9r3zi1xG45bUCQn5wDz
B7+T2QDTOzbu7u7T+dLF55m9aIuKlWA3wA3h9GXiF/1GopzqVKsriDGI+gt3d9P9AuqFgKDj+c0K
RcAJSEBx5gaysdXh23zvNTm0dGcxm5BfYcfa0pEgqaUvrxBwVIsU9KBbWtJA33Q+WG4WiZcgJa++
/XLmsGOblWxhuN3F9YIRKCJuepkHrsUo0Qh1fzvLaDa4skfBGGhcZ0UHJviLMcbZuo8SH2ALWJKW
FEWDlzzPBa/MnYdA1QrKqbOvd/JRt53TmA2rOYbW4fsdDWuP9hgUDxR2jI5W0YmLHRTVuWP+SviN
fwEPrX+hmd/UwxoXhdpy0LsxBUuZ/oyfeDzMdoUsx2NVeqfQerFFPfbsUEpkAd2wBlGgD7T98zwY
jQOoWkNouKXH6WxLGoDg8F2AIgk/dd6Nw9wJcCkNHu3JGVj+737kwcfmZ9GBV8Qw0HkPQlBrXYTo
UQMAVXFq8Rh39rbb5idau2mtLVG+aCxR35ufZkVjaHCe16T2pFkfbEtfFsGI9jzURGUrxy3QyNp6
yCH6csCtDoqxjs0I9J4dTWnwIkvfxxLXgcqw1nwY0nQ2oRkKzD5CWG1SsuWsn83tToMmBgsZiq3s
PZlM1jfuJB3xvQGIO/WJyH2yAtt4ciThMOrXIXTxTUOG8xYaykm9Ha2nnyrAkcZAvdw2ZTioaHrZ
4eW1d90jDZoe84MwX0iJvukKrUD4owR4nDKRZvAxnXRC9/NNYJl/kdpphxEQ3spy5Pa6y/AfZMVJ
eXLUoF5MpqHBkZFHRXe4k5eoyb4xmxyUrEcZ7SJweUNvN6e7mC4X56bxkx1nqX2UgD0EA4CBd7sQ
5KNHkKLhTTvoDqSgYbajZYp6tRIFifC7U9siRzPTUJVLUlC8KfSd4exMNvOywu+zQNIECIa/fKqb
KORBenJLUTCwGg1xsgMUW7eiG14jE2ADUVb3h6iJhlezfJFaLl5iUDucPFEJ9EFAjPTUuxXDn+1p
BBTsUnKcl51Kht/BGtmBMwXIqX7KqmeW405Wye0GYK6AtwSrmlqmaX5yWDE8J0FXPggkpRYBCJi+
i0HkqyQB2x8LG/01MScxYKiiQ+v4/YqsAPxVgaHKLpa935ZLw3PkaRi6r6OfobOmjWtAuGMgOQ0i
rG+XJNN9nMjV+/hs9o+2bon+y6oGhZraigbagfb6nazN+njXjPHjP4a8+0h5rxtrJA3bxawA2VO2
SgWOv+NzAWimA0AJ4iMNVevjWdt08ZFmaC63di64S0npNx9mtGz8ss5RBg/hnRvJfucy28WaLd+d
eyAH7Zwimja5izcv4wGFrRqIWPVa9w5tV3kHmg1qSbMKT0VwBKj1NL3Tkw8rvVtvHWmkRWyU1upO
QcamhZM6Otc/NiSbu+W01T+b3+hZD1BdHW3ya9T3AzwJ18CLXPHcttRXACYbnJkBr1MeSRqiUGCa
TfrfrjMVqS4tAO+Qe0I9DYGhOHPJgeJ5YDQ7dO5OaAwZbIaO5kYCwtyVDvChwY0bnGve4U3tUzMZ
ksbMPQAumMDLIh+S0QBWaShE5idbQGDEi7gGRmKAb9UFOi8jvjW0fF+i9fhYe62FZlbb/5ualeKp
Dn3UMSUDejMr2W4i9Wo+n2lQTRAtB1BETu/ssyLTu2CJNlt9Uohaoiw7srmPJ21pbfIgl2hqBycD
KD9f0eDtPyLfhXoVkeILvdSMJS1JwVDEAiRNl2+cRPMmO3wDvPnlWB3JjOSyP/l1GT3SIk4G+2SW
/qWvNHRmjVmsbUUxgtpF7UImum7VK9P34ils1BY5KrqHDCBz+sUHii7AvNC9gP+Edt0lLl+XiiAA
YCWA6bW8Zy3X7GcSfdrnysCR2q09ktgAXBjALaeCfdqzyK8eaEX2poX/bNFNW+SsN2mLISmA6Mq8
7hI7g0SmtfHRUVLzld0nFqqsutE40gDET/OIRGy3rLXUXc6KG0NZWXGwItWNdHbS0Rd+tFoP3UvR
ADqQqgDnk4Gmq3Ndtda5Bd3WwhZegcYgB/Binwpa4pbXPfnFMy3IfraimR/24Qa/JyCUsvyfYzVq
G7o+nIFTJkiV+RqSEFeY3x8KT7N38y3kZDf75QrigQ1s15g1GhBKDXd0LoqPUAzTJ+3xZtpbfbkK
E09b4HjWHvVoEM6JvPRi7JdI/CfIuALTGccpBWcHRk7/iAQAGD5oaoRXloBojZS2AHfjarajGXqX
UGDx6QuHQuKfrc6SdIMMa59vS4BpnRO9eEizSgL3PwU8O3JK6M8c6nVnWaAVM916p+XN7Syqo2aS
BZ+zO7vhV9/OaPBKkbU/ylEHSERq+TiB68g8eg1Q3vTO+2VduSpxJDIU7ZF91FpLdNwRGknBkGKt
cItIK63sccsVh+l6WjIH2cERFD5A7EXVSBSg2jMXzZ5QSjIQDB0aN6gXE2iJwkEBVRAIMvG24CvS
kkjDuZPCkUWnN1M4wjzJxx5YhQz/OqWMtT2Kil4rdHUzEIfHHth9Km+ZilJfDwpTWlcDKfpS36Bv
xQXivfMu+vQng1k+xyBFPeLk8Q4r6vVle0iL6r0DV2TBCFyoPP0Wdk61pebXu95YWpJidiOZ8hr0
QG7v5DftuGTHmH5uUWS1oyAeK7+ZlULvUY29ky1N5yhmgKNRKnsk/W8a5oQwVW1PsKcWOBpumupo
ze+75abOuVlHMxUoy8pgP3XUTTZM9ecJtJpOxNz/3oTP/gbSxU3dBA0iIOx00/HMuxb8UpRGhyrB
8GkCOkK94LAOPOOvourtNzVB6tN+iy37L2R0nS+J3g8rQA1le7w7WE9hb6eAxwYfYl1Vl6AP+29j
7ZYbrau2ZVkUy5mJZsJLxoXgOzONG1Xuqg4FGOU+gZZn61k22/lAbl0beGovW4+BZLH2+KasefZg
E6cxTZkNtCXbaN81KJtAX56yYarlPKoAMRrZPSoMQDZKVKAJHrMnt3d+hoqSdKIeLV8qD7BKtDBT
tHOYQckOtEQHTbNBeZ1Y5wagffMWGEDCkNm1LJjc1AN651AZgPxFoAOTogCwkmnaNa7LeHX+9/85
17mHqAKgN8B7PCABcw+XK3fwamXE8hiX3CDLy01+6jRczIAwudik4BZ7KVINTUFo5LESCUYjbgKe
Ts9dsCIxjnJgyZ4msLIMeDBHVLI+NVSjYI4BP7aOfAwTM7h6IUrPaWZWIzoyqJUKeJhXrgZSOKh7
soEL7bXIyS58gX06VmVLUrr1kOBfooxeHKCc4D5OLUHbpB1Kt3n0VRDWSKSOgCW7QKF6fwVeSL1l
bastuAM43gXwl9klbvek9NWVeqBux/XcAUIWKl13kxm5yQ7/IcCMAJVmGEn3wrTJbfY1lZuTlfWO
tQWiV3Xu/Q9QC0/3/vbf4rmASwf7OWee49z/QXGkrzTwqwfPWR23u0i94bOmwiBtkEdOU7WeNU6s
3vOSfE/KWU5L2wOK22J2A9Uu1uDdwjjNZ920RW4A3iC2dBSofW5+60X2jvoIv49icU9EGzIoUHe+
jbRq+gnQlmDvOejB09H0LxL3n49J1P5IRFJ+b7ouXZsVqqlpGeIm2QcrZGcF2UHvNIBjKSvgZCbo
gA21S1DZYvaOSxNgZ8q7YqjV8T283uNG31iMYeBtiaptYnSrg2yvDRxHa1WHPSvAXYlMYWacZnlu
2SgVrz25IhkNWjWCOKTBJb2RogKcZNM+HorzZzuBq/x9OuIgMZPUkTbT5Z47nn6a5aXap0iBJjmz
1LWmX9I+wLnBPvQ5e1yHLwag3U371OUzsIbLh8BAJlLhq/yITPasukC+8CSR+xS5io1u8PRNxj9J
XzvoQDP84bFx8HulwGcCNcgqNZcm150tyZLAFBdlQUS7JCqVBX5l3y00PQBpUN3s+jEZF4nDgf9E
gJ1W8ye2GK4TXCfydOfAGx5sAgDlYtC26OdBu7jC8STITTsNwBKUaflmwvBUQJ61Zv4VD5p1IAuS
f4SdJBae/3HUP8xhUEf4HnrGCZ1Dz3F+DU1yvJvHBoAiedSOqK6mUbNR0gvqVnCz19G+jiLjNIkm
dVPb+okGnBPDU1fuaVE4AHfBu6C5ZjwSpw6dUWEEWgwcpRNcLyqRmjmfszuZj/TB0ZPAP/mwmg1I
ZjctmOFpSsNQFfUhBVQjIKe8nRw7/a0ChEnkD9Vb0bTjEhcV1lWUUbqTGqiCONrkLwFoiFZofxCv
uG35YgwFGm0zIPiBMFdsOzRCAHVBd7+OMnc36FXS1ykP2ddBM5sNWuf8SSsd0BvV2lBsNB/GuOhz
1lVh6xvy9TVc2w9O168coM2YIkjPVmGKcx3bNnpQ1ZSEY23zpcTL48oKy3SSkbasEhiSTcP9re0Y
yUFXYeZY00y5dayod1bqPM9KClePnfUeBKX4IBusls3PAUio6xrJkYseSx/UzZnxko+Zhmva1rrQ
kAxmc8FF+mRAtg0K4vcjs39Y0vTcBZmNwhZroMVkqxth3eBKVAtlsiMbRPfOwkLTRJLyVZ4F/UGw
LPtqtdqBumHSIeArlG72AMLRs68p0igWXumOaF/KV56U42qwUu+Yh757lSglWciuj/4I+vFVHwvU
ADS6vkfTXbwZ2yZ981pU3ysD8hzxU0+e2oDvLNSRRqi97V+B18gnzxDvg5vIxPNBeZIBeRZN3Gxs
sLpwiSLlRSo1NBwVxb4Z0vBKg1WgCpmB5qCSQmZrC60cYDwC1+VsQjO8m6gEo/GABysiSRlm2wFw
4QAZHkHHNNnk+h/VKMx9q+gRSCRK0R1r1z+TaPoUInacJdBDGAoyP+z8gCU4NthVYO7cHKRI1ehq
2tKtuX6sDGGAtQJpqAUoH9CNVSgBSUnvFvE6MbtmP4sm6/v15E1SCiEy8dQosjsSjQAIX6OWBQck
BqQQSw2lW/DlAPLt5SxDybs80vA7ma5gRVBCc6wC5m/RNzQUUzzymIOODCnUWfbv8Ug7G9O+d8sk
Hl8TfCudiiLG0290hQGIIq6fcJKND2nqrWlFcqsb9ElJMl2Z0awx4uQACK617/SLKNxwASrYAu8y
xz5JwmlGMlcpaGZ6fpQv7tS/c7mTMXTU5YvC4eUyGgxjSWqKSLFGpsd46wdCNy456yMNnoINBwOY
oZrwIaQ1wYTPy9ka+fUEBTBxsiI7dI5ZhwKH6De8/fy0wrB7lpaPvwS0i4ICr0xfgWWOCkwbKS3P
BnS3EChKiwb3yUUZ+DYeEwEobd+62hyF23HetT977WoYjfsfMq1RLHBjylhhT6aJCO9NzQQIQDEg
nVPTEgvkBiI81Y0QGCUoQaJZAa7Ktdbn2vJOAdxSe++W7AvZgisnBe2C8jW9F7Q4++dJNETdA+BN
x0MPwrSbHch03iFtcKs2y2hGO4jB+zLL58+FXUyQCp1JxxyR2Yu7nyGVYbD0M+Bpb8oCRL4AlDqr
ftsDgRsRMtKg4JFo5gs2KWfRbAYOjElJprOcbH8NS8pCABaFZp/KCXtpdv0MOYtmV+U1Dn5waHVU
0OIeMT3hSw+d+hpKbnLFE9bZ7ILetuSLZFGJrjagJZAcuEaXoq/7M+7ovCWqC8tjEKsCD5rer4lw
p/IUDRCpaM19pq9tkEyhEfGDKmhm5iHZROHD3SbZ2068DpLW1L+SX4Wu+gWob+Nob1vhH6hu6ZNo
WUfITtBxpkch2ikwtKVA9fRhOv/QUWjWMhnpzYJ73mQzHaHk5+mIIiS81rZWW/CF3YZy08eF9ZIB
YgCAt1F5jkbTehmResX190vEJf4vULa4ICseFcH2d06kxRXM75x85WSqnUYb5/aGdx1Ksz8IHCUq
Kw+un697oqIlhW8oPkfSOGi8iVUmIQGwZ7BlyPgDBgq8f9LFQSuKmwPNaJCJhj/DeU2zWBlWdg1N
EI/b3IvZlvwm2c2UzO9CpmZfH+7jTutpnKLMrlJyUwCZ+zefhEInIUeeP8y8VZpI/6GyzKtWmKAq
kr5jLUgGhiK04BRWOpmQbFIAqOLY5/1hFvXyoKUgtkV9Qe0vR2a2x7wwfeRsgXKHbvAYsLtB0B1L
EpK+V0ai8KW/JJURZs7KHML2wUq7bRbmYbAwjQIvWZqP1rFiXOIvBVBvNrrITd9kEarjrzzM0aLt
gD49sYAKXASuv/cjPz2MjnM7/E4m0YqLTgzj3Y6Wsxsp7mQeTj+owUCK6E5Bbnd7zCbTHrl58jVH
24CXsDrEZlwdLKQgQXGi1tNUhqw85DhAiAUZzKa0nGVMqxN9SWo91OP36RSErO6D3FiZrbftcs1B
rQILrsBtzPfIkwWLhs5OSkaKxIrxTVCCdKGis51ScK1An3JkLFw6s9VKkVoOkNZqQLdRADSjI1PT
jeMhCAE2HAgNFRu4Vr4gb3XBm73x3anMAQWBWvpY1327rVLRH/QhEWegk45rA8h6X2Lm4tmRZc5P
EIriSw0NfbbePZtt8JdE8e4OLXkoJ20YbqDQBPVzFG28n5akAb72jzgbyltZDPasysn6fex1Iy6u
VD+Dx+ULr3IbPWWIR6IIb3aXWsivo1Np7/4k89rmWUZDeiBbGkDyLEHwbT1WKasneV5mh3/Pw9nm
3wB8kX0zTOZ4NjjPPdfUf0Uxjd20c8DBWD2x1laVRlry0OMU/CCZBq5ZIF2tWrV0+qI2V06ZiQ3r
A4YKFnsEOLJSkb504mKntcYfFMEu88ZcealhH0YX9VxoHNKn2F1m43489YDRsO46509b9S/rpn1l
sgoPplppUWIjK4pZnaf9VvChRFmdH1gL0pBNYbpXE4m8w6Qgmd/W/dYd8febswa1oZ+hm/wbGni9
OD0b1bjqXCP5PniFu86rajxUgPh4zBNAFoy6FfwMovjAoshEF2wKnGbbN/aoci2fgoDlk0U+BFc8
W/JvlWtlwDYQMV7GzBrXhfZ+YHhfJJyWeSA8F61IhrNmRqjk7d0jKUkOZDrAJ4Kcsj17a9uugE5I
crJoYw8Xdmzjjpo8G5HVeyvkeoFEOchmg3sn4PjkBR6nLPa0besFQDZXwvmxSTMvepOtcM+0qD4N
KFKWjs3mzr4cwWdC0aYtSe3q3+cgYIL9qhv+F14W9oNgvvXAwkvZ9fzsKsksBngxihRzYL/cyJQ9
2Q1ycqIINKCdw34YgMS4ipUTyWwrea2HTOxJSSI4goCFn2lRBDU/JFF+pBXtGFRArCHzxvI1c0Ga
yrrfjT4T7aa4FabdyJQUHx8xDP0O7VRpkqCkJ0AO9JNWLcn4H2nT5jiAAzXOC5riMTWmBUmAxgU4
kR4YXLSkoajR1GwYIzI1/xAnQnfEpYrwEq6gFxgqqiPRPjiG2zwgs9I+lJVe782aPTcgaTEWpKXB
qIpsndgooyc7fAF/qA3dw/MudMLtHCusJTKUnIs1uIb4MZnaIWsvrlZGABQ4QrWaAK2oe5LWRoFW
cOkIYM4p6KwJ5CpX0FfTlKQ0uCK7tbwJZOgtwDRsuZ2NaQOK3TZoIUAFlwASnvVGpzi8UgEJp5qy
XiS5OwrSoZBkFZ7Xn6Yknk+EOYCR81XqLSzxZzjGBg6cfV7rJyYAEyOK9xoFqlYAH6FzQqcIcAXN
3ll4RdVsuJUm6NaAAsgG67YsACI3yBKdpqN+pILOUs+yQ+6yV1pNhZ+WZ37PUR+F1xC7rNDmiRrC
L2JJc1MJojx8McTAz4brd198CUQnR4phl5XJrsAb58UuUSOpx+nVBCoisGNApgui6MTeOGlnPMmY
G0+4m7DANfRIkgEEB1tAgoxLWpbKQNjGd7MV0YlEppHJk5mGLywcLfCe2I29bM2x2ZIWzQfG2hpB
55NyLdxagP2Zyik9VRY510ZOhZa1jkenljm7+9JJKpicI8x+pKBhimDr4tGIAmeXedEPi+P+NwHy
5hPr0mFlFIALpGWkZJUzLLs0Ka592g9PTQvaL2CQWAtSkiwtwZlex3m/B/KVBiSCPlyIRoCwQA1d
1LzPHNnnAi/LH+vZJv60nl0aAxRTU5w79WwzR+AOLw5jH5vrgQGmn+c+auQHvV4GyD+Hy7BEb9zN
WlYy3Taiq9FBrfTzOu+G6tFWJDxzDEAiVI/SKpONjmLmtSaA6N6441cgiSJZ0PIRqFR29haN6RP4
QuvnVBjVyU4VQJSS42P9pYHj/jHIvPih8tBmQ/LaRc5TIG10AQq6dmFlgwJEdE2+Dfh/QPm+1511
4YL/ygx+2GGXnf79DGIg8X937WTiwglkCh4HU6/F7HsodcNVTc+uaJ76SiKfy5h2KNTQm7YPUhZa
N+jZQdXuJvUG7UAiGz172eJ+PflMumk+OAkQZj/daCZaDt9JT1s1ht3P8e9cpmi0KXnfr0lDPn/f
naJ3Jbh13L7eaABH3wR+FSw03hiAlgQY4fs0zYrgTFIaGi/XNp5tf4sqE6lEG3BSRwOQc8GZprWb
wzNMY287pvEDuYiiCarHybvAfcjgtpupEqAt9zy1+mOdprhW/VhR4QDe5N+cJkovLUuNNbpo850V
VMNr31SHosr1Z+C75Jc2xB8Bycms+jQbNHkwUVj9jOPQrZllJktQEyFHQU/RxEbhtFcWJ1s9bGNV
FRaqQeuAnKzkWmnInYnSTHRY4zc/T8L0YIGNdVHT3S6tAXYbLKY/lHlN5vSXYYBRbPKhJSlIhrv/
YEF/S3NsikVLUpQpaMiH7k/THFowhorwOaqa/BHsZIvWctEsH3a1vnIAnbUhfuZEaY20Q21QBG2s
tOQbMKR9kxIEgmYZPFtWEu2Gvu7Al4Clb5oBrsnkMa9dfKkrUT+EzY51ZrEkJclYGz2kjqWdSYRi
bGeHby/A6VPIzl72KJY2UiNbFizrX1ATYK6DBh1dQWH0L0y0yKGJuHmwXVk94ZdnnY/B3sIF+Cs6
ccTGjPvs4FVR9QjMoxH/q/iV+L9ZiMANd4PU9FOG278E9JyvMUDD1mbRohY/5vKECv9qjb649iXK
9UdboX5ykU+mkSHDddaLW1M8syfTQqF+KtMGaJeD1bygEM/YuG7VhcsoG2zwPv26DvscPWthcdBw
OFsCXtd8NIfA3QYmG9FRzRP0T6bpCpjOyXdkyM6Fy+w/W2BclmZTvpmDbS8LJ4+usWZ5u0Y6zc6I
FMBMwNulRHfqD8H5pqrqdOeiaHoVVChGDk0nBI1CZhR7V6Q7kjmq6J9mlprRUqcWARLS4LbBHxYw
rTdkQiKQSAJWxgFEJLid0REAoKg9EawRkELv6x8y+vWf16QmQ5IBSC7Z1wHn54g1eOtdt44OlKbO
V78CtbjwpLSega+8N9XfdBCzcpdrxYg7M69/xe0WytG76MbMVmY++KpuzAC5jjqZIVoH+OLcDTpQ
ECKLsa/Mzp2da+LdfNRz/jUCtiT+Sfp+hRZz/rXWhLHF2dBflYPBv+o16BeaIpdr8tWTRN84snXX
5JsFFeqBwYCxIW2a4xgiyxQM3MrXcXG09VAxtiUtWknc1dABtpOWFUjjVq6OwgjhtcXaKsDcWMc1
8v92pG7T1FWAaegf0wL0Teg2UzcCuWaspPC1HZmT4eRz707rWLV4xCjvRg4e8MHElCuI11YNkWVl
GyT+wonglhSWRHX7zZqEKBCXC2JjIUwOK+s2rekYF1qBXrzZlsBSXyZ9Dzw0pa0/tb3SGuB9v+Fw
yaN2U/YgG5n9LWWBhAieS5/RhcWDZ5l0t/6/7k+MMJEdOZsCTSw817cooGlewjbDbTIa35FEH+uX
UpydwJff0nIcLmmv/SBpbQNzwoxde0VLtJHFQBSK3f3kE41Pfdv41zGT7hcb8KgUOfHYMqwDmSf7
FDRHpaKYyFQFHQ25jJEOZiARmRV4DwQhBa21tgYKDVn2Zv5umbIwOc3mtCSTWRaUDjh6BI5EQ2V/
p1aF1ASIdpz62ZaWnDdPeaPQuZzOuSoranvwAI55YxW6crIaQu5cwd8wxSIrHiMxEHne8Ppp9Rmr
Vy0UtCNZ0fLvVuSc8fDSD93WVXWl8y8a8Sn/TtamKAuzqgQUI5+/lfRLOv2+klDSr+6s5x5rVn6D
7xYKO1lGwhIovk3cRYdK2WeUMj6hwNI656E+PqONFa9/YequSFmPzLm22bgKGzRloYGp0QFiiO9h
0nYhSk7wuhUsu1DdSlpJieIGAfZ5FcoB9vFqRFHrlozLxHFOqdt9n0KpbWWR2GfHzf5520mpLBpk
E2+2ZhkHadSgadMPQTuo7dscWMdOkTQHcv3dZ2iL8TvZMxX388fnXRE95IG5b1ShcC9Zc6SZVMt/
l3UhOu1xwESfnXL7f/n+bo9C4u+gSNJsfbe5S/XM5FLyHhVAWo1GKRbj2MTq6Io8WfiEJMBzanP3
ddQzHfnisdj2OQduRJkleLX1LHBm4xGq4+X0iQYUxiVL047iXR3FuKWUZXiwgEB9LuwxfKpCsGTZ
WrSp1IpEyALhnTDxbQDhIoiIWg19J0W08oJdFruAkXPacgtuR/azaOs/89CtX4dU5sjb8uFZ8/A5
MpGVF6t2wAGM6u9jZ6DfqB9R6lzjAveBu/jiaESdPkkH78xNWrFvca8DNt4I4j/G3jtVAHsPFv9r
v9zPx+cojZJ1HZVg83UaQISq+zBfjnjs0RSQ7j8BFCc2nsuKIw0kp5mVhR92s5pm7NN6iiWtqF8X
aI43Qdm5NPJQXF0zdHag1jZ2KDoprk1mmcumzOUbKMj2+Lbz/szL8VRWdv8dXHraMgSF9wU/YbLX
xw7kvnoYbKsu2+BGybvQYKiq5tbRzDUoEhnOTb8oxiR6A0IVAwf8h7zqfP/0awxfJSFDry5WXRb2
Z4FW1vOgZlyA1aho7P/gCsfuViQjk9Azxq0u2H9E58fgAPp0k6AHPzhSVQTDVVmQrmlLmM3RPRT7
UGDaa5ZH/YCOrzm6+iRkkjEDdfCfn4c8Mtp7jvDplvgVgF3w2jugyA4bqY/hDV3hHD4DTPESnWfL
CkeKZcBBJaO79ktRA+FOjx3/ytquuAQo3KUVyfFb619Np9t4BtgpAEjEtAXeWCIUm5jmnuxocPFc
W1o6sPprmcEG1J7lBi8MbDnbRN0w7vtRiwHsgt1IYfbo6/B8bzOtKL7JsoUR9/WFNqePUYrwxYnH
4DiZcTnsbB1MBkkH3qtFy3zxkNlPBnpz8DsS3A5an+0bDlLKOzlP0BNRxBbOV8ohcxodLbwMtJZ5
66Fh/TMKBUW5gbupgshdzAogSXXbOvXt82igfG/M7Pi/hF3JdqQ4sP2Xt36cgxAIsXgbcp6ctsvz
hlNlVwFCIObp699F6XZmZ1dXbzhSKCSyXJkgRcS990aadneIVGLMRJ3QH6b94dll8FYyohZuGaQ7
INqtW54Iyx86Yv1ALdleVK3zJHuargKQ96wblakHk7av0bSCMkpQi/YSx6pedBuAP8HgXLfyBRTO
q3wofuFQck9B4XEbF8AJiBZi82Nljctw6mpb35NhJUcEQtresW+1s0GK9lCIZKV71EFFGekoeBFl
G2xRm/95GTzqZFOFf7DVI/bXsO5a5RCu4sG+vZqGSrR/WWWMAf0EZAZ3uWieFstMG0yof5+qR3o9
STfTPrwTqO9aaj+Tqp98lP0iDIZ2i/r5dutOF0ix4Wigm+B5R1OPC93UXrqvx3XrPP3kcx4+e1+M
nNa8uNP5znrm9Y3Oy+kWo+NPCDSyAOSQsc0WZ3TaCdDW1dL2HWUNp5FsgrpdoNoS2wsPZ58T1E0b
I5ID3Pbv4+cb6ZZeg37d5zxKRtAJ2mD6nhU1qoHzAd8+yy6jjVRErKgw0ycIcILJSKTvf/QYjFGe
PIa8fLTxCloXiQdU61C1b8T17i3ett9EWAc7D0Stc+Qs2zc6Vk+VbfL7sMBR23VKZ6bteSLfhkoU
95Az4/uKGf1MrzOy6kM5Lr1LAnAyZ1ClPNmJckDpmmbybiDjK2rvUx9Uc+VWX9yv1u9sbmY3+P5M
PkmSv/9HJJCwfwQCbcYtG9gx0JTik13JiQqUxXvB0Hh32A3Ue2iriwPEMMRBt8Cw8tlKUbwkIZ24
1vZ/dbPUuxxK8C1NS0iTVtAaTy0B4lIspGRZbesC+Yapd7ZfrUaAAlypivw6uUE1rvO1y3kaYcKc
ZxmI4a4Gzl3dItO3N41Gc3HxWaC+ks1QrZHPeW/lKwrs5/zEha1CZyH66YVu1f29hMBcQZydvpDQ
6DapkS8IZAhOJumUGeDOk0uSOimQ8l9DKg7rXUzmFFLziOzm4bCTddbhmzI19SVSTbTKiPEwtvmn
SduLwF5FDom3JfYlYKigTnGoDeiJ26iG0z196Q3ABeY5dnUAq5U/8ZZvVhKCUAc9WjUmGNN0n0IJ
A2qfULo5LdirpFwJAYR4MOTvQ53mx1am6nlN3TB/TvC6O4rAeu+6UT3bdRZuoA0+QJUFgwW1gGZq
ISKvuyX99ucvo+3+47vomghGM9txGRAR5hW4SBVsDAeUz95x4crxqa25sWUWgDhaBbI0sK3AMUyt
zrYw9aA9AfHIz5GTXOQIMcqk4dahUhZBYB280Qh2dr5jB+OxN1N5/N0ABOnLtSjLHIcmRH5DD9Fi
fdHdTkd/nWnkatgKcYIHc97L2Q7ttxCYuDzadMji3DTTJUcqBRCC3lzpLviYy+Wf/37ONTjLMl3q
WASIVdezHdO7+i07ecfizh7tOxZ6dwm+E4cSZJs7VjZIck1IZTk9rvWlIfi7gYFEzsqExguIrZKn
zm0g9hAaPwPsRjgJbahGg5cqsvPom1EFfGm1Jtu2Ttwf3BTMW9wG7vOiju1Uf6ZL0WwKkj5f16ed
y9V0MZvrRvU6zuj62m+0rRD11dSZRVT1KF9DDUAQimzHoxzPjtyAFrAlxVPWxD/j2g5+GvljJOzq
owZpO0j1kgFyKfm45AKHiz//YXEguP5mEuoSb/pqehDC5OwKPCWjOOtLFMHcseKpFSK5wfag2MYR
2PrjHCHfpBwC3y1z/gMIexBh448ow+CpKvLmmfeI+blmgoplVB34SR/wvR2biHMHGejmE0e+aZu+
XPicmoX52jjjtwDAC+TXoA0OjDGOEwZ5AkwjWivGqhUSSfy5aVOUhk/y4EBUz7AtCfYZyJqPHPIl
fpbSXxAKUqskGZQ1E447bHk4DluqigG7n9xq12zqa6O+4ODKoaBbI0tBs88poIgrUlTzwbFJgxJP
y2khtwIWfuZ1oVzg60d93jTVLivrm4Iy40iAQ0T5d01jnB+ydoEK2yBdlClBiixgBxdxWDBtSVQp
eZ1aoyiy8k8u3VBALDEEkESvo31IEayz2hhx+5qCmwL41YMZtO0iF0M8I5ySg77ogZOPAl2ebxdB
tTwPn310qyxCfHKudld23fX6Ot2WHdvoNbVJX2QZobLRZKG5yIveAGgON7/y0TZsakYf0BtQUE8u
ZduRTd0lH9w1bSjf1A7AEmW4oyNk25HEVw9RGChf9KL5CVIYN06bD5DFUt8xonKnwNBvyNloonwR
6USz90EPCcy26jiU3wPaQpsItStBkdeHiXxxAeyvmnn5WB/ChJrpysNfYg12zsegq2trawwt3Udk
e+qNifqI4+i18OIESB6rQ9pTDMcqB7Vp0PbxXWxCDcyjhgkoZ5UgjuXkD9BZbGcSyjJPNmsgGFZ6
48FwWrYcjKBeNZlF9yUlw7pHWncHEWC2sd3e2+RSpTvBxHTIkD9Dq218CLyo7fmC/D7YpaO0N1G7
8dcIvv5Crc993QKABQl43dSTrobPNhsU4dhMTatldiCkfx66XujC9aJ5MevUvJ52XvDik5+a56GL
z3v+qBd3uWgK/e/VUy9ueOFw0dRrne+SlGP8+ac6Gy9ufTHz4p/12w90Xhlkt3zz58crca+xqRay
ARZe+QQXPF+vS+LwUkybGJXJdxJU0X5TNTVDqWsmto5pP+aJMI8nGx7N0aovFFgoY1DLL+ooMeeu
YGSekbjb8ATgbMBcbDnMHBBB30L+lx1jHLmygOD30uJHYhg9Sj6mQX1RBo1vadCBSbQFocCXnQZ4
0kiBE4e2jVFcAOdkIgiYDnGxPjuWeUr3AaWrIJ3uwQDx9VVigcIGITx8VbOnMIzRUlw9gZRdzFIw
mD9FkYdyGLevnhBx+fBoOdcE36dMVJvmcwfPPZTDeOWdHugnG2QijYWhqxZQDJTPbauEqpTOVnVl
9DlHu2sy8LPtah2AKY2F9sNP0Jm1LC0WLEv7Q6FQnd64QTFHsVd3uLiorj91tQuScsXcnmZoFz13
7FDS59c1+VzBcxPWXayjJ3bT2hcTWxNhqXJaPKiMcGZ4JK3iVYHgIghNwEyC7E7gd1SBIw01wEcD
MUJcem9toxJI2/VF26NcYZddmhtpGdz2eZDFe0K8nxGxAXgycrG2E8sE3WZp3ihEw2+4iukuEOPy
yq67gY1/Iojk27meoC/1NFW3Qotge2cGO7MDuBTyPTEgt1EAAuRoMKBFqvDmRDGvn7kZutMlhfTW
OGl8GIeTVTcvhpDFg7h2jOJDbeyENfiqA4TTQI39fVVAmAUMj/0WtdTkvuUtqkAH0AJXyZjOyhra
CpUHpoZTn8liVtthe6vndj2ShgW0FvyiSFCcJK3yP2pa3X8cIi0LBMEmxQ6JM4s7VxtP5AFAMJOl
zq0zDD0InFuoNe21FK0X1NXcQik4MuWgY1Gl5UAFOBMII4GKRdtaO1xmqH8GFIUOmCz6dkNQlrLR
WqZaU7WmlIKjsH/XmqfarltA6oPd0gwiyBeOjCITCBUb0K2D94eATHRZiO4HCvv/ovI5MfxobiA+
sSTolr6cWH/O/bNPhpg3GIyxe4gNcTtOMoWxYdxYcZHckqkXoqfHLKemjwaLjlZsitPY1Kts21lx
V4wzI2EenlFGB031EiWZaSkWJbP7hyxzLR9PwPq7cor92CBTCmJs6EbF7S8QrDzTDIo8gYmaJYRA
mnuDBMly7HNjT+JSrP/8MLavAemWZTHOGfOmE5jpulf/lyDYASCxDtq7jDUo4/CjPgB2pSWLgIsG
GiDS3aShV0LTNCuPMqfjnDipfPIcQ/qeV+UfhDezFnJCoU/B5qz6ePgeKcV8q+zZt5Agz0wG84fr
Qh7L5AJ4EM+jYLIVDR47Q8f2+PlUxTzJInwrQrW1mcqxa3ZTtj85QeOhBX8o8o5G531Xsb2QiVSv
YUNxzBd1sPUso7pFDRX2IgZy43nSt/MTCKSc6CSQf+n3RbS8wIVQ9+nPf0Vq/fOVZrs2xXEW/JAm
gJxXZ1kv7MOxLO34rhKgTqsKMA43bn8fqBSIACesj17X9LtKju8Dq98dZtNfoBxX4M1IxXvNQ/Gc
Bwi5B3aVHLvC9NYsNYN1zytxNHnezxmkip87TMWf2/NdVtB1YPJ3w7GaVxJ54MqoI29TlK710nrL
hqnmVXYq2nht0Sy0VyL7x7qzJAIdFtSBLRyQ0571N6EdIYevzBGAnDifZ16ePaTQlr3J8+au6rz0
gYo+fSi4uah7I7zTPSZNiQQvbTbN5OHhkbxykdGZ6wnGqKBApKo7vZie4DoTNgDkYRD2wXN7qlE2
HVXepED1gVaCnmqIdU0xifJs3iluXlQM6wEDFGrTBB6vhgGPO+Y4yR12BsldIs15j7c/hP54H86K
JLkVEvAFPSibJrlLQwizmBZyMwjPwsXwROBbQHOuxDSsfZjbAusaeMmSVuMQIksxopgi4JNwBnz0
7SwOpiTu0WZ2Wocj1rIOIgXCuMlH33Awy2ALAp6X06eJxjo/VGkJFGzT336y6ScJX9t5gTKHUmEn
0lgguidOcJNPPW06X35nO839mgacYrBjXAY7GpvmUjHD9YW0vMdYtTM7z0Ej2HO6MUEANq8Ht3+J
BxTzKtA4HLRbHoGqarJHqUk30FDBVyLtt+fSX10YfKrxtV0cLC2j+65Hwe9cs6UbxAmoF/JnFVsf
iPbQu6xJAQewVTPTcOjJTlF5/zt7Woe/tQcuZEVIW0I1Jf2L9NekMQRcwuR4IvgFDRjAl20+wXKw
I/OHpPTWY8QVYDlTX/P5GilqbG1Ic51sbhQppMvLeA7c9QdU0YyXrKN7CH6qn4Yx3oB5vHtJhQR/
tFOjCL7iEYJ7Tr3M4sJ8CHsr8cGpjUCxZb01cec+erJRfhm03nvH43lfRZPEVRVBtC72voceznJj
OiQPEknIRRko61CbFViA26Bfex6PjwIglDlHxGmTuuVLmgHAAGV4thMTtaZuaRsPFRDlnUlxWPxr
gKVWjkzUNOXU1J66f7HOUEABamA5nrJfjmUBIAZqWGdCBzOjKa5ZVgFCnLqpL3UGZcpEMcCgzTKL
5pVpP4PAuF7G4+hs+4Y727iQbKu7iYJyIOKjf/WFQdBvJ6eT59ecSI9o43lYd2unRvqteq1I5q3J
FIQMRuc9KdPsqGOQH7EM0ucYqbKj54G9ZvKwOhpBB6vq5zqISRM+zHF+Nk4RTo75oKhKP+cPzM6Q
zOvzY6AS5MYPNoPYV4uwYwy5nhCkC/pimw7BYbEIP/vJBN/LcgWjHs+vPM8zr4bPA3oJ3T0vO6pg
mP35TYTA33XsinJUEU+7M/D2mNZ1VNADiz2q3kR7F8VhgUhHwUB5JGXxA+w782JSNOpp9lCnrvc8
FskwF6NjQLHTWuEFFoJDAhebF28K5FsbV1qfJm13KkD8KqvL5lcDssnDLZJF91d2DjWoI/S+5r0H
7Ra9Rh2bCxpZaxS+4pinAFwLwDL0AmH6Ztmh9nmlu4nbP3uk8m5tKpr7zDVvIq8sXtoI1YKjTMeF
7hZRWfscp94bqwnbRzw6Z9peQfJqOzQJaDsHp3gpehBEJHnOdnrUEbMcW9vnuoka8BtHq1bgC5zN
Y97fiViIVW8NUA0Ct4a5E2l7I0AJeZt64vPSQGnPZ6Tp1gVT0vNT0nkb8Dr/0C4nW+Tab7zMYzAZ
TS4JtFPXQNbVvpzWOi8onebgFipZE24+xC1DeXZk3MfMLg91kktUvUr31YiRsc1dkK0gxz3cJcL5
Tq2Iv4ZAEc5dQBe33YjHEQfFTjGO7ivY3JwlD+olyk672Tl4Xodgu9IR81AirMfI2K509zygnfVo
iwqQlR64WgCh0dRPRYz0M4LIm9gab+oJFoy/Mdk3E5+K7p5abc6ASjPV4mzTA9Xkp1v60su+X1uQ
EqoWCViv7zsxFvfY7alNMMX7eTOA9bZvunZWmqm1OvWdtJ3xDPKM2htgl3at0ltQU0JsD3gccEK7
FLWkdZTtSFg661O3rW21LxE5AMH05KT7uuUFEgFNXkAezi0m/ulp+OQZkWZcF3k0+h4lxiKIZPfS
O+5KF/YmI7FwEGyju6IQ7XYUZum3Hth6sLnA/6Aw3BtoMRBkahAmgFZT/IP3chVJQOBQ71SuKhTR
rr0+k0+qHPfaYWzDFCwIEC4+z4zNUHwD2BLnzxCHoJZGv0hVvWStDF4C2ZYg/XTofemCFxPFiu2B
1rzcmDyUG+QT7YOdjnRRgxzmW+uCUtPpiuI1RjyiaHHooN5DN1rDSkWCbwBOmDvNmL2UIQpdx7wc
VoDxVi8JSpYcbjbfW8Qw56Yi6c6MSoLyZ+RZy7T53quR+iaAIoh5hO0M71/s06Zq7VrkkTXndi9u
vBI80MBRbeNWetkO8fS6RDhAj8VVEVrz2u5vXQ4IkxOBAwVaeoaH6oU4Rf2KcRyh+P29hTLmrKNW
c1NZYP+vUqBsEPm2vrvGcJsFlvEggVzetKPKlo7hmW+u2BtOZX0XHKWfQT3LAA8APRZ+Vyc9CbcV
4aK0ZOVH4KhpbvWIbKF+/caCUuySqIJ/m2VsTUeC2DNev7MOJ48OSnQrnF3HKWHrVtuhjo3qw4xA
6WqAJnnWkKQGLUwj2Tc9joMYXBuW3lZjGvopKqJYH6NgTDjOg5mNH7nkEtJ2kj2g4L+f5SFPNqdB
VHgtUF3qLaB2xB4I5ekmq8pu5k3OTmyow9gTvOnQc+0yuWfgudAztQl1oX++E/fwtNdrmf92J71a
DMrdf7vTyUGiVPjr3wTFsQ8HeFRJmbm0cojo2tPFAETh1ArACwsO36mvL6f+2WkERvfCXQ2zZqji
C4uedeEF9trZicpOlM4DA5ZioSadaRxtgC5Mwqe6cMPt3+0ypsZjjx3b7+wVSHG3NI+yBSnDd3xF
DT9iBSRReIBVA+NF1TjneVXc78VkB2UppLCr+BUkYcPv7NHQ9vcVKr1P/g2OLwTFUiirNyM7nKXY
k/uxCWBJAzVksE5ZoVwSmyAepPuka5p902V4uelmqCV46l4C1K3ypbbRLJGfw3JkWMQpY1Clx5fz
TgPaXV9KGpSLAipboDeAqI+2nXy0Rs/pjukYfYeUfLI6fRbtWSIGi5sBJbrKquD+VCKMN1MVAm9c
6oJibdMXOZUfn7sXNhmvws6oNilUgUBC+lYpUeKs5lUvHDpdIw6JgMMW9g2efMrXdrtO6YJbhVin
Zlm/eKWLEzWiZXVdtbeowPuOTHn9oizUWwbEDpZ6UtGOL7IfGMSZrfyeDOyYN1UM3F+dLZWQ405f
uOiGdYefhO5FBUq4kiYFaquHKjjgRDkM2grKLfR5Rz8namNWeCBCa41kfpqkjZxWEFzQ6+Etnq8c
JMKGzs+4fCMjyY9O1RGkDSHaBc4KGi5a0B/PpJmlUDLF8PmCI5yHs1qVQ+epssNFqFoyF3Xegtuj
csJFhwTlTIGoeB5M9UgJ0Burgmd7jvpUe+FBfHhLIQlkL/QwQOiANRvX1lbm4YN20BN47yLck471
Iqg9Z2W6VXtnuvYvyFT0b1KG5cwcjPqgyU+arFTzDhWxcxbx8jj07lvhNMYTKvfjLa+g5aK7NWgh
FigzBAYSCp5PDQWfRaBsUExMzs4oj62XpXfDGHuP0GZ2Jie9YBY6b7qnF3TMjM1010Jd32lB3TVy
sApCNN3Xi2rTtKgCUvau71vvMbNv9J3//ik7D7s2vejVp9Rd6OKKi09pUgBIAXc4LWgjA1rk4fPf
P2UcjcEsidMW8l04nousfu8SOS71iV2f8bVdt/7D1hfXU8/z8cyFgJPjIGPgqQFkJkC0NaQAwqHp
AcgdQnsnix6J/a9RQ3aTGmUqjPnMztr8tXOZvSmqwJ0XSVm8iib/hTJYvI3jYbgVOTLwYJt+zRvp
zbExpBvdXePR+Dm1DQTOp9NUHAd+OY3sb8GL1m3AQZyv8Qcg2/NlBNZomxetwxbaiJ8khBt0M6pN
VUKp6y9/QlAaHNQIi5ptTMHcUc08A4SOkD5GhWnmK4R+d3zSHEoq/Az2ePpDJAA8/uEylIChFoOX
rfrMLY82oEprsNDiOxFBwdpHdV51zIu0WHcSZCvRxCnRjxIjqnfqNVByyadRz9beAmB1PIyFf3LU
S/SdO4LTIoKab4fgVp5YdzLLi+eu6YB+QTVKzAhbCNOWG4gPXdjFiCprlG3KDZvsI86wOPQOb3Ky
a/+GxcUWJbDc15S3NXBRsWXQjSbKPbPgDnjcofpu4rf5ctFsuTSB4gKVNXYOPtC6kCCYg1GdrASv
2JwLwufYC9W3dUTrW9AfVIeJrzHwYstD3SIGeA0FECTvzbWkFbgqYyLLuVtBXTXu832dqhRvqKnZ
5jWIkhhydNpmDxmGC/xZ5xeeUTDskZse13pYjQyoxGnytXfLZTNDIDibhxlKT3w9ftHUk/R0olDt
MFg/bKN2UGc+DDN7HJq17o7ukCO97Ji+7maKIQPB35jr1PdX/thNO9/M1v30Rw46ngHkVyA7NbIm
3EhvGI9hYhugyo6OinrjUZv0hdsA13DgPv2zTbuMFkMxL9jh5nrgPA1Px8DH19Zbnm3ptGifkccG
XLnb80p1r8yjBT4VSMeHN+eFypjxfYzQ+NmkW6FLJSTg6cd5aW13GOKaIynrme6OMSr8oTSHx/HQ
O8NpFT2ib0jbqWSxtpu1tum19CfMh3jjgv13f16em6lxE+H09fVn0Z6SgTUrtoeLv5Re2oDY0wqZ
yBEMMeBqMMvQ24pUoigZwMLvbCSbtouhJgoqs1lTheNHnBuxTw2UwBAX2tkuCn9vIw4gYlcZYF1E
7mFfWXWxjCwkSxTvipkq4vHVbOh9UQ1diDyuD+RvDBIihjIakbMXMBMMqJIgzl0rlLVknQsJ6LyF
bFmf1ysD5ai3fZnE8wxHLZLb/SptIa5kW50gvm5WfbpinlS7C1sy+QxgRzfzzN5pt3KiINN2hL3z
pQmhEJwqx5nHQYWNBNLgp3llvBLpvAV9Td5HUW2VO4yhj0AE4k+FDTXx8FeNWg6QKbXRNgBB/XvQ
Zm8eDm5vNWgegX6LrJsSnAPmRO7hGlmOasq48WtNzaGNiQ63E/PGSMZi6xbgEHGmS6NM579yg+Q6
/GQDYW7bBD8jy6L/SIQwJwpH203qO14Yj5rxXzP6VxPDv27JOBTgvx4cpBMmmA+oXnZnv9/ZznM9
Oyl3QQrYmvooUeD62PMyOHz12qlnJOlHgaDeaWzqpWU1QCC2xm2npKSFavs58v90eUpZZmazR3X6
+6jVHcBBsVYNoUcbCiqzmqTmgkFkju/DoXAX1fThL8o8zwWeJ2NMQhOM5bmxEAFroItjJIeoc527
0VYfkOAgd1ABTnzsdvL9gBjLoqZd9NhaeP3UFV6x0VuTGObPPG1yXxSgUjLtMl5Wwgp2YZry/wgW
sn8k/+wpXwW1WYc4HmH8KmsFXqJYGFWb31WgD/Cwi8tM81vVkrdIjOm74Obr2HTkwcG/Y9VlrViT
NOoe/uSAs4O4GUxa7LMOSCaUgTX4YeLFqlWp9euS2jXgxAmvl2dbgeqoTV40tykDKi5LFUhfYkEf
M7CS+ynYrAGst6xT9zwKPjnmo9ZoCsfVt4ax721D3MfIx95zbgWbNHJy0FegqwcCe2Rz5EDp4mwz
OvWD1kWx06agLkMgJGZIESAQ7mUOstd9zMAsiVZgjjA2X/3zcFnV91EWAUkIgaPdnwO6Nv1HMaKD
KkTGQL1uux7E3a/+k6LaFoKMRXubmIjSWhNvU96gvi1QBdhWGzPhqLqK11FN8UMqGigWnocDOUYU
dQYV2SN0MYfQLKjvq7yb98Jsv0Udk/cDeUXMqv3WBFn7rcZfcuaUSbvWXUJ6Z2dVHtjFplEGNZBv
IJoG8XDkHfSsROV8KSrzCYkm4WuTytL03nJedEffZ6j6y1UjvFrnkoCFKJL4oqi6Lmq/wsFqjyrU
cq9bYhrx0uReOEmw0r2Tn56i+9rP7fI3FbUlnrLGsMwlqDlzRG5eLWqjAlpWz8gmNtsqNQfkvTh5
DY3h3SGlvKNFVByHEcEJu2vIq+g7Oiuh/bIDL4d8TGi21uvoZU3gsVZB++hm285KjHEpRqhxDMLO
9oaBXFgp200Fvjty0DZ9yXDAw5tgIv6YnE/z9IienClqVP40O0u8BkLJ07K5yNz16ELQeZA9xGwR
KxxU3fgIrxm3Rtk4OxXif1EP8PRHOALKZsVVtKSZQzeeLei330ysCHV2zlAj+p/T7s3r3r3Y851i
jG80Tq2YZDlQvOetOxfgqjN2TQ+AuRq8tBK/1quBvy+iB5nXBNeLlNRJdoonbxQHtR6Q9edmBFoR
m2kEtKbN8WRvJ3s32fnf7Gd/1Nle+FudbT7nI5I8hiuNhWy90zpnf70+S+0IHztFXt1x8nQe2tkK
z4QBhHl4Ki41sRL/Gonsbtho0qSkbkH13FCE0sO9HfH8ueqjYdlLam2yKI/u05BWftw76fuXh+cC
tqs9AgRy7jMCeRLtAR7BPaKKf1hDUTEPe7kXgedu9CMS2LXqqFtpnz0BreVuOmK00WLqysmt7zpQ
J325XNj0Q/VrmjIkWPY4TuKLAPso6Ok4TpTMTyqakITO5wIgs0WoVTalUaTHwr7XDEtaVLOJ+/Q2
mNyiyU3WvXMA7V6IFYU3oHS3Hm4G5dXGtyJj4RqcFx5OV2NubPnfLzZ3D6j6rVZnu52hqhVEiSG4
aMArsWWFBMVttY1KMGr4moJZ1+MHE48L03TP2qj7usXVoRtadoDIW0BJclOODr0R2OuByc4L7blr
lclcG/UFNcwYgdKW05bJTSjAgqftyF2DFG+aIGm7bpsYd/9Kw+szORmog8Qo6ixK/9TW5tQxUhQu
dO7iz2f4IQdxb9mCzCQickJcDmUzH6nJkLqOCwdUuOgXRgspXyswfECLQFoOSRCQgbS9P3KDL6xE
QYRP9/VQOwzlQbfwLGx23OtnsR7VA2Dl/xzVXeBB70sWoLQ+QblkPP3wp0tG2wnRHXTmDHjAYK6N
lKn4ps09XITfYZuI578j/Vhg6zVDoTB4ZhE900pZZLQzsBCoeqW7JqrWdhZ+gn4Edan7gB6CQNYl
yAJBpnK+IDhfzLPASWah8TVcyxqEK8WI06b21P1Ta7SnNbL0wWjDcuWBSHQ7oHiFKMTYXYg7hXRv
DrWF/UaMIkndRDBPzVVBxpkFFXhASs/jpaLWvgDmyM+D1lxcjKOo+6/5Ssb3bjRk64thPfGijyyk
34GlfycdjVqdbgGKFev0YfQdofLYbEPPRtb1a+nTp2xByb1yO/Z6NUN3c/0PQUIzXFhZGc6GCpV+
lDLLh4QCOeoLNZvgIErbr/vcOpm0PXGtcFOkOOucB8rJhdWVWowKtBHcHG2GejwY3cwDKmRoUbY9
rQy0aOH/effi/gPjw7jpUWo7FmO2Sa7xZr1kiVWhkugWhEZALkO890hR8LXuHN7hIMkgupaN3jyx
K/GUeijukEBN/AwhVQoQ26+hbZ5x1AhfLBLKedfgCRjSKJnJBKkhe6jlQUwswz2FRELlPZk9r2+a
3sWPcjI7nS0AER3UUnf1pPjnJxtytSmmA8TgFrs6lu5tOR0Zvnp6LGrB3D6NKU6iJTZVQHghU3HU
F6+yXrEtaDcxVWwb1Gm/Q7gZOgug5kHOpoH6CQOTakJq8aHUT2Ad8x+ktz3o5OTDTTx6A1DBdFig
/tZ4xvd533pcfBhhiaJHgz00dHgYWJT1dwDtdhuHDCAyjlFqF/CUAMs1mnsv88z9VRf8m+N/VAha
14cEm7kcZwNOGeptbEsTnL5/vwfYuPq//yH/G5AeX3HsKx56kFtAEIDso66DWgvt+mXjjQB893Hx
atZ0EWYmeWTNIPfQretmRgs3dypFkqg5OwyeScHXRPZOPm7cPrWKH2ZYYi/bAwft9nTe2q31mNp7
sGlXr6hx2CKNkj96fdxtZcagsjcS/h/fT2Jdn1dxAgLMB7JoYEcjHjWv6FmhNM9CFTThg5uXC9rE
Dw2nMYinsvpbaNI1gqTucwOCuq3V2KgYgsDucwh67XkNAZ+tHo15vInLofjWVwB8miA80F7lWI/r
IQCb4UMDhsPbio7pPnSyZm7GZvSDuqOvUtt+dVVYLAGVrDZ9CDSIERdP2kGZCJFQSEbeQokkndcS
qh15n+AAk6p7yll2X8koXLvKVLOzDYEFMWNmm6+1ix4YWjHzbCJvLRmVq8itCIRmAS6BJMi7dlAy
G8AkpIjvQRtp7/EitpYoeOiX4KOPfDyQutoHhdwzCM9RVJVx9go20gW2vUiBmRAScS1IzDnlwJ+Y
CeqjyZ619rjgXt1s+tSR2yLqQUXS/z9pX7JdKa5E+y9vzlr0iMGbnL5173S6JqxsEYhO9OLr31bg
Mlm+WbfqrjfRUoRC4tg+BqTYsfdJ6H9MNZUpvg44TCEzsOpiF6oq2xP9t4wbEK364O+C5KD/CbUb
Hh7QLwrVRWcbP2w0iq8oiIurLXeA9Y40A3LiR9+GUBTYhjV3iQVuSw/Me6uqEuZTMxls05eqvq1R
+bw3eBCeuimZzjGOCfZBnuR3ljDOsQ0cUFzL9DKoTWd6/aXzm+FCPdSQvvXIB/YCHJ27NmQKwrwF
6waUHf77fdMl3K2mQYV00Pf/+39c7PUY/uV0sa6JG+d/4HKbMWtVWeb8CTCP/Fxknn0NnO5QkWgg
mSoFbyqPoBEYFalzzZv2kI95cy9QMXUbx+UalQj9XZmzcVuWbn8XC/zNqEe+X0YbH7Kfdc/WrZ2H
j1nZbl2NrII0ibpMCvg1W5sNuLn2DSDIOxrtGlWtZQB6VhpVZnfOczd/QDkvAAQKKOgot05NYls3
tevzx0wM4lCVXb/2nY4/8rpQF1+yr5EsVllv5s9RV/v3mRVfkEAxPgmz4hdheMGKzMxrur0N/skt
mTXSRSh9SqYjmTwZfsjCcKFxgKl6RagMsdNcVzpUOM+9r4AebY9lpHlRq25LTwTgX8WaeRM7+/QN
G5o1wOr586CS4Lat/S8U5Y8Ndtd6kme1qwmKlu2xCQZXXAFeeSxcMC/HEeiwIckqT9hHQUDRssvP
Fv79HVWD+c20AXLCaSZE2oLqczkBlGVGQ7MzWY8yYg97kzPKVb2z1Sc4YGimsgLBF0jKIyvM+WYZ
Lwvrm51WANNbYV+f29jbQ/sNpej6rx4mQX0fCPbFygNocL27otH7guJ3vF4T01th2LNJkyjs3aVG
F4UMOFMR4CNhYAqvenWsoAyLIkZcgYKnuADNh8pB8KUvWALtvutA5gY5zRIKNaz/HhqeXKlGxM8m
0E4Qwsvqaxfz7oQM2riHJlBxX0dcQdU1Ya+iy25YXlk/Qc0AABYvvokchRNBbkQQssExmot9DrBF
Y3YucJveTQBOPHiBBDwG398vmfSOInWDF+4XJ/yV3StvM+/aVQF62hzNIlhhHx1uyefHgJrH42Dh
hZlt/cmxPvtjKnEunjqaWXx4GH9WEXLp0K3yvoOdcz05g/+llp4NLjt3vHV4npzw4SB1jxz7E8UW
PJUrGdjgIRzc+mLqpqpZ1656o8NxBm5GdWqme7LmkAmohqGIxXgfMUj9gtrY3o25023oP4X+P+w2
X5u1ZHfguZH3LX3foNI1vW3VQL+xjaasvy57NcMJ6x2IDoY17dqkukkHz9l2QBW8cAmhJv1ldAX2
VnZolBC6qcaj0VQM9Rp2WexZLOvdfB3PS8xj0AtolsUgdGlBX7uJZTY95MjtuYZ8oid15r5WLF8M
MJbJJ3pxQhiNQGy5ufh5rv9hkjD4IzQewCoHDYCGQ2BpnORP18UGewJNURgUn7y86754NYDakUiz
1yz61NkXp538dShFdfAjEJaNeR3tLImYoUunT6WVdJvSs+zbYVI4niwccYIQcHJFLoBtkz5qH7sS
RUVQkEu+NDga19+uqs/EfaWPF3mWg9b1T0uZ4lTmoQkVqAlPB31qaYPNc8uimG8SbTo6B7gMTCzj
GzxPkDHs9Y59iaZAmpKBSCBJ5bgdkAU8QUoTJOa6F8u+3kya75mOIXJN8rwwNs+nEp159gWUhMnP
MrtY4wd0V8aAW3rfDfFxiAPz9WfIhul1NIfkaMt82Bq8sl5FJu8np0weG5aYVzBpg6ZLB2d1zNee
KscrDsayR9wYoOOIeIiYj1uWVWIViNgD4B0pEG7zaj1NIHloxk+GV/jfeQOhKkvG8SMg2Pa+71V5
9LHXKkqzPRupm0ECKg6ucQqEG/XIN2hfon3UI1/CIBKKeo/7fxH739c0BvnrFWk9IzU+5TlHMYhm
DvcTNdwmEMWdLc0L7nJpH0QBTV7yUQMaQ76xND3X4sO58Z2jpatRS4HKlyKpQA2O7MuIMp4I28QD
gMbxwRbO9JS34WszQOv0HwMyAFbBfbPyCzv9jhPbI5fISYErEhgjKxAXu8yjqxnLYqPStP1iQOq7
N/L0e1AjlznhLeu+KAcQfg0ouhjzMnkKc9CNNA53b9vI9FZW3XrYeCBbmeRF+Vzw2MHt0hVHMs1s
9DcZWA33SFZUz3kWpbh5Z/GORt3cn/YelGA3NOpHEAfrcYi7LhIwYpW5HyGbikdhhXdq/M+NCgn5
sfwKOYBVH+X+d2hio3QgEv5jCazufgQf8ZFiQwHZiABY3Q+xFSDpj1LH9jo2DGXwDzwJ/sc9KI7P
HQ9Kip7FmB965odq/q61EjPknf04P9uQzd5XkGvdmV7HnyTgBivIkYgfKv2GArL6G9Rl8Asv3PJ+
FIDoAyyCCi45yvtUtuk66IL2G6v/mKeg5AVapMJ49PIWhAmj15wcPDpuXDaJTdLW6R+sbw4Ua6ji
VuGf9uuYQJKN1ax+tEbLO4Dq4CAsC0o9oEw3wa//BdpST71lFU9RhZqeENvELflt6DZnVvFl6BTH
k7Doj10YXMBez89DNLpbUMamd4Zbv/WQtXK3Q2wkd4Vw3a3SvTh6LW0HcIzWTrfExojvbreqwWWA
1KHnPtl5A73GRH1OBpyuUtjEze4fXm/Dv+4pPStEtRQUtkxsLR0TW7APVWc20shQKipRDgPwPlL2
/gl1NP6JetZ7b/G1+AgxygAOv4tdwpb5/5MP4GqkDaBjEutSwlm7OdQVg2STwnKXZk+qaKPdBz9F
kG+eRvasz0zdZZyWmTWb9WK9MCMoffx5kYwEo2cx5y7+6oVp24I9vDDjTYHk+Kn6ayPwxnAaGgYQ
jR5om8nDnuk9hkbAdOMfx/Z5cX+YRQPkox5QzZBrXuy/nbeEMFCxrNJ2VDs6SBVMNNsUlMfrcoxx
zupL1BMG4CUp6vwfOM11leJfMs0e9kVQfvcDB2cTtuWbH0k63HGyWenWwV1hOTjOHTdF7+Xf0yKK
8U4fS7CpZ94BytbiMEZe+WD7wGmDJgP3KNzccpl/V1MPEmn3SgDRuE2xa6g78y7H2E0ScQ4cAZCj
oEgByChL3wYyA4JINMArDHA7Gu6QKpgaJGxzYR7BIdiA3jBvTKRbyuDOG6fgzm0KduA1uC4Wn6xb
45qoaQv0e2esKA7KmjvXzpwrWdQEkItb2UpaKDeIgjuan4EQazvxjm0oxNGXcDojmC9BPorrg/4+
1uT6U2bthGGxxzjmxl1Yc0CkR+elF1ZwGAxwPJCZGnyCJPcYncj8z0mobmtXRca+LbTekKFVgfDu
UImZXcqg/wzBIMCbQfmI41kc/0i8m22kCwwtihSCz0KuB1TxvSpwwIHWZEy2dHiE8vtvwByFd2WU
50jklqjV04dKNFuT1YFQw3E3dSjVtfQMAFWLKn128MK5yn1ArgcoHIIzzP3J6vDeb0X6OlkGGK1z
y72DZLC772WenzoWv03Huefb9CmoH1KRX3mBDA1Y/e4tM4zvxyTInlNhQdke7qTt1RX5p3o1b3yd
xNvLCdwmNFoHsQsFDVRZ02gbtfeOXqP/cw2ggFZRMoSoV/Z8cAI5nbnprR74SM11hHcxlDjkMihv
BlnhS+PKeOMBXbGfBd1RKwVKV+icaAFyaDfmTyMAl6tROe2lcTpUZ6L4EmUTWbGjkAxH5ecctyqI
EyMYHGTto43NjTYoXsYlTodR236M0rg3HhuXDbsuHcV8jhf04OkOG2CnZRZcbKMo1vSnCLw4W0MN
07gM0zA94Sc50h8YVCnxXjMn7OlUUE93zd694eV4ovoRKjGpU51pAoRis1Sc8CgpIOj3Qr8GCnAk
k/NvZS5EIbYnVrhvU4cavCv+1PRHwxMjSEfQ2C4vTnLKj53fvbnIP2hT8AS/b78FNZGLs32UO017
+kVYRd4jCYiqEvqV1LXB711Qk5JFEW403ptsbG/Ioul5Eqp5et53/bHGdmIVsn47sfCUd2X/GEKt
/FZICJpJ7qjPlQGkAdDg2cHTBZiQmDwXFeseS5Sl3HIZQaLPFdPnHEKUfxsWSw5KCj291qthu5Gp
KMI3iTtxvitREnj2OinZOo0q8NmYQ1xB9xvdj3bjJrxa0YS5i1eLZ9EpZ15k9tFMUfXQOKXuL5PI
9gtwJ/qgPVWef518yEaB4YjtghY5OE831LMriCH5bclOoyX2ix8CEFC9bVXcrvMmSrcUh5w1cjE0
D1Ui49XRCQmsPgYJ/BRCtgtGq02HnA6wGdgSbhLBS2h2jeM+ivLvi9aPTHBEBI50kKLrV38aGDqz
WMnGFifyUdOMeyfP+vvZiKL0/HfrdPH3dorql8Ce8H9umNZZsKr+1ICFAOAD+aohZgcRjvnO0ybO
mW/d1kgewXVT3AwFGMkGFVSvy3SGt8RHiLXt4674kYtAAekPWegqHgCNV7mAILWN1OpiU49i9AxI
gU47iiO/sHx/BV53tRlsZBeEEUWP1Gur2ph79Xuv4oIfp8gHIW4sCrCfNXKPNxTnBV+cPekL+6Ft
r1H1Yl7HamI33TRlICrGebUn3YvTNQI4bpbPMyE84bxw8TSOIGrUn/7Dz7GYNGorPzmMYAvKpso+
Aapun8IEnLzrsi7w4pEJZA6nPkpwNofx2elFLoYo1tKQ4dl+m/C+DHNSsCOP7XfikSTSyhpZ+5Wd
js1u4ZYkdsoPZsfTOzeAHraBCpWxA5McNQ3Y8+YemZ3dlMdA9dcP/g+xrq4r4ihs3KHS6tf5rG7c
gyf79m5oVLkW3uBALEhET04T7ek22nZRvmd1F+3obhsWNjDBfvcEMar0mkMHdL4LL9OTYIieUOy0
59GXglnjA2HeArwXGFX23Ohs1p8GIeVgCMDMnv8MAwrr81ixLaAjKOV32acsUPm9BVTKA44BFHRw
QTZFJjWVoeo1a7NI53rbB/Jh0ujjeAOwauTlBjda91WCk/+UfyrNgT+iKklcEvIHNo7KM6fdxHiL
h6oE0DKXGiL2De6BI855o7jaxHZcrQ1tmirReDN2W1EI+SjObTJMWezcfomwAT6Thxadl9PLf/DN
VwMTJ6qgQS+9mlAjf0CeRJ2pqcUE6sbFtonKcbENS71FKkA5d4k//aDBxT+vEEblGsfSX5CbhZxv
0bUPfZu0DwqVHasw9coTmZ0ZlHcuSo7JogYCeXL/YZbjN38IDgy+uRrwIAdUQyRi7yNZtlUjdtyy
SIR3YznDLjHG4WS0datOyMBvwZdZ3ad+wR510QrSK87zu2X3vj1bUJvBT/yrtYz9b/PKTprIOhkg
AzLt5HMArWLu9C9tauXXjIPthNwNsPVb1A9As15HeVP4APXa7h47p/7BF+2VovDSyg6m1xpIwiAK
nJQJkAK8RiZmXto1q/7FNaK3pVHOmD3ahhrPys/bm0E3ULyPwGkBJfsslqaFN3P9JO9Zc1NCVk9a
cXnUQrX2PmyR3qqD9EoRc3AUZ91ZheGumIAu38xz5RTgsN1KIG/MTRv45RGiLJZhr7NusnABvTZd
vwDp0Xzp+QrvF6SQfKiBZ5SOscdr3z6OYx8HdHlyL/nw6IEGAEXPLDyEVuRtlNW4L4PTm+sKKn8n
KMg6LxUIyWkS1LGT+6K3QU//2ce+4GC1wSFgKNPHX1Sxc4+N99zgPyZEpnmaUJWqnTF1fWlfAHgp
3+Ys4R/XmO0i4uHaTcYR7FFYg9aknpPlgEkv05eR9081X3AJod68LHXn8boP2rOJgs0wuwkj19gv
7KqJpiYgHtYPPhr44HufLzWDAkVQA/j3Q8xScNwHjnPHxqpag0gl3pNpA91yV8Z+ieQosKnko8ZK
VXENw+SALB84rMkXM/to2zm7jAG+hKuwzN6WolWkhQoQBT4LLyydXcfBU9fHPL3vpUxQXU5UBQwo
UssCVYxuwtx3z0AKzBHk1zJeN26GX7aeRA35k+SbnGLvdnH3iXFxh3C8LK7KhPYzgISoEdHL04Dq
CpACprzaL9c1K+ltIApbbkFBIeO1oz+vNwEzs6xFnxf/dc1q8Ykh9c5p4t8vP1ZfBijVa1E+mbYv
UTVkr3aH0jybO0hQatPvqrXJh+mTVZXuuQW+a820v2pbtkJWaLx62Gc8VViC/GJqxV6CunBH03k1
QC+gCh5RSBRgI+a7K/KjTtdfu7E7HKs+WhnOONwaOE68RS12vQYhV76LBgbf+0ALJumV1UtjTwNM
j1KvGpxnr4Ao+RJL/sRHXgRCgpcPfqimgoIwvFnc8ZR0187Vyrj4GPN19WfBLSU+h7K9sUe7u9oO
uHtALQHNgebXhnwBS958zNl0xeCefxda/mYmU0BUdEzulmWXMFRqW83Hqw7Ih+xrPr1+uMQHU9Fc
WjVHSmwDUWEfaFR89nFq2Imj+GZ0wWwDRG+66rg53lFDdC0T+AuarFQ3i9+sUcKPQtsJ/xiIJXIW
gbTvx/m5i0wPmAcLiJ5Y/oUDZ4ZSGSXi3WBl3SpWChRRtl37F3DivTVjnMsemHnrOIKb4UgDNHuO
nu1eogCsHb6SMI8xhc4DzinI4GDsfGxqr97aqBjakq8ZKxf8aXMAeYpugviWbZhbindxT36QKCXX
2j+VCRbDLBbtqmxHiMSySBySEXxxrllnuJ+hiEVaDd5+AaGAqCuaXMfJqUYCfzCqHfkaHxhG7NMw
OdaToT4IG6epCXQabOzyVw3Ql26Ui/PS2H81aSCMenGWjf+56+Jmt7iWWVYUohxFhy0+6v3tcjRj
Caa5vIWWZdABN9qYBd54eogsgsWq33cBqHmwawA+oTdANQGxhGJdeE193xRufQ9W1zcfmTRAvrbe
gULrUCfBdTKn6GTppowciGJRlxpnFBBqSBwZnebuMjSHFkHsY9On2NsCv0Spqav3enmag7u4fejM
Zpd7LorV8EzFt9ZzLgB64eCNulWSgDtHJsY93sMr8NIkwCgxEO6t5q4OjxUITnwkSk8pxLK8PsNo
ij3Izh5w/EC1eNS0nEGAt2OH2vZRskc+qtujir6/hpCfXAFUA/dW4j+EBscmSE0WsunSAp88TOqV
2qTe78x/Mc0ZcysHF8vw0kXlY1841qHFZu2GscHY1JZZPQPlh/sIVBO/2U6NpwZI81Z9moMiQo1f
DQZcq/J662nwgnJrdRCkCLu8gkBnww7KKEDAqFdCMWb1DOVcEGtmJeTpezxcoHDmXqp2fGtAVWFv
kyZQK/LRaACwW7Uhu9CBLVhuVrXKvJ1pWPg7+WngAq8jWbUZO63mBPo1smiAlhibKkHgXxefnYYZ
1AeggaRjAlthm5u2is0Lz+P+bDQ/iwIVAityUWO2ZQpBDr6zDNywk6gyL+Sf44S2wSGGKRwZ9BC8
cCfyedDKTU4UKXCMEmH0KNa+W3enpOXY+6KwfThhMw4OEa9o20MTx8MJ6JTIgTSb0gF67D+85Oim
LrDOFLAss8QPkB631hQJvROxVgwZ7c4tGnC3hPXc9IN9006o4vzgJzPDMVQBOfDrEk9+z0vbC3O7
9Qc/mVA9R4oqcR5mq4FQc9m70MZa4xW/uHJjakfwLAPJdTRK1Z9RmXcL7OOwj9KqPzPdUM+pUQe/
A+ii+9WmcaiH3TYdCgo9M6kiELBiDgXSgjHSn9F6WYhG/L4MoTz058QwA/XQimLmLs2kSGYFIP0K
snZ+AkQt9qwo47+hR8HU8fow+QOIV5wScCb9/PBc49w4Kl8Pkddso7jrQXmZi72hpARIjPePGa+m
B4XvZ+7jvJA8GV4RE7cBB4w2oyRKL0DDfycLsBmEVRLpdrwkzRYwvPOCZOLsfzyjEPJzH0GUEjAm
Dv4AkLl6BehaHd2QSc0Qg32E6ZARZYTDZh7RdKw0Mgq8DyvidV2WWCYuay+jywWWFcZR3wrmtfUn
oRilL72sIEzr89g61p5Yg9iYgOoQb1kLI9AHgiCiD6JYPoKoV8cuLppFJvUojMz3WPLTkgL/dqe3
I1S/g6hNmTRPOPUBjnFiHECcKDyPblQ9BkH1VBBxyLu/tFT1qOMD2wMzzMhRH+ojIe9P5bqt3H3d
YAuDpVrwqKHnDqLDV9qwq9ViU2920vgyh8xJORIs5ya4Hd4XowF/HJ23dSo9QsOzc7HJSeHCGa0D
M+z5My3+jx+HPu28jDfiv8IMHRdlgKklLfQh00Ws/cTrTyY1wNGtI1Oax8VFvV+kAchuUkeeZ2WA
xV7mLGoBesGmG/y1YX42cGP/FKpwm5uF9xr0kbOTRm7tyUyg45mXrvPSGHl88lowEZBf2dmnCe+h
D42Zxjf4/bAV+YuiBKEKRCivLLDsB17GT7aX+q8BA0Ci0c+KwbJuGFiMbqoptm6S1vxeeUV/iHEf
DIC3LqyTA11vX0fMvs53W1QOFwq7f9+0Ie755wrp2or49BbmFra5nXwDZ2Z6Lo4OkcOibos6gTq1
xlM+4DxuRdcF2k5BBLX7NmnK4c5swfiJPFlw6Q0vOScQQjkrYVfgIHq3yVmkJd4+qUsNDc+RZGNH
IddpojT849+usSzkxDhZc0yA54sM1B6ToVYCp2JbAN/KNdAhEYRFBlR5+L79OhR4ZYsa07kKEToK
1ALcPCcQpKMIOZXulXoUQr1e5W9LkUlNUd0n9ieqxGz75qbiKrtS5WbV2PwWtUdbGqNG4ul1KBSo
PBdfozp/3XLO94vvrwtBSWa4WoW/B+INDGMCqSsAmM9DH4qz3yN3s6ZuZ0SqXFGXxllXi/MUAjrn
qTzcqNwzcZA3/Nr8Tz4kJN7m0rT2pFSEZ//7iv9isQqyiTlgZ/gQtBqo0k9+XfTXNmi7XckTlIyJ
yL9vo65bJbqcVzYCfFfe8JKXRbfzI9MGR5eF8y8bWu7gmeanpIn7JxFFxS6GZPo2qT2YZZyg9liO
Kxo1QT90H4bpdgQHzBM1UOc4IuuQ3lG8adWAmtnYS9Ogh9eEebVGhO0xziMwzxUtSJ8CECOcJwNa
zdRbTAAIOmgmJ8mWfHZgN2dTN0UHDk2ZXBvlZTfU+JBwRQ79oWItcnPkqtNshV2rf5l9vaiPKHVx
TqFT4e2OFSjECqzkTHIpv+ijjMZec96cyF9q2atlkBcMyg1NaK0T0IPGXcC/NkJBaz5uiluWjfJa
oIhujftl8hVMV9ui6bPPXVHgOe0LCG0wHL9yoW4oIEiwIaKZEZC8SWjKa6VZAsoeSsXNkH3Bu2h5
wxUvb5TuBU6pjm+pYKB/PGPVdiDNB/81eJ30X+OCV38QMEEbpbuEmQr3kyseyTISuFpijfolcFCs
WsfO1G9+GYraUR7SMn0odSKamjQGUHNsPH9PyellgHq9Vf9grBaH2dLUgvMsM6tunCb40hqimwdT
7fLARQ6JZ6TuG18pPDTT8FR4QfPUe06gpSz8rZJ98wTIPRidE65WNJpBnOUet5q14tnUroHBvGGV
nd5GRdk+ub4c184YsAPFml7W7yUwxxskJXHmIvkxBixXrqaG22fSdP9o8zrIjjj4Byc8hH6WuAnc
3m+K8DTihhVYInzBL1FpCjxX2758soXUFSMFX+uStuvS5CCwmc0Oh61ncIvOEYv/Y2wPVrteuPvc
xdfhd2H/4lpui4wk2Iag7z5548qdZLJdJIp+K2+0yB19GJZ6BVuvQANGRb9GUEoBXzhCAzsx6xeB
dAaYRf0gvDRND/WZwkPGv8m3UM5xIeo+ZdFl7oIqJ7qQLSzInhpJeAoZ3pw3NPktnE0/oFwv9rNJ
K87DejL1LMadtYxluaEFg8iqLia4e0J7KFeo3BHnFtuuEjxouFnbnZeeyWnpEUVB5KThzJt+WKUI
dMUPbv+/XeKX1eYuxSbgut+gnjnbQeb8E5W6SG6HKJGW+YW3hfFQNc0noSuS+3z8rf838bRO+b5O
5kz1UYKhExzb40ZnHJ5RauQhlzRsiJP+3SJO+lxN8xhx0pP113lATnxYZZmnx7K9UcfTco3linp0
idXXX6z3Mfo0AYAivV2AoZ9XcuMIo1uljQwilObJ/NzpxvKKNN21CiJVoznlZ+qxLvNQOvAeFBSj
ApHCdPVpIGhAnbFawk1QGqFMdiw3rB2aa+n03U4AUwBUd95cyUe9sfGbK/UaFddno8ZGUE/wdUO9
QGZqnKeZcjo70KA7zr5lFerVMShj8wIFlB8GlmvQxwjyEGl7/TGWAZpB13z/GHUIyri+6lC6NJnu
yWo8aR6o61A37EIXEgRt9ealIb83EqDNvNo9BdkIqBp1vcmswfcJ6oT1WLJxTVNZbXiQ5NOrzAua
zBIrVNR6oF3hxV3PRH7IawXKclUxyExpJ6p+Qd1ngAEHRFx35MLt+C2OTGpolNegZWA2Py9+WjNk
Hda0mmKeT6M6NkeW7RxNuAq5sD/88/o6NuqngEFG6C1ume9XYXawPKtf0VWXgffYxb+sKXDD3tpa
EtZY2cKutwNVyoO/G1+AIqi2/VxIH+mTgV9spdMmYxZtABvZ4sdRZzfp1Jl6szlOkFZdRgwLrFyW
bHA70hzXQmria92Q+TsfhQyuep45tN9jP0wlk+bTciL2uz041MIuPYoqzlYGqMaw9/KvrKg5IDf8
1+YX3xDGR+6wOcJNJwgRQicX92b8d3qO91jmpXkH5uMtVW9Tw+xSrOqksM+zb+ghmIhXFFQwQ77D
ILFx1GVKZuS6fr2+IrFoQ4IW0HBbV5eIR4B9o6/LeFVBcvmNXEZFhrsZeFHeFtAt3vtj3V2YndbH
RNTRkfWGc7bS1t0rC6TLPRiOt2VYDvd2bwMbUOTBE08YyD3Z0H8uXZGAJSbtvqpe3LRqsH+2ECK3
g3EE7nD45BtanNqM85M1mOM3aYxfTRYMr0mMw/QCvBagFAzCNcdneOCVarfLxwLqT9MBBXL+WGCw
B3Omm719LBCkM4APbdQwgavpmIvaf3AtXUs/2BdILfoPbeL4D1KLTFoVKhqzHLdtL43t+zx9ojGK
SnE+shUgrdtSAA24ctyANTa9o4gYlVIHwy2bNV2EfNwbnu0GRTEUj3dZdpoCYBloDYroUCG38kfI
I5PZdlBUT3C6ulzFK1i8icoEmpv64yqrtu9D+xHJcIVyAwVuDJAG8xdbRdiHp+Y91ywXJgfvcB8h
0Y5nPig+jCbfv0e4XZ+tUXkW7gaW9cCoQ60Ix+eoZ6FeCZVlwDqksSYT+flmHljiOpTl/QO1kQU8
+Ud8cADQP1DCjotBCJx8wJjjWwe6YmwQ7movPSgTBeY2y4ZVz7PsCxQT7yYFwKgvQag8pYwDJzht
7DBPfkSB+bmXmfmKbCNbybBznoK6nzbd5NZ3OZiKAJBHUZrgCrmmMSqPNlsLmfIDASCBU12lVZa8
BEmanzPuxxvy17WJfIHw3RsFWRJItmePhPQxyyjYWo0NlUQcJuV+7qPOOVevIQo4WxwXfu0g67Ux
AKjG/7sqb8fUS9a1Hsjt6Qy42PSpACMg9krmycpA9gMgiY9UalvcBoZzmxqF/8RG2T71+TrTBnl6
l19wnBvdlk3gPYVJ89AN02qQvHjyzTi7ycrqkaxOu2xlb5Dbre9xL8ifBpEAkeFz+1g7bfE0ZVm7
N1HnvqEJgajVLlV1cs4mr7zJXGcAptjLtz5e/p1NaIjyBkIGwzrTTiefvpSs+NkIl+fdKgeB16pX
vbEy29o82IRN8o4SpbAPlcYduZHjH1JZsZWpkUrUULxXTOahNTmwTPJcWXn5kE84VFFIAXp5sEbV
YQqoscCxnCYgpobMWGgCYqAnsBetbXSLXv3syg6Vhzpw0gM0+mHe35rzUjSN1kMt9M/Q/NFZmk0O
kuS2VwYnKzT8X5rFh5y5D77H/xZCc/9F3L8IYWBu2WMDe/kXsctlmwmP7dVs//WTflhGDherHZ1T
YIEVC1TJ7Zl61AjfhmSubqhHvkq54S5r8ufF9WHqMvBhKsXhcY/D1mVlLwbdS2B975OUazJclHZo
/jiuG+r9//jqKtw4EJY4yqD9j+WgkOSDrjsdtlZgDuu64+EffY+3nnKMfnQ+h8ZIXb4y1J5v+rEb
b93Ryo+4vVaHzEz8u0J1N/nQXITX76DoA/qtpALyWRqanokfwsnwwWXH8X3vtAdjcxSE7XaVBDO8
k/ln8JEVUDfxHrKY91+lp74o3PD+CAsOEYsuEg94axl3EVL0UGP7swkgXXtlIk6u4+sH72JSrzMy
Yz3gNrZhvOXjimZySB2Nq7f5IEOD3wXj7Vq0jeUjMTFwfwviSpTZgeXuRHVGffHgY8PwAh5HeTHx
KromN0Uxl/3EG64/16JZQczWkYNKCqEL11CsHG16/MX3XtNWz8YIEgHh5uEWWcvy2QoCa9+BbWKe
25T+Wx0bzQV9dnqG1iW0zvVcK8SpUuQGOO/Qc0GEkeDG6P9RTEX4zbW8W2iJJy/C49luQhHlCadd
DHdXtwI3i8u+WWqn4kJ86/rRXVdt791UjQmRZ5C3bnDWtcaDc8RjFWyyoYnnDg5OwzvkB/Mbzvh2
cUH9LwSxJd/WhchvKIoGI7MT+uE7Hhef0QEOGGZ4icggFnZHcbnEU9m3/WJNcbSc5so/h6X/tExl
qV/d8XTvCQbhKZx42jhuwbZlnK596Lp44ZuGZov3I8hkaCc1nVEM46aVHgh4IVqyUfL/cXZlTXLi
zPYXEQECBLwWtS9dvbptvxAz840R+77++nuUtFvlGs93b9wHK6TMlCh3V4NQnjwnwz3K7Qds+J20
295Hgl/1VXDP2C+BKI9Y16jJOVGcBb7cCyt1a9/bNpdH6+1QrG2xFqjU/grBQ3x5WdtBLKGevmYM
EsFp1CUnGvJs7fFCfNVN4ZymouyAtiyh/1FzsIxEfXJsBhQI43leoD4zSECZhLJVCx87bCfzjxy8
1z63ve6qYquy+4gF6Z/x3gjjsJAsQDMlXjfpAG4KWerOgIY/jgAgJxd9Ks+jO/wRQT8bKu1onLz9
aPpQux2Sl+Io5HdDclAI1xL7EKEGd+xAOgASuCA59xwvym7+JZPM6SkOfZE5l93ahCQaRaT5COZ1
wIRHxwPT00pzvfhJBE689gY3vFDDE3DFrQ1TL7eW2wN/1kxtuCurJDiIvnGBqII0JGCTCSgEWduf
UBBYBaCDQNetNCRIlWsZl4XLNrqDz0qexUjxN2MUZ3dIrc5Ikhms7lEWkTjnTqA+zMxQ6XFj9KzW
gUgb3FrPILqDIxK+c52AHQzmvRDaGK8g7XPloPKpDjpj09GzHkj8S4fq2wuFhN4wneUEkzYOKpi8
k4Ydal4bR4UDH5IKB70JSLZiowg2ChtOPYpjBShYAKgrxlXVA09au9xHPr84lbL4QjVkY1SA8Ts3
6vs+ogOng4JTMaM4Wa6ggpHtOA3YXu/u7PeLZvLqN9MiPdumw5A85i049HtoypXoaAMk5izQDuA3
v3QEBBd/fMZI1+Bw4z0Dr5ZTbd3eclcLorKvf8SJBdYkpXhPjjtI5R3y8nNuqAfFlkYE2rxZBcl9
wO/wymE8WLNWHXEwMJ6oKc1kPKWx+TGcCoDCklJs7uw0pAkUezdUK9XQBKlW5IYIvD/2GvS25MWQ
g/i4BA1/Z1MhvJz8kPHi2Mi/tbgD5VjsADJPw1z+EU59BIY5Gi/dsTJ+sKrtt2TTR7Z3m2jYix51
pTdylDQGfqY6geTiQ5jydzY2IC/lvP0uUk2sTa/bjNxucdtA/YIqUUggMrFpe8e5d1CcCgYRz6aJ
QxMnF7/M15IYD/BIrlKh/GhZRc1FyqiGQmHWQi3aHVLDB5StOTuJ0ZynMmBbMwj+JpNqQDPWnNWQ
erac0JSa2KBcAJh2uYhyqOHd3BloDRB2hiiWkwvQZVUw2WioHCHepFagp+s2eV5p67ibnWONutKD
MST9lomqxyakPtm9k/5VZ3gbAbui+9TlULAOXK/b4kWwf2dOeWpklT9FAFg/7D/+gIwcujqfgGGC
Ci+o4X8FDPcEIL7DHROKmGDITSLqDehO3VPQh97Jw3nYiYYORJHARvjpCXD+dxjA1qRCaAY1ADTn
u8KDTjuOa7nPDGhotLGHffcEaU7U5Njv+K9cTItF/2m88c8WMhmvAsUpO8vMhwM0kNOn1EqB05UR
lvZ3BxDinzh6CHze4qAmGprgyMK+Xxe5yN6m0tH2zDMsn4YxaBlPTWwz0Hnr6RtLovEyleF/yAn5
z/SxcZHBkjO9sI1eOpODurHN3shUgM05NcEioIFDPeHBq43zykskSxmtcsQuZEizXSuLIN3M0w7C
SMBQL71DBiohPvc+HoNQbpLIRGiah9seaer1glEc+u5jTNBDMMA0SD673z9YMj0X4C+qHkMycdxP
yAbiKOBnRZnWoNRBcwJnSzZq+GhdAR0JzjSKRFZdC1e7KUO7W4jCIJoX3Cw0YPdnL8IgYKHJAS7P
51XEkvwRIgEeXnp5cB36uD4tQ5wiBcBZVh8xNetxnCtjbC8DjX9JfJ91379P6TB9HVD3D5xp+lrU
uv0wJyNQUNLeFHqz0aZmhgwChtPPMOGU9oPoxu84ze5PZadjm5VUxUNkBXivz2LzmI72geyWSCII
xyTeewP901PHc8i1GgUUWWX9bGw7bJv1fbsQR+lSRCMBffhCHFXHyaEESduzNybVS25kO6qj7VEi
CPKpxluKbmkNEbF2Ow5z8W56SezHniWOBorPsMstsrWiUOFGM+zyuvsSBBYOpIg+ZaF8pa5Rgs9m
Ar5epJB+gcLg+EjNmBeg4AeRtJVMj8JGQ2ZIQ0PkoMVpwk0oqil3KOCJcLL1M44hB321rGUSmW0b
3Le1Nzw45dydGwiTadHUHsF/153JhF8Jvv0u/gRi18MNnMY4kZh3ept/odFdnLKRg5ZKtD7y89bG
6apczwpHpIbJvXTVHK9Llo/wjxh1Gbq8FqdfaO3lc9FHVMsI5zWPvUoEwDqXuQ6t5Pwx0qvkAgnW
9rmNJ3GZbOux11OUP8kmCIdqU0R1s6Eh53bznIny0bbCj0kMeLeL4GyZVMdgiOZe760GeRJPjS2P
46lX4pwXgs/OgzkgFUv2UDNjyJNRyGgW1TJPgL3kl+7nJLVi4DZSRzrA7k8uezOFYlTgQOvSJZKE
A2WUmbsb29KlcBTo4sOomR0S6cj4B0jaJ+0Br/OoxjIT0zfw8rkMoeZjQjkKXlPm+miovBT8/5wL
SiIHtW7FngGqsxkpFxJLKiOUNoAeVRoXimCiEk6bBvUfKF3bKAZi5aBoISeT7V8dpaykaGaQokVI
1dWoQBsAxNxQGWl2YSh2AXEXbza1luhHu8v7ZxNHhyhijaI/Q1eLV0A743iiwfPZrsXnxDE1nD+i
ImyXiQWKxR/Nxn3VtV1cNNCqLlCCMcROOKxp3E9iN7XZdJz1EOlslOJ2QJTLLmvEfyIe6qgxlLbU
0/q1kEtA6Bi1kFGfb5bAxfi5uDGDJbdvnNqna6mrqrgcaFZU7uO/U8w6LiXPeHZ88P7uoOh2osb0
AqD946QvN0mMjGHNEx2JJUiMnGxyUZcJcO9sWxCERy2ouZchzUfB0az5aj0+6Hjr04uy3HDAcVfk
WYwqqAeG9nSziBdFmIQzqV2Bw6A9Bd5cl8LJqFdxvx3G+fsokB1kEhNGvS5CAlDZGCAos8OSA5mU
XQ17OV8NfxdCtv9DHH0KeUUIGP/jilkZFkgYy6vZEE/wO1vEG9SR6heefatRTbGQPpuSR5+GBthS
oDTiQQNQepWDJnnWV2Xhua4xqAc1PhTaUMspWjA5xNaB6PuoIbY+55PST9nuQmiIEpc1Kx1zmd8B
Vr4QAarYpLS7dWr13h4V31AINebnGgmDi67jwZiaGvsGJTnhgy1ykkLn2nPTRc9knzO72iRDXR+m
LNRAxr8js1sN/d5pQfeUAePyDSRspwhvDK9J6PRnfBNxLk+r1t2wwolaeHVxRvQ0xyaQTbgaDldR
mcOdAZXYdfSOoqcl3h2DdtdAa21byGV18NQh+xV/SeYgRb18k67nAn/Oml2C/jGps+1URtranZz8
JbBqIMStZTAaefFitWJY11plbSlAYIt4RYnavrHm4oVMCYO2RN5p7p6GRpwMZ8fk32hETS7lPlyU
65xoyXk23UNhg3GUvMU4VI9lgR1k6n3LXVBKz0TCIhqQ0UONpdwuYydCIVrGajCsshxZibbErgVH
T0/EsdKCfzkZHXElspVQkhCDZFXRtMjFuT7NR/KTPUkguCOBxFuyLQwv8iIMqB9f2ehCuD2uUxyW
2iUqGpJgDk6gCwpONGyNWWqHU0uuxc+9ZKPV+gzOiJ9z7ibSkJnttNPt8LVvJ2QTZQP9ORuHNYCx
gE6j2XAQFn/YQisGh/biNyVou9Pad5qoC89CORb5oX8yrTyt89ZNNlhHF0+WpZlR3X/M8C6Sg7sM
XfJQjFeANnMx3vhvuhH0aUxfLeVCrAt1APxd6Ja75gKw1Dq7WvWYAtPppJdZNtRTQwhXWyC8A3aJ
4sqem8OKugJMZ64eZMfFoQX7voJoiFpOLUI9AP2gN9AlVz1OIW0urxW5Lyz08vNd5N01KV4tS70Y
DLtjDp145vJ2XjXe5AA1Mlh75H3faGRbhXMZbN1C5jEbfwQcex0n7buPYHK74N+kGUtwnUwX7AJB
09A+A0pSrih5m+r2patS90subGuri647UEQZQmSG3mU/I6x8srZOwW4j6H0Y24FLHFvO/Rq6hvyp
Pe7ozD51GF87td4caAgdtLVhzc1bFcb2hUvKbrJD/4mjBt8F4bF839AhtH4X1ku7Z+Hg/9/CLLka
TafVfr3oMIbtclFwA35cVH02WlxelMJqDUkF04UuQtKk4yowiukpngwBItcSf6R25bw7tndooyTD
aTkOAcfUg0z0ZwRPwd1UZaG7JqByzXIwUXAc7ikE8shwSg45bfBASikaagIwneu5OT/SrGmEzMqg
x19VQIYf1f+y0MhS1Ia3oP6zmTsfMl2X3HzQQeOy6RJf9E7zQpZ+zHJf08AQSSpoKp6EzyjEKJb4
vjVOIkznfTJ3rZQ3MdcN/gd/9MUf9F3hQJL4EQR9H/4lQMu0yRdW/RHA8cJdgAfGqwYAB5ASeDZt
EOe0oGf9q3DnI29q7d0NZ22T2IVx1POifpwzCKFSBKQH/KlLgmcoFz+mZhyfSxPsR/SJ6b+ixcWu
xwb5kUxA4ELQHAifrQggqRQi/79xElTSBk5mnUQHevWVGpORGtMeAjAgd8ZK2aintXIKdX83D7Ig
NnaTEJYEoQC0O4FAYT+8san3JLm16G5JWS4v0+JDxoevZALeVybqncB8cAz7B94U6j0JdS2aXWGZ
JxTMUkjBYIsTbumuDfkK3PPVnf1mXNSQuY6jB3pALLf4JnP++YAYGOSy7ME7lobpg3lcPChYF58S
gSJUxwSJg/YTFybjwJEVoipB2uoCSoZIuVV4+vsdnpT6QxNA1yLmQ7Q1alGCQtvpkkvujdtw6Jvj
YotbVN43UGQcEnAtLDbgsdOthldhQMbMx/9On40c6D/Y4TzTNXTddDyH6bp3z+tuiRYEVmMbXvse
wMTc0fpVUgATljGebVp57p+ZoaZtOdhM8eDwmO9oU7k2IfeH4/6RaeelS37bsgCDFHbvL0aPYds+
am5eUFnyjmACBAlQWIF/hQ50gx2tkctNfDXjboEFinC3lldDHtdyxSVE7T6e1HP27a5nmX3+TTQ4
+s4hHXDvbar8ZYzydMs0oZ202QoAHynrfltJsRMylloJ+EESrsir7DSkxjLGa1Nl7JFNUKhM5u9D
5Ymd1XJzZ2ue+82xNjj9sVeTaPAaZpWoZZbQMcKPifwZpC7GM1lMjq0gSIFxPCcDMheqh4nIzBVh
0wYpPGJ13d/2FEagzUxL0N6OuuNrSABvyFhldXQF52d0RfrQ2AlAZnEjhm2JTus0uuhN55Nt9Dwc
RqUJ6ICAonmgBjXVlj+Dxn8DeEzJVjju//Cg8BJHpk53mslB0brXTIekqF8WG3510wPNwBla4KMQ
zFnfL+OCFiFNEiBhRAUlUa1s9qBTDh96r/xoarzYBV2DxCssUYhXUmSg0ZXvpSt5sLcuS3EQCbDy
2Bi/xW01HMGG4a6RC5++W6Nz1Bu9eAOv2XCMBvABkhKStPcedsgN0v87ErlzLRQb4wRVPyIXCqVM
vQAr4gBCK/KWYR08FWxY6XagPTMUbOj5wA5B60xrJ9Qjn5eoQtjGEQhDODZAlB0TRonEmJnXJggz
WhTnyqKJ1h1woTIKoIAeas0+nbvM19LMPgipcT520QBeiKbd0nAywnnPHPxai6GxX5k+DWfUAgOR
JYegU8yfRk1fYrUI89OpWzXI6z5TwMDir32pBxdajC6VlS10v3TnQupx1ExeOMfrDglfbq8T1N/6
DRgMrkAqtFeXIeMEjpUjmXQ2QCtJA0vgCQJ8i80WDLTPsimgx3dCquFIprzDHW5so2wfeLpPcnlZ
AoiVPqXGtQyNCZWAc74BgyyHGCykG7hj6StjSFE7BVjde9Cb85lLInwnB4n5nINF3gDysfBdc7zx
2tJLc/URepPgzh/f8eOez8QUrua6Axvw1LXYSjPyNNmhyhbEY73nbOyAIYvTSkIranDcW1yKYiqA
PMbpGXnD0op2EbdBmxGLeefkEWiptFj/EmT20ZF1LTqK+XzBquFBD0bU2EX16FMlzNQYez5O+XvX
ZhlQ8P28Xd5NIvnCQo8iaqxUA46tgezLxmzl7ZNeXUxzenAgY723kUg7AGZ4UYU5E2fIWVMZjg6x
pgOAiItXleeUQ5JAYM3ywkslM7SzwJen60DE0KAs/GrKmwf1yipCKj3st46d5tbiJUeHCuTABdJL
xZI9MGoQwXDUHdNQNaLILRC24RLy1PkgCvD4BXPfssLXGMjLGpKKkM1Q6FvwFvFDj6KWc0+KEtJe
GvWQg+AD3czJ+o2dafNKxXgkLqHGwL1BMJdprZ/jAGw9QpLvxbQjHDUzHVwXGFFj2e2fTePOZyCF
sQUM7HmbR/V/RJe9OVGPpyxvIh0veNRSLSxsmol8nN4k4Hjr8uDsavgGxGY+vhko48Kpgj6+Ia/0
0ZulrQVo9dgmzN2qwjhVJ5eG4ww6DFlSp9y92YGTetTwu5SOm9o6OwAb2ke4molid3wVLLaZjQhK
OTEkxuZI9Js4h/xNOjcVQz2bNEp3NSffwYXJ92RKLBM3clRTp2cRWGsVRr0AVQJGjAvK7ws1TVa/
lENR72Np6ujmRQ71LfwMWb5r6rtHcQPqXequB4tz7rAjJDvYMZO9rtN4BtUqdBvVJX8rEhN5x/Y3
/jki7SK5yk13WetmWbVMkeXXMOLa9v5KN9MpGtzexx4L7YNf5YNIQwgyUPq5c6Y3QP/5TpmoRw3p
DdHUxTsN97FiAg2ILTKIGGqgItZAW/fQjDmSP8n3BgRBb2wYukf8zF7JioSqB73PLAS9Fi/eq9lK
N5FbpXvy6g7EwAcUqOM0F9Byz3tmUKNbCWwX8H6L12J6QV5ehsFc/jg6MRQG5Cs0eVUcs2e8eaAo
BSq6ebIRcY1bUEZns8E1J66S6tch5OjkyW1wZTEqIn0Z3Do8XUE91U4uZQyUNA+iwj1AyMVCZomn
mw8FQchciFkytPnDBKll4u0gUg+i8SANb2GJZsPiArc1cn9wgIBRESvBRUZqFPWHsun24K4GI282
i9y3WnwZo+T4dp3FSAthn4sSNxuZ78lOQiAuJu1YO44GAAZ6ZKvj6F0rrRZ4Q9iRj/uIGJkV5CD2
+Oc0a6q0HMBDRN501dpqjb6tBf7KSU4bzyVUTskNJ0B0m9iYhkOetzoQznI/qprFyBL+rIdJvTNF
16xMMZUbRcl3x7+nHIqT73chQwNoVYKzxagDYWGj2a+a0efnMZkyaPBimMXCeywjZ1dCBar30/5v
IOjLF92egJS2wi9RDf5+imwmK0KeW4PyuZwI4Z1qA7LiGc+Mmr+acdLsbSsO12k8T9eEi0M0TuBG
AGRvuER6AtBkFJXbKQfv6SAboLfiCYkKdOsEjzNyUzQ1vOljlI0bbyFkbk+OjmNUkOsZb4Fj/uE0
DJwR9rDTRjv+zuKmXANoXz54BQ4CKrd9r6CYLYtgOao30FPNjc2cPH9I7NC3Q8u+D76J+1wAfLK3
S/3uGhMP8OenLve7GLU0NPH++igXqQvU6+LnAS1s+Z6BDH/px0M3XDK3zZ6i46KtU4agAJjF96Bj
5WYEw8upL1r7ahkQbzbNGhWRWlL6bQeC1VRyq6JUhe2nJoOSqqRblQ31qJndeGpWakzTmGEDxvhz
xu+m3dnKOHxMwDd1DbMhP1UQIPQZr6x38ByFm8DJ9b0GkYn3esq+mENi4FhDK16hsIaP34hrB/mA
XSIJLN3UATOm7FHTgFlpPZqsXzgyFypMortUTJdq3uLutB0bHWD4Ppe6YdTUUx7hTAR1MmKYHt3o
1AEy+lQOU/3000IDuymbpxZ5WBlDlkEGTh+zaEBmL3NUzC/reLH75vVWHTL51oEne9J5V5KMHfq5
PE3O9GBIk7JDgJetg7y01h3eslE9EHqXgoUtZHNmDqZ7yzx42C0DQg5CRUqa0tBDhQPeIFvzrZ30
fPFSwpW8PIW4NHlj1HmVHmhrpKp0PJbpgRvC9ZcXBiBcDlUzgaQudtL5iwYC7zUIIewrGw1raSwm
nlBpDNmCT7sH9cGLVQqfopR9bHNvl0wJGMvkdOWIO2H7U9SYm8bN+Z4V2tc2MJnYOkEdn9yssLO3
kbPaB5UiPguNyzTN/ckJ8iTZQxygQrGr3h1H13LSlRGB1HBIg2IzhhywMTsIV6DfAmnxqIlDUNsA
HNugFAuSUbwPLcR2zdDs164cMtxqNkXOUHLkxOI9LkFf5BYiu9BQG3GrBtzrxYR29MsAKdwaEhaR
8SoM1PyDBq5n6yIGrLPOUH7c947wPXn+X4+GN+9bmQ+QR+LYgdSxu6EuPhg3lyjyL6HkiunUn7pW
6GQr17KizSTndzgLcze0NLkF2GqA6CrjTcAHbOyqfApPAqoy3L/vuhTgpU54WroVgF0HB7n/30cy
S3v3psgpzGctHHPwPghAl/IQh5+z3ms+tuJFsm4dZvoo1TRPpf48NQKMWLPJrxxKXt8HbKlxdlnN
OPTQqy30WNozg1LJEbXD8y7A++ijnkFSMAvn4V1L+r90ALz+xjo8qwBxddZtBOmqCHKChkQMyNEA
8KQaTSxB+RsoSnRZChMha7PHZwRRsBxStQyURqwVatGiA9ksoKeeXIhtNqVxnXH+lGJHiOy4wHO8
aEztSM0yJtfNuLOAQF8tPotx5vcJvm0U1eIE7aTilY2mK0cB+eWDmwjQFWzzAKyXqW5sG6kVyNy4
25gC6sqzZvdffmMfgj64OmFS7RICpQrJCTrNgX0CO5x9ouGNh8Zzvm0zUNBQWBTkL5MVolLpM57s
v535c3qHg5GbC9jG8NxAxJg7UIEW+grM3/wcmgX9AUNWytPtErwUMNr2vINqjndgY2xBmSzh4dHQ
8i1VQZdl3+2mynzghvtRGA2iu+xETTGXvFhRHLnJSEPqkU2MkFDF7wJzqC6aetS4vS18Z6xysa7H
HMzBK6+e4nU8xtGJmmpoPnp3tmDk4gTpOKTOq6JEexdO/pTpQJ/bAcjV5To3gctMr46/FqiIleID
k+tBwyHDjh7lcXfS4UYyplvhjsPiULf+oYx/RPEIPUfgi66o0/SuWTYbF7lGpnXHNq6xA5JsCzht
ry9NE9QjTnQxBhHe2mrwQLuxUQx5zcEt/DmCom5bQIx+1Q4VJpK/19x075jpOwVODBrDSAT8oeC1
Iw/LcjV3+QhykMfQ6Ark1SSeV4UQPtfF2fuJeqoh2zIFfy/bts2iA7iJ7/BJZFiAR3UZuMfRu0c8
EZaIBc6fINf5CyWv7omalLcfvXtbpNmgbkDFuIrLfw3+97m0vN4fcQdHAZ0c3cXak5duwqDolrsG
/YUvd4blLkF/95m8oRh0b6GAejtovXdUtwMKoNDbe8vSv7ulOCH0qOoUeVIwwOLsm4qwly63GGoR
c+tANi/JYlQ4UOE2/VTdHnCcnLO/oA067dwM6pNK3CvW9co3cOix4zM0wcghUr43oYf3QCYxc++S
B/URpw594tMiEEv1SxNabKYUxUQBNNTTEzfYDRKXCMZ5mXU1+IW84D6DdEzbv7laZz1mpvYcSkCk
YUGLYEpc1CW6VbwpYjMMu6tmQxiEDiJ7MfxVVTjyooNHD5IsNth32hsbhdFBpLS3DQ7PlIl6n3aK
IhM1cm0VryblDAdkUX00eW9vKZ99l9SmtHUxOfPZc3Z3mXbyqTR3xVuxxbsdCOR/TcurOHJ4qHFe
0QVDI4oOVuN8wT/jNU4Ka4OtRLTlchiidBsUsUPpk7cRVvNgTOALdjrjtYds4esEaRYZSZaR80eI
uXoPNDnrpsifIMt5EG6rPzYGNKQqgSdQpw8bKmCNAQ8+u3EISUG8szZ+24BvMdBfqJy16WJk0aoK
eo2yEhaHY/HWzupjzEt9s2BKF/0+Dl74VSbsCYSGKG7H57MvCpEqrGFxEADVq+zykOqmzOcHEGkT
lbZp0wFlOW4brMkodAf8pdTtYisA6QMiKwjDLb0ZKUNtozw3C5ER7PDjYajdRZdBiTMo3Yg7W8G9
el26oKQnRy5fjKhHjU4vRmpMyg4AYdxOIa/TpXztgtBh7cR17h6soAPULWTg25eymLkE95cRy+wL
srTlFpuBZFWRVib5uc1xtNLjFru4dBCcgWlATh2KyTO2NKvQpmS1jLnUK7ZCpBumBKBevOeEJ4e2
eqBow1ZPjZmHY5vV4iMzBYwQ/Tvp3wG748eQNo5qHpeTl2k0AZJufwOEEW3DAHKUW7rh9HSXieIn
I7Oto0fAzxuHpQelX5dOto09sz+JNgQd8NjVL9R4SfSW2n12oVEzue6uqQPTpyGTYT1Oowxzdp7I
BAFksWkqVCFqbYREFBSerxBg2JJzNjjOMoEtXHWClQey0UV1HBOzftqGOHHEia+wxvMUeNza2j1H
vamFU7k2cS0cVcOTi1zL12EbQ+ZBB62XtN04qq5DsbAhpnNeBh2EO0S9JludhsiWxe7KAWz9KzRq
Hz3UTT23Y90/ZVb/gtqX4iueJ3zXauB7SrI5x07BxJ9W0FcP2tjqb4UYsHXB7KLyJkj3gmyDhnjD
w4uCmMVpGYp6FUVu+SVJJ/sSjKjdotVCa0KuPwzzPQ3lRwBSHlq5zjRvQ4ujylA2eTmg+KhHqT00
3/ji0HB4gLxJikLohiOXJ0NibplstUSbcbkuimDEq2gMo1pnboyVrY/i4mQpW5YmZxbm/RYyVM6q
a53YWaNo3XjotOxlmgcD9wc5oqXspskPcxG904XIQUsx6G5OrLsWVrepgii+mCV+14ZsApScHsdU
eyLTAGlxaFi6gDi2eJasVRz1rK74s6+N6RCBafXa4Qz5Chrv/oEBQ0EByq613rwbRAO8jIxVC8UQ
7vTdQBhbFUzezw8ngvFhRCXw3gxYfQL94keDM3yJMPocU0/FGCMO/1wICyiTiiUbklO3693FkffO
RguElYtfHUoAoZ38c4HfxVm23R+KGuqKsvhDa2x7k/QSkklHv2q8HBSDANGG4ngCkV7JX01zoJP1
DxvFtdhtrbW4b54omNZSc6fP6ynbf18vBibSRwYTZV7QhubsRkaLBLW4bZancAy2JJxFhG2LsBg5
YkvbLmFScUwpcPXQ/FWz1FTq/eqkJQ033I+1Vx5VNrHIBwiH5TqOyX/NMGLHVHXgI4MeW2mwvfIu
GUcaoyD8djIre5QdkUfOA/6I7ZHWq7s12Xjo/ICibVOBrDD2LkPkVBAo6wPw+EiCgViSCVAvKnVo
D+ImBdLvWzs5qcncGEwBd9OUm5aiyWQLUMC0CoIW0KLPa6hgLi+uhiaREND4Xy+PMiVtQCpMRd3M
UkvdfYzfXbx1Rw+V0wxA818/hgp25tGANuGvn/xuqD6p4SWPc1J0O7UexaqfBjnIVtBP8V/difw1
WPg10IwZDBh4dWtWVg/6xVa+P5rRCPpSGmustUDdKa3U3IwNilpitbrT/WwyG59ZSPqhQD34mLCM
uVw7iDVQpS7TyOCMvBRb6qqLY1tXjVJyVE5ZVl+mTFaF99JpdDZBhi+vk88PVTz3r6bhTj6IBh18
JzGcEhSmMVZB3VAOk5Q1Z2i0RCCr0vpXK/LiFxzEk48auVjdtxCzAnUTOHaHSdI2dIX5RM3Mg3cd
oOOTMsVSddsO46s2aebTwKvqMWY/lN/BPgj71vRRmepWqw9z64EZMtQ/Vmbgnt3itQsFa3IdCgYX
WL/OBtdD8hKfgByW6/IVqAf6PdkgflBB2pFOGj0okk4okalw5hdBa87Fo3oZd3lknczAwgEYGNaq
lRqTMWK9efLEqMGTrsuibE43JgqhxpArUG8JpqB5Cq3dx3mR4XnmKiy+2PXsYYNXYN8BPAU0WEZ7
BLiyGIwVhzbbBq/v7tlKeFEeXfBibEGpEaKqihnZS2oss/UZ/JcahC7WoKsDqfwEkZ+zwFP17LbM
3WSd5DTQtA+b8uZDFvcrCgzDGVwOjglIDGBT/YqCYmAbyrXl9cUZyHVaYfHWKItfmdbINx3tYXsX
/xc97CEsLnevtLsFAUIlMbLcXKFQMdsYLcrllj0z+YM2EgfsNB7KtAgejRZZx7rMlpHVzcHj1OAW
XOkMBXkyghrTALLG8LDPVrbEY6gTrSzDp2mu43qPjjYmRzbEf5OJYq0eX3ubaf4yklegXtgmG95n
7Oe3GLpL7ko957IRfLxdi40sPfboOeeMRugbGu4F6rlpf9qiCYILfeLZSKvaNoQrGw5BriivVzQ2
IwPd0dbOXi43GDQkTy+rJbSamSsPGMItT6f8sYdyK8qoWmeLFC7QilbZg8Z/m8fM+GabQ+XzyGie
+WA023kqmrNnd+axLEt9p9eNfgACd/L5qO8Il7OAc6rM9ufM1FENC6wOFCebq1HMNxERTsD9UUbQ
hM+IsOGJ385gslZQDs6GELguifwgOIinBxFQP8mwpZgP5IcEitxExmYAYlhrelDr4C1mhLQ2VV6D
OIL5BqSpTu4wfzT2mIC+VI0nh3UnALUpzPyMvZllItuuRaRROgKtu+laC6oGUWScWxvimno2HslE
DYQMgBeQjWY5QGRRXAlBwUNp9Mcb29IFl2e2G0oAfp/w0vYHvQFnBcTOsnA6OPge2xey/eoI0zBq
n0fJFiaDweoBjcsOv7NGR3GaPYgNRAQg0OrU7YFmLi/jBtCbvQfFkJt6T4Bz8BYZtUCAOtADWapF
Ow96n3nmjag3njUUiTp6f/ZQ43gaDPGLLSyGM3mDNuhxk0BDvRkSlagusoY1DSH3iF+uCqzE21TU
xbkcnbJbe9gdreIIOryaJNtJ8TIJiaMBQmRGqF+C3JabpVLfglWNQ4raiB6YYzp41rnpX2W9w99G
/SfKoFtoYE72rmBthIVAt11iuzlBDqkC87ZR7mJgqYAEBCs3ecMCRNarCSXBe+hMPUc0xE/ww00x
qMs2wNAVWmtyeBDA2H8AGfDKArixpMFyALE4UHdwRxxx4WBqXAkGLuxlTK4EoM0ML+4tBOCabhv2
eQwFbTQBvvKgnraaYkXjrqsCjtxIph86na/IHQQpUl+1fKAvXTVzugY26EEIYJhXznBOg80H0FBi
Dnlj5wBUSMeU4MbrZM0tGPGng6YvlB5jkDbgL6z+h7Tvao4b17r9RaxiDq/sHCS1LNuy54XlMEOC
OQf8+ruwITfaPfL5zqn7ggJ2IrvVIhH2XsvaJchQcf08OhkAUNmacZGGSRIgy5qErchTuB9HHIkK
pMlibAaRDw2VQjnfyWSsybKXdeKYbc1fUHIlWGTa6iVIzK3jZcWRsSU4O0bftCgiQNeQELuCaqA2
zc2NBiQt5hgOhss3ut6b4FK0WCP9YwvTraFD9aAIQU2BjejQ84ZqQ5v5cvdebtzTZr/s/kunGVG0
w7dz/JeRmK0Z+bzgtE10eWsdRT7xXmVxBOK7UkMsRW0ArGPLlhSY5OObpsRjp27QJUsaywwR4V0x
1wbrHDdXdwplXHhARnDeEtyI6wFgkN/tDIsLzTSQ9HabAEf6TGc/5gxow7d60pSg9cVeEo4d6Qnt
eTgyshbji3wgy6f2XYIePc8bp3vFCnraqae0es7fyYLMWE3eiMOwHCfInTkBm6Ex6vXUxm0ZkpCa
/3WsC1Q55f5/xTAE1hwZ0S1kU73H/h+WJpE2nBQLyh2nCmn/C9lQdMuqzlJDkrIQwYpyo97/JMP7
+y2e5GYRTC9FXmDft3cOtP2pNkuXCHCVte/0G6UAstWvDdV3N09pb/VeY88NaKfaYdn65Zgfgqz2
T55oGlfzbpr3ZIwhNxBVeMAN+pPxf443+mw7tl4HIOhfF5tBTDIXZvN9KrMPjSBCqkRDPc8Ezif1
6sAEubhteislQ0k52I/uDPUc2Z9jFB9ITg3FM4hTicagOWkOYDE8qlDUy4FFv22HfECBOaDaO3PN
xJFs6bSYr90gA/l4/0xtlm5y0pCR7BI4UFZgM/3WXgRhVycV6Caw9EGKPKovE+RyuYzneC0Ch70D
nMlvrGBMEITVecDfuMNoTKRgY/VazgXgIwS7mPS76b7rR3pydni5OCtFLgaMqOEIhiUUsC9rFiCL
n0DHCW5cQoe3gUAmJwE1EyGOI2VxBM0E9UlMboBs0zbT7P4gEYGOk1xaKzsZGeWDCdsq6b9iunn6
6Fc4clb3RDGVyyxeuhdNnABjiYazX+rGjVW+dWlMDfILQEhCmgjotScax7OubcqZ/bizKysTiDNK
WABrdPeGSmJY9sUDQsjT0DP/sQP7qRg0dgBgPer5RbSdRiwdSGEEru6FaY7DPy8H8RIJiwhcQEbP
nQ7/J65dA/W9Aq5PXI9rurm09uJkKz9S0CILP6TbVTekPhL1bj6x/IhknhWzifRRBCWjAmmLb1Nv
r8AGsjZmpxEcC6CCZx2qlu0M70RUYUuNPndzfyYpWdpakp8WBtTVFQlBWINEcrDL8RYFz6BHnk6F
HS1gTcYULkha/PfQJM2No2FX5SB+l0I1xaOpX1PMLuDv0mBz70jjxv/WdxU/a1XerDhKHNcMdV6n
WZztZr4zYkf9OqYeNdbQgnsnABCyUKqG3LjwvZOpYenO5QYEoSiXvNqBixsnXF6P1F5XH8dNnupu
gTTfBkmnXu6/AjCiHC80AUQhUY88hFqQ9GBdTmX5aWPbIIQDtzbmbMD1JKHPouyUpSYAZAYH++ws
A7wuDi6kYUqGJMS2IZBYFuvNcACt9iZaQFDoAyB2Dwbly035yiSqwxRI3O8mSk4eOsHDoQa426XZ
mjd98ZWX47GqLPcncjM/m6UxfR6NzNmMtmueAGKuPyTjooMIDwDXqCUt5VqrwhlyhYKpBXtkbXFQ
66/ZHvSzga0VPS/bcxKb5tpG1dznPMn/MZFA8k/dAJseyG74Hv/qtGl8LYayXWdDPz71c2lg4g9s
0ZYXCYiOqnU8j2Dde4ccDIDU00OD8+vVmBiCmA+LYVT3/CIQI5fGdCepvldcib7qQptWdBEK+O6V
xEXUfcgLXwPQkKLQfdBQkpLJWxCGpbiIUssIgsdMxVL3QbeqfMmEZMpEae8+F12Iia9MKe6vdv1O
VGQVTxpfPzANlZaCRqirOHAXC8Xrp1IXk3+Ghj7b9UI3fxsVS93qzbelAqkPC2Ro0Bi1Auz0isgR
I7cElWjIoBWiTCFoSDANwtuQXamT/RF41G9IG+R3Bw4CpBac6LnIkANsygMfQWmK7G8UHQoQg2Y0
m3FLY4cqg363+ZeaLOPAfzBEHOlCMtR/ooSRYv5ug2y66OSB0AgUJoEsD5H1IBNqjvLlw2xi4a0q
RLgQd1Ft7gp3KML7OpO8LQCAl3nYOSJ/CzzRur4Aw8JqghmgAXWOKQ4wtOX93Hww6lJDRk2BNBa6
tzhNURFFXVIPRfZBB3/NNjJQwOcIaGVTzOipdyfTUqdHUqKwAbDssOudHklnGCk7GiJR7C0UDf9/
ZDYoOdctdp6wzJzfcpIBTasdk+U7SWTKsSaUyqIFiEp34xHnyJzJOlAKxHFbIBH/mt+MM/bkfBPD
SsFQMdX4Xi1B/tSyttkFc/Lsj5GgVRHsUbJL6hvpNKKQF+/JSNsEgCoO2bixkfb9lNSA6ojjorBD
r6q/1qg3P5CMtNREkVmtXRSbru8UKe/nfYE9qVAZU0+zRI3S2xUMwBunvtvUyfNcML4hPFQtBp1b
mFfBDx27WVuSzZ03nAaBtkq9OxmAnuEh/fwaVMjzYuNIIliw/95OyDRakAq+obHnWNGOd+OQbHgO
qqN7/f147IZyyzsz/hTxLtp4xtDs7aluvgJBGBQiC0AiKr0+lSgMW5Wj1XwFQ8iEOiZLf2xBMv0B
MKkfcLDoP3p+M0/LVpsqZEhjF9DblbldnFInWOvYKD/QqAR2EDJthGIpUKA+OaZXhVIlhJMQkoZk
OOyIMC9y9Xk/xMNODkmjlU150szslzc53kTXABXroT4OMbldg9e88QD4dBc917DFQ1eTkUnP6JrS
lO6OV3g88i4uNvIiIuZNeOmq7pmM5J3Jjyguqj6h+D5STK8PMkRiMZyvd5igaGOP/GEJIkpgv7nA
Ew2ygCGlO6m2pKGGFCC2w0qn8BLg6gkwUqXuCpeFNfiwttKGNG0afWlay9uqPWDq0Y4vkszxmIo6
PLuuO8ZqK/hm77hiC35SSkXmyvtOoS7wXtgIfGVhrcfzWg/AK6nIH4Ht/3djWdqG5PccksqO1He+
akg9IqukngjKxQPgTq6YLJUtyXCojSRPpVZ+JAv09KWdqvjsZ479AoaDBqkFbb2bqPyycIyTVZSA
Qm6zvBW5Khv8mwbHMTKeDWSLP+hJs0GFvFZtugEIS0GcYMVCeAoub6Q6ESQ81BSCFEfZaSOyqULk
Ko+gFGtXxpJwo/2WAX8yAEjXUT4LUp+/3AxBJPUCjgocZmnsQkjBow3AwlCBBktMYRASQ3qPLyzH
4Bc6+GVQ7hXEMfXsovprRIUb6vJQjzqgwuDXkg0wadGa+em0vlvLObZ+yU2uHZUcaCDWKUowDxDu
DWvarTkimyYucERo0G6zJTaezWKaj236QnKdCBVQuu6mgDtFdnURg9NiikTNlJlp6xxsPCuqlEqq
dn6gniypSloB+CrUVGx1U2cli69+96YCLPImbeLlxept2aq1Y73VLPCLNnx+BEBBf3FFY2pVvR7r
ZdgYNooewtgE9R6ArpApkfYXasg4YsAC7IyxOyhF5o020tJzWxwSwpcMY+YD4kEH8oyLDRHaFRHN
bNtAQ0+B0kcybV46rICt7wEzmqMPBOl90iBXGklJCxLUevCT1gUPsf8BiEu3ry4M9CwC2NJ3tDIC
CEuqhyNgsUApAIs8GgF5OczmjqXAYSXZHBvxxtKRRG4hceuBeb334IOHYOMJbIUFuKgcvB8OUIla
/Pm6NK3PdZJjqPdutZqAE/KgpVm4AAWchSjEf+sJ2QSusAv+1ikWiYA57olzM56KHAtTjFUTzG7r
AcQZQlJzFLmEZuwXayV719pneJwCUrY9LrkJ7vFFm3YmMHs/0RCzt2lnjC7wFoUWZavzzZC01sLb
T/UPFTwTFcx0E4UXFSvelb68sQRfJebC4h7J5u7OCipvJsd3P+fUg1gV1BezXHKpaT2tGCYfb1QA
PF/eWz+QrIzADgX288v77Mu//OXKwQMOEJ+Cw1D03uNoWd6jTRh5oFZY9WJIMtIGfto+IN8iJLly
oGEApDGx665tSRE73WgBrqYw9o7Dft4ZU8wpxqFENgEhVlx6qbD1EwDrezcurMFzCMRvdoEUSWxX
JY842831MBJdPUB1dl19TliePDpWYE9IQEZ2ZM2zA8kC1D28OWBebK/sZnHWJPQC3htrFbrA9GyF
2U25ou+YFkjyW5niGugWY/B69+XL5RRpfWjp61brKmVsdEkFOGxNWpBZLUCDk9o8gyXIO4EjB1Rt
OiCTE6TgxaKh3mj0+rY0Gf5Zhdbo6+lR2elAzFnlfR0gJwAK8lDaIKmOFqacR5KrwEPW8a2RFiPK
oywUF4MMsRcHtkSOLY9IxFBiAtD4ancju+lK71+xKEzKK1RjkHPXvF2kyiacUC3L3JmrvvSyfVtr
wOdN/eLSi4Z6gOf6GsVpfqQRKrvLi42M673ZMJDcX81IMc3NV23Bi25gc3EhUR0wQEwLW27UH6PF
jQ/yKa5KaOcWuZdd5Vkb9SagBzo19HwnE6NPbMGgMcmXBSlK+UKZYlRf8fJN/SYUVyBzdQEa0lXw
Vn/itf+UaRomWKYPEP5oCqpQjhPQYTxktWXysNLACVVX7inVW1iiLBUQJkLtm00CmDqrX9OQFNLF
Gqbs5JT99jYYXYdZOK5ekpbvbqIt3oi6heAfVv9FM5mbaVVNMx2a/tiWhVqWm/kP2dI49iL8sMYf
NyZOik2oBnmgqE/Kex07uXPthpmPvd+KnvipeDckoplmcGCkfbUDqR5w465y6pFMt+InHcflOpJD
/XOQ9uaKCWDZWDTDCJyZzG4LQF9jaOG09kbReliek4yaEVRLT603VXuloCjkqxSlhnxh6XcXn6wB
yfhlijIQyAIWPl73U2sjEw0NuOlt4LJa5anT/6UcAM936kRDtlg9IjuZxqTRcRYQAu0m25JaGaqh
V3lwUWPqUaN57bDhdtzJgEqhjKVzHCw/wYXjbCYv4kdq8N1P2FoVYwB+jwUgcUA4PXkmuhYzufjj
/DJ4U8HU1psuHFsUc96opdMgQwt/iqqcKJwa3lyeNNL9/vJ39gPdGLlS40VboJ3Xx0hwWHqS+RKJ
OMdA8GXejB0zn3eg7ztJmX9nTu7kQz1SU08p7AwkaTiNRlxMaoAxQV0pVU7Ic0elom1+VEltaRXE
q7JCNvBCiXF/TmOTekqMm7jTHstmwu8aeXHkohLm3k2gmyh45XgDwEXzE4AnXpcaL0zkqIxnXbA/
E9MzNUT3TD1SRICVObbNsrqTv2dL4cbE9NegwNHCP8a8873eDkghyjOqSHttAEJf5rMzdraneUtd
e87Tc1dYZ7Am9XuXlRMTta5spXd8WXMkQ4I1VfgsxtThOE+YezhLSNeTEecA7ApSAFNZXHtW4ZwA
v2fwiISsMBrjYE+WESLNNQK2y4T9NSTxWWuvRuGAHN89ghLjY25a3vnmuUVPJXJDmZq1Ug8u6oFg
z3uQveTTjasyI9dOLyykKcBWXpYehvLab1dUNyItcPKIjQq8ODQ8TFdNsmgPpVfeNtOU2keXt3sl
d4Yk4iGNW2d6xiqhPrzn2vaasW4Zd5He81tMMgaiiaUC51eLhSGPIbQ8/VlDic5BucrL9iIoa4bb
oOcW9Q/YiDSBaZO7pnlExZ15nA0UCqJ2EF2pKuIBGDmO1XmbBUuNvdcUG9N3OgvwaTAiNfVufPx5
0IOTUkl7VNCGcdMlQQMGasNCnUUMAvIYC6ZT44wbwMdUyF5E0/R++UjDq5JMlZx6pASi1+ZOTjFI
iReJVN65a2AzC2d/aJFl6oWZFbBL0vvxhxKM9GfXWZ50ViUfpIhX/W7ROvAOCAtqNDZzLCCAqIhD
wTc75hqXJTEssEnDrMuy+hIYU6icMmOJDlOaYUFvtVm2Ak5bvTG7pQAwzK8g5oC3Ncp8nAP5kcJI
vNAzq/QyjqOOZ0lWTiNou0XSI1Ioz6MgD9Cwl7Uv9fKZRkuX19aWtBaxCjR2162mJO2wb/3LxdHG
0X+w/HlroVDxIA2lT++zcr20TrPtohgsFYXjXQzU8F+qHuU0oNDqNiSTimYq9pqDebCSVbaZAlQh
PSjRHPQe8DUcFHLO/JHkJDIB0QrqOas9xOIyHhCvjAk4e+KXoU9zjodCP+/iAuQpoSp1MIUGh2Xz
jgxv1M6i/+ajazxGuc9V2ovAd1UVpFXR6DIyJGmMAkvMm/ILEYFsVNRf1hXuku7aMfQZrG6/120I
x9uIdR/6WtwhU+kKeIYtGpB645lM0GVKAeRr66E0sQvxO0IaDVFU/YLCo+hAo4pP2CsHhB3yEIHg
vyFhppV838kcdjMfHMDAxpj32tVj0Lv+0RZQecign0A2zRspKx0QhYTIZ5N2dpMGR/Ki5h05ia5x
yZ5EKi7J5JCuCLhEoCidsDtWncC7qD9REyCb/GnYUt+I+jepBQ6skx/Mj8qQlOaYDDvgbWMb4xqB
Cy93GjjeJoa5vlN0qFTDcyhddio6eWjY9KsBPHrCCXfz0Pb+erGq5IVrNfLdqmE60rDTAftbjNPP
xNaTFxIBjRJpcJp5a5EX/CcpQfgTv3QmEmYoBnklbeWcrhZk1lbJpUe1aA0QkBEYcAcnx7OImiYy
33pKxsY2AWYHUnRI1l1N7oyrJiq3NauAQHuNp4Ly3hZE3QyI1h5yO8lXhVJ2yhdH5Te3x+f59S3X
P2fxcADQPN4V9MIQTSoaMEIAWoyE4MHGuyaqkeQIXnk5IoWDNDa89a+OKk4l3lGkINlNsE7FxTli
Y63uTMnpxkheqPCeWAtKOVDzWkcdZRTHpP7VUzIDECPr1hjAyyNMlKJ1h6CQQtLcqf8nmYpKbtkY
R/9VaANMApOWIIm4BggHQz50wqLPduH2h2rU9U3hdI993dRn8KacCRvH86f5ch0BzFGOCEYnifGc
zgvkyZlsqqqDrIMFbtDJHU12CEAyR6Kb8tm6s75loIhsshPDyhhJZnjOxTrAp2qtOtBIvZHpZWzY
o4NU9AYpa7/e7OpFf1WS6M79j2H1iB/wf6r1hygOup3NF1QFicYYUR/ERUPDNJ7/npPc2NBIxxaD
lNOQzMiBhv+FLLbzBogqIvzbhSyMyVHFUVc3HUxPOJCBQPA0I3cHlCFBnkfA9bGNZL0IWa9b4EfC
OYV3omZxh2oXdMUnJUI+o5msZQTqKlVWoiCJx8OyVrIb86ldjH5L10Ha+rqxfOxN64B4zxgScyRs
CWGQKOySG5ySO6gTZaNcqDcG0b60vGpPFiS6cyUZwZ40d1ApyuVdm2to0t7dQTu4qNi17G8E3+JZ
IyaW1KWmBPaUt7AzDarar0dUz7ruWXYHq23Xc4nqMOVBvfswDDSVFdY5yuzewpjBU/BeKLpc4/CX
SpDudUGdPSzDiENXHn+tUazDdpbNM8AfojGTJVmbox6vK2zoPAS5MQPZ16+WCTQDcCy8+WtrIhWP
rJUfKZXsCysx9yLhTRwaR3xYwOCFmcSq8uzmOLVMc19z0OlWWcDPLMGzY3H64RO3cDiJg+Lob6D+
YSWS/50zvwudJMg/1tyvth0AnJFhr/e7eGYc2IlajhIegENtwNOTA+m6MAF71INrHBi439zKBhQY
0uXB6BC33kaOhXXkpMjTtat0XWRd9Ig8+eiRekxLUWyFBLYtybqqdsC+WWMeVlaAFFSGUjMA6Kpo
h8dWBJAiiqDhPGYrxxR2mTBjpAhSqOKwZQNmPfA3i/ugC7EFYOnrug12rt6xM6jSOlCYo1jNAOLI
eWav98tQWkFmKC3EqdNsAwF3wpJWLUEHcymxZkyW0GtjlFGImQXNBYaq22WYxDyRCJtZfJfpnrNS
04sE6DZ52YH+VkwlyELFIC8RIxUWNGr9EmjA4iqGJfgFOU7Q7hLg0oEZRxMoJiSn1DlKjKNG2f5u
piywYs4AhoQCjiEYga0FVuctUjcGVDszh6Oyd/a3umY1AKty5mmfAzdkV9bO3l24caSmm3kwy7Fu
1cgu7DvfAAArY0BSuFope1LfWMou6UmlLKkXWFPtn5TQavBeAUZS7O1i092Ti8VtN3QboPqqsx9/
KZf+rMbqYAuARkj/JI08NeqWOtvkBtI75DHRWIDnemyjNUAEsaPhFdGjamocJTykyxeSLGWJ+t9l
Rh682TfajoSdCxqjcEhBWQn0uCiM4uJxiMqjK0AdqcFBrnszvJP1OV6x/9mEPJa0B7KjinoXhob2
9ZpjlLcHrfakwx/D5zEKi9q5AsuQ2PEDn4x9bMUN0dDEzKwMlYZ6pCZDGlLDhLMakhZJLXBWhnd+
+oid7NHR/1IWd6HaRccOobobp/vmWNiCowxdVVXlGmaYL8jmkNVXsuiqmxt3Z3rNT8rXlTKp71ok
Obd8AGMS1XL1gE0ARRDOk2sCRhm1ocVWX5UAZqjCFsOEws81Ce0Uv/QtzqfAIi6oU1Mt94ytJ4pK
pRV5AafOC2/sZbyhWbaZien0VAP3AYjUBcrEcPqUV834mIizKRoapg7qbMwRNyQjrbKz9P4D60wO
ltBfrtRbCoCaDEYsQyolxVAXHFo3RiZiVezABOqexywvg22bej4YWZcdz9KhWaMSxz3LrltnPGwW
Zm2M2bXqx0kArOkgv46SZUZ+Bp5VodGDlpp8KGTLepSgL+OHmz/dkHLD36g/8s1v6kblBOyryzmy
lxq811b0R5dB7n4UNz7yB1Y5gKA24iVYtwItxc5LwK64S/u347veVg5J47rZfKZeJGBWaJjHBV5m
VQ4ikquMTNoCyy8ZMWaAkmnYX2RhAE93QB05rqQ8mh51Vn2kz1qB15leHnSBoJPgqdOnWn+UvxP6
HQAOG6WRKTQdktCONz+TRbjQOMPtbBIQbUfgbUQho97HK+TCsN2yRN0KZ8AYazhOOADzCOzjNDZZ
a4gT/A+TEXTxajSm4bGMnHVsWemz1Xbp8xQn6XOb4iPVxmVi7RADDVLfAQxdfyAdmer+9CWa9ego
LYZRX/DO1pc9xaAGSe048A26eSuv1WINsWmRLCEvpuEv8RglQWjWJhiiUOuAnVOvRbpcDC5CIfP6
DgoxpB7J6gYbH4u1nO7MSKkLrz63592U6d//GIMU2cSjkOn6o5MWA74HDZl71syqtZbN4BK8Gy95
9tNnAz/PbjNcOl4/mALLlIvR3LaY2oEdsosMqXPbRD9n+EZBXWkMuyzHv/MQ4Ae783zeBk95ZyCV
LQZZgLZwUc5rn5Ew7u8xzwX2eyRQv6lBmo9+5lGab6MJPMGghGhDq6mtfUBZIoCGzncW4GxWGo0B
290/Fdarx2ZgVrsu9j7HxP5YVH67UXS4czOjBmken0jkmMw959jYpBHx6pbmbG+tocdaQvDqUuM6
jocngosMAtPApGPJ6+2AvLpLL1Km2KT3mGNjSDIkRsWXYvReimTCC1/ISTTY4HyMXeMjmUqRUFbI
V1hZ2ojXYhdkfsh9J3rKVmQwznNy0TSWP6Ss3fSWWR29oX7Qa/xurSC/baI0brcjQGHDO4Uh7IwA
AL0MWF4bpSUFDUF/82pZZrSnwP7s9TfRe/uhdXT94V4sbgbULw+WCwrHHMXnS8Y8cDL33jNQkrYj
an8faaQXnD9F4LUFKk2frlgU4xR20H6Svds63vNgjPEOCz1xLgJ3UvQ9SGHrbBq2Jbb+U/xrgzlp
yfX0SC7gS8C6wfWcTZSOeH/aVuMcqZn9BNivnDvAn0WPZG3t/4Msr3ljKjPUKQG7XdgpN+rd+d4N
yUSFUb5/DOXruY81fJEBHDdoALVIJTaqmaZxBdKE4cCyCvXTpAhKxw72VJbjYmezCklqU7fqkIxt
DuXneEK+ctkxFDOJ4m1ZrU1dalpsMaYRzreoiptEWCJWD1jgN+sBVShhg+KjYNlZMQqX8fZizVdv
mIEEpQOHuON6/TUo6r+BCGNcOJ6Ul6mI/iGxoTvuOh4m9+BUVv513AS+XhyQzYLcCZDKrKu2FDQt
tvUKYPoHZ+TZh6BZjA9WX536qLFes6xloFgFzKzjVc2nAKSI3M2N85L7+hkVlbrskczLzOmkBz+U
zozaZhMEhgGKpq68mPUr0qLBtyNyFSOOxrScbjNzPM5IRg3WN39bfHJ2NcC4DskyguXCjrHqRIMC
EtDDqPFcTtIEvERQZFfDd0yUiHqpwZKHNhnfIlOkCWXmvAaICQAWetEMAkvBIdQFGsuuO7X/tK2g
l6RK3kHQc5Cl8iFZibNKwfl8kb4xgKeRUlJtLLMF7iu3MVvpApQ3mPiPAcb74taPWQC8AiAwk4kh
7Fycv2ywUjQ3mshZBFhGYbyUTa+Pm6I60oQdsDAzNlV5sSv6+Xaun4BocMcnfQ7lRP9mek9dMh/r
MtSD+VkDQgW4KYH9q3kB+InNaUcgwCRiqBrf1inv1jQkRZdnPwZsfG2Wbkk2o1V12yErjVdg3B3N
pS1+5NOI4zXuWc9FkkaH/9sCIDPVytYNvrMz2zhRw7vElL3/LBs4e8Ghf3PjakTaD1vzdcDhsreq
qd8LrLCM/2yO4/x5GSN7Ay5p6xT7xt+yRDaIHHacGlGFbAKoEGsp96walH3hb7gs2MqZUVVw5h2o
ziG6swBy9q3MmhjydeKu3A2JPgNvRJsvC+BQdl3suGEvhqQA3UZ5AToFDWKtqSJkYOBUtUyCdA+0
8Y84FXwxr2jio1O5SPXQUON+lVEvmWwc/JmaAxj3X9Dj1BvKflWByukB3FkAhvaaADiSObuMNORR
ElotEtcZT6rzDAjic+n0FU4EknUmRCRHGlKZr2+6WGZ5oQ5SynXQB1CRaVpnGkCbXKMFW8OIRMAE
QIeDgPSWPfHovxkKRZNHydrrbF8aVy0HqCFZO02VIkvg9xCtGJLM101A1g4i5OjaAYjoRPdG2lAo
5aAXQNV4AylyI2B30t6e3Hf8I3yy2ie821pUe4JahQl0pkXN6j3jqTVX/pA3X7oUJxNBZ7wGue1O
64qxZFvE0QRkoXo53dFQtBlH9WoJymLUDDlBKMdkyRtUgm9x9sPBrasvR9PNfwbFEr0gAb/f64tt
7Do/KT6NUfU5jdPiB+rqf7I5+rMBSgyANpw7uzIad6MzoAbHNtLk3I0mimxEL479DKlF1zEJ9RZ8
rplnDZs7xcz6BPCwaMhupog0HjOsL5A5vBu7btiPiX/0Jx17cw2YkuWRvhzTwb48vafTfK3Re2tF
XRwWAG+BujI7QHbFCVCvi5wC6Tb2yO+YDD3CFOXqILuD0Rv7oYgw/YmH8QV4iMDlACk9SOWBPdnx
ESTnmb0hpTs31lNgOTtSxgnsy8wGdy1+80eSlYHhHarOt7B1Aq2LKZdZJ5ubNXWUYiXOXWScnPHA
NUB84yefknFL3AI0GKot8Q780ugCw/3XgDQuB9ZCycC56JU9CpaQ3Ye29gwLMOE4hYkDgKlQmRMV
OOXYOk4P49hlm4pbUWigBghEcCDxBTi19zJynIM5KJsJHYHPTcNFIIQPS4JzNqGlpr/2lILsgiEH
qPh/dqH4zE4ObVmNyPCMly+pn2FDtq0eGY5eHzsfiQuAKSntk1AAJBRH5g3oLqV6wqLylEORgdlh
VwdxFnpAmj1Z+d9U5qqqXiVykEIb+mV2Ay5ESnIj/CEaYnNgFNEsb1Vj6vRwn6wx8OVBWw7vHQ9p
Qtd4N4dOyjnG+diDlx7pzAnkgD94nwIwVeBkKEiLMu03jm4VByVSKBdBboqSrmoZwXvzmxvJ2sDR
V3pg2QCGa6Y5EYgK7TMXMJHWUH+bBmT4etjnTlZu3N0OUz58MxbugnUKv4fV1bgpAVEJwpFW+ddm
xp6jHFVezDyMAcCVl36o/jKtv5PBS74vHGzTJmu804CEl8ugI3e4srrk+xTFXxNgLrzY2Ks/BM9N
Ow7IzALvWNGn6cXEhnGOJ80LiTRu/ONUHchWhKhHWdZ2wmEBEgox1ACmrOzJgg32jX2n6dHWiZAV
5oNH6TQ1S7fx5vh1Gr323GWG/oF7XXlmRfalcoKlWA1W7awiJKXsjDgxPiTAX/iAMwnSTTYDbJSo
tCdPagCJ/mq5wbyq/GbvieonEEkbJ+qpob7EqBq0DWdzp1BDZTyxvDomYHCiTHDsgyw4Kf2Ymh6I
MX6N2rKeK6SeiH+LuF4RlialdKi8jjS2Q9cCuLbKKFFmcWuFY5frgmxgAckDELw5D55G0ZgAUgD0
sXZ0BWwCyWfs/54iUzuRSMmbWI/AwTZMa5IFi6vvOIhC5+dMD8wj6sW8DTNy/egDj+0ym5Ed9twt
fkRusmv1qnvwBzyyJc0CeI77deSCBZbIEohL4T1qBdIqk6U0+KrPkD2mUIFiggGicW/jL43NdQG7
ZGreeuhM8Ote6UoVKpCSSeQgNfZT981PAQRRDxi5Io9w1A9O66SXOOi3PNXHF2yNjy8ccEwCmTk6
zELm+sg4dzKXh1IrZGzudzaIZJ9IVJhIdMd8aN7QMO9bB4/htt73CTaou0j/QM0YtP0WnHHTuk8q
vViVRvNYo8LxYawa48NgW0CYtlt249EEZrEygGi1pwBYSCXPIubicGPV+frX2J/MtZdY2olFU3Zx
5sINJ5RJfNeiBMd1dvdZK1JMGHjN9oCkNz6lVX8hA9AA8jDRG/tS2sFw6nIeb0rdT753KLQVESj0
MrNgPXcDx/f0XcsZu8hnSxx8++OIBd+avGeXZUjwjIKfYfXffaA1bLsabJqAcK2wEyUmRTSmxl2i
2T8DVOWRF461I1kz9JTC2W66yC5f8+kjcXzHVsKPiWsxgKsEyxfP8/LVUHrdeQaj/Kvt31gxx4fV
wJYvZoLqMGXV159IjKzb5VjbSSqteJm9WRUB2Is8vdjOBh9BgcxQrt7MyUtkWuZjPSxH3YvzZN0I
ZHssPWkRKpeto14sO33Iv6kl6v1Cl0x4XN2Y0NoVZNqY32nxORGEFzifwR5G/kSDWrBfGDWIWnHE
Cnw6YaAUet2hygx7HbvMyw0vjNImTFH2uFRInTHGjcoNvkv/5ajjRYn7/PUuhZgcMlRp4lIpitdo
7BVFAEDKOQa6NBCNw7tYN+YaT1bYZHOP5Kdi4yCmXKMYDtPRvJ5CJx7YBWBiPo6vh2a1uHb6DXRH
rx0v6peoAMtWabgG0hkgz5Zql46+89lHqsXeBCbPNgcz9jc+rHw+6n8Bec/Z9rpX70FDZL1il2RN
ejACso2GTeLjWLbZx8nvP1A8Oy4AHjsWxUPZ2u5FmzTMd8SFTL1DjXPssAuKZ49lMQLkiePg2qnr
5UvRd+4GiKNsH9gZ/+I1+snkUf3S9Pb8hLponG8n1pvZ0k5sT8PfzfTcebbbYo05wBabks7HYU7q
R2wYDP+Psy9bcltXsv2VE+e5GU1wRkf3fRA1lFSSanaV/cLwdEiCAzhPX38XkuWitraP+8Z9gYlE
ApJLEglkrlxr1rCPA+RPwz4P9/QVteAGWVEGEG4n11Zsak9OXn2K8sn+WrgQV+ZWat71dZ+dRo5b
KQ3YUXrTVI149cqJ7zJwmu9GEM2+hoO1IQdRxAlqIIvpCGKV+t6SSCCPY2J/Bcr3a4wC6yfDFPWh
dpBOJ7uDUkSAc76GmeZsCrtw941Vak/20HwKkGiPcjzNByjRPTbWNPiFB1h6/CFwPybJrd5DA4FM
TR615wI3JCEM6GjkFZLhHT5fP4H8cYLEPRbIIGB8sQCiZP8vC9DyQdPU59hKt7XioI4b7Kszb7wF
Kl2eWmUiO3WpESXKQRt3kP5io6vFb5zS6jjo0O6t1l4Q9IdlkwmpdVeuab9JzYeLS9qqDqmtLrvT
Dx/E8YaDtKJ/hYmDsO3HRpy25DFp+tCenPbgNLx06Wr2WXbwYRrEfucO0XpxpHmWE0B2a87/GBoo
Ddwc9cKhV5ebSFXUWKqiRqgrWw24GhSnaIBsNLoM9KrAhmzLAEAc7zPC2FVQT5HgVFZbEsA/KhAy
zMT1BeQOD4lWefdVnaC6VcWUjAERnl5jb4mM+OZ3HpFT7QoUwr6ZmoMK5lir1kFgGTtowOz7Opkg
MtwF2jrxIncTgUczw564WGeuF91XZcIeO5nH+7EugRshb0AhS2B5WnkIW0t/DDUxnNVa4Zgjj1Xk
9dZTwdolnDvHdIVhbtmAyHXwMepGDRiNFsfRzs9OC7wbmTyrF34+ICDqWEjRx0qslK4sfHkaZIwW
M4QbgOios2xct9ht+wMqiCZkS35NwwxU0CHHpCRNIamMcloa7IbqfUalRmiYBpxsens/PmDfztb4
PKwzMSQBc2OuI1tL1jge/6JNIkokZF+qGBzC5DZzKiXK2bOTdE3GixlwHu0gnZ1ZH4vze0F0Vu6b
2mh3OIFj4yamey+z+L+a/qvrhbYCGXcbVFsPP8D29NX2mPZWofDZz5o+fA6xzYO8uDPd2WmMQ0Rb
2Kj3TuqDDimHm8koUAaRVd6mS2S3tcsMydOEQT5EaYiAyMrbF1qwWUxkp2aw3KFZXfSbbsJDNDst
JmJeprmRjrIwIN4GlJQDZR+menzGO09fWi2BWpTdvw2aqPeuVTnrdqj6Nx1sz6CBFtNJh+7Qizcg
1arcMteGCpHwIBOhZcOb9DhKEDWrQvwOlW77wJGBL8G6cBISIFk9xs2urRlYqYD99dI82Qd6hbIO
cqFGEyGC/2Vi+rVTW92O5oFfU93cHX0d9cZZWvxTGeF+77V4ahqqljmdcG+lLlOVzkuXRqVyDpSz
rpyv5tJolCRrcLYgk1u4oH+Y2wiol1/XvSM/rjOodzi6ASwMb9ktNaYK/S7dxXY5j6wfk+fX+Ns4
OYkKR54xSm6jPDRPbOgQP9TDaMcZCFCwK4KRGk9R4KYARzZsNixWglwkBURNUiTvIeX7m5lN7yL2
iUpzPCx/LUmQjgyH7xHoesi226A8o5dZXFBNHG9CC2U/vR1I3wV7HrIKUO5Ii6i7E6rpW2TzeQgO
YxqgBhU/3V2egEU8Krz25mpGPIo3gcf+/mpCiNS4l+NgvKxBV1pfbYN47I/UqwUSm6vYTVYOQgLn
xTc3GBBCQOA0sWLNVw1iZKDoxX527pItSDPF06uMNHzhjQ1c40KO/kMtK9R5DgFJ5A5JPIsGWoM/
tV1UHcmE6mux5nEIfprKcTemhWQSSHnkCXkR3EzpcmlYq+9YqsnDYqIrV92DZ5vQL1ehAa5Gk/wm
RgznkQcdfvtahYywOtjh/NLtswx7GchpQoyH827NUM55T2c/HcH7jRO5UAeAiOuTxcL8Lpv4Pupa
qM1eLaUXZbfvpMFXzYCfR5YYzi6rgxtggKIniCxGT1bjIIwDvZ5daTmA+9dZfJdq3uwxhp9RCeek
4J4KAhD5FdAMg/hNAN4m3QF0XurBkfp5is+v5WG3oa4BhVRtS8MjNsFrhHZLn7peHmGiqyYus105
fLcsrbpZIIkEZuSGgU8vkXKHhynAKVmji13voipnlJE2wxXrEKpZsk/f4ibFs6JLTeuMM591tnn2
LwDK6hvqLfasG+I9fg2fdVZbZ0M1AXRhT2HpZp+k235KkPQCDGg1kDam9MyXCjuDt6DRJt8w4vEB
xBkc/7lgum2F3UMrINe2FWY+oMwY591Rmm/5UH8aoqhU63TV4HyeNOOJQgrAI7yWVh9sqbc0i7Ij
2QqeO7NE5JVL2fDr+Q7QqS0oVeko5yDx1K/m414ltFVeAVpCI8sREEE61w8gBKNkOOo7wwIc0kZc
bFFWQ3EqO0KaeJcZoKzQqszbzbIQI+rjQ6i0rkGx3j07Y8JOIhvfdBkHjY8nSOrkz6QmAXQHGF9k
caJ5fDJ/v0znKS2piqd7N6n7m5hF0w65p+rFaCvohybIG2jiJ0ss52l2cDo8RhyE+HRT7BivvpPO
u0vwEBKFJ7V3amjkw49MNcBh6ymrbDwNSllGkNwQ1r2pmpyNPy0Q8Ox71zTvyR600lsX8aStF9so
8cjkJj5ZBA+0YKVngX7voY4Zk3rXgsVq2MVCng2ezQE7CChDG5O7aaaYH3rD9g50Vf2mu7iQHygo
32cs06SoV1Vk6vvF1+2rV+Rtyy2O4zrAtn99icWPXnHp0tXVu6C5V34DBOBWZldJ31EEi02NLFaW
e87WUl3opvVzQ6NkW1zwmYHvplKMgItjPIIvk1agKXUz1Xt8sBAjGbzpZtSKca9XNvAlvOk2Ndch
ZGdhF2OaafTNFcZN64aQrrU48HYes79DOhm6TYNrvpR4p2uecu1MK4E6dNynnYBUBc+7jQHw25lH
aXZDd34n4ALg7+mF7vzUSGsstrYMqvWsoOgqKDNkygFJs6M+8YfIXJlaLO/J26zzZFmACdCtaeAZ
tjUQXDkN5O/wn47ysT+tiV6DmgvCk7Bwvxht6p4TLWSPkG5vSzN6oqbAMXBjC8vYCMCZnrAHre+K
/KvMUwe7Uex71k0AVvm5P9ogZR9A13SAbijGwZ24GhMnuPPiWHsYXbwLr5lQ918GD6I1ggdPQns3
N5GVoS4N8Cmb1mlt8w3NsipX3KFGUgckD3nX6BhwN73FcfhoSru+q4f2vZGenW54lmzDVrKjW3rj
uuPC+zr0D3VfZt85iN7xjvP2zK0AMgwG3nsWARvI3LTcDq6H27zDcUAN3MrxF/ga6MWQSyZMGjU5
gBl8Gqt9OfXm+wC0bbMZCWf0I9vi4/iklwb2EYZ7i3oPBfRKG/fWwZvq9rkDVmrqW9AeWY8tq31Z
A4ncdSjrdIMvhZkg5jEpHCHJ9NFVBZnVPXjMTmEqfkBYuXopu6DaatPoIVxegEuvL9O144b9lzzt
tpoInB/K1baccnaNOzkBIybsAzJb3bkX4CRwQPz6Wgx6suPJmG/TyTBfJ44IyjRJcaJRfJpZzp1P
y6REt+X9NBURCpEV4R5453ixao2mu0Uc6JiBUROI/Q9bo+j65v6l/3w9gMHgNsqgiWd6lX3s8Rvz
YzFl38vkxR0946sxYcsu43w49oIN5xScWH4JmvqtnkSgK1Y5Ia4oze1O4k1QP1DZIrqCvCgEwAc2
+MuARxmlpU9X10sUZThu2VR+x18lQlE6aHSWhmxckeCGdeqt8Qx+H6UBoccPUddEN8wTI9L+rY2k
DhhJju1YQHKqBOqAbNg3vQ/Q1UTedClHPFUyO4HieBeDKKzMkb9UyvHIkVQPCok62yylL7/YsDUW
+4Y5SGctPjQsvUw723kIVFMwPIGzadwWfYDEZpKIk1Z6JRSbtPiTcMTPStWcaMZzZ2n1jwI1aCtg
scYnCPKMW2PI89skQV4Z2P4XQ+vr04jE3/LW0iifTcs7I1PheHuObdv5n//4z//z39+H/wp/ynuZ
jqHM/5G32T0+3qb+n38y3fvnP4rZvv/xP/8ElBG6PBZ3PfxrQgLcUuPfvz7Geajc/yNKqyrPG2me
MyBfd0S1Q7Q6zEy3OkON42Ii5p2lO7PvxNBpwb186yZNPBPykMcV2U/HOQhemWUA3RckR9sBz0GM
zKKPx2lyRIwZHzNdQsQhAS4MPtSlBlIXid8m+kM8WpYvka/8Co1yH39+58cI/aBVVmjFs4Yc1Fav
7fRgZGNzZ1oJ7gkG6N9I+kezEd3HWS+8mRX1qI+TZXiTUvZy6c8KfNjJBKvQiaMbEscbg83E1/Pz
T4SJ2BaarkMzogAgkfqV6o9OZvdrgKW1Y4KbG4ouH3LPMx7iCFLo1ejeUc/M4uGua1rfDZEw8DtQ
ut2ibPx58Tf7xL6BziJKvsklq6NsmzmBXNMC1EBjSKyNYai39cfr6BA0XxmRG+7npePcegTJWXqk
pXVmxeeex2Co4tET5Re6Up5T7GRP1BOFzqD2g9SFG/TS//M3zdX/9kUDutQDXsDhlssM0/nrF61K
7XBMQj6dddcIb0lHyamGIprFl2Z1JYnqvjhGeGUehvLMLZh083buRx2T0fqvPvpUBPUWNZm4uxGF
oY7H674Zm3AVjEZ2T4yGNJA0w3dQh5l7pAsg1zTGbDPiS7XVwlUmRvdbrh5kRmMVpwjS9SfOTLwX
AC8Bb7S3M8e3HbXx2Sn3ckBJ1i40wUwX1p61bsAevjXBa4Rqr1JoPmWbwAoKSDqlliorhaLomN05
KdIscw98wtOuCtPyCOHQ8twYAAvSYU6d3qSZlz5ERpv5+PbhoY8sk34a1Ri14vfR0P7y548KP/3r
zwoCP7gZmAB8cDCPumr84qbQddogM8sbzoBlBv4weUeXG9qTUdbecfKswi+6kH3GIdRcoXS3OLdm
Ujw6hvZC9iDSxGaS5rRHlNB4i7SD1bfsM0r6+psxNoINeTk4fjpl6m7Ctm5urLSo73LgTjYq0epT
V/CpvotU0ybm5UCByrxTOyGDXDHhC/XEDaB8t8nDIrwZRWG+9jF4CTnANnntFC96C65G5TVWgwat
GEwK2umNhXWD0uAE8Ckd9521Zlbcpy2v5B4isBHP1jXzjgHT+89tqwV+7fbmXexV0R6Kc/jz4zR7
z1iJ2rFymr7IKN4X6uYvc/tojflGaBHGe69+5E6UrKTXsAN1GR+tuyHrEBgFHt2vvCzcoZglgKRT
oe014SJiHhtvYxGIb+oCfLzJtxgXvbKoC7J8DOX6tPhgaMfytLyl0+LS0LkRkQh3DeUe6dOAiVvN
9s/fHsu1rr89puMAoQAZBdPAU4UeORffntFI3CSMbHHWgLjzS8ezTrYx4ifFob3cmOzHoAqSyESD
ZKduLvTs1oz0zZWdutREfdes3VZq87q/82tYsh90VJRI9crLVHqFcYBIkJuw1ys7vQc397qDKMKd
3QrvYKpGz5AbQ+WP4x4GbcAlDc2XZKU+XYFjwjsstmsfWm4ZpisUG96EqO69SfvoCT8nY/v+ev92
qYs3sax1tfT1K5Mjvbt5dXJf3ncGgtlMvfZiv/BbXmVZZrENWvzidE29DfDRHXiSQBCOLqkR0E46
4HinHxYbXV3ZkF0fwKiglqDmok9LzH23jMHQ1CAM9bs1fmejlwEYELv0q+EIJHWrUqvyLePANzAZ
/ATmDulIPn1q0gp8FFbRn5xhcg+AY0LTz9XiJ6QBwJMIxMB3JZ2SNlbwkxXsK3hTp0+O1/+apDYp
ZTF026ZwT9jDp+AiZWnuu3k9of4FATst16Jz0tsnRvfzUY3KNnkfzboiplFkiqMnmjC10eV88ogx
X0dCbtt7SbwdAKs4uoaZ+rIDdXYV4yk+GAnkt1hrPLetCchRUX7G/jDeJSZqtvvRLT4buXPjDIw9
0/TRA7bBVm7LdI7/M01HFiuCyDLOdTPQjmk6X0NUHP/XD4zdjLmjEY8Z29LN23VnyfRNr7uzWxvO
DyRaH5iW9K8WiHk2fW414JTOvWNmmtEmq430jQ/N4loKSFY0kffilYV15rULQp4GvJ+ql7qBCaKl
CcFCZ2S6D1B8uSE/GqEG5WOoSceMK/sErXFfH6tpY/TA4mtj2MxZriVztiS4esfGjjTDpkQlyeb8
Gfl1JpB4bSDe59KMq+SYmosnDAQ4tGhHUoFJpqFwki47pNeaFbPDTd3E4kA2WXCUvtFA4U7aHs8N
B9osEy8AvFEVxaVdsgNd2apLV8tAq+qPO6o/pkvytqhsmJxQSo0K4mVmW6bFauQ1ANZ86rZu1ny3
1a6rZP17M3UxVJWoryPGV61aJX65jA8yBbIhAz4mVxUU1NSqNKKiegvqD4CsrYxAdzaJgq8sjqgg
1PYhAu/z/5j+87GHzY2DG8eslZipP8j8R2PifYT+UsCjMF80ChXWtfI2b9L3pgw4mKWXPg2PhgKr
kpH6EHcxNtgIxqt55P9njXk1p662QtPN5ORlRYqwMYhoNc75PWKl/YFhf7oZGcAcQGrsCEBNHiV+
K/eGBzoe8tBBoLkqqjxbAxlgH0G5uu951+6pRw1X9qWLYsL2UIYVcK6oFCysUKI+RB82o9mW5Yq4
Tpy4HW/nPl1GpZ0XW7qkJkOeWy+luQV5bCv3ZKPV6CoOCgUZV6vbIPdFmNVpjnmNQ7mogZV5oJHl
dWgOwtQVAH69JvyqZ3JPMMsRFAL70oWGOKE0ydZvazvQn+ja1nG6I3dPEZyjBurSPay72neCtPBB
G80dY9V23Y+JmXgl7Nd3VKIYT6Afoy5TSGeztrJNo0Yn1aVRQ6RyRxWMYxZk4CY3/jB3caa5nm0c
ZJh6qwplvreJ+p5ZiMhDPRpZfFT8KKteTDlSY6hD9KmforoS9VxqiBphZN2mD20kCZUn2fo8DpMt
9WnRxXueEvTd+s9bM6az662Z5aEK0DAc6DYybjpq63axNXP1SHMQljBOgG+JZu991sWb6Zb+gi69
AqUuYNN/64LcsLZXi0QGfrVNAO3goLtDbEmeOj1tUP/s8WPC+4esHZpHMrVGITd2W7cb6tLAbybl
wfhADtTUapKrJi0LfUzqra5cYcOezse+wgL7nEy9b3T+y6AkAdr0KYpWuA+XezIyAzd9MXQdiuMy
Tws3f5PxwNOG43556EnUg+DwOSHh6dKArtrWtUSBB1qOfF3i/bAKFzsCOb7KEDQKBjhBHkyQfG+T
sA2PNTgJoY/ZWDsxmfZdh7M7QKzMeQmHsUIKrve+tQ7IpRFEDoGw91a833GcMG5RJgiB1iUXmYqE
r60aJ8RI2uGwWhKUc78xkPNVE2OIb//5C8T/djC0PMdyPN3RmYvaF+MqWiQC2ZT46XankIP0JzRR
4bsqpxI1rzL1TTNEVyszqFC7Xg7aL1ScgOm7gJBamllrMlKj4ZepI7w0BWsIt9Z+IJm5cW1zwiYJ
PH4rSmCJFhzKbT5NPnUh+wrMkGrIexnAH6G5I5dlgPxoxrJUpKS79MLOvwS1RNITlShPfaxBXtmL
ITTmOCigQlGWH+g26s+yNzAiFDc20nZ+rcKv7YdkCl2RDXUmyc7R5BNJqSz23/leuKSBse36blqJ
cYz9sc70Y+FY3qfa/Oko3F8KbdJD7iJj14zu8EZeVdTrRxTi8E92/tNSXuUIyFxoIyFHXjiKKVpT
rEVeWIvMixdNorUYuLaOf/5mMMu+vrUgVewwk7mW60GPnl3FDAwQRrYRt9qTNdWePylmbWoiwSAp
6IAjZ7HRVTYOPihYxDkaAshMkB/DU+7CDyew7N6tRgSkanFuvTjc961Vr2SRZk/4rVOandLnHk7S
fmwIZ0c2YPP1o9uJL3PmfXKqV60ytSP5NgwUPCk+/jX5VnlZPuXH2bOPQu63VWXO67TY4h1r0Xz2
EgAo/THO3jwXrNG0jt4a0640Gg0sN261lqNV72vQpQPYzPh+dLXkE+IsO1ka45e+jS7tBcqjyM6L
/NKu/IWeTF+CdPys2fVTY1tnlJ43jziHBvcek68xwkVvTu3KnWIf3KasKd/M0Dq9g6KEaQE2Fv6Q
IG04Ee5G9aYwDE4EyvkYs6fGePnoESTno/cxDxSCF6vQmh/zwLYQnKiXh2J+hSwBsDMMAWJVS/27
ySnc//T26M1+vAXy/Hh7k1f7Q96iICx1bSU7bxQuBGM97U7r+gxKzHbxFOJUhdBdUzzluvNuW0aX
K/LTutr8X34L/DrUqYLqnu26DLdKhD/sq59C2wOcH2Z9eipcVIyxpsM2nzJQc1oK1GU7w2omCCH8
yk+ZvESW3B6O2lQhA4HqEx+kWc6zpoXJCb+sn6Gw7Wdr9IKHxhnWLkudZ64alHVDk2PMHsmBu+V3
oTvlae4NKDrv2kbuyRWpT2AaIxZuqcuMZNwYVv8ZPCXpCmyG5kObt+ZDVdfZbog0wGqVjZomKvk6
qdx2s9i0Nkj8MXLdnW3b736A+P4wWm4fWtNFoBmQ1l0ahMWZZmV1nj1IbIPUq5AFkbjyBNDm7bKC
2aXhYXlHiW1HgCiE+WHSUQoq69q+R6ldr2KlAtHwfPo6tsDv1UH6ykUc31RdLHdloRtvaaD75ACV
bGM92Kg6GBBqeTQ9fG1ogJZ0PV/TIgSiV3mQuvv/5a5oXt8VDWY4um5YpmVZqA3Q1VflYsNVdnE4
QIRJO0Y22NSXIhIbWT4buZ5ZsHqxL8UkVzbIczdrzwtRwoIqtlWUhdMFnetSzBNJiBPo3Brn0WWA
OGONDJIINHcZMAHCYSsaseO0QRlofd8QclnqQD4lAlipWl1aQLduuRWOKxrWEGRMdnQJuel9YITh
Ae+tO+gc+4FMasVbAQ4oX8Z2vpVtd5a4df8I7erqQg0Noqh/TFNzNTTAMqmhv/ggJ5KuTHsob6qN
w8vijuhaPdo5lGuyzB2yVxuGbfrdXyxArIlVrSvgguSNn6vS90xxXVGTTw47CjAdNcRmhbgsmEkS
1/hWSs29ufBT01yAnDcdi1p/8oBGZlXFNn2MIihz3C88NnFRtM2K6JGI12ZpVHXn1BfbTuEFgqKK
nuweenrY3gHmqnpQrLgJEOfBL7l1UI4KZeY0hZRhDwx/taJLanJlpCvPm0B6IVpncz3QjU9//oI7
5tVT32AubnC2g8o1Zpr2dabAqSew+bkAA+ShRIQIBe0vvbTeCmE4tf8IFar0OQYn0nObM9TS2sK+
bcw2e05EAbSjKG3wnaCra1CkAAYzA+DJQWFFyxUjZoOggkh1DjhIUu4oiUMNZNmTY1SKW9rHU5qH
7Hoh9yhkSIYHPRXBzo5brSkUlc4m0n4MDW5LuPt9DW2B9C7Qxyhc/OjSKA7sX5uPJHHyy2POB5MH
WIgfYpz55jwMeIEY0JlIKVHmxjNzdux5+jpQzK8zWwbVse59VDQDO7YYLTlKbv78KSCy/rePgeM3
zQ3GOAP/8d+Sa45pe9jyI1LSJdaEMkQwk09+mHR1BF5EvUSFTmgP38tRF+cKR+onI8024GqFrA8g
SE9aEZk4irUdsi8lti4xmzaSh96jyFEzP+SuCYmC2ntMCq07JthMgf6yy/2JlwJqiNy4IedcB+0g
mH5uuqQccr/qxmxd5GGwnQLdfSxS094Cqu3qX6c41x+sqWu2IMBrb6Y4wG4W5Bk18pdfoqhoEIoe
EBmv+vENtWSrFGe02b74p4jxLPa/+tM6eZv86D0IaFA9qw6t4Z2FyJBvUy3r0qfhPANjn90ZAXR8
h+IYCjT2mENQanLQCK3fS5nuyESDi5uR4qYJxDf8jBjF217rJbeyt3WgGdGYKKY5t1J/LirZ7ftU
FDs7N3FMDcOpWfFUr48eXQ5NKnbtWH2du9B4epBTGW7HFNT+Kw0RhUM+cf2A4wKuLA4j9S8uL1zn
ywuHeZpaYFlqnkojUd1C4KUEarIo2W0ct5+7MTK3jWjA42SMGloaARiS3V70Z3c1h64qEzQNPW5c
m7lL0+dFIFAKWq5i9eevvnP9gAWjnWV7SE+42HJZunH1gAW0oWN2inqHasijCYhJ1OBBNa2Ayi+z
XsTHlRyjd9ty9W/9pGXhs4mD7iEPnnFuSD9PGWryeNwZ22Tqxy9e+SKdIf3MlDlGunurRWZ56pIc
jO4yDKCz5uG0UVjNJ6vTAc1CUWDQRfGB4ZCwFqqS0Ki8b15sG8kp1cvxzp5w+/TDAJKXrhZWpzCD
QDVnrXkfgIP+3IFTAJlOvDSXBYioQU5/36JQ62KAZkCL633GaIHSlGYAVZ2twg4DE1h/5hkBdO6/
pEJgKaQ3/vyZcK5y+ZegEscwGdc9F3ECmzmecxUmaGy9601HjqcxBbrHgBA34mSxJ2+pGZO0gCIV
mrQBamhFlyNrN0MOPSVy0bK2uHWg8fQ+76I/e6vZ5Ll06yBotlagRatM8W/GyOtupFvKOzEweUdX
jQupPhkF6fpqYAL33TYqcIKmgUTtGOgKBIYAyuIojvDqr6VStV40BvFBmMPTsjp5cOjcHnNz2l6s
oWY6ODyf22y3uNMyNKfqcz8DdToUshN2K/JhOJdFFiPrJPGkcjJgtpQtNerUWOHUUgLADUhaxpCG
ktlo/hjseFUJy4LoUv6k953zVthAyECeZLgfepRd1JAC3LAwuEW+tzbXVSW/iL5HPbeDO9DuN11k
WMYbqK1iZwjgia+NUJ+KsoLtBm7o2F86Otg0VdW30/QgrYfE4q41DRD64JsG0Nnd7AHmELZri0lf
ZUMAX5rwMWvy2mnXgI7sPM30A6b53aUKNgg2IBQ0snxNYCLwTyOKRngj6i/DM1QpNVtnq+FU1q7A
iTmBwBR0qKCY4XLtUV3cPMtzy9sCydHPddZx3wDG9+QagG8hA1Wtu3gavrXGmrDKrXLQlQMUe4M9
E6F3S4hPyEy6W1Rq4KE4KGTXggWdAaITdE8BZEfGWAFpqblwjD6GFxE38GRiHWGlKI+HaJqfq3xH
GEavWjRBEoB61gSTalpKDM0uKMa8McL0jg+m+5hWeQyJGhQ1jDkezMOYlpuh7KfN2AvvkVyM6dXE
43sV29aNaZv2U+BZ2rqWKKAoweTzFCHZeeyL+gsItKAkmndIfeZxuxal4yCygoK9OAX5HigZpsPg
dPdkijh0hVZF5jYHi7MH3Pom5PFcsMaJlj8us+hqbD0B7rDk+cre1tAUQfnfy8WSIBtAsUfjfaIX
LUhAq8INZ9+m+RvZ5kXU+4JQUbfXE+uzHYVgk6prQHQsVn7tVPXg4gYkcbr3rOAbL3m4SyFcsLJV
Rq9W9WxQU0DdnBYAcKQ5/pWdPMiWxGPudxwcji6VxpExUuV2HYNEpppLzhej82SneZ9HzjQNUCnX
B8FejlrhGBQKdf7NDG2ISWSt/tJE3bBGWke764d22A2dgI6xxBkW1GLlTiADej+EQ722miD8VHo9
pL/ygn1LHeMGJEBxtGpLsUrSXvvJc/Mt6WP+NuZD5TtJVp5RCAnaRrBMy8Co9u1ovhJjNDVL6cbI
s62ONMGR7F0dgNm3AumYr+VNtVkqN+Zhq632bmC/zn7LemqVvO3eV7GTbVHuKKet4wmEClI3mLuu
7fHzBGwvDVqUJi+dSw+nyoNzmLT7JS+ufXiQ7a9rVKospjCKHzaURBC7SG6B/0UYHmhnPTFReZe5
6WwjGLTbDVCLh8DLyupGDySZireyN40NKmbSg+Zl7MibFOSV83CgiCvVcDaAOysFQ7juZidWKzns
JDPiW1Mg/kPqI1kF/U9RO0cqZ5UBlAx7LRbYjqIUlhoaEAZIzKMQCfqp7xEEf6+K/WWU9BswcnDk
KyLVmT11OUf2evBq1iPqVxfm3l8kvYgy8dx7jQe72l3Mm7lYR0xkauLsDWhvtoLwHOheujh6bBKw
MpZR/tyqxi3ZaySM4WRi+/ncWAjqa3qPqhmzyZ8rlmYHnTWghFC+TdpGj2UTA+KJQZrw1+lajFKK
OAQ83+jTTQDSoZvWG8Y3sCVt03bQn4NWr894CjSg5YKdKTdPufWqW1f2NuaJ/oyKaj8z0/4I7k0Q
COja+IYYQKpY5fhNlCbzikKtWDjB+4pkpxcmNy0D2ioFByzCY92ziCNVYl68Ms0OTwmiBSvLDYtX
Iwyqndt2zoa6bml2fiCAEaGul/ATWHOMB1pDZuGazKMtwNig1jA+1ogljr+V5qzLVGqo90HkgWIQ
rQRjBx76s2mxIxBn+ixAqTTZ5rjEkAG+Ztvp69ydIABfOj34lxF5vCvMfRbY3TmvXB3yw+Fw9pLJ
OIR6i/iw5jjp3djgu4zizmFn1EAarFPZCxRrd+EG+wqoskQtOPk6N7yjxkCN801Ra+mqzCIZrL1s
xF/SuOm8/t2D1xkKrfPE+Qr2t3A/d2kupNXYGtggPGSVdxdn0byo0Np+3+EmT26LnbpT86/EEhYw
MtCxrFC7sYPwErYjIYTI96hlfe5QencOtESe5wEuusLvDA9Ja2CIL6TLbYBUgrYA4yGBi6/kzGfp
chqiiR/e1DPq8rbyAu/ANyYYYS/K1+nn+W7Fw6u+G+hXy0Gh3Bd3c206/a6dNVTnwO0a2y9hLbV1
1TgAuwO6PkaruLZaAGgG88ZjcXsac5UR1ZCspICGKdrOd1D6vU0og5mzevZZAh8gHpx2CMBATkBh
6BMFs78iwpdefwsypGq/MN/TVQPIkqrXOIAu9wFVZOOzRP3ho2gTiHeh17X2+Nzb4hSkSX9HJqcx
Ql8fqhAYEwwGQIdusFVzNjQ6iQp5yib/UdiJBN1N0n2uuxF7bVsPb6Vs+f9l7LqaG8eZ7S9CFUgQ
DK9UlizLlhzGfmFN2CWYc/z196A1O/J49+5+LywCaFC2Agl0n/DSy2LRyql/iwvmbVpUjtcUFrvh
He7J4VNid+kRhfHkGsa8JlqMbV9idxfYlySHpmWOL3DJHWefpHF3DivjuZ84JJrAzTpzJKiODnfu
Utx0zrk+sKriq6KX0erWZ5rN2QylvKOI1AV7JIf/MbCfh8Hk8nl0ePvkGm/U6CEpeFEgDFBL4jO5
AFMK1XRlP0fKCM7AdS2vkW7Tn3FHwi87sJ+wC6wSaHtE4CCULMLW1C1yiJybYHrTHjLhKNSGuIWd
WofNpymDSUZQCPcZu4rnm8RDESZ4GpHY2OBAtTvYkhwEHAlaLHqNSmwAjJh9qFA+oOaev8SFEaO8
AIwqjIjZWbZt4hPuJAnsBwGA5UsINbdrRDml4aVqq/85Qr9KIOGKZya8XE2grvlQfuYw7W5gM9S3
kAFS47CWyRiCrYiH+BIFpGnVqzF+sFQGaqJy44duNzYtO1EvHYrcEytuYtH980I6forhiBpVEGfX
rWtcHMgNgxax3+HXU6ym2H5Lu1Tt6bLXODsu9oNhv14jyigVfjYwWEmAjfvzTxzqHnKj+gKQFvn5
J17bbF90ETvdLgfcgljVI0dRkCYwu90U+o8y0zFchr1TbVjRvzsGHlUlrMufdYtX1YdWolhz32Sm
+WzJ8TrWBL14Lqzmn+b9GoNqU+FHMdt10sF3rh2+xV6PPYBuwbA+3LoBuN/UHGXxkrkoFdXTKg+Q
qJu0alTfFNBXD+py02s68iQn/I489uRRLbNW87ekyeq7Vg/GYfrzgtfRwVpFnoULlXxY5BCF3Ngl
7iOJPV1VRm96o24TY+FcRnekSEr9lYCWAy+4WpEIKfXNfToemD08UNit/9f0NGAgIWblsHbHIYET
/czehtn8eXbr+3RWzip8n6Egd53h1s3JyZpDO5cWvIAn8wVcHXhTsPEMTiuyNuOrU6fmi370P5SK
XzodA4EhcUih+eHbdpwfU2U0K2C763NhjneQ0LZeYUfn7CYVYkeqtY3Z7KZLIwBMi5po3dnx2J2z
ugcNF/rcFo/KYEGcqBH/efAc9i2gBcoNFlf2VC3yZDs5ENVEigrsEN4ebf2HDdwDFMtWZ9sq2XPc
bag3VrWEkgk7UauBxvedEuD2UzPlPd+WuCEvqdmGmbHCm19cp+ayRIUjKvnekbW7ZTY2mdDSMYUP
AgMWFA1EHkYIeXtgd88jBHpgjkjNWozevTK9P6LEG7e454F7BVOTfe9BVmuom+EkwLc+xaBvbkoO
y+pO990GJnyEMB2Hmumtj87SamiWBkRAl58GXD7Ui8lt0zUN3EaF1WuFZiQT6CVpgF4NlbtvXtJV
O+qPbGc+ut48r+T0FgCohe+2k9/RWQOHt9an07DDiPJQWPGtIEsWxuxNULpGJw3TIaZhOu0zicRc
3rOl4AXgpBDJbtxKbqkVDlMCTSd976a2GB3vEM6hH+kBGk2hnvYfQC7T8T5n2ISH3a7LpfSkB97U
pwyb43rKGsopOvK6GP0rimqAryUWePn6hplqC0juV3y4J8jUBLqldup6vwVk/88kQInsdYviOAwE
wmwZpCDv3nS2kStB5Ut9v/XQ2S00gLK961OYp747TbmIJTSoJlOdwtYJn0oXUrTzCEUAuFurJ9Sq
OGTzJ4AH9OhsecEFoA89RB0Qf0VqgzXWnsK526S4p8X4d3U4nDa8+6q1j9SiWfACPvbenALFIQx/
COMQRgb4ysshD/Y1lOifG3iYLrFBjratbsKKFIxrC8J6FGzA134r8kkuqDlyoAwiewQXUQeXjVmd
5jx+uMY2wI/ApNLHDSQcFl2KpxhqqGd6mdnIniULhnsK7Q38ZvHYTw50HVvZfgPFFsB2ZljQa80U
PFLD5fR7k0aBIzOvo6x2PgaDkv6x+U9zqwLqBUkPm/KAY2kP+59LOFTy4EVO/YiEWPOou2Sm5CHB
ruKR+ktuXru8tlnmZQIuk+lA7Q2yHd5pCGGa7urVedJ5p1kfVFTAhmN0/6SAWz/2aj1kyoNsTQPX
i/yafwtWDdQ1xpl3yyss1AXMJhnid5LvpC4wy/asqYsTAUWTZgJwOpXt+hYPuMQ7tao6Nh5FC1Kh
zsPZxFsnZg9x1IMeePEUcrFgCOvsGwXlreGte+x9Fl2hspPsSv3FKab3BlqHePu66QRFxezUppHh
5xrT0yIpeh2gGRHE7T/MgHf7BKhaZiMHp/iGdHeR3sBiy3sCxcV8bvMPjb9GKKxiWwr7a87YRGdg
DDz46wAKPslBvBrxVOyrBAkgMuLBhqDYmqKRyTGe+Rd6/NPKAGzgNbN5cKJWDrrRig7UpAEdQUsA
WiSAmWAgy8PVnpp0BoI9EIW0aPh1OXoFyAj+vBwFR/iin9wA9w2JX7KtevwqleHuutZOF3hyuE9O
XM3HTIxfqSX6DBqSFp+h2usEu4hN0VPPeo4Flgbw6KaVZOVJYXGRlx1wgskcHVMBGwCBeswTC81y
OWXZsOkrFj3NNXwjYpBrfZoqkiy/m6ZxCSm64hAqQIaqcoADCotLak6BiSwLy/Ns8+/1D4Oq3r/V
PxzbMTxUxSEpYwJv+6koJcq4NJC9wEM6ZOVemNi6uCX74QVszYYeAizQTB074A41jxmEcgtqA7MA
Ywsb4u+4PXy1mBe+Wxa+X6htyZeGx8g05Exepp7Nyxw4q8ey6sN16TbdfTwGM+T77RgP76rbhdUc
7g3P6g9whoi3/cgt7D7zbj0xVjwAABuuRK3aBSDJQBZgublw6rF/dQFfBi7GLL/JNDxCF3UK/aI7
87aMoDM4hKvKy+CuYIO7IfSSywg0+c9pnlHyLpZJMBWPU9vn66gq5yMrmLFVo9GgXDlAX2UejY0V
xgySQChEmAlW3Wkrwp0tpXkAx9vzjaA2X6zRibaOaBnWVmiOHMDupBslPG7RhOU96LJImh2o6Xni
xSor80St2O18qI1aT3bdJ5daxWvqDkVd3s/gnl5fYCiMPTxGreqblBbkT/zWhKYhSs6oM3UJZBo0
KK7zYukX9lwdCITW/GoOCmlXJBkvQZA9dmM2vqbjABpLN4PG4kTunQlrohUQmckXFAfuDaOzfyDB
9QjYw/AaYFew6iH9egcNC+fOjlJjKTT8c6iHjZlV+cOU8OxBgA4DesUES2wbeQCwgLMH5kFnVcAn
ZUNNCv4VF4uq23AWRDD+iscVy1HPMyWce6hpQUoDHCfg4G+jBIt3eQ39HhYld/TcURZbiLBUF2p1
WKbeWvYcLku46BzchFtAZyZXad7EwtMOG2AX0ttDfjc2wl6OY5Z/5cb/HBGXbg9ibOn90zViPlv/
gZQQxmdsnu0Bj4CSsbANkDBcR5cuPwCyeACSNKtw4VoMUJW8CSuQ+EKUGMkqduPuqsXQmBBkuKos
0PBVgoEmGYbgOTQvoL1AbZqJHX4HhaZfYg0gkUeLFvjwZSBCfnD1ARvK+UBNYMAAWqdT6qThBHiC
pZ3b0PzSgbbwEEOnt4mfrnOb7FmsgqZJGoKqjnTODJK4T1jbLhLAmEdJv6UmtAXzhzGZxF7HVRRn
p1P+QHEDMsjbayfFQGvn6YrRjQAPX7iD3iIE058EVB1FUy9MI2yPUI8F8iYZrv1ThGoD9c+GHB51
PAFejdb42K/jgaB9V1iIb+0yN46sHo0jnWkZoKPqVt44ZR+64VA7I5kaef1OZfU9hYYsgOGhcB4A
L3sc7Wh0gBVs3VOGaunSgQLCkpp0KLsm24ZsOsDfPX9CKWteIjmVIjM+oGmi3hd7geerSmRPAps9
yEXIha1jaQIwfs9IgdrH2/SkctMNxU+pYjtolv6cbigkP1zQpnZd3cMwo4NrBsTellnaNQcORsCE
4jhWUVEtW4i4WK8U1o8em3yWGMHkC+xCsRCG8j5NpsOHICxTrxejPrrWLY6u6lbmK/Ub3Gl2LLTu
eF8YJZStWXO4HURcth+akpp8rJA0NJe3MDqj2GuEvsinqRTy+TUoRjWhu5J5ovw+N3np3ya21G5Y
jF66MA1NkcKiBlYK2L125yRxBSgdvPcrl3fnRh9gX1QsuDMnW2rSQNHBPaNVZ5qk3Ry2pZCBP5th
f+2DQ4kF1MOc7CieSSjdy+Y65lZAhseOuBdYjcJ/pmm+JqbYB9KqQ9/l2CvmXvcj5EBgdrDPeAlN
OYJOHfWnqPKK7YxF8AZ/9ja0sSUBTktDwwv2zkEGn/XToCiDPz0zcJ+yOpvXOdaw2PYgdBAuW9iV
HbxDNWZFDw4XdiQtCqb1UIpnKFxM97x2v/RWbz7bCZSrsY74chsbPfml4q75zMwSEgt/Rf7DPB2J
xzP4aY3ahI6FYo4TTccYEqkgM0Jmj/puA1KPUtOFxDMMDgOIZYGNhr2antyFzF1VdV2vmJG5a2Di
nH2VVwNol6DRcii7vDSt8bVtyuCPLip9lVjWdw8KgyCKFNElEPYp74dn5UIt1J9YhxWDPihDNPto
RCHb/3xK4yDcNfuExq+TqrC9zrxN/xBDpxEkQP59pSc/P00cblm2CUqMZxsOWO+f+FT9ZEuIK7nN
XQt7OGG6ap8bXeRfNUaoXczjX+0qw7K61OMT6kSPJCwi0mjcghrr16YIr+xgl03OfV87cKJMwR22
4HsN2X6vWrBo8LB2ZKDBLlpLrm87IwjdKD9JGMMjGhy6LIgj6Lwlw3UrBehA8QCtUGyU7KOIa1RP
tJPYJyVEmB1M6ykT5ZVQ5N40Em8EowA2fnCqa3ZNbPHDv7+Xf0tpOMjOA3ggDNvhcDkxPj2ZTajk
GBDiy+5+6roZCfSfrs8wN8RPL/eyYA21Bc/1pxmqM24//XxK0aML9ZW9PTiQ1ziR6FLgquAuwQPN
J+mH0EyS9VQ2yIppwabGE9CNwRbwfvL6+eXvkzKI8ywGNRbbQUNCAxPk84GFxa7UCkLUJxtWX/tk
AxkhGgjFb3Gdnnvra0uzhhSYgncaiNFuu3Yc5CO9MDsD2xne59Xo+iHen7csT4AhE66LSmtbnYdq
fqH+LkvlEtnJfC+brHj1unIxdIH9ZjT6H0NOc0NNzmfsYmX06ile7SNgwpY0Xb8cz4z03CdKXV+O
4usULlH0clkA/O2/f7B4kHxKVjnchqyl5xpSgMDyN42hpK9sywGx/M6rB3/2rMVPzZ3YjE4jmqTQ
Qz8H7//pwhdvcRXmoQh9DfoN0Uz8cuKTjqDWUAEXjs/5gOV0sYcWebI2gfj6Ajn3rY190HfB4a1g
u2H1GI81IopGa3rlX2zFH2dVNY9DGcFywVRb+uKAec3xq53xinEJqXfYSMBA00p21ISK2odJRhhv
C8GYD7Z8u44Djcj+/dAY4CL51Anz6Gwr2+H4T3G3vornR4AzLfsdRajBj7TXTWxbYlvl8xdq3Qj4
hgM3HKUHseb6Ak+I4p66bmE0c8bgtT8QjyNAIr7b3ZPdhjt3GgfL6ntU18QdL8W4rKCI8W1OrgEN
4M4LZVf1vXJAnPm3ADuoyt3secsI1Aiebf/9W/U3jKEjDMgJSdIZsSwhP90ucuRv2sk11AHGO6in
+UPU77MuMV5ay/HdmHdPTlLMlyA2l6oU/GWYYMZqVvm3IK74S1uPHsAKOXRQ9BwvAwvUdZIaZrOI
naosWOIV4u31ihLMZi7nEZY7mKs3njwI+OnXy/HAWYoRZqc3kHpUjPPSg47y6taXeqZ9gjob9dxw
6yk3P4bSAIU2w4Iqvf0AkUZpgYaKn08Ja5TcgrtjX/IGvFvgEuzKemt73MPiAf8LCnPUC5UJ6z7s
kYse4MXxCii3sZ0N6DrTaPr7JUrHuF6iM0a6hKEvHFn85yVoDm8cfr1EqNERt78ices/Zx6Euxse
CnS5B9O1AQoioNQNQqU8M8XDyYKRucZc3QZMlfxHIsbV34GPeRgHz2UXaHjhGbbJARX+fbNnV8qy
53Ju9sg3gQeiU6id3vBD3webe51vbX5vAo/6c1TmXHwIbmrrm8chBhSXVr5qOU/XYeDJi8cCSPxb
ySso3PICmTx5gbLK0ZEtpCB1F2w2f8bTYAL47jFuo1dq/YrPscy4v16wqgdYBE3Q6y7szoA/QRBt
ichipgxgrVG8t9ByOdX6QP2izhvqp9Yg0/Le66OFaN187QxmcqlmbGeS2ARXCogNgJKDP7MJuiEc
titBr81nssS5mCxxV4ndIzXROXyPAm23yeCEoG+HEHWxp/hNZNM5h6Hgn036roo4+2PETdiXoolf
UvBnl6kHeS9Yu4U7ZTvsAVYXX9qSOVAZCOI1j7izKfrR+ZKCkcbyMXkKY5v9x0cuPhNSXAMMVMux
pGmb3t/x4Mk4WMaco0Ll9i7SQBM7dgZYCqlq+WrKXQbfTvTdDkGnNd6s6Meti84YUv5LE8SJ5VBM
LwN8jf7ovQC+uyj8+17ZLNvYDn5MtfEehK16M0esUIBfti5zBJOxpmuSU81cuem7MT2otowPkxIZ
kv+ATBb/cS9EWvHTFx10W8EdfAEF6LdYPH36oidS9EiJFvXBAmvwDlQNZ9sB1bprwyK8H12pV+dG
+8Q8ZHKh0RN/4zCtq6qyQ16sjJeombHveQbakNkAT2gKxpe8a6pTbpf1dppcF4Y8TnUEp84CuqGb
LyPumH6UmUhVzshX0ZVUh80D3Ln/mItMQalHui9TKMulwFv8wM3B2Zh93O+RjDPBfYuytd108hwk
MAYLAIh9dx3jJDMJ6TaTPfRuoP700uybUly+wmYsWNAlIujy1yf8EnvYO4zTpgDbeXGzHGNm9S99
jXYlo2CKK6MMgFsJuzPQ/N1FVSsgKsahPgOjKOfafAyspD7buJXvEg6fVBpT4+TepyOyYPgoyxeF
Sgcg0lP/Fe/BqeqB+/IN7zkwIgffkwll9Mbtf0Bt+GtQ4XuC7XS0cFEnuodWfrxQWfR+WzwWTQ8A
gpm801KS1o6/d+UJsGcF5Pw3oaoXRcXxXfz9LBYJ6I1jUYH8Y+Dsw+gK+zZgYcx6aM60jdQtCH5/
aNEYbSrzYl5ZOpI2lb/mNXqLqcdoHo2VaP1v835d5dc8ugqoDN7O68S4qqNpOjgGGw9lzlN/7krz
2heCDAt71b8OFHdr0hn19SkEvZHX3Q4w2KlAOcD1inRMIdXRm6tr3FT9cLkz7bgz5mcHxLNNpFSD
LAKa/ezl5wQqgwvlzu2W+lrdh5+A75lZ+UBdyA+Vh8hqvlOrC2MwAbjBN1C4QzokhJ2GzlzRwaRk
FZ02KDFuOuSJscHSea505kdOw9TuDAW4+tRE8FLQCa7bNegsTMCOg0BTtLFAO9shtY50IrDARxsk
pwM0zuVe1urKByz6JJx2bVfydTlBvyDxBFyanLbcTaKA0FjopscuLy/Kgv9DKtzwcougvkxHAFB8
oXg64L7zj9eIneIeWa/nTkbRNyGapROP1hfYf8v14FpyW9ZG8lwG+SMFKDik+aOBpH0eO9ASZG20
hMGu+lYZ7RI0NetLFpk29jRQj8HiA4zIsAvWSLkVWEWiaVhhdMmAvXDrDBB03YW74s8IGqS+3yPo
GpMliyXA5/V9ze0LMKNQ1zAipBDjtn6IgadZWKNwv8GdCykKCP+6DfjG4OmUMF8bf8aWk5J3Y5tt
o7QeF5ODNbmVtltWhOyP0rKAFA2qt9Zr1XLM5XRqwE3ZoQpYbU2vhFOenjToSS3IbfCBbM82AM/4
YJLkqWDZjue2/NLbabBJ5KjWNZKMEE+c36eZOdA2t8tHl1mv1A1qHAOmEdYPMJY6eemwSEXlPJox
sx/bQjr7spA/aigPxhCvqIHXh5Zo4MbuToGB9pbAKcWE+ldmzTvDADo5hTnFG6/NH0VaigdW9g3y
BT0yXjoM8utyKSD9uAOzMMLkfE76139fzRvW50yKC1Eaid+m50gT0jSfRQMDGcCn0DTiQ+v1AtIO
xqCdKFS6grkZBFFQtlq5anS/20mQ+LXVmC+8BeE/NJLxQXgKrDphNYdg7nFAEmOjjbgfWiuFbcCM
MpuZNc9WhwIhlOPzBUgmzbPTz/0B9WfuJ7pZOYDi1nKIfS8P2+eWd+M91t2vNNXN2/yhcMMjzWSW
ZI9B64FBiYkdV+4lH360qOYsG6WcZTmKAkwTHLo5LA99NCDxdWubWQRe063NZHvH7WSoIWihemPR
a9WLLhqzh9Y2sw2YAMynvtvBTOq9aOMStSTE0uFDLEzX76uUvcE9y/PjOgLFJ2tNtVZJHPioWvIJ
y8qJLa8WchAGF4cK91tyhSNZyJvFADXpMKOycmAgl9+6aMKnWAqTcFddyjHlzA9qw32YDHFsCqO4
c7F2YDCLg0MS6AgutFN02wbEYIX7xvRzjhN0bFuxBP41Hf5OPyxK44ic/Joudp2DzeEidMR07/HQ
e6ABqDxHPo9yAVDW2WrBJ+CEThiQwW3t4Xx1q6O+HGyapcyg2fehsxsGUIJthsyBxjNonAOg+9e5
ty7qrwJt6x075n+o5NKO5OOOxcU6DgtYqAKbKCH/TaBpACMuFO0UH5wsAwe6QjIZKeQM+1RVQQs1
j86dJooXTNs955COU968vJKeYaeOGf/+u7Q+76DArDSg/8o9VLQ5PGA/LSzjSMoSCTIoFzk8vZsA
ccBXFQc6uzWzotJGVyVSbHoUd5pu7blljfL6BD8FkMjva1hkU+t2cO3uMYsU7Kp1FB1iUFYXdYzy
bZQJZJoHZpfbHJwjP+rhnJJUHgq4qdahq9vR3HoJiJoliJpr4lqRDyqd3QhWlsX/CtEa/jT64aD7
BiXO//6+6Tfn05Lcc6CQZCOjabgSy9HP71zTBCN4Rm21z22sfyXupXIV2Hw4Nhomit1J6FOzzYAM
FTVkiIWNtHmroaE5rJX9BFzQZQ2GvQ/xNHUs4haFepEd3LxWR+pCAQ4IbmrbGTvzZHQfVRl4m8ns
81UtO/Zi8gmKDrCS31GTOTzxE2sCC1yPpvA5KT23fqqacj5DT3trK5chG8rBbSlwZ6SmG33nsPLb
WqpOF3EDgoQNqehTAVjG5DSgS9Syf8KPbBGpjj1SQNiXDcxdqv5Ag6ABQw03bcc1jc5GYoChlUFX
Imc+CIrFK3h5wbpGcX9NpAknsPNFF+NmTqPYO+yjMq3PYZJbFyt3VsSlwO0MZpE6IQI3YHFQIEgu
oFfBrO8ofP6IhxJOFx5M0SYi5NevcVrbZ+IXCYiIrPoAIr9VJ5Z2myqNI34JbWECC5WrB1UMWExN
InwrcnBJJoDgdgAmqjcG+r/ZZ/Fr00fGoaxNY0HTkTlQiyKrIyzIuvQZGNQ1/A71xpCF234I8HMd
AEixBjghzCwLtl00pFAQhxb1VZ7MaJI3dyqz/RXrD8nPyI9tN/Zr5pUbkFMmgAqsRw7L1jOfQvOB
teM7dcOyrF9bUQpemOYZ95n9KKIwwqIVUaob3wc92cmsfk3X6tS0CZB0xh5Ls6+a1FowbTautB+5
2S4tC18makAlO11aQ19vqMmaKT8C5vqccBseRWPHvg6DaO8CbXXeGXwlbahqz1OM3bGWdajKqLi3
Y+MMoUP8+gOXLXuUax8TrQjBvYL2P/POG3LQhZqy30wDHE8id7pnkuXQa49GCyq+w0swy/GBDgy2
kA9FYm/hq+TeXcOySAAg36pplY7wPypEJKMQi//qxcF+d50HMIqCva79NtTRH4UXJ48wVoGrCLgv
vjU2zpvFoSwZWmBstyJtL27UPMBJ0HmLAgPiTHXQ7bIx6iHH/EyXieLC2zBhj2tqhgLvvme4zy3A
ZIfEseCHMYG5pnCj9JE88AxkgitvPXj592szbEsFz0lIxxR+G7bGzugUGHmpmvCINown0fXeNgqC
eQFPVePJbRQ/moX3Ri1r9NqLKp9ZjEjqwc/uDo4Y5okmSyuVfppX8/4anskalnr9wkKRdcVhGX8u
NVXCAAmlhmr9kbq4HY53OS+ekA7jEKROjHBFEzy7gt2kY72Ek+x9ZA3wKmEenUpzRs0qhV4DDThF
KE4T6L4n3oiPA6aewRjMqD7NuA3U+lKJlnho4nJlerXqdjCC2qjEcddhGRf3RcH/dhb/Gh3ttMeb
XdjJcQLseoElPHL8QfMC5gEctioTckhJHR6Qs0cJDGlNfMCJgZ1SqX447A+QuYM/FOoCfZ/8nCMK
EPBRmQuxiKst+KE2mCNdDssw6zYnaZPv/dQE+yFAerh1Uc4Bq97ZMbe2wQGDwWqjTVNaV0EwwR5f
bxFWGdqPPAo+R9Ry7lfAx/9Zj/AlUuYAEw9pOe26a5AUcYzpAsSecUpAejl2dg1nmE7ytyZscOfp
yuE4YVd0EcH8wPoceutBPq1seMls1YCmt4SzzvhmMhHvXANwXpqMzdcjdNLDy8DGhwFIjHXaiA58
I8++hAY+8sqR4oedHultShsA1bBWkM+Zp+ARNozYwyneHlCMWk7jtK3x7cH+DlnQXh8aWJzBuFU+
UJfXVcUSMNxmQ5lOgNCmw+RAC0MOxnfHc+KVBfSgf+UfF2I72trcbAQ3mRtIdzjITW6vVOUAOhuQ
GNhKD2qAAOpDGeqXFci13YWjRutq5xC4WYLRJIZ03bZzg79niOcXcC0Bf9AwKRacDZisPpE6aC4u
Zjf9bET1JRhq7YzGzepb2QyigmORk84vUVeUL3kG/o7shDqCWSde6wIScqH10udyvLd7SH1StwOl
FYhgJdl6EMOIv1rBW0TgFmeX03Sf5Ya5BM0tXlLT0n10RofWmh6GxPN2PI20F44eVW4W7Osw2l/7
alDadhIc4a0RSAOrX+ylI2U+tagVPHVsyFAh8Lo1b2OQrmwIBOqABlbgSwfs6LsCbJmHHpzecYzx
NGZVdxmyoVuBp4aNcheMW8N0Iq3uONyBfMLhVdcWj1XDYGcAX6QXyAdneM7DqH3WBL24yWEuB/iX
a2Xxn2HKXhhEu9+sNE4XWVpg9TWNAUBTWDRESTlgPcjYFjCV/ok34L0OLJFLGoVeZA7H+SjxaTRh
lXcOeyS29NReH5QjHvoQFQ5oRA3wl0UWt8Nt65ik8pD2dXKetD2wxUBsrRqoCVDzOuDC5ZwmUB8d
zBl6WagB3VNrTOFC6BpD5KNuCTVdABiQzA+rp9SwoEMEgmlQzubWyQs40WqCqWW0fxTy1VAyuLi5
7a0yKATdIREV7LFxgE92bchH4C3rhVUUzXucd3fwf7H+NMCT6epMfR8A0veZFVp7I7K/S9bKi/Ot
wBL3QudeOKQLQP6znaOH+mgcdlFbQFdTN8uBdwvesRHKMvDwGhyzX5Ql9qG3RTAteK26gzObCyXb
MAe/OSxBE4f38s+zCH0DIKcAGMSA1dLZLe730ciqLd9SfbNxqsbatik73bx96Ix8fMjWB2qGYlc7
chtmsE2L6hoYzrEGZywR2W/tPmicVSPw2h7sVmfv6IJqevQG7LpB1w6PdjIXzTKCAs2utp0jvES+
G0Fcv45yfhItLy4F3u9DgoXb8ioMhG8JH3C7n1sDddjMUEtYwsa7ATCEBUAtoYevQaHerQ6E2eex
Mr/OTtC2Fwhlw9XJ6zII2aB6L8Kp3c6lK3xYGgA93wlgteBEI6A+ieFrqvbWR+ZBNIdi6BJuBBO0
UBuRV7ENKL5GlXsVqtBCgkggXKm2NlzolnWQWYesXWba66jUd7RO38A+NWng1leOgLHmRr9r4OUO
PfCBPXsAg5MGkmwgdtxHItwPwJTd+oMJEsm3flflW3rLbvGehBRKg1szNCZPJKQaBhDOcKthR10k
q/qrf0QBdkddJsSQ1lznlKAcFiP50IYw4DGTR0OaX/t4qt5g2peu6jSsdwllnZr1kMK+AmvibO8y
Pi9HHYVNcuyPYP3UNXT3ZW2USHcbyUOXxl+RCYOQa43NBSdg69gK38hUfyC8PI1SEx8K5J918G00
1cGTnis0Bp+aQ1C3iwCfx4IWpnHTQIw2UaiG6XXqjHrLgRam1Cw4kOf27ipwBuHY1C/yzDukIZJx
dQEBlKiCEASUbeVh1gdq0qHMq9JvJ29epYAb1P5thAJpShrikRtnhYWVoSh5jT0XDGdfJZA/R+Yx
3wEadGlnWDISNgEMz6MVxTFosKE42zaK4Rqj0EdNvNcgoCVFQT2lWpZx9QC3nWx8vC6VEu5qe645
P5ZIk6/AXTSfAOBqfc5673un0oWNp9mfAvgsXlrjW9vBNnNsZPyIsvu4AW2lg1F08RVeyRKJcnge
AEAGi7jpzuZT9K2KpmGJaoXWLI9KeP78FdCUd1E8xN9mq/ktwEzO42zjruJ5OUQuivxJJf2JvpVc
wEfgH/qNHvIk+N4Uh8bEB6Xj6VtvsKZbKhdPmiJw58YEpcyN7gY2HJB9hvy8LvhQJUh3ibQAPZ88
oH41Zw3PSmTj3V+V6Lqsy49jkGELg1rqN8h++1yj+UBMboEK7IpLx9iwAZO823llmG+nMLPBnpe1
Dcu91rDkvnTzj092Mx3WecPNw+1hT8/+BBsgyFMXL9QvQvHXYx9UWnOBR3m6oivlTlrhBmxNPt1/
3LnH8g6Opatb5ehTH92I7F9x1KTgz31YYkJXBnznAuCn3Vyxr1iINv9H2XktyW0sYfqJEAFvbtu7
6bGcGeoGQYpH8N7j6fdDNsWmFNqI3RsEKqsKPaYBVGX+5vGmSZEtsclw/zM2LHord1GLuCrUvW+8
9jnfnN714u8tC1WwbvYPaxqRyBln7zWw22RvJguR0tbNRzwC5rXllkert4ynDBzPJp+q9gkONG9R
O0FiBa3bExAehS3plDwqKcyEAm7IGyJADsrjU/tHW+jPdbQsoTXr55okb4JzZ/bx927iNwvDwfky
zun76JuIc41ptxeIfNjiQtHg7LOXlaE0pVfWhvemAOib2Ps5+P9r7v3K8kH3ueE/fwz5XP6E7vW2
8GxIGgL+a1DrWWATQCtwszT1MX+AOvYvJMUNcjGS2VmDwh43gsrwwL6cJ7M9NI1ivc0aKbOqK59n
a7LeGhu1mNz1xku3dMYzkj99O6sHaaLlzUN6LMetDPb6wDyafon+3zJXGzLvIW15gi+tNs7dl9Qf
VzJTPmqxaB7g5/70HradN2/ZzgcWO3k5c1P7W9mb6cnpS3b9llor26RSvLUvWQDbSKYHzPV2Ta9a
J3BL1jqzGrh/y8orcwwb0m5ePCh2E70P/FS9izoIKTn7mCb25vbX42X/3EyDDQco4GFoOI59Cn0+
IdHn+DUv2mA9uE60LUq37ElkMjL1HkwbWYUyGPfYXSRPmJ80G6xD83eqdMWidFH9idrzbgCEApGk
izYOINQfhTeiuRjqyUdcKcHGwq/2aXT6cL8ULc6DZkRnuabb4+vdKJ5zyf0EjrVN1ml0O/2oVWRy
qLTPr5ARKiQ6uGE0bDJDvRieM2/211arnR2kOq5mhZObrpclGnTkvsTFTQ6aicHqwgZTwrL64iX2
se6D/FlY6IOKSCEMq2dhmg+aeetDQLvaRS2cDpQqg21qW9l5Dkz92baNfCVFutpzf8Bf8l+MJihP
jjNQTXbb8pui4edA+U9tIOigqvNsFK12u6VQlGAdujTliy/NaVJpLq/fe1NuKRQQ3Y0attWuiDHN
XoCW4oxYRfazbyCbefdJ5N0EA2cKLzd3xmXoEtJgFkH69X5OXEIykZRh+Vhr0ZdOgeBn2/UQrvWm
iPfsyf7RjnhKrJSe6pkS7/NmIv+WTz9PfkV+P1EK1YtZMiMDYM4PpGBxotFBgilqcJUfV34aCZEH
vgayhvQ1RizN+++Ilh8JLzfwqPuhQjZX6AOTyXQ2GFja2zZAmH4eNGzn9HTekJKxhttkc4GeNnG9
nYN+uH2iXHQJ1XDSb6N+hWTi/Q8URtVWQuHyb6oUFbRrNa7ZbhkfvCKwPCQ7eJAmIlVfyOLZTz5O
jxB4052EsZuIzpsUysxja2vLT5u8zADjXiaerQfAQO5iwZm8yCFF2HXdwc7Z3WNA7p+iMHeA/TIr
D+PiURtJg3AbAH4OdWU9UkjYZ9UYvnrY4z6in7qkyaBYSM6nK9JnGNZ84eeyOWQLf1VIrJ0z/ozd
aa5GXJOcGkUosmGpYyiY/8wkaClx1F/b+EnSUPWYWbdwNqb1V/jeEpbRJPNcSQGo0JkjTfvRLDzn
rsTCWK2bsxIo2TfoMx6psmlEYq3hf8cu/KH0vPDkFVF2MCN7fqwctd+YqMO+NwuEqlcs+6qryV/w
sczrhCgfCTHf2Uuzz3yMCwJFUY/64L6aE9U96ZDD7JvpJk3UN7fw5mevTtYo2CdsNNGLho1aeafb
DlIbvH1vWe5ty4jsZLC5ZULYz+wEOKsljnewseRdSVMOdjr/jN0h62Fe/4wJZJecNxr3SRceatW0
wCdS9K88K36Rg6/GG8QB1cdbS0E0qwnNZ2lhfZe8tAMp2nFAtfMeM3L0Yypug5Sq6C6KW6x5lwP0
9Z9nPaT7ILIeIhPkDiIZdOqQ5vauhxHOfWzqRXT3JYWAfLmUZcbjOh3SZSW7yJnleTpeYihC5aKG
NjXGgDl9U36LzSo4ioZZU5SMy8Jc3ToRyDwJJslk73qr0g6eE8UHs2TRos1q/er2Rf064ttulGjq
pGyXXo2ILZhPsm4rnZXjo2yiKlvplEkAkKO11RjRUUYg2mighbysXn5dMnP9d30Ez24vH6AsH8q/
51JUOZxgPVJXDmIBmypsa2ddkSI/O03QtRdDCdOzm+P/SjWVqBwkKJOMooR85/h5khxAkqjHFL34
DBZkGu3qKGu3kYmR6mxSe0ws/39lZn1YpgqS1BrtjVLGwbUNVJTIeocMl6v0L24WAjRsyWfYQ7nu
FsqHOTkfepsXH1UFPVAm5ebBJjk6GbCyGpzRnuKRWoQc1I77rlBR7CQifSa7ym2WooDjkjT4baiG
lKxf1Nr1fokwDbxt6AxQ1JaxfmABktYyPIMAM78WPYKYCwJ0TMffWr/6BA466eYPlkGs6jtunybp
9Te4zDMy41P8MGJ3eJqVAqk0UxmerSLq1lpW539kmn4p1ED7SwWlADHT+q7CBlvBOwYoF6Xpbq7i
AjuKvjsH3WDs4g4g5Vi74doz9eFbY5UH37HnLzjSfDi9262LmrUXuWfr1Szi+IRqL9J7S1MObfLs
eor+Io37+KBUzFd9GR9pZCekdza810ZXswfQ1Nu5SfxHc1HWswoAE1oaYr66NEU8r6J+M2CI/Sgh
PwVk1sRZSC1j8Rz9j95q6b352y1Xb+aeSn7RfEtJ2+7qBFBoVk+fXjbrP/DaOZVks78WAFtWLhCa
lUHZ81A7PdqDef0lyXzjKVCq5K0O8Addwg3252fF74e1XUfGhxva/oZcn8XrAK4ztaaKpQoQ5A+I
BWQVtHrgSZu7BzG2s9LPohycj1rJtRM3EyjOxe+uGjCXz1q3eeRpaT6Dgf6wrfITD/YPz0zmz8KG
kIDfyEvnA6uAlv2jwrbr0xudDJ9YWNZ9ETarNDPa3dxfMz20X+TpSrEXjRWz1g/SzJwgxLBgNleD
EVqvRWFbr4zPhx017eoh0VnDnpo+zTZJ08QrPQWDK7+kWsJWUACC7eVPUJIQXVVdrl4ta1Dfo/kq
YaqYPvpDTILCs3N4gQ7Tzpsv7KifKr2H84kwXf5kmtW0ctgGHVKYN5BmXIjvy5iFE7HGUMW6CahH
SmxDxlKH/R2Szh/DPXfhT0B7oI/l8VaYqe2abwQ4CxS1ou9zrEBmCpTipfQo1WUmZSzJMAcrxc+D
76nC3Yv+uH4ilVm/yMRAp97o5Hl0bGq3fnkho081aqlLAaQxDtDzQdlKFcqsBm/Vsq462NZsPVvh
zhKejVmSTPP7h1s+rqRZmNPwILvZ2e7MTTnPE6zPrMAfkIOcsVlO1pERGdt7rAIi/Vuv5RQkfpYZ
9w4ZLHOdpVc65ECB4ee4e+/9yqodHo2eJEpUDJ+u3nEH+TEmeIEJjCqu4+i18avhkpTm2qy1bqVk
Zn0DpGezaa4QW6Q6seDTndpFr2/plWeXNO+9Mvj/YS7ym+DL7lXUkId7l4JYc2XHFaJcsh6ASe+k
vCrjOtdVjgOeydLCNSnBZa55jvPFRanMM9SaZ3dc36yQXRVVkQSbr3q2jGteUPZJOwVHqCZz/ma7
CPFl7CjxuQWVf2W0/PE4Fk4NbafoydKMcfIuSKYmm1vM28EsStPrCr69ZeueNfRlb4inRs8w/k3b
6aBrNbrbbfm11HO8YfA3WtmuVr5IURmJeWMFVgeq4JLKQw/f3nkDS13p5bY5Rg2lFJH6dAy92+TY
xqxF61Ni/iLyKQd3OYtsMz40jvE8TZVP6sZDT7m0Hzs/89iwQfa5x6ter/qdBH11LHaJryXz+6gX
j11e+UgxY1BgBDwfS1+76GwFXt0aT2Bs21BdME1KCoFiwWnxowdhi8DqzPbOApYSRsidQVI21Wm5
Py+WU+UH0+2j1b8SxJJDlljhup9Ut+L9Pbd8Hzu2FpBCkpcbsN394xA6PxPePsvxx5r/xu1+c1gi
WTs77hxyAoj7WyVeVHWpfpmSsntua7V8bob2XcIlCe0NXIhD3E3I5amtkb02btA/eUW6s0VnOA7R
ri4mx15qrbzveCruaztqN1rHLhGRWMdyjp8ZAkFf6iJmjcPzOMq8EZfkzEDLm2ab8SgcYZg/aJQ9
ULZFzy8pquihVIt1qY3QfdUyCx493VGupT99cYHzHO8hhBCDR99x+g036rCRYdIrHcYws/DWhi8m
kB2QJstgGTKgaiQfI2NBbgRkSjmwabBWnZ1a0A1p3qY1S7tYen4L/voh5aI5X70OgR07Kd1zaSvO
eU5b5/wsp/egNP8r9q8hpmXr3JSoe9073F+Xvsf+dT1W6OOBXf0l6h1/hbKw+VPq+JZxSlUzQxHB
20pO6Ra7pZtkfBgZ5q3rFhR2j8yhXr8NF6Hk25x7xur+OaS6px0C3uqq6UeNVcwQ7CEc2C88ImHl
lHX3J2g1MkusK20kSNRqxjPNR7u0LXLjIWq0DOwk68K6KoMPqGEHRZstYH9l+pbp8UYgT3OW+g8m
j6CVNOvJ8A5xRi5ammPVJtuq99jMLPiovM8mEj2xfUnq0DkF+BlvA8TRznJwVQTFAydLENenY7AD
ZEQkeDu9DUpT0v5y6oxTdUbM4Of0W7fbaTt9LIINL18TStTfGyen7ZINRKF5J9sk6ej05qWBe32R
UJgEJtBfe32f1A4sgORCsxk+R0BRLvJWDGKSGKimZWvFXGpY93Yn9Sppl2lBQQyzmyubl40kiMO6
m/YSv+eLZSzqk9laLv2v60tNzK1jcuCU6/dkZjV2D1W9C6F7k+BILO04K95fY11NT7dY4yClFyop
6vhgEOQwWfM1XCx347pECiGVo2WNyTrJvHY7LDoKtyAPNyQVloOeteuQFPRZWreJt4E6pqW95n6T
VhABCjGyPli3OemRhwZr3VUduNY2s50o3Ea9PdrWxlRRJP4nsEDABDlv8NOg1shHUaP7bUiuK8Wh
sLS/gDlPe2zJ/H3NQ/sdFZJT0DnhdxWhlnWoV8NV9cfgakz9uPaSKvpOXfwA/T//KLIiJmfjPdma
H7IGQigKGxfvyVAiKiyD9yahqT+0hZe8ScRJsisAgelRugCDd6t+yNSzdFoqu+oswcVQehvLrncY
Hcxb6dUa7HIqdBDX0lvxgLpgdR2ubhc2jkAmSt95nsdR2Y521lxguWBiFJhPZV+OZ0Rb0DcCR3sZ
3cXHWNp9xeXqpXDJ63CfKAmwFVxx1b20XZVdrVUYpYEcMLk7A6WfVU1q/zi5nfWeo02+UviSA2Sh
GffdIQ/U8UXhH/OFfxYrWMJ1FE+Pzlh8kiy03hOv8U5dDBpNOsMwS/dl1VpbaUZdV26CSE2OboiU
XBLHbBfVZJfgHrMVTEqLNsgVPW3wLeBVgoXS54fTe912iwVH1Z3NqMEvEr78byz4pckucQ2Qsj7f
43YoMnVLb5WFyXYGec06+++5WW+VR0Mdzz3IcKo3UTf9PO3dZKJQOLYHYGRHabUwlYvjbQyr1PMt
jW3M3bgL7KB59t0k3rdlzwa+CUhm3tugI4yr7xlrZamcS/lcDpmRxieM1vf3srrEu9Ty12Uf+JuZ
hMNjC6bZHNh7rSNcS0+BiddB0un+sxxc3Te2RVOam+hXLExJwfdNrR5kiHS0VXiK+5kq/TIsjgv7
0GXt/9Cs2gadqb7IQQnYWWPUmwGicOdsPSn+fqRsd5Vev7K8o6Ml/eo+o00Bl6F/gJZxlWgvwwQJ
dyi6bRzo8TmKtS+yJrtTrn9jW0uQ59LFyeLm8K9xVme5W/Ae1UotPNI3ujtWm1pJ9fVdVRkAHj2d
7nzegNYFZqfHyvTcR2dxtKijkH3+bA5ra2lKTHpdN/wLimBxvMdJ3MH/ib21DOBlS3lDHa8omWns
U/PymitNehpqtWUL3iYvdoLs8lh283d1Cjd5Mfr/87Lpi6fl1uPQT8ZaNm6yMNSBlm1is0clQAVa
eu84hpRnn6bKu2gATkhQedbBbAfziuuat5ncvP+SUnBejei2/amhkwZwF80T9BP3VNmb752i4+Hd
ZeOb0kXYTtcQC83YajArDGc0FFl2xSgXCtLWKvlrood1SyWgZ4HkP7JtaxA8IxUCUObDUfdLNT+5
qtGtXY2lV4cWc37Cwop37UAFXR0/pRHyhroMTeSsqoxUDuqVegvIHPfZvOxbNhe5362zNgaQtATH
CoblRr2f1kPhnOUgQXgWB7+KlIOEbleT09vE22lAQkyP5gcbocl69dvFrAx70m4M642+ZGERcOvX
AW+yraRiJSZnUYZtqD6O61Zyt7eUbZ3+qcc6WtFWN2ydsZm+ul2AQm6Y/8n7IViXqZs+gf5Lzv8x
YnTSYK0nY/q0kC7Pvj7ba71q8+uI4MJTXacKLzUjAD1FUw7qiMaQlhgvehSbt5DE595f6ZpHvvlX
nKT7uIIh0R1kRFUkVz1Z7NIWYfoxebDUIbkJ1EtEDm4626tKqbWdzXfR2yAga+wp3ZSrOc9Hb9Nm
4x+3TU+MSDismJIVlsmZFECU4D/adj/529uCpGMLt0la/8vE6+D2asGWvsw2t7dM5qFsPHY/QhUz
7h7Bg5Wmsr4EanTk1jVOrI9qYyP7dJ5pR3WJacocaKt7VkBnME8u43Tf7M8yZJkhV4mMrDJueYRf
V75v+/95pdtHGAosUp2PLsoMX3ve+jrIHJT2wvRqDDgfIl/U3N76cJxOatVb7yH+Knu17/S916fR
R+8kx25yUYfSq2fDt/VrlGSft+RkP+jX2Ih/a+W8ByeqegfDC3o4vhVa5LEZNlsVs89VrdvwA5LS
qC5T/njDPYyOtfajmWWl+KClPC9ubeynMKDqfvXfMBGWpf8cL4gJCE/Fk69fXcOccQ+Qo+yPZbts
hrm3R8r7TUJdV89byiM5fxKkVyNAp2hWQMCVH+Qek6ZALiSGbwRaWL8wGlZrGyuJyQ9wn+s0HVpr
4hQ443B1anGQ2ydpNOxkjwgy/o9sdgHA84u9BKX3nE0pGOUbMqPQ2WbXQA+Ej1CR9jxABFw4fYDG
tFnTr6CKn4elJaFJ+RG4vvIiDR7yYJPmorzRH9IwMTdhnSV7ZdFlqbX+4s4x6Xt0M397QSCyaD3E
eB7Le+D+4gg8dOTsgafYvzra5iVGUnXgvfNSmKn9PLrmU+j00Sct3PH8iVRK60WfdmHxAs4b97Io
4X5kWNVF0WelNNolanXqZMucPmqhMUSBepBeSvq8ObmyX77d6mitM5jJg9N8Yimr7HFe1t4so/8K
lC37k9vkjwGgyNsMxfWAkdmM40b3LV9WYJqfFquxZfctC7KOKkziaOYLIDDnrZtI9C+rNsuHtZ1E
7leZgz6bcRqcubmt2vQqDPdG67m3VRuZNeQ/S7088vgNWP51cK1Q/+VLDcKgG1gXjAEpzHbBKmRR
nlzR737vl5afIv6oJynaVEq+rI2qfWQW4bN0pkjDroqiri/STEiHrwdsVg9yIcNRhsU+DCZaXmC/
m4IKkcehznJ7FYwO3le/Hq6Q19Sd4lJNuj9FjSqsLxH/fRBZ5tM97hQuNdbGepCQPKWb3nA2vOOL
h3CuvmVxbuzBHRQPLIOShD0vXhujbn7ICH/p8MUDfmSjuGFV5azDPv3msznY3zpkoBz6hG1vEDsf
SMWiHnq7gkwOwuJb6KQNKeEMOHOQQfbXzSk/Vj5gdfCuy6bNN/PnAZokdrXLPnE00+ca5A7LeUrq
rkdR2qvcMyrn+M43i0fs7RTAQLlVxpEZXVCgc8ehEwvZ+5hJx4rZiXh3uX16rl11fsQnxtt7WZYd
iiat3zxn+obcXfZnaMyf9dTibgzqfgEO/DZAZGqqcvz00zR/Gbws2eaOiaHGcpCzCU4nTz0tCh9g
FMZT1l8gVwW4D/ygfkAmOh8/tVyptq4PXtTU+P4UTplsFC3Vv3kwA8pSi3/gzA7C0yu1Z5IDydEu
VKTYc6Ukk6D8pXud/xT5IAs9J3gPUDJ9BXKcXqwW0Xc11lEhZteaYIfZIJnJ82uwxhOFwKvEkJ3C
afbXwemGS9RV2JH+Csmw1lOajVcg6i0dBjI9kCn2ttlVmEzlyZ9p9K3HaeKHVi132ejHr4pGjSLA
VuOoUf54wnUC1TAXnHVl9w+4bJWvMO6P3vLQyDF4OeooCGykSdq9RtnR18/SrPpvcdxP7zkaBw8+
p3DQmATJAMcTzHL2MgopuA/b6LWnMLFZQDjzhx+XPUUbpUMphzMqDv3tDOGHj0F1jZ3ELVHHvw/x
cB0qV0ox9ecsHJJzF+F9GGTloRLBatTbrBUM8X+0c9IKm6gHetwNJjT/3tNWgukMjXA+W9aChl/g
ofemwENlsPRWWWCwzom+CL89xhghZrnGlhZSeTJM/dEvyL1LpxzCv0dIy0SN7Wgb6s8RYdp2h2SM
gR8F83c3qYazY1vNixL25lWNrH2npu2LhIAC1LuqtNvNPbZMKjt70zcf+mI30JvdV1I46RPEfvst
a3Ks6rEdSJUcAVEMcdZKaxofJsy5rR6OMCRDzdnHxdjsuDMLlGTacKep6N3dLPwC6Bp4jSzRJTMB
AplBYggtZzE8AxsrkH0d4+Y2Ilj6jvzPvMfRd9hKs1geyVVmtUdp2hV4B1TcputtsDutQrLhb7Ae
opepU06a3wcfNTuQC48va+X580Gr+j99I1Hw9ID/2E2eulEKz98L4bFXIlS1pLnQIaU5zpqxmnUV
J7hzWaUv9wWXnCFojuvJYM07WcCZ4lV474lIHVAbp5iT1mG+64pcO1fZZp6D4Zvt++OWp0p7KmIU
SLw0+ksWa6aBBLIaBe4zZrXRGTOweJv3LNRrHEdcsg5qrL53VqZdFUxeqZl5xodNSX4/uDl1OwHN
lAmCc9PgX6TJJLsv3V3kN1AFlh2ZEirGNUb9SFr3TZq/uB0XFkumW2wprMXaCGuECqKPnPLRDize
5QLuGJKNiXnDjRxge0q+1u0gPHbVtxK9uH2JPdKDotb+jCsQp+TL23Vf9+m2SwzlQWJ6YeAaU1L3
O6Ax8PGzuYy+j1GcZGtn3XDGMjPYuU7QQ1frMETySjKdcqqSwgKGzaFfev4rNnRUHFJzevnX2FKu
IkE/u5RV7QLNxy8cownKIpNKdj2Lk4ut41wY6ycsimFAWhWOa71jXWI9yZ/KfFhV+TBdpZVKSCn0
rW2VwUZirTctWaSeV2FH3rZoguo8SqL23pZgEsz8TnJ6GxTVxpqnSwsMnjmBBuVnBbLw5zUkWCW7
KpvGx7JzlFVZNNlvFVRdT6oLJZmTbMtlH04ibUCM3fFW8rLH9DPHK/Jyf3lL+N7sgi7fBGhVre8d
t/d9iPDS3+Bmz8yjbVep478B5dECRL8fbqDzG8pc8OdJXfKFWCaC9TVz6mZ9GG9TNthOsXIGa0Kq
L4m2vy9YZdXaJ+Ag69SNttK8Hxw0SBSn988qigPOKkty66SW8cscJvUDhkTsddVx2eGOT57W/tAm
xz3efWRaBd+P1EFrV4aB0Z+eksZ0sEX5OXMe7P5oAvPy9lrhJl8DuyBhOEfFNglYxjh++JFnrrYH
QmDv/cEx3xU/PQlyMWMBtgb0gBGPPSbXacRYSwRJ1CQ5svCdt0oYJ3s37ttzZ8zqup2c8TNsWOhC
yhvOg6L3n5g1WErxhifHvtSj4ckb4b8u1NpEIbOaD+CGhY87e9rTUOTFy+LLxas6nXkeIvr6rnjt
dwTJ2j2qB/VezAUupt0Nf9hLUK+aei/GAl8lmI1Y71Q+/FptsNoHGNEKTDmwDkgjNSx+AfiEY1t/
sVt1dwM9IAa/H9TIuDWrvDg7XR2/wr+51RAydj1obpknqRjEduU/O9d7eWFszP7EEiMGN81beA3z
AD/Xwq23Mr4xzBFPerGyiqgAYWZhn2YSvvcCqZzd94NSSJVmtaR4QjRNBSN2/0idr9wGcJEKqpnK
h3Qs+DB/AYpJiDS/9mgF4eY+SSBmcqEeZ4WNLkDXxGVPVIVDk7xjrR28QPm4vbvDedrF4AUf5bVd
V0a3d4LAW9/e6cvLPv6/jJCVQDUW6YVFw+UGN87x5y696amb9PRlSrJnCdtUkPYtJnW7oUDzYmGv
b0TAY1qEtqG6GB3WOH0MqEQi8yJsojR4XUgs4+Wdu5r6kATje7CQNV0/irZ5lelHFejmZ9c/zB1U
z1oJu0OJFvFOmoXVX6okj970CTMzL7NgMS+zO9DAcF7U+tqxinpZrlqGX/O6zbBE5xG9K5W6PLSB
w/oStt9e/Bo7p1cRN0WeSprmWJTPeotHT+nA3QZm9OJi4nEVN8fWas+DkEnQCzWwdMHDxPbc8VjE
bBItnVdvqk/ptlqa6HNMZ72L65X0apUav5RszqRTDnWMrA4790dp8UUAT4twlj4b2qVr0+mcOr5x
dauSlFtYwb4q4r8kZOkzaARbOqzsK+6n4XHC1wd/B+UtCKKi+gKPu1r7+7Irpz8AX1f7oTO7vZEY
3R/+PuAt+ge1rGo/q8jdSZSEVtD/b0bY2i4dr9kVbeQ8w+ZFDNavg6c4LcqDFRXAClX+/B17jQvK
TizhxyTYNY0KX3Dp6O1muMgZgAM4B9K+nVZ2fUodPT7a+hCgNL/Mvs9B1cLIFoeCIYydZ7Uzfgii
xkn8fOW6AaJkbp2fec4GW8HgWO7OcIfiG+BpbRtbRnFqAJCeegudbXTDkfNdAORIwK7aqKq/j60+
QlRK/cfJHM2jj/XHHtaM8Spjy+7qd3hI+qqFm0GSuRcts7HozIY11h3jxUK34mIsB3tG23nXuH67
AtoHNKe1wuaaeri/aSHLm97qxx4NC4hpqodnnTKn+oU1u43kggISwGnOLPAx6pIOo5yas7Uc/No4
ReQn95FP9mvt+nV8LpRZc7E749TywxYtzDqpD02PQis+qmdy1IjbyKnlpR0vr7luj5RCf8veG5rT
nSdNX93S+MnikxhqJRl9Of3VffdIpCbPNlLaKZzFLJiRIPPM8AAc4jMzrAojk78P7HKbcSXtyaNs
m/ZUbKz+9yGYO9e3GVU7ZWs3Zm3527T7teBgZbuMOkLnpOi3xQCCEYEDCG5UGJKaSXEUkE0nmeXU
y/KDDJSgv8CHbxCdZbSquvnRWDLV0iuHYejyQ418zEo69NA61gC9T5Oq9tdhObiBEZNRL71tioDH
9d4hZ35YnJKG3ap0hqGCpeEyrFUV+2wpaDAsLYnLeGl2Gu+oOUCESprS4VYht2UIza8G8fYIx/8d
fwmU9po6fJSDxHMLcnSJfxBYuX92qGpxsJISm+OlQwbLmRGX2dXKrzmebeatU+LOlB/ge2JOmBqH
f+VxZQuRdupnSkXiIC053PccXTB9YoPn7seSDMKb6UXZ+pZJwR/22W2cZBPMVnRVkjK4JK5fbkmJ
zZ/c5ie38aMfWseWCbBo8UYRFWPDuIkxBZj0584b9ZUMQQSULIw2f5OrkYit1+3sF/sicLQN6kvK
F22OcR5vuvhHFVprqNFUaFpgVPjdGt/MDBB8ZRvKK5oT2A4U9URCRDWOyujxaiyN7DFVi3mBLx6D
kPVenGvuWSgh7SRQwej3ZufWwFCWvZoMhsb3e3OutXFVpVZ/QhpLWwcWPDFs49bCVgF4yP7G6sI3
2w+ifQAM5sTjITrpAdXFacwoB3Xd2bIxqDWWg5y5Wp+d05lNfp4M16rrf8als+6MdFer1C6kee+V
+YGGbkBDLXp3771f5dcH1mw3O9blr7aNxUzjtN0RD4zga12jYpEMHxmv8bPfNfZawhbPCtYQXv0A
I9h6A26ytxYJGG/EkQYgOKiuZbabRm9Kq4YvTYXWhengn+osw6wCsQR3Ch8lHyLJjXtm5P8hJkNy
fVaOTmmjaEwq5ZYnGbrncI41KmnQSKyGL3QxnqjosOa2Y9aMrAHS3b+SyXrhrpO00x7u8TxFZG+p
TsoKPrCUHcW76jQncVdt3KR2DkXoPvRJCsgcPiq8qHrhReUdeopWWo6720jdstGwG5HAQC1zeqrs
9plkTnsWapcc8jxPtjrevZs754sacnYxMe2QSTeiV8FUc5kqsftUDXOHTZzwDGB/9nOa9N7HLZ/a
quWhRHLmLJy60g+Rpo2T8kGa9a+mEI8SL/nZK83fehfOsLjp3OfKYDWziwdhKd0HJ1rZbWd14rdb
vIFdlsRKH269xQDY2vzWCPf4NmEM7saU6Eg8sH1PTO18P8xNqP/e5KcAIfBrTFaQMsL+/c9ZOtS5
jzZ5UzkQAlVqFM+hPvonEwbzBh2Q6Y84GB7UDqHpJq7rvWxV/7Vzlc1vuCCZpFcOdpOl27b1UF37
1dHLVvneloEyua0NJGJA2yJUiehAvfisYVvnH9hEPEtL4mK6Js37iN5on6cRzMPq3iHjlFn3D701
Pv9m2CZDqgnD1jB1jmSD3gStbi+4dV533BhN0pKIo0nGFvtZp3qTlhyQZqQ0MmOULbPaog0flmvc
R8g10AX5eQ0ZsVzj/in3a9w/ZbkG5BTnPJXm/9RcC9681P1iA4J4wBUufIsqCPZTP1c76YzAyp6x
CcEXaemVmAJSs6C28SIhj13uek6j+dgvI2rU78iYAcuV3iosmqdqMT38NR1uyL6xoAcuLO202vpW
Hv6FTAR1JyzM39VYMylSt+q1UKaSbZc3ATIq50duRiqxXqZ9xPP81SNleDKRAqm+NwEkw5Rqt+F8
uIVJesv1pz8qgyr+PCW4rKN52s4xamLzgFQPcUfxiadNeVaRBeErjWaAZvj5TjBhaQzv09A0nHMF
Y0Ye7B9t6XftwVsLtszMg5fQdOINaJbRWvlVNp6mMng2/YIbp496HnGl/8TvoH4ZnJSdcm0b67Sp
o++2Z/Hc7+0PBSvVfTp0xSGLrfCdneyDDPg/lJ3HcuRKlqZfpa3WAxto0TY9i5CMYARlqpsbWIp7
obXG08+HA94MVnZ1mc0GBnc/DgZJBOB+zi9awP1bdsLYj2G5g3FPcHJaGCou/6ZrF2JQhjiWs09d
r/7kxvPnYWqdn51hn2KzaP5wlG7a+UuoZmfz/dT570JFK/SfQ3llRueO3EfBTXlxi7bcq36pfRkg
QSRaG/90HSOAddzlHxCfG46uP0cnWEbmMwgdlJCWkDJxN2nojN/y2UpZ/gzhAwvBkFzRl8bM8y11
HMB6Vl98VZrQu0ese3zJVLe8hpXyaPHmf5EuBTuGXenY0eHvCfkeCJ76KKMgF5GWKYCfF72as4Mb
LWVD9dW4k2HTsHP2H9/WqYqnhSCrsKmRwaBFU6WhRn1AZT+662Y9A1WgxY9N3fNMSNJevbQNCtpL
H+YPvbkOqx4+kJWXY2PcRArPQm7h0OjNY4+o6FtMlKkqq72KW+o2UX6M0iPNoWC0EyJMd3FVFbow
GaaTPSXIlg8a+/Ilu5S0ZrmrcnvYK/6COsxV1qsu8HK/CvJHv8RAMPaK9gnFp5Cvi9fh+ERzgs30
hEiOfkTVFfC1NH8NJHhdK3BpcPJcwpb+QI3Qpc1gnsSuCyFR5Qa65I51liutcX0DurHJXcD1feel
h2py/bOmzv65QxUKFvzSRjf9OqR1w+rkV19kVG+BEi1x74YrKofKXoZuh8I3VGvrNUm+fIFSODkR
K/sycVScr3XLPduB3ieXECaZz01+5GGP9TwpDBIRvOi3kx4D0FUM5ypnkWb7qDDNr7f+1BzgnYc8
Ma4tLsWbLM3Go53kxryLl05Nm9Yp0no3MChuuLE8fzjKiFxx6NgJ2QV1bJJnMcIo26wYO/zfw/G6
9qS5MaxtIB65012nZSyVaBmTQw+EkTGZd+t1565kv+jtWzdF8FSxKLJiFf/SKlWAMNDBKGAkAZxD
PtgPlAiW8tJW1P61rEd7sZdRX1QUhu6L0fnWhAh/bNloTOBGm/YYDzvJ5Ej+Br9Q92jgyrSRpE8p
fmoogjxObdfeS0i75H6srnWPWR6q7+Rc5SpLbFumb7GQ2O/5Xbzr2CYNDmB2cpYPo1uD9kAl5xQ3
vvoiXYMF44y3jgm7kI87oJHyYmJJldglVpxLV+AAKHGBtG5usyjD/mjMn3k7U8DRU/+5bsIvXjup
f5Dc8HfWYKNiNnXFlyz+WPSB9kffaDxTG8hJmE5qf5DkQGwxrT7kYzlftMhotzLbNwrqJHDlHvK0
exxd1BiGzYqWI1fLjRk47pkttLLRFm4LNMq3pvgs3poyegsWU0YnwgMxrWfImOVsHLO0VSlNdyC+
4Y59U8xmz5vQ/1OJJ8TN5/xLGQSIhgwp1bekt04jKinbYgYoMbNXOfejVV+jBJ5x0FvOBzstmk2i
e/FPJAM2jlmYf8Wx9uQMSvVHrnnatsLmCkKVox4dD218x2rg4ztBd+bNp5yC1Gx/P0vA6537OlBO
/z6O5VJxGJCZwq1bq59RQYbd930UUGfrp0sjLMvxynrfYMUfNJaBeBVKxWC+zmvRaz02rXvpsDx+
h2eyfrGftMS/lMuM24Z2xUMtAylvnIOXest/yy/Dj/AWD6EeWH+lIYaqVLi/WWgTb3urq17aIrIP
amg195Bl80teKdlBI7f1OvuutVFNMkzLdAfs856KU35QbUgfP3FVf7HxoyhmzzrZuT9B6KOZInC5
SSkEPLC6q5HVXvDFS5XsdtCG7jVoHcD3S3+Zmv4h80x36wSgPCygfOui/NaU5b40qySMriI7cGu+
G6UIfZXVv4z2hfrXGxe2cRTq3U7m+fvcNb2zk0JjuZPTdGkP04gGhZz6Wey+RQXo5pyTks1SbMzP
A2YkOaRt+gYr9M+ANuxDMQyvzjAj3rAczDFhkS+nqum+dd6GpW9QjD/0stUx8vh7WmtHsPTNALPF
mlXJGR0QfEu9ub0fk9Z+rJQUCvhoZT8ih02CWpkPnqN/B4arPbqmggSkC+nMhpxoA2alcxjYugWJ
7R7qsdQfpU8O1hw8uDZ7cqsq+d7Uo6I/2PazRLW/QlEihjhszl9vs2WwtRzKi5X9UnQ1CdK/YV9J
i4dKnrSXFW4mzSUiw9a5LRC/gacFAnQ5yG5z3Xj6aU4hrY8P0ncLyUsqY5tbG2lo+F4wefYSWCGC
TYl48pAE88FFumlhnnUVpqGbF9l+SPwaWfkk3t/cqsGOeI/9PJ/zMlfu0RWCkBPj2HdnaoEJzZLH
758ZDk6DYLhDvyyrzbDAt+Xwrv3uVIacQi/O4yL7NALb8YZhV5h+/H3xkegVoCmWC54S64MKVmrS
nDBEzo+jpmsfzL7/KRGOAyMIsfgvOYiUfV4WOpnPvHtwNE3ZajpLfcVSAKY5ab6F41ZeILfXn+1k
cXiCoWUM2jnO+EtI879HRdAIviCV+hYVLVKyEkVdrrqAOZZrSbc/WNoZt5EQQX0ufYuquqcUGtsp
iYb4RQFghdWBFn53cwA4NtV11qjRfEZBpN33SWt9qz+qQRJ9N4wEeWDdcM/mvKsjdvvQb6HFOXEH
X29h3skhUlqI2ani7W995Nhg6C3R0odEL7hECYz71N/7ReIcx8L/+D9qm+e9CtTbh3940zWXM4Rc
g+uqkB5VaMZITLygirohqO8NZNMRd0qNAZgQ+enw4Cz5aWDm5KdNyVJLRyhp7KgEx47RpLPDgBaN
e8lYJ0vyep3g6BqU2ljXgVFXuX5BRPCo9J16p9X6BKR2SZcjEEWOvAN1hlZSjUZjbdl3sMtY34zT
F15E8WlGXXIfqAgUelWCV1ibpw/owY4PY+ORozD6Yzggfy+aISIJcuu7aZW0lv8WJyESfIuTPgmW
volNAtm/BSx2i7ld/3ateMDGsMxanWIi+kVCDBMO2Zxo8a7NoWhLUwZW8lilq+o1+n4LNSs/24xW
kB26ie0utK/Yvncx4tj4itXubSDC99InZ3JQ8ctqDnJqRBpfv1t4oOdFvZEhzQvTbpFU+5NlSnUI
l8q5HBKplMspInRMnxZNNxCfH3hpVHi+Evgupm58Ym7T5UymyNmveesUNgFvP8bJxh/FyKuDXSD3
r9zKiGI55wV/ILe4dK2jzoq6XW58GBTOOYP4tN736zhfrIYsPH41jtE2931PAuD96Wgbz2Xk5Ucd
zaB7iTHCrNAvcqqFdnYOxmhmsTE5tcdfJcyaTd3r4WWIWtR1fp25rIMVqHSn3/pjmXGLu82NPe7b
alhSib+ucotTAnKOyLH8k1hFPiMFsohXqGnTRYdYcbyD3igvxS9Bi3daF+hFEc5GcNz28oYM+Ubs
fmfodBhE3ZP7Xrk5QtBJBHjZafhlDABe99LpYkexf1Nvh7pebhsFmkEb9PmdFCpRK7SOoYE3iTSH
YkqvJCK/W3PWfwhKP/7AnlCG5KBU2mdvmM2rtORaka98UF3N2Hd9rHy2q2IbgzT/Cms6PoyThX8n
eEyMKPQjZFNrEy2bzjCewfTG7EZ5aKkP0tcvW1IFJMQOR+RhH8ludF52oxm70QTBXlzKl81u2Wkd
4FmiZd7069Ieb3AsCayTPmrmoxz4BexN2ffcKEufo1Xm49wG1qPnm3vTq9Ag+BWbIrNx35rj/a1L
zoyUFJjTd1g+L7FAZEqMs6x+BwsPiCSIL32LDty0Q5NnvMqhjQPrkpdaz45YjzYiB0+Vur8zACaT
EcCWrs+0bBfb43SSZmx6n8cuC54iJ24+KcU5XNzpajfrQN45VfTVdiNyjRnazFNCMbc3ejDtXsdK
zWwd3rccpjr+a4hS4ywt6S8nb5vkLru4ZRJqgM4DGYd9Y1ktfmI67JVQK5A1W6bLBGrG4yHSkV2U
GW7bU7RMQoutf9qH1anO0Qfb4PeMWfpyWNsGfHJLgUEOpDJPdzKyniZzWLDCrsyDVYU/E4wl2aQs
fRFBB7PMdd5aaEsAAliyr6L2GuhWtWtixNNufTe3A9GHlZBqCZntjHvMHV9Csmfn2IWFKpLe4BI/
glNJX4NiDi8ZJoZIOaLP/as/dZDZ+hf9qGyFl7BNHsoxQFXNgazbufpexGBvArGNVFalbXq+hpsa
7z0FBHxwvEXKbJ9F+A7ygEsuSGUvLZxMD9yk3m7NnO8NM8HYikYPbAMqFqn5XfpEp6cXkZ/aB9tr
TvrFrit9F5eTecZG4EcReOW30CrXk/jvk19DywleYNU36dGt/KvlfC394douCMW0rtunpSVoxvyf
Wr/GMuiZW5+/02kFKhj5+JeCOj4+pIuyVxGjRjvF5hfBMkSujcdmfidqi7GO5CLQmq5eGOR+Clj/
l7ji390SI9ESQLpfosdhIH/63y8gkc0IPsEp8r/qZGblakJBdM0yvVP7EhcObZru5cw0AkbXGNwm
UmUr3U2emHfFoEBXIVxnMpmSFLdV7PbeLvhuogTdDrerSx8EO8RIsy+T39bnCDXQnRTT2kgHZFgh
od3h0fiqq+VV+sMxU8AIJSG3CDU303AujY8QPrv//qG2R+r4S38S9PXOmKv2jFCy8uWndBohn5gi
9xFl+BjiIgtb1tJYWVjsQxZQy+dC/yjd+QQlJIH+vP6+8kHXX0xO1z/L7RdZ/zQawv1bx+AXkqAe
Zaa9VjX5Jhuiod3Mg1lfjLhxtYPhVR+VqVaPbhg1l7Rkd2KjnM86/4AKivWKOzJa54bnbEDPWCdc
us3XqYagnjt2uZXRNoLg0JV7Evq2V28RpEIA/DIhMH7RLN/c+n5jbWtDRTX418CtmebB3GxwVpnv
nEA7B/gZ29syn4L7f3fqIpoPmnmIiw04//k8d3vpspd+OZNLyFmlI3yKRifSQDOa3G/8lyY6gKBT
LlJplApkZPT2CS3xr6Y5sMWSgd5wkZ0MSmO/dhZJ/GSWLYa2oHGrHQq9mzze5Rk+TTNSGOYmRLj5
MZ7H7/zqwakZ0/SxWg4WX6VHTa3RU7AWy/ml6bQWWO0CH5N9ApiPQoVDDXiKDVyBTf/Hb5MpK9hg
ctB7TADwb2RULlON3lY+gXSRsjmhZ6FeDE8P743CXmwstKd+LDR/4/rmrlP88KGVZprP6bZMyvRY
ZL76ZCKC+ISElAWWkZ1fv8yTyWnu+g/I6bx1ydyybL+lzlCeJUwOLvmPPTwSbXfro566fgpQMgtn
yvs0NjVavZ6RH+OlalOjm5CWX6UXw5VfvYatF18TFV1f6e3KaImd9V55xsq83jQFAi/NOOhfy76+
tk4AlqFAuB832ezPPgKFAArV/5R3ermLY1d5jOzew+uuq89hrToXR6/BXeA88CpXMhtWlGmfVk0E
YhYkdbiUTBJsag6m4qYf2N6kizWM9bMt5m3ezda3QWGl4GXx+NgsortR3H9vRzaKta2jiGraoPiM
qHxOiw7xowiFq6UgiOsK0m5LhDR/RUhLJg2Joe6aPHpqMEVZHw2l4n8y2zl75us3PEdJuD4a9BZv
hDpSrYNslMfS/mRmVf4cAQ/9LQrlKgv3I9wXsjhlNbY8y8MseNGSvEGrhZZ0GctjneLJS9f79bv+
rEcBqxkwGxgWU8FpCuxhN9jdeEVfeLx6GRqueWST8ERxco/L0BhisOc8d4FRrPuT2wbk3YYkzixc
k2Qzsp5myWLWQll74+Ecv5ngvj/VLnk7FQLdXmREzaQng8y7dtEZNesuQSQhnI84qI773NCsu2HR
6o7Hb9o4Gp8jdzbOdq8VAKDwkwtt3iFu0pYUEDXnOTIB+Cx+cm1igRIYlA+GDb7CIE/0nOiLko9L
ClDLAv9Z5VdedU9TFIr8+SeiC2+RsZe+RaIsBHzVJOsomBMcKtxW/dnMO510w3XlPawUB+3TYDf5
FS81mBHChFj5D9qn0I9yXFBwyEN07yqYAtX8GhdO9eiyl/A3pVvxnmC9dVwhCkoXWOCtlrzdqlUb
x8oRuU9QGJ6dXoS9BB4fdyqSFy+RmWqnzB7mA4yy7DPJmotdWuw5xakLVQPygkXxOYNQfIHQob5w
IxSXvnA+B0KIx4zF2iKP0Bxl1LbU+eWnnMqBhG0Fgipxtn2TULpI1OozaRqYkLVyiU0AF5tkmPMt
rj3z3lOS4qH3Omc7qP0irEGtNyeR8wTbMXzQDDPaytovaee3AZ1qx8PA2nlr1maEKeyiJ1tUqO/n
vvZKpabcIEPt/GwHkv5F2n5XYNBt+yijAhmE5qnQ5uIYsdbbwcqcd1o+DPemOpY7ebyYSfWsB4bz
Kv0t+xuSPhScf/WDsbyiLFb/cM00/1wWvZKfWocilaO2+RWwNMJpi5wfmbj8OtbgwKRs0E8bC+GY
B4Ai/r3C8lZwXL/DvZbBwIV1vhBhbkivaPDKM4oSGQpX+2HhVqkNJVkj90qMUPP4bixT+64xGnjB
SM+hIUOt57X2S+S9hlF7cFzbvpYGpVGlhfyLEePR6oruM3YW/bFGA2m5d5pPjgGktZjzJ3AHw6af
0mIHt90Eqm5rn7XqRzOraNV5jXWXBeNEFY+mgaYSCWP3uVhEpGq/rzbaGAEGX2Y3EcJEFlSYN9Ju
BAkFikp3t2ZZVSt/a6+kXx7fb+138bqhdnd6NhjbsS0nBCFjsBhA0ne9jvac0xXBIXFq+zBhuPnJ
iDXKELyJTzJKjiFBuT23rjLqxOad0SflSzY4NkLbdxIE6cp50qrqUVqGHU1gqkOqfsv1s74mx5qi
vZvDi+gsp8O2wcte1R8AVPvXfjmYOfKWOjpVR2n2tTuDzC6+SkumuE302THVABc14oEw9ccYmcVd
VHjGHe5fVEGXOlxlFNAnkrDaSr1O+qQON3g2kAU04m/9ihJqhyUFutoySqyM5gnA2yVWuvLUB3Nb
TWz++ZtvQc5/rPJxwpgVPAMew/HatCM8oagcjCDyc//BKptPUoKgQuk/uEr5ScoVbuh5MibVCmuJ
dIgU9NG/mLdcRSL9AuKqRX3sEKnZUZaPsmj0FRTrHTuML7LMDP0wOHr5OO5klFVp+jQbnwcdS+FF
SFkOJbLWV18bjreEn40en3St+T68IDyszPujX3so2CRFepfqxWd/YaaloTnc9e0Yg4KEt2aFQMib
UKvJfNKEILs3m6j/kJtR/2RhKVFFf7D48f90hz8ToBs/MwW3pXC2ylfs8IxDBI79ng0QSm+BtThX
pM0n3y5/ePE079zAbrbIghfAV3FvjXXNPjoiOgN+/J/aMp4u412q8xWuoIv8TX+d677YCCGvCrvm
BQ8Vnj7ldJWuWimQV4z1VyHwySFYKq+kIdGFXXh+6+H/c1IZUmwchY2rho9eMfNxstjZx03nnlzR
O9A7t929MXR7QNwHJ/bY3RVtBXBlUj5acKgl/2u7tnlCVWfaNRNrFswYovlTHYIOTEkM7UT+ROTp
VuG9ftpRo8Vt2TasI0z6V9ssnGu0CHTJGbwp59pWPPzDsp32vw1IyECdBf8mZyetPMOlLh0RCUkn
096HyLPthUAh/sKeeUBwpAHhA99CK7W7hnLhWcMwbdrcIGJj7p+8oIzOAvqaZVROBUpGGgBw//hP
o+sVlhGZJ5canFjdm9i+stp3eEmpClh+p+oz/WL0P0Ze7ojIk/lkZcFi3pDTJVHaagVSgGwyGkCb
2qYJoIdn/aTv1ptJ2qNn6LsCALd6vI2vN9OQ9A+r4EU2enBPNIQ8gr5V7uNZUw9dYgYvKt6jcHGN
5o/BcF9iUY3m75cUlvqX7/R/qEgTf0nDHH53HQXPKfZ5x3FwhrvR0n/MY/faCpKqsRvMRWiu30Mr
1q37Th9eo1LZzq2+6giseNCRv9eG/yXPVtlnuUocPeBcu2641r40wbKF1U6NwLgB+DJoPgzjqH7u
djw/jc8U63Q8M/IOSIlnfMYEVz1ERmMcZLR2sdkyQwvYiNWB0TZLNBU6L0I5zsRuYLGbNrUpvLdb
nGPlvy99fR3HG8MGJi9NQ3XeQqQpB7nKESjxcKfNaqIe69D+Ontj8YZ65TfRyH8l2yrJxl2VImSF
RnUbHIUELofbyK1PzgahiMup1mGQgNgxNKZIO+uDc4pDuFiOa/ypK+olqezgZ54AgYHBCdIs+d6n
iv7VrnI0Bvo8+aMOoMLPLagxrQFqBGMs/hT4SPmNJLY/DKXube0uhaqps9xIU3ZUc8hjMSvHB82z
sgcKYJRf68D8lvbuMc0WNB9E/Kir1W+9x7pczxr7BeDSeKj4wPfFxDPerikJi+VZq3TJSdHHO9Ej
ky45ZIt70M0UbY1dzIQkbjCN7NSnyZ1omklXpUyfwsHtoc50/esEVbZLsJ32FmtHCE/J3g99UAJL
E0Z5/JiG/dmnjIDwFqhpSskKudPM7l/R86tPvrYUlZcrlWRB2Ccai8sHkFftF9D1BnkNKkevNjEY
vIPp5n/cYK9y9i4u4b5qEd+YP5ExMZYdnhc6gEiV8Fm2dEmPXB58NW6HZUcofTrClbo7h8/SxY2K
xGDGq08GJwTVLxBsPyGpmn+InHwm7QRvvo94X7k6brYTaxbhQ+U4s2zBSFQnw1OzDxH41+M4G9lO
UQfloFd2sS2UwCvgfUXaBYndgz8HwXnt89P6Ne8H49HZlIZZIPyTWVho2JQDlzWcbWh/5VUxgG40
5qfBsv6UbqplHk9pRz8ZeRF+6Kvq+JsNsRVpMG2CGQ7vUreWA3I4/cMYJtjiWm9d0p+VgX7oaiPd
8s/vgagtFjUOOaOLyICt7lquWuMwQ5ptKyphgRXxFLfzfNMh7kD9HGZ9WdTXbnaCJ56C4VO9HMwi
8ramBbhABqRPRiOw9eqC7lji5RJ2oPKAMMDx/3aNpFC/j4WnnWSiDBr68BFJPuNO62HiFC4OflKX
WQ+ZhSzGIqEhh8RuHIAlzunWJWe32o80B0v/q/ZfoAznd+sOTwuT+ZgHo7tZEebaOEVPubmzMRpr
9mjEIAC5RPdOc3yz7DTYwIC7zq3XoQns1yj80jb+8CI9aT6MoCua4U7GgnLKz0rpkggPQFiueyiw
z/PhBvnIo4nb/9YWqMc7cEjb5J8oOgXHW4g+YreM9U16EkM8dCAtoOiviNmiVxMUAZZ8oXqRsdx3
xt1Uzs1RRiMX1foonJDbBTj+QbHU6mGKtHVqPWn1JmsWLPQYmFt0JHKKN4sni01O45S5yZ8huhjN
nlQOgPxYua5/Q4wz9+mMtmldaDb1Z4A6KZjHpzIo64cY1voNziP9Kr8JHDRiPVRB3sWSCXkX6y/m
uLfYqRz/AuIN/BiJKaN4gIs9HpVJKVgektLV/OxHE4zVU23G3Qs4ykfpjur4LUpwD/pcvo8y9Efp
DqlS+Ije7cKqMZD1Gb2z7uNByvLWAD9RNlsy3uXXoDEvWYJxX9sPO0NX4h9h4c58OaLwQ5Z07h4v
wmJbT6hLombbvtioNp7CzmsWq4nmRQ4jL1dWHb16hDOC12rsQoxE+fopXtDsnW2ba73NjtmIx+Y8
30nRTepnUoPrAK6O6HfdumfTD/BH7j9L0K2/iJx0r2FetbsN9Fht/13UrBofQlxZuDsfVMUWBSQM
EAc8FtYzLZoecIh9SS3kcm/9MqizD7n3uc1Dc3FgkD45xC6c0c7R/2Jv2z3mDkjF0obVRZ7p86j2
8z3pmWSLB0f5uRrRBbWVCLMNuyk+w5BzN05qZhcZDWbz4GlT/NylaHJau7Twk72kaOYh/GmFlX8S
/odwSmbYlwfL8azteke6gWJf4W2sEyQkHXFeVpAtxuwYM6nc9p2rnEVK4V6HQEO/KZ7d67SckXhw
34/G5ifyTcEWk3rzC0okO/G78Vmr7oJ6dC+jVumPrk/mXujmo4IxYK0lHwcXNwy/aa1DAER7a/et
cwJHZ24DpfGPfsALktdCexmwUpZ3q7wzo2j+iBJdfpWWsfgvayO8Qnm/Gos7M59AxuTgYngFPEtc
TYaE9Htthcc+74zndjnYrpdjkK3ap2DmDbptMvPSAPe9rk1POVEG9J8k1ip4efjWcJDpBdDO57kM
g3tLG7+/hUeLnzVpy63WtWwPyElNe61GNtqflquniq9u5RPIbLvqP0+GjgHFUqLMSJBtnbYM9rfq
pNQkb81biOskJD5lBKgNlQCpd7pao+2mudKXJFtvVJ/DdHhmjUBGup7OmGiXf81a+60tRzSQKtNH
lj8xEQErF6wCfpyRXWWUXyGU5LlRvkDxrbZl54CS8oqLNg81ToOkeW0WVdZxnpzfK9rTUES7JOAh
KN+p2wHuyge2idVZuuSb6gT8NQ3/p/RQ4EHEMKgx9dNnr9hIZ+0ou8HzEcMyRlhX+ex7d31aX41F
BxE516rfrKfrsIEpZc/9gCrIEg6DnCpdjGJ2UDrhozGH9UZRSv1oIOD4OKDTZ27mCUWr2FBwj1s6
18DlzKD6e1b0/PldsJw2FkKPc9Jeb7GOq1h3jet8FEiTQJjiLHC3AzXnbS6QJwS+4nsZlsMKaxKE
023OO1jULXztlGtKeNYg380v9g0H4Z+27OMjsr4o+I4/1WWXH6NxiUgTuYaHEfsQGVjjkr/j3GqO
7gx1/Dn8kgduuVmuGoXzqxIZP00gjUcZjEVbWE6nSE8vbatubrG/zXdCLK+sMsct7NeFpzg8aejs
XRqnVx5xMJFn1I2f1oXVuCktv7y7DTSsLo4luIWN9HWONz9WyVXu9QI2CXZe04tPhdY6G7VCU+te
atybi6Md5trlH//xv//v//kx/mfwZ/FUpLzw8//Iu+ypQLy++a9/2NY//qNcu08//+sflu65bGcc
S9dR03JNU1cZ//HtBYUcorX/BSh6LKIgT89gu7O9FSVQ6Fy+5EtuVDLokjk3YOiSrtZfR5xeGj0d
P+i8vU+4hrl7bNbnb3KgXOnuSVFopzivpw+eVSOvs1BaNS1F4b+cHjQffHg9jEjjmrH6DfXTl3Hs
9Ds9mW34bAO0hjP6eeYZQbv70iGvh3354iqAT/gGa3r/YOeqomP1lwcX1CEPlLQpI+GOu2bogtHH
LqCCAa7lUQ9WYmlGKXJLKk4RTmHFW1IRMY4VHJIJfXRgZekRuEOy9kVTdLUV7n+JKKrZfhhxPr5N
AkGa3cmF0hTn+X//33D1f/5vGKrqIc1OtsZyLUPj//HP/400MUi7gLs4pwk4n8kK6qfUrWsKhlqz
w2233EufHPCP0K5lE69d6MjB2uqAX+tmE++ouKLvklbDI3yafj1gyJGDFS147wKsRtwlDQdQyp12
nKKhifZtU/1Et3f3JvNRuo37oLRjsA1VssuIYkFvvLUpNFDBmoPmsV7OZECvyA9In5s7ABG6Fm89
6Vxnl1aroxhwTC3Dh4rMhnHdYuYoZszF24ZTaXnXp5rxtuFELjAGdVSfJVQmTWbDpjPsjLO8AuFU
NKfbJdc+LpnWnv0kLblkV4zxQZro+cWPKBate1a5rlwSrLSx/hi5pKcrPhpvbHp1vkB3//5fbajG
b/9rzXMcvnKkiQ0L5Lj62zdPUVwDs7E8vItKVTuPqUvevsEdQk/RAMbBwN214QSexy9I10l76lIb
bsyrPsXWQ2eWGOY1+OdukbSq92vbi5Tm4iHs5kTd3zF1w39hjNHLNfLSeQhBf9/VWjaQSU+8D5OX
fMUmb/5hzNkHTJS8jxMiZQdD6frTXAX2M896nmFup/4I2hZuQNj84YdUCmcykvdY6fgIPzQYd87D
/AO5uXaYoh+2b3vbrO7yB90fcRrnfodiY9VQCiH5mfy0JGjsjWcNytOc5Cmi9Eh7mF76ijRqcDYg
wz3KQa1JN4R50iBOOrtwaKFvSZ+MjnrUHbrOCLZ137eL7SHzwoJsBL5217UvHxfmZa/rp2AY+10y
JBFv/xSNa19vyUNx68NPRw1HDjo5hcZmWyut2RnGq22N9zfBawvpPPyVeXqvFxldyswNi4j97SJW
gQYGEIR4vXBaVdWJHFiGm2CskRzE6YDHu0YZKdbKhyzFl2hI9BLbk6p8KJe+FjY6rznX/jNso/hu
jZYRs40/+04HLETmLjNkmjRh5D4qA0A+6VovIqda4Zy0vjUgqhhcWPrkKp5ufCrs6Gj1cXzfzwAW
xl8H3S6QNEBRHiwxZfTfBqQZBi0smgpYsTRlxi3OtBXjlKFb+1v/rdmhdOZ4uJn9q+mDPcEaywBA
ygSn0+ddGCJZe6N5qbWzc5Uwuw+Qo6VQLgSxhTa2DPjLwK1rJZVZ18xlC6l+VYps/NZFlbVpmnJ8
1MzUvNaV229lYM7mB8Tp84+ONVenuE0T9OTK7BvCmTKOQXy30UrjTkV05IEkZPvgjA4HwO97E1T+
1lqaLoAIExF6StoqwImDFYAs38kctcofDbyyT6br6tpGwq2IHTkop+Vy0rGO+VVtn0y7fVqD5Bp4
EeQH2JzuRqJ7+Nt3bIzJ/pPRjV/L/s7RMd4rO/3SkGNGyd81nxMDASEtWhsxWfur0aUnGeqWILvn
y0ehL8P9jKb0mey/KC3CRpamDJiLojNeGimpbeKkTyf7gYv9kK/Xk4uWWsAybYHsLD9dYocYpFrQ
PtfGbIFENuZrGSA8ZQMBmchahoqOmkMH1Q6/2RkL27gyHntfNR7lrMrMeWPr7nSMkKWzgYIw7KnF
oZkc87L2OUrcXlIW8DK49g0NBQpIt8CG5AfIUGONOiRi3B+k+e6npCRHxqQ+j8sPlv5sHuCN9osv
mwdgZ+kvi4l8YB/+XPuAd17//StCd73fXhG66roefm2O5XFqWsty4d3ijOe97pDEMo4YfyyIr9TW
0sPYmF35xT/FYzWckeHyn0wFMdJ2qLIfpqoeK6yNvtQmr5KqmN9HkOoZv5QZJmZ5rXk8DyigV/2I
BrvbwAVeWHlz2HZbGRXRaRmdO5jCVq4a74I9B0VfvlpP7qy0hyYaIt5ELhTwZCqXZ6yLfkw16s/x
chgNAFExXt130hdG9adoqPX70bW/J9A5z0ga68/rQVWOOLDHD9KScDmT62hJywARCO7YT6xyy3tt
0Xo3vLCrN3OMVnSlaMs7EdX3ZlLpXE+XdpDCoPmXI6g0erP+PmCJlyvPy+VlkjTlTPqk2bH23Pt+
gGXNr5+AUgbv2Xc/7H+6lqUPz5QQ1OPteuunWya8//C336MI8+bu/1F2Xstx49oafiJWMYfbzkFq
dSvLNyxbthnBnJ/+fERruz1zTu2qc4MhFgCqR26RwFp/aAztePtY1yW3KfJzpSLe6wKIX+zZ/j3H
JGMxaI74cPGiW8K26Y8gEp3X0QNJzsYedZlx2GgzNUWqLP2lvXRVXeIJh0LwfMS7Ncj6GcvRckvO
/BBZ5MDtFoOHOsXmXyNWV+O/2QbOsoXff7Y74xNVC38/6gWub5BgKoyydHXpKLML3GSm5KNEs0D2
r8sb952cSLEbY3XYoFiFcFf3K2kV5xp2+yRb2aXtb4XWG91iEglOvuGgeHdRX+abbiZ/yG48x+TV
daZdFP5do1EvbO3KPMo3S+2UiMuH2vb6npF8Y6vVgZFHuv7LH9Xha2R+0cg5kWXUy6q1kOxj37U1
Gge/VSNO32zX2bZjbn63PcddYnsY3GOlG5zLmKxwgQvpdx+WaY/6zVNjDVgiYJW3lnH+SoO2r75b
mGCtwzKz9qlhJs+JIvBLnIL1VFEe4hg8E9MTrPLUoK3BaCCVdg26/GUdOzRvZAxndfPUGD5HpzFS
vQWPwhp2JkE5XMYeGBMPWP7CvP5niNpkW1SKf3SNOj4kZU5uolMrKn1ZtQFimlx44BcrcB/1S94K
A3sIPflmi/IVzBJmH0O6wuZvOA4h/qitomgnO9Oplw85WzlP1U/XmOBIuoj6bh/z9D82bfk1UM1X
ZoaJPORGvn1yngzKdVSSPoMI15GyDYNTHN9Jh9oAJXHVt8KTHsN1AzOrbGQXGCMUpSqPthPP65N0
rg15U+/9OOiUp2tiXvPMBkhPfZZgySFRqlUSZ/XRYMnzHJfIJRmP6/z83x/1muvNR7u/DuKkwTRb
dQD1aRaHAcv+19FP7fOUQ3qnb4aWQrEP3G+vNXVARQhEkU3R+jtCVqu6i9NfthX/SsymfYnNEFZ2
KRDky1Pt3gUtv1LcsX+f0uzEG/HnNLEdQU+wWY2Uc97w5YjWqKuKneyaDueokOIGeU9GjdBcZTj/
PRVarz2aIOplOKzN8s7sbRMZO/5Vi0FM+3r8Fmit/aK5Q3duIwOxbrV4w3jV3xs9MhHxnPENlQK3
pVRNdnK06KI3XXlqEYx7ki6ImvLQDH34KCNNWaBaPPDNRkAuyymjXAfVoRS7MADj7elpApj0P81Q
DG8lf9hbN0HVICjc+DpooN3G386fvhyWy3AdQbjWCJx1aeXWwtS86ZR5tbms3TB/6UchlmKy3Fdy
CjrayemECQm4kALLnW9K03+qAAl/5EJ9ajFT/cmD4xiqfvQb9NpGV4cYPQQHMBz7sngRA8gbVPHa
qGm1wK+jf3ORoIOS2sLJz5VHBK32MoylQgh4WXlVrfqu67o+31r2hMqBL7T9HMumjkSojgDUwkry
hNPOVik0/xP9cvKv6RRfIJZ5uxgF553qkipyS0NF16JFGlxDDlz8r6nuIOKFrZng3Of5sBP+Nd8J
ocvLW+uQiXZ62Hzd+h9TUTOynoPW/YymSr0LRTuuVQBuL0pm/M690v5l9a84XmQ/85aMXZyq6ROU
qW5RTNHLEBpkvxzd27MVTJ5zC1XGaDKAm5lp+tzhRXMCMf6gmphwYRca7molKM4FcLqlDvJuWw8t
pAilv5tTV0fZc7RwtBZF0d3ZojG21DY/0lRRXwGnfrdw5v5lY/XlVqH5mVU5B+2qjZ7MuHQ3rSqc
Q5jjBmbZQJOyeRG2V9+deRHQwkUx9F+L+qCzV2mDnrAEKSTIYiIDn91fe7Dq9l444bU6Ax/+OUNP
MLaKlPI8GorG5rS7v4Lv/nSv2LywKWCqgPNVEfYGf17oSnfKI624mBSjtG2rdAI+UOnwt6HaDz7S
scfOEXcylBpdRQkircc1GBFvGbWKTZaDRk7OHL6hqUgRyezT2ln0ShUc9BYGNYTvizzg9m5+UK2A
4skcUhQI4iEPn9vh1wzQcatdSsK3RdromesqaI2VjKlNukoGAwn3ur1XTd960OdGXpV6Y/O3VxtL
8lTabtBgSMgnQdQEHKIHBwfoogqfXD0sL0aEOub8rJBNaqfayvPIsMoFgVsWFx/xmtsMeQ+R59a6
E7DZPO3ZRbvuUA42ljey2zTioRvqh5qvaLv0wnVbWsmzHDPt5KVFW+Yke06FdD5OYPvG18pzGxf+
Wg1KbZX1Dcq46AzxoiDTvr/2m+zDmhL3PJpKDK7HnI5xZ31cx25r5WiKUcDjbb2MAdAaH9D3WaiQ
eMaRPXGf85FjeMaPTRKV2wYTt8M0GbMLD7XpDKvSt6m0XuUXFCX1pfpnkTDU8tFPQd+jCfZQ6kKc
7EJBnds3H2Uj3DhfTUrG9txqq5PWpslr6HIkw4LgqR7K8BXsdTsmryJU1Kdea5YcEJPXLBiby4T5
nVygghN4sHlPQOBDYBgRLbzuCyQFJ0SOZLcg13ysiuSn7A3zjN7KBSokZXCMLepmeClvGheU6YBq
/IWsY7zEUNH5tOK9fHYNGarrRmV1j9mkK1s51W7t8Do1zwv305t2bQOD3vSdp3qWKoS1H0KNd9ut
ZGllQI8A4WvtVXRejt66Au2kvyfPa9GXuk85qx+rjgO7oG7yYRh+suQRjOdbVFRPnJnPMq5oQ7+u
3Aw6NljdD4xb0UuN12qeI8mJ2tSyHMPq+5ArO4y59d8ltoC4QVjf66RUFtlQOo+DV40ba4j1ozMD
xdoB/78oSHeRb6U7edwyXb9bUa0RO3kYg2DUr4Zq/BpNqUWvMkoCsMr1ZDVm+DbCrjVehkwkO2Xo
/u56c7dSXf0lt5qv0VtXri3wlXnKC16Ofeiy6xFUTOwQhiDGFB9RV26Dsh9/gk//Nfqp8+x7ob2J
8pzCQVWBbWmpcArEEn7E/S85U0+RlZxy6gUZykRbr2b3X5lFeSBph6V4GzXLYu7KWAAe93r132MF
ZfEp4MjKLsPGfx0EropebLCd5kvXsstlnw1Yy9dDSAE1je7llWwEsJ21Mzb6Su1nGQgdRQs1y9/7
EpNEvEK7dVNo+bsD1mQRl5SAhaiiV8NAY3ieFqCLdkjrzl12Y/LByaVRnvqy0DYW2vIcX6zhWxNR
bVDABJ30Qs1R/GFACn2r4CDRqlO+BqAAlAsp9i0HbivkgGeR05lMcQlJwD9CIN2zOXNPsufDNdr5
QRcvZVc2St28snV8HXnML6pQ/JaSyDwgzZPkFsqmd0NA5W20v8XrKDnnDggKVTGVtaI6+jNKVfki
VW3SjqtRy/1fluWLRdSZ7rOqdMPaiDamyO2z13kmUkih8o4fz6PW9s5vb/hZYq3207bddFHxu3pR
BgeHM5cccG5Yw17Hxg66YXuwRCbuoyB02ZOK6R1u3N0Vbd8XoMvy5A2HqnKpRfbBCAtEJPIi+5y6
fNeMoHJ4g90XZg/KxUz681ik/rdO09SFj53uS44D8mpkP3IWAwwHvdHfavR8zrKpuhJPiLSslreY
vJowVJgEcOZbfLBabZ0BV12Vf9bLUTM64jDTP2ByHXsL2BPezCNfsNvXl5pSoEjkeekPofbGES3Q
6dGPoIUrJhk3w54eZUgdUP629KDbyK4cKCN90eLld9bmaVVc2zvLJGlSG2GHXDDPIdECOSxi9axy
Pjt6PnDLGMjaj/A5tLLuRzRE1koxXOcYDmVx7k3UZHsoXD/U3r4ffFs9VGldbszYx6NGaoteL+G3
xbtqRCrrX6Ys0p7lplh6HZYyplcZUiMNkl2gZMcWGch1BhTvXglLZzmmaDFMSTGXiv70QZ8CG3LA
/JdAPBbCo0bR5nb8hrYy9qSp95h5o/pUY+/Auy9+Qy0zuHc6LIxk10k06rV1Wq+zMUve8BWnCA+d
F3csJuuG8Q3DzO5BDjoWNfJBYXcTh5cMhtdCxQj1JavVAR6wkp8TNmfbcdDxb8209IAYh7pLuwLn
i9i21po6No9iClXcGcXw1qkgVdWxLj4VM9vFg0NCOk0pERX9LLUoHvRRK77bIh0WQxiZL1Gt5Ks+
75zzZHkwB/pevZsmVHj7wA33/Mu193HOJh4qvH2JQ9tZDoa3L9uyRh49rO8CoVIsma9ujeM75QbN
xnJRex3uchi8NVR34mzVcd5Stx373Wu/aNUcCOM8SQbLNM9W1RzkxNDc1VX6HKgFvxtfdR7V0LMf
O8TNItFzkKHc/zg5RndMrOS37MmmqSsLlhbARzk/zqLm5Bvpdb6i5M5jj7EqNLsh2kLaRovCLYZD
HZfjSi3V/JCpZvdu1btk5oTVlp7vvaHJ1p1kjuXRdyQos4sTi3zZDNa48fFjWnB2yD+0gf1ea8MM
HGBdvkc4V83hCSF8/GLRKbt21eZ30PnduZsUg6dS9ZMcV/Fht4LqZh13+6Cp84/OWgPKVt8zo0K+
GhbSSoYrvxELs3M06vbqeMmT/j1pVdzDB7e/cxHIXk9hp+0ER/F338cLhyL8C39eGHYm5IDtcrLe
e8cVK91BgheBBft9RLTBDfL3slPzowuRDYEywrUPc6k1YaxECfSiIVPStY/JxuvAy/61QF/sYk8l
LuSESK3Hdzpnq4XsupMf77IwD64LojpC+Z1X/06Oynk21aEtOasGjPb0HoXhcIwHne/X3CRltsiC
Nj9T9nIudotpZIi++m1CUYFKcgrYg7eYTw5zM7qdWKUJVaylBvcIIU9QiPIuciLs9t85yo8H2ZPx
0KxWmY5fW2Oa6coI7T5b+UHew3uzkbqHy6ytxzTtF6atDxnWU353p2VkHTaoKO80axpwpyI2af6o
XC/lGj+GKCVH5N3kVQ/oNBacYCJ3aM+BgJ48KmH/zbAESegyC09Br/nnTDNxDp4HnIgvmaMpkDrq
sLuQVfptIMn1zRVFu9R9Jbmv3EK5VJH+43qjWUJXFU+4dKahO526DGKDE+N1IKaB2hCIO30hL+Oi
eZ0Bwvu/YoEirIPuBqjFsBa9msFe4QEdrixHN1dyWWB07sar4DZKCVQNYzetFuGD1E/9E1ItJ3iw
6qK+yLhK9lTOkqHJqjXK6xCdEL/J2Y7X2kKvJ/gQblo8VaqVHg0dwWbX0WKATVb+qikW6o9yskMy
GRZ/s3TCNimQmtWRqhTdWY6KwgnQSCyTdWg0+ZMI4/TRNB+vU8HL/4jG/g1twuL6k4VRtSczwoZi
/sHyDlVefH2Y6w21SFw/jOzKJo+rvz5QlQb1DkIGRt7zj5R3+ueHap32LmiC+yn0kjNS9Ok5Vk02
D6SzwH5DY/oTb2uNQrTwi81twKWYfopyin/zNBlPUzWGL+/OeBIeiaWuY9UAB5lDDF3QOeKerPdj
DlsJ4ETFtpN8ULSTozDN/AesZ6GrN8c866sDdVwsq/AiXVtoi5l7UVbDOoxDMsBgWVd+HkYbqYUm
m4Hq2arEDuOvWOpp+AfgF7rJQxtIISYalTlUm8ao6le70Z9KJ4h+mpEGzjfKyK7g5iHY7hw8N47O
gKXZV88zev6Hilz91Goy0pbetA+eTpKDcm60iWxdec1j41zFPcL0lvtmkZV86bD+2diiqjZ6ZJxL
pJIhwRb4Z+PH855F1hkVWv9XZVQbJWuG770Nf05nS3HR0tLfjqkY93JR7GO6nerT9J6ySLoVd02x
gb01/rVIGJG/7edFGZpaD32kQh2fF/35Sc6IasCqGc30Awkoba0rCVp8On/rJfQZ3CwS8dkHyHv+
1xkjM5Ak+7/vAT88/UTC93oP+OeryQ7Se7/8GFJFnGWjw/I+lxCFVzk05bXQEtflndGGD0yLp5b9
vpwnQuEtHQSmkpjKbTu4KzNv0lclFdEiUzTtV5weRGYavy3NfWus3H+zJhW9FxOksgZIb6cpZbeX
q50/q715taqm+p/VngudbiTtweMP3+XWdhaSN5sVEdjtyUjPWmBNJzkg09jFoPKdxdVEQumUNrbW
oUMJtpEUOP2xjlDUTPRNaNXJTtWa5MN1X+SRpRrYwOTZTBMZneTD/jv8j9nyHCNnx71mL/q6/GiD
xjL3PE+zu2ZuzHwWKvUc9qR1PtO8PQ5MAY8P9ndJ+qjFtbGl+mFty/mEOmn5p6PyBO/MTn9BVPKv
nk4vgQ8IhoyT7jxT9sKqHT4z5cnjKAJuRCtePFSHJs4Qb0GQ6Ji5jfm12/ZpsqZYMOzkKDpS1Mt7
kEdoNj/pbbbtdM9+iwxtPCDGRs07jclbDra27OfPKwn8krsvG7WJml2jGcj4abP4e2HYVOjm/o3p
rxdZjUYPu1craGPSh6lFgsuLIbrnKO1b5pMM2eOYL6pcFEfABtaTKjoMB/65APbjqpdO9VZYIZlX
J6syR/bdDNXpLvDDDiY3cqXye92Ip95Ire+AZ6dVgz0uWkJ1d+ILwBsjFB84fM3wbQh5pC2gDRre
sJEpSx2dhQsuTIt4LHhj3kZdVY/WNuSvrUb5h5NUO2zbxijey7Z/BtZWXQahKhfX8c+DWRTvYI4p
gimKtZazdI5Hiw7W3ak2E3iCaEkc+9FYyUE7s5S96rigneY7JqlCAYBCz1GOOhePmx1KbZ5OlvBQ
UCO9NiWbp2xx62u5/TVSwRxfwPMUaw7/zuG2LqtDl4zQcNIzBEdRVrb3KIRXjx0noIsnHn10fx5l
JIVNtMucPF7KrhyYwgBhgCzSdzImmyzfQMbHmCaBfy7cdlz2osyD5YTK6R5DlGIBqjy6yKZ3EWvp
s/IhdoMiIEtU9w+6zuZLdlGjzjdA//KlatbWyogstEr0yBwWceE197Ip86y9n+YiJFitnzLkF1Nz
/9c8x4+jY14CtJ7nyikpuZx9DDk6zjX3wElxQiU68d2DbNw/V/8ekdNDe0yXqIwinDVPlDF5dZ09
Rq2xDVD3NYI8OkKJi47y6v/q/r9iXtwhTeFY8ep2PxjiUE0hFihi7O9lQ0qiv89niHkBppLnrLu+
DXp/psnYqGIzmgJmkfPlStg1yE/LS7Uv4zuBMKCcK5f2VvAHX09N3VgPRqUBFDbVu8CY/BVQFYyz
I2hfdh2p7cKJOkT8FF3jWk4gPxhcJ5glpekvQavMb+452IjHSFWSi1k/BqiIJ0j5qWLvq7a60E1U
zWPe+wUmgNtorI212zrhO2LV1KorD2VsEqlvmNjW/GG+V4EW3+X6nKwMi+i9y8EGqgA09rLrt8Nd
qqAx0QIJvfSJ9mSJRrzWJsi/AYhoRl3GrgBaya6FBa698FvlHTVObS9jTu/2D3DFmGwUe4Uyx1H2
ZBzCmTgZ+IBK28soKsPjNCCWLbtt5bqrQnWtHRtVgxKk+uwBST7neBzkjrrSxtQ9tV2OlCbGRz4C
E/VjhWMJ6SGoNasI8Vd9Vsj9ixQlbEM9XpKqe2s7xYJF2gePk+pDBWiAxbvBYxalwSP2niES4OKn
HO/nSWWbpJvOhVUtZ8iBMD552qWInRcylsXZ1fvgNR+eJGdFx2r3VKt5SnaXguaoNvluxBZnLbve
nIgAB2FdCS7zLRxbhVsA8WeN92K+MltTe1eS4bp7Qu8BWOXYfR9qo1xa0ZRf/CFQKLM3wz7Sjegh
+bMIL+vrohxshlxkkNbJ2HnNLwD5xhCoG+peKC6yZ6RgcBpIatRDeadYLvRa1UxBFs4LZCyror8W
jGCLG9wPk/vWFC9NEH+KWX6wSvxuaYOMvA/M1rqQyvpZlPr4DelrbEQV1De62lQvbWj8kvP1RquW
gUF5a8Jp81K6mJ/LgVDFxLMY6uFei4piNlEL4cf45n2Yud5Gk/Zic5MNASLFLXXG2VnsFpfd2sr7
DpGMrFnhRYbh9j/nRCB00YbqYXXbwkXJl/sJHCr3X1SxwdV+jFPzqg6meG97e84bsVMuNRTN3a5X
9yJSxClwQg55Wuy/iBbqpDu59a9GZYNsmr//udqpzPC6OrTNv1d3TVAtOHWMK5mEwWYoP0W4V5xg
1elLBbPIVdd2EMtlOqZsQnsNkOezQYdwOZa+84B8DjRtAd2bDRMldSPkPa3XxbM3WKcRcz1QXaRj
p+ouDT3to5oXTs1EIdBxvhaG7didvZhj6+B6+THHR3pZSTZ7OIZ8EqR2elLQ++veT7Ip5lg7x677
Q37D164cxG/Y2wdm3K/tbA0c2TnbdgWsIsb789Zr3RWwcvecDKK+oOlWX4iMRvtW91HxABQ3fuBs
IRZGUI3vpOZQNLF7Dnpzt/UxHSTz/iSn+TlVw9w0ESLGTWQZIIgpIWqW4HcbGmN/J8sgxj+7chR/
pP5uSLJgrRstbwBhvo5qkbxQ72VnCVp8l2Rx+Fxkxqe0EBfD9GqU+tcEXbEh70XGWrGC+lJSyzqP
zZNdoch+i3Th01XOQ47Tk0O11vpbox+VhRs5TLdJDEVdmO3S+Tdhqd1XrIiKbCe7/p95MqZHKtmr
8oQQt/sYtemhLyh+yx4mOcquGiJegQ1y60urdz8mX4g7Oao7dYFMlk461+5GODPsnDt11PayKzfS
shs6jN66cjSzN1fMi2HoZyvUwfHzY45OBbJ5xvLLkLwKvUo5iqDZkaltZnmWkkd1HO4KXjK7yPaH
Z0/Lv7VhiKRi6n5kjTc9ywlqH0YoyMAC4Zh3nZBq/kfp9l8T5B3CXk8Wswvh3f+eNShluOPU+XUb
h59joM76+ec2twnyg9Si+qYbonjiZGVvqlqxKnK1k3/Em4GTmW6B17DZfh1lMBn0TZFZ5f5fcTko
Y9dlsu+7+nbKUEjdtkLTLpoAXA7RWlkYQ+18FB7ULqHjLOt1GIGxtXzvScn/d4CQrnruv6g6puN5
mgNDx7Agiai27v4TDQpuK7NtrbD2vOumXYg5w7T0NJEdak4f4/Uy5Z+BmskcJXHa7QtYNZreBhsT
c4e1NpTecx36c21kAiGg2ibJPWJhk+V39VBkCypS3rPAHZGMoXVoHSwxlmIBtst9ljOjKTo6Gsam
+jyxbtwMpQ1om3IQcT2LypRr7mSX2omyJimlrOXkaMDaxQ3cDwdN3yW0BvvZskeOLg1Zdtk1LMpe
cJ42ZVdRYpxnaHzYJg9TbLDpRVnyikdUfpI97NHDZaSb8aFtRziJpMoPZuAN+4HE1ipETnfX9qCU
vDgvV/yK0NJo0CQSFe/tfIq966geeDasv7bYy8lTYSw1F9O1HL2yfdtMzUuH6PrKjgpBwZmup2KN
zedKIfGK5gV8RrAJ+xZh6nlUT1t/k4u+5NxDVzEUfzsEybCKNTWCkYdmJlm/+N6ZG/bK8f1kq95h
9NqV7CGT9hWX024xDofA/BKOE66T/2pzNb+XjR3lxfXqFtM0/TxEjrO7hUg44WE2NzKGVCScHp5B
JDD+MSBHldGPULaIqgNpDGt/jfmIj3oB8NbJSp4iON73WRr4gL5hEm+MGGi8DP41cuv3EOU9xw5g
s7Hu1lzvYIhZ/Nlsz9qgf41OuYucUYDriD4J9XFER6k080fZSXjYbcfQHJeyq84TUrv81DD/OMqQ
rLvlVnKxZhsUGcpQqlhBkqToPseaJgzPeVesCr5gZDsfbOgSd0HY94+kowDFC/gksiubxNRBF1VO
tEc9tH+0bQ50QuCoPC+QDbJayC7xLkf/iRjkn/4xiopf1jDhID6HdGyhTyWuibIn7zMg/LB2nDhf
yxjiMqSIC8vbiHy6dxA4uhdR0T6GlVXdIR7xInuFqwLzwh4bfizCXDImG8Si9h0yACfZayDnHr2k
+iHnyxB2JuD2K+fVSHqKRqpbf+vMn0rfGu+DEkx4/gG4FbCr+bbr8JxLV31JncFYDZoerlpXfLOq
XDngJZttnTwZlploCwTownapTdo56tkpKMZEtqyp1I9Oi+41V3hPEZ5XuPtM38GA19sKBhw/pJ/W
KJl0u2GoQ4QbMuwfh+ZADgHnmyHeqVlg3weWH28HNtV4LHXOqfKMl7xCi8FtOGJ4fAhPq9N9jXfV
2uthDPaV2Ja2Wd8p2T2uJWI+bnkdpgcan6i3d1oabxKjSHZxacXAyFPUOIJxUYwTNJQstC+qj+u1
oSrDIQsjKpKu9lo6Q/MdiWaeL4WpngqltADVBOyD3CLYmk6lrZshNR9A5S6LUQ8eZYNIgrqfADlw
8//EQFom66qwKiCY/4n1Hs7yoZL6e5zcw+vaoDZIMaTpWU5TgbLdUd1+uC1SS6Xn2eO36CD/Z1EC
+XKpaU68lbER1bE7P/SOnQlGY2HUY3mgJIr5jeznM/JC9mVjK0BlgxHXbRTl0sW11TGLO2hIQBwS
pdPUtezrnVkc5BWUc6ZO83gtV8no11K1GBa+oP4j30TyJRXEPtrycyNjt+4t9q95sXyXyeHr5W38
dgv+WJ2vF971UogOYToINbinHoa6+WqiAAuOZG5ixwrThezLYRmUV7fYbSCJKsSLbsP/vsVt9ddM
9M63Jcy+pV9Giz6w3IuCfOhTlHZ7VCJ+Ah+cHtQOfxizC/RVDcgHeLrwn6ZUFAuFLM4vy/xVBAOg
hx6bWZ7i4YXnoLkrvLqACRaal64XuGFGTfIzc3exocW/SjF0aF354klpinqba6m5N5RUh6CJVp8L
0Pd7PDqrScU+zfKAqAcIGqwstCGPxlSkL7gL7S3cJT7CtIs2blCB+uuxUGMB9eIgDl60lr/Mto5/
NNQBX/ROrB1TGJQ70+YjmZL10JrKS19P5S5SrEUzOP3RxofliAh/eqzMtS6ace+l2VxyJeNBojJb
GXbl7Sw920dTbOzbAKEHMGTlsbCN9xn0IB/s8Zx3dDkIrvwX3p7jVtgNymmKFn3EFQU7fqGPcVTs
QpTHTqRNMUExUxyZpnGbFX28dcW0GpWmXpdiLowXDeJGgMu2RhCoFMBATPO9SfajgiCPAy0WUQM3
xQs9flQqrd2ZIzscPybRDwbb/oHY/i7OKcaHQ9jftQlQTN4rS6FgCaaNzq8piC+mp5jUEOKl2Scv
KYIV3zlirePArRekpdNTXgT9yUdWcol2nvI9d5WjH7XZq4228C5Dx287ORzhO4BsXkVd3Y3azwJM
wmJwq+4CVdPdp2M8bGJfU15BHJzA/5d3kLKzlfAzc4ljSXUEAJ++q+Oap6C2nARfGHTjvJUVQvAt
9Xxbl0N2TF2K2U6ZP3BWxIq5CdJlrRvmSqOU9NBpprca0CD17GLV17axbSPTO9m6+g7uDw2KBknF
ErOSfUy5bBkG+k/HHpIDAmNQ0Mwnl8eYk+TZoYvBUyuFOmPqgmKfG4aLFmhUkmIq1J2tiIPZl9qy
touFF6XNytOzcpUjmXxy7Cg92GzooH0slKZceKoNbmxw/be2RPSzEZ7zFO8j9pXIhJHnrzw2J5Yg
3RsB/VRdYzvG44vRltlTtrf66NI1NgbbyNrgLQA+JyTvtLGTiq38pLjrSrALG/UHDIqVg2/UVHfE
ALRvJv4JxJNiLyb9qVZ3bTxcdDuGSX1RcMVajGKMeNwn7R0ElsCP9/6vNh61TY2b6EE2pVelqxH7
vDF34wXiOM2hLNB4L4WHfFeW7CzF3FRmqttrOynbZdHZHyoTHB0roD58YifUbEp9yA+y0b2ouF7J
rlLY+cGbG9kNcLjlMf5n9r+GUzJ01Pz7hcGZ8lDNPoEc7cbs2q+z/Edo/XBKi+9B6Czxp9MPuUj1
w2SGFkd09rcpNMOm8BcAlr/hJoXVO08RQMFYCEMm8qalvAT1/GLrYbEJi8E49LFtHJwRmiakkQH8
295PIm+Rhx0Zkh4DsFgo28iixL7wXO6QV8Uyjlve+hUY4tJFiBoHjtFBNsdDFnrJMx6gEY93I6ZM
PYiL3at8v9WFqo/JvqrsTFsOqXh1hIOl2fwJYKXZnlrsx+alLLLh4AX9cFDmxlNXaRmiu5h32cGf
G/mukVeo4ISQeEhhLuxA0VZ9j/qZGvftgSQQJnDzVWd1n0WVP+PAYS9KNeE3UM6vWLJy1nbkjYBx
XMXXvPc3U5SckC5XDtVs/igbP0JWRElN0v4J6n71uLci/sfkv59mlq8WaN51Q5rl0I9TdmAD1Cpp
d6j1zNybFgAPWxOc0RyqeZ3RZmtTbVFDQVb0kHvim5HX1jpT45FiRt7golJmr4HmVQf+SuHZ8Ys1
B+Voxxh5tiN0Ic/Zyv+xEGWyZVYI8B+RPh2ispkOVoNiFOlztMPc4kC+ojywl3e3ThyxIcnUQzL7
yImqaK+/pq8b8WuSV2lWdterBL3nfWNw7vOR8QCOr4tlkLtgSNVq2tS2dTFygWZe4CGir4T1QTau
WtaHNoGahWUH2EpIGosizxcQ0+uDiPxvuD1dqhI8YBGUzTLWtRUotKNbtQvVd4+aNRyCSDzGJSi0
/+HszJbcNrqs+0SIwDzckuA81qiSbhCSLWGeE+PT90JSn8t29x9/dF+YQSQSpZJMApnn7L22gQ7k
0IfNsS4oy2uO9bWxleCSjP28FknxVCb5SKqJ9gNqPLDzdjjltGuhwYdgMe3Cxe0BXNZGkpCq4rlO
29C3bVZETZW12xis9BqfLp3X2gSmhW4S8eL7pAf5FsRL4gMHaDahRSaFEg8hOz9cwkrFF87MtkXg
fk8VCuCWLV6mshr9sQpdLvGCdaPr0cqeRbaN2Nlj4BpeIofu6jj1qNCXAtjSXE0tm8B0B7gUujpy
UJ3Ft584q2nhQwhL32hEJ2zB5aC2Ylvl86XCC+g21h4tsrptPcHiwHKbTeRFPCTyJ0SfZGSqA+7o
cLT2GJBuXugrTRXibuE7oQXFuIM3ZPBHjzrUOP4+STRT7xy1Vcgdn+Bgnb9lx1qGKlMe3LM0BM+a
ecoujLP7mFhi79ribAeKfUqj6pDwzDrGQbzr8kTwT9k7YA6IUM2IElsRx5VvmrmcN9hEyDpTwmsa
59U6bRp1w73V3hBLjczLyd7JhVQ3doK5KFFqUo1GiAZxlG0GTyewHuTiJnXD99zEPTfQ+AkdMV55
2N34DjWnIiJ62unPy2N1hen+qwoJz49p6awL10A7wqrbd1WHbqWmfetdrPJCNNER4fbaauyJWOQW
Rk0fpxunE53vhfW1ieJDERkoBDzzRkAsZqHSM3HZZPrabZGSd1m74/sJn7gtn/SywqHQtBv+Z817
282tXWb3m3HQW1wwZrOiicSHOrdPVhTz/1VJkufZ4COnG4eZ4uGWzcR1Wf2f2xh2WjaN5UEzerYG
vUqvktV4Ok9I9zse9HQ21kMF2tCClnXK1PhXMnU5Wv2FnNRDqKYuS6igSbKaCj4IqS6ZpykPP2+4
henkrCxlhhSB+v2cdfd2JtpLrfj7iyn906rqYqO5inFRLFJ/qcD88swEdlbWvLGZOs2tDrvbwrQ8
uOotSYAlVN680xXvYmZRuU414R0tDcl7pcGRSRN3m0I1vwrvMoZaCEc6il+cYgzY/mTW3lV6x6eG
ZGH5EffEdGH6sT/Tbc87ajG082gpZHtBcMFSTRAHJbJrXTfKbbbIy0Laq5f1dFSybt5hrv5Wlpq+
clkW34fhrcwyshwG0qZZ8Gkb1lHDummss51F1h6gPZRXrfljnFiuAOMITjyNrklm1ftpvIHNs1YW
Vu1dYznJyc5U2uPRxfH61i/oDDd95d6ikdQJoxHJTgwokgxq8KskSJ1LPavc9efOxmFtasR8saIa
+tz1Qy/X16IzqpWGAG47Vt4KRprzjONIQyVf+r2XO8uD28LE79Truid/KawJsqS0BeIWzR7GK3Cj
nbX8Usk16os7DRc4g2HQgiSB+Jp6fE5ym9akksYhrT7H3nTzEVYaf32MxXPtRmtlxp8PKLJY6S5l
Oc3s/bny3qdU5xENAG4XztWWeMxvOnYvP5hp18YaqtCyirNbOaI1RA+9DtVR8OcVyPwLq1oPEXIE
0J/peqB0s54GZzwOuXbXw67Z5jyeb7lX4KqwcAzxEIjuYVi+EWp5Bnd37SgvXyHHToSL0eirhm3g
9t6TafW7bOL5U+e1sbFVFZRoHee3SZmMlTd2y9+HpWhR29O2UcsXhP/txjXqzi+V7nta5GJruxWJ
TzmKCyMk2y+NQMQZ5ogqkJ0T/yPY7AezOqBVKmHeVfGATRyvYeq+zaWpvHqJckcnfdKhyl8offRb
XU3YANntcNUisXXTSjtFy1En4uFq58ZwVZXQOtqksOB3ZkYcoXbmDrHOcHzOuYJBydOvcTTr1xz3
mt+CG1rLQ27ax3FKWkJH2hHd+lx/hCb6alHV7UdVDcOqM7ruY8TJv/Jso/+gptsjnAzHj5Bn9gof
I25IdiSrGBDMh1ZMHXIHmpvenHYIWnvjo+1szNp8oD9MQulAhjTOB3KpdgVA0P1g+cHuB2ezPwoN
ALpJbaZC7f/BfodPVCO0L0k7I3o1zOjLEiOwMoK8f6+iCOY/PIG3JlYQdhJ+2nT1m42zeC1UYb1G
XWGA2gir1zjnrjzZ9M0cLyj2Y9tCAIKF8owFjh2gaYYoMC44g2OIdSi0LQ1Z2dw4+s2zh3ob6rhB
cSMSyBM308VLYnOXZGI6l04z7E3ioU9U2euDcFrt2CHLh+xJtLCLeAB/lRvslSkjH89Osv001MZR
IKbc5Lm9rhPLOeAjdHxyFviVcB/DKWmzjYhVtrFx95RN6q4M2/yOQrvZC5Bwi//Dgr1UvDYpoY7J
XH0psTv7iITUdWmSO1aYJzs2zySLaeyCtD/61nhHtfursBUKLyz+Vb0+pKwfEAHn/ljjphjZiHcR
X/A5Gn6/9KlyLPhdVsbkej6d07PlReOucaZ3iIWDbwX2ct8bzW08AHqpsrw+sTtZJQX2Cs3Rxn0B
YGw9wgFcuYY+ridif9fOspVILGM4mEP+bHpfXUfV3wpl+hn17MxNPq+Rsu+UMLk1WcFmwnM+AuyJ
q8qyujc3xPmFKx7xUFNvk5CSrtLoyM4Vg814K659PLjb0Cv0lWNPxKZSv+31M9Z6GEQLjCFx0w8N
/bhfe/nB8qitGz031DiPom0OOhQkZ/w80W5faVn0XjktxoOVMczobbpjFSvaPlLiJx5c/mAm41qb
oATpavML9LJmNyXaEPGLguzA01ygclPjeGWFpnXMZ63fzEVXkMHenCLdSXdloH0wesc13oLOEi+W
opwzJ9taFfpJhUXgo2szLLvGrHyjAMCWEiQkBUGXEmixbfos3unmV73MjS33x9e6L4q1nifDpeMD
T9vRCH1A5Tuna9JTbiBUHaoBl6Q9vI1Zbe/CIBBE1/Tf1LakpGDmm9mOuPeNQX+JKQ3YQQtxD9fr
hi7919wS+IGM7i0MphiFxyqb8fl1DZQGJebJpFTVphSas8kcHvx1B4MhIhcGw84GQ0f02rrbOiM8
slR7j3gbwE6eeZ2rjr4uhJck8uZ7yUraTvo/FB0EmeamkCkDUDq285LrP0aHohm9cFacY/f1yYky
908PT1pCiAFKVowTRXgMWi3F6DSS6T3M3hNMR/so9OlnMxXGLh2Wf5DYbW6TA+1v3cYUPeH63kIv
1rdDMbfHlqxCRHPgboelVpDX7UCpiBJF3qxFao/NTdVVPuCxx76jmthyFBWp4AiquwML4X43ydPy
TIPpidzWNmG+HHj8gL+dkz9Fz9WjGefTznZ+pXXQHPpOoW/SuGsVG8rRINmedB6saVql2nsCctYV
7vR1BdpVixJ7Z0yblCbWM8ybawZDdB2LDhlXAZt2pP34hnWVjJwez1KRbgaBNVxJC26WqIWo3+yU
wnb+CBN6/0SU8iAoZ9+eS2r4AUkbMZhnlSLUKm0N9vnVcKoi4Xd9d6e9Vq0ItcSDqiEwtY3uqZtz
A3lIZWIkE5soPEQhnBwjIzV2Ss0aDMWSD5mn+WZCEwRGLXouM55XMM0UsoEnzxYgiCwDHl8T+EEQ
vXY59FndOYq+19667FVFlQN5IWyuXTn8NOn57vq5Tva1GtE+03i+zUibyDfbYNU01uWIzEFRpmvg
gfipmvYtDho6c8GvYCiKVzXov7O/6wCQt9spDBaiNd/FqkqvNlEuB0Jyw7Vn2xuQPl/Zh8O+zrt5
0zkBm93W/UZaaLafFbJtjKSndWQE8yqvnXBF9A6fq+Y9Ne2Q/VP7sxmIn3KS+dWq0m1afNRlZH4P
anGxm5o4C7i3+fQlzPNyBXOcaMupfCYxq9s6sfNsjNmXsiAFPm6/pqP2FnTiZ5GxTu3C72o8/XLj
pmBF4XV0DsKQvlysnlwN8pEVH9q626l2N3+vY7hsAQG/etaTgFqvSkEpRSm0eqvVhtgkVoEPP/5T
kLJG46oUl6GHTpmrWYJYsIbl6Q0bLW5bX9GP9BHylKTm3Ap+tYs2y3IwEoB9Vu99R+WNT27sEIac
oUGF+osHmdVHj2TDmx2HvXXwTRWD4VfW5K66fP6W8Q9D3Dz7ke5e1oa3HfMqugejaaGYu5ae7cds
nD+cdjxY9hCsTIxzO/jHb4qbx7fFRrpLAoVHlPD2lKO9HQ/e7wpQm1I1wkMRBOVz2KR/wHscV65G
1r1uKKcfDjcIlg9OeQxp9a1A8xOn7PXZ2h25we9ZdaeHNDWvg8vKq6Skti6JrKSkUCCOVQ2+EoRE
1EZV+DEcNG7/bKhi9DfbmZKLr+omCLfSHK/ynSEotzo40tShxFcSND0WniZ+Ir/8ELaVs7dtW1mX
SaVcjZK/qkPejEUsDR/hzLjW8WRdaEsVKxZIyrs3IZizsnRe1kvKuzGr2NVDO9vrVhvdlaRMMJpG
NphiL9NuyKJb6ioeZe0wmZuNPQn+JKLKxQtKAljeWXcWYUCPJ50FaIsSJdLvGKw8RdreRxe15y5s
zll2dhMbCw9W1nXpzMEFz74v7AjmbT0kP1WMYqzWI2p/GuhRks5iE0NhTfpBNNGQon6hkDmRWCsp
1mnCvDlNKW4m6WguPbc+dSRbraSyR00oVH9OlmflIQvKtZUQ/5ZRyF0awz3RQ2GT+7EaDdt8DLyb
rZW/X4YA3gGqlc9h3dAIfZxRjol5lonuv6c2CsH3yYRtBWI6XO5Op1VIpZAbJH50/A7TRwuOn9aa
e5safInNBBZiGZazbJclBPloj1ku26zb3Frus271FzkMSOrqeHT+UjxyREE2T5I10w3wXbM0PbH6
ZN/pNCpZWqhk5UlJrpFDywzKRSQIycPlZxipfsCyH/Gotpy7fNHznzWhZDeI4zxDVP6foBiIj58T
cgfG4sy2a8OSC5GKmbnjLhq1EJDDcgmNVXLGgEzIS4pqrnw7SWkk2ckHq6rppRJTc1QpuzzQrlpw
aaCaf3Oiqd3WcIYPmhVOZMT2Fz578/doUgfKQqp5KbRW3BwxOCt5AhPJh1u1l25E0DF5pEpkbUp/
EoHzTvGSL33vRbs5UWkSjSgmgyIq3o24+ZDhf0mMim82+6+lzlILB3F3zoIv3Pjw40AVWNt2hyMz
0fuUdoDYZpnpXOXZsOyai5W1l1QPuhQzUZDuNE8l2WrhM5gg/6+oeF571fYV5JnP9aKcKkFYyyPp
K1iOpibVn6UD4a+ZvzVWtm+66eQnwrhBl4bGtaRaPGIsZkuQDpeD6Jp0rdj/HlzO/yv6Ihnt+LDk
CcoEctS69umRUE6eWbujhP4iT+A/LKkx4pY6PQLLyznGDv4I6K4H1zk/ONmaU6yjtjFOv7HB/zmE
V03Gju1s22bvOK53D0go2Br6rK295VC+YFNLj1OZ//wcCmMwvfjG15A4TAVSC3NJ9t04TZUj1vzP
lWOrRiu36KwDnfTgrlL5v88ulTrypautnCdPQPZz2QtThvmeGJhAqigfn9I81i/D3As/p4Lq61GT
3DRNS27y3RgboPDdqV7968Rkz8U5tbKtHB/mtDcfU1r24HWBnEj+ENH0nbkK+hnophrGlNf48Z8v
iq0Kv8I/suq68ack0BfjbG0qt2/BLy64+kkfVzUOnIs8W0fB2naU/rWcW/XJ7ZJrvMxKqfcfw75B
GINil12cN21K/PnbegBvL8PNREHpNLYU1nxL1hlBESTWm1Z8kYf8+5z1Tu2e5NHE49Ee3rWs155q
ZCNysBVNeUlaWAIyX40N0XAw2ij0uzFR36Op6Cny0WEzXfsP3SOeJG/7mv+h6FcATeWvaTTl6Geg
gesVYVlDZHyUJXpdOVd1Z6pJXexu5VzLyH9f2i+hKPJStpa/L+1763FpMpb5qyMsmxay42wfc6ma
YIRvaEIuTePa6bRXognSm+eOt3I58qpYe53zDcT5+HGQF+obt6jsKk/x0q4B6DUHebHeIamaBqFu
5Nm4iNIjnkZlFXU48UJKhDfHaK9DPWQfea5FyH+FyxciFGfkjM1mmsf+S8UnzQXp8ec/p9qu/ntq
r7r1v6YOU3eFwVqn+ziqkM91YX1HR2cjFyr/VJfMFmuewg174OkwdBjBul/A5MKvVQ/+qmBN48tJ
8uKAEOk7Hlf7bpnZ3y7GZzod5LSGfahFVsrn1fJn6jjAV/Jqq6Fi19epsg5GRGotVNO9Fgfe3Y2U
bj0E9JfrWd/ZVLp/jrpx9eYy/tpAd1i8Ne1NJWxvRXY8fZQltUTtB4oj86Cv5eGUK/GzRQyoPOI+
Yr306TASgDXj4w4VWriJk83vaXbDctaCSjTqvRmqGa5VHcKzHMRmgquLyIyVQVrGY+LUmES3DYJn
OCbHVdgV8bkZvPxVGTJ1IxKhbORh0Wr4lUNUMHoy5q/AaNwXF/vDciAnmBVVOvp956lo26OlksSD
62b+ECEL77Yx9aN8QNtYnFshvvAkqRHiCf2usrsvtFm5Itg33pI+eedppeDc5Wg5R2itco3JtTzU
BIb7YWqt+C/4Wc/zV33UApb2RkB1vzd5gmXqcWrnaEc2nflsTYR1ZErX/mFwk9GK9l61MrI1Ge+m
44fcddNVofvRQGuSRjPl2vzxRoEKSDgPrZD/NkclumxbCY9EJ2dQ931L6b1dXG6EQ6p7ta5yf/KK
6vT4o0x74SKSZ2NQJJIZRbMZ/sA1F17kUAEVd0O5BI3f8kXWbYmYtmdc2FywGJieofUQRhot0HDx
LdYWW3zeFmcvFeEdmizJSWXU/hg7F5BKlL2XVufuaLBbO1t41XuRFxdqmu2P1kEGUJiKe2uzpj4L
Nsh+bXrdqeixAkijDBFa/b7Vsue+y6mQO9WvwSr2pd7Uv1TqZf98s8yRIyNvBge7uBKCwXNIqPVz
AOIHkIcT3JHJrysQeEKlp5AiEVvJj8HUJ7afDFF3kIf/nIb97Pe0sf3QY+/LIKwh2qhjSkCVMkMF
GwdqJQo74IWaIFX88p0jQsc3NRXkDEgHn+5BcwAc7xFuWuhP/3rHr/d7zCiG6uR6UXYPlXA7s+96
bnNdf1uOWkMtn7GW6NjLdbJVOwQ2EeschbBm03ll0WOBJ0dhUy7ui6iZznmE7sbg83oRbqDsZZiO
ppNzHQOA3PKoQ6PSYba9UBLaytCdWIWomyqqkV4KNSIqB8DjtBL4y3btxH0H8gPOp6ISMSILNH3I
NYS6V4aRrU7k0mKHypyfAUclK9rSdjVNMCTdCfkb7+QL+5pxa1fQRsy/xj7Pji2eRpUt2U6OVaQi
P36AMfb2xYjPRFjrkEkGqBBxGD/nczWdhL03a0G1uBloVqN37ld8PUnF1vWARILCOiKvweXBkHzp
WzCayEuSa2PO0/FzrnynzvPoT8vTXh4iZfL2nVMSNVC6wVNhtFttYAPYLUcxHe8rkYs0AjmSLxhW
qoNhUwj7HENbVYA15EVeJU+4lGxWapHXMEm4FvRDdnP6YuMOJTWu3rjx66rPM5itg4DnS/WqVPN1
23XsuZpBgXBaa8+ZCeYHIM9eyLMRDvFNrivkGbKNzdfLz0v1qL+lyLczxQGF1TlnNLU3ZZwdfAuF
85RpCr7gNEaEsBzKEyMRtVwYJBsr60SyVqLAI7UPt31ITDhNTDMAV2KOZznbW36W/ZSxwX38yLiI
jTWuiXSLRVQphXMdzJ5vjZX+v49Y+yBeoJYinx2xMsXnsiS9b5cqTuS3JdCMljWh74yQGnwHSA19
RaLFcj2oHy9jLtY8ZfvT5/hAB6D3q2qJpfSMkn8aJotyoqHxeV1gNs6uyvVvn0Py3ePHJBvb3EZN
E96F/vNzfyZHCDN/bM+6Ngzvef4rk9TQuSDOwrJDQp5Rbyhio2uwfqxoUHyZjAE98UDNMdgT6jdT
t9dJOE1FvW3NCZD3cpjGARE8sVZfK00Pv0zuligM44uBa+YM0LvZTQKoh0R38cB+fdwIHrHSoTUK
+PDuW17q9vmRa2dZ06HPRljHS9Q5igO++1SrfM0M45eZ0rWfhEO+ixdvb9yY8Z0kj00szbz2wmrB
lfT7rFEnyT3gEyrnZhnUm94zur85HJFb9VstxKQhHY7tYnOU7+SLvLc3+dc8nJyNQq37OGqGfhGZ
q+CzAqSZ59E36VsSaHVYp/V/pENPZSAO7OeEutkORNxJtEngh9zdX0xAkYcxRKqWLhbocTGuCWNd
IBN8kSPU8Yu1ze73AAH3GJeh8U5Bbwin8UdijMBR+ftd2gKYT0OznrbcYhdhXeiE098m9GJWLmZI
t0htJvHcwp1YF5ZJ3TQM+/SQXzvsyLfZNdk8okL4I6WgjPcj+gZVsdpQc+pPmCkiXxkJ6g2ABbE6
0ZqXiEX93pttWruTZr9NnfVczWN6dgV78EQf2pvudP1CFlN35pL+Ll/+pxNyLLegLNIht7du4cHX
NFSxitRp2SZzKMfkO/miTLN6zkJTRWhecLenmfWeLHp0x/5PPG2qamuliuO7zLQd+04cYwc1l5wh
xxzCHtbWIitXnOBraBrTt6DPrk0bDa9KmMcnXGujj+Fw/gaP+DHuLgKRtFV+j7vMF8t8exnPl/EE
euohdwQoCy9MVojAnGsFXPfdzL5gmjG+RENsQQgAyOpkCv5QvSdrGjrfzloO1dF7UquwmN+pedg+
8dzY0WT4o16HL0QlehnsoIbKuehwKB5Q03gIY5RRhHR1XfuMKW6mqlcBrLX07yUZ4s9Nmzt/Gxe5
+hiPVa4fenTpdmETaOJ5a7Kh1K+uQnT7srrWB4HWMRy+5UYNHEYvh7vZqf1+shtlT6A9oWOOxZ9u
QIlJ7aS9ofCyj7lrXaEcDyTkjWBLDcAHcozGGwtoo60gXagpEQxmpfxp8MkSr44hrGd9YJHWdeLh
LkWYoZ4mVUnWcnua5UGzbebO5N+KfSitP8hzRZaf5aGTu1vNarwLUfEvGt/Fc1t5iS9zyUE6sHKi
JVuktJQAKNJoKofwTS2dJzet4x+qPi5pBaN107Iy/u0Uw+E17UNdGBs2QYTyOGSIrdXMrFYwYZSD
prrJs3xpvLOlGsinmjJ97rygOtla/0OekkOWI5ZWB5YTGZ0d6YBzSDqNuMOM+V2OyTRuTDU/NK12
8Z6AXPFSQLzxOFHNgLIyXFxaEZVKsu1jbC7xCkRxfCxVfM9hqllPn+/mvHL9aKysp5AlrE+swHxM
pvwaa1YONMUDuK07iY85u7gnevr7xcMSUCmhfZXjC5J2rXtNALCLFWmcpNrT1AMtiDKj3gamZ3zx
FmH8csf5nJGF4+8ZRtmYX9KyfMzQabKsylY99XmB2lo6xu2/vbKTHraal6dImTv1TOhP66hUrQKS
22djCg9h139tZsu4QtY0r0lRcYKk55+gY7p9HQtiHtz+J3yY/tISzyhsQyk3maL0a5ddFLQCHYzl
EtIoNAJJtBz2YdLgGHMM404+t3nXl5cpIDwxqXgsi5gkHHhFCGc6vcGRwTz5Eos62BauCQxmuUKO
Bcpo4lwvjpkZIIMER8H2MqDUu3MXJiHVJ35bxVFW+aQGZzkmEYUSW1i1o9hQmp7WckwnZ8XMbbP+
kfbiuxuTqqfE/HtkRByEsMMAfOWBLw8VOtYUo0zu7VYEoHZWymOrE3beAIZbY3AgybIlLucWB+Sh
y4BPGhY0Bere3T9ONyOId1B8Of5svNS6t5FrBCXp26fPsc+qbbnMa/tFVirLtqRc/D7+XFvI6/qq
Ic1H1dy7vHdpnnK1ptm5mMudrPQGEy9lxfdJ3s0mK7rJs3JuFFXmXgQC7iwyBfQpNGArrzlHJl5g
+ZIvhykKvDUgzMH/PDHaefuYovXjvOk76ACDPnSgsaZNF3jNU5QqtBAet8yojukdt6ylDUKdjsjT
i9e5NOwtHkrHN5b9OG2F+jI17ddu2ci3y0tezyurbSsIfsyPNLIGUCXtEr1TcO+g+48AE9znOfv9
To4ly9i4jCWDVW5HJIh/1C2a4NYbo6NVe9ELMaL1GQH617weoxfHEtfBUkm4HgbumSQSTxeVRkM/
KCEftQAFKK7ibb1s7TXHtUGtROQE/PNQQmGx+DubaaSv6Qn8Fr2SruhO9E/dQhpmNwVsCciOLw8T
vOIvIAPodGQA1har/O9kdRPVhSeyuSPRly+VhebNp1FF9O/yIJaPZPJoOE3f/ydLT2dFne17rM3u
rVai9A2B0wOOYNkVIYMT8Wjekq/d0fjbWIpGt3NhJZB/8bhIaN3/6qIpLLRT3yx/wRrgi1xbhkiJ
DvJQgl/JN/l9KM9G0z8OU4JwHpNTXUEZFSbveWPWfuXCTITFP33YZbvK4mZ+VxXLwZ+E7kQZ43xr
anN4yBV2l15lNM/lSIFG8yCvmiQi/yjZYvKIIX+zwhOqmGDzrPLZm1gZeMsJD/OqQiaO/BVneM9X
chg+5G9Y9rN6dWZM5FgU3uCB//vcxMyoGclDjB2amVZL96XClGhWBVZ9uZgfohCR+9yrB8ngknN6
Erf/xzF3aeTIKVFvi10/oHOM/DnWoDHn9Y0ah3uzli6UfJfGFLGLBG3ev06QsH7pgJOcPsdLlGYn
c0r2OcwMWUuVFVTLaI8Qd2krLGXbJEVZBuV72MtCbaK73R4dj7GWF0xKp93yyTjORVodIXoPay1L
waPbYXSwFGG9FIGuHdi3wJej4fxSlrb1Aum0UvMaNBAjPLd/JAj3QrgEP2Kb4C4CZKIBQKgaF96F
Bnd2yZKh9p2CPoqQn3+h82+8rGXtqo4vdDbBdnEkl7JyXKTqY1wOjfLr+s8xOU1e9dfPkHMHlFWP
HwRGZ4MO5466FuVuXPwxsA1fjZZoaHwO4YnP5rzJTYIzlhm9a9weNbFGExtcaeNFvsRlM17C5UUe
UvveJRby8xEN6MpERA4E8Vi1OYqUYWqe+uV+GKCSi4bpbi7APTnMiJs7010sp/8zYtTuDjgDZWJs
TqyQCDRaP+ovalUZewdb5kqWZ2QVRr6MVoBVJ+mOweR90YYpOlUmBb0i9h5xFLILqDuZH9Acv8rH
h3yJsUllVvt7SD56/rrwsV1dDlu9PQq9QZiWK+N9bOrprrcl9kA0FVs5Zg/adMd2gP0mFWznlnmP
tq2DssYAAXfVmx/jRHZEHLFgr1WNnJG4PLKvijeyBrWMa13xezx1sniDw3r+9s/5cjxnlX9HI5es
0kg9iywyX8aw1y7KhG5eVr1txYTQ5znZGQCc/qaysHwUzRt62MBuxq2sgs81dS+FiDtRIKcUNcQz
v2+PiLWi6+PIEktd0IYprixrIbfOnh+36lYVb1CP1SeQmeSsfr6jEg7YvN6MpFJSkZyG9Txq6kec
FV+1RE9+2f1XtcsWiQcyuSJLjO+DjoIjGy37te1KxS+JVbkqClq9cfaSRWlg0E8Na7TpPUISF6fr
L/4yKfu10k4v7TwjVes16z3ykmBLjAWmeHlIiorvdW57kGfNwYG1nLv6pa5K633Rvld54z33bqS/
9gQnyotQqua3PLS+yWvwP81Hteq7tYVv4+pFsBqdPLiyla39fiAtt9UDBPNyUBUQ3JO0uckj+QLL
jzLacoVrjKc66ZXj57g55joNaXQSDVp5C9n4Nl6S5uvY8m7yXUj6TDyx6fsct4Th7MkGTVZyDHmo
d9OWF/lDarehlxHGd8rTU80ycNGeKFm2/0QN5+opnVz1NLpavYPn/9E0LqCuaTCbc6JkWCp6pWvO
Xeg9TqcDTUlfjpkJht1tiJrDn6a+Ah/iD7pqHjsloBCZ9Gp6erzNlrdD76Un+U6+WAOS5vXjOBxn
vsHLpMco6QSa05jHYLb5dWfvVC+9ffkMQQZHmFL89N9HHo+c6lcfT8nTRFxltGayPJJPlf/P5QrN
+n2cCgIa2ia6eRlA2mSmcysPG0WLKCpyAhNNdUxMdDnmbIV72iKrOQdkX8wDCcCPa8u0RTSkz7vP
y+SJTIVLaUf5mjjVESG6Ot7lixFRfR4gRInlPvE5bnXhgeaHcw6VRfERhhAiPy+Vk+WlTpK+y6um
5VYk3/11qUMHB4RaCidSXuoKbTqUfONY1nkGJXHFoWuQJIfHoaKVt4DkHnlkCc185jcHKOWpIU3W
ynwulxdSE7qKVbqc5SKdIwEh0tfynJyFgu8Fi4B7lkcqDPqTqndIGJer5VWpNf3KcUhSejAPg8Ts
NQ7ePAHGSOKTKElmL/Cj5Dk5QlgFNqD/y/ysHwIctvG4dxDsbOxhsLb6ksdmB+6EqaX6++HnWTlZ
nlWXye4y+fPs57XakuWmuDp6pNqwttYs9Ld/Xft5+PnnRiFK6Vp3dslSra4zlT2g0FatLEc7k1Ns
hcBqWQ7mlCPND86t17oXd8EpmIllHYkWS1eGLFZXXp2swe9M+wH67pPp/DCMothrLh0pSYzUpm8w
jpSPLg3/PhxH3zvCBj8+Z0saZRh9/9dsOTz233FeBI/ZZuQaGxiGfKIXznPill/w6DzXlbfQieL6
LcQfIIftLtUvYF/rleiq6gvacGc3BV5L9FBXflHyyF4/fkb+zWlIeDaBWiWgNPi0CxOnhSXM5Epc
B4kRg2a9mTOrVmD35U8re5GUz0LT3/owaj7qOKXeXQ3pXaECu28oCB+cv67W/rr6vxg7ryXHdSVd
PxEj6M2tvEpSeds3jLb03vPpzwewVqtX7z1z5oZFAAm5kkgg8zd2OeY/3fEpTwvzl5gdI0b2Hgek
GefSSe4zaGuHoXc+ZwcaNEe/LZ80a8Avxw/BMDr++OFomDCZuvqzgbXHpRa9/BHTqFmrvR9cyb4o
6Ia+tyNGR4MK0GewKGI0JLpuNTNX9qigezetCSbLiY15H5pGe6eyzdo0bZI+J9ObB8xsFWtt/AMV
gRWgV+WrEynBRmQ9b/NeN0+YGHbbpAyLd9NtT27jAzfErAqNqvEZSZtyX+GFDXsZO5EYNAFQyCQ+
2sCsqdmV4SlOsCMRSKdUi5x7MMH6/XgT4T+HBpLX0q2Xz6EzF6elD1nefj03/Fjk6DLTRNekGBAP
SeS8aoRdZAfoWSoXV4nML4Gn/ZIn+KktJ2BSfmmqanwRJ//nGDF9FrP+9Tj/Of13jDpl294Ig0fL
d3rU1cJ3LR7YM6NR+dywy0LCO36ULTuBJRQ7dn5j6nH+TAaZZQN0sY3rj/0FwHmyMRIsmoQnY+H2
3ZPvQNIUV4SYst3T7zGKzcuYxOLJMY15svV7HvIb4FPGqDhZWZXsc58UEmgK88Wem1u5KZtLP1yX
OEvcJZRXLgUyZesALcJvKuoj5GaaVyTLVrNgH6bFCN6iIPkaizPQs59nsk+OyjhkD/6X0eujkNSB
vBRO7XGCNI4mh/bRew4JUz2qD2Y0aB+N8VDFavsehop59CeeWUZVU/eGV3tEXkLvb4MUGqLsp3DT
oGJZ62cdx+znFn7W4HkRSlG19ugNmG7bRdfcW3qtIDuYq1gbqOVHUGqoguDv1BS9skWmd956XVkf
ZI2ZesdxqEm09rgK3FV9lS2l6BBo3RImK9YijGW28TTb2OfUCJ4sYbOHOHTiZmtVCQ0Bwyz2BVrP
//PZ/x7nppp6Mn1/7TRGsSeX8X9/pEbFvj1EpAjZwOauwVdk3aC2tivaBmutFIbiqpnws5AQiyDM
+r18/3rY3iu9Uj2mQ9rdI674zdXc9mxU1DkNtdHOcHW/yQKPLOIEqn0MNQPKoKj5lILZaoAw2cly
D+KN3SoEbLWHqgBU01TznSyzSbSqPAN9XdxC87Hxw+j+HJVu9TJOa8zt1KMuLKy0PM0ia6xYyXiR
bUchB6DCE9ulTkFCFP+qA3bOwUUeCn8OLqRK1mrgoUjzu38gwX3QjJrKRtScZ7EYreS6tIgPvaLZ
J9klD1rb9y3W52qwcQrsHB0HqCkmbfWTqfGZkcZAb6/Sy3utC1voJbXzTYH80iu+/aOfnvRcf5Sf
K+xhcmNePC0fc2Rpd2znuseiB1IEWeB7pevzKrc7QQMDL+3trjX4JtaFD5H2SxbeZdFehfWvr3y1
TtaVXYCZLf8p4l9jMBXGo7rwzrJUj5Ffs/HVxN5bfv+id47xOte1vgXjiJ9qyaVoiBqDwrquvAND
O+FsmX3VXKRDS5g7yDxma6uwmjt3iJzpuX22qgFVlNBnIWzaarBvkBxdS8lAKR4o+9IqH9f9FO6g
+XdndZoL65L0FSRSWd5BFQHKGzuCgzFnNUt6z7iXh8Gvu7vZ/J6NcPSXfnRRX3N9dOHRF+YSpYpV
p1EAKbv2NW3sHgqK3UX1S2reqfrA191IrPAQhk0JkxKBPEMc5LAciAScXIVjtS6RytxLX6+m07WD
bgB/nwTSVPaVXs/tMdIo00ioKvjj+8zxrLMMibBsuxscpEPEBByFgJ5LIBHqdO3dsr2f5hrIhjnE
82sVHes28ZodvrHTcW7yLS5DPZKNMxuVVjtnkCLONeLM5ymFS6p13jOOWcMeNuPYrGSfDLElvCKr
/egwds7TJJM0uuLoN64xIfshlKw9KzFuLHu460VaptKxwom1BJmY9eh44Vp+EuIT8xGaXUQDZZf8
rES/VyE+du36Hf93fwR60SYdvMYTg0/d75v5NvEF1Y4X8bslXsM4KvEKH6ABNSigONq9zNjEEfXZ
Ebt2zcbi858WVYBmGxUiO8+S5c620SNQugxfKNHMsrQ9ASw5Le9c9ScIF6F/lJrdmKPdL7CFTO8v
MgfTaXACQlJhh8VI1PPxLM1apz98AgbEeKuBcZL5Gf5VSOn3dSisgYqLHbYQLeXpGM/JxjV6kHxi
xCn74iLPrgfZB/BY9UijiSAVzvPu80fehN6H7FweE0UV1K1dPAxk518PJ5ueeAq1M9chCdPTNWzq
qvoYQX+I9prwhI019Waw9VE/CoOKbV7oVLrvc7SvyMf+/jtwIxDt6fPv73EX/TfEcXg9+oFUtbsg
1fsMlGSU5d5mAaKTFHAOfaA1ZDlY48lAZPe9i9ea2wXOHoiBAAjORNnjEssVnDebQkpZw/gKdd01
Lpj2BkiNPny19fRLpDvDrtPb/tSOSX+CrVn5SMVlJfSgEteYYdbQwUU/WJ5dD4pPYdV2psO167+F
yT4AQD24sClekEgSSaQXPpd2ALJr2bwe8nxquTdE22uXhC6h3ODfpk0BFaaOkYICv9QFpn1E0gKU
g89/ITY9a21WEOrsybecjd5Sv2u9X4uhbzjX4dbNFHWTdSMmRUjXqcZo3/Vq2j7ORqHeqPmcrOSg
7PMSE/KK64Z72awm9R0PK5f69Ox1w4JR1QN/a/nQbCxDzTEdQrdApuG6EDBZhkr4JTdwBgzc8hwO
Q0ViTAGjbOBm5weTv7Jsx9rLG3KAIvShmpO36436ej/+9+C1vxrqnU/h66aHnLkwRAxE2y46Xhmf
/BFSahc5Ku3JSXP/OdqJ5nWuHEXD6GkOyvarjkUG9Ek453L5xeqbtFkwPY4K4pVBFP+IJ4xq634Y
T8HI1uHcD3Fya+EmuGalePQK7D/VxodYGo0fnYDfurpj4HsIASJo/Pagxu18j/nWTPo0VL+ISf7Q
nzSNDLTMrw6+M1/GUIFlLLIgv1OzoZt+G32UkmSXPASxWEpnM6Y2RjncJt6wiUr8ValQftJSBsoq
loXfiFwbjLqCCUTjFreG0yxh8l0GQxwgFTz/R5hSjtptJQCXPrqUzvggbznxmAhDM/+HbMlDQsp1
25VCEVmYVcq+GpfVlaPq2c2n46W5LU3sY3wo6ksqWb6JOMzfsjjTb0KZHcoQWNrOLgns6/uMI0M5
Fyaqf+IjMevJ2/iK427kPRwG3B0QCcwH+ckvN+zcg17kkn/dyQh51y7MKDyAwjGW27zsGzQWhTUC
j9cVgd66JdqImk71udaSed8jV3ILPoN6ljAQ92NgWcnUe/u0cn/KG0PXT4eaMvtJtpZ1QBuPf/TJ
ZQDsz3o9mGwqHmqIhRAgVoZZu3gKDfZxsrmjca/t39wC82gBCPhvEXjY9W8QV/6IaBqhI2q1KHWJ
ZU0UK+650NSjESUsaeTbzOf40KRocF/fZpmBU/I6IJ3XPrgx4d5yfOxgxNIn4V53nN0Y3rDSfhuG
vH7RJzLsMM0ph3RNfUftFowf1g9k0aYV/Kzxx9S4fMPsFnYTBq6k31z7wEc6PrT8w5YQ4Zip5t53
+dCDrouigws3wbCDVZFE75mOoCNedu1NzQ/yxq6CZufgIIo0X9Y/92E/njI8uVZVPPfPNdrbj3OA
BWoR+e3aT9tzo7XTXWMlHuR8ddrYJt+2IDbThxqO202nAU7JY7WCadkeZJ0IGfrPiFZENP+3iKTL
KnQMuj8ew5vLdqviFLcGc5HsXS1O17kNxwWwrF/fKfFHNzkw4pIJWqwfxuZhGe1gU2/MKtllekEa
rzWNNwWl0HUc2NFZ91LzzaT4lE1F9zIBTb8jm/ZdRhVB6e0to2MSb4G3Np1wSGRJVwT4CMhTu1f4
2mPzBMdFeAugnbHrI8FNF2LjaqF4my4oEX4RzSt+WaqQp5rlIXCVmOvrQN0BcbZImm18x8s23gBD
OE2No2MNHoBuUCSQnfOAdSNmOJCUhSAIZjhYLiI5mJsvhtb1RzQyULl3gvJtyEHeFFM6HcK8K9/U
GFycFhnqrRwNLeib8/AKb9G96037vXMjfGowP1ipFT6hthJ6Xy1fvzGtDC/VbPiYvDT91WjzOyZz
1vvcRh0rT7N9DNnA7ADShhc31+yjm6vqIeqHAQqJkW5UWAYxPpc76ZYlTbL0NOeqKvrQPmCNmAfN
Z3sQNT0ZKPts7CaWebLPtwf0JHS920moRJuCSdFbi4W04/rnOZr981TpwQY6rbJGKMLu2e1mylkO
Zzpq4kiPrifV/YISnHN3PdRWnWzsAQsX2ed27KzAL4RnjOG10zUOFfP5lMctYnPMT1M7XBW+Ozf6
2o9RJQnUPr50drmtyMrcIXpk3cmzYaiTPbtYV4jMffZ5pd7f1LH1Y4qstY6E9AvZDFxE5shEr8ob
37sJiVSzt9SjKYTZPVQEEf56+gTviEqxrB/LwrIR63t+CsG9bFlapG7wivF2sqhcjyDGMyX+JUvS
WDh+pTrmXDRxkGdqq777mdceQvJ/7Z4denhQG+9b5LSfEa1aTTukuth7es1wSNhCsmAcIFnYxUQ1
e9D2EZjMy9JEW568bVHUGxmTl05zb9ctzjoZ1tm573AHRqBuDO3sI58yC8GDeTzVyWC/liMqmkmT
fUCinQ7zgJiPqWOoQflpXEHXaQ6zwdSpCSBtIkNaL20ylXyNfN14Mn3tYzIt/XXM5xen0bFc7+MT
P8DgI0l8fZMADrlYY+qcZj/Xqd6gsqV6hunhQWpXCliysas2Y4glc9EaN11eG4CwoPWeuUwk26Az
KHvLGFOv7TPMmWHPpXCGJqAih6SbEUTv4pl142f24pqvIOWcoO8HWPrsq8+ThXKYE29R2OqPdsrv
aD87agRSIsG2xiycy9IJHQJTcWJ2CRShVYm1z0WaeAz8RE2jfgN2EN0mHZlz2V2qEMe03ul3sikn
hVpTr61+dNdy85Q7leJ6q5H/yY5sW3ecU+0p5RL/lNZ8MIWJHIoA6H6xK+Npwh3yj/5G3Kf/HT+z
E96kvbf0T6gVxfleT3zI/XKXm4o9cP77gPq32PrKI8wNCC+YbezgpyG3a/cvHZSVGx/NsY18Kq31
j4MzDy8oVFZ/9Iv4kJqIwE43l7xm02745oPluOFTaU5HeWVvTQ/qXOcAGqWG/4Z+dM+ek12GXabJ
wyfICq14UESalcLNwkGmjQBUK6aDmk7aUNAaAMsumD85LA92mlsA5TO9+uaXjn+s0D7YOFk27D0h
cDCH+JRPtQUuNHHgT5Vu+pDgL9kaHdQ/0ZVqFUUy1j4yXkWrWa/Lm5REwfnve4xsI8ymkQCqUdv0
lXin6o2yHqJav0U/FMlFLSYtbRkATJRuOECnxdZ5rK2n1GrHR9/lV0Vjhjh/k6j699wxg0vUFc16
qnEYlM3rIaH4f5FN/G3R9ADbuEfZaYAo4PJJWGzNdxWVpCM1mTdnjFJ+KFW8twVsLlfC/F71HDYy
AgNcKPq3zu5UdPGBfEiQ6PVQpy2Ijdr5eu2SZxjkjBe0N8aLbaSoGJrmEoESyFNo2vi5ldmx1Zrp
Y4QVtwFa7F6armebqaGmH+Vq9uqb6jsmcvYPKlYUNsKzrjRvmqE0j9VYt5QWg19FEKcn2VVg6XbX
jvluFgGyy7Z8dRcnSrbJw85Asm5otsFYJrhKWMFa4mHLWcV1Lp7sIx5VzTlC5MBdGfkPBbFwrdac
B7YezrGKnG43jw2+jGl5ksh14GTdyhbFASTcuMIG4W2SN5BEA+OlVnVE82gZVOyXFvJO340QqZ7R
nxDckoCfht3salTjUxjq+uMUAfN1c13gikGroYZ5rBHQAlhMMxq7aKOlbnQjfwBikjVZqFWYLnrD
Qwhwb/bs4sSG6rw4BJP14pWG4RlZnuyukxm+QdshFSl07fj05CekO/60Njxl3F8/VqscgSi7873s
QuwnuAkS5A6nJq5I3YLayXEeATltVdthcsoPpZk/PMVoH8Ja0+8c7gQr2Y92IvrgftjetLGdvzf9
xRnK6sNxn3sdj+swTab31OClK5BELtB9/RfksZZ+K6nMIzUGNBpiZzMWan2bj+BjX+VlJUCcQqIf
lKhw2KYhfwEKQvZIZESsad5unuJw/ddAXqKw1NdqfZADuucHB9/yzRsdfbUxqF5k/cZK1+FEQ+6L
GUHvsnpBknK+1TTgLiLzbZsPWuDiU8VPr9gPBi4ljVZp901VpUJNN/tZY/WQBeYvVRlebL557yN6
K8hO6um9h1bToTVM44hHQHw7pNi+YNKh3I05mlQWyhgXCqvNuRyqF7aHiLIqZuhv5qa2tj22eI/y
oJFVsJPYvmR5h0im64cHN7L05AKSQ9ubmfsAXUO9k9/IOLUf+Pqp5Fr5Doox2QLy5j3O2rwNhmxX
W1z5J0fBcnhkbakluX2Tow61080wf4G09GPwM/uHCB3MJlsXYWJX3zD4SY49qbDbQotfraoMlhau
r8Wt7B/FoFWHrz71wqPsT4ARays7+VEb5lvtTQ6pGA4G91BYlOJ0ALQ4BSqfMzdQOeimfTcDcFKr
jY5n6qZAq2a3wJEWGp6T1K+4qVebyGMJJP+RTjv92byOyoKegR3fuh+Ds54nvN1/fYNQ6TY2gHdR
Dfr3QK6Xt70X1Kdrf5O79Uk8hjfVxa6aMbXrO8u4jOKQ1aWCsmlMwSKFQ/JH3xLTONkhmJQPOSAP
iZwhT5GFyNd57JTbru4/HzDaY04OKig0rPmb01nmwRcKR2HfoDApfo5R6GAO5amwVho3fFHDaS/7
Sd9TtMLDayebKHXdxHlSP+NBkF7k9NoJXhcBAa8MLuqgh87HFHpPHhClEu/lU+KXxYkteoB0kasC
9O07oAis1CPQq4y3pA/KlTz9o71M+GPMc1V9ZRhlcUBS071zlPZefi+TsHPvgLzda5gwnsd4yBDv
Q8wuy8ry0ow5O6G6XruVZT3jrNk8lM6MQjgUjakK1BublNracNXyzUcReNti8bCXk7pfege4YD5J
DHOse9Z9lUCG9HtKvN1k3f8eC/zCXlo8AjsSLbwdSqijba0kN8inGyQetBtQ4BY6t2PwGGfZbSp5
aJUzHw0fqLLXzc29W6HsYM542r0raJ42KAre+rM13sd21nMJDz8UM5nuZdfSn3T7hi3hJaSgtvTz
VuMNV3vyQQiAXJYaTTjkN1rvHzD2Ut6tOUm3cR4XZw9B1AsK9eXGpNj81TIRyA0zoAQtvDnP4JWy
G3EP3A61vWEpuEZkLspqph79cF3lwOrKPy7LoNYxvC2LOf+mzcOndkL9b6v3qC8ZZlse/tiqRuRm
R/M0t2yMbspRhwlq5dbZiBGj1tT4Vl6iqNHFZ7WY3uQlSnYVqgYJilzrciXT7Li6DF1zrmP9QILN
+GjnqCNx1QS3buHVJ2ZjsAPh8RXzww+5EfgdWoGeRUU9+gxtfD/YjUYSvqI1fw31+so5z0byU66I
MKgOlmWRYyq3sPCdw3WlJJdLk61BT5kS2PW/GSul8lwFfnInOSyStVI7Rr11Jq8ApQuvpcy1W0Vp
3UPt60DmnKBCqhlDpm3YOODmykHpb5A++jIN/FfDsOufJl+Pn1zgg5ndAzII+ydxb12nc+TuZdNL
VJwFp+CrbMk5TdG8TvEUX+QkL/NbxOayeEM5U8U+Zla35KWDSzvDcSFrgXunKLnKgxyQZ6TtwrOd
ZTC6Jm9a+Vas/+i3gVhnmXGF6F9vuA+lCYfV9QBRzSqWdGnKssgc8nSb1KDUcRV6hiEUfP/XCWYe
oexhp7GcuGXlvFlpti87vNm52lgPidsCD8RrfTv4bfithsfbtTgoWNT9LZYUN7qFuGpnjj/luJxo
o4+1Lhs9vUOo9+iwNnx0gqF70oR0qvz9z9wLS2xhVordFG/dLCBfHWIFcrRIkTe124wLwBhFL4Vq
btscPBIkPJhn4b7u8cg1htb70MOlW0WGda8m6Wc30bPiY9TmawMyaC+NuHKwV+ieaUgFBNmITJQ0
YUn0sS5HJB/9n0bg10hT4lX0sPDMra4ASGdDyMEm9YubIriQsMO5dXQuZQAAAemitfnsNu0vBJKn
r5bmk4EZ3xrMlA4z1cNLMYBW30/0ddyOEpLnzxPYJBiTYXGRKDXZRLe5uEiU2lwjLiZH2Zvquy5O
so1pYd806Gp3cvCUfcpi5b7iOZXnqO6WppY44xcZVnjf1BkMzFyiMSuSr/yrPqjwas9R1GO1qHfx
IaxVxBv9djzYpjY+DPCB5I5CHlIvsTZ6ZZW7WvBrEY6eyPJ+RtSmzcZDROT2VKLUyD4kdKpn9J7z
B8NEm6QxoubCeit+tl2khoVYCA4r5q7p0nbfzGBJQtvauax6IKr03TnOauTrertBa0gklAtduwXD
Fj4lJnsA30eeazHinRplE9SYwsjRSIwGCqPSwzc13OBpboLtXNnJ/WQ3+THxyXm/UqlPDmGKWIyh
4lawQFILxP6oWdB2JG1JtpFP/ac99+amm1FphgvuAoCEixuUClqnGcpOsikhkBZ2R/gMPMmezCsR
tBTxsYi3NGwhrvEyxG3/a7yR5ckqCrEDrYWFa+8Y+kbJm5mEhTf1uwVDXSRDRFpU1Hi1SDnPaT6d
cQuU+9tc9dJDSWVrHYntrtE6ObwM5yx3wHLP6+QzriRVei/jLcwCWbCY9sFG2vZEQfkDgSWBIVar
57jCy9YrQNAi0djgwTgl9TZXtXltN6zllpegZ/YMDYNViswwouMEYw4BAK54m4At/AOmQPWDiwjJ
bZ86AtrG61b8aGnKQRkmI5TM2tQwpfe1UcPdFwvLscaQwstMYxtFHrmZ3+tLecavKD/5ngmXnXXn
suRcpk3NUU9mmwpfEyE/xqfZTgG04bkZdyaK6JSz6fvjUAyogOVes4RcB6YRhasV33/jbKbmNz+j
1i1rIoUVtAsMoos0xPvFgKz5OzmEUTicdDp+NCzRsloihz1RPJUDnobJ1s/CTSucjrG8uUMBxNwP
FtQH+Q9rsde9jYvoHr6Lg7qlU+5QErSWf50CsnOdhVN5HJIxuJ9CTESGafoRqgoy62INH6Hob2z0
PEOs+S2KwUp9A5M4wbRgkx/yBdnEKkXkv/IAC4tUDjfUFJfha3JARlfZrK5dZMaW7cEUKvWp57Yp
n/aPHQOuLKwIIsRv5EtxzRXWKTG28ogCu3ml7EwbYTl0VcUW2xm/g3tis4u5p2bBUQ4q+xXFmWA7
pk18HBAh3MZCd0dCstLUDS5gbjdDVaLAIJuKUm9kRArY33UzoR0bmbfyMFT9r5z0xeHapYKNug2m
MD5CrXyX/XmmwSGwa2HoG1zcKgsv8gxxr3lrZghHXfvkgKlb0bosy2mX5kF20qP+/fqdbjJk6xCC
e4/EDyFCpxySquRkQ5jh16v07glly4R6ekERyEd7d2Q3/9NGXLwY/Z+RBSVPHdzkZTBya6sXRnNW
NaCijenN2KyjCaAZE4IWrh0vmDEP2ajLHNevElAmYWQ+7mlZjpoHRNlxlXalvcufEMAPwfoW3V02
RN9MMxJL9TA9opTRb2SzBamzyYPSPcim4ys/HHeK7mQrf5o9Cy9CmRaZe4ShWhthnszQMT8Tuklz
URjoy90bxpDU60poJ2VaH91IZSXKiPm6C/WdKqBjkq0gGQ3ybDlUFi7aSvQs+69hiu7XWyOvaghe
RXOLp/12KWT81UyD+jCYXrbusyZ44oISrykZTF+QzrtMTdhAeh3ClQNs6udsjL9SfhpvGKcXEF2V
iAJP6+wRN21vjMQz8U/DKU0vlWxnD/XPtMu99GhnpE4Tq/7a69M4fJ0BxqMQBTtSoCtYRn4ers0i
mkgUy3buT7iKsMP4b3GyT++2KCgEF3mdssXFCsq5zgWwdFfywnS9gMlR2Qy8QN9iBvEZch1oLNRD
NPMuqKZi60OV3aBEmy+cZ3kWR3dK5JR3124uQ3+GKjPx/4R2Vlr9Edqm0T0Y0FtMUaeHpFfU3eBa
+VmZh+kmVFuf+zaWCF1b6BtKvP1L3w/damZF9q3lEr+Qi3xLWxl2XqJwO3538Zd7q4fKXHe1i1sA
SUE8HSp7HYIv+KYgzJEOJCFrwIc7P+r9o17o5iObYvbUIgI+03dU8oenxCu7o+fPCEDrnfHemdRG
RMAUwzjFo6O8RQdPvzg21zLg5MrZ5aJ5UQTQ6Hro2o+umbLztUee/REKq2uD79i4vvaRpdo41ATv
o7opd50HWMWy8/mpx9vx3kOjEzjz/DSozvRUNlbPzlMbb2TTLpXwqLO2ARUYttXa6F81fagf5aAp
9iJjSrZbNlm1cYGbrW9LqN+i06nAP5KDtcOarM2CE4BezCtJeN0i4YWwcxS36APjXw03laS3aM1a
xEGExPPQHeYk+SH7l4OchWFOsZ7nxGRVpeY3BZiplV2wBXR1r7vr+EVuYNj0b4hZg0IKrF9psrYU
Nf+FCjniMf786nmmTiKoNm+B6eHrHqv9dkl/zaQjc3+TCCcrb6hchNlB28aeN71TkEc0HmfOU9xF
07sbbzMRNTlYri9RotskU/LvKCWqlD8f63fU3CPlLR/rn2eso3DjZ/AclWnjZkjnzmNsPnZFHO/R
S4ZyIJozYKHHHqY6jrDzJep7Ws6EsZpmlys8a2CLK3iY44Gr68dADIfB0N9qfXsj5y8zigYTHzh2
uxQlS2ZMm6HHA2fhUY8FqJeyxzQnGUdy+DH5HiH9XmDpLpfAQPfRp0GJWw6nYjj0w89hMj6wKMVs
d8LoJtarhx4rVw2huxZa5UBJ8q9aAHjfk2231vGvW/u1FoDNyKnMdeso1wsyrIqV4WZEUee/lS0S
zbife1s91LiBDSsZAuwFFwW5Yf89LAf0uCiw+RAVETmKUOUyeSIh/M8MfFdRYmdnjlZtcpoDdLqX
U9kuRac86z5wnVRu5LmphOnSays58dcoOfxXjGwGSg+5LU0+ssyrl7c29PlPI0YVnPrgZ/rhv71l
kaVQ0z5fJsk3cs1XyAlDlqMD7UwoQZaBcGdSXVAJQXHsIj08AYj6PGDPwSiyD0G4u/bWbqXhWytC
lwA5JBRjMgfDT6O09o0AQq27OX9VzcIGpd06D1MScfBRG2exuDQivrexa90s4f4Y5EdkqtG0F/Gx
OKiNQeqqjfSNnCEHgkDJ1454mr5S+oNfKsI4B9yCcDzQm5OTt1jEuL2PNLRrtGB8RG9mJwFOLYq3
/XvEkvGQLKgBDRs/acq7NjEqMCFx9r2m9J/Hpf5lAHK1nePMhY5A6dQDWnwsDH1VqV78gKWpAcgI
e6nd5/peGb4iX5C8+UlfHnthYSIlblR85p1gzFYVZY5dPjg+mJo6cw76lN7MZU8tVHOt7RQluM+N
2JqVNfZ2hW3zhXXkwq/t+CYOLrIP3NCNlTAREYkEFq4JJpHQsskdxL7O6qzaytyBHKFxHfkn7J85
cABJgSS5QfmqF9zQdlxJ7K6kU1cTfNEhQojcNwU8Y/wdI4clE9vW8/+YhwQJ1uFG8+ST0nu2A+dd
n+rsuzcV6L1XzXPWU78AQ+Xti6YIVlYBYo+6V3QDRg87uHZy36bc4r5DjiBHH2Pl2tbw8P+P6Kzs
panjFovLrrlbNHxG+Et9DyrE1UJAzFL6R/Qhqquc/4pTRV+OUfs+VBs296D3d7lWBudQGYszi2pn
2ye18mwY8EiwP/d/Wjh5a8ZPY3RR6dQq9TkVc6ZwDs5o8RRnfzAdoNK+/wxb4nNOd/5rjnweb8Bz
MnajV40L/AWMqrZFvwODT1EE6EaPIgC6uQa5TtrzkP8Mx4S9mWj5CIxMKzmPzXx+ngrMY37Hyv4l
xPSHW1RAj57bHzSts38kuvVRIASE5qYW7ppKrU6dMYR4A4DSoFZrfojQKp/nlZ9mv6jMeQ3Oy07f
7lF2nbbcrbGb0FDS4apYP8W19TXX3PBbibv8ahi18gGr3eEUoM64kem4SLunNGB9iRvjI4p7E9yS
Nh1UH2GZSNwUcT0rSWPgpIBEU/yce+QPlbg5BqpjQkml/MYdCyn4RnOqjR1WLEXtyXxtO7DQIL9R
JiwCdBXTKUNcEdxhskl0suZzpKD/y0DbWclZOLatZ7e0TqFmPjWGHz0O0P3uSOPj3oKK/8cQYthT
+VN3lE27/PB18mRBlaOJniI1yRUl/AgHkpquZTSXKHaNZ3xy9rIfjTqug4nHJlo8mHgSFxTUCtF0
+1AXvX+SB9tNfUShzc9mNcUwfDodc63fITWojWjjjuNq4JVvp9LvnhouHTftiJOcbOqz3rOQwysm
SJRbMCv9k1aUGRZ0mOnIQeyCSMpZ9loOyklJrwdYiinF0Tc7djBmNfJVmjHIc3rnUamG5Ai9ItyH
VdK82jVbkCpvXnpXH24a4V4n9AtLcXBtP7rhgpFyq3DtBzmQqwoYcQ89C83Xm3gdCpFCRF/C/dLO
XO1HUnTOjS/lDMU8xJvXZhurd/JRUDzTb4e42A1KV+x6aLI3uEn9aKMk+47jwGvoF/mL2VfavrW5
csTx7D/VRvHfAqox6w55T2ZSc5JdamILC83vZ+T74Cc9sJBm78PkT41v0QD2vQsi/WVosGENMr4Q
MfetfdnmOtIfY3xGXh2uiDE0DzNkc8Bquv6GTsoPxAqG21JUfOT1OOy7rRF73aInak0D6glD9xCP
L2jqR1j96AXI6tR96237KN8UTBR2wilyyH2Oswirs/ysChSCCzupUEPjXrbyyvKObmQjji8GAXO0
jwg0jOuxDNX9tQ+zwL9nWYberOQEGWaNNn5ArF/+x1l9TkkHQnAj4KQUkK8zlrZ4jnrqTlwt/DPg
yPBpKLx5Z3kwZtQhZcGI5xU/JoevHvsBECGxugvJpbCAFZCQkVEyecFDo20HEpJvVs++I1QHnJI6
7xy6iFr1QklqTlWKYkaa4GjJBcIgzEjD8Y8w2S/Duuz/sXZey20r27p+IlQhh1tmiqQkKln2DcoR
GWjk8PTnQ1NTlD2911676tygOoxu0DIJdPf4A5IPZG/H1xKArAwLtORttuF9NmeeTVbnMAHefDEB
Lz75Jnv4VGYgeWF8skkYbQYHES3weGwFlHC24XWDOw37gmdfT5ey3Uq6+jAiKLRMQlb5TTNqK30U
xV72DvxjStQqH+xxMM+2PwCLYTI9Ju8K6StYy6qYyIcrbuUfZDXofuFZW4Jf4QP5gbVCBM1eVDFq
zFOQxa+oqSHtYFYvI8Jqt4hyN0gFltFrNSBem3fFuEVOInrV3eSzppjdvZO75ItEspfNjVaO+2zA
yUUOKoMBLqHwh4Ps/X1uNS5Yss/3rDPr49zI7H9unaa7T5qi/9vc+vwJumnmKb7P3eavas8Zm2Ec
J8cIUWjhoqrNW8kQPEccQ5EiZuFtNuR4NspARDD8VWokCPvN0Qis0iNHD25a76O2PcO8jW5NrWm1
lRwCJ2ih9KF57M3S2iHk+hKh+onMp5KSPkQuqVMrC2+hRuQ7pRDs/v1GW8kYy7Pck35sMWLPDobm
fsYzC7mHebi8JO8lc7LTFScveWYOm3yWXgpd1i6dE54ds9fOZqo8sntGFymskUkQuCRJSCe5tT+i
5GAZpaJujw6qYy5Tnlk3bln9yHsr/joXxD8Fk6MC2SILU9j+kAXtn8Ic/H+K+d9uIScEXXrib8oS
UUELS+nFuGMBMLwW+bBL8yZ6arM5A6VFYiHbZZhvIDRgs3h65eWyC/00fgKn9q8wb55Nhqld+yGs
7BQ2TSGy0tfZ3m86jqjVD7/P5npqs5Y3tUhzrYSCfXEYYUSWjPAbZCJLVi2zUY4yzZXyeLn0SrmF
a68UchgV+//rWPkx5I3kzOTFleP1vtcPeb2v7O3fP8YYNd0WXqGzTCwXzITnnay4N+9UxTbvZCmu
8ULxE3PAqGXu6NrIWZSeri7yqRm2MlCXjXVVrlK7qk/Xwf/tpPPdgiI1764TN3mCka285/vEl7b/
y6RyfAqw7vJpP0yqgSRWnfDjpw0NFAcCQ7n8CS6xf/7z3/8uclLXVoet/ODXf/N/mvjD/XPfztZG
u5IC+F2YfGpFrGJbiPye4uKhy2lnuJVVyHAAPrIK58p+luMTjX8WEfmRWYlPRhR6+GE4dp//Gu6W
+cfhtV0s5WTvw3EgmRYirtVT0HKIac8g58T4mk1j9J0sKdtYFKnRjHShE2LguBV+lzwGpJ3/EprY
9VvoYMPHkaGjVv5M+n5pOlH6bBSmuU4nqB94sboHgH/AT3Gre5rms7eqGnt2JIuGh/3PAj0oWrJs
27A8WmhzWmOaL4bo/KXem5iLzXkQq+rQKEIN0MTp9VGGyXYnsLDZUXRSph12LS2qrAdZul4MPBDI
ObpvIdeOP4Jl1XcNscwcsIBkgftT4lcwHgLvGwrDNcIo/1Rj4NwF+FUHv79OmdYFGQU0RFIQQ1E+
znaQ/Q2LR+vRR0kMqBwO3OYs5oaAZPrAoTxk5F9oJMZPUICbp0p5kdtuWRHKi9yQF6jU/t6TjB/C
/hwj0QB8//49Ri40TdOon9T6k5zazgN34ykOuvfjy/9l4F8/E/5g+jIccPJU1bZYyrcThgXKEll/
80a+wxDzZEHWfQKGlh09d+TbObMVQmF+jNK0E5za7hPbl7codaq+pc2Ug4JTIwQsB23vqb71GPf+
Kwml8FurAtmajN5F6RQy+zgh3ifFb+Pi56C6xZdhHggfU9vXiB88uqH7KvtBsnwcGAclejjzjF3+
Sw7sQcFuIuOlnqzupk58zMzRVgI3o0GssnhlDv6L/AYrkfejEUHyQoqgXOtun5zYLWHR+Zcx5fAi
rSnex3TzmCbMk9NQFtnBaYxpoxe72lT0DYuOEjch1zp0WWfO8gnIuVf8xkKyap9TFSkXKCjBwqsW
QhT+/H16FegJvGIzby47tc3OxhQn2ynBB9nIZvFVsLzhIyaf3noyZ1/IYUjuamfQSIL38Xdh7iWS
S4nSeBnFw3jPst/bt+jKbjLsnZ5t4b3KCM3S7woDpKZovyr5aNwnM9NtEhiyYQVA8paabC/CAmOC
ideqUBuW6Qo+kxsz1fyl7JYXWzXI3mfKuZIhcfxpsDH2BhQRn4y6sPdlF6g7Uh3jreWZ6dp14vqp
HrHFCUHtfUV46FRU8/4sYR9vmuovUYwvTpfEn8dRq5YpyP6HwOB/s8lczErartrI37a85LYYEJrl
p+4U36wob44CBba9ygJiEXAo0TyOI6r/3p3ScZT3DXnSApV6OJoLqWsbx+020tzp4EimL2p4YuO0
sYIP5mTeklbWUGqNgkNcAY4c2+a5CoBIJo4+7GIUzR4NV/uJQEZxHyTJuCz0bgm1lfTe76XCHFEA
CpIWz9i59Hsvy0Xa2ES+9f4eV6g1jycXv9R51J+xIaNiOf73Of+84/8UF4hj5gRq+Q2AdQrRxVQf
eJsjslf3A+rGVG0ra++GAp/7FDvQpV9O3TpiTb3u64Q6Xmnbmk3gnQzuywDNLpWDxapMtAeEurKt
gdDqWpBjQRjxK4d73rpIjG4fZqF41ifrBMOm/mq5CQLzyFadbPiI9/g9tQvZkWY8bMfBbs85vqhH
YWN9LmdSHLEHBV6jRy6sXVOa3aZOHeOLaa6aEhAfmjHldrB550Die+YEFgmFtPwhIfF5qDnbIrOm
tWSM2HUQzvu79Cjx8/OgGsRUEZLVQzZqYjV2KQWigh8d0zbItgAs64fexKnJ27gaODt9WKuVWwP5
AbeOI8F+mnz70bJIYsNGRnGm9stHvMkwxil/5nZif9cC5VSWNU/40uQn1hmgFEYgrnHqsZQIVDyl
4sNgCFAgvu0t8YOsbq0pALPPAda6tY3yszDDbZ7FzvdJV6BMOGJ6cCZUi9lHadtYq8onvLx/WlPs
3zthhsxxDKtD161vdVBx7uxV7pMf6Om6L2txq6tButddJdj39tCyM7WjtZXr0bMlDGxk+ZN8VyYf
u86ejPY8U53m05v4e4QBB6pqdbLUjc7moGoIb4twRAfTHOyvFltfl0fmC1nydmdNA3aIQe28hqSj
zJ2XnST0th+E8eTZJ6kWLCvA2GTPhKDa3PMhLDtJgO7w1vPbGB0yJgwxnojJgDaKsNo1qRb9M8fq
K8nO6KsyXJZYeN7/7xFTVOQHkPVV2CActcAfFrOQHMPoAKvMnr8Jghgbl6lfR7gQm6SH16TlZgOU
MRsuEWnZH9QyFJ9KzOw3HLG1rNgG7UExlPQtorDPTS7cZ+zH223ScGqqVab/6Ab598tN2ulzE079
k0Yyd1cDUtwijO4srZk9CMjvPjOc8CFw0vrcGP0TuVvxqmpIiXE4wdt0rmrw9RZ9nni3mRtaTxUH
vLK90Etn3ytaA4PEEq+oFpBCYo12lL3ea4Ge32urAQYpVVziQ9crXltLytU1w16OgU620XulfGKb
KO4UF01hbK2z50IbTEiTBbLZZ96i6wIPS/xPKU16TynM7Q9tcVJjxy6Qirsm6vC9FqusGHlUvKfG
ZOJLVu2hCI9t+6RBTTqW+sQhXp49tYOAsDI3AWZuyLvMxWvItSpLroKTdQuvbfVHR6oWPdrqmGxj
dAsvJC/FcEDEejjUSTAcLBe24aUxqrJlqenuXnZcQ+SIS5zsceSQa/81HOSoi6RD0K8+zC2LXpp4
CxQXx1VUataBh4p1kKXr5dqWhPEzB7fkEa0qrxZ/C7m21bX/T0xjBZdx4zD8aOBvvlZYcpX4Gn4p
0ky9E+Y5VgbwNcIw9zlSmBeY1tRmGNAnGf5gQLyuqVxZkm1zhA3q6ijzubJdXt68A/7pvXb8mTb2
7t9Ym5ZvpHvOhIyL0j0ul1jyNK66ura18IcgvStf9XdBfNlZaxtvUJKLsr5sgS+U8ECum/3UzQLC
nNxuahcVa2hSXbolpVUuLvVoDItbzamK2+G9R7bBRg80XAr14laOiU3sJy+NISzfddyisY67zJ1f
t+Gr6/TxWm2QuhjatseNLYE8DIbpk+Vb9xK1Dt/3DgGlt9Am6XHmCDnQduCI/iW00hR7yV4X3uxs
aBLrfX1nhZa1dGLc4q9Czxd9Z468OCug4xr8R4ecIC3iaVl3Y4L4PmhFifPpgYYtpx7cLdxAkImy
8QpXtPR6WNpBCZDyLwBH2Xad4TqrhAv1zjgc2COuTJG223wAeKq5dv4Azyd/SKDd4t+m2LzLsuLB
Tbr8oZq+1Xbg3ctK2XvWTZlhaeFYOvL6Osl1oPOhu+5FqyRLMvmPdmb0RzldBLjzFjrcRtbkBNe7
psDd12UH6fyq4C+l/a9Vr5gxfp4ZL6/S/rK3RoUyy/z2JvQqD7atZKxXnfUd74103wSGvfDyVNtI
bd8We5eL5q8V1OYWWSWxuIr+ytIlrj1Zap9cQq/NJtjWBekp+bIbAKkuk1HDSHs2NpNVr2rqvXxJ
mv301nutRnNwnavW3tHnpZ9fYYESDj/BPX1LjSZ5jTJHW45TZp49rZlxqxwH+JXb3Og+XsAhVoNo
UtkmvmiteMblsF9M41B8GysMNjWYxAtRkTZII/x8JJS9Axbg1N1TOol2rbcZUiJ10AFaJ/kATZ8c
1dyrwYO7b5WKny6dlwEcird+PV6Ga2XQk6CEyZmFYXavK3BpyrxEydkeoPEVOFtWub8DlzMtZRV4
nHbSLe2zrLVYfT82LicZRAaJpj0VRoeesarfXaIT4LO534030dypt2G5rurBXEdkBKSEgoVLwlI4
TXUjq1hCnA3VC84YBWXPsTPxHkN3oezi6dQWZE6Gfio+5ThKb70p7NYd74+j0Ve/8hAIlbwYhdvs
h4xtY4fKwLU9fY+QbbIX4VJsNVXfX1dTyXPpfYTs+KN6HQaIjsN5GP2rP+JkyPVGjg3yZpEN2mcf
KsD2+lmuN79OKqe6VGvQJXmNTPf8kf/zLaz5X9vCZEPStMXPDjRIrVT2Uzbm9rI1Rm3X1YrFwYpa
bXTsb9Yq7NWnIFL0fc6zYCmrcPXdk6Lbr7KGO6P9kHTqQo5s5uFqAIo+cMuzDFB8H8SSaY/HaLLQ
DxT8NUplrE5A1tcY9mG0OGbhfTtfEgBXq8kMtZWsyg4Zok/dxnTB6l0HhBrUa1KtkNvmSS6XARm0
qskbTFDifCfb5EzFPzfUnXDdXVwMhqQ5IjIVLS/pUs/FjI2s0rC+1IXHW4h1tbe75k9rVTuCCEfQ
bM6mcrKQnZERuMTnCnpzZaw/yuSsDAhq9PM4pkem1NKVWyhGS/bG1VECW9FNniW9Of24aUr3It4t
e/WmQztRFi8xsvgeKKGxlRx86ZjBtEGCv4YzBeaqG8xYbEAdoNzQBDeGEWCaW4tgPLTmFImNLALd
HQ+hokGiR3yMAzUESTdQPbeF60LvGhWeCSiuWDYW8wVCJmW8KKDVRgiVAGHvGvQxr20Dwo3X3mvp
v4nr/jJ2nq8PQGBIi+Qg0VFbZdsWiEL7/EepqBP986Ca2WIq9X/1DnPbNPf+5zjZy4HFW9wf97je
98+4CA22AiH++axS6oAMVrPC1iAiz855Jd7ryQpWN9qVc7XOa9g/rYO5fdhm1XIOdnI9PEtVkWuw
nA6K8luw7NWbLyy42nuhmXsdX++XuOqHW5gb34U71i8R3ncH1R7RJJo7I1zw9qrmppA96U3txCEl
rzlr2Zt7FrZ9mY0YwBzcDtOMCQjFDUvK6iWPFRCe6hDw2J574+bBRJP3Xtb6OofibQ2Poec0z+B1
ZGuRN/bZRzWnHV0PHi1SNopRRRslj9ojCdrsgLEZDkkkKh/UqGBPYzTGF3R2Do7Rm7+MtlvnaNN+
g0SPtRPnTo+m1UbrOniYxfKwMA/yY66hQTLXdAURFfAF8I9lPR71hozuGK8v1VlBRZb6QXFu6sjY
Xk6XAqUfV83YIxjXazD30I7GU6+9NaMJmc4JXcdo6YbGo+ckNgg1rQw3HB+wDJVrLV+ZfmWq5t2w
1mkW7DOTg3QgsdSi2FT9VK1lNWiUDqvQ/teE0waUJuugZb54lN4l03hnQ9D+anssHaJS2M9xZgyr
2jOsu1A0JnxPzbpRijY4WiFY/UY3C2hZpbtsCmf4VKb+zx753B91UCxdb7Zm0Jx+64vGfup7ltSu
O8K7GYu9PEfxUv0eAdvhjHKpeJxyfRe2yBNMrttDcwA2K89i5KAcZ+KkAnZbLcMyxbld1DC8G905
tWPgnq7Vwi0XfmI3x6lUzAlcI3FlHATrxDL6ZRXm/TopVHeBYVl19AP1hxEFOPcNE6b3Pvvhoy2L
o60LjJPTcp06fI5qcE4AfLjbXCqqoJvmPzDvGi+ooVPTaKspL5ywhlbu8cVFPMFZ+q79xW7K4Sas
J/9ckDm57WsTtFWpnGVT2HnOboI6sTADxT/LDidtvZUe1Oy35zZ5EaVdLhIfGNxAXieeDRNXWRlX
dwHS28tM5VtejRxkBuJnjUftorU7+1lLsNouyya5NdCK3Me1xQYu5Hx2FbpT+eoK59ly3fxXVwF+
3ysxlE1UBif0K9SB81S0xISFXZ5mxeG59mMsqThNQHoKYDFosWuokwYKP9NY2WVJF+JF+k8osxqK
mz5F5jQuksLvN1GBH1M3VJkKxS5aokTyaGPRhoGJWq31UhtPDTkWpM5aawto1uCtm1hL3+eoF9Lr
GR6V+UtBeNiPlOZHOlNSklyU27rU2hX+ZCX7eFxpncqtIMFieS+PbzLNflAd/rXXiACZlQ8Rluk+
NPxnPee9ztINX5DtB54QWQH4HuwS0X3Et4Fj4U+55hhIEJXKqglTPKGGzHpqu4jf1azxiEyqceLr
ccxm/UfZVBuKtkJCfRlqXrCGEjk8GEU1PoSKwrGDY51kE+jK9uAazQ++iEWGphXqTrbr1VsZK0NQ
YdcaXuuyEsRjuTN0NP5lVV4UcKsoNGIsLwd5XRXfOdgyXCPyCs6qWcbh5XPorfspngESwEo70MB2
emtpSnlbw05cdlYUfQt8Za+iDfECDcLeFp2lb3n1BZ9SF0jrHCBH9j7g4EYdFh6/+P+omopukbWc
bL9cyTh5+SC+yrGqcdTF1m9sZQNuE2fiPPrgNCrwskEosGhvpEx1jUDXDgKkupSMoho/nYcYvkUW
kADqgPGh5ISMCtIuAPRxJt/qc1XgTrr2eZ7wSENW5dortQNkLyo2HNe+B8tqktXFlsNQLHnd4uSq
k/5jLuSgbWUhCLLgMU9szt4WERsO21oV7eS+GKZNbh2zh9PkRtURlE687qI6/lyDh+gV2PVDjHu6
o5H7bHTf2IJCsXeiypMHu8PsToawK8WjfXKecp21jWHo7ioi9/DJ8BxjNQbWuJPVsYHM00LEPMmq
ZzZrnrvqY6Hr5aNn1vwvacrLhPfjKcb3fSGrvtnVOzllZfDnfdOxjQy3P9oQFsACqu3ZTrPmkPUu
zo0tqvKKDhZWV75YyIys416JOMks80fT8L4JBBleU/wa0LZuX2Nc7Uk1qc19P19aq0KC0RWHa7uZ
Vzlr51iHWkGsvHRD5N4lxebaIktDGiOXWMLxvHakpERu9Em85q0+rvhjN0s90JwpX6SVhv1JFQDn
x6MdK4/QjLYFUt79uAGXai2kEjBCKeMhcIpnWRu1uD7/3lTNNjJKP12iZO33gXrMMfvyfZAyOxGO
YlBvs/jN0RpZvYd81P29FJm9as663uSvygyJINlRFwJnv9QGTpc64Z/BIrP122z6GoccuBvq4SII
IF9mAOSqbMWSNEGqZpO4/S881eyD7nrWoZpLdQVidfGhKLuivrcPPtnBXWHWJ9kUKEBGrZ7VTJio
2PtGbbZHHQDhmJhqYPOqUV841bcfZcPUtAGalNjS9UPGwgPvtiFcmZUoFiY2q4eEzTuqEL+VsLZ+
awNg86/e64jAT5FsVEfQuX+J68V9V5kRqUcC/nOovOE17o+PI28YGNYrwgbDTeHXykleSg/5Ik1p
RuxXgZVcOy7VcGDFmBQALN9H/BHH6xSPS/10bcZo3FlWOJ3xhCirWAFeIEoStWN5kKU4mASeh3P9
Urz2Y4bQLI3YMi5jZIebckC8kEV5GfXI3UWFtmumybsTnVndwmRYhHA0s3WK6+FmjHq8mWc7PBki
S+GA2CcSrMbu2lEn7WVsN890bZeTCKfKl390ZF0FNmqeRHbI2csu5dQCRWtnUj+XDlaJcVaLXVKF
Yi2NFKdEKZZ1HKkHKUznWdkqVFL7yTBh0P9lkIzyHeAv/Hr/x0GBVZlnYbs/yaNgU+B6qJeQzRmw
IP8Sw65YebZTnnR1MI4Vujb88kLtszF4G3Vq4x9hxYOji/AB0BAH3yWqg6A4fI4HYSQgSTWnRick
m/Ztj2VLPz8iqzoz73J03BeDPs0yRt2pDez0RdWFDwzc07dW040vlmcfZEATZOEyzaL2rgxH+6jq
RcYiOym/IVe0yLnpF9LsynqE4rLX+iF45HH5U460ZiqhVU7qQ9MVOLcOjYV+ddJ9MZHtkREcdlVo
XdIJ0xudoCJ8igfr4oCRa9Gw03SsX8oZRDfpuG3pLhwsu1fDpzYxd7Jdho0GPlbWDNVTXQ3UXYv7
jG87gZztjzApaazNs/0epqfZK4tTTKHZvdwlI8Jyajl0K5zEoF/IQ+VrozxUlmfR1w4DQDtifpxZ
Xw+pvRgT6ayEDG+qqN7yUxm3hVUZ2zIN7U9Ra6w57p++Kj7qTS2EraOqKOJshVmxCOtR/UoWCEGC
AoXcVjfRMAYRt5IjxhZ3d36TryQnS9RtbiLH8lEwsfVnSBXepSplvK7VizKUwa7Lszz/ooU91HF9
0/WPNe5eizZ2s3s7HfP7KUHPGkz3c5JW48213cAlcSdj+W9FP274Le7S1urGW0yflSMUMiNa+4MF
7l6FilPw7jleqzGme7LqRQ5v2vmSDFl95su9NNMqu4NI7ZxZsFt7MUKRstIWllbKyfHG8vJyFTRp
Gy+nAsggzg9ie6krpf5V6fHDRDzCObPgcs4ZFrxDGYb3ckLY5uUtsklb2afxJFoXQelvC63ZqoWY
fs2FIbUuhe6fwr+7ZIvaGetp6KMP7utZOBR79nVf5Rdikm4I723y24OhKO7d3ONDnAzuG4evkFf8
F+1AU4B8eE51SV7I3EOk+/OrWLuXOYnL9lumNlKIFXtfn+7tjhT3opp1GiZl6DdBV2jLrs/Ghepg
aJRaYfocxgJlNmDs0hC5Qi7mYohs6+p6CP0b+0buV0qsKled7agnv9WaE4YkbE2jNvxe7ZG/axZv
L48CFsIuBsBTLLwoyw5Af+bMZNSgQzI3BkmXHeQFS+e3kqx+6P4w/Bpua+G0MWsgceGonFCo5iWG
HaRymjyOXYJcKBvZ49pYGqycWQQ2yOAsyJhLuOwvfEM7kTmXlUuL4S4CBFHufRSqkNRxbiUBIQSI
erCt9vuVk1Ch3rzib9VuZMQUDOLGbbNbXaCRhF4+uhVzGgMVtH+qM/kti6a3qkTbXasSIfch+H1s
PhtOqbmZo3YapZx0Qh1KSxiNopjGdKVFfoFFAL/BDV54+iIpSf00YNLsvTnm4kgiOAESPwXeBgmL
b5eqPveg75Tae3Tf0Bzw863jls4mCiLr2Zl8MkBgMDK9fe4q13mOvdDegCYy9nC/03PE/94invEc
OfxGDxTB16Cp0cFptOykQV9EkWkYVgG6xl+aoV7SYn8XY4Nrva/l57LP9L1rDM5mEtaw7xsoIWWb
f7E5OPhhN8Wut337c6UgTuFAdkJrVBWHuuUoDOFM7/k9FKDTJbQ1zb+HGr64zBpab6H1HNr26tus
wh4+zJpyVMUeBKRDMQ1HBzGfHSuAB0RVvXwVzW2yQ14GVQxHVFuHY2Yba60eYMrMTXqQQK/8szgm
s+tllA0rOfhvc10Guuxad9jhLFG3w3a+W4xukM5Gg8Zzir8JW8Y2OXaza/G1Vxocy17RGsmRTcRb
8OCLeNU5qN3NPzQF5CPAsdTMDv78a5SNudkPC0ewCby2JfLHKbvlRfb8Me5DDHj5boGffdjuXaEb
WzHDphIINFs3q1g8tqb6cLmYgPXsZjrKGl4QyqE2ki8XUNbYAQFsdW3cyl6U84sHRCblZLIlzTOE
TMtMWSLeoWYgENPn6vfZSma7QLqus8kJRDtCTI+XscR/FWysN417dpO+2lZF2dynFdoVUeQOL6MB
N9cLS+N7XDbrRiYB7dBe2VYZ/NB8jFgroVsvalikiLOr6n2eO9nWStTuIAxPHEgTVNvGsWF+DAUG
hmw17uSlTEcH59kuX1/bAuGEd4WnuFs7Rjz5jw6+TTrPV7bR75PIAbKqeeljaNv+XtZkezOGuwJI
zU2W2OcQWkq9bMtgp0eAe4YSMZCpSU12QV65g40cPXm6Eu8nxxZL2dv6TnnWp4YNexU/RcoYPfmj
8ppFdgEwlPh45MNjdFZtZGdrucNBF3zupDVrjNBCAJpt93jpBL0Mx8dX4ZsytDX1YKvbZJxl1elQ
EEah7yxrVRh9Tmbh9oiM1cZP0+k8cu6wQhwXbXGOjBc2IglfWCs/ocEz/XQ0bwlMCU5RFkYLLe39
X2lb3QmR6V+n0iwXBYI4Lzim6eDP/fGBteew9tTKuMWCw0bOHJW9yp2mm5519q73fOcUzHeODThO
XRKyP1RIchqdcG6RTDe3pWG2GNpx5Gt2gCbNxjJPWWHGG2zfu3MXxunKrVvtuUkS9PbdtvziFNNz
UE/tT1/kyPAGfNZm+JF4ShQsFNW8HTVhf0UflYWNnoSfYnAPSxFr+oO8c5GBeFW0TF+1nI0ZK8HK
HAkPXpBq3R6qxgvvrY7ksdInPglzI/hsRoXNyQwc9Vw0HfD9aWfhlPw5UwoVHZgCrZU5LEcaTFWt
8qGr8vYOejCLzLkdjJazyvRY3TvzqMHiW63Zn5qZ1GZoIXiltDWWkrc2FghejVqvH4rQzl9tXIZn
mpvjdcVB64SxlCQ4GdVBRISOlBevFga+71HkzIylZLNdo+RcbnZh0IEtLMDPE4UepboN2yHlOwkc
JC9Va1nEFv8383JbXrp51WSPnNZdO2RwMI+4doxyKSYbxV+miWEHH+Dz38vdhG0lzqJ38MYASpi8
FMiJyHa/tZ19bfs9quFYhiDq2GDYG3RPpsd+1TOyBxjF3VOfhZBdVVU7yE5HBzwauJa2kVAAlNq6
PVqXSFTMQysza+5MOz/JzqBQlB0KOdqS5Z1zOffKTb/d+pUzreUx2JDyUE99bdzLaqXoP8susW5l
zUiLhVKHGQs51TlPEHblAVtftuFRhCaSa4VNdr90LJZfeROWz1r87JN9CxZ9ON41KNZ90fCOXjZ1
pT1oEAc2tSn6o4YU4A3KvOqWf2BzbzRTvKpYHnwyuuCHk2X5q8PxFg45nCSh4b7kMGequ4Wrq82q
i2FE2cEYLZTCa1HBi7IN6aXi6CAAdODA1tlUeFE8TLjvkEETCqK84sbTTfOXo8dIGrrNNya1Fl4r
lLUz2SrcaOFuMsGxttyxkJTAZmIosl1Zx+ZR7k5kh4xzUNy5xBVy8zJO+S7ULTh98y5G7nuqAePv
PHT3TYchiVQZc6QIWcVLYfPXxraK3cUlSMZfI/uKL4in5M1NDiHwrkWz8HfbC71AvAHxVE53ZysM
A0m5mzjuP0fYp+7cjq1dWxrIBVZx9DhN47GLPHErmyrNeIsIzVkYIyrVY22Ob71G6AW7TrfNgxNG
Fu5NifaStUW3qyyDo31hqC/5WKrrCLearextQ87THcPsbmRvFolfqEM0t7JT4HkTxEbwaCTI6kbK
z8sMRZ2xxygeLzWNlzhaEtxNJR/nVFi0IwfS3Sheli7lMfa1Ko+xHY27yV55jP2hKg+5/zI2i/n9
yUPuD8GhytJ6niqZe+WNcmy8tyEfxclC+5ArpCdkdi7DRWANfjfZyZSeFmdfk9rx7lS1jJ6dilXH
rLHveoKtXxgHG0BF5qcudg4AYnuSLoN4UIfZu2kwPvmRwGUrcPOVRe7nk+M6CcL8pr9vqugGW1Oo
hqqxd2yrfoAV3jykeRhv/CnR4K7SJi+2GXxWI9U7yJpq2QgsMyjN+RHmRXuvuP745anR0+FLqPQI
HRpGtR2z9DDZBf7pOIagbtVYTzZeQIvSGryfvI1QOxvTPl9YInCeIjh26ySf0iPq1slxVjN0x+lu
TJ12nQkgKr20xJN1ESIRdNmUithPt0kaiqVt52ecyNtbKXLYFxghjw3PYlm1Yq/Z556SLqXIXo6t
59m39bWIecOjtCjOiTdTj01MN913h8ur1+U0Ay00Cc4IJkNbu5aDotW1URY5x+KoWBZzVoaXoOsc
joqPgImBNuKdxXqIhfFJ58G49At1OshqlBYrJIWsp16gQK524rMVJeYnVzXEzgu83Ti6j2Qlb+KZ
JyKtjWQpmsZtGLfV6dqeqQBPPKOqPrgiCVP1N36lwFmbx8sLjArz2MXFjZthxRbG8xHOrF9JRsdc
OaFtbKSonNki1VmP3vfMdeFqoT2HFQi0RJkausbKoepEwm6OlZ2yKURRLnBt484zyvH+gu1IxsY7
ykMEM/Ps7TTV9eLyXxza2ltddrcGED5UmX5I1XhoZuma7Ex50fxOHQi8i8qOHyte/ze17lANszQ6
atiqyRFlZHl3VVFBuKvNate9Vl6uwPDp/TMJFu3Am+e1L1z/DGrMP3fIa27gvlpL2SZjAQehxlnY
+Va2yQt6e8+B14QIFjDRGKrG2f8SBojvXiTX0ZRJlmFb8p9S/T/KzmtHbmRZ109EgN7cljddbaVu
STeERtLQe8+nPx+jeql66ejg7I0BCGZkJqt6xCIzI36jDSwIOCsmd9jHyxnqNO9nErv1guWJEaNM
nLPfsvFq5rrdkvF3HmtsDB4dXCKoa/c6C3pi1NTpqNToElTFUUKIgLQKLy48ujtdvb+OWMYaJUw7
15qb4y1WmvWIWThPY4z9cFaFDB3Xl8ywKkwe1Bq5hKVN8Uw/9WxkP8RkTCVjqiD+5OooXkqsropm
XF1HBoVrbm7XtQxctyukkNSOrbGppMqDN7JjbIcq++FjyJd0qvW1zDOcp/4yQhmwExki+zqiUbkD
QhadT10Xf/UiXXmtbDzbvDhHhhtW02nSA+Dwele8VAY0V6/AMMJDXiSbnF9VpbNPG44rrTTdqyWB
KMUbNUtPpXbh4ch9JUFPjbWVZVkzhDDk5+Weko7r7Ostd5sp/TLyNrvR3R7hIb9+1YNsUyGr9JZq
bnRsfAyHOy9e5KFEtpRtTAldL0TUpgWwupliM78DX03GGI3IVZNXyJlK8EO/jMduipRKFexNWx+O
MuQ6urGAxCdWCJrSac9yMEf4LKvZjs1yJYFMRVTZNhYTawnaMuA67HoeFFN7NoekO3/sk8kR25Cy
0IPjx/FR0aFyBkqkPQ81G99F5WgjkO0EWA4K6Uh7OeC5BdQtcQFxN726z4C0nP+IywjNRDNomSmd
t+ntiDWGYnk/A6/TzkaCiZSc/a0pMaV0KOXKaZl43iYOuUFknpIOOAxN/iNv3v488jY5t0DyrmcS
a5aOW+/fYpruYLVRjLs/xqronOjksMbKJkOstodkBlXN2jJ/6MzBOOisGu8st3fvUCcs/F3ZgljK
cPlaW60VonxpD9MRx02LTEA+Rb8yV40R39O/CJ2Sd90aK7vshzUvWDB+TM8AumExmvNwquvZvcBF
czfYWuT8jsx8U3pW/Dy32A/5c6Xu5oYV+bosgmelMWa+Qor5IQYnD1UJ13QZKwctGOwDeGVrJU0c
mN1N2APuR+GSZ/BYP4DEMD5X1vDC5rx+0JdFz9InLemDYfmh9btPRi7zzMq59P2YAsA0hsuNs3Dj
NyAK8yuY1RFeDSPkcNOrk+Yyoq3h4ZNU9HeJ7gbH1Gnuefzon2tVxTgnqO/rJekUzWX++LuvTJz4
DnsAaBckaS0dR+JOdQqqey3qqxLMnVy56HVS7kfylrBkaN46LMnrqriwWU2Ohj2d15CcNlHAjvoo
+k2Dvikjq/3ezeO0DW2nPnlYdzwrg/pL+r1sEXgOcvspgLl5xpMw2pYDZB9cLMy1gwrheXRdNMXj
5kEOWEc2DxJne3K+KnNJx++YjLhNqBQ4WUicYJCCYGuO8emXSkOXx6vslhuUpuPYxyRSgbEFmfZY
orsxhBgbtmqg75149FCGZhRq38u2qeMW02OI0eo3MmkIk+StfpZL28hzH7qxmzfWUiAteuMMCMQ8
V6aHs8QS8tDvOrm6j5ANITl0S320DtQezyOFUv7vsWSQ1bXJNnsFirXYxoECBDOKFkuy1vo6Z8an
LLWmf+vqlQ0d5btqtg6sU61/hjCjpttO7es4BEsqzHUfDZPXxFD02V3RhPWpdID+UITV7uXaZR9F
68kO8/FpdML2AZlN/xBgMLMdeCJ+I2O+pqqqvXGP+IdScdjq6db4TSEeF3VyQZrtS9didNUsBzmT
g9Mrqy51lZMYYEloNDsVxVEqY1Otpjv560OEyD1WcRf54+X/XelXwzGKhh8Swk9IRXXCSrV1mUTK
VoJyMK1pXNlR9tkACvhQN8HGddL0Ei1ayhLCKgEg2uQfUKg0nU1vDY8QP9kQsPV0gAZHw17RQP2R
sq1xV9xF42BhUqySpcna4atHrQp/yS/ogkSnxvTRnM6U/mtjhD+1cVAeVbVGtaLuWN0vw1HKTDfO
FERnFNnNV9ue1mhnD1/J35j7Gf2mnUwvwuak12r3yawU4w4SVbWW6cjY8kzD/utSdEr0ovsYzy6X
lS+l5O6Mdrqtc4thDbZoLa9xRcOba1FwkgPM0hn7yGcxVRrjXDkkUYKLwu8Bf5s0O9dJMsqPFRw9
3Px9klzIcWbKzT0ret2L3xQcHc9N3FfPLOJ+pUXWfO86B0fzTlMfcOxwLx43/bphZ/Q9TvrnVG2q
T3DEk1NZRf1WJljzD8UHuAwELNhHvZYdAM83b3mX7mSeFUbjRkVn4hy2cM1nNBwP4kqJhrVNiSC2
KH39l11ltXLQZXmc4qa6u5aM8ePE13F5+arLIXb8swcQ9iStQHWduwZFrDCPWet4ubOdhgAfqKVZ
y+o6S+3vnadqR4nxCPMeXF1PL2babiU0LcsktrNssmcDRy8FASj5knKQ9IHdTc9Ooign+bbXvyAI
ikOCaKCBUEAamp+FMlMEfvDwu1XPRfgQVfZnIdtIC2+Ba2vI5lBGzqA/8IurcjRe9Uah8lvoE3oi
hflF0lVdXYFgp8B0J7ksP/a0jWci+ym9FjXcQ4uF+TXTVWLrcG+XwJEXkowcyD22mZO8ZN0cnO0i
7FctqCBSbwq7qL5Aoa8krSQd0gQIUb0kTncxjYmX+KzWL/ZYh9RCYYVIpwxL9iVC2YjYcQU7KNrN
7OGPJcOdIp7uvWa8u11PPrKIKd8p6M0OUZg9GglZ7iE3Z8SyE++Tllj5MY5xp5PmIsd9h441mfml
1xwr97HRy4O05OCZe8fCM08a1ErvkaWeH6Rl2U6LYVbN6mqZbOlTtPHbDpDk0pQPnsa9ZX7p3RyZ
7llN1H1f4Jux4N4BUdaxuneglm/NMa7XWP+aLLcKG0GcRjnx06Z6ATGpQAAtw/Gma5BvaGGJKVUD
M7WvMoxBvOI8LPg6XuCPvuq4j47W5q81nO+0UF6LyYIfOVpfpNVnc3EyrF5fS7PrwsUxlezbdexy
wWis75DV6+/7cC7vcwVbTMS9mm1rx0Ac4xxLwdAYEdjn4JVht7OwskJuLZoerTaaLjpFPupHrHQg
AJDbALzCQ4Am9L/3pqSKulr5v5pmpL0P/mOuDJbePo8tDN3MesvWNrugp5teGt9KL25dm3eTupGw
RG593TJAYtz3yU7DtH0lvX9c4zYOgFuG3nCv7/4YN6gNaHxl2Geh4vSsle14hsI3NftWo0giZf9r
/uUW/AA+0UO72VPhn5cHaBeyJUa2QBgdZef4eIdsB8sPL8OctRjVvbfyUa2lValegrDGuC2Rbr1A
6HI3jmPNX4Z8vrOWcmuaay9d1URvuesNW7fW4rtCyaZN45q/+sV6zdXNYYu9ORyjpSnGRnFcPze5
Y91JyIDqdglC4176PDfEDkjcdpqie2sUsK4dPmiz46mvBVT+CwXndNXpg/paVhmZM0Uz19LbNYa1
3Ffhzg5q7bVSDQxNG0c5SG8ZzryFZ3e+G5dLzVryEHiZ9yidWXLw0t79/PvjeliFPNJPmesF6CIO
5Vv3y9MH5TWd/P6BjNJ3cxHtny1MGWO17TbSVCZTgzVdgnhvteLN6YZfjqU4R8rZyrYcU3vjFAOl
x9nMEYTuNJvl3lT2qxB5Wzad+BHirEg2Ngjsjd4dDfJ6QP0ziEQDJhhnK+qgCwXxyN5kOXW8FtOV
lkya52kUyEr9TcxZr+atYFrrLWx3myTG8nnSNSLlzgJRKfFftRd17M6620tuwZ1we7SLNFh/yB7I
qRwmsgdnVt4raRkqehd7OU2U6p8JdOH1KhL6kJ2guAWM56pbbPPw2bR46D6po2s+dRlmyJmu6rsy
bcCN201Ont9LnOO1nTnpqWtn7SKj+65sYBSsgxqU89opJ8TMCudyHZq3wGHKljqyjJUDklfFzrPy
AlNOPs3O3H9QL/k+ei2JmhBfdJR7LrGXdiz/Ql6LapDpB61L3EcZErhGsI34inj5Ws5jsBwWQsth
qE18UZerSEfnzv5iQbm9hSSuhSxMtz6Vqbd2iqsdnIGQP6ean3DoHFZagNZvmKcnGZHFVbXj9xic
ADjMT4mKgQu59fx/MyLMYCdEGRtuy9W4d1VnkzoawJbrcTKj6Ggp2ssHtMv1lF/CvsiN4HxFuwiM
JbV7JKRM+GRKseOxn36yDdBoFtJPv9qIFHfh/2oLC4X0Ju8+szYF3uOTu0esTDvXtVXsgiLOPvHM
fp9kIw7bmv4vr4a9VmYqpuPsrrZBZc53Q6m9T9IVKztbMEmuTH3ktMpdRoL6xtH/k8evLfR/4fvj
r5nVqwR5fn6Byh1PtXrjh6X12vVQok1DCX7pSCXzP5k8OQCKu6qs3W+upyiryQvKl7znbQEIB3W6
1Edi3x2CAzaozoNcCT4Q3iNBq55iAMqnMtS+l8NUPwm7OV1CCKpcQ2LlLaOWkLRkqIT0DmuqhltZ
QlOW/5OPuE/CENlJoiqXZFdvKfo25/6m7sQC7hqck+hbnLbO8Zb7Gkr+0jZPd4FXnwrb1wcAgHYE
5POqzYG3WnLAzHivpf38nfduhPN6P99Fmak/OgM0V+mIkiiE6O8nz24TkVuqVQPpC2akPk7nEEu/
ZAPqZjlE5kM92dFby05BQ4Nq1TZFjPm50T/Wc38U1mm/UE8LnHlIY79IxK6ql5RS3r3wUKcEnRDo
1PVJOqsBIYAqM52dTIw6Jzrgtw5YdCHE8vR1z2aG4prMRY4j3zpejK1a7P5oIiU6XtPWvyn/aWt9
iF/fg42hX2NXPJ3ALHli/Gin+VOuQGRy2jC8yCGKlC9VVVj7W4hlVHiZEg3Bk7wAOYMeAJgKtfDQ
Kb/ZxRWGsrO6Njsli6GcxHun+GX7PM6G2VW3c6F5GxRW4mc5ZC0PuySJ45OzZHcklhoHqwnaJ2lM
gZaew8H6cZszmcNnB3pH+G+CSsJqEJMupdTeNIiGL5GeUiGAXoMgWskCzrRKAI8djylTDV/goRqY
2SYdmb+lN50qyCSGjZoEZc9W7G5Zy2VALgsXlZURdVqnt36mxl21GAKNVR+sWqszP6tONGxBCTh3
qguXRy+CbpeFLWDLyL9HM07fpHE97fSxg3/U1cmDPQMlW1pyKNLEWHUdFQ5pOkbsnWA4litpyizN
1h+VJnEuEuqtsNu7lQvefrmI0kY1tmvHye/m51mz6xdXrUjflPq2C/RpL66TuWs9+pkyPKVzUlFp
nA/iOum3yXjSWgpW0qxSuHr1Il37/53kpnD1pqVMdJuUU3XmVaVr6wqdfVxywT+I+zQKaNFx0NMc
EHyNN7XXNC+Qtu0ZJZw/xw5NHx1nVBLXAU4JL11oydg4NkkDeTZPQsRblY0Kaq/KH4EoutsY/cUd
bIqehy9eKYmLYcjeWbxTUgMv8bS2j3/yjaRN/THbKdA8V3bYUmn8cxDf+lQ05EP9zPrPZW+fpdaY
dRruqCrZtlaACTjs0w9XvLuRfe7n0H4sB+RJfSPZSdhyi/ic+eG4Fhh8OsX+xm4gO/yepNY6ZqI5
BnXaHP85SUa5KapZMikyK22dqv14Dh0A9NqI4Cu2J6Tyy+SlXvh5WZ4ZB4NS61MP45g1FUOQXVhp
FDb/8dTBWDeYCT8UesTzWy/ynQHD6rXvvc+DEjQ/eTeTu+umN2/E4DepG/1cRgYmteCfNjF+Rd+X
D6Yq1x2ckhe6kyVwmLwy21qaOr5OfYLxQAVQWx9zJPJsLF6yRu1P0jv3KACZUeBfpLdSg1Pj6e6T
dNr7chpbZL7r5Jm1+FGGmFWT3IcxWlvOcvk5a7RT7rNlkyny4WGn6uvKzA+mmxrfSh859cWU0rW6
XwmF5c+Fm6Pi4jvGqVPwn4oh3G5+Dx2m1vnpM9Qha/LXoU6ufrjq76Hx0L1fVemHRSfP/nDVHO1f
XU/KZ4wsip3e5sqerCQe1qBW9TAqX8FSGWds1Q2MBofqa5Z0ZHXDML1HEyd74SZ+kPG36eHAMNTo
/zq9tsf36YZppTJdLut7DlyrBEp4U2zydnzXGBHhEM/oXIw80xdpNbpvGiBZGBJVBqyNbjhLR2vP
kJTGosWDeuIX2Ev7fSCOfKgmvHyYLHN+X+GPj9RxJd0EoOGu38XMoP7NVPxX8ThTTY/MFnW9P0+T
sRhWWNGaG+nPNCU4y9ms6+9nt9iH2dLtuWgKvL+vwM1uKjef7hM/8LBh1rbSuh0sIPL3sHHLbWob
E08oxoIV5jckp04Fe9KawiP303T/YVrsI+zhDmSagUrJe9gf0ajxUJrYSVM6BLWOIf3Hjut7OW/Y
m3gpDKMP+1UJupHp726XlUu4y7X/Bx0yOOIpN3qZcs50v7ooKSukMtRP0pJDrhaUV5dOOTRT0GOT
ppqbPzpyU60uEku48AFJ5RdkoqjHtgVMm5VM7gusViY3Rm1xqXrdDrf612AXlLlu7dsYmKdIS4dx
fZ2s1FWzg6mNdMxiRSurCeSTFhOfZWGR5fwr1UZIwkMWIBLMFSeDr1M32F5rqX+d2ftFcjKHfgfZ
tqFMhy+MmMNcLWB8qFmhmoUnp+oz/U66r2Yy1/66jO47KNa4h6V6CNQ/j9l4RphmGGQ2zwC1PHvt
d0Slq0KipIxxe+i6ygcOsgyXgTq5ymMx1itrHFp7J9l1U2lQ+0TqYCcZd9DRU7dymkgF9rwk3m+D
0t5mUJg7BY699fe0UhJkagzMymKP3fDc6p9vTZG2lmbmQWLUF07LrVekrW/Nq79rFIJaz8mjIKlZ
5O4z1Nb01X227aF51TKne47bal+acfNKHj7GOtv7cu1T7eWLmCp/Bp0z+gnHlJoIiStmNoEBOmEc
WSUtveVIxkXRh34vvWXi8uxzJpYOS29uYAIUhn53J72wSV6RT+wRGKNzkaCXLxYbhXeca2V4F+WS
GmzUNchtRn6yvTYXYa53ja6lxynN954y0kCB8pe+B/8U8rr1SOFXrvbXC0nPTJZzffXMUmKY97ha
m/p3T3WfJtsGClO75caY0JWUJpwk8zFrLPcQo0SzMpamdKip2sHt/yGN21CsUF+BrzonCY2zhXmi
jceMRYbvALTXP9uD6591q0RA0YgH4BEkwSCmjxghLzFUP4+qVf5E/WUtQB5VyZUzmzvEXxYATzoj
3un0bO6Q6DHecnv8p7Q046FV2/LzMmmo2mZtj235YpXqxnfH4nsFVnmtIey2LB6A5VEh3unsST+p
sRuusO1xFwUOhkx2R84UNxf8f5tnmDrsKhGljGCWb4tq6A/9hOF8g0BSF5bpW90r8TmO7XAjcZme
wKDJnVhHvLlZFJfDMUCG2kJuDdtbxMycdH71Pdu+7yv9FKuFxglgP3/QkoMWJdDbJX37u9cHVfaC
Vm9ymJdeGRxYY8PSY6TFCzmMYyhOr0o9wP/n5BqhK2yWyMcxA0DpbZ8qOJFkyvhIsialBOJrwKMh
j7Cvh/WVzPGXLlTHR7fyM39Vg06PDT2+SMyqKF0Afzn35OW2jm+oLGD+U2W8FstMVD5Z3B5v8Zgn
xgWiJEbAlCFvccfvNhNYohlL9qBDritLzGTXBuze03ysUH9R51WzQFr+MmKxUXzy8bG4jdBMlMD1
NNQQ9s2qS1+jffCbGCqEz8Qv/C3aRvqVXXpjh1px8EON2ukoJFKJU7mfgMXk4X1sFj+jXp+/s3GF
QFVWxaMR9MpdECvOmjrW/N0fhuOYlCP6yxi8GEbq7WrLqb+6+riSAUqInXUZ1eGZVIv6rAXxQyd7
NpA2ILSrqnvR/Oq7SBVAZm9Y4ivZUxlTBvNNtOjaRcNgUJ4TJ9S/6Wbgbct+9I5Ime+vPvapQf2c
stOwRnIi/Zp1QPhFmZlsoVma3r9WnX3pM7P50rQISGRkd56Q2EjAtFmw3PXOPscqdjGd59lXhedy
TNB4LWa0Fyk5v+SjXm8UK7F34bIfNZEWe6xUUW2uLmk8tNvOsg5wmLtw7Y3+fHGQEYGiCPcPus1f
m26r7wZeM58TwKIIEvvzHgBM8i1HSirBhJv0aMrSGs1PCXMzhtR9vv0xerlHqbC+KBBQ10NWP6hW
iP/56Hce0A4e6te2abIXwwyrP9wAGHFQbHWc4B4k1IxWcFkukKmxskoUXd17k549BovbJ5C1T27H
TzbVmvwaSvS+P7gDCnH+mFOR5NeZAJ1AVWd50cekAHGiUbbSvHVIM0IBDo0sT9sNZRM+xCxuVtgW
QT3WKRQYGVAmaboVLtlKok93eFEYb5n5cybb8Orl2ta2A6tBDCjSkHuHPjlOCZAT7HX20rTU/j2W
LzF/GRI16lYn17cZFufbdlB8uFfoC7iJZb5IDFnRWmncZ4nUg8uDtGCXaBXho9b34R1csPpkAzdD
MqKcvll2fGrjIdw3JlW+12ZAQUJX8X0FxDDtEbKN0IDV1fVsxP3XsE4e0yww/x3jaK2Hnv/DHzv0
uZrQ/FQp5bj1bZgmhmNG67xp8eg0y/tYtXEZozSRrALfaM6eE/YvQWtah6FSi7VfgoxeD8BHB9D2
T2lm9y9QP42NZzkw/kLYKEOITshyKR8v8dXgw4W8kQciO3C3uNEMayEGSMeVaTDZzjZwRn5NvMMv
mTeuUVLntdVkkC4hvvvnD+1a9Skr2MleYnKwSg+vrIQbRC/9B2+2eJx2VnkKrflbYCXTo9OXPHDd
QduFpJ0uMuI6rGbHEqe5i9Us4wY70vexqeJZrAf92elRqV7uR7kN5faMTdYxiZ44JPD/c2uCOevO
WZM/yIhb3I01dRWD7L3e2dIxmFZynvSDF2kn8urBpdIX+8lsUacdQeBRjtW74Uie/yQxOSRL79+G
DNQK70Cks1SMKderxf2Vw6IhH3UHTm/Vd+E/EHS0XRnp5aKIE3xGdt7D34gEbYxY86d+WthBuf0a
Li2qkemzCy1J+mS8Pv4w0cJ+acJB+eRM6UOOrv+DdDkNUge5jjqzDFdN6u32kHsA/rmWqkFjtRdR
Pumd7Cw8uJlTbpSRTOS7oMg81SHKSTmGDQpeLJtY7YNNBdX4guK/cT0gmIK/neJm9/hQTEfp8BvV
uNzGuSGgWaNST9ext7lBW+zb3DpLAVUtVdJAjs+DZ6nIOmO8r7MWVIbqODxyTWDXhMeo1S9z3xcr
ac5oMx+iDpsBaaYjYE1lzHNAGpl2b9lga/yqLVayvmeZizxNSh5wsiE+X5u3Bf6H9of9wfUUbhCu
wbp1xjIquZODmUZTs3LHikJQ2yJ4Jm3pmnkjUensXXNbxY6597QUshyuf2ex2wojGEugfeKVNAcH
HiCi5c6xP7nzOGPsnZj3cV4GxqrAUQWgEu8bCQYxPTW7+XugFcXlapo9ktphD1T6DiZuzlO4SAlP
Sy1BzmKpJUj7eirRWvSBwe2P+2WOTqlu885UjsMQhAXPuxyTz9ca5ZC945feNl2auDCnG3/KquPE
j/gVg/h8qVPNF2n2DV50oKWeSxdRCK/BE3SZNNl19RBE4TcZBM0eLfTlA0JE4Y4FSOedBxwI25Eq
v+gNyrHrqKktmADdmyDrlMEqN33kd4ce1hmqL/5789Zb1Hp3ABwarPOk4mUwebV9kIVdpN+hqaI/
XJd1w6AFa36A9V7WcO8LOac/WHXXrWRCvywHpYOpsZUY/JyW1R84gGBdzkkNi6wqkKlh9X3wSeSu
HFkxujyVHqbpnNs1D7K+oRqLezlOgd3GyqZkL2bmpj645EfAIxhiZ079A/+FItg6ahowtY8OC38Z
g9DlI+Rb5P/WUGgfrx9iFGTLHQtLc/ma8oVvs65fFGNQHpY/+F2W179DRgW9bVGADc3rXy7TKY1F
B89qnlKzO8YQkXhhLzJ4oognknf4MawSKG93BTz7/+jjLQPZ3CubSHGHtQGW5RA5nUE2tVQQBYvS
AAqaoZTHZsFF3pryz5V3jnntFZzkrSm9t8E2r9A313e/dV7loNHR7HzLxF7DsJJdOcz+P+AYWc8B
I4JIDn+ots3mHmXa6KhXbnwsuqG610MXr4LY9D4FrQNUGve6o+6nYKFtmONm4sYXgY76tprwhEuT
i6BFpVea84K9CBx6b4OtQH2COIntd2M9INheP7FN/Ca7npZMBaCNIDvaQ1l9HewTdTzebSiADhsJ
lXhvrgw7to+6krpbrXP6Yg+/CxPcjLI3m/aJOT7cwanGt0ZuLLkL0mGDZG38fhvgbONSeMrnD7ex
AgqYTRnTtDrYhmoB9xz0fRZurMpJDskEFp7XuI6sFusXpMPmgYdmpYOmQS0JQbzurjb1C2iHdheB
0L/uZtQoBQpILh2KqV/5h2s7zrvoHqw4CV1QlteYTISbdI6m79kiYCFSFpPRvU0doFJpAalunrKg
esvHuDpf5TCcGiTa0vQVLT0iDqcC2EFoBnB3624ypVRXghj4EzwA8gg9Hrcz5q07oEIa1dWhDQtQ
4X6NLUmmK+q2R8HuOWl89dmBsKu5Pd4hS2soeYIpho6SXwFcZN2GdbfiSa0cA4ogz1FuOvfL9XKs
6DfOMODoscE7AYBb4qiPbA7gjGn9JzlAgd31seo9SssxLX2lxK56kmYwqdbWbCt/K828rrrTbMz8
hr1w+KQ3TbOLh8Y86ZjCPbD+DdZjSKYbaFgCxpmYHAAs6tsiUoe1pmnxQxPbuK2wzByOfdS9Sew2
OFCU7j6reZtbNu/0IXkAVj2erpPID2h3CbZ3girqx9E8FZYSXFljAg+S5hVk1Ngfe5v/bnZLs0Qz
eZ0bTnmX+Foyv1LP1LYo3PGuV3xyK+juLGpGvrMrF82l26FbBJoSMDY7AGU97y56FbWmxC+n5qDa
F+v+Q0TCMkuuqU7wdbSB4gZkZvBAWeJfotD2LlhU6TiYVNTFpUeCqaIwqE6QwoAUdjbKuVX5OTG8
jcJhA4RIAXbTe5fbdaTXVFm68kZGh4yxHy4lp5XfVqvQIUMsTZk7lc3BVoxmb04ejDqnQRaSOoJt
ttmxsWx/Uy9GS/4AfmdAYeGkmy17tmmMrs/66wM8bbs1/1Ddvfzy5aAm3sDPohx31/dY5AUdj1eq
t1GYv73L6LMNsi6lqWVrMLn5oVtASnKAVEnyZ35K8659TiqnQGxfh5+9DEio2N1VXe9SEp3DYzVZ
yrPVtsmSC8p+BIr+OIPve7WKPN4XCGenuefulahtLjH74O2U2iY4DMtelFP673bTna7PaT3GEzkL
m58NTiywd7lG2KqLT73RPHQpP64hUak92Aq29w6qWFUSY1WsYh2ceh34UMuFQlan7imjILHvBl99
govX4t3qZd8GI7rIDqpFw6IwyYtYOrgwMINf1aFttkoS8Lc52XRxdW84BOZc383Ac+au3k1tZrAm
Bi2+FEyuZ9KUjj9ipW8raF/xD3TrqJTa519+uYLMo6hM+3bZ27WHko/1zfRw65TLaOqgnpzm3zLA
2DhbHI+7xd147r12n00DOrj/Fe+DkfWkDCn8bJEbzD45cRBdzD7tjzMZapaElFgkJoeC/eBFztLY
M7AcHL5K68O42xBloJqaqBXaKH9c5nYtK/Ccja33BXk7PvjW8UdTm1pj3TlKubl1qMEQrc0kMzdU
JXyQABE66vgIoXmho1qge+ZJOuSgwlJACF+OErCWgXLGE6Y4V8hlu5O9hqfdry2VDXSB/ThAgUVF
56bRIWf/b6EO6Ub271364zbvNoXUd7QuQzCpdlWuzYJ7PWjQDF3ofAHJ3yfTOcZKgubrDFUvssz8
rMX+d2lJPNRVdacj77eRmBzmLG3XwEQmgKxcR2IZvEG5NJZ8wcpxASlMO8vy3RMsgvrsl5SC9ZnN
ANs68158rjzAPFiKJMPOkh7S9tHdrKsAVs+dhd1JFd+bJSmAK744V/8dx47V7MKyT3V9gAHtt1dk
suY78yHTMWGRXkq5xb3uKdeZ8cLhj/qLFlnGpi8Ld4NfV39v21Z/j9rlcG/G5i/HtfKDhMwlfu1c
hqXltrS14DryNrFngXNQx/KLXEHz+W8lk3xKfxs7m5PN7RpK94p1Civ6ZQ+1npQSgRADy+LcQi8k
b/yDNmlgQAq1If1quGvDeJKFZF+YazbAyYtsGXxuSmn5veKuTC0w+V886m21DtAchuwyjN71lDo+
GlsSvZ42sa5vVa9G0fg2ijJjc2bpOR2M3ijWNxh6l+v9LsdWYW1kgBxuHXqOuVJYVpc27F56Db6d
lBWH1oFmM8FZVUP9Kp12i2uV4d0pkXaNSzFQCom/4xJq6xGF1xJI261U27PudaDq4AaW+fe3+NRT
TQGqM25vMRmio1EDuEf5eot7LgkinEs0flcLPhadeR3ZtDz5anv4JGe1O15KzTHP5qwYWz8dZ1RK
01eTLOLPZegC9vkwdPAT6wxE830oGmSvZWHYMjQAWb3jl1H2rxjuxZVW3AnWTBBp8Gn2o1PZl/8O
mQpLBEGeSdxSveuoW+j3xBtIbQnJxDnFTiWs+3I7jcBRV5MyVsdRVe9vFigAjceLKIhJzEvs6thZ
E3czdeLrLDmVQ1VF9XH0h/t60RS7xRPsMc7wADdKrafqyi/68H5m17VpjbL7GHSXHlcxw0PUpz+v
oxHaWVyUF2Euv4XPzQgPCNF9GKUIisqE5dB66ReNZfDhFo/9rN+VS1Zg7ILiMrcl6CalWE8N6fWN
xLwkXkw/gSqsG6uKUAVg4DWY1bxwVsWEqKnKpEDP02Qv/XIYApDuEG/QU4eXe7l1vM82K++QDz7U
m2CdREFyId+cXMo+HKn8/m7HLiZjECSKVeuVyUU6RiuEoSCnfZcvclowtK4T62XQlCd5u9GXXxHS
BUc/hRN0vaQrp0qz/J3/9bHoPtRZUZ96CtHnSZ2zczeF2VmaciYxlijoQf1tDN4Z5M+NFtwzF4hG
g3FyeruC7mou8u5mTrHLRrB8HrSz2jfdfZHCcRyyNPmnAV7qNn7008o9Gw0ftXyiTtIcSeTme1sv
9E/R/yHtvJbbVrZ1/USoQg63zKRIiooONyhPTxs5Zzz9/tCQDU3t6VXrnH2DQnePblAUSaDH+IMV
/y0izNS9y9Uk+owUOUo0PAOJnEc/6VUhi4NPF3tq9Z9NeWqCwngbdTT7LVgzy/aIUqjKdziw1XCr
gDo/2Yhh7fM074DnxVTZAs37KnfWxTBISQe1tDbRG/teR0qPf3iaPxcYlm+HJnbO6lAAFJjXq7Qy
X7cyQFU7nnZTIRq6QmpX9LGhKtBxmHaa/RQjFbRnXd4psCpBCYi+VMSIOaSPsEqfxVYNypPr2Kl8
aUNNUl2BCJR26rT7CdyCvdF0NqB/uI3cwH4L1JAbPcjq8J2H/LcQESdnlXoJ2gQYoNHqK9EnDiG7
1aRu0zvRCkYV+mkVm9u6hlbXg6k6N0HA80ZWH7GDwdTld5eIEIMYkySUxR8Tnnl2iWPom7Enz7DW
G5Q/daV/yCfWTV81k2ECmEqo41+hH6nrwPKKW1HjpdnJCB+4TYVtSRBYay8O7C+kUBHZ89wfoPU2
XjSc01EqceqGmOpnZX9p2gIFQ8FiDdHqCvK0mr50v/pEoDhInfoq5i6M13nuvEyCEMq0sjzmfNpg
l60FDkMgNrqoeMN/ij52DBZP7/DnQHMskI6lKc7k91HvkB1LGNp3yzriGkGETGrQqePWEUWzHjz/
kR2LyW6DP7iR/XVEEvBOtJa/A5TteILT/D3Qz4GqZq9V0QY3Pa0+JaGdfYrIlx89ADMbELbZJ7Pq
JZC4KQTpqdkYVbhS2ZdcRdPyLzwchZTXLGmFJitSeEZg7IVWkzIYWEaU5iO/4dK9myc/RXcLm3HX
/45CluhdlNKF76LMmixw4DjDZ26AFzDJb2s1mvdT6D/Na6m9vMs1F7OiQkueM4xZN3rih/vaKRIU
yFz/FCSZDaCc0bYprAcHE0Yx6E1dsV2/2hY5nLz4UQOz2GdR2u0bmODPlT56q3ZSLh96H82ZUPkM
WT3fjmPhnzPFC4CM1bxRZj98g7YwhyIVgGJolOoPQ6sDA20qlwe16WHMDtt4VUx1L9iagKl9xHOH
GJ9WO0UpOPvpobOIs2r7kEW+v+075+1s/H22jC5nSBR1Dz2o9u1/EZcNoCC4De/dRM/VT3YfrqkK
DWAZwX7LSECsQ/SMvrRK8jjj5J1iP1p9+zPtqq+lhBmb6rs2uArPvuXoveObDY0Ua4AA3ULWySS5
WOnJZNNbY86xKltgvPeN+TQXmVt2yIbe1KiGRtW5cZrqBXmhHU/2GHd2erNv9VLd2cDjvkygpbpw
vOcAbeqLWboUu6Z+OR65qw9FAZw2644atikP45Ce1awwXjU7kM8osk8Cwxp59yHrDuiagg6emth8
wnqRMm0vgoeio0pr4tgiRr28f0xbv7mJQV3dNfzjX6s2w67K9p+RlZbPejvYGU8C7bFvLW5EqSOf
TU0fG0rkoH3HspSKepNBXhr+9qK+3HqyfMjKVN3VGmy+2MFSCwKYsgoiK3k2FaN/LNJkJQaFNA40
mG+GR4ZVdCkOuMNy9NiB696uzavic8LWzS7b4Ss4XB4lXNW4IzdS3Vf9wHbLdr2dBtFkOxNw+pgk
M8nUp0VLRNBzcqOl5P5bX4TE2C5FCPH0XjBEBBpt0q2jNtawzzFAyk0HMc+NXZ5hKKwa7NKxMd1k
XWU8a6Yi3XVGnGNKYRjPaVmNN+QCD6IlBXRhPp0FzfgkeuQkfJZxAgU0zpCqIJZimX52EmspLenI
Et/AnWiKK9V+AN0JKzsqimFqytuBcvFi0hTh6Zmw4QI7lyXxuIPuVp6BUdkIp03qQHjnTvXiaby3
S1TCp04RFEpwZHby1BadahO+xcxzlsg0Nkn0jNEeb73oLm7Vtqbizeno8XkEFKgc1TYPD7qU0hQj
4uCkhu4cFF21DjLFeb9oxjs4HhiMi1MoyTD7lBYf7TApjx+H30XOp11gSdweh2E1t91OG+/Qahik
tTh1C+wvMPE6psZv20utSzN/k8UlYLdKRVFvKnlRZc392UhTtMVhjhSnZQtxTa/GcCWINqIPzVO7
2iFd8IsQ4cHinjFojRSOB3uIvgqk2AfhELWSBzE4Y8uW0d8DC/xsGfQTezjEYfp1tpIUC4s4R1Ix
dUlqPgeoWYEP4rFfbtD/JH8mRVu7ivnuVM1F6xX9Xq494x6mWkryKb/OEaoVeTss34f1EmIrhX6/
LIXawRqYxcYYE7b0vRqcdHIMK2eQ2mers+JbmI1HMSi6mj7b2o5ZPRTh2D47nolMjAOxSgwOXdJv
M/QLdk0vd9dWhXimm5N8mBP5W1Hqxj81uwJ9JZkwnRnx2esDaD9rr0+te+Gy0jrAYrp8cBAKQx9M
2K94To7OouqohzlEDKycpOlObzYQg+UrxxYzY6E6FkYk1DMvsteiqZlRvwkzr5xH5Ta+uWanPGSB
pD7o+cS9sX7pO7s+Ig+TFKPe+sgcTfrOotmO9YARH8TQDrI/OttIQfvpVkhBz6ED9BeA+MNn20eq
U1MMl1wkYR9WnMLwQBo+L8LSuYIIkBaafN9QWU86qbjohmY8YesVQbKmeiRoFm2DMCYqMfOgN7Ep
TLt7zZu8vIgAEQ8GEADtRMtAwkC/OmN3QZLZeBJdykDixFH8VZWxtD/hLPhuDzeohDqaeqjouBMS
Qxx0WbGOTRT8WLrEGXpHm0pv3ItoiTVyrrQ2rIl9Ma0mBnDfs45GJf0tukTY7+naQGJ+vjCiyJmS
lzOMGeEnE/1COKECkDzjkBc0s5xHxXlQP71DJi8A52iCOiNog4K+Wyb7ee6CdY4SCrA5HwwgUmR9
o/QcKKNyl+UOiiTxlBZWnLto6hLjwgvUyUZw8KLNoGwXO6P8i1uGcjcXy1y7fP7QbDRIpPNo0aXP
jWZFx7jX1IeqgYWTT2B4UVvMCz5dlRX8o1nC2xGlRhEsRkWpsZyCxVzUCN1HWcECGXAbAAsKaqg2
BMHXKYUC8yLUL3LVK8NmMOuUp2OvYAfPiITY/bCa5ySVu0YFVxFpl3lOwpPV2k9KRICPeZA9iQxS
1DYQdOIo3M286qUtclEiRpyl5lCu2XUFb4GiLSaK4SVzBY0awJtIHZkx2dncphg0yw8JOSJXNuyz
q9jpCbGoXSQEizpHfpwovQdNyBLpBu5q8zy02I4A904itSOSOXFVa/Aj8+awpHuKsH/r842Qbadi
Tp+uxm8Okj61q9/jjWLSXtb42J55jgkiYqbvaLvc4AEpr+1Xt8FnVhx8suFXSbKt66D695WulCes
6dBBTYC/XQeMVra2Qn5aBIs+cVZlJFeDfr9MF2fzuhXiLWwVy11UkFQEscLFxKVRJ3ttneY+6WS9
8zdVnmsY1RleTsIvzu74b2V34mw5FK7jvw1/iCnNkhGvVaJTO4ksTissIVqASZpaxWdxb1puUE1t
Pcmylx3fOSOL0WlAI4lzfANZT8Dt3wM4w/2asSwlAYoQM8R9Ed2B7FCqAAe7THFxJY8CfJeb+GUs
0Igij3a1GrT4x1hWH7GiWyutr2AMlx6nDO2ziCwq8oPRmDyIFkicT0mfl/M8DEXQCUdG5k4MYgDV
oayDZqNYtTF8a2O3iAqIUalAwN6ZcFGiqeqoQ0c6iruZeEFBgeCVWrI7nJri5ZYjqsu+PaL5FKRn
+E4gjZBjC+8aV4NqkLjjrw676v9yoRXu3gUprhzeze050nG5466xQgvJccnF2lJT/VzUvX7WY4z5
Aoo42dRSJIU/C/z0r1MRo4K/Rze6DraiuUweqjxoV0unExZrwAbeneiaR5doSQbqJzkKH/+9NZCk
dLBfO/uW3CIe57bz2dKnVyV8JivGKDpM8Xr7Y6CYrLd3FPhwMJpW6hAaOQ5SNaDW3yAsZRhHnyT/
gCxEhC+DYXbz4feoq3Abo0bFQCgCQYLewUg/8wOhVTvEQitYLZn/ZJt/qVmoPAh4bq406U6GubkR
Y+Lg5N/lKUA00IZ9CxDxntK+mD7Z3nozccRXy19d48Wy0ZsEX7jp7QBli+jx8laIQHv6y8TZqNor
FX2D09I/z1jaSudtSi+JHjvTVoaDM7TFsU7Hh1aauG9adY2HMvkcJzgDBornnC3Lq892nZXbbMTL
MkeIrEUbZ63hO37JbcN4bAfzCQFn6wulVg9MzGgfO/j+nzCoWlXjaH1JsqbfJ1RKwB0QZoKrc1LM
bppEUU5wpDGpn8KCTPmaGahPondLIlNF6UjEQ+UMUVqMugv2OZvBAAPeusHdTK15d9r0jr/OJcRy
ROcMrQPfHL4PnXt5AOq3USdLB03HSLCDh7DTpqK5JNc/bVl17xW/tB7JEV1spykfKgu104tnBy5M
msQ8jwnoBuBeMOSHPnyqgtReaY6cbTFGHNOTjLfwbkYntO5A9avXPsnqaoBY+Sm0ohClItxsSbhq
n7S6sHcNSFVS1zS9TutWpoI7UBcalNS4uW+HUJt496R0/cbGeipECAx7ORsjd28V5bxfg0N6AUGv
VVWUJZfTvW3baOG9Y8XeIaR0c1J827gDvxftXbDiE8uk3CC+ab0g0FGjuGxKcMNSYwMx2uBZpCV7
Wihkv5BwwRFMnIpDWKkFeyQ32Cx9Yk5gOdqqKOxm7WIUfesiRb22/BItaFlx1smuv+nwkGRv/wtG
2yqFeu0QqRZdC2RWGsLgXSzawPqxAH9wEPpzXoZjsuMP50WwbggmZTu9wWVnQGoe1/rWlDdiPChc
IJG+9fODxp1oxmOYbJOhxIF1gYMI8IeDot4ajHezFU1xmGOGxs8maOC32qz0lkQOYBLfVNfuBN+I
C8DSIXtoIVAqDumnOHXl29JhAF0ZilYio4EcqlA8ReBhXPuuPMzz9EkTFaCjuVP9toFTQ1P0JXpc
3EWW9CS6xFT4hl8TPUSWKPFAjfu29NohQ78bh6baiWajgrMuWhQYRNOulBctcYObaDmPCC7rr5Fb
NLdEaZ5Ko5Few6p3TmI9xFJQK/MR1Y+6h7Fq5e/TSZZ580n/v3r+Q4zXVfXngBzaaHto8IfFqwkA
cKtBlz/HRpee7SgAHwYY66Wy/e+dg4y/BncZJfDiryalLD5qroetUQud0BvVg1s1KABnUrXW0Wb+
lvPJ9ouo+RGU7tfSTpur1oC6Hmw24aGtJt9cGN+YO2nGvWSyi5IDC9AIRoDfZM98ccHPo3DVokdh
T+Y7ZZx+GwJ90wMl+2RSXTwYYGT3BWoPX3TjJhYsJdna6mPaHVHr7l9CH3LbdKFc1jzUT8oGD8Si
fzAdINkOElHPkdcfa1MzD75vVqsh7tnKVg1on0bSt+LfKT4T4r/LpnuXho1+mf/X02fFCLoGobxe
PSx9pR95W32gCi+L5crfyxvjSKHHDY6z/9BSaww7WF72qOxF5XDpn8uM02g3kGgVo16j3wO7yjaV
J+eXIfb7bRhn+rOVYecnq6H3d0KGkR8k/edYxTcvd5ovmqrL65SHpwdqFSCf+YqcGlOP1pGmqPe6
4SYrv9XtZw90zzZ0xuScFElwRuxG2tqypT5ndkEVuCisH94GGaPkBbWTqzMlDd0pmzjW6FYFJBe3
dh2TQ3TtRJlHUFSnbYnIZhJDmYKWieSJWriUhb6fZH2W0tzgmNGx7mVYS5TdllpbPuaUspY4MbLE
iCYGsL+KeUuFT4ykFORWAB6+dH3trQX4QsAwEr5Cm8FOfb6jBuy6NMvxC0d57iRiBJqjiGQwmmZ0
E119UFWXgaQcjnkWZircbw7cfjz8IPJoL+lKcU0zOW3/lkJJ/aolarvFUtGHjTVoN3HI4W1e1CTd
l0jIzV2iP7aGU8ET3jmY1LRFl6ljpIz3BNJl03QxUDhRvRdL8lOGeQg8NK93LXuV292WjHh9QeAq
uQ2Trn83uNWuJde6boI+uS0D/4wVg7IGONDFnGUtwpQ2ha4oReMZkcWJM2L+nU3qOZ2k54jKSe0+
9dv2qFV9cYtsku4xyoOPsqU8tV3pnEqnUtOVVTiQGqrecrdyLf86FQFzrwiYY2uSoRRIw3YjOkVQ
4bqlscYKPDvGyL7UfgR8TykM95zbT/CqnAvuaM6l9/DK3WiTuOqgcNNPrRy3iLIvusOoFZ9FoENx
GgjGtEBf2ndeWQcY701x8dAFW0PjTRIxI0RK7l9pf5KMVN6VUFqnh5TuS9oGaIOGyfceOSw0wdPk
ZqEHgR+pJx5j5ggBnjMt5X1EDiZ4pQGD9602+BxYejMpajsXrHu7V9tBk4FubvRohyvo29m1E3x2
W2PYFE7fHMWooWpHPlvFUxM38q3Rw89ZFgSfcelS9rllQ902MGJ8E2RUgrvOqrz7slCjs1329kZn
J/ytBWsnBJkkqG7sin14nvx+bIU3XtkEwHVD68ofja9S6H1qOrCwysRAlo3ow1gt1db1P83Dm6Pb
KTyL4wBoZVdf9+5rL7DJ3/XZ1VST7Cr6xdk/B73E8YEFTSHTALI59rGeZi1TuypRDn0ff7FSlGg6
JUfOHXSEM2EifC3E1mo6QzQVZl7lO5sPAyI46LJmjxVStFpmLKtMf985Sn4sPXwgWoUkc/w4lnV+
REEt2+Slmx1xbkQkM4rGe79K1f1Y5eFdPrT1XSTnzb7HFxzNQ0RwZf6SFznEYtse2u5bHqYXbEgm
OdnXAnMNb1Ua0X2eyt43jOnUlQkC/rnV4beATWZPXK5a1VXu50Mlq/f4yg0bSW30zYeBCAQ4lAry
KYHkaCbksinaDrdaB35v7vNaVzvbqLCicKreW/KITUEklcFBXEl0DlryHTxOvgY8DQRNCqLm6vK6
6lS/zl2xayPIUcX5Jgy8ETsWmgjCD4hFowPH43E8AA+bwDSK6n4HCq7yWz+1uozd3HLDw0riuxaB
ZRJdYsJyIwz1+JPtRcVepO19Tf0ZKJgNixYJQJ6Lxely+CiuFabVW+XOqh/LSQbIwHoyiwPzW2LK
ZD0ko3vQbdvYD6irHs2xsa4AYCv2gHb5uaulB9yhXKyyXf3oAYZKq679LqGdPW2AimfVwQCxxYTq
LDutesJeCoZJ7NYPJNlRY0A08YuXpMgC6trPEBcAxLcf47JXL52wn2gDZfWhWRV+undkNSGjgKB6
SHr+UE8/6eJ3OZxMKStFfxE/8MvP+hIrBpZY1J5eRGvpF7FRgI+kHeC9dFFc5JNQB8CXJvHHtVVA
oxJNSxmDc2V5P0RrgAX2BHv9sQ7l4dK6afukGUm4t6CHoyzPYGum/WPozWM2XKj1CORzL8WaeY8x
2GbRx3UrA8bkYDpravxyDC9kcvQrI/lU9GX9OLavg+HX12j0EBvW3eBA2hafYl8FNDf1LQMmDzyr
sijf+urprEi14ODj+L1agrlZ2G7UnwV0qckMExcf7+uMePoAZxLApmr0+M/57ox/GgR+igTElufJ
dCWq7pIZSbAxx2g1ZKmFEu9zDjDhyaCu9+x12Jg6YyjfidBejxzICpIy0X3ULVaxxlb8U0y5fbXM
sT2JljgAgFEOrslftfyLB2nnVIOHgoDB3eP4DpAIDhUWrQKYa0Yt+hHKWSttgikKLKNi9VZ4JENp
YcTRjadCT+S1jRjkHl0IvIMsFIUTpexvMLrrRznXg1NteXyrIpmmM+j3uYsaRlADuFqAceKbOorv
sVFXxY7qRod9ye/v9fz4KobETENBsjoyoApORWN5bH72Rt2dRYUY2dpyG9p6NheYyyiL7qDXQsqa
6s1lhviV4t5lsRk9UALaNLihgQqyYneTpD6Qpd/Y2AUlGw+PfaYaFwGZJbHk71uhM8ajrKZA5oon
SxJB9k3OqluPT6JDiuVo3dgVMrfTuBsEPN9M4SrqTlDep0L0dFuypkNR2ykal9s46o2LPmTcs0SX
OMR4OE/9ouHh4zxDB0qHb1PuDXfLYWxziGOh1t9lZZMVUAdpm12JaHeenUSc6FpmiDOnl6kk5deu
0oK7xvILcKCIjzcgprCESf3Pfpp8BRzW8T6/0ad0q3zs9aT74tsTA8/1ose+HIZdq/iIy9dNcFc7
7aEudH2FyTliQ9MhhjRzlVrL3ZVBrswDok+MZoY9XBuchwI8mTeiq3YMMmNU4veZ7qQHqEFYbBlV
+ZC5Ok7HHXXruXQi2lGZ/2qHZZeeRNsqQFCtkyletKuJpVToLU4jlVfsBpkSim607pfKzhHzRI8x
jNuTQwXha19NuiTIZd/6bFTwscNQWdLH4PbPSf2k/DhNSsjpfR2nSc6/TOpR58YqIaxRJiUDXqqS
eiVTty5y/E9kNSVtH7KJRITBu0BcYk84HRonBrBtetFh6fOAJyJYVHYb0ScWMKBoHVsDVncx7SdF
n5JOFqMWRYQKCwWItBzEmTh4iYZlo1lwx1DktwGl92TgDL+a5BQn5eFucnphrhgQIcsquZHEq1oH
2Ln0fVglrzqERfIanv+vhZdFLK+zodGelx6xzvJai1KKjoE23j70Rx2b/zEPw2Mx/Ud1cwKlwHWZ
/9+2279vamxmuq5sriK2UX8MWhc/AEpsTzkE2NXsl+maaNYFemvBncRv01T78qZJ/Xr2v+zgFO46
vbI2i4EmVK4TQon5lc20/Mhe5qhlsXGcIRICPDEjMIpNhhTRjKwou5JUgaMcRiVAYypxlFWo1CpW
svVwXQ5jpw3XzNoWThZcRagYE90jWKF9WEAWWeIDrA9VAOcsFzgJ+Jhp/jIsVuj9nVhu6RZnmVK+
X+7DxZYlQeXf+E6Ep7myFNqOdZQC7fFDdUrUogCDPsYiYKpuLeWpJtKlrec7yXopZy2jc7VqaYvS
WDBFa40rbcWFxKhVrhH9dm+S6f5lxp1ymmttk/woJfDvokuU9MRh6qorDJjmCh0CGnNzAXRDG5Ys
5ZZ4qXc/Spb/onfsTqn0W3eBkgUvUYmxswZD5ihGrXAstl5Y6jvRxJmd2k+vGBsRrIwUsiWrzNZi
tINABgSLj6s3LdWWnQTuwqCcTKvwY+UpN76KoXkxHFWckXuOaBV69SheVayAZidB+ann0wWJp/D/
1rVOBq0xNfGwDc7zKfZMnKJceBZnaFEGZ8RAavLYACYz4y/F18wTdOK3gzY1jbEpUgC4dMqOZCL1
audv7a70yv99KkLnWWKBf20vVxIxCtCUNbLPLUmIXy/BEhcWbcsaZKwgy1Utud45qqhZO3rvn5dm
MPXl4xBBBlT7W6t09v5DCEXHuFrNMWIJMcfqtRA3FqxBpqXFFDH4YWnRtwyIODJFf0Ware2W/pxk
bTW/yjxpx52tJGiIgqQ5hRghnsTZvzX/L30fVv7PS/l/ehlx5bvRanmB/3mZKOm4n/xbzB9fjaPm
sE6H4SZmzZebl4EG8I9Lvx/7t+U+vtT38e/GxNT5Cu96xdXnK+IiBrNXdPyv1/TfX/f91cUyYmoV
NfgZLGsvI0vfx1f1fqX/w/WTGNDDx3/Qu/a7y747FS/r39ulOvJ7ZbkFW9IgPeXTQZx1hpF8bP5b
iIib8GQncfbHuUvIEvfhan9c6r+Y+2Gp5ZUuV/vj8h/m/hdX+39f6o/vSyNJDwh0I3o+vfV/fLXL
wP/51Uq4qUQwFf7xn/4v/ug/vqe4+5EB+2/fk2WZ5T35t7n/n+/HH5f649X+9f1YXuXyzv9x6T+G
LAMf3u5lKRNNsiDyEHVpsL2zVwMPENeB3fPa6Cq8R8GVK8AO6fQndEzbQLePssTZikDRt4x2bQjX
YRpdBuYVQLIyohkgbqdlEGt+W1A0PZR61kjt4SYx5jhWVOWm0Hr5Inlpf44yT0J+whq+2BS46zRQ
XxwMhoHPydp9Ox2cwLTPYWyhfE9LHAJo7Gz6k2GfeuGkqlRJ5jzDGwCzRXqjzNEiUEwhB0FVMstP
ywKm1Hn3SDl/WNfRRhTUYnxA3d7xXqtKMVdpNzZ3Raf5r5SAC+rJqXkO+8J/Ne3hO2rNeApNrTRE
zAHa4b1ogYNHORBCkWjl2kgGCs0gsaoXP8mdE6wy9Al2eVlMRlOIYZ3enequV6rrHvjQW2+7nIpY
0h8VYnIhgjEBuELA4QY6zahMbGzTlfbuZ89utNcEM2fqQvlTK0fep7627ZPvh/jAlxpCRi7ba61P
6p0YrfK+XQeRpJzEqNoHLz0FtZvpmuAvKGoqUzk0Q+J1lYBu/wax7TviS8qjL4eoqPvB5IWQdt+s
tF9Tmgj2SYkHlqv13b2Fgu09JgynoE31O0fO1WCrSUgLIDVzXSJyhGGulfJN9JgEmMg5t85dXWOI
Oq2Tt5OOMKnuA5YezoXE5KsLDAJXKbl7dhEGkrLg2SLzgMndmWSDtdMxPb83HR3sXo2O3khCxvIz
8wWjMxWxxi7BIJCmaZKORiYKUNHULHzb3QM7VzdIyxsvpoFNJgYt7tsoupL70YtSSEEEaz06ugko
3K0ITge4MkgoGW+jw1jswrYPdiI4HaEPKCi07ESwruvaFhUDdR4FhtpsFaf1kISVWVlW4m2MBMhe
BGdZ4Wz0QVb24k/QSGrhpyR5B7FyrDrVhm1zdRBzdQ1sdtYa2sGUcO0yCp+MPy8X36Y2PefkEz45
Jq4tNtvMMY2kJ0cysEicun09v4R6T812HMNPWlcFByMq4q0Y9WWs5iXU549iFAm9v2HbuFc9y7uL
U7tXue3DjWUrLgbgUvncQNY82FqH8M7UzLRauaaJfZP6oXzWmrJ6bodk7YVZ9BiW0qsO1OwOmtq4
17MoW7e13uNE12FL3qbdKXLMFMux5DtagNFjDUx8n0zg+VjNYe0FQxfuwPijs+IYyqc2QhtpVJPy
LJqNpmPbwC1Rnzx03CF7zuCS5hYA77ySsmdDjlAMRQThFEcws/i+uLsi602gf9p1iEsdLSJVf9DA
+B5bE3El0edDMX6wZK/dFR4a3aJPHLIEPao6ckgITXNFnFqQlac4HiNky1JiQC2d+6pt5XPghP7k
cPY4ah3SFgqsi8g6qU3Ax9k1e5LLTsbRQu3/ThzEUMBXd27WcvJtqLAl8wEmBSPmiUZY+E9AtNn9
WVXzGvcZpQ9ML79mTfYFmSWEegYDB54qq7e1pw87KgsFrJnTclCjqsK/euqs3eptxCVPvYoa9ON6
LSuvXvt347fRBVf3L33pJHuzRDltDFwdBKi68ZHhUWz1jOHjeAuNfhM0ZnyIh6rcW1ntPbD1N9aq
lOu3LJavKbzTjQ8ue9/G5qnUK2i24CTWWlSNh8bOTrFeWw9maVgPUgScWR3J+4o+JdORwuQnZ1X5
Q/igKNY+RGfwkvAG913sHtGQlJDD41DqXrGXLC9ZoaIgXSzDbHd92FQrUFd1jd42HJX5NMuoMudt
G21rlEHOzcR2EWcixiZHvK3lNFq3PvkkBdBD2un3SRrIN9FDimEyNPEt0HAEiIHSkXtECFGXFn26
pUSU51LMK6aKeK9/T7GFvC6292aNr1gA5mUj+sQhTZ30plkv+KpH9zZlrFuqrVNMwp/tSH8OkUO4
FnFdvnQTDNSAkHaRKq98QUsPpjccICSD2Jy7mZc9OEqZPbDt2A+hZF5sJA3AAiCnyJfucRKAfMyt
Ud1YuSxt/KkaOOZ9eow8MBi6HzST3O8KKGG5dUvbXNue193ZdXiKi95+aGynhy3hq1u3CuIvrRR9
rgupe/CHkrcS4VKqoGWyUiSJilGqDShSDt/0zm32BmCZR2rAvi5vWm80f9iSecO+B/mNZKoYlhoy
9qreH2ObFIReh+mT6APbdWnVAjXEnHtgHGXpQQuK8SwPkr6nLBI6PliOxNBuTZllG7QRg1er6qoV
TnUVyJ3q0lqdtipttaMQMlhncZArPAKXpjjTMys5kJV+SosGGXTR1xpT4c/U+k2sGdZuwJVsDaF6
OA82Xt+eo+IIaSnxZzyZ1k4kpWsEba1DVJjKC95j4abTENTwdMl4cGNpjUnUeGrN6R0qcYPbFlKc
rKQmfBn8KUtNeVct+/6nMdTfNLNRP2WeA96ujoMDsi3pzgQwbPb3WKH29z7PX0e9rnsM1X1lk+WR
tjZRr79oSemehgrB+lE9I+SLGIqdPwWyvm2lCtzCYH7VWy0+GyOZStfDdsjK8vTSQ1Lcdm03fpJq
7ByUPXcSVVqlqebcrE1k9OZNnMOKdW6FodwyqTfB0dLy3JKYUHdWIIr1/dI3lFa+9ZRK2YhZYkAJ
R/nQK6hbLn0o5OUbaI9fcpmdcg4w68WN4x9x0Cg/DKdcjVlTUf7snBVUlPSxCRA57R0Zr3eVTFzW
SlD4Igcn1TT9kmLemTuhfmuphtzs2Pox2Er6pW4Ub6vqbXfUy5bqQV7zc+ZmEHrb9LG2DP25bGyw
VaDfrNaurzWPFYhug6YzugC+eVRnGzGauriZ+2Oh7qWuji9q0RurFuhmpSOxabYnRamrW4yA0POY
wdo0A6MHm2TZB78rvK0NImTTy7V536MjuZfHMMOl2DFxaYNkVPfVQemqbG8VWfLgQy1EzC31viee
eSrStvkUxSW5vETvjnKaDI92x8+jiJCD4cHwOudF9mtMXyAVHQIl956RBv4rdpDVs5J2uGI5H27j
qgnvFKMyH2rb4mkTEbu/kqr74eid9djiCcPTJCLkpWwW39J8Z+GQtlJwMnzWuuHiOZ3yWTFSZTOM
mnHhU5/dIZ2U7uw0ADjvI5nnZVhd5Vm/Tior+iuF0jMpK1Q3O0SNw+rLuzyuM5L5YbPLW6V6NH0t
R2yqtr4MvnkbKx+iQGJeFDMJf45G9RfML/XTaNnepqP0cwtV/OetSpL3KLYhoBGg0+hTfJGaCDK7
pgA/08orquX5z1ab5OllJNQGA5WqPHlS5NL8YUTG1rI05VvmdMUax6jkQTbD8CAbVnHMMzXeNnkT
rev/Yey8liTVtXX9RETgzS2kL5dVXWZ23xBtZuO95+n3h+hV1Krd+8S5ISQhSBKEkDR+49NQ1c7Q
TwsD6RrVnea1St5gJTUCjgCcxpAPhdq0/sqzjHZR4LR4YNf1ues5G1hDSAK1UfHSPyZIjD3DfrSQ
P4gQhKvaYq+gBfGgFpOPmn9h3wY5PMeMJ3fJIcbT4VagTIfginY1cHWF2VKMu/VDlRjTwYmQjw98
sz5Wfh3cWWqZnTB4d26cIonPZhjal6qMfpsmsjHyKN0uWFfUFFSE38vqLHKiXGyGpcZWrQvN70mi
9cetaKsWBn23d5KRj2xjGc+ZmnvVnA1P+ZLDe/K7FqrT3WB0GFmFau1pwMDOImtP8g3hvB+zqmf3
eLuVVzxQAq8rmuwosqnUlddUBd9q6iyxLzVEkdhJRB/MoNT5gBLSCowxgkR5FPS7ahpaN2k0+3aI
+uGl17+MXdz8hoDn8UECTBJ9VQpbqHAhH0EE7zrH7Y98UMBGOdqvDvVsK2vRuo6Nh6yZrsUQOpdg
uDcg5ntybD4VdoC5IHFB2+sxl19gb+CVs6V0TfKpmLwsmMsDXqfd2dCAFxSjXb2qloPuhQYyV2Sd
Me/3Y8OcOVSt0bUYVTyqkCwebYh1bq8Y03krK+bkRzda1mWe/OFRlCd6+GiYdQE7g4+0N4zWKUVh
8E7sxHv3F3K9GdDaHOH5oelfU4RBLiNKhx4Oxw0z+Phl6FNc2v3pxbeKfGeHzTcBjUThTEGsScJG
QuTFBoAahWUYHMtQw5SeKqJcYC2xbbTPitPdVXIX3mgSaG3Jp+9lVDO6htoP91aZS0/+ZD7wTmdf
iw7lX+xugLssWadz9j6j0kK/lcwsYjQVj9N5joInrCzy29D5t8ji+KaP9fx2NOqrEpfNXR4oFh6n
Clx1RX6Rayd96Ir6uTSRDBns8joP5T+9NSl3hVEod5BfjX0sSbXXBWH86CfaU1nJys2w5MQmnlL+
n91fBNzKxs4MK+4Fx1Wm3cVQVAxpjQLeQmrxPLEktgze+DYZrjW29T+U0o7cAOOPh9zv/ukizTxM
eTfSBlL9bUob/BQn58Y3onxfVf5F15PxlDBzuCkMwzo2LQZyY8JagEX8qMxsaxf02clpnce4KJzf
QHx62YByGAxwLiBX/hxtjZk1MKA3Eyag1xNjOpr8DsgQNHEVX+9+6Ln5JtVIdCG17+ZlgVRugF+I
qnTzd8uXHxo6yCfb8ZGWMvjCuqj7AvGcqsDrixnubsGi4qI0sZdsswGiMeFEp8n1TVD4hEWjyvln
1nDEVQ95EfW/pX7Y58w/A1cqvuvpAzxt40ZshjEyb/CppiOKq8dxQMJ8bofQU2GX/EwybZf4k/o1
MMs7E5155l4I3cP5949zaptvwGAgYPf1d7O0mKkrWOZW3aQ9TVX9A+Kof2Isp5zConFTv49+4XAx
uH1UBodIjbifXdV/Gcf6WxrVgEhBWn7xZ1VCfwrrX/qaM5wY/4TXVHGPEWu5BxeDhFgTXzW5Qh9A
Dac3LQOi6GiN87Wr6l8tuJ8fWdw/RrMFj6nK1Hs5wr7GqSLpvjfbDCm29FeRtMZXLYpqJtu+c0nw
EbhaYfhso0mMQ5/yWoem8gC871XkqqFqGHykrVuqxRJRrB82LFEkI4YaNXl8mDJGzfKEO1UWys+l
PtquHDntTYd5x67NfQOXmsI/5A0UjgIjux2KX+NhCdOeiyXE6fwasU5+RPXSNzTrvghMx01Yyzo4
ucWgha66edgKjSXrh525IyxauiaSftiPoaIHcQr36Q7p3h74mlwN30COmt/BXKyJpeR9V2HNxn/X
kZPR/G5RGT2a0cOzIb8f1TF0ed8KsCOmdc0q/efQ+dVXWY7DfaA241lYWUHSN2uUzFy9D/Udf4EV
Hg10FEbXvX8OsSZ4qEcIQoj3hT9CZoXFVDkvpmNW0N717FhFtvOWOTDumzr6wQKa7uGr1d/VMDfq
eicUh4UMsUgJFWJJG8zbvHj9VLxVZfDkoZGGxH0fuU64+HmoAUs0/dTsx8W03M6siKaZpucpkbOr
mlX5NYkM3HaT6ruowQx3ob6HNmhF6In5IdAC+BkYB139SlVYvJyrY5g70xe/qrGuX2TLRlwF1Wwq
fjDQhCTK6vkwF2+TwwKXY0Wsu1lB+ZaoWbzzg1I/i7263L1KTcv0M0rj13R4FKW+WlX3iY3GsN8V
4D6Q3GjPTgtqDRZtvuszDXLKoqEJDUP/CaqTgSCPdJL4cEm+lB650OJJbGpNP059rNyLXK5GzQEL
6VMaYgfmGCZNEfO9b2pwkqSw/T4bKvAzTVHORug7z2XSPyB23n4HvTZ6kFuGO3sKrNt5yqJdYLfJ
V6sIDgLYrCpwrBSAQrj4aRZvF/K0/11jNmiiQ1QYF8iHL6oUqTdwJ7VdoTXhj1R6gxAwfNP0SNpD
QDXPyDvm+zrqDLeGPslkLTe8HhvrLwUyiI8TsrC61BpfOqtlSK8137XCABCo1tU+k3JIzvxLd9Ig
+pSpXDIWsNHrEiTfJmkOVRNeFBQS7mfHaV5LM7wBkjI+MlVvXzP9IQ/y6sVikfMLbxikCkpNNfEf
Zn/6UubchcBM+50ajBWm83JWuq0iFcferowbvJlz+J9YQMFGeRIbxUGqoomRyWJs2CeeDVVzF1Rj
ejBnzDFFnWqwwTXK6Hwthw2T0l2Xk4Q99u14WGLB8M7HMmQAkbPdBdwiOFpiA6ouvviJ83W15OjM
B6mIC+jIIbdcMqK3KPGxykCw9U2U5Sqe1p9SYm9emB/rSQU8n8LOXXWS/omEa6NW6zeSM8QPwDEN
1i6TeB/CpDhoi2jBPMTh3VIXhEbsleqQHAzB9tjGLIIcYqUMwKJGtz2xQ5JVlgoYyknjDnRe/yRS
Fiu7a8p5T/1tL4rJd5Z4RfpAZuhouSbahL+ynEU72U/ML+h2Z8epZAJXmjqOtzOiGNYcFT+WujDO
deaFi0OHBAVG63Qw5poG4roz5wfkhwf6VVSNBgMZK33ZUf/3DnGEGskPcR+/hlYLqCiKtZcI7bCj
yDaZqr4w31GPVUE0Hb7gbsa9+iKBob1KbVh6RanEv9J/jVLTfxqwJ3CTZ9rRzpF6iUDmHWxLk1/9
ZH6SAuSaNH94yWe6i6bVe3RdumbvZ/ZLVMlWCUMyxNJckrXkLs/j8F5Ly+aBZ9OdpTr41ss+OVG0
bAKmCufIjr6JoiysylOo4y5Au+TFDMqf2BVEd4kS6TdqXnSsVV4HsxvvIkG1hZI23uF5Qx70yAUh
XzPjZTuGGGch5MZaeg2j1lNaJogHOo/5MoGW7BfCSKQiAq2XTvXFUqL+qAY4BGWQ96/xAqqzJ+hF
gzTliBbQeUMTVF9Ktbd2Q64rR+GENiFZvJMtfLmF15nYOy6V5aVyvVRuGiDyajJGD07hN9cmUE+j
1SB0siieZqOPF2yaPkY1cqa02MWzqrIuYieoZ+C4DZEDsbcdnPwyNyUqW8uhTk8UB4Var/F77SXr
pfTQpk2KYwdPHeHF7DAHdbkvjNTFJZP+yumMG7iWOGQuWdGHyVJwQIt7uIqiLOibXRLaNFJr0Z4p
oAbJStw8yr2+42On3m9KektREKTafWk5wzUJEk82YZayVJM/j4zVHmMN61uBOtZS/1VqbflOX3DH
Og1wVzZaeBTZ0YySizhUGlGey2HXuiEMIlaL5+RW1nTUhbd8prXzDjwO8gfL7m1HpGUlhBFktGUL
r44mjqcbgwW0F0OhE0YTmbULLcMAlYBnaZXhrzn4rViF9G8KeVDLJSzi2hZMrBbUd9oUBTepBRLL
aMLyS1YkBElnM/jVDL/bpkT37j/H6Nmc7fH0ru/kutDOUfLY+079yLSu9PCFaY5rTy/yigMirl12
O7o1MiyZx53WTNlO1s3oIBCoYkPQDnmlRv5TJrClot4A6uowL49D1PMLppaq1hi8YMROPUkCC5r7
bfEc6OBPRSp6T217pYGohB7LLK3CpWuHzn4ojcJh9BT0P1LdYjGhUV/jFv7U3EUFQ2izfulqnyV3
KowWRnpoBAaPYzIUrAzhizcZkcZn7yAq6L46oQyXSxfdep4WW21Y4AQ4tDNehtmaEcXEJuKTVugE
mZZaW9VW1203jsr0KHagk49rX4ovZqlZmIdIT2K8Km40j9O+0Xpoqct9FeWiKGqsp/XWi6xBDbFT
XyzBHb+1bnxYDYlm3YqxUOTo4cV3FMcTWdVqin2DkMFJDIK0EQ9pfYIDKvba3e9MD5QXpXLm69QZ
X7JU6s+5E8H8TgdUx2AVFKy24xnsv6eyVibwUms3olxstmoim8UJAkhNXnnbDiQh06MWzakrhHCD
zu/vCHC6qyGqKBOauHwrI+LfSB2Lsm2HHbLYZoKY97YyFm3l8xDH3wt0PRXHlVv7QW9ZXRFQdIFQ
F4D1CKLeBb/Ie1EkdopykRqgViDfAw3kg/zz+xGiSqYWoeZutaultjiX1ueHeqGvCd3F0U+ri4Zc
9CbpKMoT4c+F9hr4b9hs4D4ByrK4+wt9gfk44tF67PRgfNO7+bguSwI594IoMe7yrtbvLa0D1V4q
+BhZwe0MiuxVDuf45MwQA/XeOTBAkm+irrBP+TTIN1If/K8UU2j79Ld6gRHctuJbPSE1NT4y+Eaz
p7iVCvSQxIDEWuISvjH5ZzEgMaNSPwW+0nhi7yBZqM854wPmWzZaZnwrGE5Cil+y4tMBhbBjjklW
fFjGPO69psFmQUvDaKGgAP+XsF1Gyy2+FT9hRLJ0SB36FrFXc6r0GsnZUS8D/cEgGLYqoE76Xdg2
yu0fAVSyEhiHW7FTTZEAn9BYO7JS0Dx1Tgu5KnVC1NTIouDUPhXJI4G9+lGUJG27fM9Rtxf7pCxD
qNYxkZpLcQVO9a8NMfxi36vLJMTOgrMg/efmLB2UKO9gpBIgsRIfJfFW196KKEQFLeqfK1mDYG70
b61faW/WsAgMplq8Dzpq1XXbsaI4aNWP9ZPO0rqMxEHU+Y9rca5pD1mlTt8qpqk7P3Oqm7nD/jqs
4qtcGDfVHx3XdNEvMGYnv1f8TjpW1mQeYoLA32x8IAc8ps2x1A7ZdLu6G8Y97jAdwmZxnRm3DgzV
XRHHzkuho3rUcQE4hD8LYSWcooiF6PGaW/aJnGq02st7TSGytOX+s09VDB2LGESEhAOTNpmjN2YY
aVa6iQFlV1j3XY2o1aI0LjYDo9U/NWBwYlGJ/k/X6GsNcdB2DnGAJSHf836OKdG166gSPVSgC0AY
Si5SrCjPddTMe18a8wMLIApqEVN1BhrSeGKvWY7Jfd/7L2FCXRl/xGfF2otdonpblw9yb6UPa20F
bRoNreaL7HtBuOgS4bfottaYniyxvlAZUGOVTm4OxkLA05ZNtahZD6E93jCg8kSuWiSs19SyU1Rj
HW+8gUT/p8ZSnlRR50Y5VrhTVNpeFVao0ctY7fUWgIHJrr8jKzffGUEun6bBee6mVL4TRRZshXFn
hLGD1F5s0N9MUFeqflkwKB9xh5mgKpaynN2JF2CeCumWEdajaP+iCMU3tEtV4j7bS/OXgwiLrO+Q
qOVgebn35bHdqzlLs97/64DQn5un7Ve2X34/yEqK/tRUdEB9lpcXHSbopTH78iKymqxiOZ1HjUc4
QceseWSA2Ez53qTl7Qzc0/ZliJIIC7VeAb0y2w+8ga7VaP1JHUfVYjEymu8l5981p+lTdmsP/Vlm
Ee4QqBmXv3zRxddbfPyNSMncKqu52e87xmHo7ns6DFFDTxFQikwnPnTEtq7jOAYHGpvizTJRjXrK
wqvYMWnGFZfW6EaZnOi+yIi791N0tZtYOjsygoiRxvB4XMoaovmKkzlejwKPV6lNYV/QViD2lhXt
IZDRk93Fmi/fZQuFJCriG4tBBFIOWu4aAXP1XSpX2m0jI/sLW83vMeMbvhZ0Tbc65OOdGaTEj0sE
fIghWKzgJtW92EgYUK6ptlWPVgDHUJ3s0YOJXd9PucGKSuhDkYlKhCItpnM7yFv1fRvgmQMZCRHr
Xpp34VhXX9SmwubZl8sXSdViL9D1+q0wmAky0G3vkjQKvbDFmCEG9gb0o6Mh6xOW7zbyniwcEUzy
v00YBu0GXSlfpRI3har56Rv+fNVaXT7aCGUcgLTZrj3r3V3iWF8SEwJxM5blMWeJaJc3iRcGxQRn
kk2SKeNBjjA9F2UYT41PmT8+p0UsE5PCZrWCiBtJMVhDua2bB8b2ZRBb+R77h24f2VKyqySN2aYf
xesmrJ3DaPX+7eTjfW44+HPJqKhfxCYFQIxeZ1bcBfD+dnKXjSjxGM5rxVKIqyR1dqcGuf8aK9kR
odUAZiNdsO+EO1Er0FlZ6WE7ulqB+WOgjMW5L6Zi3atD2MGFKR4ZPnCOOlFs1xrGys3UVPUsJcsv
AWL1F/Sm/qS2MrEjLhZytthtqUDpwDBRXWxEze3ArWyrIlJI6+dAEq1p36n9t0kbTZbaIs5SVOZ/
J4lCcSl2BLp2XtDTIi+qipQok6YWou8LlOP2qDpReXGqsT+bbfms+Y562C4/SsLRqyd0qdoCEOIo
3ejqYvEFfOEyLEB/bYGCm7Pxq1DMEvBGaLiOEUgenUW79BjtpWpsFvm2fNyYSFLkeXYegDqwzIuD
YC0Twxb0AHHSYVbj5h9lOTWROKLGLRiUS6lM9w0RfeCl1b7Www7RtS4+WTHjurgA++EZcw5nwAxK
mL9YC+TrExG3TtxisVkr+a3KI1nToljU36oyLzRPo4RrWNLn2alZcMqTYmTZSdzAgq61hVbJAxg6
gr6Ymi63HY2IHFerXKuuk3Y3RB0xgqV8u/3iYYqy9RFtu7c9W5lIbRvxXLbsp3pdJPPM29D0Tzqy
DHhYEM7nAW/VJNEqRL4DVTStF52C/Jw8IjsVqjRpD4aVK94227WLsqDr7D8Hiry4M1ttkfp0yKfs
hz++Haf0NRePHSEz12R8jnXNnveiBbSWms5eD69/h6wGq1CtMaZ78bhY7M4v24PesqJse6JbVpJK
AGnbAxd7Ph/n2M4uL6FMRYFagKuRS5kQa1sg/8GmJkZHe86kZvZEAT1R+yepZ0CbcWZ5nnqWBcfi
YtB3X2rC9zTOJSk2OM9WH/NZhCR01yJHKp7Pdrs+vOZrcr27eW3ue8ffW+rPyWaw3wd8tZdNvNwP
bfmdv2X/ViaOEDvEYVtWlLEi9udU8kBwWJaG333i3K5vqngnxaZbOgKRsgRpR+TFi/y3On8rQ0qC
x7Lt+fwLYo847foLUwY2sK5iD6Qdq0DL396eqXiJxYP9VLZlRerTYX8r+z9PtZ3+02GhY1Us2QS9
Gy19ZCTjOfknueT7pQWJPvPDnpJJdYq2BbumLCMpDhX59STiTO+HT8AtcHN7LxQpta/mY9OlJ3Hy
CsXQ3aztJeQu1/dZvKai69o+Cp/Ktjd5q/e3skJZmBuiKYqK22lE2ZbdTiOa9JYVqfWN3wo//dR2
mr/9Uq+oKAYGL6nWosa8fE3X3u9zUhz7oXD9En8uFRU+1BLJrVIYVf28duSD6GM//Jao9fmsjLzy
c+//3DoNYwGFbdlk6VhE7yLKRFak/n/riWPFYYme7uZYbU5rt7pd+tqti+v7X0nxPCLRk4tkANQJ
AM/37UaIT41o252C84/WQ36Xg4DGLLqwlIBaeyM6CZHPgC0uAMr3Lq7CaaRrX7auVZzrr93t8qHe
XjRR5VO97R0TO+LAkYhvT/L6kf/0Hn861s8kVrHky3rxZv5zKuXivAzeZw/xEBTtBgIX6pwedBZa
SONi/5/B2ofhQSgGGOJCto24aiuIcRXX9ibBjYO4GVvPL7KfylRxF0GvicFZE4byXryzuUjawKNP
OqtfR2nUv00A22dPjLZwEZKg+y1vvajuO93zEKKqGjX2hzHoevXiOTa9Iv0ZaqZiALo+UzEAFcm1
MW9PusGWV/I78yQaDWJ96U6a8wnx0Pc7Iv7x+ihF4Yf8+2MEz6fV83jeGtPaxt7HvOL04me31ipS
okzs/VtWlP3tVKna6Mim7PRlbi8uTlRtk+KfADQsc4Zqt3a3WsUMD2EBBxQvU7ikn1zkU/7tltGd
6IlECteIj9kizLK9mSm/A02tLknHKiTIvOrio6h58iNWGu76ykZ9JyQGo0gzmgl9dfrwSWNUzNdt
+0qKT+NYxMnsDUUByZU4ggv64Od2Y0RKbBoD9L+Wt4dGfehi2PvbN1oCyHwAqXgvKkqjoezw7WUe
BJ2aUy9f5RRU4amB6oQiF1hjjBKiyHyqGgcq+VgdRZ8z1ylDmQIG+b7nlonWK95sx+j4GM2myTy/
C75KqNZhwVlmbtc0xk5UURq0/ZFB5AO8bvSa329HZSfupNgwFkI7wzqLqxRPZu2qJgxyUc2zv4iy
Ko4clyWWq2lMv0JYNWeO+/Rg0kHKiIn/Eq94WoR7Je5bLsTx5FG9iNekdrpT0rFENM/jDQOljFU5
FffN4gdfjGTPciNq8svj3q5PAve8R+TiO35IL4A7pH2DZcTstdhQnGOZ5To8wVIXKduvo+Noe6OZ
qgsDPX1PA/hHXPyHWd06sP5Qur5qYri9te+hsasFKsHKwvuYbbuLipUQGWnbk3i91lu2zC1F2xYn
+dQHre+3KPx0SCkRtg1L5BGZi0+YPWF5Iwamfn4odNShcccidoi5FJ087C83G+zuMI3lo97rrAOB
EoW2fzKG7JHAmaugZZMF/q0ZJ142t49mdi0ix9qLX02Q9Fwiji5y6YegZN5NC6KxLC8XslKuYZQY
96knqWiYnqT6WQ9rbZ2krrPYdWQhXkTxnm+Dg09lmpgtiDpr8tN+kf2/BxjrMaIZEL49yEnhH5to
OMAis9bp0v85+jC1Gt3tvDmuHa3GbUz/qdvQOG5tNTd1D8zQcBJFRNT5nog+ZU2KUpEXKbExA4lK
AQ4WjB+Hg67OiG/g56M3xn7rONZhsGi970NutTDrc1KPBf60rH68r0OIZjLGZuB2WHvDmkk/vIBb
LypeynU848xyfKJPYXnR8JwsHE+iRQKAmaAaqB5CE/5RUdKDeP3EEyfS5qp9ZJ9E02vnfq0gfjtl
0W2XF/W8DhXFlX363b+VhZ2zhGaj27bny+yVoykfQHE9rN1ZPfQHtCuv4rLF2cwmKI5Z+2c5RZzR
GhuZJaTwmxrmyry3pJlofnqc0UkW+z984cV1rx/K9e0RX7X1dRL/0FCa6DJ/MWt919ZScdpWPrJe
U3fdrOTuhwGxrOKAWep6vjbrD03wQ1JcvJ7kxS5otc50G1TgTkVm8ZEAc3BIY1qh+MaL+W+jsqYm
Ec0OyugA77I9x/2Xao7MY9roBy23GJuK1mQ1aQjxpkU6vf3h14sHSVWpqM0vM2vxRogfxqZyJvAD
GG9rfqJhfW6izdA9ZYW/w572NNfhwrz7z6rVhzu43tHl4y9S4i7KAL3dZmzxz33vtvSumHZFFdHt
vY8UQCNdej17o6dnLQiFtWVIZORmdBoBFOAfSS8s5qBrUgz0Rj00CTcs5/iQnP2SRYLKjzDyi046
ipY7UVu04DCouLUi3yIiv7De1iGO+L0Pnc721tcM93bZGKjrTRK3pgmjdlfmKvLWYlZvsJAwVcm5
hy03e3qsjgeVALZ4XbWs/WLoMUCY9ds/sISAN8W3D0OuCfjaPulQ/2LNeTI9h0AwS71qw80wcQRb
/uGfW9V9b+cahVwxBhXNUtxmruoSor2/OAo43XG7/45CIClevndb2TqWbZf/hTiiuq6B5Er1y0DP
e5+yznbOswfRJERrkJxp5rUevGGGJHTCvwU0ED2S+GVztKJ9aKH0+OGtEcl1UxhuqlbWKVtaDCty
zr7C/eZcIl+8DGClWj5qCmSgcWLZHdt5fZ37G1YGmzKUGZUtnZx4HCKl1qgyIlj/3pOuFyX2rY1G
SeR5L5KiUGzEUxMpjVi25/9rt5n1WHbFjgj4V1yS1HVSZ0d6DlxNKgdAobqP+9bwnzU7q2ulY2OV
neoNSFGKO7OO7ER/pFcA108iuS5Uioe/Jke7CS6G/qP10+G8zfVwPGAgppuV+2kSOLU+oqxzioqm
Mn+B/5ntg3RyUzMDdseSUij/1sPnkYDnaToay3NE2gcQgWgnottaH7EFDtdNbjp9WX4QY8BlHTVd
NvmymRHB20dB+iqKxEavbnrcAM6ieh5eHYdLTpdR8Li8kWZbYzaRvcjz9z68HesHFQroLs4Pfak/
9K0GskUirGpZYCMaZfQUE5oLg4UgrU46eHBkN0NXr2k8JoG+PZOtzpVqBe9M0IQPmm0mD92saWd0
Vq/B4sQVxfl89KXoF2A2c5dLvbRzKtSAA4BJLOZbDaH2oHhGO9XwWr3+ky1LglloEWleFBg7ePnp
Je7s8KRpmnQ0/SiDXkugopht7bEr65LvZUQAdcnitPMWqUZ9UOfIxSTUv87T86zhlZeD+7tmKXAn
2cks3HgIv/XSxAkB5jmHCMril2T63YCbvpZ9aV6NlrYipXUHdTtCqdmOnNcGCusO1K1MDye5qx9o
Ffg0qQkeqhRAxWynW3yqb3ImD42MuIqKCkAkyTo4BePejmeHC91Fzhju5047SUEdfyv1t1kL5SO2
v+YuGaQnJQnQiJPgzWjNLs9L7c0Mv/Ywh5plPIyDElYBS1ATW1sC/7+bITsifwnXu69/a9jKSV6s
MLQFabkD8DnvkDQLvCqNq908HZREnS+yHb9G3QipKcMSCT132a3jYjiYuh7f9grO1YunTy6ZvKuF
eZ8HgVtOdI6daSPmb8TtUcEacZfGpYZxcZCf81l55nq0ywis4OL4hB55/wq/h4GZiS1QOAlekOFg
sFbze4KMKDZDCjC5mtXeM5cziNNYorbd/ppzmApYtqcvTvF9LCHmTM5gvURN9WqoLfzRNs4e2mEE
IRnO9r05TLmnR0az3z7w6zQKEfxkN8N+8DrEVa2uzO/RcvOGgJuA8++NujxSbRGsCKww3Ynvdqf7
jpeZ2uSZnTPep6Hiez5ykTt7ycqafIWdUALxUc9Shhc8roeEuyJ12mPyo3pNAi0L6kIHmrhUDmqO
huSMbUN1zJ3UTe1OwS8z6U5Z2SNBH43JLugSc2fNNTRTOXJx8A3ut00H9+ri5BkgNZ5upRMzY366
cM7uJt9QsOFBy62X6keMIODx1aOGTZmHenfkqY4Ruq1tPjpdHt8QXfFdYLkgqaUePoLVJKxtP/qt
EsPuGGPkEO/bAbTtupl0E7fY4hqnqoHTVvTa9inG2W1puJWdnRMrwQQgsPBFxaEEWL0U3ttl0D7O
et0+NnG973tE6UROy0flNhu0c1bWyW2ybFILWfx6us4FdB7dGcHiBv+CDckf5zk51YU1XsZE2f9r
oCkKoMw+x2qv3SCIX50Q23fHsSo8KMEhBswG3yAiN4fJpkHZiGPsdL8cXamajXuj7o+mlTXneigA
lfHhuxGpbVP6EUwhLdmbHd6pwzi6NmKVV59c68v6rraMAj1e+7nALAgkQ3rvGEXt1TbqusacOCel
kpsdEoRQG40suIRa7wWlLf1MCudi4zw6IdnRyq3/E4H7BAhCDWemmFr9GMfxUSsKWLpGZ/8TJ9EX
pcBDU5qDHte6hqCehdbAgIUFAsul7LZViJT4IoIv5aVxwoOPUBVKfl5b5AHBugkBwqjErdKUgkva
BV6ez9/qVvHdNIVcEA5Il1b6F92oy2f4sJDSHUioJY8x68xgb/m+5pZd9633C9yM0uSbVMd72Rwr
JDgilgWSLuJvO7dl3H3XoyJCMcPHWcanLZkmMfcoN89jhbAwTbQ4J5naYFPkPIVZ+zB1U3vqIPl5
AxYHt7DcnqqeILQkOW5MnP/eVGTJzTpQsbB6F1kA+mlWTWTPwAi2TSTLS0yKI43AZw0jt/23VTJP
YcIHOw24WOzbx3YZBzRICRNaWCgSgCBOdgUFzgHvgioeZp56iyVkImu7MghdJ0byU+ksSENLYwQH
2rkqor0e0HvHnavgqVK76ehkbe2aBVgWFS/cJLcMguLcPiXPXsDUZ0jL43xn7NosaXGFGh9Zah11
y7xrdB+lwgZCD5rakauqxugZOuCzJruztLh8DaX2pwKd7cYnr78w/OVa8eCr+LuVT2dWtxLas400
gBKHKxWogb9PcpewgJtLurEXXtCz9h+P6B6mYqeOKCjUjdcnOrPApNx1Q8+CaVbQZSeF5XUStG8J
QkCfVqqry4pxVQLzzXF04yI1lXHFbfx3L8fNwTJ1fA0TT6si/VRnrCbE0a8BRWbsMbI3sxrqkzFd
M91WDjoOJB7hL15TEM8ujCPtUqqz6rXyNS3L1qM7tG/TTvkR9RNqEF0MeM1v0n1RF/GLOfvMNwj/
s46hEBBTtPJWMfGvThX7DIyVNQttCi4WbKxbWZEqLORROlZ66EoztJaMZSFVeZoWOZuuq+/HolKe
8jGoL0BzfycIRBSGN0K/OnamdK9k36valF8Q1p3OYVZUO1ORhmOisPhotL15Zy2bXO8e6666KfxQ
PTd1CKsjUScwffKPsgwsaDyKtu9ygu2IdrpynRAoByR3YzTIQBhSDHSzjrwKz3sv1RBq1Yrc8XiX
YeQa5vfQMH8UfpAeEidX9o5iDwctbk+zWRae0eshXLxhBOzRVjs7G51zVpfHpmZUVkPiYyZ2kpB1
v2Ww6nuxOl1Tc2xxxE46/MIVZy/HKKRAs25vLd7EUyWZL21fVY9mKLEsNKq7FJrNXhpw9/ofxs5s
t3FszdKvcpDXzVOcN9morAuRmmxJtiUPEXFDRNgRnMnNeXj6/khnnTyZXWg0ECCCFCVr4LD3/6/1
rbnV31LCW7mzTWgnTZRuRp02W46D+m5o7fQQFsZWpzKqhJa+dTP9Vo79fK8TCrXJrFF9ykL6rEGp
n4qagAdrVgaOMELvMjlEd0L/AEesXForC5g3qrA3UnXkLtC/YZvF0xs7d0jLyUD41yJx5Fwz9GTj
5MJM4nUwlc/PRfwaDFO/MZpE3eVBaJysiVTWZhpyz0nPatS4j3P/JE00uQ02B8S1VG0InfD7il9o
Ho1ux5AiK6YWoL1BRhrZwjusV/TsLFKn+si5OYxdS4WCaNyAl9GNl6wnsL3rB+e4xF766AkUDuLs
WBrqRalF7WeVIjcWSTn8OuEhVr2x5rSbCUDzNWncW2pkbZH1ePj7if2sRbwv6Xp1TTliTdB+De5g
7rKuU+4Ih5p8LXZAiTbLZTbR803ufkMg4TVmQaeEvHs/78kPViuuiGNZH8kKwd1ERhejo0NKkpiX
WeVNa5LJz6nMCrf6kWgmGCFMKhtX9meFvLDaCPAK29VbZqo0oYvsVMvGORN555Bslba7qIGNQ24X
ckp1kOietlWIzG0K87Mz1hisa3OQd9NgvFh11PNOzBGrvy0vMxrjYzQJJPRW3tw0za5vKeNeNdeT
h3VTz3gNPDfxx+uDvUyHa2AB+Yl6SA1uonhh44yUqHimlU/zWdHqqzl29Q3tk7F1p5ARlYtJI9SK
dFdKhUwTYiiqsQuOXNH4wyjlFz2+ct8No3ppkgBRv1OBp+Ln89ed122G5tuj4SIGxYUGKPnJaJX6
6FiSrm+b8ZVbTQuAo0oivw3rH6NdwNce3fxiV71QN6MaEoVRJtd/27b+V2TZfGdE5d26tj6Nk5yM
Jns6EatF66If+j1GB/Vqq+14Ff76/3VhhQ0c3YHS3Z/bKs3+0oVBcnLRcF2rWB3Bjw4vf+4w9G3o
ZzUArj+32d3ug6h0xOM9GnhHVYM73U1/AmIIrwihwmtHKvYuxY/t/7nNqCvMaw3CvULPYpRgtbMf
Aqe5rM+YS2O+MNbar2vrom0GqsqTbnK8OuHVdhxfF0X82NfgOHTbSI86HpdrGWTGubOnh3VtXTQW
bNsK18FhXVWLZLqMM29y2V/Xq/DWdpgWSGAW+3UbboLuAQvDnlH8sge7TRVJSnhwy889Ki2vHxuT
BLPP12APBNidbw5kfa/bskKp/CJXgm3V/ZJKJ64YQsXV7fpx6+RxQ9g7eTMo8kfydZToad0lziHz
FtywPbXV0Zijvz01BcNcG6XbVW8Gmjnkn23WnT8Xw7BAxIvgIEM812Vn3AadvGUGAb0nltVR5PFN
Jnt1sI1bynjmps516BGF0R3XHQYmUcdkVgjvXvZfd4GekgYuE95wNI+5rcdXRbrFnTaBP8jSOr4m
y0Iu0tLazEsqVayuCydihlohq7yjIiZTYmVAaWC471Wz9BAUms+S8BYvN3RGjHVhPDOYG7aWRgLo
+ihfkHtYrPVe6c7Gc5ja5bkc5fu6LxFH4zWoos/H0uFD5WuZ5qgi0ttOT0Wb/EohNmCQrqO7OhDN
Ay0u/TYmUb6NMLJmBJ94ySS7W2MN6YMimPAva+vCLZfUzEAOn9uC0DQwsDL3CHTyyJxl0erlDu93
8vj5LMKRtlygp+36oEos72NFzvufL9m5hb1BT6od122kek130UL3X5+wbgt6DP4RDq7PPRzaAwUx
ldt1dTRj+TQGuN2Wd1kQnfmQK/FB79zEs8HnHTvNVG+yRRKvGkzMaifVbpS8tNvocmz1Rvu0brJj
m6D12c736xOC0e5PvTH+YFCk3dZNWeKeTcmJsa45urARMCn9dl2Nbb4steq3VZkcKr3Wzq7ZDFdz
GCF9SP0rN8fhui5mJyEZxmq15Yb5xzbpOt5cavHj5x5T6dBXQGdv0AvYJwIAXdQRUa1pQfTT6M8r
MaWc1B8Ys41XvgDHV8wivZiVBeIv0rQ9Nuz2SWlJmStb3f02VdHRnGf5i+Tqu7FQ4vPgJu/BwmJ2
GWafxLKwKxFsKlzFD4ZB36SqyubWyeTrJBW+ttCYOcoLUByV7StuHPkF1uRLullLBFENxWPU8mqn
Kma9Ma1cOTi1V4z6peo1YHJ17B7Erevyrat8Q6doPhC3WNOgxWg+2lr52pjukXMz3IlAqTYCsENf
aFfhAKho35uMSKcBShdwaEH5I3Keih74i+kaEjR06B7Ut6JBOByq/kRo8o2Pvqs1O34suT7OqX5F
4Dn5mG9dpo7ueLbmStumkwUpZE48JzLSb3062LuhTig3lAXtV0tsSVXWCHGk5tqOkXlv4BU16vjn
0OnqXSjFu9Ok93Ppxlt9nnHQ6FX2Ftp71dEZ2xGWVVIF9tykUl/VTCi7KIkFPd88fWhj5QPHIzSZ
Kob0J9BYRu+cG/prGYyPZle9mFo+PZdNppClWP2QY64e0yUEgvkkKZukSB410YIsA43GYLTTN0ma
Jo8FljE022rw3R3uAtsG9dBn+edCIzi4Uka4YrGcN+twOjPqgngM2oXxOD8PJlxDQfhrOhbJhcyd
hBGiXWy1Vmt2ByCj8YcA7uGpMrYfCiAZSwPYZtgmP4wpGl+bSVxTywo/tDx5LSyHeKkc/hfWEjoP
ZhXda9UY3Im+zg61OcoLqPaSDgoYTsah4U3LrcKLEQB/dYXyIno5/9IAz4gl+agIMtrOsAlId582
QyKzF6eaTH+Oo+YASUDbWEwNCGStmvoO9CBDs1AllCSVZApGQf/Y9V373AZ2+zwtFjE776/rWqYX
TEkjdb5fV0ddk1upy263rg6Ehx0zHAKbri2659Rebmj4R/98tapQdqkurMd1fy0WNhG1loTVx5+y
zDTfRUMybtdVF//oPfkazB2XR6OaW79lTbCLWFsX5IxdHHOghLZsYv8WjwCA+nXVbgcseWja/XWV
KJz5FFLB/+PVRG4ud7D1sfX9WVK8zXahn9f3Hgx24vc03z/3mPKaWbg7UaVY/lTJ/eKSWcXLutb2
U+hHZpptwimIHnqS1R4QLaSbPGkLqg5sWxdJH2i+NoVIPmpb8Sfc9OQaquED4cAw9yGoPiiqUtyJ
ynz82/Z1NcKJavXzdOpbigSbdVvYt4xUELbv1ucP9H7Q2LvJtusr9zKNlbqvR+qOjSE4oNeN64Js
uU2vcmL/uYkCoXspEdR77ZiIzxdYH10fMDDGH7Os/0Iq/UWtZc/ESi8NOuiRfWmj6Xly1Pn4b9sm
PEo7ZrQAB5ZdCr22L1oT8RSBuEEw7j59rjI7IakoH6LDcvuhCdRYHrKOitnX8hyjKfsL9fx1ZV0A
/+FBkCQEzE0tDZd1fX1In6b8PsaRpOe6fTGXxedLIS7ON4Ouif26sYPPhz+96XdJlc0XSLf6HW41
Ik5ZWzfptX4Ie2t+HKPpiMWygrMzmC9Y9hkHdernGnF+e0Z9wVMbueZLaiW7arbL67pnreXbORvn
z7V4qvwmnt3PNYkSl7Sq8rbuSRL4pp7r6RYH0nrpdCaOZud+PpbVH3rA5HR2LeceHJB8kbm2E9Go
PWWDU74oeLG7NGke1sdAkMIoIzv7XGcy35kp7QbTqa8lWb+9tYl1dIqG7aDtVNKGNgAN6iwUftzL
WzKTatdEs3FF086MIVGX0udUH0BVFB68f45/Dr2Myd1B76mrTL0WbgyHoCNDltXR7SZugYZqP+JA
0k7W2JyNxT+dTk54N4ywO9dVrSx1sDI2gzULmUdCuOAIqMaDrOj4EdLRfQrGbK9M3+qkjt9Dxn8e
nLLm0YUsuMHPnwIhFHLPCfTqNDAFSyUptlKbO6/IF3NLUdxL/OLQlmCDJLdK66x3jo8jkyrrpTep
KYT4Y6MsVd4Q+OPzI6t0HrsipqY8bZKLoztmuOlJiKwdXf2ZKsrZDYz6PXeTL9WKIZvIzWpy4voo
rBoHgrHeCS+5WqEeQx2uUjQCWvoQGoFxdiUH9rIpWRbr/xw1MfYYQZJNgNMLqlJww8G1UcbG3ZNm
PT+PZfvYu1X5PaGXiCMm1zYGcCVPZEoLTU9rT7peC382BNBiUU2oBpWY6nz9Jmz3IQ/2dp7WKGJY
xIRK4U3yy0JRCN0yCi/q81s2YXYpJfHjmdntOs2R25xrnxf2w3BQi1B40k50wCFlvatHQmuHIohe
ij7VDraOfd+e+pSwjGqf5V28tY2jlEP9DFiKe0wHtBLE6tO61rrBa6eM7cUWdvYyxWChcCNh2F5W
UyXqPFMbp+M4UYFsQ66eQ6a+BWlv7Is57150YB7bxrAttJGDfUtB6lLsWGbMNRr1/imP9exZH8N4
H4o+29pZs/vtH//xX//5Pv7v8GcJm3UKy+IfRbdog4q2+f03w/ztH/Jz8/Hj998sRvEmTlRhEC4p
NFXoy+Pv369xEbK39r/oM+O1SKL40InpLVPtuxVlWs2qwzeoj8GGm0tJaO6yPoZRcVr20ePya2jN
3NdkpT2FXPj9Mp/Vz/+t20ozD5BR8GhE3h6/JKmj637ACmEC43X+pO1MC2NHwr9lamblh5Wvsy4Y
PDDoyJvrukfj2Jv1g//HXz55s34T76WcuOfhoP3r6n89lzn//nN5zr/2+dsu5/i9LpvyV/v/3Gv/
s7x8z382f9/pL6/MX//j3fnf2+9/WQFfFbfTU/eznq4/Of/b//4Flz3/fx/8x8/1VZ4n+fP3394p
vbfLq4VxWfz2x0PrL84P/K8DZHn5Px5b3v/vv3llw5Zr/P7978/5+b1pf/9NcfR/WrZqkRigk6VO
qZuXG35+PiT+qbq6bWnLseQI67d/IDlqI44i7Z+6ZjuaK2zo14bl8pwGtywPWf80XcfAJ66rgE+F
6fz235/8j2P38yf7n49l3f7bsWwLHZCMZRgWQAlLs8Rfj2Ulnzs1myjLEznsnpR0Z/e5dg/L4WTU
jW/rxrSVmTPgQnWiU2xYlH5r+zmCwnvqp+EcjKSU66J61GHforDu3iaOe4+xrOOn+dMIvBJbIK3B
xZpeqM4DDFzli/j4ty/8fzgjOe3+r8/huiB9+Rh8y3w9qvvXz2GXFdkdVatv5aBu6arB8WioOVZ0
yw/joD9CajLvwlDbR23gnFvuW9tKG5Pt0GRfErW39m1PyVeWiCJy9w7qLdKkUXP9Biubp+vZr1RX
qoVfvbHrVPUYL0PHM5mSuvEXHKaarxZiSx2xPxPseErKJj1wibpXGY/H+BLdktF3YufFQ9wRtFv1
RAOKmslRlzn0n5nzlS1oVKcvNoXb/4jT+hdW4vfIoMdN6tkHSrsvnY1hK6K1i9MtldcpmiAma0/C
IPi0sHqD0O/yh1mazRfF6V+sL7Bs7e/KrBxiDUxrEtJPC3Ul2ujkj1edU50cU3q1/cNICQmIYro/
58rU1J0VTvamhThxGuwUDI7xWkYpf5nKNGa2ZBfa5v2Ex3Sbd6WGcEmBAWxuAsG9pHGnLdjPwYsG
sYf6uYc6nR6qituXXYS+WZQRlYKezDM0yw1t0S6k34e2KPVtoVJLxoLvlFO86xM8sVjD31pnjn2Z
Y+TVmLbU9I8NelW+HNN3U+nFwUHHbwKNcGuMz462rYb2jSKvx5g8vRonvaUMEZDXhH6C9irNfmRB
JGQGj8FoBRtNTtBd3Kn2wyTM/IGCbimJ33PgCW2ofFTMkOUDNJ4WduUAqSGqfZeE8yZIX2jFnVK0
XkLvT/agIFAd3uaBjpZulrgR8jXez0h8FD1i0+eSbOdldJ45WBWlGSU0RqppFxhUdhuNj2CSl61k
qIWDgLRIhCtPwVx+Tbn3bwhIzc52Yh6UtHiMtA7Ah9IkEDralspy5ROy1B3jPND9cKAlHvUqQjVI
90s+oJcG8R1E8/mkuczvGH32D/FUo3clAYK0bhzGY75DJ11v40iSJtgb1Ve7VXdCZ6ZjFYHwjag3
fPDzuyiFx0z5g76+Xf4c9JzbdVm9tr8suH+UEB4NosCgRRORkYfJLm5LjrYJnJpA20OBYzEkaovm
jioaukB1EQdRyVAP8Gf9aXCR4JXcPq12dGevzoZma9QWMbRBdA/Hcm8J7eTwK/uTdje5jnlupNFc
6pqGVdFQ6KwegiFO99NknMo5/kp34EyN+TVutJfAaL8t3J8cFUmf0+Y0nu06OyNsE8Z0HPr7GsA4
Ggq720RoRGjuVZt2tMCRTO4OSP1rUJjfpam+NLL4UFU6lJ1EBdAf4lb7QkLGYtN+CdtM3QD6LTwg
7VlBWFlChCKeJ/6w4Nuuo+FlICp76MgxcNyeXlLu0EAXpyGgX1lzDLhPasaPFNtcuaixmSn26Nx+
GuO08rgd7IUeH9tyOgFIC7wYgQe6n4wrlf6GGAJ/hNFcGxgRnlYU7yKcNi3JA1XxWufK0zB+qyAL
bkrL2Llpc1cKjVzPwIPTw4zK0OnuUOH0yFK74grbC2IdzZCzcCwC7VhSOVOhxGAjmAWGki+hsWQD
6s47YZCRHPZ1ICO6dV/jYEFwTsNW0wmOs5jnzq54tCl4eXoNI6qrGLBo9znQnCY1v/WDfMhrmxG+
bCGvJ3slRXMdUGemjN8ehN0805bqNx0JImIPUrX0bK4/G3saTgySd6SnzLsykz9qOzoB36U3PYkf
A2XMDbcnb5AF0wTH/EGl55sQ9juM1XtRZynQF12j6Z6G28Kqod6q+tmOLLzc3cWIIUCXlZBYH5qv
UMCoMXd5QDTfHGwTrkLlpBj3YYpMpW5ax7eT/Qyc5FlviquSkxA+l0rmrXdGbUkTz+hebEp0ZLtE
xi3zQlpoZjveZXEJIUlhWteDkD1EhmjZDQRSmIKzKmV2X5bMYpNx6G+i5CYiAJyf6KmCYB8j7qkA
7uWED7VH+hWXHTUxKfNjGE0qIdIZAuPB/NLSZbqVaTfS4+dCUivzR0rndaPVaXSLx4AqWzGQniHM
8klHprUpq8DYIVsOj2an3eVJlj6lenYkWHM8OtB2d+iXmZXL6IHR+GMJKc+fZBweNNeA4t8+S0d7
5GQyTmkwH2drMkgOjPDrS+1JOl3td1zZUXj0xl1YW8pWCQzIKHZ4quo5vjOMptqL1jxFgdJ+J+da
pZoxuc8RqkHfivvU74l29ZtUDg9wfbpN6pTpN+RmmacgBKVoIQ0fnQS0hDDut2EhpwcocPhQAq0/
U6WA09HG873WOcKDVJSAqwvSawj3i6spjJ2W+trGpJV7lSDj7nK1abehsHMiC0rlLg70S+fk9bUA
msaZqjzPbnOkuQI+Mpgzb85U5zKaChPmEI9Ukz0qVt0+xgOJHbVp2QfNTqoz9N+Hti/DxyTGGxXk
FGc1rrLjMBPjmHzMTqlCXq30q4oAxkWkMipRQCAKgLm8mtARd9G8HaqIroMTX/UQ2oyhxoMvEC0+
iWXkJZmZgXh+MrPZvC9mUMuEFpYPUL5qzzTg2dZm/aqid4WgcqSJbvqjCc+xHqKay3dib1BA6BCm
KSXEKJXr+7p6KeQQH/OK05uEg0XY1Thboop3ZeogzIHmuJnzdKuL/hmODQeavHCgOltQgac5cEKE
L4K7Yo+rKGmhu7XOoHtMNttIMdjScQqaclugiPRJXLnVU3GIZveQ5EuznynuRtCebE52SBeEvn3U
GbyYyL3JjHPfcc6aE7foUxl2TOVX1aUAbTtbt4q0nYXIhc8Ea8egMB5BjXThXLShRYosCanoY2q3
pEqg9yMOn6zm/it+NHoHKHk+h7r2A9kXrSX5UYD+9bBrZT5z4DttqbonFnJcNWN01SMLprkI5K37
aM1hRn4kIz9wbNDXCrLuNI0qSsS0tBjnqI5FT6XVz62ZvXZ9zxUvuWlpgcBGZyjStYOXJmboucFs
IjYW2zAO6Y7UF02ap7qC7UDOyg9ZGb9M4mwAwdFvsM3syDH6XEU9Q0eUDvXYP7dxclhsM2M9bso6
Au4fR3uH2KQCzuBmUqJFswVfRVXgQ7XulRLzLZcJVfAxDj2poKofjDsduxNtEZJGVfUj6JuPFAaO
NycpPLEiOU+a+C5txKSKDmfJSVPtvmq+zQayhORhLH5C9EVsIm2vFuIlN8oTodiHMqwdwHtEtVg0
7kY7eRcV3pxeE8+zzli3nDRvbGuo9OVrhtJok6vJ20iihNYMh3oCYNNg9YrgAVM4/S6ulYb8AXyI
u4/b4HvRjzcCB45V/UqgzjvQpYwPOj4z3XloyumBs7aNw32Smmer6R6TgVtgGoJKhHiceXbMBYIw
olRpPHfEkgWJVqf086Y2YGepVIZwMBNkuQ+9Wr3OwiWHnrdbVFQy4linMJPMB00BvxxT0PFmKiOw
5riuZC09DUrbqL6UfZqoT7KBgltE+atMkFzX/aQzSJyutmk9JRNvErwXNP2dpdRo8zS67+jmGOHF
vq45JkcN70TDAHcnXXdrifRXEDTwfoP0ZDqu7uVHMdCT0Of8e6nE6qYgdiQuJnnkAqjp9m5cDifT
YUMsovepysRRhjrSL+fZwP72CF6j3ucKk5O6x+uANOPMyJFbW6cpu7E5qaLKngb0FzuNzBS/QWF3
3/bcooO8dt5aow+3TQAm3SyNw4yOSRMIgACUVqdUVTt0S9k5UvnVAml+yUIYtWBxZlx1nfElVeZ9
nhdvcTbL81D07aO0AGsRZlMGb1mqkQOt2lSMl9VgCDQaR8lO5NEx6qPCa4sWzUU+dv4kzPGS058k
kyB4CuCW3yF4ixc+lPsEFrvxurSY9lBZih30xsqvmQM8hU7BguEwc3/ayYM+/bRtyDkWKqJQ6N1Z
GczLxDXbmYbqVvc/s85pjtgRci/qHgcRNjc1mItn94pg5kPFMHeZUpdmjFM962QF7WXqvIUVhsVa
B8PAQfKzyGirD0OcXEOK2/y0JREMeQe7dtlGwI7vZPNmzAyAUMiZd0bcqr4bmAc3MeSFehUXlHI+
Gdl86Cf3zS6tFk7bjKyldB7E3Dz1pvve5DXIJJLJZaFyi5ztfTgHNVOiWf1qp45GtSrpLjpD3noa
SmD5YBxQQTBBjUnashu6/KOWHau5R0jV7HKl/lIOlX0eFv+NPihvVdp124SW00kz3EOHlNNWQbK1
CGN6IX0JRYv2LKMjjQTp5YZBspKecHe2xstkAlyKunhfBM1V4TDaKAmneNoK48aI17YHdCCaoK6I
9DM3+2MTaeY2KSJigra4ueJdG+YXkbXj4xSgjso63EHVtOBXl6eiOC/8pPulV1HIfexKBkO8V4Vi
HAkYP8vIRRK/jNZis4Phau1FoL9z3sXkBGX2riEYakdQ2tkhqI/2afE46QpIpnR84tq5BEJAQZ4y
U9M3Ygb/kKQifzbi1zSEZV8k+Tmgob5NSKnBFe40H5XEBqE0E/gaE/Vd2mv40HI+l/rEl0EXuqGU
YURjukttGpVdr+f7XqGoiloLinmoGZfaVMmj0h/IYzcJUSmZQU31Q87Rd9a6jMSwykj1fWPS0JCx
LA5dQGqWoxiCkuiA6jjRvjiOzh50YLyexGqohpAOhyn/Ucj6owS+TPiE8WWZr+aCJHucrPOl5Vsc
ZRycmjh8cB1He9bynL8C8QqD5t3UESAWoNkL3cde7/v7wAxoQaFpjNp6v/70aNnB61ly8h1Y88Uc
y10epe4ePXTux23EUDKo433MFWA2IdlhlyWkS/LZP39Hg8FAPpKNl1gD/Yis82K9YczDSDjs0OeF
Th8DRRSP62bHNhsvnZUnzR1RjBocXwjBel8jVA1ZrYTUkVkDWRgBByWejzHHSpiIZGcbxa+pHzOv
mEkGCEdl3AT5eMGK757yonpvYnPwVeW5tp4tRuBeWOETsqn0bo2wij6POYDM1hFXDwg8E4S2ik2O
wSH5c52Dp1fO7WHIEKYzVKD2VI3RbahjbqwTdak86l8VQzJEqLIvtKYYDWaEYCZmgFwgbu+TiYgZ
Q6sE7u5F50HdvSMZEMpiHzyKZWow5sU75UjtpKYSviVD5wVWDCgeSALlgOX3OooejO5Mw8ivXOMV
kJe4G7Ts0DNIh9el3xVp6Hwh3e3QtJb2PC3g7EUmTkQjwYyADdEXq8ZFrKemwCsOsz/Y5HWCbHW5
JOSRntzX5OaGBB/e7PxXFbjOaT3JNctCrZenp4TCGJqpBjWL+4Z0/mAoyE8iMAib2oK9XI+5tZuG
qD+PMwaL2BBIm81WcnXQ7CM82J/r+7eQRD0psbXN8y+YxetbLGDnaWZ3E5GrkHfG8ZPPXMuigstS
ObqmNwYR79OqPaXUmDor4KNkQGA4YsclKH5+Ju5BQVlkbUvdUM+Joe5ipU1Oo30LUa72eIKIT5o3
UQ3LJFjqErnq/sia8S4dyc7AsOM+cAnPGQ50JsrLGwYYdOhq099VuCd6YTaHwcmYbcsngxCCezWY
Plq0cCcZbpl4OJ7MUueClkkC4J2Epzfhta3UGGG+fbNVk9r/8i07s58rmXZsAvm+fvccZ2/NpBtP
2VwtszPEqTMKDuLEmHy6PpGBjp+NY7zv8+kSutqvyHTKnbocBmaXGwd6zagnRSOOOCHoblflOQOC
TzJM92TMsEZIeYQEEW1p4hZ7K5vbSzCmz3oJHq+Mp85vJDr9uAJm1jWFp4RtuJ81rAcWScoeEVWn
KGndRybQzEQg83Yx5Yblum1G5b3jREzXLJR/I6ooL3a7GvNEYHlzKAJkaSqdszm4N/Sm9ZM8OKYO
Y9F2qIhSNI+OcTGiRVGo1jhHZELOSMYV3qhIJLISimRV9gPJsXwop2w/ZUts4jhM97i3Ioq/WBuK
En/FepVggCW/pr15b01WceQO6J6y+Rccb/WUWuEXUumGA3Ov5B7liOOLqSw9taSNGmV9AbkK7dfQ
pgGzZZjCQQYbfKQaU+vhyZjUw8pP1kPmnApZ7cuxmbViW6ukRXKTkX7hQPGOjaH11h90PWMUxtXJ
kF7VOnCXCAKQumryYqjUJ0G73q/ceo37kC+Xk8zq3FPomunWzRmQUnc1yZoZH6y04TjouyeAeLlX
0c+zXPSVaDwsXFUkuXWMTdFGqu3G6JXkmBfhQDHBqBHHRN3WymzMAlHcnIbO2katGkmKlwYz31h1
tpUDT3A9G/Ou545rj5NPFxZHfYVEPCloCWj5D2caU9hZXbWN00G+6eIuUJFbm22T3IYfhmlEKM9F
9BwY37XWooOWaM1xsM2vYpANgpCCYUo0HYjCtLiwc4DHo8H1qxP1vg8JpJ977ewsw+M+oxTr8tUu
1yMs6xZ9uXj+/EaVbqAvADUaHhZDCiXphn04OThvHBD/crSau/WDOFkW7Tk5H4g6aL5G7Ug91dXr
LXcmormyUrujG03hhabBfaVQeItNNbpVHP8cfktM74CNDIdg8hlP3CoZGaoBdwplSexNZuc+h14s
Nllt216yBD4Flv5rZYeueFDSurLdnPed12NXOKQh/kFKZPsM1zTZKuhmFVmfU0qN0DaGE/AQZvhM
772kVvUDhxG/T9zQPW3GZ/cYLNeskKSpqvTpqweXCMm2RUHmIdbJXZrC+WosRrxl8DKa9lcm6t09
NX/DV2XUb8slYGUxRwWhTp7C8BxKQ4Xy39mc6JxBVoZFNUOh/Z4OP+e61P24kupjYWsbBSjOawq3
YgOXVy2v0WRQfbfItoJQ+S0cUuyE/fioJxUzZ5sCc5PDt19v+FpZ7RMtjs7xDwOj12VuHIY6QiGa
w6xAwalUZ1zkdYsyGtwBpfg712Bk4NCTJuBz+ibhKQeWRPoXUP+3tSmD2gs9Zq6G4pLX21RbdAlW
8QF0mNgYkVJCigIHZwrvZTk3DSHjPfa5XZaP/FKNwY9e257dz6Vv1tFrjf4mVc4l4XNPrSKfc5GE
mzpFW6ZOUmxkqvFHBuh8Hiytklo7xeW4jO4LM64PbdM9rAPPKXGbexoojARmxnm28o0ck0tJTdlf
D/MiCt2TuwweFdQKRyWkvuoo8jVBfrEl47WF2w4hYZyq9wSQ5Ubo+okaf/AC+vTCBS6/KoTU0TkQ
/mSkwReK71T0Mx16EmoapRmeCmpSOeX9e+gk79HgKsdYdZkOayX08yBhvBHqlGorzbrnvltvSEGL
Do2FTLF37JmR8/9h77ySI0e2NL2V2QDaHBp4nNCaERRJMl9gKaG1xurnA5hdZAZryO5+7mt1aRkK
cCj3I35RmZcgCykmwq5s1MfGhirnpOFPPPqKYykHlBTGEGPSFtZzdkYB4DzVUCsp2dq+3aylNrHJ
j8Hj1DEE/XCgbizUBvpWchvb7UGC8ruK6+5Gbsijndx9nKbmKs+omWCUc3Ap/EHILLF5RKQCgM5R
UsDVxlFEfg30Vcu1DvBD3K5zKemXMZYVihppR/oJDXXxQCwCgBzzPAt208gy3dW+2G1556Lg6lLU
hP+rk/mFS61usZEaQ6XQttbRqPNdrbTxXtG+0ns7dOVg76EH0WXy+n0I5Hc2mFl2jsFJwP+Nz21I
36vC2DTJEYBItb47Vz7AwFKn8wL2X1/HivBZSLM1ZeUjiiY/Q2Mw0comn2lTY2lKuY8HsdrOU5/U
tUz2ZHrqKpK4L5sSS2G1Bsji7GuAJSsI/+AjWzHQBeylmSbbIH0iL9tY7RdEBEcUja0swT6lqzay
9U1pQizBNdDt11EuF4cpeDdpdK86axmYrbsGdIeLgRPvi9JTyQrL32o6gOrTzFtfK/It4rxo6Pt6
g8y5j5J/4exNRWCrVVsrmaLgvFLLh1KinMH0QRt0fNYkGTVZupQO5QbDXU8xPE08vBDSrMbdyqjq
bQGlYq5LYDsaWf+iki8v8P4uNrX+lWqO/pCOvYkipK6GbwUexyRD60jGatIi2Kstt9vCHKuPmsi1
uT4+BGXY3JHtq1s5b+G39RcpsrPnVieNb9AUa3NT2fiBny5Z670NOkfZjOxpCnE9xBVzXCbVrMH0
UNF5XMark7aBswdTX96pRl694DD+gmG8BaAo4qppb8ronGuAAjRVUQRJxN/NbmC6BnZhlrmUB33T
dXJ3Lmgb6IZ/8YxeX0yxqKvaN6EwzUXc4sCSjAsyZnT2YRqjGNM0BQeTdUf/imqkikrqvs+q+Lal
LfW/sJH/CmxEEVyX/z9u5O5b/dP/P/+3+Pbd/ws5Mv3sBTqi6/9h8D+mHl2HhaBroDNekCOqBgqE
m0DotqoY4CHAO/yBjqjKf8g6eDragSqFZFu1/oGOyAZwE1NQ/tbJzFXNNP872BF1vM1ecVCoRgG3
UA0wKrKhaUIY7OgtDmqI6pBmP0Vieo9fDUfHliUNjH2PnP1WHjRjY5Y29rr6YJ4ajwVcJ5OZuaVS
nSwSgZEGwsogSdDClYAQShldMVhn8ZHrXc0/kxSuhsHWvgnYBDMPYz/mkco7CJrDsOXjRZ7AlqrB
wx2DqBZHy2i+Y9mrrUKeiGXN3pYRkRsuUu35zYX6F7yJIv/LkeuGZtjgIYCmWePnbxBgyAZFaU5B
aQ5bTEKSwSKtGaTs3GNJtioy18Vujows8cNDHMNScAKH2VqmGen5HToO7rekFNEW9YFg7WFvMy/b
pjioZYfIu2tjamTgdqP3xf7jcY8X5OqCmaZN51WXNcNQRiDS22FHoUt+4LusbhoqeFUm7xI/3nb1
0C+ICOStoVHmxZHQ/2TCGkFEf+8X828ThKQOU9o0pvnszekCLQ1TCk41pQ1VW7XICcghpFAi7/oY
tNib6suPD/RvNNB4Z2omiCZhaarBk3C9w1D20gYvwmkZRytbWij5BdwEPSDNST45qfL7o9NZLGV5
pCNAqxJXj4GOV5heBhQBfafzdgLHumNS9hdHNiEgh6lxVoD0zBCvEw+aJi0FRuwqJNyD0ypPdSCL
mzCmwEJCAB8jrGYtUJFP7tf31900KQFzEYDQA8a8GqFq6YDTnZY8mcRka0i5sTfidKc1aLrHMGJX
qZufUscKbj6+DOMsdHXhLaEpsMGtEeKmWlc7bjJR22ijQA+iDaF1j3abJPeVWsf3GJbPPbXWzrL1
jHqPdodtzaNjkraBtinQTUmj27xX2kWsg+2cXtaNiG6Bq99DxvlknO8voWXSLxCGbRuAyIyrB8OW
TdurSwJ0mNewSfM4PfBk/LILs1kIO+tHXpW41C29x3hNNym5wAJG2AptrL2ctPYKJSr5tvqFA9F9
GVTWJ4hT5d151BSV2rHC0VlI96nj/f7mAQoBxCq6PFCUU+s9hXYsvqIMrJKJJT0E2hArTD9dkwNE
Sw7gV+o37r0j4odE6qlktnJ50sY/KSHgrM8LfKFtbLplEBRbdCuwLsrCaF0VurrTJW/ZtPEql/ue
lhzFQjAgJohx+pulC2W8TLrFJ2dfvb5LuEVsWzG5SUAhvmD73hxdSvRpGz3qCU1JMbW7ayWXHqPT
AoZF8SQUWzeUy19wc5TCwxtBj78kuSPdB315+Hgk6r+MBKimxo1KYYAEaQy83oxEoVAe+7JFRN+x
btj2bqiEvYO3es+06QFIU6l3YZVhSHp1COzkq1ZGNxoB6GEIpBX1xGyN6254Dmz60IqtPrUV/G4r
ak4a/SnNwBpB6VV00JJy2GVt0Jw7B+uC0pXipQbWIVbzjWkh+Egi0s8VI5bnBbo5QEiUT076VQzJ
FKkpBJCyTCNGAUtqXd3yfSkCRQU/PNdNvQJR1SlboGQbx3CHvVY60h0Z4a/KzrUNUOFV6kP8b025
2WK3VRysriJAVz1zWyjxjYYapiI7sOacLbVr7VaX7c/GayjvbxKDpVZV5DHgIH75+9L4jgrt2xp7
JN1wSW3SMzlsbuGDD7PQzxxMXEJ3kZN6b/oOzg900X1DL3atJAM2QMNT1zvGcwrhcwXfEBEJX/5W
jD4zsqPnq8axVr7vmZuyV7N1BEZ1Hsu5vogjLTuWcF9maGI5N6Zb3GRIZO2BI5swu7tsG1eh9whh
3p9HDVewMwXm9NigU6obMWmJq6+KwiPHyBPqJVoHvVuzsoPR2868U8tqXnmYBgdoW80TrPxWcjxy
FBXjS5M20aEumx8xuI6Z42X6pbKtn5mQ/DvPAuSahPaWVkB2Z7X9LBXtnZtYxlao/id3ivwuzNPF
GEjqAGxlleXj6qEoEz3VhT8Wmmm7UUQHiyK++gQtadw035sIiRxZb+O928g0whLI7m2v3ojMWsqx
/yuKJf02lSg8ffysylfPqqoAxAezbNCpHgHU9tWc2JdGLTpN9sYioI1FHzuvVTFsIhS15lbQFuvJ
QzXt9c0w9EcqmkXcDr8aP6X6UjffPx7O1RI7joZ4ipBDkUck8vVoMjuoPKUeycaZbGGLjZOK74lZ
UKwCfMr6UPpRN0a2+3in8njq3wRWhP7U5VgVdMW2hUoE8vdDoaP172W25M0NR3bBi8L3NtySwrzt
qg+q1HxLIX5tvCJuSMbdPZ5h3SeRlnwVCr8MYRwA0wlT03VsYWC2mDajb7L/TfbcY4iA9X1rwsOS
K7s5dBm8R4B1i8Z070HKbrwGmddPwsurG5QhqJplakLWdI2YfMKGv5m1S90sWkjLLrWt9qejMnMC
6PkZKTzmH5/vq2V43JGumEjF8B8BlXb1JHhwVTKloIzlmgHmQOGXGh+opKe+WVT1PBc2YU35Q22c
08f7/ZcDNAyZ0orK3m3NHufGNwfYirYXzGUSOOcMt+PxCCOMYmlU8K9PdvUvx2jZFmG6roxhtHy1
LxDuegC7Bmih6vbzNI+7sw5/E43ARxE3T1qXK8ccPPHGjfxkRmRpnfDXpKA9llprheas6kXfPQUk
Yiur3cWd5YgqGZlfHLWy8xCvcs1NnlJ5x90JxgGe1Tac5nkm++oljKpwbCbvUk2sXJDg+5YQEHUO
LJwolSa5tXQLEEl+7lon6tbLTJVA9Okg5XAJh2Gsdgtn5CCjxUat0VW3YZUpMyvsaogx9Tkkzph3
oBQuucpUrChIzKQpyuWOS5u1NDTksTyd0ogV/rCIpE40PLCIQr3zkyt6FXByJ2ka/9d5ZjVBin91
J4FPsehO4XsE9U+ZibK7mKA+1Mb6Els10HAkd/7bDwnVIp4OikZkAe/uIdwXPeziCGLkvHkw6/ah
gUsFz/7h4/vn/e2jUVYYozkZiUzr+sACOtRZgnjeHNk18hxZu3ehS80Syx0g2C6xnpjDNDlpPnKi
H+/53QzMKbVMWzdRH6A4pl7duH4tTKsJrRG2Zi0LGyC+5w/OydK1ji4iRPMWMdu+sj6bAN+tQ9QB
4NDYrI82PNHr/Q69ARcR26F5hV7I3DNR3TKiLNqEUhbvAfYaKN7ZzTwG6LJJPCqTfmE3q6rDGJRw
U152Xnn++EzI/3IqWBNZhCyLG8y8jpWaJJScQC3dOSXheJdnyPcVVrETUo/wl2Hd9oEv4GPn4K+8
hE6VqTfojeTNArkMfe07kr4CGLT3W/PSQ1fahcjVICPhN5uPBzox5f5evzSTB8GidqRSmLq+W7Bd
aq1cwrSz0Q1EQWM4OK7Vdr/QVCx6VIhkv9UWWRW6iHsJQNQ6xllMfyg7Bc6PpYen+rywoT2A69qD
ZUjnOB2nB0B8ZGmSoWwGF8ESH76g5xn2MaLs+UkU8v455jSjaSUL1bY5lKsoOo6jrEYTWxpVSB7k
AeRQCfuhMqoHfhbPA+2TeeP9SmDoLPeyrpE9UMa7usmxJbbcxqN8Hw7d9BRbPMn/k6cYgVB4aWOt
AM7a9XWpsrSjBIXGXmpBGEKZ6BE3xHzWZkVyLIGimlKCUbsV7gHHh5+tQO9iGoOigcZZ5fjeB/pt
VVmuKlNWY5XZjRNVLPzd54f4/spxz2nkQQAkWVXNqzMZ6bpfVrmGEM3gqju6B0hxzL3UOccqknWB
V/38+F5/f+VMMnfSLe5yomnrasbXQQEXoB7sWYmjwUzKsEDV9JbywqdT8FXxi7WFCdiyDJm02nq/
p8qM0TMMQGVTp0jukqJ5CQcls7/xPBS5Pj6uf9mbNVYTDVsw6cJy/Ds2ids0R4YM1o6i9+0ZWZK0
pMTmdbm1iiwQgx/vTXk/21IDAp2qEu8ys2njaX4TCpEi+r4Gh28WwI6OoEbMoT3pcyMLgtnk/VoY
KU3cpA5mreiiU+dH3yNDnIzSKQ6lklI1MJMbE/EKFUTij6ZVD6KKN6ntekd1xLZFfQxrujRu0woG
+Mejf784MmJq+TZFUJum7tXgnR4hXhMH5plSRflSQPRndhqaRdR2w1Z4INmF20FqUNXbyDA/DdX/
7dwZFrgIhWql/m7yUPOhl7FslGZNUDtrsxc/pqAtMQAhBzYgOMl1VqJQ7gQU8y32BzzxWvg9qyv1
rJWN9cm1fHfnjPRp+ljUs4TyvugWxgFOlIaNPm1anzgZPto7FO5tc296TfBJFvtuSSQ50QzTZkbj
HtVhzf5130hDWDQaewODA7AZOhhLzpcsRjQzvEPSQ0cJGEzex5f7uk2gUlixONkWTRdCImKDv3cK
KAH8QAE1oqdL/pyCX4EUGwBPSiFIxbiWLVAHJa+uY+8H7CHs3l1WOst+yqsiO+RNWu795L4Hu0W/
xL1Y8cyunVFm3zOOcZcD3Ruyz3oE7xM6Bk1fiSl4ulWvkxz0AGCOo0k/q70snyGjckEbrkKnOhVz
G5FWxOUyc4VKKurWaGd0qHjJRfBJJe7dbMkgbMVSEX9iKXgXRqLxaJEjqIT0TuwdA6dD6g2Fmc5G
ZeLji3TdxRovEjtTbY2bUKjvAmOHnD4NcpQnB2zJtvXvDhaW5hrosdGDGWIdZWcmndsKTEvjld48
poCzC8zG29tldSyrpqbMEzpzZai6mRbn1cYTXnLOZGUPTcs4M7Xg0xjXFANS4MyN3X+VgTiuyhIH
T1DJN0aoiJOXOQIVMeNZ8xKBTE6Y3HkDxSryNHk3BLXyyb0pj5HJX6EXtyUdC4uMgPaFfk2YRh+l
wFAdwE5f4gxFLF/SeWgWHbnvjeHK227UEwGM1i+c0YGGBNc7J+DrEsi6F6X3z1llHz++FMoUK18P
akwbbLo3TPHXDwxsiBYFOibIukirbYISBgyar8hHDCgDV9aMYt6J8re7QhnSmlGSlQ/Zihi2PqMF
ctFoeetuLTaIgKdz0/fSW+bbJx+s2ylCN6oJnMfGKOJF16XtnSrkakHnO7mhkqagZG9/D/teuVBN
8XDBwuYOemdcDh6CtO0m6yPnyUdx7zt3bbuJC0B/WXWH8mV920kSFghtMjIgNFod3rzNCPYzV4KF
o6PTEBMvnTC1KCE/0+Fgcc7QVrGzm14xf0IbEfsIOmcGcH8nDY4Gf13TZxaatmsfpD1Ml+TBlI6R
WcXbwi68RUt/i5p9+eyoTXQSoa9sAtMBxF7BPjelc4f7N4VPGw1EODxLhUdIcdAC04R1AKgQ7CpL
3Bggx34u2rzdY3U+7OwisvfQ+tZaGeQzSRdfQL8+1bLsX1BX9S9D5/42o0MTpMMuCkHLh3EKFhBa
401awtccArSGqghRXF0NMH/Xs8c2rrVd3EHMaVHp3FlgFufIqPYLbGqKgyzXD15EaV1ilQcjCLy5
7MP+wSthXva1coHF8WuygM+Uvt0pQCVn2oj+RWgZHWpd0neBjVioo8rSEsl296yoQNWRVv8Zu1W6
TdGwmgsKUCf0sQ5qXu4VNJABz+jaESnR8MAknGFuphyTCCZfnDwZxUhLD0z1aGXx2UIKeRU2gQlH
23HwSTdOg6xKR0oOK8wRLIR8EVGqetc6BlZ4HxQY0dSh9auuAmOrNQEpC0WMjg7fDHny9hC4BiwV
Vb9pa63HTKfOv7o9Jl9Vv29EcZa8qJwHUAXXWQRTsPTIhQRwk62idth1UvmiNuyo69hTfwD78e6F
B5ne6/x0n+VArHskzG5UvwOc59dzs7KHfTOoo5SMJd+oZvCs2n2HJlwBIjvq4Z0Kd2/VYf4lKR68
nHUnyH3jaBW9t5LdutjkkUbOh4boqC0d3oRR+VWPk/TGDo3fhu6ll6psAfVUN+XYzoNQ8hvtR/to
hcOjZuzNGivkBMGzoyd3sFcDe13Cg9+qg9g0wuzvBksql1HtzEnTnCOI5HAVecVXybOjXZzlyszN
j6q/p9nQnOXGbc5xESGMHUFPGiwb2wRdDs/CboNF2eIb//FE9C4ysS26DFSWaZmOnZKrWL0kcO2C
2rRnjgxeUiZex3pdXvpC8WcM47Ml6H0pm/2NeYFJ1iVozo/jeRPUOu2QCUMhqC2RSOvsGiWEoiFC
UY0CFpoAx+ba+Txh8T91VTf38pD7Ufe/NHqCIa6UgC/5B4dyfplv3+KL3qVGDIcYFYCIxmRMzPT3
cCzT4ewymYL+KmEJIq++F2W07ZQCJjSM260ZiqePd3kdnjHZUnBEWAf+G8Wj6wZnWkC8NB28CmAw
xzPN0RBOV+AIE3poa0eBBqh0SwDMDx/v9vpCs1uiQtr2dB2BRVwjWAJ0Hga9YrdDnLL8WUz4YzwO
NzW4TZrbj3f2rlrP3myh2DSYiTZod17FoE7kK3U5MiQaOAh7W2ZW8WWwrqKOUUmxBG5nwLHWqUUU
jMMGz4Yc+J+s+9fXdhyDalCtH8EYFMyuChZaEdZOr8IOmpb9MNQhD9fhXPNkaSFrRAJNWHxWvn4X
Uk475eY2DKIVSnRXN5QfpBW+fYSUjURx1QniQ50G7WjL1i5ZcudIx62Eq6oUX13YRzh+J2Ua3X1y
+q9jynEUtHa5dSk4vc+Luz51M92qOXQAxsveLNSFSmYC4qagbV6E69iWilOLsP4hSqwEadXWP3oO
rnGs+Hdt0taroZb1RWqhAvM/GBuXAzUebkQKwlczju/7jtWn2p+cvYApf0YHdZkX9T3U7aOww3yv
yfHPMpbTBz9cWGWxRU9952WS9AgTZoC/IrWXj0d1na6OJ2xERGhApRV6K1f3qyQVciDlBZrskDKO
Tg3OAGm4/iHM1WATmjlK4qiIEWLetDa49I93fh2fjjsnJqc6o43Vteu6QhhktZ+mNZKRLa1n5A+6
pZsCnP9kL2gqXQXCXGJcAFCOpx5kAY66eiLKwtJQmxvYUaIy9QQZyhj2rWGG35Rw6wjxSw1zb4my
enC01eSXFwVAtF3lmfrYj8pLvtllfSK3NFbmiIb1nCcVLcZNKcS2aB33qMSj7GYDXw8ukTf8dqM0
GWvw+crOTYqt5J4LpILFKvPSdqa4ibl1LQFOTk/bramLB1tSfpFCE746nr0IbTndJJ0TgOJd1wOc
eT/W2rnuSLQ5eOiXcH5OMunbkcs6Q2XgZ2Qq5aaMfwWKiJeqD9+TFuYPOayCtTzIi0oD6u4lydGp
2t84b0BOMrUnzOvqjVZne2H0z5VAC6jwGoTocAG0QN6pBg44eGitUuqRByNGWD4qMVDQy33lOc+o
MY+rlNIzrxqnWi/WVvyUCQ0tr+xJ11MbCK8GnELyJUTBixOz5TIqcyRDLWjQenRroOAxEyrmTMJ3
NoNsbZocD9ympiRTNUE3U0HObTKAyBX30Al1ddhJ5raCHYmPTFDNUKuEAK7d4ycq5hu7hSOkSfLF
z/r7pLZX1WAd5M5Ml2moqevesr4b+GGUhfrTQH5hltvlSSmzhy6wl5rf2xslPuGqBkSDHuPQmPNC
BN0a1hjy9cg9zAbRxXOnMXG+CWzK/8i7wL+xiFTktQMEMo7p3UWtutWPXvvF03HV8MhkQf0ZHihG
YmMjEwtTA3Zg17CTYzVc4zWPwIoGI9PMi00nqOd5nkXgKGO2UZXOHWJVPrgAqJIN3O5O1fqFnsXG
Mqmc9SD1sO+UCKJKpnczUUUomtbxtyoOnsZK/CpJ3HXku/GyVMyHWG5xxAs6yT5Ajv1NYpHMgiR9
RubRB1Tf4FXioiYL1RrrwHg96mX3bljMUBHyTvWwqfL2WXG08oBM5KKQIfMMJZdIN1Cj+Jb0A3pP
etmi6DLTZQc4vHB+l+oI6kKBfsi5IfMuQwDHtsqZgfkMOCNKlmDiMS6BIiXSeqY3DcQdzH82PpLH
C31o51mL7UWW3IQoUaxNQBKLypcfRUCDJzWbI8jvaOUl0Q7E2aiLE5ziXt4MqZcsdLUL0bjMopmt
djtFr7NZqOV3vSHWY6FgZpuzErHCRUliNucxvI9IFFvqmX4q7qSwuRRpeGO0BPEpj61fqQji4Oiy
VLWjhosEB+NzkjEYSOwtOqQ7n2SuCvUFzj9IA9bZ2ghR63RBixTYVeq69wA6h76c30nz7xrixwsp
caA9+AkGvpV0gpNQrSxd+qWY4QOmNcNZ40m2EHC57ZPubGblLycx2rvI1b6iITKLyFyf3KRdNVX7
U4LNDcVHYfADCk8BCHi7QRWoz7E/iLocISMzCmETEHVDfIYBjLVD9QupUxOoktctQkfpFzVOXTla
8EYaZHNaqHIg6nVZGBiNDR3NaN2Lz6XXe0tPsn8pnlCWkuogRtLXT3mf/UA41N04SDhCwZDjo+av
4lCk60YPxSaCxXNvNuGmkymP0OIVM9MU1RxwjQURpBY7uUbElL5ej3IaIukQ0gLOqDawOa3FysaK
VXfbNKjqG6n0VEDXnneZCjPQG8pZXBG9Bt6XQPeChVJq0GAN2idIrMpVypxvxPSSEnUuNyilU5pV
ZnqvAcIkmVkJHIWYVlYFvskjMQLRnO6+LPEyVAKIsMALOqoNrMP4GDXiEf8opGm6Wj8MRqgfKhiC
TBR2s+tjaPpmWX1v3eyURtFGwVLiO8v5wSst54vOtLWIA+tx1Pp2CM0EtCVqEIhCpYhD7cI+v/eR
pJ81XdIs/EKtEcUxxHM4IFrstBqopShvD5BfZlkp25jlDfpc9kSzdSnYz3HuK7jIlbSIqjGsttpm
nXsAqfQSwy11/JOjAbMzI9tHc7XPZrlmZrcFxJVe9d376Q9aPWQCrqnvu9A+FeifYTthK78jp3Zu
HMWm5OC5yOPxKgYTcDNQ2AI0WYTbyZaFWbY9xg2aQp6ESYuO+l0JZ1laFQq6n6pqbXy/7HjiMvcx
jpgxNVFHG8sMvEc7SZF/sgT63oPiPqYJnuiJm90N9DOQSB2objQ/sXfPNmqltAd5/DP9qzXK9mA3
NjRg1+hilC+0dPX6ieu5HQJ3fGd67+WL0RAMa3oMX9689/qdadt4i7HFqipOfYpq09Vmpi9fvZcO
yC0NcbRLdBt/Py3dEmRU++mPjWHLXm5SOZsN09/Xj6Z/JWZyRnMv2wRwYsj12jignFQV8hLaPk4m
jWJniz5VtMP05+VzS21+x3XlrKb32n8+lWH4LgtX5OswDbehyJIfnmAaC329uqQhtCRWi2Qly4n9
iPfUFn+V5IcUwJJFxmC4xGB9di0r9MpybeVRhXcej9twPDyRqsLRLqadWNsWptgKyfT2sZSy/bQN
q0EZxehL59LbsHTV8qtlDZpz38qtvkNa2Zg76NbuzC5KnsySZ9sI3C95z+qiVXI9m97HTAKTuVS4
m+mlmksXNXG1i4Gc+SV3AVCMvwYdgh2sH5Osx0PyhAYLyGvnCJmqu4VtmR8Ribxtc9W7E3Q77sLO
pwEY2P7WywvvDkhLf0wS81zgIIiMiQNtqQ8iRPHHLwd6ph/DpgbaxqtpI2BEYahHjUp80lwStRYP
ym8z6NJfiEa1IGGKBNq7SNaeZLo7eUSLZpiRLQqjyL4ODeRq2c1+9bH7QIEnfjS6JAHwWlmHzifk
amIELiKpc7/ovvd92iwONAvb1ftveh5jXIjmy9nvlBQqqWKtU1MLb31427MW5f2fhrKbNo9ufjEz
40G/05sSQRkFF4hUseQT6z8V6C4Sz5pd7qbtM8VeSlAyj8IRDmt5UxwLW/R7oj4Pjci0egCs83KE
ttXOjTzNvg92U86LPpLRVBTWRg6lZBOGBTdMjmASOOXyHkvqo+QgQoSix7B3iiR5CGq/BZdhgCgN
RPKAfKS8SKpSrKdPJbToVoHvuytr/HIMb2CtqQ7F6PGlmWhiC4qnmk+/7eRS23cFl9qGDPrQqqz2
jt8/Tx9W0GfO7uiYOv6SQktzx5Iwm15Nfwrroe+RW56+PdT1pjHt4DJtCfrVl9iQmtP0Wd6gRTU4
cDqm3wXQf+fGIDkvB+Cbcrkog97bvAwir7Wlh0bUavpy5JfF2iWV+3MA+Ott68jG1WAcsQG3DPa/
Cs5zHKQa+t0xC9DgMBIYarAklia2y2hLVW5ycGwlfvlDByU+gMHM0TMo4Je8fkcPPUzap6+/vCul
l6DIyv30k9ctTN8g5IzRZFLYwcvHUiqt2jD89maDL/+cfvhmq3kM6E6iT7OYPtE6m72+29w4yqYz
lkNQasiBs7PX45hevvmxr7rFJsE2YXrv9dPXgU4fTH9ejyWJaoQcqZqP4fOfzb8M5vXbr5+08nCq
U5EiauGd/EDJt27iqkcTPa0jajZmP2ssAChVFfhrKTM9ZxeowNMqKKx22RXripAHnioc39LM237x
+muBp+q8LONk+eaT6eNaUdd2Xsi7l03kiEtvFTk7IOmHnYY97nr6nih5DEo4FZDB6zHa/2dk03cw
T3y2i4LloA8BuDZRVB8UEDwvL2Fiq8sh15t5I/IT4L7uEOtlcckSrbgQUN8A4CZI7/PKmw9UGJwh
R5sadPJl+lrgqpekDr1DQyPMm+e5cWulkbV/eVk67n0u2cp++sG0SYzYHrCL6PYvm3SE8sX0qLNP
W5v+uIn3VHUi/rMNtW2eh7b3Xr7xMqzQ+OqihLx72YsdFN/dOlN3L5ssYvenkxb9n5d4Yf0i/qr+
fJk2Jdohoxjb62HaGd6FlUmP48+gIlxIB2rM29dRtRVkYKRz9O3LdzqPbBYindhOQ5q+SFVgVC/y
2+3LwGSpzynax8Wf31DPwiYFMcA325V0mvc5CcnLe9OJMvKBzIf69+Z12+gQUkIYLA2hlfFMN2pD
0Js0YkOblw4j2usKuQF508v49JimkStjSPjyOlDpKCa9FL9s8+UKVjnNUqRv/myTDFqC+p9BAh5v
gemPSi6KG21grF/2Y+iY7lm4JKxfx1abSoxGYIVs0TS2FjdcsGtltc6n+wbCXzH3kfd7s93ODbGc
Vcpo/TK+UKEi0Uuutybv+7NvGqOsV6hgkcSPx2xIljy3qkz/87r0kOcxukYmJBzPQWmTZqM3061e
tlmLGKhm1Ver17FiTYINOkjK1Z+xWcjtotYBQXzcryJDJqnEua4QL4pZnNeVtsRTfK96lbf1s6K+
DIVenWSy/OlV06NR1Dcg2+vQd45K0a4NA1FEdPhUHIv+fknOj8KxWVzCLi4vvU43VNj9mjZu482n
l+M3Xn7f/uenLy/DRreOeizW00/j8ffTWy5X4nWT01s+bwlr6JaZjT6zIZriYlOqPZKWrqVx79P3
k9j0T2pirqZtObui1SlFqIqGNGpkHStdedkuIkblJcgb6zhud9r79PvpLcfX3uz9nx9Ov5m+1bim
eRy/9foWrHpremv6wsv7rebRrnLrRZghACOz8lh+gViu3lgnuQoWr2/ZhSNOXfDNNrG1jtr2Qk+n
vaSuNJw6qVqmeirvvSh5mA5bTinCYMC7kiB7zluEc9Z5ISq2y5kfj1BncpshcTkKCXBirN4yjpVw
3hyTXPfGMc3t/7wqefryjT8XaXwpHOnNqWpiR6dzKv25qu34jfHldOYct/jtYJaDABPxa1sGX2la
K4iAFdZazj3jgljtN5CeapSGz6jB+tvAQzwniC3zOShi6PyKekoDtECZR9HilvDf7gx141iVvYwd
zDi0TFy6Xor2yCGjd6pADtTDSnrulAGHXldIB1gs0R2y37ceJuYkdINyjGrEQvs+DHaZYviPnopY
dJW5XxF3RfEPFOp6einpa72cKxTFnmKti7eiDGnyY0H1DETsAGQBA3PLRJ7J11R47bZ7E5g0YPUm
iYg2huKMhXZzgxzcnzFh5JfP/apzjwkKkHcUJm5Vr9ZXftBRIOo89Hj9Vv9iyVG0EIo2nBs3TmCf
h8G2juNh0YusO0Rwp2pwW/xzek1O+edfqhI9VkbVr1/fmv6FF+6Yt/8/xs5ruXFk27ZflBHw5pUE
vWhEuZJeEKqqbnhvEsDX3wFon1bvuibuC4MkLEkJyFxrzjHnLZbN9IZcWbh1Kslx877oVg8P/9pm
eRPsQvWAQOz7/a/dLK+/t1heVpUhV8agMKFYDvW9zXK8r6MAnM13BEl/fG/859rf+9ZESbGzT4/f
H3HZrHJjTvj7o2Q2VBcnUGPvX1/LH4df1ibvryGv2tl/b/ufDz9/fd+ntCyuavupnISz+9cJfq/y
tR0QCegWxmB/fUPLMb9WX3bxr3OYRuckybD753f6/u3+POlygBPiVgYUvP/Daf3rGHmpInsZh9//
28f557dc1s6j2joUyWvdR7cU/tK7WmuMApWqvWVxloFBHMcDtLOBkO6OEapl2K9lLn623dj/zQcs
rMb4K4ziZKUwRX6JCplvmKMq5zxqqmPpU+EdHKNFdaXi0tIK+TE1wampIvm3FcY72FPGpy7nfzvX
aO+Gg1gHi0F8cg2omtBPjU0H0/g5HxhXg+1pf7e0+vr54GEYvs78rB8uZWwvFmN3JYXPITKGWg5l
gP66LFhWYdLz8p8znl2eRvPbzIHh66Y/Pk/RaGzGKDAelgOTcupuzUF29+W0lhNsrZDCL8eMx/hU
tVb/IWh4ro22bR+Xj0hzpDouH9sixWTTE7PyktGUWNkoj/5SfU8Zo/7v+XuDpGe/jjnp0tEg5QX/
yXQYpJ/uC0Ntb8uX37hJ8V4Mwe3rWzJiz6qS6JcIaU5koIGfar2ttlGVu6cmsNyTTaNi29u5fOpq
zNJ1NUW/APl6yxnPvys9A7oO3BexdqTVscY69/UwlgAPV36rHyhkxnB26o0y55jmahQcJhctyaR3
5RrR1vDqKA0x0X2zdwj0u2Y14Kuk5hqbJxM3UWi/W8Ou27XwTbyuzJFatUiOCex3030aVLf+hKYz
bRpAf+HE4CiZQS+qJCBA77mL5r0x7ttREijd2+II84oHpf9AOI98RzjhpVdF9BDnghyEGpTj2Ofv
k129RzFT/7bW17ZU0h2iRfi9qZ7R9NWas+mQHhsZ5VGx0A9NcVCBXDGGs6kVDTRf19n6jaJjnidN
qJoK4xwN1YZ7YuQFbqzssy5RX7PGOA6q/hL27If/g+QJfVNKem61w5I93fOKlkaMXe5MDLZPZM6E
AlGPJEVYpqNdWr8qIOz4cgCOu6O1J/96znmco6La5KUnMeGlbmd/8Fg+lUP7S/QZ7BHhNuc8VBpu
tHq56YKi9+qxeGqdsbpiFBq3gS66neHuavzTAT0hqq/vVp/mb/lQqR4OInmpYnK5TQ2yBCcmdn3T
WrchyZR10/XBh4MBVe386rnIgZCq0u6P+vxAMUn1asc8GXhQzzqxcPD9H6jH6uflHXRgv3M7sxjZ
8pYi87/UqAGEU2SgmDSz2Lt8r+eakc9WF33ymPa31iUwoGsYSao1NkcgRANJ9usott+tYKh/TVX1
MlZ2/6KBJhRlVfIPDhG5K4f4XI2tdlAj7EepM2FDsKPkTYEYR4GMMq5WPmRdLeBOCXkurHJgPPDs
5FTjyGUs3xL84JsygYYuGA7d5wALvBlEEuKSrzJFeFjuzD3Ra+5bnUSPpRTKYwjk/G4gnzUhfa5r
PY7Jq5/OtIlRNGhRvKpaKcYVLFcEUAje21zER00Z5S9Kx3DWIjV+CzVkQ0UCAFsNqEZURENSdkWL
TwrS3mrGiL5kpl65Sgivq4its3slvCGfstx+CtYKxqlH2eXAp/x9a1v+zwroUAWk+ic9fuRvVqvf
nGEw9qU5thRPtfyxh1GtGeHvaiR4M3djy5vUhNBzxUh2QQ4yY/mKypI0AwrAxTabv6xWMPCoYXGf
0p6+PLFVNPUoW6R5S7AaZpxqTN13XOJiZVU0y6bJzzZYcPkNO2QlJdk0QQbjZ+qNahWSr0QFzcjJ
vKkkpPbiGFdgoPSaYEBi6NF0bGNU/YdQxOYxSKZLDVNrHfp1e8O05xy0YoY6t9ZWz8r0jfHU5MnR
ODKtte/2GL4lTHo//Lh21tTAywf9v96nEvojbQv/oJS6o3h539+Csc4BmxVY5sgO9ZRWZFvpMCJs
YC14CqzEYxKb+dG3Z7V4UN+sznoQgT48aGQvEB2e6qdufNFmAqVbUVAtc9c+VnkRXfGxb2pN90RA
RIOZZe/VAL96Ksp8q88v23J6BAwMxy8fi72qN80+6cDmT07gPwrK1MWkvAEZq5+Xh3R8tiaGhM6Y
2acyivUX9BJcdgEqtVXGdzJshx7aHCkK/R66+OhhWC3OAMYIAhimI0w//YFmk9MBiHdAoMCS16X/
xp9OsBsD/RXDCzecPMseEDhQbyvtbl1n5ZwrHhg3vUOCq5KtGenFcCKaT57KQchTEybvAKV/lHSA
Ogv2aknP7q4pTnyPqVvy53zL8JEeprIMj5WVWatEFdadvg2jAZJqkM7V9j3XyifNn6ar7Cn9jOI9
oTGApUJ3gpIenGjvRQyX0orLrYFtnRhaZ9o1bjBtk1JRIKAxvSHo+aeOwHBtGJMNd7wWXp1XtKrz
/IfZlM0j1336m2/V/N2VszBUUUu+KoivXy+Fps4EK2zjXPby0uXaZ9a3OnTQNNJ0uemJckVCWObt
ph3D8JmudPmY6ZNnBqp/587x1E5m4snIhhXoPyt23F6hvg0XMxDUiasr52ocBJetk1q30dZMTdpf
HTqdimhBEmmCI6XZSxrm9ntU8gdf1tVD6ecFCtZzTKsW5aPZPw9x9Nx31WzcrN9H822MTeMDD6C6
wWjTHk3AqkioCQ6oSic7Iu3UNy3dJXIESPGIucpvKkvYp+VhiHPMYNFrFMIwt2R9nSroG2OlaTcI
tgzpAA47hY64FY0W0sVnM2vlu662/UZSdjgsLxl8GBksUrAm4jbp6rYjjOQHmE5tqwdmcoCXi07j
MBEyQQhFba5yq6DCEBD0ibtGPVuEHlFgp+liZGp5UlsdYDGNzs+UjndX9fbGdnyikweUY6IqzeOQ
apFnuk20MQPfeqBMQSFKpcwI+KzmV/Utr0WDdDTdlpzYVDm0UzFuGyAP50Yv4zvJiIiWAX5dnYiL
tdqBMo7G8iMv0dYkNb1KSr3PfJl4YcMsI+PXTHZ5K4wHn/YalnPSfrtYVw9mQ74CN2QaLUH0iaDb
f7atcgfPQZwosIcXh/4pHV+nXNVuLkD2xaTNVWPkjQmgpUEO9IDsurgU+qUdTeO0yFeDrjvVbsNn
d+bLmx3mL5Suwcd26skvUzTPWoJUPk8yenByq+jJuOscLfuwCsxqENgFLNHtRIzrySgkStC23cqf
1WCQSpAa9UWxy/Bz4J+aUV2wbyQpWlGu7Bt7AGqQAHrSGlO5EIoi2qbd5zajfDvz0faSKV+THbAJ
YhUztqHlW0QE1TEJi2Qfm+1dNFjPi0rtL36qFs8RtVJqV/ZwzSxSwrNCKEfuo+TiFEmyj5wQGIY2
9CehNTjfChq5go59VRqXxCeUuYW/VwSQQeIYMkgTm+5OVtwquQ2WXLAcArYd4XtdMSBfaBsLGzHX
zm1VfyDYnF6Trpy2VDC1TyOzf5JFfwUpONJa+pTakN9tn5GCE9bNRjWC4g6HWttaFHxWJur3fW+Q
MixFemzAkEgnGU+mVIkH8S15iikFb0lQ/nTKvjhnZJt4Gd1eVZ9yTwIgPZLgTkqw5ef5ygoMYhNg
a6871CaebMkub+qy9qCc217YDe0GY2ZMOUDvYaqibbEcP+R26yq/HcD6jZVbN1+jamPM6BNCX4NN
2gr3NrqHuJmGJ+KV4j2Ev2Aly1FfB03deTVGjGvYR59FA3i6b+FkGEQgrYrcJju6rvVdgVipGEPz
wUd4twpqoztXRV+vM0KVoUj7JH5AidnLUG9vfiKgv4ZBsbKbkcHVfHVKY6JE2konr5hBqOuNIT2r
SbXqJz9LL4AlA8oq6axepXWmKkwPhK9dRwaBT35qbqSSOc/WoG+pNXSeJmlgj4xUDjDE4NXGk/s+
uvkjOXIuwHxrPKPZqFYGjGpYgE5ww7F5LXt47MakOOuYmyqWg+kvK6eGY9tk8yo+P0czpZt2GxQ1
+dE+fi+98Ak6KG94V4/Eh+x7JMY/Wo0O84SKc1sLIznxQ2veyImPyvAzdskBbZVCnqEUXfjlGY0D
V/ugAfSImnX8DAnvtP3ynChBfMZcazx2WmcD6HXQetWpdhL1u86l953IOdfq1oWPtLiSBTl/tpZ8
UIvj5OvqgmHb32juqy/d8qdJpi7jjm6Er0qsEqJ/jao19+mk9xsPU3W/btN+Dj8h+xVbiX4kATe8
A4SVZySPHz1Raq+MRvBHR25wE23ILEOd2o05oFqAdJudqiOSa/3FjUBNxgUNDmjwUN6NOzI4QpYS
5m6rutMPA0RGfQOQxEKAYKCfM7ojttgO1G7IHGB+loO7YkiizLuGe0XOadUfp3mxcMf++P0ShiLF
PMIsXGitYIiZRHw/fL9XF0ixUquzPQKO5FHScYXLY6mSPgRZNMSUbK3Bl0xAiDLTLd86wvsQXpwP
4jbKYCJM17SvsdoTT2cBufbFAZzUXkj81ZPVXnIE/kGhqicVERWo3eLm4AikQDEomy6eOo/ME4KT
+g49SpSO6zAYWQ3qHJxrcpM0A/goYUB43C45/4uHClqmbJobysH+nPbM0Zws63ZxR6ooWTpc1mJh
veq2jRtJ19ZJPsVno0S9FrcFoIcKQVQGae8UVLa11vO5fGmis09nXvDof6gz0ViPyNazYeKn0GdJ
uHo08yHeV47TPWCHc4h0nZ8uD3FU9VuT3tjcPE0fIOJKvewe8Lkx0ijToHtYXqeIS2BwW/sKRycL
dN/Yhnr/Vx3VvCwMotKEpIakumaDNy5uH5r5YXm5PKCwLz2hGO1aHdyd5iod0pysQY3DQ9BInoUN
2URE03WbSSG8fWEZ5QDr1jYpRsSBjV379aafVdhFW/iwWBLPkZuMB5203ZVegnBbxXIwz3YmyRaa
/Btc/3VpMsduK0U/AXTQT8uzNvXzbRHHfy+vXILF//P+vNqf6/7znsYQiOy5+TXRPCff6cr9HB7x
n/e+d89N9f+xmzrk5GNVlquvjf9/D7/sf9m12+L/Ig/68H891T/OJTfnIciytlFZrpcGIxz9f85y
WfCvT7e8/j/t++sU6nI9aDrsgX928Meulk3/dUwnBSMoJfb7ciRm07D0n4aI5Uo10urRLALmY5k1
bsxkTD9UX9AkrPWfbYn8HOphfEGpJZmzkwW3bKqFv9Gqiw+iPgqiL/PixPRSAdlLnWpZIWzdU0Jm
0mtn2DBLtNDYC8dNnn23/FhWYJwKBVpMKeklCnlDlZy2Q1sJUoQYZ8ynp1IXWBvc8a6w7QVjX8Tl
U2YnP+3Cs3wHq1mEYxR8NmFqceFfStSeX2cXhOShT1P4Tp0o3jqqDI9+KPN7butUCuZ9V1lLkFKR
vBiZkexVK9B3ZlY6L2rU3ZYVnAZUSxjVwyN5zMPRGDOdG75lv08MPJfvRuuGaS1wAV+SoqnOoWCE
uGwaJ89cfMrPwMyTTQtN/tTFlAAbkRIlvnywxD0GCiV75ldM4yiNkv/TOU9RHv1cVtCV6q8sGtsn
lUrUwbBdfTsx2n+zE/7c5t8lqwN0cLYtrjN46JTLCukzc8xPn7nRvEIwotBMRe0/mEmtX+C5Ed40
HxsggjegfH2v5ri+qVHzo82/1CNSE8a786adGz6JMm9ecOoF+7BQ7F1rttPLUPuPy74paFKqjkrz
USPI9SiGwt4kwzS++z6BI/MupI22r0364RIY6MJhgGUed3rP1qLxR+9q6xyk2w8fIc3WLWp1H3L7
ehnb5IJW0P20Z4wZx9AuaV+HSFXA4wdp6H4KWzvqkdW/5g7yt8Yi+EEOSfwDff9mWaEq8Qwb/LU8
RBbfTViQWzX1o/OZmPkr46r42eyoU7jOgFpHTuqH1V6X5ci0w02gtPGpaeL4nvktXfFlw4ioRAyQ
zqMe8keuSDKolwVa+ZJqXfdhR0ayNZ1eHtKhrp6HNHxZlrvITHGvt9Y1jyZBICWVMmhU7mfXQzEL
fPutsKxmV2daiGhXqK/+zBOfV3CsYYDiVjhnfCj2RYkq5Ljz98IPQxj61L1QkTP3dkhuX1U32XvG
mHPZ0g3azuuGPnowq8F5cBzxVGbOhbia7CnLRfpUTTkkIhfi1vISC6x/arXy9/Lq68FiWgZlvj99
bZWE0TFwITwqWm8W6zj3CeBhdFXO+4xEU++TiFywjqySr0M4AgmVKBnszWtQo0f4r+ktUZocf3nP
8O9dUUf3ZRujyftNlxjTZlnBxgHz2EW/vk/ZzPdpijC4VqvhxOWifSsIQYmGPH2SCAruWIKoz2ft
W9mO0SkmGQMBLi+zGHaMWlnoFeeXfsFoNC34Umua329dfneSNnsVdmhdG0u8L3vuO5SydJMnb9kG
cUvpAZmXh2WbpFVfMlF1t8YEDcR0er56tW+Ym8tzXucSBR8HwrCR7czKCLZcMtq3dE5/KAuFEfp8
3Mo0d0FcFE+VP/b3jgr0spGFg+AUZETWLBvZhNpuJlVR+fNgo6BnrF216PSWpbVxZSBSvkpD1a+V
P30sKw0dFXQQo4q3vAxh53rky45f5+5b+UuLV/1G3mL9ArtytaylWUXOjZqZRvQZSW2i7/0/D/hZ
lfPUNdPZjOySmAw+x7J0WfC93vJszPl/76Rue98LUnVAxrG87kaky2mchGDG/3nz62klqMeVqXb4
3nDmMFD+ii4JzKeHYD6jZHQ7ypvzKTV9EZ2yDqR/RmTKv44XZk22V8vk/fvMv/ZELdTc4JtjOPfH
JmZnABQm7vNrN7gliTZOKKjlKqzEgFZCNk9Rc83f+mrRvFMahug1lZ6hZcqD5Y7hmRKOxeDb8C81
dyT+BPI1s1/lA9oShH219vfq0I1vRhF71E3tl0ELjnpRFquGyAFP6ZKJGJ+gvS4PvqzbqzTycFd3
qPL/WJAkmkoMuSn+XFA4uGVizmm9bEHhvSXplwejKQSCJ9Ibv3e/PFPBs26I7GWYPh98WXl5Rnpt
tYE4BDfovxe4cYxPI44zHNv/tUU1Im8jK6PzvveyrJLXCkk30qa1OJ/L8t7yMIVERJrIXDZ/LCAY
zV0XJamGfywQdaWusR6om++9LM+o2nHtgau3/WOBMmDwqHyn+nOB2qL7UeuKueN/f+0YbiF4qirf
/bzg+0v0U3w6bWm1XwuWpcv5jQrZmGE9y4X+e1cI0CiXNOiPvldenjWzAVuf9OnPBbKWv20rCg9/
bJCgmqAbA9J/PkKUY5MKzBBBHBeAR7S86cYVAxmDEcbs1GrjR6L+8g1/xuGjG0/FxmUCd8sLrdz4
DYlCshV0wZjK3Kjq1RtZZObN7YN24zK1vOVA/zepU6k3GRIO6xr5RE5ZIzdSNeUtoCbK0cL+Jiv+
+9JKNDeC/ybWc6pbkOsKR5PlDSWsyv4M4hvUQN/gBEtucqLbKwMRcTQSE9y4gJWgldbGb23/KgKK
hUTxuFfc7s5GtoZ1pc3hzkczrznlIj5boOMLF4L1hHIN+jSEnuOP16DBLOHGvsRiN8TbFKPdVdbc
kfkvaq9ub6QsJfYtz2gR+Ck0CSnnAIc4z69p0JZEOeQpR1Owm4khvuaNXW/TagyvuF2brWuM4pJW
VbeVVuFeWIWUO8JoLzKd5DYNVPMiY3vYugFalSCLJ5aG2iVoa2XruxHlbWNSt+kc30c9UdtKN5U8
ow+vSzeiNkPNhnr6K5gEZEDhQMc3L161Klcu/mR/LstsRNIPqcMle5xXBUsTHlPhDGQy81Lt3HhP
ec/wlk0BmzVb2dnZdlk6OK7rCWpjO/zs6jFM64ncMgLhqZ72J2VwrRfmyhigmgxu/PySRlG1SqQy
fb1kqjpb2tz07HaV/ZJX6d+mMpnnZd2kij6ZlTaXZVlst69tGYfXZRkpZfcpLJW9WhA53qZ2vi1J
DV+hgbK4kocNlETLNceVD/9sVRBSsk1Vml7/XkHPay8p9P6EKud/Vo9EyFOIWwdHOJdlP8tDME41
4ASfFudQ9dp6We/rYF+PmA5+0RVwdsvqxXJsbru4qURFcqssu3MEyGKdETL0KU3nXgLifC6icDgS
dRwTUMP71URuTmLFP5pZCMWHwlfnZva72t3DUEk/NdWwNxKszUEAQn+xArCK83aWPsW4lpocG4Jv
PRInFeBWY4OxzAhiEnp9TXEkXCaAMUnfp540FPdk2rK7EXGuYg3Typ9BPD2WjlW8FHbS780W+ZiS
h+ObGzIWXlbo1XpOvB4vBV7LM24acz3UefkzH6HE5T39HqkPsKpdquNw95+lUvxYtizqoMZa3snH
IE+hCiQV1xMn9T+b6OvYJbQM8pxcSeeHG15ZR+iVw7Y80/eqzsszUr/8Bx2R1n+//fXyn/fCijmd
lSc47+b3AsJnvjaP/nnWNBN6ncKlHMEaqVqTKvTHeiafhSq02H2//8dhm0rrtvpokOgqBTv412n8
cy4ErmDNwv/0r4X/fJzlPRWaiyf0Xnx9qj/PpZj08WQBRPla+d7kynW0i+JRmR9SdaK9bmUPeZ78
RZM22lamQWOraqkTpc2h0dELBE4K9IhZiQcUckNdi4Kg0gZ3vRMtqN6RWZ4Ig/vyXgkizYvBO9Kf
U15ApQySaRgRUYK818HVf5vMIW40F7V9NyXmyrQn/0kzq4MAernL0FMgMIp6sfIT6ZWYKD04Ui+D
6ifbIcp/uZnrHJUpHC55RNBnIafHGkWAkqqE4JaUg0oLfZ8ZEXIIOZgou4DopZbZykfPkCip4XJO
eiH3XVSdpIDbHyb9+Bi0jRdM2nDD7wW42bTuQaRqdL1CByaHQNhW0V1Mu+wQRVW7yZJK5XIK0iAm
qGPniy4mX6wqNpaWJpsuKtOto4jhSfZivIDSPIuOgno7jvKu6o9Rmr0PnRFeheuWr107oAjOo/vy
imRn8Xc41satUcfhcXLG9KZWf8XQCc91Gj7L0RSHVDTBNSdR00sI/nsP+uGYDbPszArqg0aKoGdU
QePZARpzhY+3oQiwChVnuC0PLRWOC67WSziYxbtdmK+ICFYlY3Qtbsxrw2gSpa3tHIWiyA0dsHE/
zem+qjVtAWi+VgMKR6rgkc8o0k+WnOnikFTS2nCvPYZ0EU9YSooC007vbErsKCspCDAsVKCw1CSN
feJwawgZCzBprydQEfjJ0grPXKu/h1CDPMOkgFoSHoThUlHxu9HlKR3gUSaW0F9o5M+6GsUvdvfs
GlZyiUO7PQ451SEyZC/cW3dOIsJL6ZrxXRElYUJx+lBF12p4Cu0++oGLGNBqcxxMjAFtEfwNNgW8
99ydVeUE7lka1YPibPMgLn9kWqwc4v5KuzA4pyGfq6V/95owmzo5UwHx1XXxljoKFstaFztzyCry
PZvmMaP+ua87v8T/j2+t68h/NDoUtA33ZF9GykPT6JKc2W54C+j3QYpYu0YQ/GVk6V+qO6lAyYW1
dmMPFGH6kI2274U0yQ99RZZihUxsgweCLNgZPpVRb8Coc6/nJnRG9T4ziuCxattN5Bf9fX4n7fjX
U8zuPaYofxaUrlYkPYqtmZgfslSVB4KuDLxcKxEiLymzEtxmwIjdLk32EgqHq6BarFRcjVed5rIS
jcVPJ5DWqocycCyd5tUVSXFpWkRETUHMfFxnmSc1Sje6YA499MFdte3saId2szOsIHygr+Uc/Lzt
dtA9V83c/a7neNzKquOjkITr+YiX1n4LjZtRRrevQy3bB1E1gP2h7DFixv1UUiK8naHHxe7qAGZy
edFCd6tygdPEtE9kar/bkbg0UdxHK2Xy93GvHm36nM/8/RfrHJgRjdog3Ud6Jx9yJU/3wfwM81JK
71emRLVlRxHQH1mjXSbCTBLZqCTtwS86CeBMt8nxZDKfNk2F3z2WtwI+Er6DLl/3RhRf6c6AxkAS
gQiKIxoT40QlkdOx8AN3zaQfhCvtKR+bwK5FAMcIQUuo/yTjuoE88BIyNTS6pjzps9svgu7/MGgU
kmwndY4GzJJV1WfNPh6cX4TCPbRzOJau1NW6nblFefsuw+pADB/AvPYjT9BJjqbbX7/Gyd2142Z8
C6pW9TKiSzy3Jg41aUkvD5Sy3aZN9I5FW9778qEsrPgdIaC610xGuCa6iA+cXrOf0GKuaDuU2Ui6
JYbGWiOIaHeMsN9UugP3KrR/ZA2WesYqLfP+TNmMiT2Cmy/MZz9Fca42ypuqjOIkDRz0Wkbcgi7F
q1XzR9onRr1Ga/kmxtJ8tSPt3bQRfyrurCURumei69n1emg+VbN433fjs21j0KKVeumEcRlkpj24
lthEY9/QAx6184ju2wq1DyBYCXl0fnfwJXGdfA3ZXpEJlN8yD/e2qkQ4FHr9oU5NHrL4DnclPNcA
Fp+y5jTYTf+s1sUBxr2+pvODMXkyrsuDm1UPTqu5p8GK4i0Wbqj2U1TdBBMIz8YfdyDcq5FO8bco
4t/kexGN4Gs/QcX5j9YlplNuiNZ8Wh6iNnsj7+JBI8sDHyQqsLZupo9KzZ5bpYs2Q6TZBxDBLZnT
UbBbAvr0zHnMeXbQxyo/Okof3w0VCXioO/p71Cu/mAo4P2uZXAZH95Ht638HoZFtQZIa3hyUcx9E
9lux0Ko3s5ollfnvpg7HXSbrZ2q2Cmqr8KxgyT4wME6Pw1yT5MasHsAz4qJzmxfCFc2tWfK/ESbo
gXTF1F59Sz/DvRA/hQ2prw26CCUR6s5VQM4iEhg1uoGkaEWsbzOrmbzKaTT8nEQ4aGOd/WpQggA4
c3+U8WBuZperU9NxHIRGH0Caw89o+F13anuwu7g64Ine66GbvBlaiV0D0AXpddW2nZUYfejGG7RC
0CA67agldXo+mlbTbDRapAixuJUqSXCp8yR+4LJxUBPVQYLr26vlX0kGxkszSqx8s1uBKiIsN2YH
ZSOuWRc6RyuJOy8Y/eopMeN9WvvaoxMPjReaDGwZKt8iXJDHsbEaWnzogxCyJudeGdYd8w0sLxcB
I/1HoRNqW6R5cu+jCOhcSwAx5bZ9hwvLc025HhLnKZ3M4uJq7mbhkDrUgJ/VXCJtS/xbiPS16+po
06XpMaI+nYx68G6q24je0o+kruxjoEPhmgqqpH6v9CdG3uYqzU39XhVDuguqoTk6bSD3IL/bVU7N
caVFUfaq9q1/VBWCO2VcYofK5S+YQEz63b87taewmFa7htPcmOQsHuA60LRzGoeM6IseJcU51PQN
vTuJDq/KSa53p620tSfoQ8EJf368cwKgAUmkUmU0xvo2kAnijT0CZCfqqNf2pbVPY03dUOBJPV0I
d08oDrRu5HEItWwPPXR+azLn2EYdVe6G6D+hEZELIC89yHmGFyrKs4PUcTNjFp/67mja7tFw9OCx
tbryVdcIp3AoZHAxGoWw3jPDvod4+pLww0ZduK7hUmyHsZwlvRoeYDKx4rJGUubkCHoaKT2szMnZ
zT/rMK9eYr2vd4UCl215CI1G/W2KfaKnK74eU2fESgLqNGc/cKMjhN5AArP8Ly8v+6I2NmDmTqiV
0/fGqj3aSyZR2/ZxcuELEV0arQoRpZQG8ZCIbsjeekq8vazNvxo78lKcSJ7om5IBtAIMcrRxh8t/
P0Hrg9Ro2JFL0OCr4iGVZN/mFPUxrDnTfFc2D8uzHH6oGVB+iO3wSZ81r3RuhYeCEgVNpT5bUp6Y
vBBiaER3/sy6zRKanEOBnLQOH23s2w9MEYxDJ7LYo4bb7N2uqA4k+PxGCB3dbYMGnKFpJj9LG92Z
/TqXJgPq1mae7c5skahNt60qFPxiFC/sjN9ab5HFlfTdI9RovtNU+1BkD589edaz8kI0fK8tAeFe
EOILLmvlGEd192s81aMhD34H/3DqdfVEUOewC2r/yZgFvhJC8gn1/rrXuuJh9CcSmS3zKRrFcDXM
8UD8fOIFDYKIog+0MzComggiYR9oqrSR63/GgRZsdO66wP5q9WbOKch20MmfjR9fU8IDdyV/wesU
hNW1rZ4tDP7bMiibbacYCOKlmXtjpDyHS/oGsxXHA6U6Uxot/4STR3gysJV3+mEUtNziVe+qdCcT
cW61Kdnk+JLeyZTdMHMdfwWV1FZTMFaPmk92qT+Y8c4tgAQMoZ28+l03HO2aYUrGjVfToGb+L8bO
azluJFvXrzLR95gDn8CJ3XMBlGUVvRN1gxApEt57PP35Euo9W+LsUJ+IGUZTJKtQQObKZX7TEWTz
UVhf9JGGXk88PzNc0y+naQDlAwJ7AR7yNHQzEoAVJKUcJ56NhnfpMbWBviE2LnjG6A1FQ/fYt+M3
kurxGmE3saEP4OwZaG31TknvkIpx79MgopsRFvkbPUDjav2Cfmx/RtQcoBqHAeJI1b6FXgNYKFMO
i9oBDQtNWN6gVLYIF47grPk3yxi/9mTRNPUCFMEy8aQMprJL+i49MOCsgxZMrfwSKAJp3EHFEdud
+vse84wGJMEVDU+ZZGmXYkyeO7OhjTFr3VZUJuZ+UYA3UWkaJ9IRyxOGU5/cLAmPinCoZiZLY1MP
FvNrt+7iL0nZkKXVU+e3hj7vEt3tkO6I8f5xwsv1y6gUX1ocerZ63DToP1bzc6jIUGFWl6Y7pVh/
B8ZO70Jx6XQcZiQ/y9msunLbow4EEtCZNmMRRI9UlV/KTi+2QV5Y/tjU1VOL2eHG5dD1qk5/Wdog
vg7MJb62+3A6jHPzLZZY6SKJ2nNlVK4XjqBuwjKRyw8YT94q42EuFrhpU3mFtyM2xQkgk3BAz7KO
NHtTj+zeub01rPt+ht6iu7V1y0mfbaY+Ng+QafA6oQlqDsUNI6D51m7xQXFsYGWpLW6Qpdlkfafc
FZq2VdqsvEwI4ZoaHckugcpx6GxNZ9JPloK2C/wTf4Uqq5jDH82Ym+pY5IyJrU+30qlntkIUqhrg
oJEWRKdONVAzMnJOe7Gk574pjl3PhloAcO5SKWkVhBP2uiVkN2MG8T5+M9RK3Df5kHuY88IJ5gh7
gdIQgaN6AZP1FqYwETUTtkcBd+yyQFV1o1jst1IDCGBVU7MtXeORGzp5eV1itTR8A8USoPIWi2tJ
rboAzfNYT8bChWLomAuLkTXmRFfuDPkNsoB7tUxly/kt5Ve7CrepFO0m5sTzDQCEYymtv3o9BwUu
UdEMyPw2gjZTmaH2Sl3FCVb2L5BDvocdaOk6bUhpTWqIPGnualUNjrT2riaM7lGDQahWgRPhmaQN
pxzCX6y1oAbC6RIfk+AOle/d7E7K9/HUR/ONRQh7QtwaXbQk3RpDWD8o0RjcYB58z/gi2Q70hq+S
eT+VUY/8aDze5mpuvSjLXOFcCeY3VXHtLYamPyNxjPlvwqDcfcDKwr1WrTDzsoChAaePH2haiFJa
4c09UWfUh3qjgyq4aMmuiD3ZfGcMzFhVJUfqOdCBNorFeqgrkpJwcQnyymx4U2JNG9Bkxr5X+/JG
BPrblI3zl0SPj06aDSDNkvlLjIUiKpURMpI2FceKzlxMkOHIaaLcw1BzqOP3OOrSL6mSBDtYoSqi
h27pl1bTohU3QOCjYQQLqrDuODTCG3hDe7Og4Ji0/iUKBuhZwwtAcyqkUnk1ESnYuEFQ7iwdvkts
fcWkUhw1R7W8XjPV+4ZmDcIzkxSZaxpEDOviq1LCfsJ2pNujpPq9MZv42RjpUff9c9lL1bMEMH/S
Rv2zo03OvigR3ylzJfVBONuHTnHwCIG1se95z7siuiUMMHZ2272qlct1W5sPLYlKyWP+ShvmNJZi
I4KyPikWfSQtpis4TurzKurdRGgpLEb7Fkx2eVLi0t5kmhKepkVXPVMJk13L9P96TDvkZIdahlXn
TUr046HtvreO8JbsLaunSIowR/f5QGh2mxkiR6ie9P5eiBJR23lAmVuGWQprGkp1/zJWancTGvHH
gpl5Pj1Fgv5gLqLuNrOg+PcL7NuuQ5pIy/p9jWfq1mEStq2ClP6fkzt3+YwzeTOAcCr7tNghLMGs
RqlhTCzDteUm2sGe04nS2320+5pZQm/tU3XSL6pleYY7C00bAZlTaNRPCqeCnzsgKUpnVq6T1jEv
WkdbfPSjN2lq09tRBssvW/MpjXPAG0lZU6Y8OcjovCqdfjk0zk1Y1Ws+Gl9MpnboxRSe1i+GaIAv
udW5sBrzytDj92msGyTHJwmymZjRVOapjOzqZv2i0a01dKW6EgGQJRE6O1TzgstGUet9EEFSsCtT
uQlA+uwZ/PRI/G30Lupfui7z3QZJJOVJqLN978ZL+lDEF0a6fOvCyODsNurLoI5v8joqt9BK2ptU
jF/C3oh3ndL3PuCm5Zpc61Q3DX7VMJ8WwEE3c2RMN2PwOll9D42FY0gzwBVRCSNJXHKXx7rarf2W
uGiY9sm5n5IQOmHOxL4WIm7Q2El+GfVBi3ZVgnO7bV/nSGpAO8mZKGf9cc2OWR6XaWd0p8Lo0GGE
L0URVdLKbuM3e7LtQylF+WaIRUZfveZ0kDdNV2tEJaXyU9RtmiXeK3AhSOGsfY0zM0Sd0ToXBu1I
W+TFTiT2eDbHXWWRZTSqjkjOnGyzJgt8erXizo1ScBOMk4Cy079SZwyUMywOMbzKKYkK9aQkxWG0
4VZZxiUSQhrCdCI5oZlGPTc5L6rCJ04ne7cAyt9RXKdnnUb4qLMJISwE25BPfNszAvXj3WI0Dnu+
sx7Gxn6edBd5gYyTJF+g6Yd4fKLQ8BLaXElGEXC0OyS3yKh3sCmDw2A1V/DEi/tsRqpPH+COFOX8
SnIOM8OtL9O4ZsFiKsmMp71vy8j8xggCmRgACqi/xO+wLwKoMmqEDpjEDPWB+4AaGCwx0pBa1fPX
uGuu0WitPiJgxnoThLdgsJNNnlZbvVG6bwXtZJ9SLLlpA4GdV+3c6PX94k6QRFph3tWiekUJcV8r
VnAoteybk8MRU4DU3YX3vZT1boOoP9doSx4B8Jo7KPlA3pSS5LE3kV8B6IYVxdNYwN+ah15i8NTC
c1MkwNsm/Z5FxmtsxMY5ipGiFy3ntmiC+uDY0bJx3DbduRrDDrJ/pIEMuj1m8ThIAJFwWu1IyoW+
faBfFONcv+G8+91Ag+mlELXwoJ+WfhYEzT5p2vgyWFK4eVAiBjMS2xw1FDSvek8OlH1TtV3GpqN7
tqIW6Ajw+9ZVfDVqdEiIzbRDdEvHPdSYgC8iZof1iHUTDUqzj+nqeFQAnWnBJ3CcAVB33WBQ3MUN
DRWErvVe4XlRBzh92F40dI28vkajyAtObRm7F2Xbhaf1i4VeyJ6ZXXRZDQVzz252T3NcuSdN/lfb
L2DiGq3YEc51r5qeF2QCLgYwehyaRviQlWCW1RxrTXD00x3K1/A8zIZ8Ju2dg1Om8wm9YnOjazl5
swIexkzM7Nw501vYwp4JXBPWLAP5pWOBZCDvGf64XbvFA22BH2Sj7xOb1yBmIggb6RYKx6l3J7D7
uXbTTm5ytGcQ64DRoqvUUjK6O+Kk1+7MmNEuN44xiV3fEbUaEgFfaQiaut4bFybZa62w64sW7YJQ
mAYTyvar3uenpDXCeysBwNaLTNnOXcTIP9DmHSBwC0VteKZksEh7YtRIR0eLt0nR+5ZDBkiU6e5S
aqljNASPwL9ZmVUh4BKq35dRYCnGWNVS0QBZ1AbpqLxmWJGU056P9G404lyNHUdtqL23HSKBSVZM
B7X1mUCxbmJdQ3YHxpUqXtKwUE5oXh2HEELFVLOtGRwN2yEP5V6U5WjEw+sRFHQac2e30bupdqiY
lTNoBFhCf2P88J8y3HhnGszaTd22BGqXvwqOz+qMroRVoMwsY9HY5jSuIxMRbBfphbn7oSz8f96m
/xu+l3/pm7f/+i++f8ObtsEGovv07b8eypz//Zf8m3//zq9/8a/L+K0p2/Kj++1v7d/Lq2/5e/v5
l355Zd79r6vbfOu+/fINcqxxN9/278189972WbdeBZ9D/ub/7w//8b6+ysNcvf/5x1vZF518tTAu
iz/++tHx+59/CESl/y0DL1/+r5/J6//zj23blUWMUvyP1/rvP3j/1nZ//qE7/9R5PNgi0wixQNMb
f/xjZBXxE+2fJJTSdw+7FqyFpE5zUTZd9OcflvtP23YNhwqX8hVBOf2Pf7QclfJH4p+WJn0+OAfk
q/Gj//7cvzy//3meP+vVrx6jP9mGqKrAA9XkfXCEdVFWl6LnP+nnLxHuy+wNjeplnm7yoXH31dB/
SVQ8ohaRgruGbw4OxPGy2nlv7YnOsvMcLaBnUW82vGKwrmfFsP1YuOU2yzF+iWwEQhR77DCxZZrg
dDuzNqcbJobHuI+HY7Fk54AG3IZYSewMymX3093/X0T4f5i3/vypuCto8KPUTgymX258Uk03CtPN
9AJG1ixU7VyYe41McVPmC2Sb0h78AC07ZoLMQOmynCPw9jRmzKjh80SpuwdFkXhmFqnnYOt6TUme
Dzlzg9L74Dtzyy/oJp438aUdt0+D3qW+aK/qcsZSxXAfJPNoO0fMbBp8hsCSBhdMySwP1frD0sa+
Ak5jZhziF9F9yrQHnojzEIYzTA0p11/Ty+/F0By1grZwIsFYQYuohNI6Xj4hDVprwUULYmQjcuhm
Cmo+oB05F5FH8AvD3Qs3RJwZSWgtRYh2LCLf1J/VdGJWXxfUZDTvBS021ITKy0kb7/O8hTvkPKLl
k3gckt22HobBR4HR8JTS7LbwINuNNdJtxvHOU1C1sfsohp3ElAav0t4Y+k2XKXu9BWOMT8hcce53
jfsg74aJFUoYO5AJoAb6//7RSbM7ArtcKi6jTzr5GqQqQE+Qk9FtjukuyPePa2g96BjSYtirTT/4
CQkJGklG9zcOA7BBWek/rxlVMAQxTYy1DDRkNUeKnf+0E8Cl1+PU1+ommdQnvRowEacmYlXw0Nf1
YintcHYD2tT0UGNjca5V7WUhl4To5yiIUX/YJaLVcmnVimozeI/vsyZfmKEJDNpHy9rqGJd7Cfn0
zskZhAlYApWrbcGcc25XtQK9rULpsVlKzxw0EiQd6VwlimizZNZFarbdlqnJ4K8va8mnyaR52dWT
PkBvVKsDztfQSFhBomTgYcnuTYZrAnUAGOTebmhzBv6g5pB8gK7AQBjVg6pXD8h1aszdp3RjBNmr
nL9uOLqYAagUqFYSMwKqm/vMiFqmoDQZ/LYg9a5c81hP1nusZfE20tG/Xd9bVU20MeGtcru5VlSs
ERcMGSVAI+hqWJzrSpv04h3h1BfUDVC0yDlsSZkRi6eTvi4VzL4cXFe3dZU/60F3UCDnbpKK9MFC
u25dnYU1tJumrdBxrbKrckGKs03zDzrOYlYeluZp+FaMNhCI1jmVDZrrodY9OWjYYXzN2Hu9bXN7
dmehbNalGFrQB/UmlzAm9m5UdoOvKZnpTzga0E4kEOTBcK8uytdIsj7qQryvjyHpWchVW7j7COrm
BJMU7qF72xDbPRfww17tYvIe+ZySgLo4SGkJg0vDnp7WWzG8gtlAkC2ul916C5OwofectxuF5t2F
HTUV4oHpwRo1UDEZkxZ3eMNfl8yu4F9b/ZkZItrGba6erJp9hpzbMVyWN6NFflluq6kMGM+O6Ola
NYqPCdTEi3WHdSqjy2LKH+NabzZ6pjfHhJbRxtSMt/X5OXryavP/2WIjuD3CqGm0XX9PywndemPS
WhphlOihy8hKr46LMTzmIiN6DCXmNXTvOFvci7RPL7Slfovt8CF2wHCS252HTpfnBC8kXLXbqv0u
S7OSbrYy79Q2eqLfjm3RaHfbaECtURhde2roy2lJ+WAnyBnKtVxnErZ55eICRQOV94wwjNpkBo9w
3b5xAhlo3ZidfQg1vd87AfaHUheSzYbdrVE7LNmCd0ch1o+N4CwS5/u6JLrSOY4aAW39+0RfnP1r
CcQEbnst9SW4KRXypUHP8MfteZ8o4Idl/61FT2Tb2ATlda22sNulcuT//M66ehMDlQoU4VvEKNjw
68N3gI5sFV1NPfuYyp9XSrbsKiO5zekq+n1HpRUH2Q3aDgZ69i71Yk9t09AUvrA1wk8cLRQUBZxH
+ejXC/8RWytGml1T0ZCI3cs1GAXyHqyn0frW6yeDSjj4zQheHY6qPxoxVnWQynf0SONbWsAeQNPg
AlDD3dKjTJInOvJ6DU5SRth5fVVyYshfX19apG7iZRlwAXkgLNYehRRvIvbTG4RJloX5dyVsHnqD
Em6K03s7npsjs3/uWoX602Q7sb9+qxKaUZ3H0zqYkOEW5n696khRwT3DEQnDkB4VS9DNJOm/dV4D
RFkotDvAzI9hNwfbdU/bCJLP4Vjse3okKQccDKUwey0yZVcovb2dC1Qw0ceiQK9dSPeLxS6P90jc
98cyL4+j9GGeY8huuW2gbziE5o5kxiMJ2ao0j/fr04bY2HgjWFyP1ZhZhX2ZIoAlD+1JOBskXft9
KkMG/nrIqTk3tQwdhjt8gyl5lzlUzMGzHfBkTbmbsz59NJb5IS5YtXlXtc95rTZHcgZmBYgFlDHa
04srtHNegSbCx3uurtOSiJK0p0LuRF3uMAcE1Hm9PI22aReGH7ENQN/QtTParxF7ZXyy48ekrgIi
AtKOidvt1rssBWZYCEBiw7Cut1O2YNFl+wPhZNDaifNu0bzOUXdU/I4/BeyMNQEMhm7xkqV+LhTg
taLsEl9k9jbN2J5WjjfArMS6t354pAIqRYze+pCqbEzwrli8dYviyWp4gJldpNlL4hB5QTIED/h3
GUjUlHDsy4uW1RW2HKxIkLXcNY7GFjibV9QTUlhRCP3OvGxk/J2EYPClLzfMVgLP6W2Yv6y0qiea
2sWs3xV41yA5ghIXR1Vj0BTXdeWw7oz14BqHZfJ6JlYBB5t832mppGUqgcipI9WD1Y2x8o5pbotW
EWPqwNaQbSGvwi0UYEKW+5rAYISZ1FVVx46nzjTZCtYGUXvZfbNUAz2BiKMtSPPXBcNAdNLa6Qpo
GiU6B5zfD6l9bOp+b/dQq4QTH5ImHjfCriEoKzz2jt6rX9ppzDyWsV1kXbIha7YGiMshRzi6taNj
X4mCLaOwmglSlZ0n9KPAO5U4OuIPZ3TbzLQf1my+nFFY1TV2h/xV0eLzkNT5HYNE7WJMw41ai2e1
qpeLdXUBkr+WJkVq/TwzejrMvRKTp06H3ILGPc0HI7FsrxlcSd36WMOTYjJ6KQB2eKMnNEIShndU
GNLLvYHBvTWqYcDeC8EKLI2XnZJ2t80A5qfSpSgEz0B5GNOi3qrGsTUXZ8NgZ/EzeZwOhqgpVb4i
/TkD9bPG4xSL1mefcUzgReIP1Lu9PARbE34bmBd6xcT8EiXEsyamk5YzC5/SSvNjJ79TzeSOZuHz
eiMYRI870n7ofgQeCGPQ+phrOcNNUXWEVVDgWwYE0f2IotV2vZPgjLaF3USyjZd6sOwQyAtVTMOj
6UulDzutrw+pytREfiiWervXqgkz2WZBYjTT/DrjucS5jYCE0/TbQpY0omU16CR98m+I3d12rdzk
d2FCTt+Hs29FobFmYTggP8QyA01rID5RJCp/TSQYGjeollsJ+Cb3Yai+plPobNcUYd2E638BTK+I
WTpuFTJzH0dOWH1Ex85dCLV2w3SP9eEkTB/LGtsFZTT6XaHL0Uei3oiyGU4zJYbzsJ6CjBncfSyM
x7C9j+3LjHneXsgipIQY4BdxfRXBIwBVIsjAnfkxN9qBPcGgaH2b9fwcZaxxZc6NDISaLS8Dot8Y
jcY6UDdQMFNAq0v+2EoHqrsAtFOn3wOOuaqd5rUGvMkKbbYMjbZM51Mk6u5UAxOiuLU7bKy0w0TL
ui7G5mhqtb5lwP4Rt6k/McZa975OQeIbSXwZLsTmdVWshdjY2x84bMxgB7gjayixiv65Npo7hCwo
qxPk87HjuanN73iFGD8+Ax4i3xCY2MFfNbw1WgUpyOc19mgyNQO9d4pkUK/eQhN4uC2PB2PNRDiJ
e1ONMWvgQtag36jZCdIGEbgnJq6xS7HYEkGp4E/Y5adUZkijWF6cGFWJtdaDj7hJ6hqsEwaU8+I8
IFMUXBQxT/v3Rbr+ud6SkDOho3xoaFLNS9AX+bneGmqiJsM150cOtS5kmKn3oeSLTYr5HM1Z5c86
MrRLjgKZg5onIiZkp3ChaPRh+GxGLwqIzItEtT6WWscDgPCGdB8C5GFxCNXmuhFO8zfXbXxy18JP
azU9p8VgGrpFw/HX644KNCtTCEzbtjdPVQ5sAEBJGtnFRj74HRTaizRVMz80Tms+X0X9bVqz+6iO
C6+K2gWYdIb2jUaiYanJvlWUS12Q6wfWCC8sb70WTa8osRwA3Ixde53gYXTZPtUXU6Ky7tm6w8Z1
vw+cN/uZicOaFsNe+RvHO/1Td1F+VoCttFLwYtZt/bNlOOyp1AI/JaUs2WZRToauAPfwC5kAK9Xo
7ie8SHw81+j66H+VtpaN71nIwGvNd1IVTlFb0cMu2srY5pCGAMw3R4U8shkmNJ5kCFOBDZI9+kPn
ZKjC2ydb9jZ+v+I+2xX/+DSWZgnTdKU1mlyRP1X4SO/ELt5QwSYtcDyyPnqzw48Hub0lbEM/lGNj
2WJQW2ivTG/j4xo4KtVh1AGorZyz61gdIfqCZl532bq3M8UdD7YLtDHTX2bwtI6az6R76HMakfCT
toNuMa5wsomzlYOikwR8gXmhvKm9OpvYxuyH6O1vPq7cQD83NHh4dIQ1TO01W1qzfvKgG50xBQZT
x4z3osDTxLBR8mtjlsdE3jODoJnQIGNZJgEGTwmDrIb8QteGiGviOFwTOHmGrI8iB2AnQPb6qGjJ
hCXxgp5IjfQVkBMSgwVFQ8888Iibo4Mdjpe4YMLXAEPzcfbtob3X4xLAvv7x+8+pfTInVGWzT6gy
llgYj7qO9OL76bFq7mxkbRaKjaHS81hjpZ7F96Lz1gpw7fplzvB1UOc3pUfZKUBqdqQTxR4jRYsD
ju1myI6/v6z/jG8axni4Xul0di3bVT/1k5wINbshL/VNKBNsC2bYkn7VlOY5MegJGYxaNmtRtia8
a8ejcklP1zW1plHhEr3rk3Uuu9Z5csA4y+VSBHhclTVGC+4IwMNJnn9/2Z8NVeXdtDXNMmk7u0IF
cfzr3RxxrKOfkNp0O8mzkR7toAKRbszkOJ6hApfVBwr0aNhN2sXsplDtkZccZrQ+tEx5+v3VGOKT
xeB6OTp0HktgK8vG/TTfgK1BO1NLATHZ2vfeRRgfyQTqNoRKUikdDtZuoW2kTTNyjkiH+2Y1z7u6
wDEYKaMbHkt2YQTaFdMzukQdHjitA6k7SKcj9MLmGJn84dBeroU81kxfwQkALVLdM0U/uahMR6jj
nWaafiSbQ41GVY0MQL1PZqJgVTkzMF9ayfIoXnNnhdnaUQT9rQmg/0cZnIzgPKxQB0NT+uqS0biR
r7wGU+ALD6g4qUxroUNR0oeJBVShniDMWehTmFTVMWroNqM4v5YNBVn9MJNTQK1+tMiFs2ZQxSEB
dNAGJL19XbOiUh7amk4lBP/80OI+hZsTB/+w0GsIn9fl1MRUPcCMybU1Z96Nc8c5tYw4ycTBxdrl
V5ex2ZvOeb1Ba8tGH+I7nCUADsP0SjOYvEmtQM8Z5holOxP5Ifchg0Q+gTXGd0DWMRhnAxLiSgCV
IbZIUAnHZLyEvL1bZnTfTMrEum2f1rJ27ZKhDXwFnVA6q9Mlm2QHvBzj9zC1zwxfXwwrijeIANBe
AviHNIa+q1Ao2yXW0GHRxJA71Mtd2EWP2NGPJk9yLSimEq5Ib76iWUutrNKwb/L4pgnpzhfODvR5
ejfyYl6Tzmhfw7Cb4BR4vWzU6XbyYWr9BmrXBlQvhFnE+nWH7Azrnm4bVvNFYkBjcJoIR2wKp0Fb
HkKdfFo+LcoXrPx40hsbvsgGGdLppg3Jd2fliPRYdC5DaESDgvNcCwvdpLryA7WloLmxZk5CzQaj
jbMegG/QChXtGXmiZt2CpHxUoUafA3JUDftpPZntKUbGdUm+rwcYZA86dKBs1tCiBbzcO5bQJnhI
MJJ9TBrSioTMWq1vQyV+EPFQeQZsO29a4gVLufkunGdxoVk9pJEE5lWgcqJZzRGiMqeZQvU74FDY
agwd1zN/ZJCxW+hgrh+2awfEH6BgC5BsF+ihOGfz+5qyx8zKB5g7azWwFi/Ynm1aTiqDjm1SRHc/
Jkeyms/UpT4SaMzGZhXNJSl7wr/my17r6tLrHXFcP58dddcVRY5vyWzQkkU4UWXwlTYBzQcdB2sM
R0f9EfiD7FLhY4XAUDAcAUDfAyYxYROEiMo0UulKdvc6E6B1ixrEeiAqjoLXSd15c14EF2PUXCRw
cXeDlr5j06HspOL2OVjgc0sYW5XUPBpaL0pOoiPM8NJuUGaexbxba3GtSaF5Y++79i/kGQdXO6GH
TGAJy7na9S4Ggj19gvhEQxBgBMwh6j2kWnJZYf56JKynxo+eeMjhHiXds4ZhjbfMNALM2bAKT63a
BcwCmz4h/aRgqHaV5j7SCThmsimD28ptVVrLRhRAu9rKfVmPgT4jQuBRftt06GdbVY+ebpfkx84G
vZM37QErMe6uq/By1o1edsj+kXmv/V+zGetNI/KemYGLOzFXplDp+YqCxKA80lKnp7MXAcWvXNQh
HZn5xRPdxym0oX8g/Zp0NwAuPtamrSrXb0/CFDqNSkUwRVtjOK4ffZ2TxXVQHJzE2mtqiJN9MP1Y
XaPRaMzlb9rXIbhxsMqJZTLrjPHzlHaHddWuefa6Y8KZwKNQbnrgWs0djNUDltDaeS2rTTwqkQta
9nptvfbLkO1/f+Z9tnzmyDNU1aCVqZoaigjmp8ShSCDvTmIA2stEw3cjBeyi+WBaE02wdTgoa2zO
cD8b7R6kXyRVm6A0/81l2J/8rtfrQOpNM21G0w5Dm18zATdCLTxb6EHCMnT3kCn0BJaBOkZfStAu
uazW11Ad5kT3APFeD2KCHBEQHKhvhjBF2dTSPDVikiLPtfW3l0k7GrrzpDh2cUC7WlHqdDdb6dcc
frGXMRLUHoNUbNvRr/XxJZA9AmWmpEXWirFNdWf3+iO1E12Ny9Cmru1EGW9hA0AIVa86hy2tJeFp
QHn2KhwOcdLNKE3B+Ymb4tQxXYtnFaMf+sioHVu4MscIegbzY6+pLFPEnjeJUPgLius1nqzNxwTT
4c3I+V5rdLdjmcC54+ss0K3WrPlpyo1HJ3wpLAWTW5k2DYhCI8+ZwOMqwsPYODRHuTC6a08dQkKe
URovE8X/j1JJFPsM2Al8RiIFPDEUnlCZ/TG20TqV4hJlNvz17mpYVhuy8IcEDvyPSWM/o1dFxDIZ
zgomlsS82cAx1ajVnaaq74Tpc4zQWUHbfeRA2fMPHIwaMNp1upMEHDIccD9GnPg8W3tx1idayWu/
oMLFEpDUS1aYt2uhtoaDuBpe51L7JvsDdEvflRCqFx97PTbXyaMbXbjhxGB9ol2lBMLyFfGjc7um
42F0CKszVBwXiKxMoqixJGSVFiZZ0Vo1qHLMPZanKpjD7UB07yEU0CLk3RL7nJhN4ScIsdMc6cYY
lzni/DqEWy+7tcdt0ljBBmkN0Nk1GE55fb0IX/EopcAmA5GTwtZxi7/pD/wHooLtCw4H7IGFpANK
o5/6A0EhYlUZB2PDZIFcR+5Y9Heptezq5DbhYRI96es6qbD6u7mTxaYsgXWZqemdeacjdLsFWvuw
Lr0KvS3XCpAeWdtjtPpARTIDldtNjj87d7yuQMkFwLzWoRuztr+rnP+XEsuUtZUNhVA4pml9qpw7
Vyl628rFj3EkwO3Kg3two8RYiloAv2iboc69tljbAoHkiaOm08ybNGhowcvevzLrj1Bg6s3vo5Qh
7+YvRS7hSXV1mLY0m+nIfMKvCCzBhwh/nk0YlI8mM5JlZhO5iO4y7ax21PvTFU6WpMwU7Wu2i1DR
65LK2TdPZhmJWEWZaz7V3DFnNrjPPmT2tkbatchfJ1KVaG9HEInbWWJi1oNo7YBqlspBBGe1BVBw
/v1no8HyHyU85TulGB1V2bTA5f7XEByiA9kjE02vac7sS2TwGdeU47FaAsbK2vyhj6SVgvGC6m6Q
UYTYH4tbzFnQXEgvAL/m9+P0aIvy0elc91T2U3fX6M1BHcr+2Fsq+tTySzgCipzHDalhi+pmBDNX
C661eqNVzXyuTQRjqjMWodaFegFrVFwJG04RGi1vSjbsME2y74Dyd62GrZedzlvzEm5ltONWJX6B
iquHeuQhBnW4C3LjbuDY4poDCI2Ta/kDuEoMxsPliHmmt2hDvw2NlEx+pElPj/uhtC6ZrTIJmzgw
pkBsslnTHlS4fdgQk282mCSJ8Rozc7qdaueebaanQRQEZzDmie8qCQ2LWvmuWcOtCel0D5761Kjs
xFIkYhNgsqHP+Fw7dXKclfQyHupwo2XlxFVZs089oG5Q+WHmssECWUGpm9bGBUk/yHR86ZXsgBOv
N4xPuTPvoVpSq93FZnMRJ5mPdAABfblO2/SyoymibQKgFFjO+HFYfDfgvjhm/7EQxcyp3+QubcMo
qqSX/egn6oejKA9J6FxH/VaMLE1jMHdE5jAxYfuhINuX0THpWIGxn4Eh8dqsuy0UoTCRhmw8hbRn
EKoMlHMxG9dtDM9eOnhtFnCugGfxRkkOc4YVrfLW5cc6L2hUt9lXBxg2gNNoEzvWFwapu0gUzwzB
3WgzY7BZeTbluqfG+T3kZD9BXDhTn6eugxToRFst1LdVZQF4FJfNSf8AdX2lTlJkoLqJpmlbOxob
8cCleqp2idpIDSSqsL/XyQBzHpDK4u80bCCr1PQuEYh0qy8jnSbAzsZVoKgbA3s0ZJXkfczCpwFC
IvpLxwKsFAwDb9SGDzFWzA7PQpi+vgiMVqVlvH4w0wBsWhwfFzMEzqVxN4dX3rEpXZZv8Zg2+/yk
lO5WHcMNgCenueqYzjqzcTV33MZ+QF6kA8qsHLjF0VaAkQF5z5wiPmr2fLV0zEa0LN+6U0yuI9zL
sEbQPe5PDCGYidonqTqR8uJlbb5aNeoxvUASH62z8vvQYgUOnXuGNDKk7s2iouEawrCtrfEe+ydK
9spkED4c4clsWjsANp3vumi6tnXEYFzrKaBnr8bZict6mdP+zuLTZkGGDcxNlsx+gQTBbEVflBZI
dOIcStyI/x9z57EkOZJl2S9CCaAgCmxmARg35x7OYgMJCs45vn4O1LO7KkNkqqSlN7PIkPRwEm4w
QFXfe/ee669CkKwKz3HG5EIgaegXHbL80KI6KA9Zh8DVoXwQ/V1Dn3rGhBpD7jUcXTA3FUe9WnbY
I096Eb7nYUMNDcmZ+d5exPSK7IxDGlCAUxUaQCChG4jmaakOCDpu7Jxwwtx7jAS4SfdB05b7aSJq
ontH8RNYdvUE3AmIbfahW9pNWkfXkhI+RMMkPURw8Z0AMVav9X2olR+26WyGpGCcmX5YRXnBFHME
1n4vcmZpVUfiyYg84DEJw7sS7HmN5bNpDhUgkNg175M8eyTc/m0GEuGVA+kp+s7xNH8byFrulYVk
xybPCTM8INBH2BifY4/NRGutfdQ/LOKkZY9E+37NauO7l9ggE/X+aULIPXs3WkwJj1lGVM8VtC8z
3ePPNuNfRvxyBY/rJwOmd4MBOjY9/Tlxnccy2t2L8Ru/+hxGp9qk1fYyWC8hEvFc/q6saVfS7Mij
09rXQT1sSmvJscHc12A45t2K28S97ZMu8MSzTkJSdRcuT6L9odcPejsjK7mLNB75HvrjOB/qGN2L
LfxwyR8zmQak4rB+RgFpL41Hc4CjSjgAi4NRJfr2eaD6J+cUoov0I91D1Hbs+/IaelfRXjogJWGe
IOMA/w7NIo8y3yXl1ujre4zsLQ90TTishBBLzAvaku99ZD/Jtb92IDF38eyh7b+6vEOuNGG9yVNc
I9myHlfzx6wNp3lsn2xnPnVSBAu/HK6Vq2bl2FoYlKCz0ozxxtWqYwlYxlvog90QfrEzRsMv2n7n
Je3BlR9WW8PMQK4hhr1nC9RAoIMwN5M/P9rE1NP/X4U85iWzblns264MdKz84S0V8KkxmswXJPst
mLY4Mrv1w2AVZ9PQD53d0nH5PtbiZi7bs0m7xXQsThxcgza7zPOxsc19RYZ7gBzd3XnoLumssYtb
Rzy2xKsL90yA0rFh5qgZ6y51O3+Ie47hhFKjfbJ8GESy1J+E/YafAJcFq9141mGWhOFvfGLetpIA
yl/NHiDiz1n0gbgAjQnw/YF1QktjJn4PY6O1nR+D6ZwJArlShfp6+wqOgkqoI/nv3pjox6Gbg44a
L299sh81nIYhbpNEP8v5t03pTdTR3l5RpxruW+JxGLXDPYLwLwO/ohHhTuwJnCp0RKlV92QxQNWY
0s8U+CgH94tRvkT68twSQep7kBW5dBfyRC6TNu/Rg/GM0bAg9UVvT1qTxmjZNsasfl9lYLuy5mi0
SaAXJQPw7lhop8EYP3ociL6QTR6U9XQN9fxeN8UPh2ahbtYn/OVszvlu9dhezCgovCuc2l1pyvQy
WA91nP2YO+JriqpHmlHK10yS2eDNhu7jmrCqn5Ye47cuS+CevJ5Bvk1e9SIz6PkzgQkie14TmmE9
0krDSB8IvoaF6WhPa4/PKzTvxtAHspa0z5YRwdOYMjol1s/KSKmLw4VjPDczuYHkHMiTWaVPw3Q7
GGYQmy+j8xNzyFVoDcJNIxAyC0Zta0lxrnEQwdWXrgRYG3En0DUqBTvnoaNntWTVN5NA2HBxPiBT
79IiM7ldtZPIssdovIfUdnUZTmFPOTF6fIgti2ldfqiQBBSm90AiT+h+SGnvM9YzTx8Ccr40MHhm
dnS49JhBHiKd/jUNWDLUXjK3vyHWN+YYZH9vevd7Ew4XZwXH6nTjBasE7d3YvYqckw6nppUWkb1f
2sh4YpgaGCE56isKeuR9HNvGchgeU+tksAdNXmZzfkwI5RI6a0tqfO/zmRlWhEHRwsoaJvEGvtwV
raN/Q+WF2GYIL7OXh5dI8n+4GKVf9mV7MxG1wNoxldfaoTyN42I5Z4TeIeCImpPQQg3b57z62ooN
H59t9MVxQP+bOcFC6rNOrk33br9cxmKJABL1gnZYXrIX8a0hWTHYGGcEkduH8Kr0a23C7Pv84nT5
5STkuY3INw7kz2dfHAkwA114fvGaSDAtNiBicpS56UCT+pkDFSEqX5fSyy88vAz5p6J41aehP7lt
jd88zOtzaPdaMI+2c2jr3t6rL2mNbtjj6iiP6gcQrVOyQKzyNM1r8SpTFrRuAz6qz5rb+K6amE+p
z3opKlyi46hbhZOhfQrfvErAN2yY7Vkh/iqnC9B3Tydivcsm/FjC5Xun89uXG49Mf62r5Gx2z7lT
PKUJPAfD0HblggwL0NGJrjXcQQzFBJNYY7I3pvxHemMYzSMuqy5IHcJiiOVmyxoPU2dfKqM/lG67
s0bz2ZWr6R9mi0EUPfX3FAURffXkbep+or+56HP5DGi2QenASgr7DlXk7yWdiGThTOIzoz5aJIq4
7LTbf0Beg6ymM0rq86HRM8wNNZa9ZZ8YywkqIilOgAAmIFTxJIB5tmJPNHK0c7H1uItx3zmEcU3z
Ial0hgFx9OKRpjeIbl+27imR4VPTiYqoiPUyVvfhME9HjbE3mXGENkURKejDZRHF1xgS6LA6h01p
FHddkOsEq7hVEK46Rz1Bo7dGcRevMQpG45HwraBNYTL7SCrjy4jflPFU9LFBvXZRi37b6pJdOfUj
Iqb1jhjbD9acizeVjybBbxS4RFgzekGKwxpV0tIEudajaYFSzjER7qqN9lmfRgTeHQ6C2rllhoL8
ikHbMBE5jTw7vejxm4M7OhjpiKOKmn8MOiMjM/NuZvde4EaWWvNQeT23RbUe8f/vrA41WytQPtay
PebrfGgYcO04wveCzIOqKg/t4v4qOR54DRnH9Rk3/VNauLe6RaRjZr/i/No3EzLNasJY69y0trlb
JjswCJCBfvhsNUTq/qz5oVFt/WK25c8hYWiJPFHwvpSEWot0M05m2nGGzocus8ERl5wEXKi+p0EE
Hn/mN1lf7ZhuJ4B90QKtbmUawnd/9KZ29OOF/dYEsk2KH9rPNKZhzoZmDYDvEmafdlgU+8qs3ys2
wj26ygcNMB2Yo9DFGucMo184nGzCEWP53FKYdE/rEt2YwM38uYlfJNgPaDYXKx2ioExT4wgEJ9es
SzT6pSiru2QQmZ8AWs6Ed6s5rBENmrBbJv8PQ/NoOmt6thcgqT1K/huKDDVVcISz0gcAS1ML52pA
qQnWggTb3uiTo1E6B6yl8VlClfVFmS8nnCmCSnKHDvGp6rVqOXu97FmKpqMrYpKhquVWaRHXzeKh
OesbSTzFFQ/36IcR7uO2dKfbaAovC+w/H0Z/uJMbJg95oxPE4C8+GjRj52Jzq+u5GdicqJJjvrVL
C9NubqehaP3WzfkT6TzIVa3WLiY6ml1M7ep3C3mECJOPkVE3pJ2012VpwiuMwKuB+4SajeEb7Sbz
qCIugN2wb+O/hKZSjqfYWEYf50t1Gl0LOmIl3wq7SoGU0D2N9P7BNb1fxA1cB9Oa0edyPgf9ZN5o
BdtiklmPE+EXiC/N8aREqGM+mseWyDt1TQdxSEElAs9s9wPkWprj5LtkOQxFnXatX/er2LOOPVbu
fsYhGnwKkJUQwO2GE+SINaBsqNCfa9/KDoTYEv6Et1gzF0HFtkb6rzUqnzmb2Dt1KWuEtvuFTktF
O93BbwWnTbCmTdCxmFiq9rUan0pvpydkVmCnM06WZGazfbWbOXd5Tnxc6FAgmvQSPr+j4mFonNnc
O5bNMd/KC1iJ3sc0Eue8wl8dNz0S6Olu/6NQ6vTMNIBYFeOnK0mHRR1E8YLueVzDS5IXPIbZeB09
E2opGkG9QtKuN96+ggjkuyitlT6/axEuMpLsb1CsedsQyIq9U5s0r4XUzpGnddDH24lRmvuiBCqq
01vEHSutcFMsq7TQPTpMPqedo1eio7JjQRQE0xL1ekHn/xJlVmL9tj6Fqmo66GjzL5lO1IVd7mcJ
P07942pErIal/2wUqldeFTIgZ0z/VJeonyxWXcPFRVrBJpxJRal90SF42L3Njbfpt12P+QXllbrA
qI4KetKYKJi7HBPRPrI/oUr5HPeqL4kNFPiri2LR3SS72ia1wSTQsMDNBN0hOwc3z24IKM1j+JKn
sB1qh5zvEAN9U3SP49YsV3PGytRPUxy3h2Q620OUHOf5R7+12g2a959Kf91ftiUsM+yz6mxuAs3a
QMgjcCtlVmbtEVU/atbE+XnrzwNU+hBFd1TjX4nrCHOZTrMuCQjF4yGcs4tE/rljalj7sFofwCsq
WaPWEqKLR2xmmdLSjNBeDrWSA8rUvat5aDcYr2u3XlMSuj4npNk26SBoI/KF070py8K6PjlOut5u
9jb1ElWvVrTQc4SjH9X6pKQ00dw804lw1AR+KtDLpaz+6opFptce4dHtlRhTzZ9Vtz1Cxw5MLqeR
g9pSzS/V2GPx2t3SdhQxnr5Xlhk1wCbrloJ4g4BLRvHkD1Om1Z62cyf7FSpa5CtVqLrcSh8eyvUU
FevZ0SzHL1zdQQ/nHdT0URtYA2eEgzvHjhnubGj5btSo/YaCJF4BA2Sz5im1kBomfXostPW3EyYl
DS/ty+h1n8r2sk01ykXa3iXHO2RraW2JndZ4PLeNdd62qF2t44OMIlyRIeKLkWWEQowIwziH+LmN
zqdqm7e43CmVW04HaDyBGm4r22e4OV3KMj6POvsnuZScILaf2tvmi52AlFDvCZ1oeBDMbpRgjJo4
MM1quaedj1ueEYxyA84US41NCRvXDEmGGgI57elA3Q9xvSfHDBhxTABYFGnHzxGZA24mjprd+NYl
BFSroZyaIzk6OCNYPRNBU2txbN2IPBByVLhhuG9baoyjeh8AAbtBm3xRi4Pjbcc6SHl+Cwne08vT
Erc/YU26vpXQ0xPdvfJqtCOuyG1SVc/FdV0r2CVNdI0n0jRAQGAXNL2TenvyjWXjhWg0PzdhU3Q+
m5n3+fjbNWf2WXZkadI+9ZibR1mkMU+JJt/u6se2Zi0SXSSewJazyrBMf8751Qgrm/HHxSc1DPLm
7uewFnawjbMqz/sCLuWLm8hD1BUchTd1TCYhI2rZjHFjQUi7mRDCqeqQkfAzGZSge0Olt03+IcsN
lNXZeLBYUDZh8OeiubmyNHZit69aIq8HzsbE/mGNY/7Ws9iqRd5qW1g2HXRZdcO3Dfv+Gt+rnx4S
R7yzx2z0GdwxqR3pIIt0/BlV1scUOZDXMu9WDVPSdHlqrYns2676TvziXV3UHwZNq9hr36sYpe/G
+2ptI72GmflsjkV80oEu+120pZfV9blBNvMpBm+KmIK3O6jnWz1gOieos+DIqe4hPaKk344zY54O
h5az3wA9TpYm0wZhfR0iB9zHUDAcqCci0JVXqMf4EaBG99UqqeTZaplQt3kqOHOFWCB1GM9K9xIj
Dd8NEjIJjPuV7VY2QdLchgUChR62xef1dcDYOeNeGd7GHMRzh0zVN6XtHlxoSoFa8uBPAdeQDhYl
bmG0lOupaWNmzRZhRbGCMzY3Sqa/DfSPTBE/6u0gn7k4DDdDzDwavyf50owtLYbW/gHaVHInDF9b
NzmUDnmJcBk630JjRleZsWLsZuTFLQ7MRk9UOzt20CCZ0QHjJG3HKqflloFHcg2Cq9QLUY+/egh1
DQNYJu6VuENbjkyFT15Uwa/ZxpzFCFmtjmyd6cW667eDSppwixOB0gXzZtcKzW/FsB7bPks+RetA
p0H8FQfAgDgER4+2O48b1/O7GtCpQblaLtSSp94XgWJ/b7bNRb3/RRb91AwBHXI7/Crlh+mg8hMf
pTNpYEw5NfY9MhuBswddiLxTL0SNZbfN0LHFuUazgZQh+eU44Gks8H2QSV+GTcPV0PomfrW67TpQ
2dvamYYxdpGSFh5mFbX8qw0JlOqpjgDxbF6BWNgIDvDEcLVxHbtG6HslM5tqU4GqYXfm4LXSHpmo
PCVV8kYwS3iwEJSpI0KW2exesXbUEkbN2xD9c5Ey0V9AvWiIDuBhl1XNDV9wqIlQZ2K15pdTN6dy
gOdkbfmEjfWXoT2pI6XSDBL3+Z7Yw2+1zahVJ+29Rx0JxOfug7m9Z4KVwa9im/oU8bjGjzSNaHNZ
frmS3ZWu1LmbUAXay3vJKqp2NfUOKk2Ak8ffy4iWo9p7gfaxyDt3nNIhmbC1qM24D93d0iUjRBe6
rbKdTsqIYW6ObCf7it8skCWm6XXwaMVvvttN0GUn1s1CyUSVj7iqI6HxAJHodlsjZUfAdNPOeNhT
vlcpMBEI+ADHLxntB7IvP0YMVMeC57gxlvKkrlVajws6sfCsHvSRHhrrJhJDHFgbWhGYolZmyKA3
1YTSVrUzdfscDeFfptNqHIJpGV6UuEgpoPKK7pvT2vdGbIeAYXkwpmTwjuDQwPGCCjHqSZ4wm+9c
Ey5zKp4WXNpqabM3NZxyiqndhcxpGr332eZAUtgAFzSfjxLxp9xyeXRZQCnANhEXhj/FeTBz1Q9q
d17bgU4x2NsEh24PGiywCuLa1aVHVNtx/id2bHOToCSDH/RjqNEBRWHyamrp2RhTumu5W/mlSbiu
ujOU7U7Zt2LTY53aLrCTc1V0OT2ARtsrx+omYFlHTjtJlz51WfxiVbt5zWjRbBoNkrlxWxfhkZj1
KEiW8L7ZNKr/fVxwUUCsyGLnztsnY/7CKw0vtuWcbXv+0q1pz3GAX9MJu7eFqlsMm2UEBWYhNNRz
0dESjTiOLSJLrfphgq56lFO4uY1YJSMXVW/pRneY4PcQ4XL0rEnPTfBTSS2U4l1dEAnWkmYNfabs
nXi+6SRGZAH1VmqgJbxJrJTbbxMPKv+VutGUZV/p9TyBj6uQ0epHcx5+RCvOgnY9AtpgttUOv5TK
bIg3L2SIrtYkyePYmPqDI+mepnbMqIDwqyWTt03IvVrp4tjV1U226ABxSODoNqnR9pLNvsZ1Mfaf
Bi9gY2TQNPKLDf7gKMM+UNfb8obXsXNOak/bHhJlA1KnpDL6Yq0Va5jREn9gfVV3hjoaqIugDtr9
VrWpJ22p7Cc3dBwlrlFbAl09OtN/SXyEHf926updfSZc6MIvecZgozFO7FDhp7Ow3Tqdq7vtBDpl
SzvvdM+5NLJ/1klfIizYVlIgqF7oS9oBfPe2VtgbPiMcjjBSiV8NYWcyCOARRrK4aWY+V7DNbesO
1qEa8vWq6eKGqKLyoEgXY8tYXGwXq+BifR7sp9mlc0D+K6HXD6oO8DILpmdTjr56AtUansoi2Tf9
57GvS4ZbrQs7xNPY6+Ca3FDg3YBRU4jUQElNLJG+hjYjKcfZvNKDnqDkw502GWQQe+V7lfWQeddP
8RfjxnciB46hbVNC6tVOrQ790H5X7xwEyqd8Nk6m0UieU85iyrC+WWmAvFlIr81f6lyllh11jkh7
0HtO2d9VHYOHhQH5JhhTHvl16UAjTHifN3OgkrbbODvRGoEN3B5kpQHtx81MqTdXVdeqG15tYGUV
wQ4nS8rWXxNvqoP1VX3TtG6W52gWwZxbnwvCtCG8+nL/0kAO99vt/slqyl06sMfMLI5g99Ftpchp
Erj0U+j+VrsG9iLNLwzmGMAb96pyVzLZUC8eQq/8upbIkJOeKCvGIBF6PCUj1YsI/zvhdU5PQngP
LFv73W6+Xp3iUb2PS+ag3sZfNgIizhYtUEV+OEpO1P9lnk+mw1ANj3JDuQwwk3d6SQuLOC11Y2xL
U02cGyBzRAXx8g7hl7UEv+BpMOPHcquLRN7pUKWyq3qpk+Z+MfP01YmBt+k10zP1b1Vprl8G2wFl
t/n/5o4fo95pIr9/t5pH6UzPWi396q8bj3CzCnioU53sbRnUNI0sodF619KrNunNRRVY9pxjZE2O
6aqLQ2jRcBwq5BLKk2qxcG5LhXqztv8hZYE3bNN11wWhfsy8Wit6Bky6fi4XukC7zazj04KpdruB
gG36ENlvGpK3qHnKs+4YF3XTqaPkMkAjCPWa4Yewgm1apV5tpGn0xJFYIyxm7Q1nswyQntzo5Abf
ZCJF/w6XO4zYsm00E4Rq+2E1LwdtfB4pn+jilum+t2FXWmP9JRrrBui08eSu+vCXQZSKkrpl6Pwq
UYMYjppqHVc3vfr9Upv8dbOlQHEzi15U3L2H9b4gve/BLolcTHvrV7RmH00eGk/JdIxmb/ysomyn
epzX9JK7DliejfIyoVKizMPElrVWx8aagyrm4OAgnGIsH5pBM4hkL9eiP8Trljr0sfY5qgZnrZly
9zs9RiU5Rww23PpJecopFaarndNcVW+WoyGXMbqaSp1bTsk3h5SadPRcUN/yVu23uNAo+5VLCGvv
ZOUBoRJfGit5iTvxO9ZtIHPcXKpmlksCcChBWqCWj0qKYi/j9ZqntAczl1eBvTJimqg9tDZ9Hi2r
H22LNyQvdeYBNfukY3HO5YgwN8zY2XmtIES77Fcpe4y570tsi7J+jUtyFgsjOcYjPzkaaPkUzDXV
eUy648X1aO3baDhmzuUnzSyQh4/dU9rLZ9pUXBrq1Twcwvt+k3w1WX3yzBHHKgOqoim7c0prbGUv
htRHMHyOPElkWNtKc3V2Q+YFoTm19Jrj4WhAuDpIgD07B6KOja6AhW3IDxCHg2liZGq6RKZ2KHWZ
tjogoWX3kNdNeGBw/E2bLXnoBJ3+Up5KSPN+MaXfwzCcdhhrP6TdnuxSFJcRDczQgHnJNCinQ3vF
DrNFSrDcuSmh6mK+jypUzFqcHeMsZTxbBHqbNn4c9dExNXm8NMcmvNwahl2zBGtKMm/qytYPMRQs
DZzJBqkYWVkXGI8NlpaRmTUWjEHLIpq7aJdNN7q6Swq1AfzCkwuS8pyu7a9pWsjGsWFRTF1yjSPX
z5YOGs2g7W0yRNZkZohlVhqBRnMUhCU+mh5Mg4BREdCQgk9a34zVxiPK6oeu8GpAyLW7T6P9MOn9
bWhWfmWHNroP+xE+V0HhT3dpJjYp6CkwdsbCMkmMFIF28ck4N21T7CD3XpyKu3qMzWeeh6j73ZM5
Fbc8JaMxW1dzsh76uXlfQ13fjxN2fPUHoBEG1jWrsNCqQxlPD3SYaFgP5u8VbvIpq9edqc3NOZRg
6jsDnR1KVWeQUKVj3lqC7eA/RBh3s3LaMKdiOM8IWosYhnHu2g+O5T53di3xgS6RvzIf78fpremI
7SKiCr0BcvhOaO81CP5TZdfzvsUVFUt3+Op6zTcv6upDK0vkTTlnvRWpsRgyEAPpllDsCaKjGEsx
daPlYKI7mar4xVvAFbkoQ2gxi4esTFfw2TEC33DhZAnDRJJM5M4kbqVbPcf46VskgXzOC2rABZYY
VMVnjDM/8bztcg8je5u119aNk72HKhn62USkfZe/NvMwUi+kxND31xgCsG8PHuNmOwoI4yKXeQZ6
klJn782UFOy43b6vScxtRnJM07E/8M0FslcNB6WHM2ie8g+KDfu4Du2rRp91nQButNW7xUjngE7v
gOyORpf3bEY/JWKKmzo1kQ+681VOHVng4pvXkFNGWNkhjgi7Bvt7m2DvEWsY372iNF6vIdasDuwa
aCVaWyZZ371L7Y3QHJEBhUvGuB210TkmGAJ6nfCOpYyfB6YAwFEQ8MuRq28IfYsO9ABhLK+D0cp9
j96xBLRztmrCQYgAC6bWGP2lMcZbA5v/BM8tS8l/TYHS54Rf3sjaep/p4VzLES9i3zEiAdi3ZQal
P7xcS85W0bsXaU73wzrJQ8IpCkEIJcdUfStqEQWioY2nZwyW4+p3Juccb8BwpjcGmLaBfT4mS4Z6
E3uXtq1tVJuwGNwSDBdara0qqApo0zy/WK8y/aYiWAY5p72niyH2nT28hnNjHzsHTA4G4T1knvCG
KNgbYKjNeZL1C624o2khvXVsLDJFKBzsjXF0HNypu03p0WuduVwg8PZowpjc63Q7Lq27cbS5C1nc
0Fhk1y7Rcx8gnjgU3oiKx+ZC1F5UI8sFC15tlZFsrE+F/V+Yx4dPdfcf1Mk/Pvw//y925N+glF/+
F6TK/w8hlA7u/H8DofwxfPtZtf8Kody+4RNCqUn7H+jjbdfGR4s5AYTBf1EoNU/8Q3c2mzLafky/
7maL/wtDafyDvwFQ6SGvx80gkJ//RaHUrH94QC1xWwtos6YFxeF/gqH8w+Zr43MiU8CB1sjZEaOv
9adpgulr7WqU9FbcQf8HALAhMz//mEO3hMb03x//89O157QnY2UyvyRJ9ZqXwsG9j/iVmBBizypP
u4NWPB29JA2vTl17Z+HF1dluR3GT5kt4IEtB3pNrFO3XaOieozbeaF1j/UbWbU05pS3fhCYfpjar
frfww2XsACTx9O9LXn6QtA7NuqXj1dPpfUBVWzwg5D8QyM7CuM7vMF8dtPaivZNZXFk7ngdw4JKo
+M+/69q7cRaDQSQIzPw+/usjmfGJAnc/diUY1epbh1CewrCfQNC2FRDpJUZ1vejOLaeuz4/UJ+Il
Jo7IQXpdVLAv+dLRdU//clv99fT9G2Qo75Wrc60tPO1gIfAl/MEVsEUbD6u5mHs9n9xdFmYv0tIG
dNYxrJeQw98wpeZpspa9zMuN24bMna9PT/Cqlpuo7r8UusXRKWNrd8J4Jq57sHxivTgeanD0q8La
a1jUaVmyxoV5Lo6z3WQneCHDHk0/E87asQEYD/f//pUpLOg/zSTbK8PlQRqc6xk2DmDxh/c9dmbD
qCuHzKyJksNpM5bS0ubO8aqjO5I0aAkZH7pi9Q7ALHKCCGS00Zi1tzGVR6eqrpExZ19WsiM7t0+Q
tue007Nm9acIzWgP2e6kOiuuE2H38tJ3dDX9Fx7CozuRRrIMqLPLbi6Pnp7cuGnxNaIF0syt/Wxq
hQ4jpiOCi7Sw1kHY8B9e/N+d9ryRtonDx7NdTzimTUv7714TKwLlKicU9t2cOwcrXi9zG5MbHuc3
wpEgLhpSWkDyfUVakRynr576jaueXSZrzkMv84s1hUddOtZz3UFKIyhPBnFrP7ooCp6NYbZ8zMu6
oenPmocSe2RyJ0cjWOn6nOdCLIHUKNFGa3keBkJk//3r2xa/f3EK2YRXOSxmSLUFVqHtz7+/PtlN
6+D2cAHmtHxw3Kk9FLlh3gqzugMj7V6B5u0bs6sBZsbeTsblW7tmyR3hEv1NvvZfsyq0rxIQul0n
65HcUAvo30Khoq8sTxET0DkFiMsmzYWwkvot411rUeuvHSOg1E6WnTSH4k433Z/29NONdXGRqFiG
ZC4eClnBl3RCwIy5iaVGB98/m3KfZDYT81VDAGWNjNbHrtzTOrI7BjGNi+bhSVt0Jkj5iGImW63p
acV2IuNifljTRN7ERRuBTkMZhwW//8L9eK/aYUDkfhDl25zXaniPG8O+ktKx4E65L1bD21lT3XwM
6fQLDdDl378Piij8Lw8Z74N0pAF9xTXFhpb54z7rV68dJTmA+zx0Kt03ezjeXgVhvE/1i2n9qtKK
+qEYpx8OstE0+UY40i4iKumj1x101uWyGzUixSNFAZ90bSe8JmMmBHxrKF9Fvsl22iq7pvNsPRbD
cuvmAriY0fL2JbV1stEN3VsrR/bVDP3YrsxDEnNUBxfnQcVzA2OsSVjqs0vNuRoKJ01WdymcvWvj
LxjC6uzMhbbLC1SRpefNDxWBsMd1WwzVw72iOMxLc7rtreXNrSf7SpLX4sv0bjbi/mogHqGjERlB
uLh34OWSndsjN+xWvFyLEBetG0h7IevORObdujrvdZvpl25w3jGytjden44He8VVGy4riGJHh6pn
zm/m4szINwdjP2gMI03Apf+BabIdBf54hmjO65u1EWA0OI4/lv4JLqzWVVDcNPdeZbyNqb2Q55VD
/oOWxBTMi+8rWPKHtCBeLs/X8CrrdmR2WVT/ccHa3G9/3EmsVYKDjWdKl2f67090lU1zt4a2s1fs
6lRrEmUivbeWZg7CtsF2ssrfJCWYD4SaEesphf49nskxQ5iWPS0D3ZeoaMZzXKOxitP2sU/Chi9D
jZy4LSTV2rozKLjg9xIJqdPfnNI8Pzdafm08bKTzkHpXiaPJL7wtiC8bo9u5J5kFZf1mKiiJ39Wq
UP+eYQgD2CQNvGZAHFrcnnbr3as/TGdAz7PdJnGFbNGiKbQHmZYep8nxzp43wQKh/vM1WnzHCePa
ebJ17LNDe4hmM7qJx+xH6roVzwgfRfOjQ3TrjlaguxvMREdgRHhVa/LE2Nn8XNlZf+zjoBPhg06H
7eoY8XOeYaGutAmk/2gwrk4i85QuNkGOBEytJgf6AA39eTI75Puapz1HqYlYuyEHTPS2RE7+I4LJ
sOsIMLxPOvM5FFb/ao4Yc2TOQ7PoxXzKJ7t/XyFOaBSZvmU2cPqT6Gtn6ketb4pzGJsI2VbveW34
ltgrq6/VcjFrB2KbNXf3bd2T0NjIym/MsXzIpfeROMk67LwI30+6xWgZuOT2Whu+WaQ2qP2pWpZL
wiz7EcOIe7KwmncNSNxUSPs8kCIwpkStscnq+6kQI+Eow3yqNYQcBH3g2Gjp+4SN+VY+4+p9IvPV
uyx2le2rhV5BZA/vVRRjFCr7W05eOTmavNdk92nMhUrx4PUeecsTxO9CQv+AMnXvGLSAFve+sKOS
s66FyXB5iELD2xvEn992NX5Kc7V3S9GitOe2eZzmeo9SdJeusXZXxM4bIS/l1dwsclVB85S+L1yX
YeyvA73UgFCjDLbWiIF+HalPI5ZGLfU4jjFECDvDPGGFGdr63nGXy2zM9nMJohJKFcetEigvqn7U
rRqgEqgLAjdiptMeGr9U0ULUW21HOBbXBKO8BJIzc5Tt0seF4cSNwPm0qzaI/FIVj05rtCQcESCY
qVW+04vh0q7lJ04iBf0KqhR/h4WQHthqeZ7zPnli54UkgW2GZzY+rzWTuqjzYgaR6Rq46HKj1pIn
yHHTJX+p+8k8ICpMn+kuXjVZxtfqAIim2X/+FswVbNMaGRbSM6OjwJkmdZqnMupx7IakfmoYLEqg
1UE5ueh068q67sZF1h9NN+9KQbYr7X3BLJ87Ox8WYtin1boBIalD4ZmZQqqNIWHI2E1C8/X/S9h5
NDeOpFv0FyEi4YEtCVqRFClf2iAkVRUSNuHdr38H7Ld4PYs3G8VU93TJAZmfuffckvlvBLCdnSsj
lCI7Mun0rfg5ypJqeydsJZNbPIaBZw3ZG4gVQ/Kwc5jzfjA3nechD1cOPqWbq/tcj3rjs+FLsn3Z
nkhk16/kCOAV95j7OLWmzmGDqc5Tj7Iyk0fhQyArCCARmmNRtEDfbhXLKaOfGeWn+HEG7lEgJ6i+
NK39SVM5nDRDfiqnjc6NUXyleVvsXRe0FGsIupjUmFA2GPAzlrMJzWS09nqmpJkiG2W2uUyHPn2G
GfZ3htsaSAMRacJJ+SKJ4S0hsDwIu3eJTGFCHkSRM27v3Ulf5BN6UsaX85wm/4Wd4f3bML0UeZ5h
eIYlbHpIy/D/o7ig3shmA9bEhsk6NKbUSY+el5zu8CNCXX0mnDYlF+nwq4kbYkl1CTmOmUc38JfQ
OU6LJt0sdnkC3wZ4Zvzct4SbLBAHloRhYd+E1O39nCjCPe6nJci6AwuMBmmd7YN+1XHUmRlpkEn1
atu2BQ6tVUFJm8oK0KcIQGfVmH18iid/Zu+g7JNHfn3YGL9CqeTOY0uwdtzp2ltJ9uYt1Ot4KdDu
H0iiDFLUzveVJcN3yZfki9MALibScZwyDz262E7jorsURlLyztnmxfXSfYQBBzgiK6AkZ/vTwHpf
1UnGT2R5jMewH8JtOU/yaMRRTEHU9oGOqCEDPbArHGt6kAU9FzPoA2E3eqCzadvMDsjXDItbZTny
OdS/Wt1/8mctfmYDWv2X4uMOG/z3dc8EwyDygl+wT6rDf3RnarJw2zDW2mRL6et1Lo9ghtvhXog4
vr+xY9Ley254weoAuxq000q3zQYSCZZjXPDVMcZjJEWWsi+OPhN9OPY+b6Rf1iQ7Ndp3iIXpSILr
I42E/RhGXMeeJkk3lDU+Z0AMobSyrcMW7lhV4J9A2FY405YpupM0j43oNKwHU/JglL/A6fQPFkJ+
lovYvnXvxdAQuRgmmkHfwFopDLIpa9Co/399rYt/F2mOadEbG2AaDPgTLvke//Fz8nxzGFyBTjWC
P0Z8UFdDbtmHNBf3n1RK+7oe82bcgGth5YDh79A3w7elZ+NDo/9KdVcuSOTxhEn0V13Fb42ROEc9
4eSYVe+vGcPbD6TyuPlQ3NQcHe7llxLkExZTdRjnjKD1NB8frJ7dOUEcE01RvO9jt13bduU+1Nm0
sKuQ8g1heYR8m11QQgDyb71ATtOLMuPpsUuwUbimdVbpZV7AJWE8I96ZSCYj5Pkh9+xXrF7nYqKI
S0XFNoG90CZy/WrXMi0PehtVytjwOqupFZumwnpKKshPM5Ywe+fihcrRvpHSzno9H/8p3z0o9DqY
jnayvomI3Y62Y+7S2LlMiTUzJA2b7cwiN5BCFtdiPOneLANtNqOzi5eLOvdSDfWwNrMh37RA9Phy
ULfbIgRuUJRImNE7r9oS25up6o92pr0Zq2xVcFhutDRDsVbkiO3JVt1UMX5jAj7F2YfAw11QXAVL
svX//7AY/2b83J8VHgWIf45pIg28w0z+DzsxjwvLi0fD2NRI345zIdaeTarm4N/VsCywzHx4aZo6
2eqsLzRjoGMDSIdpPv/004VZVmL2uB9ZERnBfZV6wVzFJ+51/VL7JsNxn8COup/hR0PrQc2iVVvH
bcxjAfsCGb6X/Ze+wPt3o8/3ZAtH8IqbjKksBjrLv/8/3xM2O0NDoYT4auTw2jiC8II0k7surhix
s+4/qBmnl5X9utfmbO2hAw/Dt86KeV+XDLDGgniGNp8/9bolTM9MjEMiu2elvK2op/YpbqZlep/D
hq6Kqx212zqSOXJgHhCSDvAQ4ha5NAbWDDPvEVgRAYfA8Q9pX97zQHTmILJzM3YcGVpmbCwAP5uk
rPXLhJZ3+siX3zZJaR0FfGgT05BuMHprl3u9Pvpsre4DR7L6zveGcyK79SW2kSs56JmOFd+ZnkbT
NTTeJAGUuy61mNv76qGoJfjgN89uCbyakzJoDrNb2M/OlO+doZPBXdHfJpl7dOP3kmMEOK/lPOBK
SfHz9yTjIVLaI1Tr033ou4+zHp6MIef/oevWKpytAr4/caIDtLglSzvEq/FfnlgmzP9q+5bfL8NH
33OE8EGieP8Z7qMZvDj2DBQFHsyyDtrC0iC7uj0WupasQTGsakbaKwifBWsdXdHBiKPsjN8eqUag
hlA0TT6cA7xuF6Sl7UFPoEjWrn0hXDgyrKDvfGcfaU7H5hsQ5ugvZXqtRYgcsFDDO6nRfhLWwLdq
rByCgYSduRt+V3/YO5LVppfGOszyxxFcJX4s48Q4vmA9Zw9wfpvNHKY7PWmGi21Nxtab5nEDf+Fa
jV9lro5xO7ByyuNok4NWmGoT0ZHsvpE37wgFUUeziF+tnEygq51YEPGNSGy7acMsuLj1nb0vFSOi
Mvb+MP6w2d9bmKjwsSXeK+s7UGKCK1CP5a/URqlUG0jUI30zmVXHBAWHii5wP8qZ53/QVB7oPN9t
qNiqOmN37cg4ZTWVKOjlLITJEPkyQy/hyMfiiVmB0HXRRMDlbWMRQWBERAS/roUbwI/ARd1agRNH
e5l6FBAZln20LMVOV2wL9QS0WNZWawI1dzpxoMs6c2t5+PYUYSMrnlw2lTGtZoy0Lh87gFg7VTfJ
ujN1yLbJ4v2O8wb9/oyivuFijpcP9cw7ZTN8QCRabXFar+HgcfNRqyujI/kD/XqQIUnStc/UKdEb
QffW1fjbxJk7NMa8txzyUAkvpuEkE1Xrtvhlz0jRAGOguVo7UXjAd3U04G8dTA5QB+bZxtL4EUDZ
OuAfQ6FW1zuDo2I1j1LsW5UsYtFXbgjzta16sbUZhrLtGz5nCxYYM0zkQ3vCI/w9Gv14LUvtGZeG
d6qFTUr8TLVIHJDFNr7Ace5HKIJn5pp4/RF82F2y5UC4VXav0Lk6Dn8fHo602NDWo9puYgtSAr9f
oq+Qf1rFITSrDY4KedajEbuuuJjW30Eb9Gvd5pBEzfhYyx35Auhcourdoic6ZrP9lkFIPJjE6jnp
6J4T+c2RPwX1ZAKj0b4LL4ds0bNWrEB4PHiVe2K9zyoGxBRSL35HjGmPU9WfoTGGu3AqGJJX+tVp
UEkwUJ1XTTpLfuDeAa5GvdHG+BiXw7PS4vZ8/9BMdRekpo9pjte+l/lK6GG/TrtmAJM+7JAVdEHj
rUsNqlHL0mhRkMCoqUCkGiwc8D4zXlOnvmZIX3ozCU7MReqK7OO26Q6QPYnIyuOHorWMfZ7isWm0
5Gy2/ZfXzsOGIfiqK4musmxiqpk9fRuD9oVHlt8L4dT0dRF9HaVW1Ktij0f7mVVpOHMmDfZw5a0h
/MCTDyadRabX/LbjlmG5xC6LkdvEhiRceLBIcHeui0jFiqE19vy+LeYDq8zIeWXy+uJVk4MDnAMn
5Ws2hDcFlUTaSauD2cCM9DNvT7KB6jZN2bwXSYKcM4M36+KPF4TNEkGFgJfP21BarTTm01pYfHru
8FnEjMg47fV4GNelCbWUIEp03BkHLJPVTVw1HrdI059CohRKJt1rZ+rsp7iOtr4i+aRMeTop+gJf
q10kOHPK6VrJNYll48qY6jUj1uoh34OnY3yrPTP7+WFHyeynziWZ6XLPZm6TG+NVdDAwTN5MNvR/
2u4oupAZe0xqnZ2k1bZSRDlIAyDs5AWWQO6ne02xMpccTAahtGkTUhabMrhqztTstDGp9sueIwUH
+BhREJ4IccMWD4MhH/gyrTF9bdSyr7A8mIJoTGPAWJbb/3b7JYrNax9MbwxvDmCKgohWMiS4sM0e
KADK5ZWw48dMxe0lNMsXHpZ53YZFFSBQzp9kHQiF8K2mJjiQeZHhEb6R+2ucSosM86ZBACOx7IGr
wKwGKXB260BmHMoEWPW3Ak4QOhDgLtZ46n1ayjZxLmHlxjciCrVNx2Yx6Mt8bxXuJUPecYBQHZ9s
h9pc5u0tmqJjiJXyfP/TlMXjo5dPK+MGGOno2UZyLlyEVWNcywPjx+nQRxztWAu3dcw3NDvWcIOA
M9x8VVIO4oaFS0R7YdlByLG1aaxwYYeqAc/OV9pX2qNXErSb5DaQRG6ejlnFxdLTbcL4tMsNpsVF
LK4ZMRi5r5ePFRrblFyWwJd9RqpnOd+80spwVi9iv6DSSlRR4Ipo16Fy2UlxG9ZGVi4zaLxiZv0R
4oVct0M07xi3iZuU03xWk3+4/2lG5bXqm646WCaYkYJVXxDOyAXL0EmDdCYhjJgf/eaOLLLA/9KH
L3/sU+Ag0VT2gZGaONfC0g1mP1v5KFwYSYwwHhz9VsoavkbpAKZZM0Y8FwbPYD+7XyBzgSFnnncl
z5FbSmZUiRbiJEsi+coFfrxafC+BJSUPOgPg5mImfX0mCJdwNsdP9hq80ydb54snG1ZdrAo/DHDQ
NbYHIfPw5pY9T0rKa6U1kigsqyerGbIFcJhX3R/JojGdioHZ+CX1sf5NVO5DIusfO+ndq04rGCiC
fRPaLmhHo7fuEsZFZaovFIhuejfj/jpMuvgNiPrWEc+wqX1p7dKcO8dp5t+G3cnthxGSpDNp6gL+
h2LXnSsuhBQRTcwnhKC6GnvmT/NILhLNz++kLtLA0a18z2f0gtEx/I1XZAL5WDOewQfVwRISY8v5
KvKkfIv0JbVNpwjJa3/YirA/U88oXALIXtmrbDUJkCZrE6bNTUzJXYh6o7ONDYyB1AEnLT51YrWh
NYTlOcto1HPfkUtbOARtA/gNEJJRZeUR2Wsvio0dNezosobBQZ5XL8pGyNi5sXFg+7sxmpSvNnE0
ctS5U2O40JCcCvOprM9zaCU/eiomsrkX/bDblFyeZcFX2WCLscLxeaxvY8MXytR9eDCVTmh3vLLV
0qSG0Wfntj+JO/y2MBKdgfvXJxFCImqb2b96Tf5h9uKhbd3bxFjuDdfWH62QBshhzq3GE2GQWH8y
upWN6q0f1TrnOBwPaQ8+w3WSVZHju9Y6AWxnITXVxQtytmXoy95Ztc+j4eqgJV8Toz71HJ/4HMBx
ZWFJIBtCyKk15JEdRlp+RkP9gcGtO8b80q6ldOarGvOD3abeSQf9up6cGNuCLNKrEXHXhar/isNi
IIgmJuVPrxmJGait2miIr868EQy0D2mKOPn+mbomJ2ke7bYP+q1Xrb/NGqRYti3mrWwL7zrw8K5g
NyOlGtgX8pyCAZiHS5t1HcnFqArHaLpIq1onsW8G3FPxJkS5HrI90D9H5tH0sSrhmEpPOISh2R1M
UgA7p2X66j7MI/FiZfHDXX2O9G8MsACMLJRhFP6b2eaazgRnf5p8jlX+NhgULaqdk7UD9B+W8TXF
sRiWSbS25/TRcIcLsfcl2M6q85BAz+rWlqi6CoqCKdvPWouoz/wIx/pZ66dT6nfPMYcHXfJT2rHM
mbPJ2ppl8ZEjgxiL/nHOvXo9u8ib4SOXHETemp2otyom6R1r602WWYBdgVIkhidST/JXr8pwzwVH
VpbpHnKoiIGW3bLpd28zYO+94tFrGGy70cU1Eed3gmEi8CqAIeWuE03OrdNg/06JM5iSv/jLduWs
jqHrvVdtDjSf+SedLy8uxr6sfYB18Uo6UH6s/HxeiRYRbUbJYKTXiUsaXln4Y8MpzFF9cq4R/enC
p+UJ56XAUL6UCOsOHB0usoE/WOZGTgau1fGWJ3FgSgf+dOic20EddS/b6i7FVmgVFDC5t5pq7cG0
k09dNm8jy3coO8UFaNo3Op9fxEGu5USYx0xTUVj1KRm5hDU0wtiWHyqHn0skQxjdkJf7ca+B2Ch1
F/cY41JyIv8on+3OiFeKruZPUXKwD8WhsV0SRXTt3WtRddaTFq0kUzbOSZ0GUHsVUtDr5Lq9ta1s
D5fm6jjdiUM+AOU98NBAToq87pqa2cGG5pVJWNNOdBJFZtNXJtQmsbEubXRODkHgY71trOU1RDbv
WWz053nDdN9fWeluwlQoU6SoJmzLgTHxdijElVE5MMjE/4LAvnJz61feVw0cwOIw0RWFg/4zWLDH
NQGZpOp3XuHeUJ/sPUKqNlr8CwXo70Th4/Oe/Zg4sm6gCMt8V+I8yD5dO103lvmrEqLmpXZ/pq7f
m0Nq4jSBD8ph8Jh1+nMVWgNHvL2xxU+k4vwUieathrHP/b7GafqRO224NjSvxeKL9NNZ0uY65uUF
BD9BId/qrMb5CVl+uMtcDMZW96RqWQY5viAMyf3vkX3nxTGM96Kp4iOHWrbVBrJjdYyErZdMF9PD
P9IyM13bxSFO6DlYlHxi4M/WlWssLvEZgUr06vhWtW2aiBcJgIrbMP7IiCrkVqjnjYr1P43ZkTOg
Jyc7hxytsDrqv7p8fqIa+1sP1bM5Q4QgcmuXatP3lEjqh5L3x+9zUjor58tPt3QcO1eGF6GjQHZH
k7AJrYFBlr3ONUpvjO3dJum5C1G6I0noWYiRVGEQ1ITZk/5Zt89GK36mFumwnapX08Y5Z6j0aJfF
zs14Mgl1XVy0Fy3mpcztCQMjsmouKFQCEfleeFjZnLFS8/azFLziLXKmyIw+R9jt1CP7tM6+zQ1q
FHYiQ0sYonrIhBttu7780fJFN11/VJ3a5SYa0tAVHyPKcZgFXPZ+cTU6nyagxwqilld13Ene+NBq
f5UZYbBx0HMmkxCAxFWZxs4isj4wEJh6KSlw/L5Xdmnipm71N1/1hMHDSa500upIQNuhZqJljwco
jHnBEh8W6uD/9jO72vqO+PS8c1V5zB75JlbV7PyMKQfsQgOvW1hMs8n2x+S/YR/8MkvAnEKHHdR3
2Mmdngsvcl5N3+ZCw4TiwREwqxqRn8NR2nDj7Hz5S/biW3kMy5sSzoWRfgwNQKOO4ilKdGif5rBl
oPobzRHen4SL16erqkDqJ5Es9jWOgoBBzoG52sxOu4eAYUxnZNT0zJ31MKQoouppWuUGXEJBMm8T
M3zoMYo5AP0UNUe5nA8pQn9FGMyaO57FPHZjfQKKn0KfWeXFSKhA7dIHLzahpKXEyA9jt6UYA6GU
fbB9Atymm9oKJP+fAaD1OraZxqYErF1SbAnIvBl+zmRrhpGPk3KqBA1cOT/VZvXOvgjch0eGncvR
sU909jIaWMCIqVUwDM2rJP2GpRQntyyAWDj8BJlAR2jawQBOLQGnEeB9m8CljXLcZw2z8GaA0Sis
Vhw1k5yXxi3XvY5zR1DhoHfXuoOTiQOEy1vHlOdRVxW/JmLPtC48TI0P3dNIv0VtHacaYPqUAOPA
iYksyCctCx+nwIvGMVBvE1++pLH52yhKeJS4jMZwMHdxm+CJGy0w88R86AwEEt1H0sjFqWLz2c8J
n1FtGK4rsB+rnCUhgqtyO6T6kXABzMH8BIEd4rQV7+3gcjd3I8yHxc14H87WPotTTbhoyUX7EFLN
uO0+irlbl9QX7kKgyvJrsjNCEKsBdGc+/04MhhiqwTfltnDcqauYiC2hM3UE2sxR6woxE2DQjAPf
XRKYZHHJa7JRSKQhzXHsVyVenXU5tdfJ77pdT4bMFj7HnzGJxEPXMb8gjt1d9+miOkvqtaRfW7eE
nhQlJoNl2+UZap1k7Z6tCx0Dl7OXWE94r0+M8tO1aXlgK4o8kHXNjcKTS+VHlKiynkAxdnv5nRpN
clFWGAelGesbVXv1UzH1h5Fg4FUk9XnTud9Gr0yAmOVG+Gn8AKzqjx2uO1zWWDldvkazfCA+eG8Q
dAumpIuDnE52m4/hK++dNTsPWZWdQxkXgaZ727pzz9D3j04zPo6wo/I5uhIJZK0cryPVTyXwDaR7
8T14WTRmW71yPhqTt7NS40tBdsAKPGnDdBXVktqiCg3MiVlh67BIiHNvLatTVsjz6Nsf0pl+4hqb
kSFR5Y94EHjm/A9GXUcrjf+YbvZOVPFzuKx/Wqnjh2b+NjYh9AXL/ztGLnC3DGWC+51Z2G39mRMA
6EtOyjKOk/5PDfN7FT6HtUWWjmzMk7LKji1Fw3M3czdO+H1jdatbm4CSHHAp69y16uy/meGUG46r
dw+8ZlN4xAWo905CAMu18lNT7lOnTbdM8NdHXHeI4VA2hsRmYaMMrWmC/ik+kggHAqPJ1h537hxS
gSmJqzXOkaLaP9FA5HHIqo45FgaUz1G5H8MYnlONfgjzKMW48Ue1Q3IQY38Znd4KdCBmY52rXTNG
H3kpBvql8Pzkue5VMw8SApMAwrlKikRfOxK6KqZB8UNAbLHlYJW4z0GB0o9zTzYjMq7S3ha6umlD
DCnad/p9Ng/P0YAwWp+ExG4EiETShYDSczwU4eHeEPOnZ2Bsn0KOxQWkGtnsAWaMSLXP2T8yRDVj
Uhcg1YFes178tHqxedqwMKoEtWeG2W2Fxg0gEPtUsttNfO1AEQXwycakTCSOpt5Nrz3tziNa8mk7
zt6CXuDmdjB/QA0kMd53oWFhV9+OQDFWgNvsHYHvggkcOEQnV2tlMb3uPDODTVsGtvCzU6hDN6mi
b0thYaoNB8EHh37gAQPMexD3y6NpJNLeOwB4o6o9Jp725md/FI7yzSBVsy06EmKjSRY7kP4rRYpz
2VoNU3vU7pXdFcFYcd6GSfRSj7QLWogVKOTfydZz4O+ohTflk7F4Nkf+qQleexMZBa0SanDdGiG3
urzhltjbnXJ5Nmi6kXxPMWYQGrlr5fd7AVUC7DdnBKsQrI3hJkU6vPVLPFJV7r2FVs+O3h7HM0BA
uUjBwuSKtIawGBu0iWUVHHp5ug3dGpK63nMXONtBGHtTWKyDZFMEcwTAo6rFjj88SqAl4zz9zD00
hM7RTpzs2wTR3moW3R8biT23LIKOvCSBK/8Gn5kideZt9Xv/p9BGssUqjLTKnhivFrAUGBm3fpyd
2CJU5QiY+g2FSXsoZIuWOHzp4MeZi58Z/eEyVQWjP1uCdVTO/sCKQBYuxsFDxhgdJVz9OFca0SUN
QtNirpJNN+TadpLhVkQLBcYM9zgm24CdC8nWYjjWBeA93aU2LIH77eLBfvJJX484MTZedJSjY4I6
cZ8qDG6ynoNxsR4pB8ezrhmUIbk4Y7ueAVPg70LSmKxV7rDnGai1alf/0KwlOqkDj9dkKACZrNxC
mfUXYq9ASk6gprV838xFF5jubfThWTmRRDKrSFDw4o6W2OUNsKIw6Ar7M0cKuuHupw02xBlR1xYH
So3MWn/r7A5GCd3/jlZ/Ry3KpCVG3DfO7hk2Kx5W6tWETOGVLmi1bU1Fuzg2AEIVDeN6oFA5Zc6J
8zmth2QjwDJPviZW3oubwlSyRyomY4ZUFGfue8ZsawEwPlYepbyTljybSMDMQWvWahK8VRVLM69h
yT82rMXYE6D0hp6hMJPHfO/bwXp2deBHxsQNVIbKOthzfwDYauzjlggrzcifwNjmJ6dHLeam2m3I
uImH2zyV7n7qzWd6oR9N08F8NtXR7RR7sIKn2yF9bNVCaJ4mC6xTKNGXNKdWRH9HqbcrwI7NfnK7
T/6agpc4pOrgeH/VkKpsQn3od20t7dchS2ClZDbxFdDNo0VtG04Wow1Gw7tpSJ8BDSs6+io75GV1
wb9HWkiOgdWlPEM5HtsXxyrGHaHgBddHOX22WfJcR78qmg3w/OZbb0XAjOvmYbZrzGq+eyGkAIiv
zqPF61V2TfVtdo2/rpIY1FbEfzGYZOS15vwPcyuniBEmOFnXxaMmpEuIPeFvQYGRkVxdzlOyR971
7B2bfPUrd0scFfbvAewAE59If091zPG1Qd3fzPlTpyfnWcblo2TlgqoGPrXS51sidLVlga2CpoiN
cy8NVPGL7lKFu7s6M5ydYzfPPpNmXNO8AN//iBro/PCgc9XTeEuNk6gdXgnlWfVe3L8XPKbngonr
yjD71yJO7FsN9C2IZdkdNcvLPriLc77BYxVnExHfbsGSAh3EwXLH56nUvZ3IByOg0p93KAhI8G4t
cSpSCHGkiDtrVRIxxZGljoRHew8F/cHC9eAoqztC9dToPyEGPRIjS98VcdD4In8peHCsdtz6jZSP
yYgZLsNFnYmGF5XAoxJGBperfzQzbWYKCkxw4seAIKIR41POo5eqoqLPxrvec+rjOoq/tfI61kQV
dEZlPbByQ0smz0x+3HV0F08vH3L2qrdpRJZLYAmpBa24hGn9NaZJtanG9Jk4weFIU8AmpOzkU2f0
9cFOTCYRcQj31YEpcFcdTKx6Qq7Uf0QH8lkrvo1yHK+tn7q3apbuguM6uGwxWBEVfLrQLU73D5Tl
6hSZw8SjPT2bjdY95EQ3lYC5VoMz24+9a6hNbba/kCx/1YvQol0+aIZVPOZXk8ttDbQ9WkD+NhJl
zX+IPAIlIlVl0D575uAehW7ESLbsnDFeDUsUe8cgASpy09jab1Okr5nDRjqJP3CqpkHfZvrjKDJ7
X/uZAD8z4PIC2cGYqDszO2VNWiOg8isKvmSYPTof1utdjqVpisIa67wWB+GwJFAPlfvUO9yJuYPX
JDLPtcs6BQzXChBmcRkGNaNd9r7KDLC8GaWsOMfOOJsqJNwx1ql1zNy8JDmDKmwwMaRwtjxYyN8T
tmgib5vLXIGDv1sX5pCBxN17VFgoEi0LjFvtgMfVVbYHgcmoLhnzF0cChp9ET9Mm0Qgj6dlN1Ix2
n6MHKiGZY38NgX5YXfzi+OpTn8kCmAFWbTQn9ff9pH8OndU8jny/FyQxXwN8bh1QzUUfvObJzjAZ
tSp79wRj8UJDoqPb6OPRIvhbhKUInC1F79sW+gZudnixkaOvp5FZrF928SOB7qu2j/dhrHm/BGyy
3E45hXmd9xAszjDlEMEgtdvcFTT40ufA13P10NvRG7jJ80bapfWP3jJ1DBuUfgUp3B1/FsedYy2M
bLfP96M0W5gFaD5MMt2NNoCKJBTFyrCYeSO2wHUzIRrw+t3QGc/ROJBTM4EnViCo5qG6RLF8dJ3G
36H4MWkHDrHUnAPKgAeLAPIzNnLqNAvzrdAS+aIP8a/MNPKzK8zoJZ7+NPHg8Nl0/dHJkLQ4FuCQ
tIIILLSnsap4uqDNksOuxStvxOJIIKEbpBni6rzMnsvWoTo22qsyWbfOyXRDXscm2ddZD3k8pIUV
ZNUon9OA9V95SzoEHHf7Sm8uhjBX/4kze9iZhjDRtHJxZl2yaXR8cPzIOc24fAGZQlgqBmqpMQk3
SMUJLrFQqc9DobBCZj6lvU72h0NCfO32fUpcHP23KWUIqZV/WExxeNLUl6ay/G/ng1se9QmmLUMQ
loxSZw2a35TRVAdm7u6Z+BG5KbJNWETFP1896wDtf0XnMjHsQ0TAHp6yeDgmQC6fvdgPZoOidOwp
KdbI0u2NC3thLYwoOqGMRxYUqluJxUNryy2UnunpHkIZFwuDFI7+e1TQhiMC2fU0Fi9OQz4ZCeTu
2tTCi/Sn4Xq3GtmIXJ4Kgi3u+lpRRsEMdF/zwumzl9UFKPGZjK96k9asGaGj7Cy9f+cs9Z6mCE9C
x0DmWC4L/BHxKXmaoLMddyTipTsVTMvJCSlGhor7zi3Kx1n40zM/6KORVUXgs6A5M4peuN15dNbd
k0NGHzJ953fIvOSLDZu54tN5B8awl9BKp6sYYvOhyepHb9P2Fg+QUdYrNWI8NHTkZzC8sD+R1IqD
bv4qfUglDCtJlQE5sNESuI9apFh5ovD73/9lPKQ2YMU4K1nviNwJhlLEL6MLVtHoWvxB/YIurC0J
PFQbXsIGzb2PUO06uUO3ddh6rjkl+c+8KH7we9EQJ+us+i73dq5B/GRnOo9s2YBwV9m3MTKE0NXA
xYhdeaXri3ox66dPkgvhZVjR33nEOTkMs3oXo7UuF0U28Ltmp6djf5ITj3465ySbVtZ4rZtBrupy
LD88MBRjJ/Drdci6Bjf9XXkjlOSajKSqg1Ib5Y9D7Xx6k/vCldu/gH0HZlqHv1kG6vuht/yLXgkn
UMgPM9UKkDEIlkuWsN9xnxx6860mS+NrSAGtW5Zgk1QCumtzDQjU8NPzBO7rRn/R6iR6DHHqHI2y
3Tc9AjTFpumlyiR4NDs63P+kienjfksboT+t77p+Rp3Rmb7OC8xU+gwPV2Hssn0UUbMZPLS8WKjq
A8ABwsU8kR+QFKsNuqEI/GtMQleaeOqdECmxC7XqMoTLXo1Z/HPvhozVFFWmS2wQKcMauMV5JPPI
GdqGsO/lXqgcgHaRMTSPU/luczYdm6E0X6shhmVChANmX0l+ichOscH92Ct2e20yFPsKkmcx+ae7
B+Mfa2PhYzgxKq/GNhKVa8FF/eagDrFJbUSSMjRHVIN0tFlOojsjQaDC/huXzbZrfqLcmk41w8dH
b4otusPSDuDIjLuo0nAazhu9y6hV0CDk6/s5fP/QRMnF46ra3+tovTKRSnNQ7KpE4333SKGq6tZf
sGkMavJ4uirk32dl26BgwKsZmQafHB97OMcCUaJfEjTgGYjw7F3Jw/M/zJ1Zb+vKdq3/SpB3HpBV
bIMkQCSqdyPby+0L4WaZfc9i9+vzUesEa++Nk+Re3Jf7YshqbYlizZpzjG/skKbSBGpCJkTN5W1x
2azRgLg4B9VkPpJi7Fy7uLu2Jl/ey4k4zQj9+HWyNRqI4pOGvruMg2vXTPaluWjarEHecBKglsmL
97DynC8X+YooogT0BRqHvAkeE2+4DjpwzUaEuaoptdG3hohYzmQCWRQ2+eqyKntGRn5CJ+WyWG6a
fCgfvOBs0kffEtJJiO8g34xhtN5TUsJXFsGr1DixhMhDSk6HMPha4nF9vJBMkYxTZ3XjWVN81FiL
znqPpqHTmfhXzfRoMxDzczeX/igm/Wmaog1aoqewyq+7JTqWnKduXXO8TIzkSNkMh4WVni/FB1Pr
LqIHysQhmrUzEBHG8nn7WNrBh+PR01C6uaNbRJRB14J3q4sv5mx0KRBnyoLJWdqfK4uJVdy96qLV
9rw1iLRqo92HuIDXWq2tGrrCq7Cr/MHW72CavS2NRGbAt65s+HQTKvGysD9riwVXgVGmz3tTaNHN
OEUOcaRoZQiudFdMpJ6sEhY8DOhdYQKrUWzNZP6pVCcP3jBfVSFemcr56YU9uyyDFlBQN3czPHAo
au6TuQwr86k4pmEMs7h4E8IL1oUX3buyfUGMd+ORBcpEwSV7Q8KNsjxMELXS7rzAugZD+8NGjBnk
OuGRaMY8B0XmpAe4ZNn+m+2yh8/RZdEH1iiA8YcU+yTiQqrqR11P4TSheZ4MF7ZceJPB5ztW6RSs
sdUi6zJJO4hqs8EmNLznReR3UDGxbeUfsbIYu19pTLJrIrSFdG4xnMR7ZwEEymr4tvWAfbSlXad9
czW4aKkxQ4GUzjlI06l7cCztmGcJrO1i0WvImY04Gwo8FEjMZtPchechQucxx93d7M6BD4MUTyCJ
BXLs/FDvwmNXBreeHiJu5UjehL3z3JQ2irXoFtXwV0HBe0XTkUjvoCk2bVHbO8+TT6a2zdGAsant
iGUo5o/oJirtXRbX32Ly3E2Q3bZYJHwFt4Ix8ibD+I1IZ4v9AmSFR9XcFcQRE8La57ClcvvnoHXJ
Jk3VaV7mukFCepJ0jDWF/qMTA4ROzemlkN5V1Fn5BlNxcojcTRMQaZflRyPu2QWAY4aSVO0I7S72
Fn7vxFPPnKsYcHCGJwal8gOp+QOaQXoCLJZDzVlJz5LdVIITCOZnPdSv4mHJX0rC+6RuDqLe6a13
aq2cXYDUfqhMvk4MMmjcJG+UPhI90FuKx3HD59qQDN4U+W0KkpxMmlKkfix4v12nepKkwJZII+vJ
++Ss9AFAjAZ1/gKvaw0gXyBwGrLhRODDQYM5sh5HOkWKzkMT9HuaRP2OsCHGKf3Ojnx7ZH89TvVA
sMMeTaBJY3k9mrwy7ZON6xTfht49xVlwsryqR+NsBPfMEy2HTqAVZd/aRJj2EIrP0Bs+JuM8O2QY
ShSejHlqHyV0c2LqgoDHFcQggcSzBlLUtW4mBSp56GEoMiz7pOf9MQ3RI6koEIx43qNOzvXEkSSp
VRm2wCYT6oxXbl858MEoProoveMreq1n1RNj+71oUA4Upd/n6C9Jxz6WlXnFoBBvZlZ89u7ViA0/
dVzE5QlrahdB/eofZj0hIcY1vmlSXjkjWOhmTGZctuWX6y3vN9uzQqIdoPs2sHFA7j/ElCfs5wnt
yLBNo5iob6FPQbxqQf14AxQitn5e2Z2q1nziJHcuxaI3ZVjqVoT4WA1yP6/rnyItQnboLLE+3o8e
HfF6tpONyIPDUNY/jAxpfVNcE+cQ7APCPPw8n49WoM6hGexrV4L7PeSU/CGj1rxieDNkb7VIH4u0
SkG0rJzSIsyoeNOGOygLhw4dOka4lXxQun2VleE9gJMX0JMkrNQ1R7Ee3ZdVGQH4T8Bvl8Q4j7r1
oxsYcpVU4/WkIx+Jvbs5hwfgxOUpkDltyL55J6eCtyTZtwHyOIm8GiaSWLf98MCI5YMd2SN4AM5w
cXtyrb7auO1oHiFcJivrq2Qk4b6nMFlN560JsuHKnPnuyahjrn0AlkmgWqkQEeTLTSEHqPpp5xht
dSgOTILTq1kbiRyCx6c9R0CGHckkk4wKgjYj58nSRsxnXn9mLNQrPtm4xPaPGsi3lgmvpUfbJIsQ
TCSMW1w+OyQ3O/Z/q4luK9qx+ZnPYDVqzasbaHTPl1O6ppdYxQnUQTtT/vQoNdEgwt7CqrczO6IQ
xjJCZDEDJBYRnW5B014YQUw3fhciIzgmHZtVR+Tr0WCN7bOtaOav2Da/AnvZN7L29gTOso67V5Ei
tWIaKaX7eJEokN9XxjEowLtQX4oBIwJKRrsRK0ZI/W+rw5AthbSbossOfrKnfnCS+APLwLfWDj5K
AmxhOhPvusnZYSXedhk3zpFAUG75RZu+Dag1IKohpl95XvJoavzhsEQfoSGgBsv4XEiA+HJijrrK
VCdnapnazXznTEmO1NJsdMVBJSHdj5KI4oLczHbZLuuyp/fkW6O5pzl5gveyUt+OgUZkZu7XW4br
YxhBYlIf2r7WN3VlvqpZe2lckgyqurvlw0hvHrQoIscq5RxtVcZdNxJcraO/IxK3RDLnOnrB+bhp
bwZpNSuyFSPIvGemJO7GNkhBJSt8pJitOTwLTRy78Dm2y2ZLPJTFmbbbAYZQxyDnYTFqR58u542d
IR1r6P4EjVlfu8sP0cR32Etumq6cNrpS+CYaW33yls2ptU0jgm9IF2pJn/OTwb1NYEzzlQbjOPKm
w3FFL+ZYzPzR5a9RU8WC5E1hpHR45JM3gWF3jXcoxHSUILbMnnauhoihL/ZWLVHramAlQbe0gjiA
hj9n9t/kZAtjKabgHvTPZPY66CqOd9AZCaf6cE5JivJpbRGJNtyNjOlq3Np7m1LX6+oBWh0CatGK
J4288C3S+8eUXc02z1HaGkxnuuolmYhrEtgDWEbhchuN7THyTg85OSFrsu4oRXKwaMRVw91lFhXS
aAHkP5y9ofyBoPUWNWDOiZAogpmv+AzwmlrmYlz6v6KW/b8AyT7Hf/ksq6mJw6j7b/Fn/x9Sy7w/
+Lv89+79n34WHTlDN+/5z3/75/8gbzV7/yOzjLv/QpYJ82/shwzDBTOmUwHp3DL8bLt/+2fD+Jtt
Y2z1gGkttdFyy9+BZWDJpCMsT9dtSwdFaxp/QJYZ7t90U/zpcf/+r7yt4c/y79irX5S537//EYNl
On/2mgPBMnVew3GZK5qIRLy/RI/TNDDVlLhbB8Autj0TVfdi0M80UD62ysfN4h5Y25VkoOdlbxnG
tiUgjspbTicrp31i4eVYd9RZp5b586lSnXWoGiyiy1WXH6M+57QcZ5N5jqmh0OMIZcZWoQgcWsoI
2WKFDeufI4adjauZONjsOeiOYUwd6rRE0dT2DwJi1PH3j1yxUhXCI87AjasjXviUr4RVwav9dbkf
mv+6uh7oA3kNCoiukNOx7hUNTgt4jxYT3mdK3Imuso6Rh+ACHT8BDA6U+XrTg6RhEyoy5UeJVbNm
UGwydaIwWDC3BrzzyCV02J7lvEWZG7faGplfD49ySHPGNaOxJc5nwknjORORPFh8GM/eTnqKPIGE
ymkcEGnKHmdMZn6IOH3qQkxNDed1v0zGM3il90Hlt/VgW36irsNOPGFK55QUUU7i0DloVcRabJRv
qUVodxgwi8E/pCOTTq84WUGvGco3L0HJJRnyrOqsWEKyNCYhZnbTow8MB6gBiY4ge2JD4S6c66vO
ce7bCqfXB+mxLHVe9Mg3+p5EKcJkLNJ0NVEsGA1kVuOIRqkv5l012dilGODrMaEquj2jAqjZ4upq
NYIx8DUXS1VgOZxcVQppXws/8hzdpGAlr1NEvq4JyF+gaWbek23JMi783qjvgtAGkBm0yaG2yxWJ
STQPF9j2LG8Y+j1qdn2EXCTRXsar2aQLbMTfvWkAW9Jdh4Bw3mk3oFs2u/mT2erv8RD9mLX8EWfZ
iwI3sMwB1p4cr21NP3hTcgZ7e6ZAIyAKU91qkJxp+zbDipDfsmphSCzembtfB6N+Ndrmk+7o0Wrg
v7S9+WoK2FjUyza0Go99BAnQE81PzdUofFvtpGXlEZvEmpoW7klKdVFLFrOsve4ZHjBOQzdepmLb
NFRJDRsIjMzIigNmm2ClCJSJCBBhZNkoSLsAZPMwfuuCjnGRWRNSr7tvbIyLOzvzKyaUTNQ/aju7
w5TmbTICJrF7OEg8Mu+kE+Mzw5knN3sTzYI3iyQgQCGI5WhCpO78MuPoTifuQIoGEScc6IXu7ERp
ZUfyrqiqzUPFxmxO7fERN6Z7zYFnF8tWgETcldvrVEdFO/+oREvPIdpr0zDfBYkuffxFVuKYRA4t
pi3MM/QRHPmRqOIq0e3hBnxCBO1cFaeQZIpTY2cJGg91Fwh300+Rdowyg1xdIAiIHcMPOyEQwKni
8BBOKFY9pAtJ94077CkQ9FudMG+hA20r6WXbyCacbmyW9GMXvyKgA5ScyHDkKMtDqD8YIUG94aTS
zeS+kcAhHjycsy4Tad9ESaLLCICxgi0y9PqzbYYfOE5jn9IVQ17MENscE+SKLeldKovQLnP8AL2q
djR9B1hA1bPI+Gx6S2A9teNgt/ztCHJw5U+DAt7j1eQY68OpMBPGIEJcTwjCkNYGD/ghs4Nwby2r
fzAAZiHICwESpE1D6zbG8CWAwQfwCQQA2642u0PoZF+VSg6J7sqj1zglSvt63BayQ6826uKl8Cb0
hCS998pgAtkP9NcS9zWutT0k4fRxtob5JAtTw+zQVeAIEGy7fDNj3gQOZOYIbhLtHUFvzJ2RkJmc
RwBZ9lJLfWvihEtRHZ360vgmY6XHkjt+e/Qeecdn64CjqT7PLl+UOumPnTpHNso9TezHKjBg41so
igmUyNybDG73DaokeaN9k7Be3Tj2KUZ/JNiwbUbm64euj6j2sl6/bWP3BYx7grGXXNPQqZsf04xl
Em55/dMTP6zasz7zSdC6CivtzilwWiZWem8YmkYyS8K6VYU/+sYZ7wPtRGe4fffaGQyLzuFu4Fm/
MiJBlqklrkgEaN5aeqz+Qsc+NuT6PsWdtpUaTKWEJilNMZu8SZlCuYV4eBMs5E3m4PY7rJxrsjpB
3TZjsdFHmWJgHV/niZ1hH6GJy3IJ0U4Wdw2UqziV4tbRIAyJUjT7VHXJg9tF8U0m0hvPIKAuN8wA
5I/Mr8flx6RYE+keTXSEB4YrdUf0Ch3SlNn5orVembVRbUXM3BraNH2eoSQrUqgbPBr13qk6OrvI
FknkEvSdHbIjsq5ZVyycREnNYt33CmN4jMEqtDpy12bifHLMBfRL3rK5BwQwza9Wmp3ENE7vmC8i
XEjrUsTd/4LJMf+MfXB1j6rKIH/chLoK3NX5CyZHsCYndipv2yCyl0zB8KB34lUP+NNQa/qOG4Sb
wv2M2uFW8epmA0Is9lqa9iWyI8ZdxRaV+ZOXukRxZVCVBzjkWyXmT9dYaPUBLK3Wat5GGezSPnli
nP3JzB7ZXhj/NLtJXQ+uwnUbQYabwpFjeGx4Z5APFegT69DDZRIm57jCh9NLwuhzekuHPkmYmjrz
dB9KbboPTPY2g2O4q86qx50Rs98xiC38XxgZsCMWrN1v8oxr6AzXTcOyIdPSOrKMv1R6WkBggun2
HyANWEtmwh9C764th3zFysH3UuXLmBg3J76WjAVMu5vL8gdIyLOm5e9zSyjiaOJ4kkQc1A3p9Wyv
Rd0l9AuAqxc06JXX1r5pROY2QmxEakCYd+hhDBqIcXZ0hzLwAdURekX/ANSV3IEn+vQ8fKhWKFdW
tuQiN7Va93G7kZkAWpTcTyXJZbX+zslmJFq3eUwHSgQ1xw/ykDtmeO05A9pSOX2Wsol3zqhuhjA6
jymLVKfGD7UOM8B4NvJ0Wmo4sodI2zacLBwRQV4X0bXLsIHGgjxA7pe6aLaiW5Bv2vilcgbUqq4f
S5ctel/T5ctNMu9g4WvdEq7u0iRI+ueqp4YIAE1iF0OThQUA0yNUpmw3LzwUM4F+F6jompGfvUIw
kJIsUL2W6luXCrPJqOGiSs+F491jHhzXpMklBmN7y2Jkh+k4qYzHcfCCY4s8K1HxVZTKT1G+lICa
GHlsCg8DHj3bm9JuaaMqd9r0AWASn4Dp+KYdiA4O24JRVzRWOpajjiuXH4z3h6OjBQenz+q/3/Dr
PtXcrXmK7OryDFNZGZTO6KzJFpw6nFQiG3fjmEyLlZQzJ5p6g44sT4mTptxPbflxeYHLH/Xrj1hu
zIQorhO0K7//jl8X7TBjYtpOh8ujfr0cY5ECh4fRcySY8c2v1+gg227rBrXv5Z6/n/pyH8+y9GOu
lYfy8gKXP+jXRW+010www1//z+WxdmYIv/dsd53Q3yQDon7qDFtDv+TAGw5HeKrL9b9+bbuHLMRw
e/ntcv3lHpdfEUydYzR7rLT/df/fd4MbczM5YXi8XHX5ga4TCrswtNMkyuY4OOJVGDmqss5AFV6P
JcLsjpG+dx1oWrgflZLrtI9/trSmtqWBcDWzruPJ2ekPEFT1jTEXWzsgUQJ7NqV4ah8CuzBYlkaa
7YhFvAy3cG4dXbW4VUJz30PnQ9m2DivjXutQ+bqxAOg3T8k6dcVLPpgkaKcAOTAc4LWjyKG1g8cN
NKSM6aLSrVPGiQQNc+3hW9lRge4tg6VcAalb06vLdmXfN+ssbN5TdJZJjTgXN7TpJ97o+IAy6FmR
30lCJPyMtsS5RURHGie+1TxnSf9omXnm51pxN7f1lajVd97Yxrp57jRmEpl5m1JL0+EM6UnG2XyN
+PcpE0xT8/GstDrbBXrirAcdfilxVb6rCbQVkTqjU17H7GFWpeG0+3hUH13DjhTmMfXBOQrFHYxw
ilXUumudybVvm9q3nYMPIEDRK0BlEAwhoRgZ40bE+cOIDtoHHEQo4jCOPoRrFIMWHn7ayhL33ZVb
LaeFXFvFWv7qYBWmvKDBJDtOIQ79tDPpIKuEUZOwqpc4io0TZsRcLcL9XrxYaH66SnYcE7TMi+FR
c+JrlWu0AHXzhUwBqNqaRcPQI4FKa1E15WX4Rg+Mtxgz+TotEO0KrUQJ3csPY/ZuRB9uzcEMtgA8
go0lP4DA3fYRXyhPYMFzRj+xqw9ySbxVJ4p8VWFMZ6F/oD1uPMT1YyDa/LVNxlfT1Da1k2JToItP
sZWKldPQYCuxnCOadN0t4jxiVz3t3g6r4tUuu4nudojXRiGft0NVEqLgjnh5ZHisgmZCjE1PjLNk
0DVbcs/Tdd/AgYwnA8QhMa2MkPmamNNT2pIrmnj5Nxqg5tjgmSFVbyOQMu27rglPkrO2jPHCED70
o2InGiOwDwfn0TAhBGDL25Mj2L2OmbMjxuGHI6diDQwi8vNuNNZ4Y39W7UgMcC9HeCRMpYw5VkAP
rqs2HZnixdatjU4fYTtfNJoUj3W/SUpCUisy67F2z5AR6viVpU5ucQfcTxZ+yXjwiP0QtyE9RfqX
ClhjTaSKMbXjehGDrEuiEwGbgLgw1qwl+mPsRcwF0WAqmR6DkaU0LoezNIq33lhcrrFNbq3z5ojb
ql4E42KBsTTIuDLtZJW3JIGkOIEJTKRO36TEyPllD/lOhAdTMOmZm4EE1JZk+mIo7pjJClCs61Jj
k6my7oNtEvaAqBx2OiYK7t15qzQy1TZic6Kr+aHMiq9IBflm7OgGNzlj5AQkLP2XmZVzJBZ1kJRk
kFFhANbNyunjIzEQuD8D5TKGrL7Nhvdm2EOkHK8rvFzrUHPfg0lcidHs92NeglzJyoKjuyd8TIMs
iLDXr0hPzTK3OFr0hX9duvzaWkIeNGtvEI5xjGKsJwVOZAQEr3Yksfulc7DLkVfETkqguzJGSDdL
10gr7fLozTOaAzySYIsut18uXm663PNy6XL3X/e8/P77Pr+uvNz+++7ox3mh38/x6+Hh8NFMNoZI
rS6Olx/KNaJ5XbZxgShpuZhO859uutxLotSY4ZnyqF/3+h+uLfIBcfhf7/B/9tg/vE4e4lFVLVM5
Iy+ObhzkR51D6Kg6sUzZlt+rueCVLrcPl2svF3/f/9ftf73r76f67+9+ueXycn99tn/4+x9e/fLs
/+jhv68bW2c7Vm69TVxZHKPlR5ylRNti7v/TRaNtQZxcrp0DjB1rxk/ugRyTzhia46hF7fFySdWL
N+nyA3ajTig6v1+uvNxsZCYs/r88hkKce/6+0+Ux1eXKy8XfT3y59Neb//Ccf3iNf/jClyudqad4
Q3cB1On3n3u59Ncrfz31OGtrIqbGyTioImeeKR3cEc6LM+E+tAzIhzJt7ke2T75uEp4ry44zrbhS
LoqOInTldUYm89rTTllUAYAvkcg5scXUONk0zKlW7WcGrWjtlCkSudzB5aF/dOOIi5IuH8JbJn/O
lG1DhfvCeHQEpeXQRNuwq0mEzwWj+VzuZgcz1wxzK6KE3mXYMsusPtIKeB3cZtx2AkcuzYcfeP0Y
xEP2kTHGhc7gm9liTh6D7ttoRXtUiFwicoXGbmJvgJQUe/C4zmpGh7Hbr0xDg7VmVScJFWOlQk6b
/dKQNILyLcDsIYMcw3WNDtWKBc6HKUE8JuEmNiMVuobUVl+aLS2AcbLKEdx2jPdR49+Xqg5QYX2a
es0J1qkJFiPWFUXNd9/LF5LLs2VTeIiHd2kjgZ5Ce9pVgZPCs/NiusSiAWuxD+p2YCsCcpFe7n5y
s+fZKE48bSF7H8G9P4R3Zmx9pf3wlrF8++0A/2WUT4UGoKkMm3KDqYDIYC+qgbir21xk0xYfGiIH
TzsqVEfrzjF+omy7SqESRLb+WbYeACLP+0lQ72cXBWdJ047knSuJQWulRTYhC5Znozxgr2t2XGV1
+S7WMaQFOUWPoVXAIZmCp1H/ZnuRhp7SMY/uzBJm6f3BIFWIv0W31goi5trCs0WbfO3pjnnQS/3c
UTbt8gJxiczaZpUkLuCfsd8PpehOTYhrKmWjcUlbKWZAn9PiTdbtHRXlDfeVWMsl+xTAa+YQyfXo
oeQOHUU4ELNBVp6GXBBHn2GNDkwmK5OwOhlmO6O3UY2Q6GUxEd5lvI2iKcW+lbSL897YI+kf/OqK
yO2rvCAiMG1HbzW5MRnHIR0TGMwUpTYjfDsXDC5F+kWWKur0GLvqgkjKKSdXiywoTp8JT8akC4Jl
m0rES07W4PbtHseyl8c2A3ObtQqE8YgqC+uSk013aa5pvjZNNjGk0VtiDh9zpE5aop2d3BmvCkQF
bqW3KNBmexu3iIwEevSRTTupSRWEPp0bZ5z4u5KjPkEneUc0F0m++nX2lWoMxaWGB8zIgmQd5l9l
af2sGlvuoza8DW3rfkwXAByr+WpAxrcKYGNT10c3mY1jwiiivWVNtW/r3Q7fDCERTkMTFXEVQYpr
D468Y+KLwhs1TCmRdZNDrELPCoRFP1akhOk4fOVExKwzlGcxdbcqSMQesv1tFugDCtKJEvjajWfM
vXaq7zW9JX21FK+9ID9K2acypGPBt7PxCc/gYKPkhncdwTxW0kR+hATDodrbWD2UVQsYgt9FegCW
wPP7eplAm4VALud+2NlMs6ifiXC0DrjE0LO3g+F7snyJsugUy1f0gdC3Ha/Eeg9Xv2dLMTvglNNw
2M5I8Q9GfRtAfvINMsAHC/ybi7t0paNM3rVinniTOat6uJ5RBtDNx9kS8BXtwSjZEiA2+bycd2Yc
44sRXTCJQepsbjW42euUyld+IAJX68uz5MGMmjjiyG1HdFicQBnuJbyfLRCXEL5HpNvMGsznrCH8
yzLvwCJiToBrtkoLD4WRBoSa4q2/yviguto9CrIlN4VVT/gYombTJFGImbu7GoZQbkHj+VmG3FDV
cb6dBkKIKdqZG2EvHqSZ+S3mX/q1YvJZVHeJ4057zNb0v+xEPwD0vpt74Ol9qBWI5fHOKqaCK9Nr
ORHPMCyNo44nZc9OlgV0OEEETnaVBpxAFfGzJumAkGZB6vs9kSTJjhq7R+/Bvk52xNSONs23AAzD
MW7Ym+Gf9uswsHAT71nG3kZU62cwp69jwc6x6rRxPU4Z7nou5IWWPegpY5fS7Op9MiGuCTHU7JwQ
72NRioBAVXZC0kLE5dXJB3onIAd5hHokKm8pCPujlVbnIJ35IN3Qe9CF9drqZyiOhGNYQ74DfHqc
zZd5Nh8M3T7EVJGEcZjGWlR1/uKUXwk519Iash+dCO5ruyPvDvnvtkhjDVdPBJ64S7EQL4iPoYLs
aVxDgdI3EMtsWJMlQc2bsNNZNObmEORYB5X1IZ20QVTaaetMxcxxxeMc5nIbjG24y6u52mFU9oea
YwDZDJNg/OLrHKGLI8ghCBnW+IPTJqfcdr+C2Jj2LggeqBYQ62ptIbOCz5rLrNoqsKpmTvSrmQ3h
PnzUw9I8ZlN4FQiv2I3LCb+AL120pr23TXQTpHR0K91j+GWVZuKzgO9Fwgmr0sQTjAd9DafjGHqs
YUJjqDYXDBHxSdxrcX5KkxLgXJHUPumg5coz0UYl3UD5alLVRPJ+1ivrUDBfMCzCiQj3G+D66Lda
YzzMLUxkC6MmG//XCEDk1YyVXTPGo9CRAOX5ML30z1rDOtbmbfBAY+WaMWy1M4bgQxcCn0YWnvoY
Z2xohps6HDk9p3mwbj3+aEtL7xRWt9T6GY0OQtt0cFetYT1D0EIWXQT2IarqTeDQwC/y4DNVAmgS
6jtVM9QszZn6SuMIq/HfXhUE1KwQvKcSgZzZHyeS/Agxz2zoOX1+MrMMQgEN1diNrG0eyxfMHrtA
WVdS2clR09Gb5VitygzjHm95sE1BZvFq7inz3Id84BULm80558JVTpOoDZjFIh2lHGrmk117XzZf
fVKPynMjDQhMmm6uawze9mS5B2tyH8OY9Y2GIfv/ERpgY2HdRpJVbfuSaAiNgLM+GLYMevsdw7d4
DeIqhLoaSyBWrwPj7KuyrX/MZJKgSE8/aWa+9gxzmgKHCOEbZ71CxytLh0BlsNRHoH0s6S3oo6zx
jgyK292UQZFR492YQCkRLjJsjwKW9bwjOK3+SrNM24Hm8M24p+bt5tpXDV2CrrQPucU4OdC2RFA+
kapGHimIkoewFPfOXPrY0AWBmGNyKlskr0GD47KrslvUrcp3BgIOeidZgbZ6cgK+PVY32AeO5kc1
oNQztAE1mZHdKFSVK73PToC8kBRVhFVFJn5irdB/eNlU+UYs8XFhEp4H6isDKbwxs6z0fUEW7KhO
VpoMvrQd1FXCfTF0LkilppWCpLehKsWsNGh7iKBnk74QPXDaVxFiDESrSQlCnW4HKKm99PBBhKmJ
VDp7aHQwnwuCxuI/wNHd7mJnq8KkWiKeTR+bcQwokgwnK9yw+iVhEm6lbjALDeJnXbtxIk/bR6b2
mUGZXBEiTnQUTRJ25RMm0mGM10PBh525Q7WbxjvTLuN1W3VQhWwYNkS1dMi9Cr/ojAddc9SBSK2V
gwZiDRWk2xTbcdjmWf+GB4z4B5d0hyls/PQY51QTEQ084scmBjhhiITfk9d1BOeQoC6XEj4SaB9s
84QXD2eh6o/wS9GHFtOZ03F9UouOgMTdatUDHAMhia86f+PwU3xaqFq9gRBxOY7YhT1ktljNvoaU
OiedQvYXho2Ak9kboXL50QvfoHg/yAwekT67x3jGJjAJfbFGbzxJuHcBb2gRlLH/3NqiZ9kwiVOH
flqgGUf4HWXM/g1tG8OUZNFBNjlTCBQVpQabCRhzWO6Gmpziun8BcHIeDYg0znICHbrq1krEHczH
JfMHMo3XXoHZuGK0XLFdGnZqRo8XYkxncFr4oidvKnGcxzCMv0FE+GBJk21qxxOlqjaBA17TsWbp
1AHeW6PFTs4u32NVvmdu7qwmohc3Nv/bGpPFfWPGt5No7tuRyE3lldmxHja5gIRGwjR5c/hyGHoa
S4H4vQh4S4d5k3iyrd7cqA6bQdPY60E6z0GUf0w26Ruqemi8GTZPlb2HrnNWDv1r5JE0JJcx8yuJ
1vi6ZQwkor+RLSHYTjwl2z5TO/K15k02wOafvmrBuNtytJfUNgiwb58px7GHTsyRsVvqLjo9KIgM
+4d1MqqUXjY97k6GT6VX1BzlzsPsmdve1e7IoyTFC8lSYzwzlCBGpu6lTzv+Ou6oDSc1QirrkJoa
VwklEMcOMpdxQjCpZddlNId3MA/WfaHgvjjEs4RBv7VpTh+HqbsrMvWiZsiArlWXnNe+Rk/eq4Ym
XmNMjIM879ljRFAUg/WNqmk1TflaVmyDgPy+SXN4dgiDr+Fkr5pzl5nEUcZFzmkZoiyG+13S97c6
WDwE9bI6ukAiUgcDsX2XKvxQpuXS34fwhuiC9GwnRxZwefR+aFxCYEVyUGbLlqnAVWRMyFNSDKNb
El+yDbHifUDQx+BMe6M6oBPZeIE3HAMosePQY9UhM2Zjl8MdUcrqSvswBIbRJN1aTTofBy80N3Wr
PtmsfuLk03ZA7RUeAe+cJBlzgxlIHOlqXYS+KTIZY8ABwL75sx0BxDVaDie7VwRCzCw9UQLNxUm2
Vu7pW+XB2DILi3LCbh87RbM0B+M5usl2CPSXNhoZ22lSMRskB73RUF8FYCuTjO67sO6mvB59DPIw
cRGCTgOBAUxMq73o845T5hTvCVPBgKwMYn3CUxgorMcuq2QiA1ATMWPPAtM3EwfL/0+izmO5cSbN
ok+ECHizJQl6SRQpv0GUHDyQSLgEnn4O1D0zi1ao1CX9KhJIfObec0vq4XUMfEBoERRn4iU7TYd4
xBMM07dr7pxuX+ksRIo2J3c6MZ464jF24Jffq6RNN56z1wbtzo7Tb+RBnw7eoNWgVVexzDCHQW19
F0YGbHODeGXUL1RPPdEJqzYLAOtjKJjn6QCV7jtJml0L13CTAmVf42DHOsN1AxUQ4Z/RodohVy50
hcfutKzDxse/bOPQYHzNle2Xq/7O1JYhN+yFsDcdqL1gWTEU2G/1wk5gdPBbzhZmAg3Di9XZoAmH
NcoTOusOj/fyZOnBmUBOtDASLDzvuMAiNc1ndNCHbOq1DWF/p9yEAU3bz0AIzl/OTmOEmgknoTCh
DqAe6hadn1X758yFwqXagPV+redhH7NsXeYVlT+/wwa19soB2h2UnN/m8Az15lLV88cSzYavAOI0
/so5lWewAwkOumVFbQRrglcLelE4YjDSUE1QhNbo4nGhWQeHdf7G0RdekcNOqx3HaG8VT3ZdkGLF
BN3yZHCN9be4vspMQ8rBEIe6zfr2UHDR2jNKbDBBzuXwlZY0MZOZPHJmYhLV+nsKAZ/OTn3IHkNx
oPTXPBb/VH5Fn3afTvXXvLhQSNHJKaL1F8PFYgc66SYb3DPUfYil0qG+j9Em+ahHwoHElO1iuQSk
ar8okb+10QCyFhtWOg/kg2AFwSQORqdhqS3/OQaoB0sOCJHpX1BMdI8lezAqXq4jK/rHvien6TNv
XnsYlPdYjgKHdgHQEJACrSPCz/iK6mPrO6giBmdG/VLmD7KCekk+Hb4GkusA6+Y8QbxhlQxvcwda
AFMUAaVYPZt4Kd4z7sDKhaU0WN430wxsujpdIYlcHpxiVc+XcgQ0q/d7zWsOk4E6J0i9Y1LDLo/w
Ni+nuNMH6a4kvtsyogffJccJotMXe3yxnurfyXVxmgz1OZq4m0eW99gVGnItQiMm50zY4kW2KdoO
gC40vP4QvZFhNDDNZDHXdSsPJVqo+8TYLf6q+tHDmGTGNNmSmc44av1xFhsgTOFcmTtpOE+jjeIC
xAADUbMGu6KtyEcHs4YIaY0A/0ZA35bqGplRY5Z85689T+lW41QuZxLiY9V+9en0irsIHGJHRecV
5KubFSJxQpZKPG3EyMHJ82PjuZ4D/fj3QbVUx3+fMb5bgiSCm+Fb9daKA4fhw2SM0O8oPJQGiKFN
UGl2udwzBNjHOQa0JGGzT6IITW7NmohTjy/y2jBtdUeP3URpBvsI7wvzyrza19mIud6RKOJKrKnp
35A9hhy48KhQXTTeDYiIv56y4J4NIQ4uLTGOfQoWJsazxv+IiAhY0Ejd4QoU48RGT0NdmwXLXuXv
/3LZzC2/kn/CggrTztH6eS1NVjvRssoptTmUOWwYRdIjTJScgz3JeV9rBRmJLbsLQxkMBkFhvLb7
qmEHncn43GDfqFJ+x4F1fJp6rJJEskff6wyFCcPFzig24aM1I3AOgethVVDsUiW4ay1t0r3G8A+1
CSHnCZF6K1267UHvp+fY7ecLsv546s7dJFxSSqdkj6v7SET8MoRjKFrDjG2QJ5mVBnlpYkpsK51l
s2a38Icg42J1Yk03FuBSvGI4NkXQH1ECuwzVMK+aeg8FmJV2rWCQNpIJkpbxBDVS8R6bitvC8OH+
TA6gHlyxDQIxZAt1AyosZ2++AgLQHLFicPOC2EdhimzHBx8XTU+FP7xBGr1ik4aSIfUMllOH32fS
FSR4RAi+8Tw3JtB0KHy98eaPzUYzzU3HW7BzlAnEjp/998HnwP7vf+vvz1QU8qiNI76K1tn1y27l
7wPQH8nYThxVjEwC/P2ywfANRhS1/U1Hdv/39b+/ClRZHvHupTtXsKk1PXVKuPIQ7xJJSGzBslND
GVDhwvvfz/6+VhrOoVGmt/Ntwm3dtMAnqwf8NvjMjhEc2f989vc1R3TWOhWOt0qtdGfo6RKJNqLL
VdahRvdL0qD9jyT5q+KuWBnBTDiW1xDbkjbBWrfhsXX9Z1Mn9caPl9iCzrBxhjjRzh/HcVVGzv0g
xupOYU7Fdow0OGv1mxcw+Y0DdBtZzQ915IlnCqf+YnIxU6yjYwkq0vxxlMDQKE7MaJHTDlgnu9yC
gpp88AI+t8l0ixO5rCFi5iDejxMjq7Exr8VefQPIp91syD/Suoz9zIwleTHn+sEIhlsnXQCJ1TcK
Pr6Z1DYKYXS29B4VAVIEFLMiFHsPQCkzNnXLzeqUyBG9K1ddUKv3YHYD3ENtTwVnPGAYPxfpnHPD
snTGB7TyAnkRcXo/5AmdK/qzmeiFPk6fkq7YKEjWM4PpsGOasCPeBgZMGxJlDW6osa6tPlwyh3Vv
O5zGCLtRx8sWxmOUrJN7ORKZxbTN3nlV82v01r3fwtI1wIgFsIByo6CEGGDWpVMMnQnw7lBV4WzI
t5RVk9Kyoy60faAatv0AL/XZpXJvttRi7y3ZudsILP/x70MyZHjObePaFvpDsi/loi6N3K9aH+Lz
ZI4/ucCClNTmE2bELzxTtwr9x7rLOoOM1gtute+Z9VooLGuvlfSpcfVmDEsnpeFbNFCgrZvZv0sy
MidGCNkwCjYtCrxOa24dJtI5T7SNU6DadlqgOTi9ttIl5KdQztryywfHHG7aaN4t/5ut/FlisJzs
35Jl815UyU6guWbQjM1paGi7zSmhbrFpaAg+Xqt+fGw1rtnRgrSn0H4VvliZEbF6cOExpecOIDZM
+R06Ag5xPUwEoyCQwQz+bRJculOgqWAvJu+d6VYkBYJkWWmXNjeNHZUxe/dKInYicijfQY1CYpo+
DLpSB9dk0srEAwZGbuNz52opPfNsGdM5GKpr52E7I9dmEMzZ8nbhQBc8T5Q4wNTNqAYLyX+QUJQ6
NL2BAnGw+VBV4vj3x/98DYWdTloZX4QJA2excX/ixgfG3t70qMB91VNHes3wa+tAYYM0P1ZIi3aq
t85ZU+7wIG/6GvPfWd+XUx2TWJoJnB7ZGtQXMWTiUkvRhV1CMd2U2b9ZpnziNy+ZQIuSt7O/9Qvj
aEuSBo3mWiIVdtwWVycubLNIvpLE94DtwZ0jxCVxmJ/khX5JveRODESmThRRSTV8C3T86EyBxgl9
pqXP7mIv+HXgp2wgxtw8HqBDpn2jy+eXc2zwRHAx3KFeI/tzV24P4hDz+Wqe8avhJj07BXBsIiIA
XPm2cQoWtrjAx7hCTeWde7tB4Op7Kfc1poO05s4wSXQpaw9O0jAHm2qY3rXCG55JNdiUDNLDomSL
NQHUPv7/Y8vvynTXNSZ1c7HodC1etp4ejPwjdmTzsOmdxHwcPIlsNnCeGRz2rFC6YT0O6hP9UrWN
kio4ZskDck/2JWhFt6Ju0h3n1I4UiXu3BM86kYyKeCreDjrjOxawBocDp2aAmYLq03FJ9Yig2TlR
d0nsTDuMlnYgtssg42o+VAguuR9x3lUsZM+9x9oMnMsxm9KTw4Rfo9Y5GPmRpkc/mALELLMngphE
MKxBbbjbCLIj83tytQ3jZ8Kjd/QyX4QI+3gKQAzqqj5jZKKxjgXoyCObnkzXUSx1ATYYQSVBUsZE
fKX/I4TP5rMvID2wICxhwqxpr95db9jWLr6cZCz9R0JLd9IiCcDSSEXPRuezC8Qz6Pk9iyGqNstZ
++OBWu2cYI7EK19spkk8Ex8WrdNE/1ZORbkKJ/smc/OC/uaoBD3hzE3v6ywj2ql/G3R65fGIAmRN
qc+dAe+3zw+uJ5BdM1SY503izT+VM96ky4HdROTnGeN3ObzHZfTjjtpLYk0M+wWuxqr8jiC/BKUV
hNFcfpQhYeCPRQz2pGEVGrAZsat/AIvY/47MbHzcTgBpXcs76mmx7gLJgCC6n8B/7HwJHATURbR4
jlq33A+lOkNyYDnDhgpDv3VOu/qw8IZlw89DFGCy+iBNNKcjzz4rrXrgpKiz+QYM6I5lyQrmJ62P
92kjgNNjbZeB2Y4CqAcuxvehZKQjY6YO7YYMkAjfTEK6iPVZl/qGLJ1uTQyCTUZOu216YKZ96rms
xreiccCRx9NrS6KKFo03SCZvtXSZMkFoJC/Md4NH9jH1BjY4Udfdw4BSAg4GmTRF8EKO28UN2u0S
yhnU0aPu5lcaKMl8heFSwRreq4/KIwrIiTTIzWV8lexVJKOKwDxL/yNq1CMHV0E+l4uvZMVsCuce
KTiddNq1Hj+ObNFCr3RaeHD0tTLWsB3ZRxLUQrtvdlBmjzPbcBwF1WfmFs9uE5xtM7mxGuJlvaM+
fZgL5zSMGfX/ANPMXZUusRGxh+jCLuebVUFsJvIAlV97qqB5p471j3AqVmU9SMfBhy2mWGprqAb4
haiVG1ruUqCCW1xYjWJp2bFrZrmR6tu8JmDccLd5ZwBG6adx7cl477szO057YEPQzfjGUADDcmpY
MMDVTJzqbXRuhEt/NCk/ra4XrjjhW1YmP71c99YtaAZc+D8DcQsAebiiMBtdKj//rGEQ8xN7m04g
8AjgstAHVu4i5ADaW9cPRFRduOWYu4xLgDsoAv5VH+mY8TyN+51t9m9d7n5VqnJDq5lwCnfcS4po
IjyKTLUKLzlOk7UriNDcOQD0V9Ckl9nUtQJ4UUgD5cXkf4mcBfGIrwGJ4EcqUF4mEb1kzhhrql2E
q+IcIwvc5kvAIPvGtWB6EVpkUHux95sHNNZ6v4WS8JAyhWpayziC59tOKY6+oO6jnWarDxsZ7RGj
375W9qlibApyvsn2VozWOFLqCxvBQzQezMi7TV713ZsFy4yufOvgerKhKFfSxF5vJvgmW6xplFmX
oJ/lOga2IWEFGYQuI3af9wZVbDILvjvjWa7DbYCOQTaQ+RyYDEmnwd3HzNtWqUKryfNk5q57T3X5
trxJtRyrtU90FiGHYUm2eTj75hlZUGS8Oy1vVoa1RzNePJuICFa044LypSFTK2wf1covTlapIWxQ
Y3M0iMv9O1Zkxu6/y6NXpoA94BGSgCrnZza/QCf98uz+5zrnDFDaypiyB67qMymVybbIBxLWL66J
unXKWzAOJh4cNz66sfmrO4+OQg8gZUyU2CWYvStZ0zTFkfao1z7XUwV/P2/2QG4vZTs92CZ4NEsi
iWC60ywA+TFm7oWKJQvFEO8N09h2WvnkC21XtNo/jzyvlQCQ4fXuVcEYDognnKKEo59rSeTqrZ7z
jylIvtmpMyIIzu3Co/jEn9ut3ZdhaTjsdUsEUoAQh0aCQj+jeikoPiE5N1SeLGGBCxlNHCqdPBd9
jO4zh6ultNlqYTjCDcssejt0nEQVSYgV1JfVCOzm7MdLVUcYVJm9aJawT3mk73D28fY0HDxeHd3y
pHzoUrRkbB9Ab/n8930DPcls2PPGH0ilKURmbEzDAWFcOmDPtXNugeXpHrqEpzTtjauwooknDUfc
em6pAcdu2ik2JW5CgI8m/BhyfPKUmfpR5vLe6YZHrBk72YOGHo2j4h6JJV6dwCfUbhjLp3nk8Qw4
8Zc5wgshfb+UPD8iAeGKJe7fpHnhWPIappRmAA3Zk+QsgVQCWHrmZCgnfs3Ap6KTuTqBzZsy9yN1
m7exlB/D2M5U1bxAeYSdJLGIIJDRY8OUL8m8nyJJsm3Hxpx51YeFsmRF4sCzamnfh4AAiLrYMvXZ
Jy4/HRHDVY33ide8erLY9hobrIzxaeB3R5htKNL1nhrvOx1UtPVKeRIyu3aSADr4Dl7NimqIebb2
QlwbhnKM+AxahWpLPLoMo6j6tEE3UOK1YdaYl6anesJt91TTjzeQakL4EM+jVu2NYvrgFh32OKmm
SX+UVdpQ1wVfQcq6zOtxusz3hcVvLKou2mukzi5qbi9B7JdtXVs8VL4Ma02sbbtGEGFjo9liVNob
7YiCwWCCQrYM0VSgnXX/S84RljVceC1jIZNIiXWWqd+0z54LQBroosXDVKaf7B0uZdEf42p6w9YY
MmVkdOSlzwMHHZvt8R7oEG8TlvPEOqMI+akCF3H/ibB3SrWIl67Md8HkA5EAuCVV82zmuLabftr1
CAI3zlx8myyn0QmIvYWt2W6DNytKPvy4/HRgXY6CuivB5awYCs3o0js32S0vpSGn2xQTPORHwQFS
0Kazl0XEFD/bAQ9PitCapBiQx9z7dPgWIi4mbi9s21s0fMixySiax5ydDWo83rlty6SzRrHXsMI1
YsoV3OfW4D0K1zp2VscIbVyLxgR3ORwi1Z0z5s9r229uf3fhMHO1mxlTf9187RBckkR5Gus+7Bzj
rQkK7UEimmw0EL25C9IreW6zAEIQ+z9yDsjXjeoTwdWcrACCcHEzKGshWzozSwb48L+YP05TNg2s
aWPa/U4hy8JoriryX/TmQ7aOxf531Na6cw/ucNy0Snt3iTJce052VnGuYxrzJgb+zXREFT0d28xv
0UIav+RtEodbJOZ6JnPl9PchrXqmIj1TLFRECSMCYiTIWBzWnfJR4dc+6N/JxAXaiGptS/MeCShY
efJFT+5gkOEwROmpKWt8rQt6RmrNkZqLi+fv078JFO6rFYU0bjBQpoRuZkc46DS2elcdCrPR95GT
xmenc7RTTG7secioRIxYHCgitZ0zqSVvlXMqaILgSMEJ0WVgajJzJh+YoWN18tCy/E3JOm5v1l98
+PujGfvsfMYoDd0+85Euut4Rww3P6DGD0dIikc/+YDhDpFDbkcE6Ll8zJcj+/3z693fszPKIqaOg
owZZ6yQVcWH1Zagteui/D6LErrIC3P/fP6cOkYLAHYrMUid/UbokHU1UC9lzGoL8lCYZj4+/T7uy
uPJ4xg3ooOJH+4N4/28KF8OEL8rykkUYjXzTv6OelAqQm+lZ2NoGcQ3ASWoq0UKvi/+VgJjv/z6I
TkWQCxyy1KfxRRCtJRXQx+kvoT23r5ZkndH3h6or6hM3KcWt9CsCUPkj9eSZeAbz0HajdlrCkK3Y
z+4DCYZhdqYsDLLAOSsD7LzZyLM3jxfRdZ8Tq3nT7+sj3qXslsCKbcwEb0I71VvUzESo5sQD9vqL
biMaDP6h4myRKrI+Agyw0zs9OHrLu1vo2tMEvqUcdWxhNnzNfrnKp+0szeo9s8od0hvvI0iEufY7
/8vyVYI60mMoZZf4+OttMzRA7zFowaQ2NioxY3oS78UwZh2VIF28F0eMKcGuhWm1hHy2Humq1roB
sBxOsrK3veD9NdWyMyt0cRzngFro71PX8RdgRkFsWgTs6//+irH8PQ99z2qkIOfunL/0oIu3nvqI
IyJf4tY3EK6M+64XBuGfaBiSXlrh39tMViz7nnqhFNZ5sPK4+O20iQ+TYuObuYjDRISSxUKyAm7o
UsazZHLC5JhZmItQMdSA+QITJY51bBuU+6lc6qf8KK0UejE8CFzSb87Qj3uR5F9xzKxtksPG8dF+
YI1ZWg/COqa2CFmtjffG9GAVUAIiCUk88rLgGFNeQpGjcc7SKx7PMCmCaeem+bT2qmoN1JkodYbE
K8eindKr7Hf2072VNtUe1tkdb7m+r7hxEiHQ4ZhFtzWVM24C6lzCaS9eYPOiSF4ADzki/qcTszIQ
PwaN3qinRMqJiNLRjc7EfXLre728r80lltcvyQ0xmakZnOAimuO7mXXYyau7VdPM7bGNAYLSNB+0
2FxNEEUZ4bgeTtL41cvr6HWc6jfdZJEF/bfD2qTNe1bjxBWIJS0lk+5u9HcxoQK3vEPCVlIArBBS
7j1e7UenRC2gN81Fi9S7yF7HsqmPY+MEj1jSvoNW5EeNSqYWNJsIesWg6kcjZhbQ6DLeod3Ujw7T
Bt1lMFsqEYQOMREMFWeykQLyfwiUfmBcfAf9DXtJrPZyNBA52yRONngy4DOnryqtHnPlfiwm7VSx
BLQyhey9MK+U5MTuuamz1VU37KByqZWBoDyID0aZf/b05hvlktpQdovrXjjiLgWjx5Fki/0csyWM
JK1cM6cfVqmuc+TYd303+gfD5pumsvROtmdANp++PdIXX/tUnw9tI8OCsMY11rXumV7FPJk+UhNm
cN1zwAMaXMPT5JsfcgFfIF7srmXA37bt+alcPqDLO5jA6xkWwvFsEz17QW9G+AOmy9hq7ix/1I6s
mjWovpIgNRmkD4x8LtBbomvgXkjdnE5Kw5VejEW6dSB4IIlF5Dx1rrZjNcNRY02fObi2lSgjd9fa
uCtHod58N8JpzlWDDl9AAF+WA72/IN908dXOClTMjrhi49du27c4rfkOzdXXBUOAM1OEUJlttyBL
WRELJDcjF+5Tadn3QEj8A00rSE1YZbplf3WZ9TWx6sFnoC5ZPbfnvJ9uTZEHp56OHTWteyhy84U+
JAYQZo47gJvTI/6Q1yYfgIqQUcLZ6zLCmuI8dEaMGIbuZ9eAEumPUMCz8i1YwrByly6RdMmnaNYe
64ZNcTzlHccjSx/op2c9QQoQtIH+xD7x20Tqy3WClzINtkMaj+96mpyxx7V3JASUU24x+NQIT0Tt
LUsneow0Yz61LqcESOTOV9Pb3AZ34FqzEycFCR+kvAUu/AWlN+3FcOkZHGnboVal7G51qb/UuhnO
QicDrpipTkHPr+k/mNLMKP0oG9N7xAAr37QsYIGLhChJjr0crqi4fvo2k+faxx2nVVO+0k+Y27PN
4JcZ6YM+/By7rXADT9otreYHYmSgWBvEFMwcj2Tj4TLVcZ7zLIUBp3wiHBabhN9I76y33BJ1TpPV
1Fzn4+B+OZObLykT75aa8nWB5fjitwNtU4crXUYfmiDyco4RU+YmOxNLZ0SQBOhBGoaZ2rT45ktk
nmgN2K/Xw3nKrAepQD9Upt7sAhHs2dLnL6brfWSSRlml7t3I7pLfuWflNtj5vkq/sxgOyNB+0W3E
IcjXepvEr1ktIR915DojqcufGujjuM2ZUHjecN/w9uzpD/Udmw5iA9gD3OfOYfbr6KVyXZ6xMcJf
uxPuaw2ZENpOW6/RyGJ66HN1JXtbhjTAhIgiBlvZ4A2nngkVema2Y5bHGLZIsSgj00/452xEbyNL
Ez2cy2RdlX20Be2EaZaW6iGo3XOZYN/UTM/EY6XMsy/x8nc+1hU/wS/fObG9EhLlveaz0HGAK6+6
ln86JgOoOMU38Wr6yXRsayvH/hsEWAr9TqX3DgORZJTUqPF0j8LR3Xq0llvGIseS2xx5ueUxDVCs
QABUoAXvwmx2eabod3mtxcfYiaEsG3W5zx0N4gWgi0Hr/LOLZHE1VGMZChJfWvwxjK+tdN+JLAi9
ZXIn0Q8RAExpbBFOY6ROH7bDaFzGaqcZldz8fZCT+aDrdbIl+yQZa3A6HL7+Vy9649WNKxolH6yI
03+12XQsZlaFAIyTcKrucEfUh9no3e/BrWH/ZRvsEeX57/019UBsMOqvqANs5rUjcy4PYtfExJw8
EYNbyXlB1PNMuovjEXJT4ulYl5n2WoKp3EVtuktrC9V5TKqBF+nDFhlbvqEGsUKviD6b9ikGUrNH
dMw/Cp7PpjHsX505ztEym2KDCNeaPoSythj97trBSc4myNWw7AW3oV7t+xl8mYS0n7dFTt0ogk3j
sHhFC6yh4Kv2dm5C1RIsUEj3ZBVtejfsL7ekMqACOWOwq7ws4+DFu9GbwysBYOazx7Acf4g9QiPa
/D1G7MDmuWdr2prZPC5jZYkrAijUhTJ3jnqPdhPynBmODdkCTiKsHZHtoBUdJkwawT7bOZ1Q4lbj
Ux5hFpfW6LwFWfFYehlh2WNlhXVTN0RKshnNMHwQV/2PHSbp2Km/cSFRCMvUSHnsdhM23I1Xp5Lw
K7wWQXUzC0wofea6Tz13LjN8lKWlMYUpEVB3QY+AThGbo1ERsMI1HgLIaUctJ3RjefvMrIVD0E/s
Aulse3eVQiz5x7boVsHyiud/QErdsAGyvbf5BzFAT6551E0rm03DBje3BSx9gkJiqfaYV31wcTgM
et9tT4k+fIx5+jh0frvk0ZTnucNqBtwf23mloQtt7XjlsGTdWtFrl/UKZxodZjYFF528JrbXEKuR
EuztiNCmfDTk3kcgi7kcLSugE2wvGJK8iAdxky8/akSPr3zvyEaw3bW+eep6XyA3La/zSPwm8D0C
60eyh0YpaZSxk2ddFF/VTExdnZG0KXwGHUwn9gFm/pSHDaqLJn6PogXyasJgnohucxm8w7oeLl4b
ACbKxCFhrkZ1re9JVkXEC9CDqyZH4AQYamNHhdw4aacO7Ky1R9D+0VYDRdEan7XQxa9pivc8al4R
fGu3sbGfEoRiP9ZYAosmrKtknH9H5shXEGXuS65j3HfKqb8vshQkFC/aCv+4sTOY6VwTf6ZYb+v0
2y0e4ybvf4YZ5/64PJPbNrhqLfXK2Ej/pGfC3ZIMC2vQLn+5aeU5sDKAEJWHvVzhFZ/rLDnkVXbB
Lba1es+7WJ3/7jJkwl7pWHBH4vzisBfOiinaSKqnEyWEQ9wWgM4SNQDV8WhfLPeS8VB6H5sqZ9PM
hJLqlYVEYKO0pXocjECwkUVUm+XFeuDF3w4j7wJVoH1xWPqyR2oNrhfzx2X5t+kGhBd0ziTvkm4Q
m8Z8rLXkdR5Ah9UShn7bld8lE3L4EiQVNVYZr9OmXOK7akUR1cOlGCPnjWgnwpkDm5GyV08n6Ytf
clKdsPbAqfls/9hFmZfEh76Nt2vbTtIM/566QuWhBkbZzTpOH//IkOIdJU+OkTxFxdJpRwp4iAFm
9Uq4UsaJj42sako9rEjzkFPlHQ0LkDvLSZJtJ3XNsCRt/g5kt9Yf/NZJ4ZVDoxhgIW6QUVIpVRxt
ov6ZC6ltauhYKQfu0KnhOOs4ckTTP0QRh4+IeVgkc/ZCQzScZYDtqsI0CgUE4PvcPZkC4h9qOaY5
OSIdxgYoXh2kv6aaITQkGYbWYcvYDPNrlaK8s5FlkRdvHBzdOtNSEagXfOQ9TQW1LXELJtkHNtcK
ma/EMjKQoagr0h14neouufojqzpsOvJQB8+tA+2ZKcK40efauEaJk56mRdpvGGZ91/0rRwAYURaQ
ym7ZK+wSAIOc8aktHQpPrZbPtUhOvl57yGDRDGu+IvmyMqpLvC4xjCKf56lkBzs3H71LVM8P2sQK
rUZNksm+uKXT4LP9TK5pILs70EXPxJkCuzT7K7urEW8EUpk41+YdLrBXP9eqC68MOVULKnIiZsMj
2InLjfUE64RD3zpuqPwDGvAan57A9tUhLYpw5y2v6FqLXefeiMHT89TOzr7BHqpzxTKrcO2bO7aL
pSvdZQZ+BuEEat0nkXvM6zyC1uBqB5M55WpQ8NXGNn6ftCnCcq1OU2KpS8VPyDF9IjQiZiEmJHm2
pz4MhNm+N841gkX0mFasN1olv72xik9tRXPGcCAhbuJVmCbqBF+KvVGRK1zoFJJ9/iXzLDpFacIE
J6Nwrkpkhy2yvzXcN+g1PZh7z9R/m0zXrzlBRiihHzxb889lTY6fi+8XhkSJ+be+zn3zk3VcEXg4
SmLNY2aURLO79mRxsTMcKfMZ+bluIFzH67hF/nvULbPembpk1VPfC80mJwc+U2hmap8xnIS8eatr
9mqxJ1OizhAROIa4+uaiMe8gy7ds6rEns9Vq83viUn57kprDyBqGDYsPHCYV95FQ6LmGROkkiOk/
2AV7UlfHxxHlWdSKaGuV0z7zYpifAY9h4SlvryMGJojCkI+djx65NppqPcezWDcmDeSoY65H1UQ0
sGopN7Ny3pAtwTtDTZBF6RUC2E3oth/aOUrMeQAHkyttCyty13Y25LGKmpbwQNQUwE2HWOAeR/C2
mXq3WNPZRXwT8/rSI4sWRmGF9+eBNQOeU8TpaJ7TU80z9eCKx7wRxo7bA3VF3XCnzO1PwVBuY1tG
F0b5eYhTe1uneR42pn1XZw6goph8E5edWYOWEF3qOiG4ZzNy0NZdvbdyXisLnwvOLBArvfkVKCVQ
Ss4vllYgOA+YEvYaigBcDQ0rUNvZsB5E652YkP+qj6Imdhvb1sGty4tetqCiNW8njEMHd8kaPRHG
GlrCej735Ww/Dq3cTnlC7+9NG9h8yTl2olunzOYQ9MW9Iq6OEB+M/3XnJwfmLTgecJiv+qmJHmYR
Oyh9U4hfPTIvCrN17Se/UUT2IlO6DhmKS8i90Hq2Ybl+ZnJghp1vuCs7JXZi6MXWqdiATa5vbg3L
8teFyHGgacxBEDsyF1MlAUMfdDNNGBAENk7nUeBDJSkOQAHCfhqAkjLhqJY+jsf2CCKezKxBDzsU
kEbfGngJrY9GaeDkFe+lBdD3YBvVP9uphzu82f1dLmprzZoLT5tuD+cUCc5Z5em9peS0//tTUO8q
hG+nyKPhhxmHy2mJPmVj3aMBVl17GOfM593Ckx600bTt8kYu3xqFnkuicww6cDMJmwlrkMArBd16
Lv30YgKg2tr+zPodHOq9lcYkQseT3IN9e0hM/zUN/OKuN4N77Eri7IJTY6Zk2KHp2nRfTXFnJv9G
bpbHbrRv6HUelJqeAa4R1gy+jGS7ZWLyIso5f6pyLbmQJh26ZpGfRdLe5qJQj6RP9H6enPLpz1KY
gURz6W/VFIRtFdhXexhPvkTLPWXzoalAC0SslPeAcWlEkjS0Wh6ZOS4srZP4Usbm43/YO4/lyLF1
O7/KjTMWWvDYiJAmmYn0hkyaLHKCYNHAe2DDPP39wO4T1d3SOdLVWINmsJo+M4H9m7W+VSiuc7Br
Z87scEzufm5yTGIHv3ql7eKklOtJC0ELq+lqMkSyTQw0Pl2reONId6Jr9nutMvvGwxWvDQ5oQull
tk4NNJ6uPRoHe9ROiTqIg0GKVqjBAUNKE0YYzrVQRYRGZLICcR9NVEMXmozIzMr6k/0nyOCicTxN
RmDyY9LJa99aQw/HPFqDnWNTWbYlUy36f1mBpihLDN9RL7T7UGHBzLN5cmW5xtsPErS+pmm/SfzG
wNDmESRebsgh6bzcQS3UalD8unQ8ZgqburK3y/VglVdI6Npat13f67gVowNVd5HL6C2C/Dm2ZAfE
Ir06xeSFEuufFfs/w0ltzkbdQTlI5SmW9GNxFJwio/gRMK3g50a1J424h7mq40sFZxVZer9OJq0h
1oATNod0eaeahXpSHNYikwpXllWPBYSvDdM1JKhm2fn9eKBLJ6s4N9E3Sba6KetML82dI3tndaMk
2KWdfMBHhU6ZxGkcn+Sts00CLQYxkWUyoDLwym9hpW2MrK0OhJ7SPFi2sjJdCqFCGCCxcMt5LTvR
RWG05YGR+xkugLrRFKy4oU+QjC+w3KfRLMKmQTkUIzhWWVn7uke5R4zqGnVejADJxjlfd7saKNax
iuR4nKj+2G3NC3gd9bKe2cuxFtmaw838EV+juss9xaTRylrXBIBKXVmMNLMh0yLkUmwMch71/cgk
JClIcBxjlz4aLSm1FV7ARsOo2UCYJAaq1lZ0xE9loqTENI7uOoqfBtE2l0YjSMAKQATLjsU59G6G
oww86uQpr1AR2i2+c7TTq3owkJDnaeNNltPjFM7VzTSmz51vvoPHYxeLQ0eQgsoojrW1mmXHvOVu
F9aasesQIKMcitL7Tq2fJ619SQ2aHrYjIs72Q2zvGtH7L25PsogT19HZLUlaKAPtoqMEQ3Rnma82
oT1IDvgA+JSMNdBozIBpgpa77mKi6heRU9/rwofomVWRl5O7wGGjtdPBmd8kURXvLF1g+m5eEg7x
rZgS9QzDcjo7LKh0GfibCJVUuWgmDoNhIr8CMlV4tLPsSeLfAylaREfDNdKDtO7ZKoLpnd+wDzF/
f4+daIB+YWZV9KrTESQTcSSXPtwD0W2Fw5kXSvTBmY1WOaycbhul1b2bBfxlbfmlBjJcEf3bA7QA
BBtaCp7JBhKKbyXDCWPziq1t8aiWrFCK9CtzpxGybi1ww2S8zKgfuYAqgFtwWNFDKcUiqqlTh3rY
uUmj3ekORLz5W/nZmrFveuDcf7Wj6r0m/XBdkX7DSM0XnrW0dEU5yc6JYIeSpku3vpK+0uwJVrYO
SSOCjaVNNxApwTGb8nPGuHE7NZgxtPmNg/R5xeapIG7Eig/fbxzV/eirQGW34fd7FvTTtuYRCoQc
9vwaBK9NK0Jclm2YoRpIylsZ+eAeFXKaG8Vcl0PkgDVhD9abtJ5ZgAS2vibjRQwuOx6fGZPfgLAI
OnxpiJwPKblXvCybjd0VP2M1fkUVwuyDYZ6MrGFFJDsRD71YTTaTz4gdVphX1dIeLLbi1iptDSLO
JgAvsKPjCO9mFSjYdlE+LOYizjbNtxDkZp+mz2VvuoT6oNY0e4zpFUon1cazO7QW8ztuP5D0DQyQ
bd9Xa8v0+ql7j5sa+1KxqQL8olaXPTN8RzVSIAPI4JUvahcFlToh1FGOfuqAwQAfuCyDTTmASaG3
2Oqaw8oxsPdNSJFfJjw6hfqe+nRncb9QWQnRT3ZHEi+SVYkPZmL9GaooJP2BTBkTgp2lKPhMX5RE
zTadaq8rQ9TcQxC1RQZBJMOkn8tInhrfgBScPptGzXWt9y+VwB1bmvi7kalQxBJzwh355yiQuScp
cwR+Uh+YLxXa8QWat3IxudpDjUYGiquzb0fthVeR5fHrbUir/IyamgWoXb36EvEu9wG40uUBiU9J
rNW7FURPaSwGz9kRTFcvM8kTEtqPZp+D9TWBM/mWTfHhb4vCefVdE5dyGT4qjvrI3AmLdAM9I0CJ
0hFvq8Dn5BT38fYMgKwJQT/YtCtgT2b9p+WFzDSQKJ3z2VzUOjWsiSpYjHVPhcktLkoBBpmdoInJ
Wegq4T6KMJQBjFpWCPOFb6FXgpHhC/aOWdAf2vAuAa/aubfRxcAUYCNedDZV56BcY2joV5O+djmZ
2FiCKQEb5Dy7kwIYInpGrj4tzNG8A2R2h4VkA+zmhzvmhyZBGqum7VNVOq8g6ZdVq4ilcFhUG4K+
rEN/S7if0uDejSOMziBIWNPhOEZZ/aYpHbeBqV/1STUhgsE/H2nk5tQoeYBXDUJFceiSFax/YBhD
DThnJ7OJOHJ/uqSpz0tC7Ze5lhDrZLYbotCf6owqMz9MekQ2bmFwws8A94DIwrG8tyyEFUVW7pQO
JRU8gsUEMxjkTwszjMmz3qCwp855zO0txI23QRvw67RMqkX10hUaqiJE8EbX+15Ro1dT9fSxVfyb
nZY33Y9e6jy++nOaH7Y8tpIBKICWjWpspasUGAV9CaAD5Uef6l+zGkVL34kDVNd97yzLODiNACe3
LZJ0YzABzjaBVzT2SbeTYhsX6n7og/c0Md6aDHNQEsRHQtTOeW8/YIhFkZL1N0QzWxbGzzIgCBU+
rcDzLxLqKad0aKkquB6CqKcBmEhfY/TT592pDVUofhlaEa8aspHHgbazzn11MczOOprtW9M6AQAG
bV8l4onEYEyU+EW0qVlS7TjLEMH7epiqF7bn15pIySQhuDQXiPICxyIsgELWnOXpLqaLBiASC2w0
ptVXXRZvo9tv7IqOYNTUm8OEBW2ZOrVbqFL+NuC2SLpnsgi1YNlOsJEyyDym++W0MQM8DRR/N6CD
GlgTRHFzNKpwbVmgagJT3GFzC5ZaBhO7hZvih3WApiV5SupGLAkcTcG6N8fRostxDV1F4nvJY/0U
Rizuk0jfihj8WREgrkOiYXpugJ8kwmiEmLB8bQlVrhp9INO0vmQA4dwiYu/CgMzzr4HdjtusjB4J
voUH66AkdKuRJwKEMnY8i4m6k4BscOq+3igWeoeMubPXWsWbE1pM0kh6ei4dh71FDOdqsmj+nHuR
oVVPO6zP5Dq/01HSnVmxl5co/wKdu6gyfvYDMSF2t4aEJ1eZ22QbUWUrGSG7k4KlNUMC6lLXG4rY
uceS6w2tTgyETNKj6c9Yuql4bFJOiSH8bEZl2JsNB78a4g3EVzvH7aHmdlv+0PRCXje2Fcm9mRiC
NUJYr8yyB90Q1X2jRsxC6tYTIUtzJX9rrTu1UPrbHDedWswbsRt+drDn4p5JRWfMJcUnkVLMeMHA
GqQvRez63IalMNDPijsuUU1VtVArG9Wk0R2MQH9MNfcKLYwnhNEg6DTr6KuNWGvlmK54YAYYw+pQ
7L73lZqmPcdNiImOHTYLA10DOWq3JB1WvvYJ1J0tdDHOK+EFo9dJ0I4nj72KdrqvxVNp3YnSfGFc
53vZxGMZ6FT/E0EF2phciPPFCqLgj580mNMxg0Ta1mbiFZ/kCHlUbrGaeUbCXHXDsOCkeE8qnifm
ZeckTyoa/TwGZ+xJm4KLecST6lLgx5n/XJDtgbCyvhe+fsU5g7jbhsdi9RfWkS9JnY5w4kGDVcGH
DBg4ipEXa4snoeo+J3dRVxCZlEadPIstKMESZMYSZ0dsW/YTKRIXxaDdx4S4FLLcBRMOJ8Zl5L7N
b77fm1D84OhUXmLTISF6djTGs92SmrfeF1WCkO37XUCAvPvrQ9/viW8X5PcbqrChnHUdMdxPf4Z/
fr+X99of733/v7/983/3Kb/+3/cno7HI97++7G//j/QfGDpTTq7k5ONpmMVrv95Egf7nf35/4Pv/
JX/9wK/PS6J6dgzP3yb7fvfXh/79t/3bj//bl/0Xv+33r/enr/n1i8cOsYy//36/fuLv//NvP/LX
1/z6Y//lp/z+Hb4/8V9+zt/+/l/f9fsDIrIaLw2bD+xpn4M7+N5oRV6PJHRbZwPbwAz+Oykgy9io
byKti3U3jvWy1W2d0EPv+yX2/caqgRNM88B/zD6YiQ3bNmu2vVH0+zZ94/IqsGeCWtETd9j7Hd7j
Squ8ajCeUzrUfd6ExrrvlCtEjs9STOG6KSiSuomp0cA+fBk1yBDdOufm58Lxi8pi/+tNlMp+OYkQ
w4GabEo0W9uG8QzVboHwFvJJ56ab1EjXQoXeAv7Qp8RyzrWePCiDMa4tkmJJWMvtTVfX5ib9MZiO
ubVCdRVKPd2g3T/JqKv2fZ/cu7jRQXCgsjNnG7uaZ/k2ygAFDNoPjoBsnccKks8mAGD5fa+z52Eq
CJA6Y6GBEXNvYj3aMQeiccXNrsxvrNDvWFLaGRNav937032ghAYgN/R56uv3xTNZ1h8XKJwmZi6q
gm+pBi5FqYDNcZqtkCg7CMn6ftfQoBhYuKAJAv4ZlT4WYUdFNUgAPKeCLskywuY4klbEOv+ZdTDD
zgTZBTgWt6TFEiWaMhVKfZ8BcxleIqNF4pTEaz+36kXE9KrUSNNVnieMIUuG9XddB3urLXFHyHgD
14Znr8tmKhOlLHAWjkR5zLR+H3LXpT8gfEWZ4rcKZc3chRwjejlPUxKI6Ke+67qNTNsMY88uUYnw
JNpo0UaTeewPdhlhCXED+qPs0ANc3Sdz6eeAXFmhAmZtotGfcQbnGVJVQGGsT8Phsc0KtIOK3i+J
pDhpL74M3ix8yMjzxbsTpMvULBvon7yCS98Sq1IPM5SW8sKLUZLNqO2SureOptY9B8Ns8mROvRPG
8DXgpuLB+RKIlFkjxnvfimkelPBnKs0nbYhfGfm+4mOh6WbTkPQtw3hoootRrbjjwp1hwRAtgxbF
UKNpdwbZJZodbUtVXm1tvE328BGqxS0G6xlLDte5LAER+lxB6dbTaUsAMKLOXN6SLD7GSX4upuqR
ubtxBGJwCjq5QnUVrzKd7b4a56iU0BQDkAEywuAq3jWHNA9Cz8atShCoRm4OMd9Rbr3rPXAuKWiN
6eAOTr5G1TWCBxjYTVm92PdJQo8VjIVnCPfsA8pcVAWtV6zfbMVPiazH56MYAxpueU9jgVVFL3dq
oj/1ioZSpcnvLHyRVeh8+gwfkzIdyQwfDS/q+y2pmBXKiB58S2Y91OQ5bEqdu0pPiLGd3dc9tavs
8Dqxgt/idsPN6beeUhtvCnA9Jm5XO64vWi/Dh/iTIJ2brsS4AWXzIExQp36ClgbTWkIJIMWTNUYt
T777WRhQrqonxDz7RNVuhU79i+vkDRwrCQiVfIlVLm8bwSe4B0TpLmZAYmAQ40P+ckAkMWU6x5Qt
837I9mywFUtVBM9jq6teo4abxkIZC5KIwForXOtNwxJtjncPfHPPIOeYtMWHQbURMuG1zJVOLYJn
Zt+qFlPKjpszxteNVfKMY1OdoM0vI8LiChkBcAvu7KQFNDMegvI94wZE+txIuG3b77MBlXsQDWc7
YiQvqKk85hgrsx5ChuRDxMDEIHkBTNg4neKSitoBVVQO/CaBUSxTXCBQUZKXkadkmSK3EJp61kr3
WNbZuiDrZHTpULgogo2uNGg+k0tjj/aSHufsWrkCREGaSzJaefWlPWsX+VMVZrrTpHNLxvA+DN9s
O7owgFk0VNMIJL2ehB8tzIHrDLuiM3d+pN/HfmhQOIhLmpM2ENbmcmjKC9XW3sW/TaudP1Xj8DrA
wUXXbe4TRPiQtYgs1KJboPhLs2UArDbNua1jr1Db9zpkc9LyAqHqAyTdaCm0GdEejXG4NVVm71sX
nAk73hRgIpNX8EVYNjP9bZr8fJuhDlyQaIotJNU+VRKBV9Tb032RuS/TXO5KWvkVMURHN0TBkQJh
VcWx1j98072VoOwuulqeEsQjCzXUNi5pcTzl6RL7yRYWarKbxvC5jQBmDeWLsHBd9eRycXKQQG4l
r+gaFUA/44k7dtZRsGJKOnSu8RJNpISCum3kSxkQRMgxjgQpeO90EHN0V7cushGEbGRLrIEJRXsh
8omtznlMkBCD6eNQNO+csH1r5nl6PZIBj6xWFMaXapfYd+f5ZZg4ewyQ2zC3b5Ucn93GOtqzsrps
MA4Uevk+TQTg1PgG8ChstSLv1nKsIHGkxMTb8+2yIHAhZ3IQBxHhFraT4X+YPAQQNHlVfj8QqIDO
/JBZxs32EeppZsUmv7ppRUvGhFqBtPFJ1xbPXWw+GqMZAh3srhbLWODZ9odrzrBgDLxun9C9aPEb
eNFsy0aPnb96Is9oNVQosrXJNPA/UhyUwR45yDFpuJg4Nu+j2j1sG1nm96Ggx2oHJsYktq4xupJk
MsUXHLgBZgZnb8jg3IpkE3TRqi3Z6tcuWFR7vGRqSBhEZUbIeL6SMMTnxUtuyH0ICnNQEWOyKvMB
IFl5OsusroHV6sDjaEv0OtxX6ISxVqebuvHBsnZQHTHXw4zsnYUZkNsdEgihY1UZo3rcNNV7E9Ec
cVieC+GQra6F6zAbnjDgg1tNQXTE/lc3mNaW9eS2qqODKcUXVFmx7TS5q/1wPbIPYl/0PY02ssX/
z5n9Tox9HEsSY9+LLm/r8fqJljr/c3Csplv/Lml2/5b/x+lt/Pxfv+b3uFnF+c3VXY1eGY84GV9C
1f6ZN6u4v6mOrQnXdVkc6+CkyP/6I3DW0X7TbOLUHMGNRTVc1f7HfzRF14b/8x+O+pvQbc2F/WYA
hLJc8x//hbhZw+HP+VMI2fe3N8UsadZsYdnC4CeV72/XKA8aMnH/Wz5UbQ2cbFoZVvWhKNg6p6gn
KKCOT81U9ESIMbVtwBzXpAaBslYXHNigPsb+ZqTFOkdDUOd4nevBf0Q78OqX9SbtKsbN8GWSSWyj
YPJELVZwozJOV0fxQvPqByaw3hKWRKeOhwkZbZqe6ynEBp3e+UH+yrEH1fy+96lubedRD5BHKZTY
VvJV6zFsnBCV3/jAvQdOU9ntpc+S3x3xLAm2Z4HSrrsG6JlpTMSe9npPBH37o6jeAY+37iObyqtg
30EVzN0sKo5mV2xASW6R5LEcmeM6Thac5sDoroaGujk0rRmFkl6VWH8gpuCUmSjfYuj9DNxJmpeZ
pP4x1GBVaHa6yZiYaUJhoJQ61kn1w95jIoBGGYkrQPSiPLETYWWWhy4TsRaXWuJYiIrGW+a49CTY
nXAO/3BKs11bPl2IOdhr/tRT20gf/hW/dW8mP8PgU081VKHBl6z7W2LBkLSK/NpjLh+sbqMMBX+9
TqTWhJd+Y+XZc6711gH7+kYPxbCb5WWs/UeVzdjwZA3+eNRddTzaNfxCV9uKGssniyPsgjyEDgA0
cBAJuw7m0SReMu6t8xzYj5ZvEd88Tch7Nm48/SgM60OnOZnFqphwE5T+6QjRl9163GJ7aSkADd9d
VtL80HkkVtWQvcLgY9HaPSDzf4pqtjBFyxvLT3ApHJp2ZJfvxmeyOo9hZMEOlFCIARJNKPQQJ0de
PNzSdqxY74cQaeJ6WQkGSli6rlEUveNjOLbI8bTyJAP7ZkqlWqYieGdkemTRNm8xmJPhK03cZ5Gx
pwFDVCRbo5c3HeEwnSeQQ1hl9GkmwcPY+FaUyHKOMNdGfIboP/TVVONel0N6iBp2+yMRve3QGmTU
SZRRnYZ0x/HXscMaluDWmYiwQgS0qtURofb4bkiywqWq3sHFU1eOuXcGcBWmHjNHTKyCdFXtbLtS
epUhn8eC114Gz88bO/OUmxmzPhy6M3q7RLBaiVUy1l4fsolhwdssjm3Mvqav7AdKL3LEMv6U2Ozr
tVNkOzwrCcO22AErgOk3UK9tYDu71Bx28KERf6jus2n5t0LO5HmVrfgUl8+qnhyjycW6zUu7wnrv
gQi7b2w+p8zfO1VeHG4IusvQQQkRa4KxR+nmN16Zaj8UI3uNJ9wfWYsgXEOPWzpi4YdvPsX/MnET
fRX3cANUoS/aJKP9ibprECqYNwhwmv8bIiKwu4moi0jkDHLhzejcWkyJuanE3l5mqb7vi3tpTnCo
67E/mLHYMkswNlLtmo1qBQdjFudbWvbatcGX4+f0V+0F1uqd2QXv7sTflflcxrRND4rDQLLKQOXj
BQIBVPGMoLq8yyvyhq0G06FlkxqikkijxsoyzKdh2aDjgscs8WrK8K3CS7uOjlHQuF7su28MKXDV
gHRcgkN/7GWbMQNlT8hy666dM/XUUH2qFHaLg8WdbTS7I9fxtawCe2mVymfem1u0OU+arx1KQhw1
CFPJ6LMXiv03N8CalTU8XvlQP0Sm84buCzlGEMMfyCtEbRmUDZVhaWbMNEkdyENMa5GkOnrKvcZi
a2WzLUaBzjSeE2KfZSX6a5aD+pM5UmpMWKq92sg/CWBOZvjhyEJhEc7Xmpq+ugUXrJ5nj+RG/1BA
/yz90njqIN8BIBf/D9XJKXqvi6b4av/HX+Lqvw/HXxH3jwU/Mfu3n/Ivv9Ffvi+h7vO/SXWf4+f/
8g/vu7C47z7ngqLp0vafB/T8mf+3H/wj0P7/VJ641BP//c/f/4+vO79llDUE0L/lH3+pZ+Yv+L02
0c3fNNNyHGFbtqpawiLwvv9sWo59PqLrqAhsy7RMTdUoCv6oTCzzN2oElwWUIYTtaIJQ0z8qE5OC
RqWOcdAyCryEfNU/fzF+jzEoch6z3x+yP/79H3mX3RVR3lJqOJpl/KU0cVBDmrrQHEu1TMF6UvD7
/bk0cTTFDGzqp2XktxdlAD1bl4REqQcyASQBDEsTAYVuAMnsnTVZePsUL5eWhJ6Dkoro6GVXf2Am
QOOQ7BI9xqCSsSWDk8Kuye7gRqcvsX0Khvs02kVg0eMGfR/MKKxiyyTbQm5ZjdOro72ZypmLeK2l
2nKU7dqkCOpSLjNEUFX7VqI3ioGqEML0lv1Ai7IYGwV9r+CMfq8YobF4QBEFHWd8DifIEAmNitw1
/AQjWiltgDCrWsXZK0fFsmOuKUqu8Ru+mutrFjyWIz6x4aS7GMs22E0N3GfzrWje/ZbiPm/OYPps
C0hls1GafjkjV22kcG59UljQFuwvQfU7gIqtha+85unJ1Ud+CbwhRMXm897E+VHyTfXuIu2raxK/
vYrKt4Its8ngsNu2foTYvNlXBCOyGPcR2KK/XpCfWiubSuyNmgi5dNeoL4lziBO4bd/lw7InhEfS
iejmXmpfTrNtcwxX5fApSbIyFOOKkGNvhqewrjnEikXeHLvBYoO8wo4z7xkIC2bua3abYF6eAizW
eNJgBqut3c7n4iqukk1m3PLagWvzogdASxi/BnPIycoQ6zZqDrpzkmixE/MWZe8uQbuN3FtOuorc
OQaDMZzSXyplh0VmaeEwQ7K6UN2BjtHdTT7YIaj4OneygKU5cjv6X7ZDKOz9GqWjfp+Rf8LsdIXa
lqUmvyv6OQPeYMItk/AmEDIruR2Nh95FPJxyNPjBsm7Sk8mMBZnpHpse6paTsKH1+MsU1bC0JFYd
ZWEnlH0UXT5O084mdQmE1syXSyDGr2DUonbS3GgRi0fXhd7+ZJjWnQy7+8m4uEaJ+TlnNcVD1V2G
+ihiiV0QFyQWKVg73lRdShynlklQ+YQNr1YWhZh2mOE+0Os5znoUR8d8jv37MII8v67rHbhkQ7yi
ukUlupdQcOocDhqXSI+eWkj3qsVsP0lwHtFgNfHEIf+E/48NN+N9csTUKVh2g7/0OTsLYshAXyL0
geg6IwfjGt6cS4sBsi/aIme/Q2G4hIjodTY800xdqPggk+DNMRD8rMiQ8OWJgWwlEFIYCxMP6IK9
9dYidaR4xnTtVce8ZJb0IgL/HA4DcE6mfiCvaMsXgwspIdI2qc588MvQn6qU7zje9WSO+A1cHwSD
JAQhMqVmNgkRIDC0CdmZGw1ggGoJQDd3txFyjKasGG32j337YTQ2s8xhK6ObEEzoCF11wgRCS31T
mGpnnOISzC/jd2W4RIh93fyoVo/UIQJBT8S0ZmLOJJv+NU72bfkeTj8dtVjqPgkRPi8992dq3KPI
u0oKgxEgvs9LquTxtosnH7z3vLqsYEL1EflUKtyJ4MHCUNzlkM211CMifZvOAILYlM1SuaBYFTEI
3jyvwdGwYM2+JHciR+W1VEPATcg6+c452SXlz8YxloQnrwWR8qRBUjDh0pdPPQEnetiuVAZ8FBKu
ccnsEN2C5k3d5JkWLBtuFwGzYjkZJ5+YP5XhiJnUuyiGpgfvQYeMlwDiWgxRs/Xr6WecdavO+TFB
Nz7WDUEsQxu+0VrZWIe8WObAy9IAwbbj5qhUqJ/J1+nW+sSsiF4b2SSaXJjRqIQa4HOGmxAPU9Ln
ac7JcvvsbFr2Yz+URMP4hk2vNN7VdbLLS6g5zFOobacPk2SlhT7aw4adUX1i1UMW2oAr+Ac5ou8y
AixiKWIduAyPdCt6xl7qbuJAeXdD++BA7djjCMen7D8hK6gxFcJttOvU2uYW2xyJrUJ5wFNO2Ebj
Sg+o0SpHJq8zV4elJNCmNmhs7Igb+RBXa1V0n1ozEe+QMcEtUfftElcAGHGjh4SjC6Up1wcUGb+R
9o+CMpF+HW1uG76wqouwBpMOaRXRFzxKd8utPSOMPSmDJWlRd+a0VUJolAEAT5hXQ7erICynMV7o
gtEXqD3WcAV34k6uWXhhBrrXsWSTDchWsEBSNyQrhyRZq85mT0n0xey/o5b1XJWB6JAWKhLO+LPx
GKMPi6qMtsUIVkIZyc6rRlbyLeFa1q31XwbN0BeChh26O7Z6wCTkufrwXuuP0XNqJfSmML6bmBIu
0tHNdq3sd2GM2FdU1bsetff9aP4MzcBk0ccJXidKx1KQgLTeGbp9V6qfg8aphwQwLP3x7KsRHCeU
104YbMx6baVOeUZB9sXNrVrYWi12aJi4v4X9NY1QlnV1enY1bvaRS++WksmnoQHfGM0pVdNxw/RT
4+4tJApeHzn2hF1zcJ+SIYff7Iyvsex/6mM2eOUkeGKlvSzxfIk2e2x62MvzKwMaMDMM5nfZc+MT
+aTip7AqcQ1r2G0xVwDKbz0y8u2gck+Gtjpu0ZNcrN7k4pjN+iS7E/sTgnOa2o2M2Y4oEtlsEHB9
wFPZOWD9w1DtDvEcb9ULHdiwE57iyGFRx+5vHNv3Kgu6vY5FveHBmZOI4j35eSws4yWSsGerKFKg
69oNIa9YKa5PzaBlO/Rj1RaZ3TirpRHBIXqW+B4QUW4EajsOw7NvBuHFn2LrHGuYqPEkVRkFkjtk
b1YFZV6I4sMi0s3rTUxJHa/RwSD8h5UWIujiaDClXdnpmHtglPuLmpkgmhJrC8SQE8TgeInA6DW8
pnZuaj+YKJw2ca0SbVOZZ+xYtU6CA2qdklTfRsV/QvzS3hoN8tbaNlmasFIGtN67buA85tPGlVpH
8ujHwbNNUtSixTtOd1pDvl9Psl+UIm7PLJ8rTlQh13FrEBA1xdSAQDn462Ka/A930h/Mnig3M55h
brI9Ivhtscv0R5fYrJMsKoxzLTFQ42MSuwD8xVk35YZl2F3aztvJOTWCKBx9azZIauWqpxQs6dt7
DiNdL6iFDpAAcWzmxk5AnhlisdQxDqRKt6S0DID2I5fpsF1hMQ+yaae1bxPsOu1gd5emYiFCnB1B
4vS3Dnaz6mKm+zR8DbV3G2+t9mm4FxdPAkVDyl+AP0NkDwrBQ3QUl7rR+SMvWbAL8qOrooxNcEKe
k7Y8ZzLjOgk9NmZ+qa86+06yCSOpqyzDXVrsy9naKR58gqP7PN+qqPpazXybw1iGYNhLw9rqRr9C
68PgATiPe0jb6DVvszfFYBie8eJNiBD5fcynSWIce/D42q2OXkZUYBnPHigw8rAaZjwOz68sgkNS
XSmhnb6+FdSubIfWiv1aQpfx7XOlNXs2f/UdFJVHu0VYx6tfzfYQY71OvjSyBv92GciRafytnWas
8YEUwi8wgJG1PO2Skkoyd+xC9unkCZlzpmd4dHrc3M1em64FalZWQJ6pqKT/HGyteDQ1PKGW697R
OTESVdH/na3Z41K9sCdaqZrBStdfudZmUty9Wo+kiYznWOkWkXbE076duLCpfQoWrCylrR+SaIWB
ciLLkZNRTrjaAV7Ujlp7EFuzbO8iNKoa11DuTnjhTiGL0AxUhV5uSYPwAmenhz+JQOP1CsyRmG/6
imGomGgsdRnvhHqvsuvv0M6h5F3V9nuYYAcePKBnq3QgcJqsR1JVp+ED++wCHetSmUzIQ58dzPRx
okmqU2/eQ9pIJ+150IYj8xAEb3JOGL9TUXxElJ3pCQzVUpjFyRGbxL41hDQwywORCk0D9GDXPSk6
gVKaxV3u2Z/3rFT87tR6KUedn80XjLZLgXMIHa1fdKl8Ei2lPDcoJUZzFWH4wBa7bayRvopJquoE
lxBpgARO7pssl7V4eu6kSxIRHYYJFQX9aeHbsykcMt+uGsO7CJl6jNOMsCLKVKSGrGIpXSJtJ+1w
KYxzYN1pxd0MhlKUOzW4CvNO9jatlroL3T2um6Mbvei4V9QIAI+xwayPri3e93jpWCAitUYy13/Y
0dF3SG1FsIZuvpH8VP81CZOVzuOJBHUdVQ1Vb7J0p3xtoDAYWZYGanmVyfhgl2C5hj37M4CfzjZv
Si828p0KnEFpyO42QbSLU1d0N6EUG2M4GMrBgXBYMVsf2h+cXnjq0BDZd0lOh9ae8eSB6FjAGYKc
Zez/k6vzWo4babPtEyECPoHbMijv6MkbBCmS8DaBhHn6WcX/nJmJuWFLanVLrCpkfmbvtXXzxMOY
QgDMFEp6FOxFkaKqeZvKMwCsHf1OJW5JP64adPmkbzFY3DXMn+vws8fgS7ep3IvVsn439SgwxHMT
gYRTTZDQfTUM85D9XhMPn0H+5rTqGWbPohdWUE0X02C+OmkLy4wvZd3vatqLzNojrwt6/RQ1NIQs
wnFH9G6xCtlCKPVkiqeRysdiGu8DebDcrdWnW027Nw1s/gd712O3qUu8xviw0cPmNt0omWASuPbY
1o+dZj+FobFJ5q+xcc4mHTzBD8RRTrMRlONB8Fe1gCJzStgxiR+d5EMkurWB+JmRxFiz9R0PhY4v
Qj1McCSV9m+WwzrvqGsSGeK0k8vBb7Zj269KRhAhehKj3qSpgCGPGcrJ40sEfArX0nWEcxDCHCTK
sizeB8/buDDsNJ6BJjIvxZB+VQlHuxGJ9RSJY1MWh3FncXgZ6SUyHxsPy1zcb4Q8shIn2Milm3iu
x2mntdDAHOdo7lq33fj2vBdCw+AULv2CTEp6+EL1tJDVI8dCQDTDY8ncTw+NVSHZb2Ma0mNi7d32
VnMxI1/F/ViuouwFHg7hH4fJqAiTqZfOgyOeHNnBwc3YgiI4miY08Gl0yOP20iPnxUoj3XoTZpia
Y27dyrwJ/QgnYAMVYqkbqI4SYX8UHi+9fWlj7SQ4G8kIC0oNg4TOhl0lzM3Hdp3iCIddsRY6KA7n
eST/tSBFcYE2lxLp7iW3vkckzKLnLZYvJvx+kjwPEHy/Jw/eEjilqvRuiZhvHi1kQQKT5qEquUV+
u3aq79F9kvNbm1r7FLeyrz+74W/OnB/YFKc9+JYKWUaKp75BBlX1TKUT+2BMv41yAjNiaEGXgOD0
X53aa2+qdnUHN6iP0e0LClkSjzxkfQiW1+bUngCiLZQB3SWTgXTG1wn1lj4GQyQvORZPcGxMJEig
m0gjcDb+wEfPn/kk3/neF5OIQF2Jneu7K8t+SIqtjmvOvX/c5zNCkFVHzaGsfI2yhbjb1YthTzfI
YIEBEY9glZhSGQ0ftS/Kw9cpx76nW0tl/3ZMjkpy8SyyAAkklsBlx30EiaOzzX2eTbxUcdCCD5ho
3PVTOJEvQLmae+uE0IwyXOdtfNRs592IkSWBEcxEdIvvN9ko2a09oMJDZWKfZ3bgZFU5TMod8oNF
TmMaiftoaueUJ/23pcROAKYMlBlRkW+ZmTXVswdtNAVw3eqB4bTbKuZVyMiQgPxpuTzFJiiPcFgq
cpkrIhoTQJS+PGveDe2Ii/Oh/slLIsCTrQGiDsL1porro17ZOCQTYmcOgHj57uNbOF0tIngJGV92
1qV2igOOr0f0lKZztebqsdYOXbqvCrniqeCRe0hC5u1QTVT75cf9k202wH0wPtd3Z/VvH2/JAl9U
8fSFg4VPRLgKC4gk6OATvQg003xMmmfu0TZ9Df2vXnzF3Vn4TwUus3lCzVwa+6KH517gFz66DYDn
t7mJXxOmNi2ZmUpn89uMW9RCwTQjfMFpVlqwd/bwArZpUiz9RxLMICV5RoAHSuKT9cOjfXXlpQJp
W3bk3kWMR1GrmGQ3To95xrgD8urKG9wNFt6FIbJtnQx8D8O2AIZAcyegA9qQzBXyJEulJyCba7cy
91Zg4ycyMXR7LH04PAgNqePkRTGsSsJr0ZuL21yxYEb2VddPXe4hekKqMmfLISK+F8toH0Tpm5/Y
awxOO9kPQW3JnUj6E0/Dwpq+I5+SzTY2NQ/nzKps5hw0PfKYy12V8qZgp9CjEFHrvfIKZnkbTZuB
MjUhec0qu2XhGJiUKqXuEwV7jxgEBgBScXKgq+qvBvDPnF1eE//mmbY2rT1t5bprD+ndWgFhB0le
OajD6M4Lc3ySyY+u48zFmxNiFLV0d+XczVkKXTyCoci8jmj2WaGQ9gJYRtpLzX0XDvtCFp6EGq1Y
wq66HArBdMkiFnU4LI27lIeZxDSltwcsHjvAk2vkfozJ6IEmjCROviSYb1+Qe95llxSh2JjgTu5j
yN903nF1m3ATu9AFbFrSAtBnpNLlv66b8bbr4qCVEpdywBiE3hyIMMcRTKll9VNx9HEtyYm0eYBY
MVGjSu4Uv70nTAtaeO0nQUSv7DMB6HOGpU67l/kmGSDLqY2LAkaCiQzLi0Na3ywOVrIjsPlUmmhH
+8swhXuoDgQoOspf2YRI+EzzGsYqdrduGf/YuLgc+wR1jjw4tU35huVwQEW08u/EWNaEw3SuWTrG
MVNI7xtEOdGQTObKgQk0PNli2rT3Kqr+zdGRkcgCjWqlKTPomfCmOdWcTyYHqA78OiFPaa+ZkO97
ysX3mc9yO/3LWn8Nk2+rzM8I7XMJIlsQfSCarelCa7qUOr62jQVDpGteNWdj9XCWWRLUvAxjfRpm
nSEclO4hGMBwpkl3GtNLMn0KGLlNhX2Ioa+PZFfh96eQ5xEqqL4zuvZ9ac/kl2xhcQ8tsPBpP3TH
GUewJ96cEU2DOyA2AGh0QROsscsYkmqJ/gPFHuEeL+kwkcDDp787FpQYTXWosUrlEy8dV7B3wWHC
ybn3qKQRGW1r+6WUl9DpAJNqWHifauejVv4y5++GWyXHiVdGLfsRRWbOyZ0vunLWIG0jWqc+J1Ly
ZR6mnbAGfOYhqX48BLJ/t/xbhGLDirCbsM5Al5UD704VCGRxTBNUxecGYwcLnVmftiN6x56RIuKe
9eRru+IElYm0HMgG7qNy9jXj2WhEXaAfGu3DaKulzelf7zuMulX6ry0yUnOib6v7yf0nSRvVFw9E
m21yA9P449x+DX6/gU+/w4e0thmrecra6uObSzx81yXbBhRxvCcPIUhktYPhuDSAyaaadpxCcy3v
thjTY1W7kpw9HVBu13vshmbBRUcsOfEQAPlX0exgXMfzdbJYtKaVe8jnHwO9nWVPy8n4FO3OsjmB
YUiiPh4cMgpNtUnG8LmrVFBCz1BG9wFMDpbnosdLWzD9nOdHh3OrJ+G5BEHHMQ6zCRQeYwB92hC1
eILccH/zkQRnj4lw9qnR7BRrM5cdA3UXZORNiJJbDYEfw+SpTkjiwnntFllgGjVrCkLqwBewA/LG
dR8BuMQ4hLJuVaTfTjqtfRC/nXaqm6eRSsaa+tUYkTeafGgO6iEMRx7S4fw8UaKq6SoRNYZ6u5k7
/z5S4c5oXtFY0LmTeWEg/1A1Zj7soT7bm+IyedOz6JogbHqo7oheo3TLgBF/gu3Xe2KmQIdreNze
43ikTnuMs5OH4W0ukhewUYDCsFqXt9q4lvWTPX6ppsKhjg8xQbas3QME3GUbHUq7Wmrdb12vp2aI
Fgx5juw+oZPfQhIDySFfuyCzNbbgBixK9TqJlSO2xlvY/xN44BRgC6fcqOi5quzH/G1uL2DOmB2g
o7fVc0ZPnSH2qMnkNXAgGyOJq/ar24l1m/WrufcegK6h48c37B0q1I2KCSYO/1ULyIUx7kSEDqW4
BVr0acZNS/we+t6pfR/1+QXcxNZ1udOdiWhnuW0YBkUQIs3pfa76VUj6yMRVW5Md4A3ArsavmXbR
Tl+m4eJjEjFcwM/FvjGqdZh3sLBfLUjBwGjeBwZz+BGWuqVIEMA7gDY7d4wDVfrea+68AVcPTNBS
Zn72RApyVwQwEHedg70S/H30oqj5Hc5FO3xtaQn6sd1kDYZREDiN1nJpE2UgSubc2pND653CYE3V
uhz9FV3lqizSZ5tNXIWcpYdBhvgMY8uwKctrmj15dbUm1v3e/QVReDceQgYNQ4od7ykuIf/r9ibW
i4PB2NvwYT26b/YYU0DG2wF48HCPWwKjjpVzrBhf0vyBIoJ7qa1K7+nOyUi997x5BbL3PLXjP4A1
C/9cGuA9QdRJ92BV5poB60qpfd0d5kIwpgYMA0kwqddZ9+wfujq+YH4OzOZqIqub3INqEKvrrLfD
x8q8JEYMxs56DvFZwcSLeSop6BgGq99MQHQgvy+esWgq9RrypzvSvWFSCQR7ML3viNyEXRnPq7r5
ljJdt548tPQ+c5seurtbNTmKMiWNj3Xy/fi/pNwnDU43ZvxLfzp2Ktw5Drmbabw0bWbZGKQZdDPc
3PE+zFOgLCimnoJLnWwj452LcKv+cRK48iHqjzrYLHUZ/afEfowDgwvXUN/cxFp8yZIX0dorcAYz
iLv85qXXe05yd0XEdMCGODzUZFvGu84P5LNh7zJ1MsNtRsYP2fAQihuw2MCzUvezyed/WWEAgqSy
i+1AmrCXOomxz6EnchOgSczCy2Kj1Q73+91GsAeDgJJZBlOfvqYNSDhqJzZ3jHTFbfCuHQOOwn2c
i/6gDQV5l8HA+d7N6am86wjq6SFBQIDP5tOfzAUp0EHHTsYuCFg0jLXSTOaP59l01/fFByhdAtHh
jbGJbzACZhQb7A33OguHhhvWxCJVjDnvzWPJByNCtIX8KbFZ6nLBl+24yRuigEa5lWO+s8J3bf51
iRohqpObsV5KM37DYrqepVhVDUtRg2MAPFPoHhPSZWNmckPFynHsGepdR0/7JChb88sH27zZ3dEG
i4CdayErJp+uyTT31ZNMDnKsqXPgWuYDMEXUY/gVxJdp4DNAh19CGAl/9OmNan5dpOIV3j8Ghw+d
oB7Zf5qDOnEW2CyTa7JTs+zc4f6lETA5owQfPPyC0FqMJSGv9Oy0sfXwUWefbgKOh1Bwo+as97E1
591GfHVmTBMMjix6V3/Jd3c9hsm7cku858rwlhJ5AHpujc1WDpWNZ9c8JB8irC4JplP0CWnenavi
q3LeywELUhH/aHg9cZhc/Qgh5/DlaHu/d1ax+RIL/dRV4abjs62ZP4N/jmfjleobeQkIfS35FoR8
earZpixptZSR5sj2O+ZWt7uVEVNOaBudC5196hJ0wUuJG6P4LYGEteGlYByWWdMlNYBdc0vamVoP
yL7iQtKbP1TutAr1HsftDksH5upi2cJY13OyUux/Xi3PHmBSN4yfKod4BZtgJTJJiBX11POE9d2M
mKVQ2w3+q1v8OiWvwd5LvCBlBiwxEZekc3C7khbT2Tji+OC1FuoOam3UKms71p5QYnACcETyttDO
DTUytv5U9TS1wiCUiuj6/CxqgEj1Pdokj1dmP+6EPeyjXG17LX4E4evlw1V12j+z89dgT6ARzkwz
u01X58SXVQtDZ9rHorUr2nUEA60TgVbmT6pNf0Q8M7hAVjAVALR/crWJm/dUQPH11EWXmKvqHxPx
oEdv4LEy6uzxooEYcr0Xx2PLjTkI6kWN6AJjzMnyw1fYU5qwg4QULf7DQ53lrGT4Ll77+eneMLCS
f+9cXrsM27h5hx57iqFXTeNDV/9LGbUtzPq58K0gBTv60PeM8kK7Jobu2wAK4vfJpu3I+/L2crS2
Qy2fcR0HAvFB2r/mmb6B8vsjyOzC7/ZY1SyZdJCjhn1JQv1SDVsArzs7TEHpSnBhstkAcFzrU3Fk
8H4wHNgR5rSTbbWLwOpEyK87ZgJVbQCr3+hyOFei3w0wDb4rhr6Dnn8KVh68LG511lsqcNN4RMl6
QBFwbPr2dyyDPEJ4MWPF8uxdLOegdkh39eJD5TLtSYglrU+xOpgcZ5GGmcIQDP7ZSzqDu7N6TE4Z
2CN7QSRUEFbe3h+NlS44aRyg30kvFkTB7GLCkJcVp5TRdo/e2P/DEbk6ZG67G+DH1ekD2tiln4Po
jpub4FqbLEbyw1dIlK7LqmJgQMhu4cHPsFhPZbjAXu8j/OiL/gG9yLo1i41OKWFZQEkcd2kypNZM
462bh33KpQVN/0mQ4FdlqHU0/ZOFwKoIxYrqc1ejHWI7uczD2wCiHRHitTNgXgh0Wbqx65Wko3j3
CBkhnCAiTrcCHmaO63yqtjWGe2af6yih4c6rtUPKiiLTkxipq4ZyI7yi0FxMFMxIlBSBSf5760XU
vQOJxM9GDlSlRJ/VD+sk+o57qhM+/JWhr0FsrRv7ULBXLDX7aJjdx1hoCFCeW4rNJLV2+Ns5Avqt
5rBlJvqd7dw8/Yzzd69pOyqm1ZSHAamW7FttLHGq/LHj+9wbX64pd5KSTIsPlCVDK1/K+5MXU9TJ
fjeLX1DYpxKwRIsDqUJ5VJJX47bzokIclAuxnJX5gshvZYXeaixzHk9fXGHarsqJGnQz0JqAxvjo
AGnE5D+5HatWAtPlgL4b80r57oHpqFqG0VGkbVWpLfsqGJlZEMl1YVEy8OEoB3RMzWaSNyKVTli+
ViGvu22z96W5lkxbkFqEBCiQMbeuvWRJyBXMe5ZwkfbCoQk7+uoa970zdDGCo+z54MyAkdzwwAty
NkI+3BAIMm2RJz10ha00VBAO4mAm4MzNCMIB+i6pAEowPWBjGJF3Z3fg1CDlFma/bCt3X5vkqYEj
ar88PpA9ysD7qohJO7Kg6q2sXjAXXPLufrkzVkiGW52QCIl+yxfeQ0lvHmISLegMS7ddVbcGZkbv
AhFt550GHrTM6se0n6A5lQwQ3m0bCxiFqKAVQQE+8JEiJKY0DywZXgTFL4QdZnMn3AIIntVT3ZX7
1gn/mTZPcQWUMbHVg5ZZ76akVLJwRktmMIUO4njq9laXbZpeO48TVRFRcCqbt3qCSpdaCaQPRsfU
XNkGL7xJF878glAiUc+MNZrhnHjTwhotsi0Y5nhxkNFFpkHZeVTiGTOE8DsJ+wDMGozP6FkjrLUR
M+qXenVtcFTVsUWCCgkj83eGgG2U8FUq6y1Md4r91mS/2tpPzSBlRMHol2+eMcE2YNPdfBO8Z5l0
B/Gl4/4MJ7mqMbq25pM2Gtuphi3kJLc6sreC6ESx7BJ3CbZr10RYs1l7m+jouuJkKIuA8XRnZ8Wq
vUcLRY+W8zGXuwISedPzT0KXWvlV+49mqm1rx1mGZcxm/zzrD1H9YI6fQ8lQyF6nhBj0wHYnXtnB
QPBlyVs/ez/oqQeSTltK2W7kISk/K0yPlnIe42I4xDi1KR9PVaKtQdZvJsz5iqU6ZvPjpOQX2J13
g6QgY4DEq1UsYNytxqLEoBIU/gZc14il1VEIRTjM6rnDZEft4nLqC9th0mMch0RhmIs6pHz+zyDi
95bReuVkHCZWf2o5/PpJ0SeMH3PIsSC/qiKilCqzEwvqzGrPHKiO86hrRY+fktCmsUOjosK33IYI
yqNZnBGH8mmIFEbm6drPzWNTxSdntJYS8Hcs9cNdzggdZ4B7qfR/inktjvt5zj/lSPpjHdrdkgxo
5t0tN01gU6lVRnFUmUm60ezYrwx3r7iCk0MW69FmVjSv7qi/DL79TdIUBo74XcmoeiWgZF3N4qWE
A7OsNafZ6jEo2KJr2V67E5g8sGoTwTp3IVX04ACAxJZH4ctDTI2wqFqtftQHNqN1vLaIPCyRgyqr
cz76wYYfaxfqZPBmAydpV7kLnTRjV8xUIX8vvRzPRHr1VZ8EU5uwpueYm2vY/SVmlOXIWmqDUCPP
OQ3wK6/G0BK0WN2312shRaPnP4Q4UpY+Jhg7Lfn4FfZXlenxPu37cOX1hlwBu/vlGna3DmmXTEDp
fEj+Ffp9tloSLDDPwD8yIEkxzy+uR/pAuA4mUgQ/teCSy90cZ2sibAkJfdGORsz4z/72zXPnTyys
36L8hpflQOWzvssvzKzekUiyziWTZHangJTXdw0P/0OUkPZSTy8e96UfbU2hWHwD+4ccWpEKpINH
kDDbxzFwY1zi1LO1uyt1PjFM/tjks423Dgb4pJBgLDjLQ/5kA+TpzUF/KRKaxeJlIgHbbtP0DDS7
XsEKjTed+Kfg7OLYtofX3JWAH5msMYLwV1AgkbXE18Gs6Q37nRrvJ0LV7bFnbUnRtDZKgZV0YmJM
tRiEPqZJGFUDS64qa1cqhYga4hJbjha+4GiiCx4l40c0qBblJTt1N2+DyHpskCQ3gJuBWy+MEeWj
iSrJuJIS0+6NZvxKGUhthwr35jwq4Np2pj3dXRCVQaBcUgv2GBnWJAekv+NCYkS7UMfl04jyZYrO
CatbK4pXnfo3M3MrUvIFuPdTjOkG95/PfC2cp7XXoEceT/fCimEhoUF7HysFMIVFq9gKgukNKYQE
54KluL5tfS3upnpSyhjGsh1fGeo3pw9tyZ5U9rMVdVsc+BX0BjU/SGZdfvTVoHPweLdS51MrcoY8
6QKqmXT0lQeNI/aoCr6FxaoX9CR43SWGIxg6HoBxydmfI6Eet4S5j85HUWKMrfpd6PxTaLI1B12O
/2ykKOxdTCyC9Z2/qIARdzVz9i1QZ/r5TToEjD6XI5a/cg4Mi+Y7qeF7MSdjz6cxMPfst9L5TO8B
r92ZC7atn4r61WNopHQJwdVDyr2vQpv13a2KR4z67Hq8HKExRSxql0TRSBKJ3Wwt8jcrXR4TceTc
rlnaFYAvM/1jwISlIAcwtLUyrGYQXLXwyYWclldvqmS0y+UoXaYGGPFB3kPqIgGXV02yPU/Kg1n/
0kJgdCHBntN9QHRALpZ7EVwXlsh2LWmYGZZ1Rs+l3NfIcCbyWBySp/JHJk4TPXB3BOPMCMMJLy6z
ej2bghg+9GhvBjp94Xwo46HG7zimziKeApfV9p3MCsW0IfnAS3e+Fq4p4onKrDeF9Am3Ifad0XP8
zVh0WeCOJ91aEvvEbDZLvuO0YkjXI3xhk/wBx3LlVIT5nu8LJI0FB/LjpvmsCowHbC8KVm56DpxA
gmGHyUGB5iRNMPLSmD20w1Xj9ktNvPmMcPvkrealGR1+D+9Khfi5aoJeJWRjMO1kjikmqojXmaG0
Y5xrmR4qi6hQBdK7ZoJYv6Vy1xTZsgv3kPKgM9KUHCL1Y4bX+hqyt1VcdoN5GnXqSFZI00hqzU46
eBFxJ9Kj1/OD1qHdjvMVGUIifDIRiwjO+xLUwZg/FakCQBIjB32chrXd/psbZPTmtYm/m2QvETmh
M8qG0+TfIRdr4gGhERKNPqw9blhrcBbsKcj3eBfT1kU8WSI0/vElvPS7xo2HuKUz15wucP1fN+d0
mRly4s9y3B+Czxmdr7uZ74IWvin3KWZYA0rVuAm5zvpY7sN0HYeHJH0u74Z52tDMDJL6FyUoxFra
pm1lI6zJGRgFBknWIcE2BUe3sa8YucXhZnZQKNvabuQo6fWb1qyFhprGuADmXUhvA62jat+MyD0M
ORltJIV3mO+ql5H8Sjfwpg1BaOv7R+fuR0tpgfRGX7n1J17+qg0ssjmaYu8z2YwiY4G+byqDwnxr
s18u2oXpqCDitLSSivaET0OK96+htDOWdbGzsqfZ/ZFqG+UfDoLP5hsYOaD1JfpTt7CJ/nm2yLQK
nAYcmlAkI4q5nALGBTIZ66tXPYhJl8SP0pW0jfo3DTWuW9Nwd8bk5DvhJWRes6ttREmzRSeEgzaP
scaQltLe1XMQrm8Ziz6GLD+Wbr+7s4aEeUp61hKAxn3nMtAkCSOxX7TEX9UDs3azIfZqaKbv2Cm8
F6nopMKoeWt71pRJVbEQ6HVGNWzNK48JsihIxfDOrLadZ6KmYYqIdZmbxWog9zH3tFvjltAhc6I8
VM4CjaNKswk1tlwTGkepfonWhoHI7Yk8jHfwVuUoixL3URKTtol7zMCRfDdYrH4VTVzd8wsXNuss
GksAumbPga/FOqQfc4gCoPj9gGrmEhnNZeqfdR57m7+IJe5BPDcj4WFAPuHz57CuYHBrspEmoSrR
v8aMKL3yocyOvT8h92TB5P166QaD4lRlTxMmIrec9635C8ievwUm6uG3E3BEnhrt6OXftpbeCHpb
ookWFPMvGbE3qYvxqV/3FoM4pDSDq0hHJsjMfpAISSJsSnCf0RufyvHFV/bZ9z80fDsaZFAWi/fL
0coH5sj2OouHY2vz3cTFPhuRn6DjHq6Vfo9eoZHtEv09J0IU02QJxIeeecZz7DiEAkUe5PwMCKgn
3aXrwrXQPOObcevGdnoY+QSQhvF8bRK5izVKHtJ5uB8JnAiiyoE+O6b1hpv/tSPoNm+Gi9Nb6YIs
PfL7pLtNM82H2cg1HOrA27Nzojjv0BFx+RkALebMfcw7Si/REDGgAfA06xqIb8MD0hX0K2bjoF8Y
Usw1urjmWnoMWXPWE4czz4KxMJk14rCflvkgRwDU0YtXq+pk9i0p35k3QODKj57VM7pgNf4Q2mcW
WA9J3gl8cZJUxLtiay7QlFYDdk+tcy9wnZl+NAOkwMRFV7g3SmiMwxCDM6WahU6DaX1Gfo48GrZx
9uWbCBQoiI0NNd3OF3LmnVr1lfYUoxX2sksbFcBv6crWOPfZMBUfBvZTmsyvydFHxq/ZSpPOvJFZ
wzobtCwjnLseB1kmjy0LFf5CvBqYfIyXKnEGPkNXvjliv3yPKJAuCdqQ+71tEc+4PQK+RIMjx9pz
0fBy0nRPDhWjsQnJZ12QfMEgId7WkH8WCYmGEA4ECQ4SlGuUQisrlcvIiXHy3fmlQQKhO6FSjPRR
BnTUci2yGAVGnD9ixNiil6COQPg5N0gTqoKrvzWq95IIBpyB+8jm5otidZ1G1zoKN+eFhAEfpf62
x4TvVMDEATKym0UjPUdsprn7SLe1krGpqNzIuP37ud3oNuOI7PEvnXO4R3RmuSbp1u8//PvFvy+5
IyZAggMO4r8f/v1i12isUix1+QuypfkYHLCZ/51pGxlYGN0KnzwNO5VMxU5T6iS6EGEFGlWE83++
/P3a//z079/+n1/7+7ddN/zv/6wu53jvATWEwMA9zMu/n1SImMWQKfluGnMNYXVX34hwKyQUfIRy
WJBQGwKJ/vNDvRBou3297XZeEy6BytUHlIfV4T//wuB41XEreFCEtHrAG+fo/bT/zxdFtHg6qHtQ
CzadvyDevx/Vkyv2fz/6z08Tp95ZKPI0AioPcfb/v0DLyJamF5G2pdnZwUFyxWDWObBRmzdIo8Ny
6g4wtLEX3r84Kbs+6/7l//xa2Gj5TisgeYqUZD+ev8Pfj+jjGUNlEzMJ5hk2fQ3m6dIyA0qEitzT
/n0ILaNblHHXHfvcy9E+hsQLmnW6ZQB6jXvHPngkQkCmtBKH3etgA5EFvf+/fh6P0XyIX//nN/z9
V3+/tQfbQXywW+KvH7UjM9z/94UQtfbw0wsWTaGeHv6+DL5FJ/Q/P7d4DdiP9gwObPwLmzHUPzuz
NQ+OU2Kr8USDoDV3HmflvdZdh56BvsS0bwC+jHNIfDCZ7e1ZWWINcUDebKtL9qxtP0x8QajEUKgj
bPE2Q0cD4rRjfooGTKu96e/nzkChjEdnPRBkRjOUQm9PzU8EOk4gbV0uMFgwaGWCefj7gsFTMgUC
oKz1JM5D2fb4IRQzsy99sGMEObTWIZrlV5ZFkMUsxDJoJWRYaWQoRc/QvRqWcJk6CBZcDKyo40tv
IBqvBWPChBF4OB4/vVaHtkcY02j6w6xcMK5i3hXlgKxAQkx1BTWaj9C0diecyBnjONLCg6q0No47
IxjTSTIdo1ywOu4vaWhXu2R4cmNPe4HP+VEqugoT7tjGNOnY0JqHO+EnCH1TbaPYLxOf7geGBjzX
QmFNYhO9mUVv1WnmJcpw9+k6uQtzDNEaXhhFXcZywSPvtoOixC4jeSh9xmaSEPZjRVrYCnnitTrN
ogOwoIZ4nThM6RMDTaOXMyZrWnkBjPn3RzsSnt0cwo0va7wIQzI/lVPt7KaQzZTTqSdXw86CNOXv
N04NY3SDZnNXmqhdrKpzN07OrFX5THTIan3x6GfWqiGkXg5VF4x2iNiFBCsoblV8I6fkXs0X7zAW
+rXRFw2UJErQ1CInt3BL/Vpq92jyZi42+H/mq09WNS5b8qKhE7zr/jzcXJyQ9/DqzJQTAD4ZEJT1
W+XwtkrDyK5EsZ0UWeWvvBckMhQ1POaZ1aRtwGenpO1XptshGcuzp6waJVLOu9Y0jH5LfXIOJlLh
sNgxHGL+n1VE7lkTOSLR+OIULVnwpFN9JPhjBLjLa9RlD5NXeA8GE6I60QS7hF48dKalNiaDo5oX
Ox5N92b7jXuD9V7TG1rEFvz3rzXpfSptOiip+rG/9FJHCKl3V1hX8RLfe7VJGY1c/77IIm6QIGQP
pgXDvnREfHFn8xiad9doRccqCeKEZRjpm6L22yN8jSwwgB8uEruLDoWhRQdG5MWmsuTIMp6JjeAi
7OJjXrvRkQpbt04qc20W04l/71IZqZkTWQK+qE8oZ+oTgZn1qaoBdPTkPTHslH0gu9FcCLOozk3n
lTignHbj3kdqsm0IoQwb1LyiRxDj3BHrDMtXdd+PRwr+ZGel+am7fxqzGe0zqUoVnwkPrWJnwVxz
++jLypibRX5vHLBNYkQdTfazJeEHnSGP9+Te0e71Y9/ZfDEJjh7yntGMd3K5Ug65kYhrbLA1DRH7
bSUSdR9D4S3LY31Ztwa+3Pv/qylM8Ea2fe0axciotMmp0DpxLZ3AUGQ4Db2t77pJAPShd2KTKnhc
nh3pIUoFv7+wKQDdtBdX4TryIRPhKzhQwWaKdQ9/hu51ydLRYu1AxAVWIXKNmKSSPp3CdkdWzJq3
Sc9jH+sHJR9kmzMnKnzvHOF8PeidkIeM5O8FllowsbquznnVqPNoRDc3ws/NW22viikm7CdrvLVJ
RbjyDGWsNJQ7W8+Ml1gU3Vtk+S91N4FgLGnrTOWaz3L4L5LOazlWJQuiX0QEhSngVe3VMi1vXgiZ
I7ynqIKvn8Wdl4lr5h6pDWVyZ67U047uIntibcaLTrFV2D+6iqApRKvbJhqdo9G6v5q7vMRfND9P
WPFvSspFdrlyd+lSLV9tCPoEdh7pPLs7W1mVP9PPecmQTPjYixfOSiBUOEWcHLuYtsLFidJZ1W3L
APVSM0INkucwyhyiWWZteaj8g+pwz/23SMU+onnV5lgZUudRdoN3HEPNFRjbnyJLSNYwWMEwXcWn
rUygz76XFafSDoDm4Bzye4KE3tykcC/ppQW/XSzIwczApmQEU4ghQeTZ/79fASkey9EKKqzBgalN
ejtaN4OfULBaZvgATdy1H7Qy2feuj22znp7stU7VHhn6yy6479LZuv3vCxUVyGF2kxvaIpPsyPH8
pCdwfGxfw45eAPme4aVfjVPtcWDhgmYnrEMdwnc0GpI4tLrkXj4ljbDuYafjecw0JZ5tx9+u/yzk
bHF0HKIPVEm6V0KyfU6uG9yN6/+kfolBNlvo2Fmf6HnybsPGWU6jwkRvmrv/HrhFM8bMK/7YcBoJ
gljDTWtxsEumKMVCECH1eKkz3AtdwSTmywm6MyMPZE+vcV4491xgaKlNBacBULxXaScPsvSyuzEe
QZ2PWf7/vxpGHyVXYYZE9t8lJmZa6vM/28gq3tyZLi0TOO4WsplzKkAFJGlPDdBokwKcCKlDbX83
KmludYaZDU7mtnBBgpCeydYJS3FnxqnbJm14cHOnQHD1zWWcw78hDfKDDMv4DMpiosBtP7fzvygV
yVZQr0THIvBcN6u22VIi/ASFt7OtbN/hRT4yAru4jDlxEdqk2+MKF3USMwDVROwNaNUijMJz5yOu
uFK95+1+Cur0z3Y6HD5t5r5MVciGgqI7k4Pzxzg/ktfOr0sfs/JQ+IS12PpXmvApxp57COjPnCt9
bxxvG9XDCfMuB53ZvxCJeuzoYRlSygmEQ8+Tza2vHaPHJUueS5gO5qCxSl9n8afnV9GTLyRWJFi4
m4ZuswyfpnJ7PI1VGl/TSrZJZzJotZfZrCrL/dL3+6lwC8SytgAQ5D9UDV3uYc3ND++W9o61Dzm6
TudmD9XsQIkdFwxDH7AZb7l/qlt7NZN0IUEdizO/1DF9AfGa+sEsQme1CR2otSCt8jC891ru5HaY
jdd6mgnQ3c9uwQ7X2afKFKzD/QUxGLDJSA4duIDE57dpg/JeTTXHjOIH/ExybpeG+ndVMyqrXoFe
IMKVu5absQxrakTsId/QJPfl5JT51R0+ArnSHifHOVrhuu0s3+CTTraNImlbS3ejXP0mEtxnVHve
ik5/hgG3rXEYWYw8/Ouhwndrt+1VPnrdqbMZDXpYbgtD+C33/cc6kxEjJm1tqiC4tXlq6HSWzvXc
eME6UUJsKG6iKHyyHApxzPLPyZDe0Rowe6WKBgmryfZW+TZLSCWYFahiswfvTHXS2SZ8QAlS/gDK
+27whuEm8cRdUkf9qy4nrBsVL31uH6JwoVbbDvz7ZETOW+oGFR7n2HWJ0ZTdesSbVk1XcQYcQGbO
foAKgM6YnlKvV3QZo9YGsUy3yo8+UgdsCyTSm8hPu7sYBR1jhrOrhUJwiS1Mlv1Dn5fWh00ZtBOO
T2Xq3Ld9D/WtGq4tQn8ksZ1la0c+v67O7zmu9UfS5dZJ2fq6FjbkkwqshPaXZ1Pq+ikgy3jDqe1V
uenDf8e//w59sRiLayt0vkO3xX6iJQfYpj4wgDC4hNyDWoMGdhCXh1nMGW4BPOk+hXiEadn2Qvqq
6qq5NdgGGVONm9yed46cqMOVZtgs5bc9dq8yBTwQB9D4uKDuzPQQ58N0CemLy5yWTpjSzHw+EaEa
bqGTLeG9zPOXnQLqDGzzjUWA3L+Mxs3Uxv1Wp90qVpNOawEMaX5vfLWKEzwRmxDU4HGYf8TcjyCN
qkfecIWuz7TKi3S4G/hgey/HF06M8OANwXfQeLSEmN8l9LFgzdej67QHgtsfwk6cbdG0MAmVTxx9
Pqtcf4y1lWztLsdgNjuQWCkSVY5HMFb3/yxYDNuZRttNOGB6TB8WHz9XhhOVvEg30VjVCTA805MJ
CqqlFdJyri4EhZ2rUlTv6ez8CS9wr8q8dbeVg7hV2RjvcyzhMdzUbmE2p3AXh6y422gU+Mj5+p2h
gLiMmEc3fxu4ROzGFU1Wo7z/RvOlHsqfximPKiDPVQs+VKsCzlf5ot/1OYOusuqtDRbyve309nYJ
W/DFiIkpPCJp6O0MZPHpBHO59/KPiKHqQasBS4DqbqNKYMwZGzwIisv/YD23hWZIl5fvylevaUMb
4oxa6/nOE4UUzJcHKlHZq8vx3e6df6LS5Q0dwCxFbIM2B0+4IiV7Vlse/I6ejRlwghKgQbx4l1Ke
uBs7aHZTTm0h7pQxqB8WVX+kPkP0ycdQqBMG1yGaPDlKFkDoG5usyK7p5nt0OJb2zV8SWPGhzjt4
7ALMQERjdFG9ZzMgijAlHIWKf0yVl+xayIxcsZI/TzuQbQti8J4l/sFPRmbW5ksE1kuta8zgNfOa
mZOMdNIbl4K2KdIe3ZNknNOm+fWGd09qCqz87ruLOLzHMzu4JfrPOeaoIwb42arBFYavqHU5EU+T
jTsDESwuh410wpuREXEzp/UOizdZZGqwjZju6grkEj18z5bkhq5s5i/18M6Fh6jOzP4ZuI8gNuLt
g1/nX33ZkfRNShR+FvhY6vckXUOHKviXNBD+khKlCRYxr6xhGFOIR5H9FIl8HgN58KbldS4YKnVD
5aIsMCQUHcMU7+QFRbEd5WRdU8P0YhUBY8sx5wTTfPkqxZnfYHszoX+/RotE7Ox9z6xE1P4hd3yk
urw7ZNnA4hKiskYrOmKoZyYowt73LUF6rdbfK/NOQUvcJixxH5jUffUWhDHpG/pSfvqiCq6jdexL
GfmWibQJgRmUdLZ7Q/eacxrdQcM4NNT5xsZse5qCdcbKkLk4CQHOZG7L7Y4BsN9SncCZijmzRM4N
ZmJ4Dhl9URBvHHS3xTz6lJvgnGAchAALFSEe0d6m6AbVmWDvbO8La35puxWSmpbsN5ofCLUS3sOc
Y0vh3lLG/Y+3ujmdr1FMFaHG4LNwMfUE9c43XYBOi5jR8qtVcfZupvF5ZusE/CKPYWp3u0QFh4Zl
S9IejIcBLxKjba+uLoUMbhsssTWXfju/qBDiT0iFKBNybm1Vm/yWVHWTAGiJbtg3HSkA8BzlNbQ5
DO1xcIzFI1waezPF7GgDLioPwaCtnzR1ZHQ9bJQIqGlPf5PU/FSoThTAYm3n9rmpayznLHN4WEVH
rzuWM9GWD0s1X9e2fcjrOnvO8IxqLmG8kx3UfV1u3Lhid2FXAtUzvY5g8k4p6hKPMcNZu8LDAVss
pVIU3An4lDPal7spaNw1Rfni1f0Ro+qnbT/qsX1q6xpMAo1sm1C5G3zl6xuDM7Gf5+upYf2JY+9o
d+m0V3HTMCXoH7w8/QiLyL7y2aTo4a7PZa+rXZV9zXUhd64LnMWnMdLOSCw41Ft5FqA1zqP9IcjL
I6cqdGD2736wu/1oeJO6wDvYZtzZNpwlKyLdFxRPdUbZKMalg62gWoLkL09V5BEFlI9ti3skzId/
WUx76pomJDKGR5HOK5UTN/VdIbHJPWgegbjuyWYU3U9Jfca+9xR0iPiJKQvZMHNboItvlWKS0unu
FsnpISfycAT8y3gjgHEjKINdabDXdkScVcjnNPRB8Fv4HAyln1Ufb6WYYKbUP8Wa+nO9gFYCAsRX
tkulgDNS/DnXKUQH51eN5QXr3IiwCNtuTpO7wkXYa4CEu61dbdLE39Pi/cYvuTAhzN8h2VYgk/Dc
UIF8C9gPvSwUqIY8AIcFUHvQE2Al9XsOIuagsLl0n+H+pNcN+IHccovetOsJD4hPh4MF9lQmZkGH
pHs3S8hersfZoQnw4QDoRBvBktBaJc4YjdezIHsKReRtilqzY3TAF7nvghOb+qls3f5sFcyu4B4s
tO22fJ1CV+pjYdRNxCLlYIjz6uBdxOrM0nxWSfQ3SwZyIBFxuUGPmh16qrsG0GHqsnMXn8ui+kNS
jXdlD/I/aEC31Ie8+U6s9pZn9bP7D9GDNlmTsiHQVPE1a+1zmDi3Za5u5kRf6tjpdinnPSabPsdF
wjy8crLHAUMUHwcVaRkF8geuKRccGhYCDRqoZXcFoPBJDA55ZBL1Pe0LP3pov6aZNlAmpNDcMVA3
3n2QJ1QlUKfgh4Rg+reZ8SofoPzKgeejnHrD1ih7M9NfLqhvqimdDUv3TkOTWbQ4FEgTXALpH+WV
I4hIQ9LJAy88tC94fKptPXD8T0VnX1EqMF4P7OoczD7xngHtSDygB8hG53A0yxVvwDMu9ajKowtg
1W2jSbHpsIVp6FBQmGuMJDgtoNnObxFRZ5+FvhzvteO+yoTXLzgaxxaDuUUBHCx4wrmnzLiYLexW
WDAYpz3Og0tqwrJAs7T2b3DjLz0rcKnqbU5PpCrh6FAW4HVnDklvvWEYDw9m1wTtS81dsc3T9lhQ
VX2lAa8EZYaQ6xI6K4bzYjnfC4Gx0UugwWYFiZqUw//iJSzU66n3sbJ61oKAQkPL6TBj15LiEdOV
VMnkJfhfDE0sN9yOgCFCRW6uwIYdFx09ipREgbSCZaMHP+WHoeg24wDDrMMpOmCM61GtC7TTjSP5
j4cpOnZuDLDF4kqncgcUSPhWiQcdxJwRQZBc2RFk6KR/C1eKjzPFr8OgPlWHxUCOqK/AyQuXGrPS
fRpcszyosiDvJPiv57HCHO+ZA11KauNf5aV07vqsOMexwWU8QqpmDnNPP228MdrGTNKXP0K7rKYh
/TVh+caewRc5iQTGTMOXsZdnJMpu50Xy3unUrTu8+oUrIOtNNGhofPH0/iZT9knUi2O/aB5jBIcd
9XG3anX7NpmhjxRP6tiASYpKF6tnjCo+D/bNAEAxxgRziBJqlGUlwCYzkncD51RNLOaqFSceQpaV
3KGUT/62aROzCyRAE0MW63GgJiwDWdmiWJUh4eVY9iTMYlpGO38i4eD3LQc19upwKR+Z2xEDiohG
WWXzrJqYG4G71hO10K7c5KdCFuRMCemE+cdzZ5z7xkWutgkqe0sh9gs6OipfewgdNGI7H2cSTVN/
YIXdR1YU7S0ciLYixE/3MWWeRhe3Q13dDhGTTzlU7X1uOFv5AybsMGv9Y45CVSbs7GkPVL0HGiUy
kj+zm+7dol4LI5DlFRPVxVNfeVMAq3roSMdtOLsQsnZJMCZOfq4ys+fuV2x18lXbMabXJqXsAvkV
5jIruAbtEFFJW0KAPtQF6oyoGH+YCkZFvFB7nLyWuBWKdboe1+qhYpMGXN5WeODgjTFgP1dxVOyG
CQ+qSMvnOuTWhiEVmxKxbkCNwTKdU0EAJQ7gMNqyvoyF9WtXrUVuJDCbJGwfFgtKuRafChlt08QZ
RT2RuPz3d5ACqYMv4ZHSFD5vA0YpV0Omy2PCkhm7NpU6a4nHAAD6impFlnTJGx3rvSPXbtmSkbhr
53/joEHQwrUbcNR3WfoHehKrm0MDgHHJ8g3L9KKc9prDXX2UEYaf3Cfe5rR4mtLMU3uKRJ5su76o
DDtTYuNXm/N8vxDH3DgBVMBJhKdk3a4ym09OJWSkak/TiDfeiWwCLG2fJqswl2w2fx03U84F7iZw
AvbMYa2/i3Fnt4E5zwWRMX/U0daFTospEktQxsa0fj1gt7RgbVbOTsNxzy3Hz0yNZm9BB+g9I+Dp
T3/ZUr9NsUefjrUbuSHwmOplq4jDtQ7neg0WfOdRPD/lmHkimtSDkfFDmK0ebRIQLIvT+M+2k9cK
4tPNsNSfZUuVJQvSQ2hkcZZ9fROHHVY7iINZ0Ve3TMneOrvRGz+lj6q0rmIXKZXzCw6d3l2oFeHd
yCvrjaPmfFOHBUONhVtomFIQmvPIUa96LrXML2uJUok6PJtYcBqrzaGdqiPH6LO11opaC9D7RY7p
lj/MxdxHOtQ/jiI9NshBA4wYnn2QTEtmDnnGH+y7VLm7Abnbteo5w2bZVl6xcSO+ZulYJTs0Fr4i
1fVkB0gzqb+VCk6HP/NaJICEXgEdjEljVYEGzM8bQjbKHfCZ2D8tz2VqWynLLq/DrvuneOzY4eqG
KxIGv7Rd0otNS2K/EBFPMDqxy8Mib4kOVLoP2ebMfrESfZozOEOL+ZuZeF4ZRfekZP5wtoV1KXM/
ucVnCyQnf9MR3aBFBnLd9siPdwm0IPId3TBvde9xxu6gBTJcwzk2ZQdF3GMgGbPNPDzoEZHwm1bw
5effPaYa5xEsjgLWLb+6xjZZc6xyMX307bpg4NYpYLgPXk7YsEsuXAmzoye7Z9kIl5lYevAMS7Oa
g7uySi5ViaHFY9wHxmMtiAGzpRLK2XIiX3332eafdkfdQ8tVL1qiEHuB8z03/jdVaORaaoguOl2J
iX6xcz3xafzicah98p21euklifKlhhLbArHAP8TKjSJSlNjnougrDGNchs6dLCgzHcdXK5b7qck/
Z+4WG+OE9zpuIIoYkqFzXfPI2bgXhk5fzw7sRDFhyKrVc6laimlHBoWY1fczVekvxhtog2hm2tWT
Wyz7GPpVM+6KepGbscbei/J8VYiYnQTc4N5ZOz353m/yFVOPaV4HaOxZQqx+aHKQg1yuJkILu3JJ
cKyr6VAyGqQIPa+4AverOWn9f4RkLIvkUUw2WytO0GCVbMP+zLjKXBEcZFUvsE06I7SnUfy1fYbP
tYw/qyy9WToyBgA4f4grYCyF32qrD2YQW2wK0I5tJXa6kN9zaZ4w9JCNpK5kwNLqzE8lc/xtYD1E
1vXgIpGWMWJvXdZ4rpu22ciMEuC+hJU3TNOpimP/nHBOr+OMGjAWFJxZI6kBrNhLxX1Z9PVmTuA+
+ANsSCYzUVZ/0A6I83MeLZag6XrRIYd9y9c755BpCgdiOoGPHYZ8St/yA/1Yn+jFLSQIOLajP/0G
LVgNSajP1tTRQgGPryYIGqaCw1bVmO07IkXYyXlJKPn437us+QvKmKYRP14OgS5eO0zIuurZqGvA
SfhxdtmUYq0GKqTDCKF3vBQU9VJ1xmRQNogsFtK1bEk2OnzwFs0gWoQw3LDE8YE5Nh9JIQtirAUX
DNyHXxlxEe6glzIN0Jx6796unbepx8zZdQ5vRRD1V1itExTkZdcPQpKXqhssroQOZpyVnLtEwwmS
mjR06SsZ+xz1WoKEk48+FJMWTlNcY06CScYK11h8Kn7LsnnpYInVjpWflQNagKQPn0I14BAxZ4mb
8crzzEdZF+RgvOJdel1/8obky85IVlrchNVAuxgsnH5sp6Pj23fxTCdG3z8LB0ma0SEAheRWcd0l
ZFT/UsFqAGKFH24VfTXUEVtze2+H+bNKcUEXVleDUCo3nCEPgwt6S0PrYKzEVJ7uLFaIDY+GTYqI
cCUDT72fZE96KCxIxbQ5BgbUIBs7TFtYBHcB9oYBSERQyCePOuxo0hanPq7YEVNigmoT613vwk0w
94ts/JX//WAVJLEKnMLC8177keatxQ/KTVp+W/G/spC4jQJBgACVEkgg6d/eDkA40lfSpXiykqk5
j7P7l8npZ5wwHKatUZugafdMFHFFR4cB4qa0vE8mgF+JPcV87SCdAzOuAmyxCfGYOuYoOnTfFHhc
W24TnfDz3Mukb8/zyLGtdqcHayLGN1rItMk/TCBn+qc9kgnZNxGmV5rHLXJIFnb24AM3GTfNuTtV
rBxoqx7WXKYsPamQDcUrkLGm1+hj0t4/KR32pSnkdIUgUhr5FXOE30z4e4oFFC/pChf/Ynwo7CWl
sITRkMY2TezL7L2BB7ftJzSqwLsaU0oEWZVeqmolsJ9KHoJ4Imi+uMktnp49H4R/wHxA5M6eWcBI
PPxBzYBbqAwzxsp9yqk7iyqk/SBEWBd+SJa0/zQleXnt22IrILNIXsIgmrVVGphb5IE58//qaHa3
Y0zj7qDOJdfHwzLHzyoMxXlURwPv8Hpw2j0oqPTkj+Yn6emMdCgGR3ipN1GQTk+46nGF6eKmZGWe
o5zmdi3uCxURwWtxZ/Z4czey0NcW6LJxfFL9OLCcJFvP8+kzIYuI5JBjIMLJckFLOlEKAUivg/yt
7GHNh8Ksy0r9EvVkB0dLv5aoP/DYontP2g+FB3enj8NvVmW0YHfBGDOzeQ2WwrCU0H8Tt9tx4GtD
M5+AEdsOHB0J0N0DSJ2/XLj621ythYkDXPvaUvGGuf145NiBLuB46daN6u+65Q9Iy9eOeSkDTSxa
WdZvlDWCzIm7I/TEAnR5cZ1NhDwLtDA36zBOTN2/EZFYa/FPW3DValZRXgJz64H9ZJhx3Dg933Gz
QJsgYiIXLmV+JnddjyTfE5XUTNFXcU90wPgMilVj5n1Ygslcq5ps2Oo7pnQ3bcgKq+StxWu8cvuI
yFxiDn7VNDtdGX/rcNLKJozzdTaC39P2ZyUNsH4QGJTRnWqUHY2eAgCOZp/chId+AafTcMHY0Vz7
qmcWrUXCwSB+A/kBzS3EatGMIL4oXH1blkNeNP9GHVw7CT+t9N3DDMqKH4T8mngM/gSjLGthUjbG
p9qKziIj/FVizo4SW57sZH6oDbwRgWnnKgBc2tj1G2cPe2dCEkg4Oiqs9uO0pMzmQ0aKPtP34WXM
uqceOxHwCkBO44xCptwn7lcH5Qog8B3NPoOqz1w3EFVcf2dx+0HWIAllMF3BWLmJl+WZlWa4Kma6
A3JW9CGTNkOe9WJckERwZLmfLVYBSrlPE4fwjReH8Gvh4Fx5TvNQ6nMwg9WW2b2dE+aYKKhKP4zl
nLwJl5xjc0uua8XT57m3GaopBywQ/jVxFp/qBctlBGMypu/M6fcRsx6emyLcrV+OlqwMk6wKJ4Ux
t2nzQU3quPGYOLHvd+8O6k4ryQk2+fyaUVG0MYqVRXsNnP5NloLSz80vv8VNmQX3awhYm+EGCPdL
NyawnfpdkUXTcaktkqBo2qUHsHlJ9EfQR/MVlre5DshlIda2cdCAtbUvfXQ/pRHQoGx4peJLXUVP
daq/C+j6+/Z9yTmttCNA3qCVd06ZvnPobDeNQ8eX8t5ZQQWeSH1ZRutigQ7F7ILs3N3xEJ4D4x+x
sCuMgJKQTcRknnbc31aQdsZnkawygtWZfSq4ai8uliMRoSM5DvTUAJCfsN0vRmZ0QWVMRLP66K5s
1uLboLkehrrhnKVJwE0pimkdrRKTPlLfTGXScODSBCXLkeGh831wviOI4sWpl61cJ42j9SrKNiI9
gxKUDE16stqXsjSgyaH2OhyZOERBGXEZyjDFOdg9jOd8YSWxAw8NUIxnwXxxnshOuZpitrkzN1FS
PiaV/1ct55ZMSsSXPEOZ3PRpFAIDgqwuNQptirzDCZtsXyeHY1lFN4MY1Zlo6XpRB7iIin8OQ+/N
XnjEi7qbdrn8sTxQfpHf3WkhSGgk6jl10QvaqX7FAE+0KWaNWVBbr/oq3toSzSRAjmQAoJlBBUxp
NGxq+GhfHjWshKOW7zDh2OSH5rlEOqJPbMphF6DI+wJVn2MWVWgBXFs+7L67MJTASBB6v5UUN6GJ
wj0aDxmLnsTzAHQhXbzt0vlfMiGbSATXIcDKZYkh1FwgSrhEobIaOJLpCpD/Ycnau/DPLZbsK320
rPlf6vZveeofuNg8GppDWodiSuNdeLInvFUopGkIvC31kcGJD4ax2jLQmTCu8uQJ55j4PEgBYkkN
1DzJKnlV1rF1oK4khH3qbk01XdzC6S6WIufopf2pYsYpq0EdymS6E92Y7bqGi7DW8Sn02x/DiMCa
GVnlaYApWBF6LKf7hmAWl3cDPoC2W84vvFJRiJPtofdApjlxetw6EYpzMDg/uOkkbxLrARUGu2Fh
mg5M0do2df6TGuuhbsqn3JvelhjbAJrwTxM5zW7kYNaO/hHfxU/eR8UJK/uuJGvnuP24JUw0HCMp
d44B4tWmX7QCBfBm6hsfjCoZOjq4hp7kuiDmCDV/vqpG0itDB2g6mjnNKHGb2It1rTzrBVPOdwqt
cpfo6X3ODDOA9MUGfLtRFekM8bTMCAU+Jo+lqEBAj0gCGrltMXSOLnSjRg322aIt3uKCI3qPuZb2
JfHh9GtVb/3J/h4EvzSKvbg9R3XqojcEai+tpa7HggtIY+rPPIS3WImP0OQFjyQD/qJP3V3nZ4+T
+9bY5ZHat+IGU/5GxTtBBHpTEOgaB9D5lv6aXPFR9+O9V3ivg+AgOWXuNVZrSKHN1hBB5d7+RWT6
SfS4fYbJASNKY7vb4JkVzBICqbhIUnPMmIAObTSXXcYbayuvwVhR3/dsuZapX+fRb68DzV+gDV0L
qe+zDv+3SuDiL358yX3i4wlAJaJ8EDKFKZ6UHTJLRdo040scIZ3KAO9xVBbvXUN3Rd52HMT2Ebm/
lPx3u1c9bBziLSTL5pUpARl4KrMbmeFgJwPEAtkbqBBwSPb+fVhPTNrXUIbTOcAmveY98hA+5vkt
8UFxOk16BghDST3S/s5RFxnQcKQYIvjErLd5DCgmFIKb/JwQy1XrDor4pVOS7YOzi2b5SmsK3NwM
0ah6x/LY7Sebn4Qqgnsd5yjPjyf513Iwf/Vc3EVV1F051Xw3YQHbZj398K34xtBYnZ2IoEuP7M7X
E1aH6+/Tgth7XMt7Oytfgyc0wegI1hQCco55keqosNH3rRkvSynbfciR3GW/43i5EP23/BPdzBOG
9nvdr4ebOXme3OIwTpN758Npkg4h7FCxx9vUO/Ia+pPo8j9BQ+MwvFI7+UnpcQplS12amF+p0lsv
Cj5al+Wmw6q5LdNxFY5bPmA3OsaO+Is1IyCn67dC52hbFRSkBK84xrq9VP4TAPrXVsFhAhNNhTSX
q7qzdlOmPmVRIahoczOOZb2v1Ujv44ghOdiJHARGGFJDHwn3vRXWVnFU22IyfMltVFqH+qet1WJ2
VdMMAU7j3sL+SeyGlnZLVr85U/ptFgb0CONgKlYrnqjmX6pQOHiM5lllC+8dIsIVFs5z6fjLCnQl
sbyiwQKQYrPdiito81K8ZCE+OKRte+sGqM/OzMASbMLaHWSdRjjo2BB2BOu+E6qksjj48D1oilOI
ljCFrzZS/aGVjB4b6FnX5J7rRrYbHA09XJThtW2iCkcryIi1ODlY6Q4lDmdSsbiT5whCq9W9+B3U
EqKcyoOBovL4ukrZt2lHZFeSfnAVchiJXVyrccbkdxzUMXed70TPKFsu3MGO0C0gjgDsObqBecgy
fdT5iAC2UrzmjFbpJWg/u5b2eqpWKMUo/H+Jlp9LSFdOI+ko1FyfU1GxRfjFzW3DQH5TjmwCjev/
zNFHDvbCIUyzBau1BsicZ3C99HziENq6ePi3xrJxxwRrYMuBHFfReDQyETTg0bYUOhD6S4ljhWn6
prxAbtkuT+x689ZNrNPSR4+Wi8ZLACPqvQOcCesqyYubdu01Y7ZBlL4MX9D08TjSnchKbqGC646C
Es4KNAsCQgRoysCO42QX/DMg4enroatHEK1jJM6c6sWUNUeYHO7/ALQTJXD0H0b312/Un88HsZ8q
GW5F8dOGCPq0Fm1KnBRZjNeRi6HaRBPMLgq3vEmWLEo18bPG3rOHxJxr8VSGwnBZ8mRIyo2BwlBT
/ZTglsCH7e6prQWyn9TWfnYZXrqOfbCbQUCZCC7L1DkHkUBXaBZ3Myqz8dzq4ifvgR5uQaOcJUC9
vHux4j+ExYvrVE9cYGnbztGWZenvcj9/UT4zvr7N/pEpeXeoTYKXqKhbEMIHqQIAIZqW/ZwyD8qy
1jnalvtCNVkjq3PQkGNp05b11WnpbODrXIwr77T7rBWr9ow/a5K45wIB3ApH+pJ8dQkWymGWNQO3
9KVWw1GtC0pYna1e/SbODP+aN73J4dHg3bnyf8PW+hKtG+ynLP/zc6c9TI6NccwrwGMs3LnZOm6r
Xsk7RM6TTy7wGuMoIeTY5vzvIT53kkArEsktgzMW6QjLeBkDz04/PN96N9wg9nJqXrF7Pg2RPZIQ
e4zE0O8XR/05hixoV9DK4dVYUVq+bOUK5sAPgv1HnsIgGE8MUBY+J364eTQ4fypBnwC8RgZXiWtO
aDC/WJt2dfLN8gVGfMXgrOnJr2Xt+tPBujE/rmmXNJ/fFkG5cfwxepqhKKQsuz1lkJO8Sh7SBFNX
G50xRmBeTNprzvn8Os21ImxJrgUMKVBib0OHwKKKS8RCovAxVjCl3XWBJ/a5xMdeFccpqj46TgWZ
Sc7UDX8ISpkny1C5/tE7XMvpG76O3PS7sNiHfrpantvsofvw2+QixFvifvLEXWt2wRIGEHxGJoPR
NZaaOw5G27ztvyUwiYFmR/1GYJYCPzW9RJO5ZUy/bcPVUMGvCDdZ6fq963gXFNcBf+jPoBwKr9xU
uA7YZDid2gcz4h4WO7eO9tE9s5Gd74OUKMUDB4/PfvJ2YXyJkTKjxHvwIZXULgeG1ZUgDSMIFZ/j
EpxxVj2R4DaB+ktcxqBT5M5XmgYfHYmTzPOjcv7H3nksyY2kW/pdZo9r0O5YzCYjEDq1YJIbGDNJ
QmuNp5/PkdfssrJrSJv9bHpRXd0EA4DjF+d8J/riVGAcKFR7fhk60q8lqmvK+CurN/eRmJ7CNj0V
KTrO+q43hx+m8WwQd8RpclXEqZ+kvJ5QR233YdZDepT5iizdm764mWdaoP8fFo9srJv/ksbq/jGM
dfuzyL836e9prOp/8PP7Grlq/pfUwSB6QggT7xKxqh9ZrJKUeFP3dAMukOkIaZj/k8Uq/ks4pic8
U2BwYBpHgGr7kRJPTKvjSNPwPJ3WQXiu9/+SxSpV0upHZOvxx//+Xy4Sc7pEJo6UzYZNLqxKav0t
JN6iALGZnIP9WZb5RLH7MqKRP7SCt8ArBuNQa8t3lPYL1gjjlIxoBU3jiYh5UABY5LvMDU6dXt62
HfvAeRR0+jkMyywYdiguz8qMucmanCEbGlzCJSLfrZknQZ1DNoFj6tDXrN3Nel8Mb5FnORt2JKfB
g9relTr2oPCLBYdg1/aQMmYMlQOhqfthjt+t4gV/tjvj8jPBxfC9YPwyeOU5VcyztiWa2rZCzqlh
Cai38nYTN+xjbBOGuOe56N/q4OQYRXM0J2Ewq25PDSnpu1r0w88eEcdVxWtoJ6TlyF6e7fmG1SQR
JIlGXJw5cRJQmC1L3/lDYr/PfTHepctd4b2YafyU4andC8cixSauuj1HHXqZJPhpjtYxtjT6Tsg9
R06N3GdU4YiOkCS15ndT7artzLvfkoHvPu7m74G7Ng/SbzdZ6LqNPMp2LV16upCmEP+8yVrbzOAA
TWgRlTyHTRwde74RnS0Q06pQIwNCEwP70u/dc478/+iyj5mJWDw4OhFhU0kvaU01qSY1n6ABL0kY
MNOIZ+tbUgSvtcWaeelgMA+ZOftFC1mzYo+YyO7eIE2GiQBiwy5NLq5e/MJVZF+8SvvWwUyEFO3c
AbUCFOe27jV+EKTZ3i5A1VmW4iYW2RePefrmzz+I0D/9IPgJ+CU8x3aFsBzdtv/5g6DFMTTi/cgQ
AwJM8mrWbZHM09mNGjRA9LKaNfyUwQjXMsqp5WbUgnM8kyIJNRFfS0yZ6HRbq2NENaOt2uQJCGNB
dsiIMoptLkGWGcbGLpqvvAJ8bu6ge5fIkS2DnbtG8bPtvewCjaz25dNYlkTCqv+wcwQko53ygqRE
QuniyzKWlNwjnpA5xCtiIvq+OBX8BvVOuvHcHEe3xuKyoINMbR0Oj9jTgHbEmy3t3oq4qUl+t2Ax
VULFZWcTNmQuGcyF2r6Unp7uQZ0G27msf/Sg4h6jBnABUaPM6JjQ1hq7doZD+zGY7tsQYn2IeuGr
OzQRzram3v/5xpifg6HVjTE813I9KS3PcYin/v04srWQ64toRxZMB7tRwNTr6qeoHZdDlWukI+at
cbKnLELk2B6d3t4koiUb2AHwGkYgsgpmIaE39ntsv2hzLDjnWnBnM/vYmpJVY7DwaFuhTVtR4u74
8+Ub/zxNBce8DRzDko5gze06unrufjtNTbcKjGXE4byemGZoMkhFYMAixcKMp3t4/IKlQQ3Bo+Rq
y8SQcJeUtK0den7S2/O7GoETo4/0ODNiAXdkU/t33dHVh+Ofr9VRL/3/nPzqWh3dQXHnGYgx8eiq
Q+O3a0Wj3KM/H6pNkI28/TpEwB5zIk0b8rJMvIyOMWzCtqUUB/JskavGqPdrgIDnzkjKpyCqTwsZ
MzsvrtTejQpVU+oTDemUJBFzazlRi2VWJnBZFFEqIj4aLEBOnBh8T7+cazLjluprFlT4wBkC0c3Y
R1zZ7Ao1Rj4S9vJc8hDoHM8jXToGZw8C3Fs3599CFt27yKseDHWQGlbxOEwxk1+GIz4MGRxXUXdh
ffziurgcCtPtDvBHfmhhdK0NOkQumcKaA0b0UR/9X7PNDb7mn39VS+DmxWmNBs/4/ARIZD99GMTd
Zp64sKDS0ewupk+GTIqspwdoFZ0C5qOkSOcMjK10FqSbLd+yUoNWw7VKIAw7KZbz4hEyUzjbP992
419uuyUZfqujz/Rs49MHP7ZdlkIzzd16beD2cPbjcCZAfPQ1A7KbbaIjqpCTBjSFUdTTbziWefI8
iCwyyBFwNt6TkMXPLI+/Vpn115dIveOfHkxhmQjlLU8aElf4Px/MYWz7Cu0q7H/8Kwgl019jGkfw
/mGE9veplVm+27FNhwnAtIRWDAxUis4xC5ALaj8DPZp9Nho4EBk3/PnXMz9/SXlpuLm8MpZtI6Gy
P73grqS9zkcck0ZZX3OVOBMLnLv6ABmD94xqiXW33iq9l/4a2zRrnkVkBsRkphMalNtqDHsmb8mN
bvKAz5mwtm3kejs3eQ6j/swSlVmHs7z8+boNqs/Pv6k0HcuhXDR4PPXPHzxv7gBM2TRNLqLEiKTS
jS3M69HzaiqwzKHYMYdtFWjVwfL6XxvHYnbw52sw/+XJA2Nu08Dr0rUs99N9he1fVkOvWNHl0+R4
+V70Sq3WG0+Bw67Q7c1T199oA/zmurT2lXR2I9fNkh81t2lOtK+yQnDFakuQq3cnxEhoEA8jAyvj
VOOGNzB6UaOeM/X966wWib9NvnX6l7+J95+/JuWytHlA+UVNaam/6W9H52KIsSsynlCZGMdIAUbD
ovX2di9uxr4kKAihcsA/qDtBhVN0+xSvIJm3qAvWfz6kQNltgiTHPnrtQofld8TZVvbOD40jEU8Q
VTUc/QQjEpWTVJmxSYUlBxIYZDR2Wcbg4Y2z99pUvXf0D1d6VIC7CsR7U8aUyyWHYibtC+I9JEXd
bW5MI5UBBUoW1u92TxrjUiY7ofyqg557+7leniDwEssWoCjvppY8h7L62WN2LeKWvX0K79Qs9Kf1
CHAD0MvtmMJkA8CFGYTrA9h7FWeoPsF0MKMzq2WXj8tLwAaqYXeK9yFkoKM+6/hGdgsc16tBK++R
NS47AU5Pi3IBwcWkQw8cyCiW8RAzH/jahsG+tOvkGkIFl+9wV5NgUGmhTr3Xuuv1ZoPYZ1e28Jf1
LNIJZ8/hz2vMv7z+9r/ceJMjwDItjidpWJ8OT376hOgHF8Ja6uDZy9H0GrV31mivLvnPcMCWLcgl
zgv55oy2YrKQsqWWqAipd2XbdgQKcooN7gJIdXmyUsJqUzFvBqWWjc3gnvz110Q9LDluHtjXJo4Q
oJoYtn4YA6GIReJd09XzZVHaXjzgLFFMAkMndw78YAyuFvXJHCq4WJKmiyXVgE1KIr5gOPyXX+Nf
qh3XlsIwOVlMYVvi06/hdV1YeuVqwpuZXrRwkh0LezBjzPWBn0YSAECffofkRB6jxcrcnQR0qDl/
k/g6/WpyXp0MYLSr6jfiW1GO14DCYvGXr57zL9UOY2fXoG0WjkET/unwyfgL2MGU9pulgzMytXAk
1gfHkyOBHI79PbLD20ULDoZs0nMC02v02FEW1cK7kfS3WVh8//iaK9tdpuU/WvB+qviwrJ4afLl2
Byx60NYx22llurXF/D5pbNKnxUbcqZPV3NrCx7MmmNk+l07H7dHgCFRT+Li+ggt5zftRX36EDi0Y
uaWUjDGKksImFqHD2eGSN+US1NR2B/4CrNu96bsrAa7iPCNKC8wwm06YbbzlSYL8T8/nXcCczkf+
srBfQUS+dYn8MVvFJ4U7sm3leK8jOR8dvlQIHsYj5q7aX59APWTh0ChyBXLMN9FjrNZM83YcJ+OC
8d8KZ4bp7Lyo1lH841bW7ezYGdK4uLl3aAAX3FSstECxb+umeEvgkZ7i1N0OkuTq0kXwGyBQwJjN
uqEcAueUteUjwjpnu7jZuG9DcxPXct6llFCl0bgoqdK3KKFEYkTOM54hIexzDTJtAiHLYpGgDZQG
cBRm3KcZQVfFL6NVzkuiT7ez1T5ELaXVmCTftSx9N6lu9WZw93UWz7slYwIYDyPyr6j7QhH+PKZK
qW0aDAkANfrzaDwPQAjYRuJUtCVia0TX7LLb4BRp466ODXurdWRLuR3DZPCAT7pN1x+SJNIGvKbr
uYl+cdgX8x7QNmkeqr8kerrdYaf1iC210DK+xGiaBxJp0qgqqTBAzOacrtqgsdQu0XE0tbc3IRFs
12qxTKXudx1y7UkgYCuMnOxcxg7UR7tm4uVPu6ojIrC98nqsROsjvx4tWqEhbPCKu0Ud3iKw7+uO
kxq+T4lGANl7HidwXZkbG7AfxzoDkUs44HbQmHh46oMElIBgZocwTIMNyPoGNyYiAUJcMKTmiIdI
UJbuG2ma/Grqiuks/c6Nf4QLf3EjZejElPmA0WRAn+M+6BmZEzmpdYXqAQBZvfUZOuAGx/4mdznL
vOkOcB8GP2fgrw8y4opChj8QYS92Bb3dpk2HeL24eENCHDHAol3TRwUEUl4luVjP1I4o492xYl3Z
vveu+GZUbG9jLdGOcwPxJuI16DmtWOW557no8cU4nfVsTuYlwTuwbXIuOuZ2PhT05bd1bqG4k7ep
G+aQyMf6LpneYTZe6AFpOm293qbO0gKWxzkwO4vDwP8+nBewJnqV+baVvoKe9fZyqW/SoTcOkw1A
u3EA6yRLsu8LZLRRDE1wPUkng3wPy3A2ndkNZy2qbwvYjcyVKp5ueCRsh31rvl0HW2wMi70XxMmG
uFXjEjREJsjWeIOJTXvl8pznEiVZEk/MytR91QZoT1qC73Z9LAXeG3jdsJ3NlA215kmX3EDNuu7C
6EnEJnzuqtrBUYf43qEG51Dkz5srVU2EhCdODg0ggxTmJ+ij1+clj9SrUsVHJyC6LQscDWceN1t3
3kNdIzhAfS36CmnaEnyJSfrykfdfp4F5RxQ3odo96sGg5/WH/AOvu1juxbL86LE1btZ/gYmU5lvT
Q1WjXQWqOXDO6dzAiBcd/DpIWWvpCT3GCB1ve9rYXavewtHoeaot/eC4TOFnFLw6Xz3ku+0bRSBP
Zsm/aQOnS4NdZTQB9InmBEwPJ3dFMNc6hhnyiXBAc2xvc6Gx38/De4ES3NEwvGDc03YqH9fpWkIZ
ZuY72sAJbQEJ7asAh5zMD33PbRlKw9kSi3eZe4+QUy/29sJF8OHiEL8Yk/Vo9caJf5FMueZxnfwI
dYGahgs+RzBRDV5zY0lGlDpuJjXryTkFNT02WPyZ/Nrm/G3JNbnv0Djtuzh48MhsjpxBEEQLQS2K
YMo3WGxcHZeDhwoU8lz7UxbiIR65DGPkGy1ZLCZuZ+yCPv8Su/G3NrP99TgrW3ltm0hm1q9HvBjH
EDLNzH5RodbIS1BHwMfkw74FISnPnQBPPESduVnfaNzfDJ3acddGvN+wRRrMJ/n7Ogkq2ExvJ8FJ
JrEt7T2DD4NmZsYb+pluT75eM/GOr4fdejhWg/uUVlJsxnQAWkN5YkJB3WeZ9ZpFxXVZGw9lL/k2
qLxfA6FnmQU3k2OnAOgZ0Kwnhs0xwukzNsfYwFasOg32oZuM/m7XGkm4cUr5nqgSVU+jJ5wBbJL5
d3TMwpv1JKlj2hBMjXSDeWD7dl3A88bwMNZVrxyC8L/x7CmihePycGcWf8deDC8Ta8GP0/bjBqvX
dT0zB5NE+crAVah+0E63sJ9P9i7CXLV+DdbDOXJ51kPjIWg8KKCi6/yaBgqGEhVAvo/KZjglXsS+
c1oIUoBxCaMYgrmeflt/5LWY11XbMSVhyJd3+ga+eP1wrB3JNFu3rT6me3gY8Oq6CaurqSMfpCPX
E1i6JsQnQpV5qyAp1KTa0iFULJf3lhRbRBtxmxQnjcOZJWVC2k6G8GpiMrLh2xG0WXkNeGTH9jy/
ZLK8cDaLO7MzDmCiNrFjH7KR32z9KZmwzBxqc+4j1yMnDMB9CKpJNNRjkoIL+1AbfwyXhw6mhOyL
8i91paH65n/OKigrmVKACKWzZY/zz04wxcklJIt2iPKZ+VS5xiuDNuaw3J7ejYCU1iG576Gn+xit
Gz9Lkq9aQtByLNMIfbg3+oLImz832sZ/Trdd5v3shgxGDury/nlRUWsFSMBBhgyMfjcGsyqynpx6
F8YkprXMpHEoGS+jTBv2PDFkynza/fkS/mVO4rq66ZmMS5iJWuva6bcO2SJMwElyMkFUNgTp3MF5
EvMvO7Pvx5kwimWsN+vuZD0POCemwwJZoeI5XYi9xfuj/eqlOC6Bdgzt/qXD20UGxyRP9ZyfGnx0
D2LpX/980Wrf9vlmMhlhKOa5XDdKmn/+bn1advjLOE4BuwGXczHuELrJjC6CsWMQY+q48lLoRMKT
zEDpQx+42qVCFt9/uZT/HCO60mAIbghmiEycPrVWLTEDsz2P8GcG9FR85PRDnw6eX4CzunJzAF5t
pcNBlMVdoAX5gTe/uTR6dcn7+FrR9a4BakkfTSEhaiLfAcVH4KZPD3++znVI/On5V/kkpuNZ3GVh
fmqryriz4z6OmIeJKd4vqLsQseKrarP2ozE3g/bMg/IIIZlJjquDtBgwTWoafjK9qQjhFRWWX8bV
LCM4wqeIIYmY+FSgDwbUu4CRzBRsH0vaeuqBqSJYzxkfupoDw67s9xqVQEPNHYcSpIU6fWvpkOCT
Gh+Tk8oFwYMg2p+QxlwV0CvsHgAKLp+TlmKcs8j/rHITy+YAUKJtA+TEsXMSGaHOtNFL+LrA6VMA
Ces0LtbZpkWCqMrYwhvwDyaa76bNy/pljyvyXaOIHl9KQgKakPKiiA6D4+Ci4mOAonprVEF6ZUzZ
flCd1PqPscQU9Pr7P9+cfzucpAOogxgTtryWpwatv72EQT/GRUTy/Gbd6ZU5Y4X1CLdG4tDRL69o
zVEcp/ytc/qz0XNMQcLHB5a238wkvvvL9aiH4dPDwpFk0GqbNtL7zz04u7Y8ZajKFm1aHKVH1bY0
cYipJnMHT6y7asyCXXPfHXqIATgGf7ZzQ8lJZE1UMqy0IazD967+coj/y9KJqajFVIfXng3p5/e+
Fm49LX0+sh5tEc6RoRWGOH7KHrMOk64CWRzJiqoX1e2q3ode+l2WYKnCNsv3QWgPGyu0nstGAvGq
CIKXX9jo0iU1zNziGRoYIaeweIblnFcUEn/5VcW/jPSFhQDLslEFmIxj1Efqt/vsVgl1iSRJsCj1
F4Mm3uNzvYXdDpEEKgA2ixYqlPRYqHgdeVRtunVm8q9e9MHob0T8DdN87KcY8FgRgo80jOS2g6i4
VmXkKExEQmw9smPwXYBWVlueBPOivgwTs7/w2I8ug626O8YpK41124/a3+lUvLJ6sZuGHKqcurI8
r3MLQCqxu5BfbQZU4ojZVcn1UeZpi7b1KgbqqitNegaPHK7H1s7lfkQ3mYD6wU+K3HwMi+PYGL/K
oJZXeWmzE3CGn2tJbg05ZuJeRBTa4V0R0piv5Us19ukOnsjD4C2360y1sM3zolI/CFa9sHqk/lQN
RiwR6Jht+NCZz+sKqhH6DSo0QGRqFLr+LBhBQPigZbhMZnocE1IAMcQTEEcYSVOZN2ZcHrCmb70Y
iEjSGV+90vyaCwCugwgBBa6nQUJb0RqZDxCHJHQ6eXz+OPvpf7frD7B+PBe2ghjjEUSOzBwbDQMW
rL8vbYNVEzSDm8AyiER4LaidL/gWvEnzoOo4/mCT7lrRsejL4lcVboO1189cVrqLqtas6Jbqy7jo
LK/RDBOGHJBrX6WUk6WqtzFjn+LFvFCJ5wxtNWYx8y6eZjzv1jweUB20X9brtJ3qPFl8DssIFaum
XhcvtCJIk3ghwmmM/XVSZtZa4/cjDt7FQykrnAp3e9V9c2oH+qZD0olhT/XWnTC0hM3Sb2WByd4y
xLfBpvkuW2iEZRj74BRJdBX4jns4XWOFHDAeAxV8E3KIIxggXDW+x04OB7NEJC+a4JyhR4DedApT
6qKmZZFdpID8rSm8N2kcNmGOYsNc6ASADAMDVooFqU209wSq1Mak7zpWsK6eKnS7cRMh9TlCiioe
FyXttw7maOvgl8P2cUwJcOjo9TGfAMmlqSX2ubqChQcQoAFoAHR5wN6r9fMVvgi4tLN3Cb3lsJiY
gcsgvTBYafwIgAnUhXbruCSsUz8jSedQcQYMowCOMDHqDXp+tqObtRrGJYUjXRkCB06cyWvRlzWU
WRA1JpLdUCrvZAntY30jexU3w4g+26a4YxaLL5LUnEe4mJxSDfF1vJD0lWz7ybzJK3w5+jimh/UZ
WEt71QwVHmZdajaS+WqU9V7rETagmnxt7ncdCSJ+nGPuE55lMIPLEn/9McKJQiBMwS18CCokdime
96yJv66Ppy6L11RgrLfUMEa0zm5YwHTRhR9SAsSu1irBLAhvGnSP7/rdmOnetjPBoMSNtU+tMuSi
7J0eIqLLAZKxKcEqonYcndL3MN49GHis9nbHlY8k6ZRmP5LDvXXaqr0fyhM/W0toovA2eJSW3ZIE
sDRRAibS2KNrQdsHjcEBw31Fcmv2MU2BxBGc6qHYRHVM/SIJTeoHyoREczwmsxguoqTja7doR6ae
u/WvHtzxza+2mmrvyhLHU+jUV40OAwvb40aK+LzOAMpKzue4ecOy2F2cQm5sVR05Bceyh09iw9zD
xkxunSyseDZZ6et4dB25JDlRztHU5YeF7RGZXNN2wMa9bv2Qj7CXcBMgFZWNGRTybJ//6ieXUFuh
M+0r5uCAp4wnZByIJiLipwUR7q+/f5/qyFRy88lzwANrcbWgN7fBABbyi1uljJhaA5xU1AdXfHSZ
Wiyo49XHYz2Ia7WiGhemTkXRPpfWYDLDKzFvxeAVW9UERPONA93gFE7iKanDd2dxsayQR4+atCvp
2q8Si/UGH0WBoAW5K5Z3BulENmryKdUFcjCXQYZXN1dohtsSkWiqv2UwjnCIRuK09HRpQZgT26Pm
qVXQP+CmdncjU9FtlMCLcnJ2alYKtWQgWpUSchtVLthE4stw6yhVT2pszO6WZMfuKimDxS+i5kBh
2Rztscsey5yRrxqTVoYJINQKbq2ZI8VG7Oe7cXQTSD9OeZ9TaX5tGZ5+fPGiqY6PnklxTwzrlOIN
DEcYEI6DHY6c7TtstoG4m9MfXdwgRp3d6a4XxLMH43PaTzgaTFY9yYTMeV0cplNwGnKjugFPTYrt
cFifuyFgTlgOP4psig6ROaDXVvFWaz9WcZJDuiYLTc1gkhiWF78hSJIsvunNLmZkIXJuqtpNQnRi
KmKML6Nlklemqvf16O7YViA+txn+0b2pmXvlLqNf6elxsFXIJwQgbjMQktps+EOi+HtQqDsVQzNW
t0PDgw+f2jqKOL1r5tckCz1uKILzEEKhlVgnTFech3PxY92pjtr8FNbVc5LzhK1fZ0d591r0tVdF
XdZbx2vDgyvSZxeQNXWdwvaxS74Gz3KNdrnYgMU82SPu+9nLqiMDNOFblZnRwvDRtOb27JGZvL6o
7lDAVTOJpVOTNKOnZsojlBHghmbUB9tqxGlEbnVz33u/BgiyBxBbEtqL91oH5k07c7KSMwoh2kR9
D7iDDZmEanplqzUSK5p7O/NeU8ILT2b5vM7G12/4+teqJkFP5GDYdhar8POS+V5O0s420YBVrxXU
ME3VsejoKDAtajujRSSpdeFdwCodm0IIEA7KKZSKDDt6ZKNoFzgQwXexWjKzb9zj4byQJQRc2JfT
QFwQbdSSoIBU9lxXwfyHzPiieVZwyqgUdwkVxNV626J4zA8dkKgWc0GsplDK61GSF3wlGmIyjAKt
Q9rtGzUWGzHZ1/EQHNbnRqB//5h4jlYKzoV2f0M6Af7u/5ZK4vdjBKzepzFzYj+wQtDLruHum8P6
lnm3DfKufZnA5UyM7KsQz9rUuu+YeQhR8jYL+DLcSQWfKrrGtRVaB+Owj5TTm0OzcS38t/pPByvq
1YR0CxGcNm4+punz2yxqBu8lg7vZ5iZMjSJjcbFXQmfK4Rh2s7Xy4JgUfIcWD3Ony0R3XRjqFWN7
B3MZwwLvrDsGPj+6naeoQCdWlCWQsWF4HYAu+kIwr7EJ27pd6yUXT5dMCvc4zcFXxBORb6szZB1b
l5jvJstkddxoL9H64MPodoT5PeLFUnNInKn4W+bykEk2rOt7iIDwexlp76T+wdbMGWFWak7e57Hh
EwZySK1ebALSQ8zptnZRAK/vudbwCjNrBNyTNg+13hNsqMrXEtCqv7zabvlW5rDe7ILjZv1vIru9
rWNlmhkMTEqWuTdfQla8F6XkSGKwupC3lBhB5sCdi6QC6YYdsRyyO9pDAu/AnK3/b+t2JC49PCQw
cde3IW+1vUAcsFli2wA+XfzsmEB3cBoPBVNwXx/dp3EmPQHm5d62S1JKylPMKHK7EKhwRXxVdKVj
mnA5SqK4HHcyxyxf48fsEWPt1kfDa8ofAnDK/r/vInN+fXxOllwxxnmukaZyG7SKmJBfrdLhV0rE
MBnzrx4s8nFy+JALffxRODp2WL4s+4pV26boqkdjSm7SjrgqNPpcyMJPJkNG5S7WnDY9FHXHc6Wa
H1zNt1MxT4dJLSjWscZHFyNIwHTG+iapI79VFc1oOG8laAGhQrCV4GytnFK1blcnKYb2brf+772l
P3dSORRUdRuK4a12je/r+ke0iDOEQ/hJMsCfsgECL3naoIaOcmjv6luQej+cvP2amDr6YJEa28bs
f66vpKVVb8JV5voRrwqWGEzrQ7tv0fStaRbgU0+02CgRODX2xDT4gwHGv6vaL5ZHhe/05vNM5U+/
Jt/XUTEywRQCRLGz2TGSAbzs6oDjdq2HrF5eaiYyJ87kYTsTGrFeXxpZJUXskGBnC0p0loVLhiKF
xtylSJKXDitF8LSWmLGqHdZitGI7d0aBwrDvW9JvyXFLD6UqM4g5YTsVtidwsQZUzxrQ9ezOX/Sq
LEkrS1/GXsjj0Iw/1pbQFdVtEFPlOdidT140oJ5pwUiEIXG1TNcDZgN+GXtwZwe1ouaRkUq91IzJ
A3ApZrBuu2Ol2Bz7oH5NdGighAZQhbgEpbssZ1exapx3m8oC9wd7a7suT+LKzyYUeO3YUne00S5e
ep5RpLsfQspG/WoZicKsRrpzOEqUCuRObhLQvQ1eRGgj8V4GFiDGdkAbYTYVgqx+mwwEPMRZ+d5K
RnQWNJoJ+PGx73o/1Nx04zYGWQn1+CiCsKXtRyMxudfAootti3vY1/Tg0TSq4Tg13nPcM1Zz7GrP
Kzeey+IXwVt85Mdp7yKiPsfmnoSG0q+YbNZ8rg421wxlh0PTII8ElRcqrkI5pfk/NnI6ojDGemkg
oMPIh5xorQH6GOqy2VDdtn34LGfUV4Hslx35jKTcWISx9gM4hMRKXtd3ZEkJFgk0rDRq1YHL+T1O
rOEoYQPNDE21TvUkBQadOs0fPzoVB8ZRAyLOGzlHcBbTjM35TTEOt2NPf2jC73PYFDzYHQa8RX7P
Ysj0msyNS7j3yMmCHU2xRQwWFM1as3N0cOAtklJrDjzdxDOhWrYcwjwT0YlrveIVm0l2aXxI6pFf
WnyAjGGR28GdNJ/kbZZJPeXDrFU0krK6bwfsqanTVNspA4vodNzoJn2KwQXySUaOpUVlB5aRnXHH
jMvED3oix6Df1Dj/r5IGLt563iZ4HC6hMxxSfMDHlMOvRFJ5t/7Mg9lRzTbu+1y66hljd9c2AAgc
/nrA1YantW4sq/yRFXzIjB+0PMzdaTcM6Skb7SfbjqsvxJh32zzL/RrT+m4epuGEURg/b10SrKPU
HZU5czs5tqFg49sSRRaontzgD0INgNUB6Sxz8z1hxdrWLfOj7GuERSU+rEFiV4ZdiIW34ZNBVToq
zcISAO4zcryBgSyMM7lTlt/bJK4zs/DgUUrrBWDtCWV89JA4ZNlUen/tAimlgaoJwYgB+pa1vJ1b
57sD1Z2eQ7OvHcF/nyfRnYB/cSVivqbpCFAqo3wIJako5fKj7RISXAJ7Q/pKudNTsPo8u6avicQ9
Q106NWjeSAuFGJabl5KJ2qGbAY6VIv7p1iLdJDqImxpO2z5aCgje9OXdEXMXnG+XXHotre9qi2D5
WRi7McBsbcmArZw2eX44zNjPnXY3WkSpZunbqGTFBqkVR4+93DzPTylAha2DXvWUT8hDx2vLIM5q
lKNzKAKPTiDnebZJkNqGBUZvrR18DB/wVwB2wvSDrtbhwcHO5BBWpmXnnCnCRBI7h5cOgG0pH+n4
x+1g8L0yIh5iTUI/J7XxfrQbpn1NM3I3gJ4YadHv8tjlk0fgkJgJtKiaGFWkG/lmsMiDQ981i8z5
oqiL6ZfMS7vXpSYuZ/0wQqHY1TN2awD9V1C0YJkm/bTvYC77hsZcnpEn/Io63ZHQ9W31DKE28HuY
z4y+CZLTJ8ZQNjryPTmql66MXgO2u4RP8B2VefMsjHsnw0lvEuuxC4NuedSJtEDZfUkp66+joMuf
uxrRlHC0c5bq4SHvF/tpKYihw9knmyY+rvF5fH0x3WcTbN1BfJ+0LrofJEcBW3ogVVEX343G1m4R
F2f6Eh7WtJ005WBPGPKwXxmCc+FZ74W5pKBni+Q8kHAdRAMW13G6+YjEEso4wNI1SZgOulO0l02k
PWUGiEJp8ccvsLHnsgiOZlFewqFtSOgOAEUQqLavmNxeTaHDe2fO9SFhIXtF7JjcyBTeqB11SLyi
hxKKB2vckbAqHZGjnnUPI3IhkRwtPYovueEl4E1YjnPqX2ikiMUuNVLZuug2CxaAy/gGtsZga7ux
jccrfLXTQceSfsQLvbexEiPrH3WWE+BUJPqMeCrdS2VVgZ/O4PxmZwIckvcCNVd3YFoBosio5Mkp
u6+izeRT3gp9X5HGc5A5UVehWObz4LqXTHOt25mh0e1SBZcOYilff0gbtCXDyzhElzDO5B0I8Shm
MDdjh78MY0KQSxDrLNxcY1+m1HFqSI6QGzRUH3nkRjepOK3/4ZKHbWK2PWRwoU+1bUZbJ2XHFU/k
SWn6kiquRrblNwjOSwIRBrlstjfLlMOkDS88QdZhvVkLOeeHLIQ3lZJmcLQ0MZKhHT3AK3W2I8/D
DihJ/phmOH+0SQyHfKHcDGcCnVyNzbdMeKGbNCO5xTXvg8XGA6yencGuvzXmhGYtdIxd0+k/Wg9A
W6yzI2e/6JLpYxi4/53xRnbJdJP10bBd9SZu2A9wcxcY2qZ2J1ut3CwkudwkSYSoPQDznkj9tWJf
46WoTpKAWMilie4g2oTHAe8ZuzulneDSIxswvOxhp8h4cdWjcWxjxRtJradu5p6EYWI+WCNyNvP7
glLgdpWz9TjGD3VTgXwloeUlRdQOBfAxQUL/2No6nQl4nv3iws4zF0qlIsvzC3LQ6AwWe8OUztjU
ujSfp6R0/LCeDuHgzehQG3j5QbUjIjHbpGggb5k6kzGvpyfm4v4YU5T3JrEbcQ45r9OC60kQ/OYF
2bZxmv9D2nnt2K1k2fZXLuqd1TRBB3TXw/Y2nTKPzAshpXTovefX3xGRug0ppavsQgOlQgklibk3
yYhYa805pnY36DHSpeaZHrGFmt1Y67MbX51Se5eVzjfSSUrCtgrn3hAdLcT+6g7Bcs2LIabTU49b
u0dBsHi8D7UAilmk5ol2gL0rqffuQjhUYxtkFwLE8ov6X8RL0tLNonRfOFLxoMQOo47k06tb42qX
sXE188ceUcg5sZ38MjQWEq9i4g9Y9SJWURQum242WLupB8hti3dMdxmaShKkTwvjrNUNxQDqjsPQ
cBZPYKuF2TjdQZ1sgYgfyQ8Kts7ybDM5u+lTrTsWoflU9o24GGgCdhGuTj/sP1c6tP1scEFijzmZ
h7bh3hi+XWxEA5ba7YNgY+m24BV0p0t/NEavfeAY0D0sVbpxtS3BVv27aULPooUkbApw63GNGLYt
c/eKhYQEDs9LD6Kqxq2IR0AwUKwPjObjbUM8w54CI73lqcbuAAtsDOzikNMHvmEoTizeQIxVRNbj
sV66TefU2Z0xdQtWPCDAQmNyOpSkE1vkKY7jUr6v0vhLbnu0PlGYM63sqe4CTJLSoTpOuPugWPC9
Gdd6wuJTRCACO5NeS0qR3wxgsBBGUhmG6LfVaWoMq2EFUgqvik9JkFQASYDPAjwy6ITGoDmAG06M
/zkR49EhVdsBaNEkdH8vhVSTOwPHYXU6NeTcm0HgYz0m9lXM3c3i0zVDfKQhEyfvm5Se9yOeTS3d
xrVuPkQOsMgiJpBMoyW/ped3Ke1+uvHr9E4yPNveSL6yM9OT2OoNQpVaah9Vx66q5s/CG7xLVi/e
y2inZ4FfAygTgY7btqDzIHVUu7QjhDloqo9CFOKc5DETOgrUcg6OnZkXnxlTRg7d56bNvRMW4nXe
+QgBxklaJyEbDW1x8DWCT92xpn6je6Bq21mXtgV6J9hW6g+MqfCFJfkRZnq60haEoEZul+sqOvQT
crUinMIjrV8iWOhaLJrz2E6oSE0fNFFazUREkEFceHfWfUAK7W1vfrO9d1b5lJQeka3dxKFK94Gr
BMHj4LlbcxiPvW3lJ4g9KJdjn9lwRWurm4WHPo0MkHbQ3iOnrAG7wV0Vko6UL9FtCLlOubsqjc8G
JcpnmeCxxc1pUBp0BsYwAEedM+HGYgk+5ukjUoK9hxnPmszi6nqwLR3qJlMfr5NX7CHI6Pe1DlKx
ybJgWw5QjPwyDC+aaLZo9m8tvyUFuU1v62Zu97o+fEsXY+GMQZInAHcGL8jgA90gVg5pRENU5Dqq
CNmkRfgBplG3i/uUxkgEbNrQinMBEeai/gtMqrEHnERiSMqYDbXfrtfQkjaGyG8k3ntsMp34GUs/
46TiHFrZ3xhrdaee9ovW4B0EiVBs3Q4VctCCa+p64y/PyMI7syD9gs50ve2nPt7nxQy5UAOjGmqj
dgfIy8ye0i5Pt6YPg/WNWbr+q0QBi5KO+dTwhcXLJHU5P4zS67asJk9v+WagRo96xalRSuOZ/Hg1
LWqttD4oqw/+gWQ9WuIzpxL8LVnyoFqgrSNYw4ruE51Bcnu0YlNV2XwNZubhIP3DfWYx+bNRBE5y
PUktpNpc4GMWWjpwJgq1bgHXDiZ5N6YlySRxmdzg+tmo15sNnS6W3fzd4zdZv+j8w+Yhz+b3ACR5
omVXHgoqS+TMIuEXywGv+UOumTAyGLg5LZL5vL4iFkD/WdN7L+unMs/zPfExsqHFRMbUqCiEeG/Y
1pNquhacTFZCLx+jxv22GKFFYtcIPqRGrGprHZISWa+JuAbbky9E05POgOcNXkDaXoQxlbvSozmR
G4CixmJ5yr4p/Tlh89reMkI2pPiuLkEsCWf0Li5jvpJYKCWRxTFv7UKj+hhXdEfkRJr9U5Lj0cKn
muadEq/60Mzpg9dO+S2RWAxpbOtzjYONlSf9qnpGNVTAgrIZos300SKR8i2plvOrr42tURcoxwyy
B3/RuiWwWgIdTexadQGNMcWpnffbYkALO9v6MQjKm4Y/ddem1tUtywqIZfCgEbfDsGJxj2GQkPeW
EekjgXGbciBEGJUHuAS3eDQa3DQWwbMPVhQjiMtSEDay9xA0g9gtU/VO7T5Oon/OvOEjIE9jHQvd
OxhGi5Y7qrVVibABSn2tb7w0+7sJDGby8GlI3YMBNYQBPeS0HNaZgUQsHuJDkPXtrdZ/4IiLdnSh
KnC8EsLUYGl7wm9AKkTGxybUhhONpkvGfA6AM03+qmEamsPCPqpGrbJGUPiZMlAWXfrQGp8MEYGW
kY8xDlRqjMK+K1v7iM0Cp4JbWfcfs+iKzSU4VZZ3hk6bsVmJdp9p2KNp1MK9zNB94LGZm0Y22iM+
7UKhgVwL6uglHTkQRC6yrMGk8WxY/T42h48NxpAV5cC4dfCz4UZeMBxA3aH83wjCSW/domVw3mQE
yCMkY5jI40vlsANn1c1bMUX+WQlsW8/8FmfzB/Ubv1k+WKX4pt588i0fe+kPkbJFNI6sFdpE9Ik0
NwTyA6PJRl9FgITsN4Up7TqnF4TnyTaSU360a/8unZvoMFbawZjcJ85wBt6hCjANdF5EZQ2CDmpJ
h+lPUfVQZjmK5VIyHKfFR9uYmfPI58LjXp5S0g7hiE1bmsfvItn8roNQ8mij90NiPIyzOeH5MJ/D
BL+Vkt8MbvWBAdyO1txJ7ZOahuQyLHj1qSlTu3gcLfCnUsJsFkI7uKL9amuTeGMFtn7RrjqO5Zm4
Q9E+6q7lv7JWOpHTRZGIlrWVNCfDgjeap2Q2GYW7rCqSMbBcLu8tIygom8J3pmu/jCEZTwSHLNEb
IqyhvEkjNXcNXHvzNRqQZ9pUVGsA6AzKw+OonQxUZshumNEoXwFnV/rGubkZbEGvXyyPSgLx593F
+kVf6jA4tzzLMn2H5eK1qLOOGNrFVihTr4drVUUzRfYU38dp8jUwtf6gW5/U3EeNxFQrUR3tYlqM
a7xClzh2R7wiDvYR49lCzJ24zd9TEHyZXOjhVcmUILRvTYMcADDNDFqrz+DtT+ViNMxGUP9lDWfU
xodezFS6ekNuaP5ijuTjWS73Dim05Xhqb/1h7ywZ2hlR2zF4rea/0topN2YzxoDMlnAvqmHgxUun
dWfvVTNS7TZq33HzhoUnbMJjKhuuaZi+E4xGMd/ulfepc7FsIGJeZ0v0/Odb8qtEkp9ZuHjQcAzg
TXZfSSTbPPc5/yD9izT7kAYLAM/yEd+GWGt+1hwqAgzhE8MUs2i5gzn3t6OYy3MmqZh9RC9r0N60
VUpt708ySQcmCRAMCWVAWv5aU16b2ZQQkI4QTIeN2uk3XsVMGlrbXRy2/jbDW3BoYEKuMVpUh0qX
rQoreNQIBuTlaM5vfEXgFH7zAznAfB2+KJ5d9Vz/cGMNt2vbhFGVVDea+Gs6e5uxGpw00znx+oTM
ebuYkDWSNmubFAXEUfoXRcBQcr8ImRwO3oHINBsFyhihzG+K4S/1GNCbuWYG6ojW/VAaEN4WzGob
GzkOuJ1om4zAJ4xaBovQGTg2kFhTqQq0gi+hTsnUx9U5bSa6lMWCGshb9FudQA7TKL4lTUhvVC6J
/ApOqq3s5syNJRdFHeKSEqqWNOrPXX1bWXVwOxHp3FpIEICRx9AGDNxlUS5W8zB6G+alQFOw+7Zl
+jm1CWUfQQOtUrPQHmfffWLEh2lsCYZDnYzte9jMH8t87E5q3tCbub6F7ka0nGQGJXZFUsADeKH+
aarDr3bTFcyFkvLssGnRInFP6rvDpF+s+sGokD5UAOG/wS621pY1Dh/Mvv2LXjh7VfaO+AwYSpFz
pUT/e+Iw3gi3O5e+VXAsp2Wh+2l9bpjG55m1XADsFpfaXwjKXrSdC2ZyPSxueCeosssaEXAJqq2Q
lRgwj5VdTBYpzKT6DWVo7+cSQQwnnWfRPjeen12bUMoH9TA5ezj0gEWAvVxMDU16Jxj16PS1RnNv
Kzi/41PHwm1sOXze5g06FGOIbhpnvotQsK/4DVKuMPQ25BH5m7o245MahpKNom1tESGso0TFEG12
3vwya9YbC3OId+SYvo6afk8eio+3npLKBIa3lVJz+uVSr1aa9MNGZssnBx9ELoeaXJmexGIyErXj
a4rca6UE0JO0yfUJUVMvs88oOSINZK/JNeil+ceo5Qiv9BZKWj22OHHCmTDyTnwxypj+JZO2iXqK
jqN2ESaZ6WnHPNk3L1a7HUhpRncgOOUxFC0Yn64G8SJlkRIwpQXrdajyKZs27kRS9EanfU+KPDbP
ql3bmt+dzb/SvDZe5HBxgN9EPeqqPFbne5qH/r4ptGvaFM+Nga3O4VfjIyVqO8KW7Ni8B+k+MPsi
MM4FBbOaQ7Q86I3WblbfqE1IW3yxKePxxHq0S8bIvHjmsE99O9gpIQV2Zz6NRYppsyx3oX7yTexY
zEY/2qUDMX/q61XtgRMY9Od6xJyZmXd4nZIbu6rvwr7XT0aEpSrW7J3OMHBda8Sp1styXVJOfcXk
2ESMWI+1We5TWu93VlNeIO/Wm6pLzR22S5Jim/ow2vW0djAxH6mXD0MPyyYMreIwBDhOUZ4oEW9s
wioliJAQNtPZZb34mAjoySB2y32tEf+79MQAV/R6LBE859ZNX8/LvhnaementGkrPyOqtqFj5Dbz
sZXNRRNfIiNUje7CtLOT6MFySyYCwbRn5hafEy18koyyRoxHUSJibMb+OYjz/NwvxVX08bEctfiY
ZFeO9ntRi+kuT8kyzZfwHUPv8Sjv/tyKi2PV1tHABWHnezVBAFDw3lqi6LZkPhVWstDAns8ALlre
1QbnYEnH9dpC7MxE4Jh0UWl7InjfoH6kpXFxGlgjcRkw1A4w1bhoaFaDoe0zLLqXsCZh1AzD+8Gy
6lOOfZFgrGseGZiijXm8lEb0Fwm29ZZsEtrnQLQqhCAiN+iv91/UeUp50AYpbrLwcT9wDGMSIZ1y
avHuqvHL0Fu0Uhikq9lNXdXfFnIXrZwMhb4owmNSQVOWx7g6sJ91rXUQ4dve/lAsSEqZQ3xWh9Sa
TiPdSHszp6I8jTheYoCwRrmcZkOvXjx0QSxVOnkqk4ooSycI/qvY8B7B4tFpqhgrRaRN5b2GOxoK
usGMuZ72eo2ath/6owi7YySVerlH4oJTDySDDdgJJ3QeQ/gEI5iDJLx7XF4giKHgbtNqYXGXu9R/
S6vUFuCN7n0yMrkcBLO4nrfBB/6jKoTvghTSiDUkiq1clRAOWCN0MQdFoTorqaKq75hm6QGqAM+n
M5Ag5VYdNXVQpNe8X5DTbKOi5X7W37R8ag+DdHvmss5ITAcKGSsgoRPlp6DWp43h1De9nxgnmUhs
e7xZiUPOjprQ99V0kaL6OknJ5Ei+9hCVyVGM1kYYXvPZa08dVI6uK4ZDhHpl5HS010wPzmqdnQOJ
dAl9pN6w01ad32wSorbplvN1KXF1HDGwV9leATi1ZOg/qvZF7c9XB8/NRpntw6l/R+xCtYoIJV23
0l6uUAmJGeW3ZFdj4ZepI9kCRyOJNe6j/LrUrII4yx3aYgY43nJUa6MJg+nkiNK9gmkkz7ePbw1E
cYVsgBQ0p9hn5RkC5NmL597sOI1QWHNuJdpJIBnPNLoowO6YNkvSVVKKdVwyi1i8+OvSC+i1S0Vi
X+WJQ1MkX2Y99deRiaAunpaH1EsOGm85Sz5wEaZ9PjO6sWvzjZlbZ0zn/l4vhjtds2LiYBp4rhZ6
RH2AEhSQ3YATDRbwRByU62Z7pV4RWYA1QyTHbjQw83eM9Xox1IcWkZ2FTYYRy99SaUbnA2d1SziZ
CImU7n2G24j51TNjz0SW1kv4rYNvPLiPaVBAuk3Lr3ka9nwZDK5qulPImaKWTmX/BCpDJ0Ro2y8R
snsUQvKsA0mbnKdprs+F9dzUU34n7v13i64Zl1paPxlVPsKghVwgW1Rq48zqlLiURDPOc5zsq1Zv
kOQQyCAloSX69k3u5e+t2szxSVWn3Lu16VVfSUG45VAC1d0QJpQiJ98bc0OgBmzhDZDhXYbOcUXE
UnaqTIPg8WwGFdwe5IFjo4RzASGfLeEe2wmJIgKs7lAXcb+q6F+VulXfkyr+rCXFUf6SrVWKZss7
5Vb7JeVXrZNvqAfFTca2RlCLiT6StQEMwUeyq4qdUlaBw+bm2od8BLExjUdU2f5+mhGcJAxMV01Q
BCclTrET/XYsvIUvcxu7rJFINr4V1XxRLbKupJccdRaluihBrYfJ4ziF/REB6OPQcpQaK3BJs/ja
54a5p3ORr2vS72g2bxG8TjdzhegJYNXZMXV6OPQEj/CrZsRqTakc6apNh0DGofvv7pSUqyVtCZo9
h7IQ0u4wL4/q7/U8eSfUUURQLdo1DjzzEBXBQR0roxBse+eiZyGZNl9lESwC2tEAmHQNv0rOO4W4
IiJ1D+u262I6LUVyHxA0NAw1sdwQIndJFcVXn6JyH/ja53CGjl735IsOdubtUpJUMDKjyFSHMQeP
Aw1w5DMBMSneljQbcZfny+HF6aDUsqqMBl2MUBExj00g0FbX7Ptojsobi8jbfJqTHfZw9vIy4VjW
RXsl+5ok867nmbW8DYsQoxspHQknJNlwC0rtOwUylVEzExB4ta74FRDRJSAfPpiZ5bCdGwPYZfV6
meC+Pk1deVB7GaaWfW60KMAQ9ICwG1aJYIqjmB6zx1zOarWVl2LTJPG45qDa1aG1sQf0yuruFEgy
44gEQ/Vvdz2rCPHbV/U2s6QxrS0ZgoEbjxj1SulX2aQYjjhujvBFSChADOO2znHxEnstbG2nHJVN
VJAo1pNzPcFXDxG/8/B2e0xX1xfHZUfVslRojReBa4shm2xVh3v0/8VmmHl3YMOdelazriJ8SClm
Y1HcRzCp7lCCdrbfwRwo4lVqi09tZDYnbL2cBKgDs0SQ/8dxU52lkCfVI44fsube0R5bdfzo15CY
h6lnRCZmyy5WoTuZ6xE3bl8SCV20bnrB5hWsHJER7BrkJXUC+cBYdP9KfIYnQ8dhm/jAfSCCq3qv
VP9x0BvY0yZ/p3BFeIVoGB5MeciWxzJ1W1Wva8KyQdnWHiD+SVRJg55EO2ZT7x90sljUAznNGGyG
3J8ubqOvbRIKb5wxxFpQMzXLRf0ZZkYMM5spKjPke1Le7qY+ZF2Nja9iye0700ZiVbrteyPFLeSC
eV8LP/vapYgcAnFWu38oxpncovohHpz+0iwao1upJVc/Qc12sQdFvUD4olSjJ+h4/l0t3ItiRRl5
Fq4EOahDHT4oqaA32++bzIYULdWcKCrhsIK0s6yTAnRNtC5P4EzejXgqjnE13WiIQFBzRJ+TuDsk
+rxv2km/SV2GJJJDuhROt0JinB0Sn5G9xFuqnpSgYdKS3BoxSedeJ+/AuGXn1Jh22DHztdNb9wx/
37eBGXE+RS8a+nO9DQyyMNq4eFBWI0fanmJ7BiOkw9WvA+6ZtQyEg6WAVHTQDOuKjDcKZK8+0ZEo
QKoW7Iq7AWvcrqFb05n1dIO643Fy4vDc2xT0UzkcDa3qd1pqT0dFa0hFAIMrjZ6UiWESRrUPOpf8
NNH4jGVGf43aotoEY2ntaDyPq6ixaYTImSIdjfKw+Nb9QpwHxUA08hPY2VqraDC3wbztrBkJTVK6
0HHkvJC0h1XO1iMqGAw+VJkX8X5khohGRxrqhYYIBmfTlwEW5qEZ9P1ACX+pKWFIXdvAoIBbbMFD
NtyChksvkbzR8HUAi04aGIdtua4QYH4tdHEO00yjGuUFb0VvbegNnOcA2AcAh/daCcO9mOerYpuo
M2bhUXXHdizdRAxW3eUuk6CmPmbEBPf3cSZRkLN/cFagj7TBmjOVf9WSjdLP/bu4J8zUG+KSMJKK
dl5MYoFTPeUN31FnsJTbQII3oynSK/WdAdChfqiClkJ1NF+WAWfymfJw9LzJA3xLacI2m3qA6I2K
F/1envtg0psj0+KsPPcxowGHlxtVActAgphmcsfbDPnputUNQuex6B6cQHaRpbPFQGFFOOVdOrAf
xSmFusncIq5wBIFfZqbSTo9+Ylr7gjqo7+3mRQXf9Va2i+RbXvSU4ONJvTqqt14kNcqp+LkMKB7n
MjnjOCxvKK/eQLb+roFsgXxxmDSZOnyFV/TJjAhTfyLjYu0U7RaTP8eS6NmQY5oUvOOJQAaJtVGb
v8LqMf6VGz+eD0lttWL/IzFRSO0BChfJX5qrhQes6wf0eTpBHasIl5T5Mc7ZG/VwcLYRfFRa/hk1
1pKaq9YMGIfYDcE1eXoR+ptOZoXPe935BKkIGMkzTIFH/Ofpq+gyIDO2SfiU6X7AiYhBJVuO+ug9
JgZVGzBTc2fotGOJM6/JvE4XFHLiqiQTic+QBdrASSuchuFbKk6ax7nHbbTb0U3SI2G3uwkx432L
shp/MAjaJsp2GvKNzj05A+pKgoOOM+GHZh2HR3WG8JzpPmeDkteAopN7F705x7aJaoUe0UYWOyGF
gVnnD/QejWOXF2c2zXIbebJLSsWjo6DY9KmjAdd2bkgyRySDr9yWygR9yDnO3WVuQLdhTgricnSC
XSGBZzLtqh4EJ6uwr89pYR1gPWEQKlncS3BcUC2H/Awv5VJMyC1o4LEHOX16P7XaukzdlTK6DjAF
T3XrPGqzfyAeMDr4YU1wkdX7K1WjewhgiaH6nPn9J0syDdOIr180s7HShza4TMBA41t8xbk/PoyY
aRGyNpvKx3YQpuWFXFHijOVpx+LYU5kmCcSQcVZDg8CPKc2AhTcmENKbr9EYExpMeOkNjlG0Veiu
Dr1nf8GnjQNAnlezpMK5DlrKQK60Ltwu2cxGD5E2mdj1xN60qhIxZBHsBjCre0KIUXLm7lYfOHCH
ImBqkBHyOlovjcFY4iK7GQJDKjZkN35AxpO+Mfw1fzPScTEEMfMQpDYD1n31xOYsQzF90xfgD63n
nBbbEm0nreegLwj3IQgKQSg/SipB9JGU4KtPayCiamXrtETPu9LdFsBZb1ySidRkfcYh3+jBqkv8
rxmlwgZYT739c2PfMuRw4+fXzWPKQLkgoQdAT15xA9j/C6p94GkKrRa5xK8E88CZ2p9vWgxlWevV
73LB6abXqAPZQEjU8NjtSxSg8Nl49gFo8aBp56bpwnU2hV+1hWA+YWM09pi0YWPEoZgxAwUf7+5C
s34IksQ9RO5RzQe8FiR375GI1yKw2lpiWjGV5lVaTnGFDqSO4aHpFea7F++Ck33SFqpbqgekxY5+
20leGMI/eezC150lE3utdphJRr4I8cnUqjsvzD+YY0qkcB0+Jab3yWuRHipAZd+xEmQchjY86/u0
8o111YLQIyU1/tvhoIpz0HiHgfYq2W61j5m24EYtZEIqa2fhCABE4V3ICR+nJkgjMTsZLfK/Sofh
7UwoYdA43xiw0sGdP2O4LeiXAadO3yf1SNlzVMY31RQJYVOWKbpx2YXedZUfIRC/d/zpoIa8iexd
WdX7jDd5azeFixP+ZPoyIhVTHN1SvKWSV7UUuMCQub6UCIT4nejy4beSo7ekQz1OUPvLgTI2EPAn
DaErncVpROJbVQuykiowSXdsfZafIhnpHVRFtVo67as1Wi6x2ySuh9G3MnQ/JmFwJEEGhXSSTTcL
ZQPRkt+b66kJYHZGfyvs5n2UQgdV52pbSsTcmlZVmtJDlUSFEb3uSlTxg5qgJ6bEfJT62hhdl6D6
BGHESH+WESilifzi5+KJ5lR8yjwPeUFM5JqLv4/Z63zuFgbaNKd2VuTc9+DvD6qAba2daZY4UuVf
L6qg2KEWb6JhuovYAHWQrYHO7ELKYNI8QVlABtCwmJ+8ZGz2aDvYbsvopP527RIdnzXDY1Sdio5/
Acbuau505+gX6MRwmiy4DPaMoGisREFOmIGglIljg/oA4r89XCC2QJV0xyPqYHZeaYyuGuxajG/v
LYYqoEOyh3ChvaXSK4BSWGvHykEaVHhr2ovhpqQ/FcxepP8rodcjYyDBeTaDVIA6LwEAiRQHuAb+
jZfXEGECMWg41yuP0xWagDTBV6CT1Vv7YEmUQ7DprAgWYPAxXDD3ojtG1ae7ON6CBmdgY0Q39dIT
+OA/Qgv5DrIPJIxt6mxtLUJMper074joPLNF7bRiQIlNMwCZxUuhqh4C1eLU4bJtqow8OzXr0mlw
lyKWAk/5DwZ0beyQZAPZMRN6gN4q6G6CjqU0cIqODG7/bgpjqA3uOBxaK3+oF9TRSxE86SGlYZth
O2md4Bp26MuY5eDDJ/O6KNsv2jQjvPRcjIfJTEPfw36+HugK3S0R/T6r1rVHd2i/Rs2Unlu8JOos
QEqiWPXQaG6isP0Yk9D4cmqvYueoT4b5UNjFE6zPCFBR7W8cqfVsLBy3dsfTG2UNUr+BXmeoYyxs
0RYuOSHdUVJ2G7eGf0yI9DUk7LmcGvsdftddlcjmYyXQHTM9fIsbo7AwPy//vqVbvrBtS9iEAbzC
XS2VOcLk5XntgKngdqV9m87CuDH0vN4MICKoK/x2l8spR5UsnyJsH48OjTY4b+NprCmqQjLeOQ3l
aKLd8NGA1qm1wB2XPDeobxL9nFri2dWmLfV7eWpRVvOWIhMuxAFyFIyJlOLBF3GwsTHXbLwRJ4FG
lsZBc3oUjIX9pGmfwji2NzQTXARmUUKMcjDvKzdEC5+TX6izCZgcV9LFPXUlVYs7e8YhTgHCyI5X
GgkBkYQYuSrsxTYhz1l1RtT/KaT+NxzS5lT1+cM4ItqN5HNvWU/VqGUvDjJco6dMo/vZRloieZbZ
fkzK92KhTFM9AjfHy0Rimc0kj+g955OCpyArKDZEsbat/cC0edkqu3xFhOu2QUnoluG8V+vJKGEb
qonfm+m6MP3bllJ4ncQyzmZiStC6a6WlqsFSYoZp19acNhvVZhlnN6DwzDY5Aq5giW9Mm16mWt+t
os3PdkA0oFn2T35SDWc3eO6Npzpl84jtwdprdNMhQqBhgrR7W8hDnZAqY6UVKQEVViZtl45OXdMu
76dwqNdGU2GW0sIdeSbqAKnYilDW+/Msons1flQTVK0i+N3U0iO0tS8VXlVCFkNk3pnOpCvIrvZM
V79nWv4iwJn7tF2brTI1d+iGmU+GNmZ+JDlFmvf7UDS8e1Kvo1p04Yhf1+vHo8lSfxM41UJcb5Dt
G73cLZF9x/yX1mNM45fGPuKSeCRRRLpqUcDRirWsS61b48qVHuR2Gr5OTYyWIzReLKiLOTlra2mk
Pjrih4lpRwRp/ZXTDpOIACHNaPUlUKTdMk4WkZNuiKyyAHpcOelFndL+46dEifZf/8nvn8tqbuIw
6l799l+PZc5//lP+nf/+Mz//jX9d42faOuXf3R//1P5befM5/9a+/kM//ctc/ftPt/ncff7pN1sV
lXXff2vmh29tn3Xqpwi/lfJP/k//z//z7X8UuIXw6z9+/Oe//zX58//XP9BRV91PcVv88Ze4Lcv5
J5IZD/2RAPZtklj/j+95W6b4p0Pkj+uR3GARQW4j/pVznei//mEZ/0Tc4lo6f8lmTdQ5Kn/P2zKN
f/rUpDIay0UXbEJT/H8/1t3Lavpyu/gWvv/+xyim18x0E4mR7QhPIDryCLl4HcXkmEs3gMTHeb9B
U0B8rLlx/g5O8SFe3U6rb2JFdLLz3KxO1dp/o30gpXM/rPcvl0Y2hvDPdnXW/Z9rlSHQ7RDhXUib
t1t7PLjwI7C3RORNcDG/fUMPJquHP13ulbSqIgU6ajiYoRoyz5GZkC4Yv1F+Ga+USS8fCX6QwTeK
mvM1uS0Kq36eiFhkBI0mA1+ZRVlbnYPwqQ5vWDPWaXufMaH2md//8Lz97ka+Eip+v7RjUz0Zjk+U
ys/fZppGRTFrXForbofuPiqsE87eG2MQh2kILmZm7z3nU2Yu93++sFSgv/paPZeniHAkT+hg/X6+
LrO32i1jyp9yCRPIG4ZJAnzf4vQAQ5aO1AOQTFzt+c9X/eVmknWBINOmTpTRRq95nsyVME7OYbJG
GwkvxUyM8tlIWdF3f77OL88oWxsKJ+JVEME5xutv1Xat3M0EnA6/yOBktFGE/S0DKkLl2Q3lQwur
grVer8e3dNy/fK9cWb7ffK0sGqZ4dRrqUnztSc2ExyvNhvomDXCQTk3UFftGaDp6+zpCKDPZGJjX
C8PR4Y16/FU1bvIIEwNoy0Q+m5AUJa/8QWW3NCO2lLpI1p1HyrGZbgHL8UmLs/Rf/flb/vVuykuh
0hSYQPxf7qarFYZhVyUn6tB+x614AHL0799IHhjTMR1WG+6lvNE/fBojSD2x0NNah3AFmmK3IO8y
/YcAfXZX2G98db9+Hk6vFn5imZYo5bU/XwyfZWMFGqczGdNaZCCykXC3b1zk1/sjL6IU/hZt49fK
ZCL8AuQptJDSsqblbuG2y8rFOePpJ/yHJNg3vsHfXs92iBMjpZFxyKtvUBuNvtInPhSKYe1KVwM8
CNrJ9vOCKlpyA8z24c+PhdwAflpaPGwMQm5xwsX6ojiTP9yzHqJ+pvdWwiCXRCLgC/QhMdKtXHMW
b6zcv7tjFB64SITJA/JaCu0kkXCrmpgDk16MHn+Oor///Fl+ewHeJeJaMAdbr7+9xNBMo88JfK7m
ULsN+7nc+mbVvrGl/uYemVLKbZHTydb5uoQy/IWxzGSlkPoqg8yGhBblSSvb4ZnwYcJbwiSN4jee
i9/cJbY6JhoeZxLHf73nuZneBoj4U3oD2bZGP7fCz7c3veDl5PnTwfPHo8qvC6LMufGAOJsWUaOv
s246HcwIHnSqgAY02srCoUVAoqOJz4b0mBGNOdk0MKp1RKB6vPnz7ZNv7KtH0TKFbTjCAMTMG/Dz
G50jNNbnvk3xNJBooZefmZt1x5wmGhi68j6n0wvQC4ztv39ZjnkGh0G2Aff1Gmzisk9BOMl0lHC8
sMMzwGXm9PeYp8ZlyUdzm5A7chwWKymBhobxG5v7b54nCwIuD5Ous/m9XsimbDYKmuXgKNtobzAk
3hlgAlYeGqUVIRKnP3/a37wj7AC86x4f1vnlfU/mJjedlKd3Kc0PzuyDT2jf/fkSrx9WiLpspixi
bGzkG74+rVR9Jegr8BrOzQ1AB6QlWGan6o397K2ryA/6w8IVdlKAO3CVILoK47zUf5n1//KDyB/h
h0vkmgHbMyTMcKHFgKV6ZZXxSjTf85X/vy/d6/OP+r4s3jfCYT2XpvzPl0HlAv5N8EmW+Z2WPmrO
h2xt3s/W059vy+s7z2UYsjm8Xb4wbVnT/PRpFkRLtgatYG0GI43qyHNPZTP7bzxfr1cQdRVD1135
RjG1fPVhPHu0bCRtBB6AeG5XQULwDz7W6H3Rg8utINEg8XSYGyXz/OnPH/A3T4RgHsPxmNmGqb/e
yuxFUG0IrHh2mLtfIhNaWzUVcDDzvv/850v99lM6HssxNZ3tv7a96E4+RuNC6wbMv3eJq3pelUN/
j8ymSzF9VYX4quXxW4T4337AH64qV5IfnkenxgTojVy1qXNvlYSRtQ20FuqoiTXsf/cBXx1EYrBC
eSh7U201f7ETmifoVJ5ifbqvwuypocHzAEvu3z2jqoeHhEVmurIQeH0HJzyfi/5/OTuz5TiRtt1e
ERGMCZxCzaNKpVJJOiE02MzzzNX/i94nbbnDjm8f2u0OCkgy3+lZj8ywbzxlpu80qdev0tzy/hLz
fD9o5gMGpbdCvjE/ze8CIHsUjDDj6eYaagJcM8zvoo5Gx9OtDbXYcxHFT7Q315NpbP/8VJXvCSRB
MexTuviIj9Bnfad2R2WdVH7AeAFB3q3vmMkY8ls+qD+SpHxiGd1qTlVmOl0kSvc/X/u3xfPt0vN/
/9fisTSvktu6q2j83W2Tom32GaL0+PNFvmur1O83+G2JhuC2dYnRGjfOKoYwwpWkZOtAtd5t4ZXU
69DJpgrKMB22OPNRtcectULMZMToIj3/9Oef89vOOt/zrKcyyLSo53xbxcjmYVc1vGgNcEEZdLu6
G3dVmB20MN61cvzx58v91yOetwOL0Emm4vPtEZeMBbQa0m4Y4cUhLP11aTNtrRp/e8j/tYpMFbYl
ixjdpP2tAW1rku51Ia8SBeOP3pgBHfYOSDE6QXxcFXp7i2K0VDrsA90+5S+X/6+HauqyTPxrQvX/
Hi/F9LDavlEw8wggsz8hlWP2TkujcnpoqDB5j4mugcMZkq4wHv/8gH87wsgprdl9kEhtVu5pv65h
MSlRwcxm6RoDlkdq+lPX07+8w9929vkSbOiGSVGAsuG3UzLHGCVXBzS7UWc/AXEG1xBD38TQrVKe
fSm8NGin/z/u6l+XVH+9q9TQMb+UQsxwUqtxphiP5fRvocz3IHPOxv99W9+e3GDpAak7mG+GYd76
3LgA2NqXIoYQLf2tQvd9gWBM8E+yIsgsSY/Mb8uzS0vJTrMe2XN/HzCW5qmhFgTLOz3Z+sOfn933
rXy+Ft821FdVRjupf9tv1AEHO33Gl2d63ZL31Yh7yuwtjo2nSenSRQAc308ZaWqqqPwf39s/18Y8
groR2SY2Er++twA/Hl9KxsoNi6Raq40fnyRJr/8SUH1/c/NVDAJ1gYcviIfvT9NvQIUFCU+zVaMt
zVGfxrcFtMjOt4wF/y2q/v6F/XO1eQ/j06Za/H35F4SpGT13rpYHDl+22zJQ/edX9l83xPZoG5QU
zbnu9utj6/Q0I57msanhVrf29JTdxC5cbGn/cqHfKsXzzdhskuySCK/pev56pSJR9VQFc41CR17q
UCZ83AllOaezZOorA6ZLySyOaYr6EtMUjOpx+T/fKnIE/HxkBamx+j2jjfACRePRVK7e4T0DQws3
H79WXQZY/7Ip/8d3YHDi6IL2gj5riH+9Vdr1o08tF4z/C9g6Z8pf0eMY8joZwpVlbIWS/+Xh/sdb
xA2Xm2NFUIr/fmthZfu+7CmVm9ToNmKrM+9hFE/uqEKrZ+Llf81beZfUPuieAGiZP7hvN1jgrogn
AKsGBeTPSRBkj164+fPr+o/FzzWEoE7KfmLI80P+V4hkeEy2DCGfminCENA/O78VoWz481W+Rwnc
iQ2mUp7LR2JOlH69SgsfOaSxAe9kAhgBq1P9GXC5P1/kuye9+v+uwobIfJpN6+lbLNLIlWwV0VC6
rT3rKOEaBsa9NLDb6CGe0j2eNIuxEpRv2azd9RVHBPVW0nC8apSlTAM7SqPMMePRc9oyPv/55/3H
6uGjpL7EMWtSLfh2ygZNWpdkLeU8XpJuisykJT0W2TYrzHAh5eiZ/ny93wJvmguySokHhJJOgdD4
diZRGu/kjgFqYGTWsgeZpKb2Huk7w1sqktF+LRgZjUyFyQZwxn+++O/LitlWindzg4Hv3fi2rHCy
YELMrIhCDetRN9tLmqh/ub/f1xSXoLZq6HyRNlX+X9cUVM6pFSNrCl8rp2gfsNtzst76y43M39i/
C3TmHEJT2OGss2G2Gb+tXDEVY8F+WgodlOy1CMddk+bY+TCdXJWLEcn+nx/dP7WiXy5JBMGQ5RzA
GzMXYf5J//okrV5olWRyvrcKkA470DamVv4wp3CD291jaRifdV6jvfeZAWU8bpJe4tb+xKLsb5nN
b0GNjukfNV/KypA8fjtLYiNuqqFnAekm9mrGK70H8JUA7o0XnOP+8jp/283nizHFAkDVNImlvq1W
I0E7WuVq4tJkeGj2k4Nvlzvem/Wfny5p728fIlei3As4WRDw/rZw+iTQB6MIcAVRsHgQpTopIPrl
0XMjXe7M8wDutHGYUJbtVTNMk7xMCvCDjsII7DzuqdCTq+pGM2pnwhXdXnS+8JjtEiKeHo1S+mhL
fVcmbblUzcb/yjXmJUPSpE2VKuZReJq56HgMC515eoYZe9gXSEL2mtUSN1baVyqNwsnF+J7pxa0d
hmucgzSSlVfRQT/Rv7zpKTXU5Tj2S7xDjsmIsFynFVSECDHUS9wfJInp3A9Rl0t0dIit/P0ADk9X
QURHsewU1drAYrs0epeZmaWJqGaKNlh7lXD2jTRed0a5DMx8X3cMllTSLdWvSpdteq/a6ThqGgrj
G6iak60B71WRs12mKZegqpBlSiurwdNMyMdYMhe1mi4EWNsWIHA+aECI2yZ3g6Df66U45Vaw8cxn
NKaH0cgP/YgpUx+exIjxQGIwCWa2A0Rtw4MVpeGlHUZPsGc3icZfFrRTgBPXAlsgVV/7nCtj3Z2y
eqPi5mQgBhWfoRTgdBIxW2WKbV4Pn/ZgfDKQDjInvKTWsJYMPHJ1lVFBqgLQCg9MTuOJZzIJGV3j
sLkrwtjOagCdaSS1e9VUInrGME3oXDp5LrS+lQQ12eu1tZC7NeKzBSP4GMsifETlM+j9QSt+RpK0
DG1GJfF5Wul2egEqshwxoJGDhtpqhi71hlhjV6owqq1o4SnjUWnhqvXukGyRrNeo8oHqNeGS3Way
b4HBHORjXzsAXYzyaItdq2007iGC6qRkANKoQzhaG2PpzsSnq5bvQWQ4AOmD8YCiJxzXOQ6Zs7/7
RolWraQvayjLVQrVPl97acaIvbFs/HsWfg3JgwRplF+gLxQTKyolehpTbETSAgcvmenCeI23Lj/o
LsXd3YTLVTD31TIKiOsBLKJD5bn/qKLwaUa845j6dvB3U/1UVbO3hefIDENnBwjCZBb7QsDqql9y
+cIA1ILnqug/e3SBHuGyVO901oK1SORD0npbLQpuaYNS2DhO0oNub5ri0QsCaNEXA3QyCg6zfUym
c1sazgAfOAmRKfvYgoZd4fbDETAeQippq6m3aCDAap0oKR1F+ZiKLdhapvLXKioJiNRu2j8XxjXu
XrpxZYilac+62lvUYcsT4wZ8m/Rb3m/rYXgygvMwbakCYWeN9H8an6oixuA3Xgj1iKS6p8Ux25q1
VOEAkaleu1P87qyYyL0aUW8tP3IiNLldOlu4M6+8TcJXj5ROnrZZt5WjndU8hC18I+82yPvA+jDV
a6+9S4qT8+8Z/KKNou8Ze6GjVNv3vF1xfYDLg3VWImgf1UG03SJgUsTgT/IhKIwV/kW+RfpvIl3c
Ghi5tSjpV5H+xKSY8ZSobhK8d3Dw7GPanAZ1R4FbK/G1GWh2p4vBOMDNxtXgh9zPIAwP4qZie5+K
3Z6hi6H0Fa4pW88RKUAj50ApdIatEwby6WYsDWw7HlCkSEzfFdma+WS47RqiWL1kUp4PeqjaE0zr
dU1YWqr4B0/xV2clLiYgGyPUwat147Au0U31JijM2HgGR82MLo72AQxTa8DXSsrPaVJiN8IXl8vi
MuEwXAb2qfMknHzDGqdKfjBUrnWJSKbPxp026Yc4EDeBejOQvU09qhghgVuxB38tN6zIXFpVXfWu
F4jVEwPpNhJCiZRKeWthhDPKsUUSvonqU+7J56TdJta006KVypsH3BC2Z+YcpWEOh2n5+bbG+n6q
lEcyXbwMcSkxwxS5In3xCunHKrFvBcTufo/WIk1WBmSeVXUZ4L8OaCEDGOYXNWWbRlvYfCo1iyne
F9kxi5ecE6FxsarnqoX3v4nf82g1pjf0MwoFZ3qPI04HprqjkAYkdoZNuyCqZzfEGqboCS8DlpqV
byTQuiZo5VUbYJECIK3GHEvy11E6rn2tWVnWqwiTD99vrkbfnfzuB6L/mcAFfA9VQl1eoGocVQ/B
nz2eNUxmXJTlDtQcG92HsZJywozACl+KtF51iXxt9BFnAGwNSrhYJWtTdoLu1sYHdYbVQZ62ZuRP
ecz7Fy1+juNXT7nU+lEMXwXxv1jb3QYnJwRPGKt0DPCyOUrduetvw8gix5RGj5ceZ2Jv3WtjU+OG
l3yldELtwJXir9a+6N0nHu4cNE9VsIMyj6oyDt9CZZ9kSEqBeUvhq2+9aCqOEmB0AFj3aBann2Dd
RuuniNeTvuREc8quwdjDyfw7gy9OHDzKkCS1k1RfC+xeEDv7MJBnYD9Y558MrXkwxfKqfLD9e4Hj
QjDJTj0998pJhy+Buc2eRgtT7Zj05srS1jkkodU/ZdkAm3HG9nZm/JEo4JX6bMHEJ4QgiEjY4C1a
RmzKUjv2EYrK7pmJ40Ub1q/CfzT49X5rwl5NtoNEWbV81SPkj723aOKLGo0bU67mdYsoa53kZy3f
xtHOt8EPCSQUDRaM+dVII0em5cVc4s0rpGfV8E+Yvz4KZS/b77ICceY4NuaiGYyNAs8+L26lxSBg
NrvDjWe7D3Z1Gd2Yq3yIVHuP1A3Y/6Vp2MevSohbRXyzzeY0e6gVo3LVZYTtrfLWI1cNmwmETsvW
io3QZLLTCiQC76kKM4nOn3fKxuug266pnUvMH/UQdGK+s00OAuaDEkT37Qj6KvnqDESqKB3kEkBe
dqz910TemJJjQLLwVqVULtKWqCi96pLqyD1U6vKtnk5Kceu1o8jePejPuH4uQuA7BTQtWWIfiSBj
KuFGdBDWjA9Tnpa9ZPPiwyWhUJO+eO1HhV6CQcJ1Uh6AeEbStfdebXpsIxipFm43DgsOvABnlPVz
OsG36wZ/M1nKdozzixjHXYTaWDKJrtIeC0k2oUlb98Ex9jDZ7AS4r/qcJwPYOQ6cothEQc9+brtj
HK9DPcf1z7i2tbeSJgwqGJxayM3YExR5b5Xoy4XErLwFqrpPlW0rC3StxCo8MTiZX7W+a9QtXkR6
Iy/i/l3r8QUOQ8S3xjooU9co2CBG0m693AVjfNUmol3myqo02aZD9ioms4Bc0x3orj8G+jNqLAlf
CAUbU6UHrg+MNzT9x8rq173Qf7TBS8I6LPZTAhBHsg9NqiMDUo8SOW0byFu/JRsSW8M7SjjTYnCw
GOr6Lcovfm/ekwAqUXlNGDjDxI5DAKpFtWxLBRLjbFX+ogWIDtvYhdKAU5YoUBoCX5gx58Mt6KZV
LtW30UdnI8vvWf8Df2TXwpqvaZey+q5qq8AsHwPLX4aEo2RQe8amdol80ounxEwIyoJtPODZCE++
ddIZM1kyP29TK9aT7s2ywHJTLXkc+/euaretfpA9eG9orJEsoMOnZI4cdCCmIaGYJH6ZWtiropvF
100gntqeU93ARG/FLHu2AheE4aNNaugPlXVlwqpb5WGVHY3Yx2BbjkpY4Yl97sw03ykxioO0MfdZ
pO3lPJzBo0j7pxi3UNNIF0ZZsTURVtiVepUn+WhFjVjoAfLiUV+GAr4MWcNKrfznYkzcyEqWwK+f
Yx6GGcjn3Oy2GXiSNJYe6iY5aQqMnBzl3rMV2v0mZtYT1psj5z3qgMOgsEBM6cwy5ENs1B3ormNX
YKKDn1wgDcj+fbeyokOFdM7Pnvz2ywZnGEc64vZVEz739S4bjhEUBTVfhVCSmmmbcjwW+tFWyZEU
Jg8zpg5g0emD5cSFfveU4MnC9pXJmEWlQS/AuQBXwya4TTlz8/iThnCbpsIkn8sfUe9fq/rdgPhc
AJPtDv7gL+VsU8MHhHi0CBT4lIw+d+ZtaJNFEReul9augBUr15wd1oMlWQtsLZ0ikpl+mxmspB9w
XVLWE0JWTXQcOWSLhUrCHa2haLrpqD7xyd7TpFpR4k0gXtgX287OCISJXQBo+PkHgq+lyDP2L4wR
vHU7qy89NB8SruVWfm5lKDqcvJJ4y8C+19ERQj5wXM8dmciQYmtRtQerf0uZTM0HohXpQTMrKE/F
MTKeoYm5XUfrMjcWAqGATGaCVsAJ7WsuAwFsDilItEJuF2kpAJAexphj7zzEtTNUD1pKDSGKzyTg
jkTPVKo+q77a23W7DSGy9Y2PBza5S+BvdeiYaRgjgPVIZxhxEOIqdchFkFmszC7ZtWFcvQ+T9KHY
yoNUioSqne5ColjjIccEK86cxrBMY1aAl6+SYXrwBO9EpNNTlY0/fTTI+s0unDwGS/SAzgk6OU69
xiHDMa6svwriWJVQjBVhieCs+IZjBvbOLpbAVJwY27DCPI7IE0W4no/50b9myWOuyxveQ487aNTi
d5ihmrOQ/rm5cIrkLPwXXX2Z+o3wHzpMeZkXjbBdmFr/0wNfERL+pX6wTPxqwUB3UB0Hg1iZZLhM
1ibk5yzb+tM60rB5STa0So/4lCwyq3SHlpFaaY6njgPmral/Ar47iJVcXsjF9BQlkitm7uM8FH/H
a35dBgfLdmO03XhWhzBGDoaCHPypNynabxUCVK10YdA7RruFzbJslE3kTevEHN7hvGOXCPiAbLFe
xpK6ltIXsoZcWhjNDhFzPZfksQR0y+w4ml8DKwuHOGSily7wlqrFY/pZVJOrACTW8AwscST3C8Ot
EGTaAz4cwS5oH/Ccj6RtJ8jKSFsz/j6RxcqmNGbuPSam2eusfjH5mPndJk9ZBsFXaEEHYhDy5Hn4
2X8p3Vkd4UOvTVDjyakCm5bm7yYbMF7hUfiFtYcZnrDxAagPKsStyT9NQtsBLToWpcHOquAgnZoI
udFIPN49Nu19Bgsx0LOXk3RPF+sxQmWXqTAU2aGp8DQFIqDnXsg7aWhdT88hqsIou8LIcRJ73IEZ
q9p37IMKoDKe5GrqUyWzf2Ik6TEL7r2NQsJfgRl3ymGMijtBPZ+PBnWAGO3milKunwRukWOqICbA
0DcKKdNkY4FHbi8BVDXFMVOqXSPhaw2yoXyqKXZPvTuPMwbX1mKw+90geadNSEXIiT2owF69kmDo
RWRINpm5rnDYLnwUUP0lGh96vpPe2g+CYQq0xy3xENHPYgRkWRu7IVWZeiaex7g4BSlIJW+f4fVR
5I+5hbhvqGWCQqoCMVnprbdlrlo9TXK58IxxacyiJB1QjPZUyBjbyG49It3MMBjWm4WGt1xoGRQ6
dKhXWFSFh8Gv3EEBBTUs4bS4UctpDAFx1JQlGgw9P1f2zteKo6p8xt5RK2vgiARGuFN3tAUcAe4O
YskyzrzPQmp+Drayzad0K8kZW0hlsDm+DiZWFnG416H30zhh5xYLCk4niaF1GWPHGLU4dRoKGAIt
Mqk+Xpg2Tnnye4zRs1ef2irddeW9US+2Njql728TJgSi8AcUnrqqHwjXuMVxOUwGhBf/WuXRchLl
HoYN5a2kWGnz12K4NbYIyyFC1owBC5kcKnkKw8T/tl2FqzAQ5aq1RHRoZM3gphEq4tQHTSCVATHq
aUNtrPcYnmVKAQiBTey1VIHt1U5NonZJxKi9Ir2kPlCH4WTh2gZITaG1tYFGUiJFtcq3XqWQJvGX
q75779VA+WjAXYVuNg06G0Tpy49FJhnw4cYcc726A9sweZP0VtFngYYfz+cS95w9jH7Yc3oPoQQ2
qmc1Jlonw5gM4n0I01dwkEslWVCpV8iJzZwKHYMd5oCLOs6q5Dkm7PV8U4ewlXSoiW+GHU17KzbN
PUKoATtW2S83EAKSmxRiD7ytA724poPIH6jO4qPRZ2F1rj3Rbjq6qI8y+qtd29dT7nTWbOJa1v1a
8qtySatmfNZVOHiMb2u3Om3Vp95S2s8Uc/sfre0pEGB6thPslZXRWktTFn9YfljsqgB1LpPrOL74
UpW8g+AOk80UtMQ1pVH1K7mVatiNzAQ1tA8HZ0yJVhfdgAEtilzNAB5mocBI7Kp8FWZYr6eaumM/
otmo8yZ7EV0nn2oQE1jm5N3G0yzrWnU6cY9BqbXKY4saQGXg04YIc4C7ajQXBKNgxSSphgSmheI1
ooh6CIRK8bEJ0+wEqqGyqfih9ZTRM+NwLMuidzDdQkdPF5a8LgPFhMdF/5nBex2cvp3d1NNmphF2
SZ8/g67A81Eee8AbdlS1O9nyQiK2RLskY1meyjGF+4mF8pvlqfjXWVgpOE1iaz9SQ8N5y2t6uz12
9WSALJtwd3HrLEY0P6gco0y8DgBDpZzISPWVIXXbKOtOY46pqGM2jfIIZk87topZqFAdgQKqAyl/
gWvCBUPlaNcKHDgUSYvPshSbfPoYajp5r8DwqHtU5yan6CSp9ZvfKDKGZ335btVecAiqyKTOn+dA
EbJE7p+B6lfrIDSwX++w0FhjBthRZtXZmtNebp88c0jotlXVm9kzeAqmhx0DgPLwiOPnP4dgUJ2k
Ita/Bnht2JiUONFlmT2PgOdY7BbtJtIGeixgrmaTXywBU8q2SDYWIGBJJMoMbMs6KrGPpG1hquoa
6y0S/bbBNWIlN6CWtk2SKLhxhhE+K52BnnOZxB2kjq4KzGJbMhC+GFOzssCpVPM1TayadwRzafGa
Kl1eX41OSmdb8incxWrBXAQVO+2YxzKVPznUonglCgPojuGRkA2CY4KEPT2Yrdl9TrhE8liTzJAA
JFt9t+o0PdiJIBJHqP3hixwDuogySP6Yp6UUJTR9CQOcyFBEncQ+i9bBNVqSaAMmPjhH8vFnCyH2
2hoLONEZJx/AYYWdU6my2qZ8XJZb3Ihzwo0iwfyDoT+5XreyN5vHs0gubZiWXx4pyhVVtHb8h5Cq
G1RBWAH4PSdYDpAlZ9G97EbKbhEW29Sd/EG7xjCqN7rGxuoGNsVyJfTwotRiGhCo8jXPtXp/+gma
m4KSOjsTVpNunVNs5QAxConerlklxacaizRc1QqpcdOFh6SuHoWZdTelERCuK5xt5rHxTM6qg5cU
CJ317m2sAyoBw9Cu/Bxzcx+DvKWw2vjcWx4M7BYSkEUemZLFtBPTVK5g9IEEwC9IfhoCe7n4KK2h
/CTBTlZVG3O8GfLwITdUaYdGwzke6g4FlkmVj0Y0aa9qTRVdBCF4aUyOnTLN1PFgSHn0RHxGd6Cc
Mo7+SCkLIAytQo3SEP0Lcnb8Pu2xrp9l3r2GBQwFxLKZMM4LaXs7cVeabDRTQjiFPOw0dTJeMFXC
SP4oN8GK8gtNhGA0NqVoJLeCeOiGqjk7Z5NrwRsHxiobkWESJpbFDpho+DFih3EyyzC7+EPGmVg1
nXLTtCTZsgXUjyIZAX4FHibqjBLBq7Ok1H+jTzfcgxyHTGDgc5GtHaRzzID4WjWl4LG0YtLTKioe
MmuUF1GRjYDJopJBw0l+6EB8ThSqIHDaRW29SZUdvitQR1b5KIiifEUaMcSBHu7UZR6RsvexDDBw
8DrN9VTA51MNLq/RREZVkFFwxqfGioPNk/C0CH0LL9QEvbdhF1OyitO8+pGFUtVs1Yg3t4CFQswR
NVPW0XprtUc8C8FKRmKAXQMVCIsV2a30AUvd2LQIjNKas6Uo/efMpO5UlC1E2wivrCa11RcjDvPN
DHe393aiP0b9HKDrPpJAB7Zg35dLi1Bb3ZeSPlQbgHo2XAnqdi/wMpMYU8PQVJyQITWgT+2gATRk
/ANvcCZ9IyfMRSrQ6MdJiblJgP+HVXWwC2qjNcpdGAQTpdim0sIT7BU7f0iR94MFiTvdK9956mYG
cJmRYqrS3ZgsIsxKjJNdBZ68HVPPqM4QGApvCzVD5NDq6iQ5xjwHyrZDlzYvGHj1fJ6qkcTem8r/
DJ6Ac3UiBYJGRSldgsyM4d5ApYdMNod/q5IuU4vXcH/qSQgzUXfPQZPbBUB6JGuqQdw9mW9wNbX3
rpZ38Ui2pUzvjRI6oq+yBRa1FZpK3x8+oFnBNOfJxJ8QgpVnLVfbh6S26xcG5c1jBBliG6XAEYXd
bqtAYRuO2VCePcWuH7DM/NGYneFosrVmDkAiBQ4SgI8jgLhG1zewCLWTlerVm4/z9ZJ8SXMU+pPr
MSA/4Sy7KxUhlIl3yornA9XFzk61RrWDas0tavqfU1TTe+pZsARcmklDRZgvspytwto4VNAw7RZn
9JIaqOiL9xy4Hx60vU4EQuJRdEXGuWnhkGMsUrrl4SifhEQol6oVcaFQMVlqs5XGOYQxIohw7Mes
5ZgFWFbq9a33JteuMUKs9R+5QPOjps3OrKVqthvllRHCGVh8Uy0va1xw8W5OptesZDOzjYVUpcgp
1kM4Hhr9NkBiUTHx6upw0fuAXZr8nKUFjkGTU0m5U1a4CTMxMTT1W609oc9bp+2hIVBX+2LTps3G
jMOLTy7RJP5KcCZK2Hh4YfXgB5taAdPf/2xD6yKXyrIdnzxPfUGQRlkLQJ+NCW+HnxS9G/UZoPpe
VbR1rMvvdnQeW3kNGG+d06Qvcm1Je++rHjaWRq1Znr3xpMfei3d+2m1Q9Dh6Q2yk7QOMA5R2b8FS
Ape1lvHLtZvqCpgBBInPE5EWEJsxoPocZR/SG1DTSXLZB5ZFO677Dss7BUOJqKdwSuKGIJEc2lwY
k9gJde65E4VIxqsQFhC99sXy4kXRYgfpKxtR3OlADUVKkzf89GuqzKbPcw0x19UtuD3hyQuZBlab
hc+bC/4xn1tAjTWZEeazW/bmzk7bHY6gZLzeTjbtZWwdM+9kee1KgXlB0EmH2LaubFcbyTIuVRFR
wAPnAb6df10p5dHsu6OpxncVMVocfmkBJSbqajV+EaH2oWUgy2nuWFzWjoChj7euvg8CkHF3YKNl
zp6+PpS2KCaEtbCAHQJnam5M9DigGx0N+Lxt7KuweTUs2QESsAKQfvHpOAIC35pmcWjbzMVSy+2a
dhVoBsBxZZlUgCinYtnOyCzdWFbBfarPGtgXX5edLDUdqb37Vk94PB2peazbWHY9WfDn60TnkHm6
ezvKy4xhdfqHQH2YO8uWeMth3awdsG2308cqOHc4e8jPMSjHWH4iXgWB+oAtJ65EMAn5wBOUxZ2x
NENm1vpjMUIhZR4px/KdTB5/eIoTxzj3Z+cRkHOtm4o7bsWuriWLvsLEmnpzSS7rw+WkVM0pZ9n5
YuyfjHqTYtGpSxQKw2sU8hUx0Fi2GMUYFWDObtNCUq6UflUkynqUaPNOlj5SoLXuYR3ec8NcgCxa
JniGy8o9NO/tdM+ze5Jcpqxf9VP7NimG65Xeq9b3FR938FMNdafx6HhRx4EWTfa7DJpX23zqSYaa
8dQk2657x956oU3wjNtj4UFBUtVzyyKCp3icBkAI+aLRl9Io85nVD10mLyY9d0P+Rdw/BO1rFz9L
uBYr/bFNdjGNBO3n4De0Or2l3Rz8orwEZCulQWtcg7OMETE1lrjfRz0AHYeYy2EOxh7vE13KCeRs
4V17VqTH9DExKeQjj6oe7BU7oXp7i3vJ8bVDTqOcThhbam6+dJr8oLRiVWrlwpxRaRn+XtjmmT6N
+sANjbsV3E3/WqenOSGs+eBriX4pfa5WP1bNHaPQAeOIpnmO8tohlj/WtncdmugjFuoPESKb1wY3
FvtCRapHfqc1xyBdTDIDJw/zb87DlcJ/Ak3o5KQMKl+CGq9CjCI8e28mb4G0SfKfWvMjr+HhZzqy
8lclWXfTUaquNj41IZhqsJQ71ToAYcQlOI6xlEE/1LZY6PoKiKeHfro20Z3J6q8wSF0pcD3KyPUy
MADQ4tR4xQad2q1eHru2nEdBOv8QkjhiIqJZr7VxquJqqYWLwqRW3K/Acl0aao/sdjN9v0VNiZeb
WhPUDAwtogTGaNVloAek0hnQx5qoeqN2H2O/tfvB7US/Mok9RWITjm20fifIknKfYtR9xjjDqfI+
WsJgTwy0CRl6MnTastLS1n4GqEYC/MTogB6VctfnhAjgdvH+c1KK4B0EyQ7SWxOem24nV8naGjqn
JNOZMPlkV5LLWzbEZwrFnn4LR/OpK8pVEXzILBXV33QWpoG2YMJpreEhmjLsJTdUXW27XZQDHh1H
tbe3vYJZdm3j01LTmiJIgqxp5dpXEwlXEctOZsO1451mFCtFnKdAW9j+Ph3DLTM3Z3Mq30l/iNMy
4jY2bF91TZ+cGq6PrnC6Um40sXkdpl1phruMKFHvddqi9H5NvEQojq1MffxUjWqXaPliaqOlygxL
GDIzmv4sk4dYEdhY3iAuMC6LCFDoPyU7x1VULIW2nuS7Go7PqpkzVAsHWBJU/BkrsYKlLQC6gWEt
JQ2kUruzreQEGmlR8dMKWt8JzCJ/3sMmfrIarIN+nk4qqFbg0Zgo1WNCzFJjmOjVwXbEeFmmEZME
5g68/tYHmYVmEZxVscTz252ynCAzPZbS9COmiB5hEpmlL7X2iEpnqXo/xoHyGcsY2sdCNMo7g7E0
yaS9l+KhCN6vunqmsdJb+g7kSGlAkUs8TY1+YZLrOdbfIw6vOlxqicwkn7LQrACfRkJEnWilr5+n
9P+oO4/d2LFsTb9Lz1mgN4Oe0IRXGIX8hJCl9+Smefr+WLeA7ltoO2xUIZHuHKUU5N5r/fZTpIyH
zNJiAB+lpDlJ5ZPkUEg40LjFoSVGlcXFoLFNjaH9k2Qy+HDFkzYjnKvtm0mDIKe+2aE3y+7YMc66
QSUWc6UeztC72i7KQ39usl1R3uXhc0jQFSSw5Qslismtk1iNiVcEWT9SfvOaysqmUaKtrca72n4k
DXEXLhxs07hzlP5AniEKENZIoxe+M8WHQi6g7nBDGBSYoF3ZCQsmepmBM55N7maDfUvFTda7fBU4
TVLgTGkrBi5KZi35Sj0E08YvymSfWutIZzm5yh0MQrf4qSx5TrLm0xseNulTlxP/PR6TjhBr4qt0
fuJhn287lTdTOtrysxhf5tIghTmPtlK7Vmbz5tFdkbGxyNp8a8XC5dodcjEj1GLTHebesxSKay3p
OU/Ugxxn3RWfrOmyZ7K7tEnrL03aA0mz5IIpNMEst1Tu6V/Jqh5P3KXjfveEvWLeWwukd19eac+Z
NiPVE/fhWMIi4dWkguVqcU3Fh/7WZQ/0Mw5KQAhzxHzQ3ZUNrafpCW7Tk9PAlh5l8hSbwIBik3hn
D2R4KXjG1pH2XA1bptj5mFqn/BlyIpN20qtlP6t/4bs5+/KrjDLsVW9d+6Uz3YzcFlpfkHBuetuj
PCXgrR9vk4+u7Jnvtz5QtdTTsexTZt/lntw/DL3PW0zsfoLiTnToG8Qt1neh8OCv1kaqM4nsp+qh
3RTBeKXxgkOelM2deoBEPtET1Ozzp9JxGfKJhdY2Gkf+dXkz9r1HDaPmN/ybKBSaFznxZdqOn5Md
MZQDOOGuO8MbMJyd9C0z04ob36S37s5Ug7Iqc6kveSnUYzG5zZGQpmYnLqW+j9Iz6BiRmFAaUX9Q
UwFtmPpV+pW2rvFsyRu61Y8x96L2ZxV3niUstAC+EdpD+RQ91dfkEK2+0kfrUB6Gr1HywSSp+EUM
cwKvneEZOcso1IAu5gfqpdvus/TZzPalH78yxfFKxNsO33HQv9a1Hz3zmEB6rZfitKnlvQou2FGc
NsCktu2fM31Wxm8b3q35Q3HuXffmLA8lXwJ9Ub5Rnf2Q+ESuNtCv7Y4SA3Yka3qErHFMfzIOXfhb
/rFdaO2G4QA57wLZOLxMJhVwntG5UGXwKzW3owbUhnASNjDey7oHgDahqFl2cAnkLffjiUoeOK5N
4/PVbRCjTccg6DyVwLmECAN6+GgECyL+UK8TPppdEQFYsYtwE/WroR6Z2a0UrpFXYBsd24DKPSST
Qcjy8VjwnfiYvIlMEU/Go3Zcsk3zpZF6t571bvRs/FkBc6vJKBAigXDNbeKLzXSC6UnoW/in3Owe
Z3udT6F+KhGXL/36mbhZ5PVtkGEe5d1B3YKK5jBRbXWnxFQqfqzu1Kx3s9dUbj5xiOwKehbqSwl9
wI8ni2i3P5vVJUH9hwZYbPhPnjytQAX6FVpbKPlx2lINg54O/ISY96XcMaUfC9S1bNFMr9EjchxZ
BNOjsdOWa6v4Itki9I1e9WQfJd5wN7b1YTog9WZC6XjWkXUaW5XLmv9ryUZ+MZ+jTfjGAzMdFbon
VU95nWwG3xPMBJ3HyB9Htuf63iMy7/fpdyy7I0vc6gNW3PZJinyc7fmPnO4bxDTKrbU/SURF6B9l
XvUFFDf/KjTYvxfFW/Vu3/HqyLcx5Yf9oAkq8byE9KZyS2gxiWBqEdj0+mD+6qjZCVK+T93Vf+Mr
x3wLERJvUJkDwMwf9nO0eObihg+krtJIxK/kFxCzWlV+92pcHIIiL2pgbHHWnjhHGLkBGqRAnwMe
JAKHWdyTW9gw0m5o+eG7UM2jmd3D7stEvaO5I18vkTbg067Zc1NS4eOulNpPStEYte+PySMrRchT
65z1ZmOSJhyeCPNtlKeeKHD5PaZQugsazkE40NzlPnXsrdN7DiqbiclbrVztOotNrLj6C98M+meS
6rlMmKCy5goO2XUb9cF6Z3FAZN4bvv3VnhnCHuflEIEwMqCW3oRoSztbxTVHCcwTGZqBQalGEX+z
+JKGQgyjoMkjB8b6M5YPZ/7oq7Nh0yS/Ufv32ERhX3xW0dbx0+OCiIxal10JcUMRNGgOP8PpYfxE
7Md3XQf5YfmiUQGtJeSGtJNlN3uXbgSJXouX7kb21/wbXjmH+kPLw0W6N4iF7KqvCZAVFyq/yncg
g3mL6dFicscfzKXwZbFT85sTyNrtRude1zd5ChLiaY9h6Rl3BafySKWWazyox5xVl79ZeaHFR0Tb
lcup9CIdFxpCjtp7FQUw2zvT2pMNGUK+DL5A6Dpd+uJP3ujAco/9IQMLBetf9kv61NcAVo9jGvA9
Sp/VA+/Gu2o+O0fd8kdOCI7ozkMNOs6BM3HZRHcQSenHOpnMV4dFOyG3aIuNfOC4Erc+vQmZCnVq
FFCYEs60fpoQ2PBxB+o4zOhhAVU1/S7d68nreFmMDecYWiR9Zid3tXN3IvyYCsc91Xiw6ofokkRM
e273tbzOn5m8Hx7s0TN/CsWf0v1U/Nb8AFWeSLZ3hyc0HF5rzg9BEbVcPctc+ZUIZhEojq9Vh96m
nQW1RTr8xUBOu1x+IC0rRejxJO3bDYUdB2s30OLrpek2HH8QlmhSoMRe1G+NLdbZID0572j72DTF
D2GjhfqkP3T77i36CT8zNH8n6QNin/gdV/9IA3aWWvGkF5nkd8flEJzxr2RHZE14Q77H79E5GOo+
e0oPZE0T6BlEr9oLFzsZ1z3Drewh+Zjd5MORDg2z0zfcbvdeEuz/mPtgq0d+nG8CpNmDzMIlEjTH
KttFr8mjtZWC+mqCnV34Bzk2GBbLY7KqYgmR3c9DwKgw7VAiibdlOwdNsV++zXP7k3x0J+mKghNE
m9vi5HC1puOm2cVX7tUbqtwzG6n26jwWL/Kz+eac08Lj9+d/ictd/LZWNHhCvjCPzeG6Q6EOMTZO
eLW1R5P6RBFYGmvVE4uI6rwU8lH0zxQcu474EMbByG51s03Lc5qh7bDuA1t73gMtslfgQbTPAL2+
+abUbmNsUfhPy3bUvU71yZydyiuLQhMNfkkRSa0i08+2MI23KTlBBJPs5pGS3agXhQE3Gk6WeVyc
XaV9tDGy0vho0MVOr5bHwvI7jEL2x56XJRouVQGabzp/3aqms7A1xBEXkC1pNK+U4Y+t1u0u0eYI
UZt+1WTxJscGPSvp0XGgYE1mAj1VkBVUu6h51jizu9I8J9KvMi/eYvMkGdomdMzN6ISv0G0u7ayr
XgS5rrkxkNCJDA7VDjDU/UX8hjoQShU6njnHCJanAL8emf6dc53bozXeE7YMjLvOto8ml1uo/Vrl
kQsrCA+jvh1JCGqfJSpnqFzS8CMwU/KOHlUicATuIjp7DnF1LV8TmRsctfhfBEIgq3QfvbJbZCRT
RwEjdhzSm3aiwnXiAVCt0GuIpx3TQzkgM+33XXMIS8g5rtnw0laXyD6naCiHQ9YFS//PDzP01Xv9
QwVUPtEJuEXww1o5DJQEshDUAwUfPmfLEgWC9Tn1tZya8lVklj1qSMvZHJXnnu9beJK97wdQB7e5
1fqjpnFuBe1be+uHAxfQgH2UpBPPKIRf4JkKr1luX1R+UKw5ui9/dW+scHP7JtQL8804X+vmOiCg
BrXoPgzFNZSj+SyQDasPtY3a4+T8zhScv6L0hEmvEdi+t7DFurbJJI5n80TSd0BT59Eu38ch3ytd
62a59oWFe6dBRCifHK1D4snhn8YZD4K9GhjKR106F4k3I0nr6tfqUx+Ccdwv5aFCsmajCyQ4HoFu
SzVn7QmJPed5YZfqi+eEjyOr1zoAzE3TZpXZGF5fvzeIH8xbxl7cuPO76QTzL2893Xq64y+YRPzl
gyvL5ji09yk3kmquQdvFnvIdrXMH53nme222XFoaOxrx9iHp/IazTgH0Twd8C3r+22n7qN06UOgV
yyZNPwm4RNuYXpMOHoXKenfU6SDCwRR7xCtq9iaUrnmybZSt0zwi4Ridt2rZrtxx+TDOz2z4gF0y
ms3XpYTk9KVa8gq93DY81QQMwNn4tGy5KaCzNMAZ2ICgzd2qcm8CMDUKFQajCv2mri+TlhyzasQZ
BIpba3nvG6UF+aK9QSAdW6FImMKGmiz4RNnETCq0BsYnyR6cN0NKEfLjvsplSDwamjNHAzDiiyAf
SnSHQRKKHosZisnBsuejiqpdTJ10tLqhJ9shb6yvNmUMSK3kM+spe3LkBLoU69uUavYt7JvE2FER
xFqLrQFYsLEVQExNlnjITYOk1mbql/eO+rD3KVVRnkcoJnnuw5sQSU57mjHukQf1byGJ/oc8VPPr
iIT8J65tdUNTePJMqzpLhxjFTakpHsJfia5TNpaDQbEqp7ZZPixmOO0VTb6lEXAZZXb1m55k4UnO
YIAQc1twnSQ3TfPRLJQ1j7zjECgMAuBIwFPmi9EUQBvjIGknieoqGtTbyNiSRx09xSMIgxPjgOrw
c7JQROPMCJbRMJeUiESCCc4C5QV22VHCftiZpYBZpvQT41POM52IZL6pEffJIurIz+TcemosKX/L
MzXyoyRFL5qa5VA9W20HOxUD5dNs4fRjvPwMmSWdZJRJexNfiy8plYRMNzUYMcsOURk6T0z8zV8x
2UoIjloiRM1qTMlDIzeHfpT1XWoUxcNkYc6A6kipyVOGJrf4bmixc01rec8SgOR0GbUjTbdKiMYu
qnfotHml5pg+jXziPK0UuD4KaxWkpKSzL3aosNiM4nUw12ws/Ng3IDGmkRRU0jRaEIwQqDWxIMsW
yVzWRz0uRz/ppsFv7YVNro6twO5p4xiGnM2wK+ffaMQdKeTIPHUJK0xUK91BnWJMl6nSh1tabfJN
HxarLAttVpL3NmL1WX7sRoPJKNHthlOnbZ114ZCAMTWlnhnTEnOY3joUDf0lUrVG3SxqQRWISgSi
hXheq10TUY43ClbA2NS610oo+rMiGYjeRGVNUFRJ1Ph5G6KbbWpza5KKsALbevtjU4iylUJ9/KJa
XeIomHISmERXnQdh9KcMg9eL1qe0Lk4a5PUiSlSeKiWmJympWVKHSvA+1pYdOb4a5QXrsa7iuZh1
k6U7Xrsa82l2uo9anYrsOjQ8K1Bvcysfo6oYnH1YGoNznFoLFWxMvY35YoLjS4+NTLa/KxxgxBeN
HztzYxN34kFt5to5NI0zJN/WPAH9FI4lVKbiPJwb0rHodiKVP5dk5uGytkXBSaFgtStiU8lp9aIX
5pQ6NvcGH3HLvTsQcmN8h0ODQWAJh2x4h3eDVXf5T3PW2TXWU5xE6K2k15KwRZszqZWN8xwK2MYx
BwY9kIOiU7wsCSc5k4SmD9u+N6Ww5e6XxCv8dldv2sKIyqNDNwFyHRVdTw3BVVbjoNpBtEwqs3xF
ELbcv9vVAMD5zcO1xJJf0Wr010h2uyDJNpMMRzX4ZiYViDpShVAnSduqSPy0Qt4oVmv8HxJl/mdW
dl5CY80TdTTH+rfwhdJ0RGaCkXvyWGaYJPGEWOH8WBvSU09UP+6Ixf/fG82V1bD+bzZ+0nD++5dU
/7ONvyw1u8A7jLo6gZGs/hioRI6PCECrr++k+3DnPROD+H+KD/i3r0uMnE7uES87WTNrrMe/xQdU
y2LOql6RyMUBVVe4fczwrGQ10v+HElR5LYBcnI0c/yuQ4V8h+df/+N7+LbP/3/7y/ybC//+jcH51
rYr6X6fzfyTF1+fX+Ps/BvT/85f8K6Ff+weJaOg0LBJJ1igqHrrxt+v/639RjX/Am5CfJK/Zp6Zt
kW3xr4R+STH+YcrkcyN8+WdIwdpm1WGLJ71fUtV/6EQiEVG+hiMRbKn+v2T0kybznzM0bIWwIBIH
TdWUdVhvftf//IxWTqVrYTPCM4cd675eI0ixs+QsZzmWw2w3l2FxnMps9mMLy3E3YZKcw4GC53BG
HIBmJ3ToRLfbfrhQD4FqSe5w2VZ1xTCvFZdwSLA9Zt1rL6ivtwWubFptdXrqNlM83zsTQCYNCT2n
IOy16CeaYWstASKfqeDu2Re5cD15ueAZSB5twbbVFUtOv452k/Emec7A+o+mWCW6Abc8vlFuDjPo
8wG9uc3fEcbPPELQ9llBGWbZsNpzK53GMgbiseL6ki3FSTeKA4lTcK+mtuwHBcH1rNavyD27+5S1
3wMG8TqT6v1gDirGaGVjEHywIqYly0uhnmtLWQK1Z1qeyuMy5PmqiZIfRqDZIoxwnTaRRzc2LF+X
PFvhp1382UX42Uhz+oHQl2OPTUpTCBI69BSNbOuuEwfdKHcoXdvdEA9YveziOcykCcNdphOhaP2N
6Fo/VKVZ/7NFhzEIUrcakXDLwlBxVs/D3igdFn+/DWfjbtQ2hXZCSR+5oTMU/DgfBhRXG8TVgGNT
2xxxBARJK8vbgaSLh4z2Cc8c5F8UXcAzSvGLLqHmXy8GMhby4jQQ1b3rS8ZvWc6em0pfDUhWvx3s
Eb+YpZSbsat/K3WU920Fk084S7oPkbC6RYuW2IrwyziKoGlXKQxMgfGpaxwuOnPQsKBMOCf62npm
yqC4tf1CUde8zjmoGiJgoO4mrLY26hf02AjOamoBsyj+kPX5lU4B8uubzgLxJ8mgJW6oK9/izpGD
zCE6QUigmjJaCO7BFEn1vLGw8VaSckeeDhsTdeiSdXroVO6MvUbuH3Vat0hvj6qeywwjSCeqxgqK
MaJrfkjowcF71ZXFYYhSy5/y9kxoaAm4niTsGekHGX4sWSGLn2MDXTWEOhg5lnWVocJdSEpwK8wg
bD3VqVBrFtJkVcyNY00n0bavmVqpSMet5mBNgNn7ndTZ8Aazql5SKuxcVK4/JTPNDtUCb1tubYYe
CyMljledv8LmhRiq5QzwFyVBZ9I39iW0sKUX8c2s8+7M+xOzdFHuMOofU9KRblMAK0+LHlEsWPit
yZ44z0oXFBYI0wJv7iTygW+hOLf5pRThaxMqdkBEToaiW0+DrOr7A0o9aph10MVJrU6zKTe7qi53
aVLLNzNu/TiJU+CIHoVYCyjVG6ch6jBm0sWFboyNKGMqF6VxcvDhRSZPoxHnjrfU/d9IRa/b4xEs
5FO62MaDIMvaNNilUiBIJ4nFNtVtBCyNfUzURGDZANSQEvRrBC1trKL/nKK1Lyx5YcQaNkgEF9eY
SKdoCJlgYkp9aTFLnvqYTdkpKGWoymNJa9arbhaoe2FdrMTSiK3mpJKlEChyLPBB81kmUaa/Cx0y
i4S8xCr1JxOzY8gZs4xm6IvajvYmbuW0ac+5Lr6iJvyKFh1/TtI99mn4JBfJcB7D5JKayrc+CFSd
hUwnLqaOSbZPiwOT0mSAW/Jc86JpePAip0BhkCgCwpmUlVBXX2vkMAueB0QsWHlbKuqy9pEOkSdk
uTpI2LKgBUjRCM+z62hatrWsfZoObLnbmITkQo6eql4qNvlsoXOrs0vnxIvbk6hwVVKj25FlQpMt
fsEsgo6Zp0Ms1O/GLPlZtr8hpHVqXWmt2tZo29E3kgAySSxG1dD8QbYmJOENBIpMA1iNqiReJzVk
iRRrokDD2t7Uz0RigYM7JtcMfoRxHRR7J588atB13nV9p9Bc3KcgT4oU3WVLhncw3PUc3zqZdYuV
aZvWaoAxY+/MSNtWb76qQg8WkVbtHCuDdU3JdrEqUKeqItBtJhivFtlRyYe7iJRxp1GWccDrgSoC
U1HEEeXTJlH63dlOo5fFNAg5yCp/wuElN31zrUYWWDr0QhkvNpx76sXJeyOVNuC5I+0LVufVh1v7
c03ddZ2dWeFsvxdZt2tnS8dDl5It0kibuNrjQ6KoMMw+Fc6cyqKmlwd3Gm0THjK90cq2KfidgjBE
3NqoYwgHiXE7G8d3LNafRSkhyYgVlO5l5lfOZZTlmLopQ/Bt4i6wGuwEpQ0ToZsnuzZVv4imlyri
BSkS5eDw+s8NiS9LPf5ShzkgN2vvsZCB+MehgJ8RcfDPP3OQPztU9FIIJl6EpALt8C55Y2r/ibI9
p5gVTnVf71SOKriX/hLbWYMMTHfgYmHftZElHU29CJwKK1WR1z9CAliUU8jzcJBI/Q9JwimEcqBs
HBsW8gBqt81NqBzVBbQqlyo4YjyoteycW1XCPukAcWF/KlDDFZDlNpyxMh1K5a45+B+x2/waMA8N
HtZaS5XATsggiKrxL0vrZ3mEsYzK+p0ulKsdrTrerga4WoZgGIuTQFpjDf3eaoT2FitrqRtAetho
AWE3dHwZy0JGD7C7QBHL8ij5NBS5POrwSKSqA22bBZEgQ3upm4q8JCTIPrF5vT9ruuTZIYbLzBTH
JeS0nqv5MhYCOrFSr+2ktJv+i45nSMQ5sdx2sn4tixLbiNR7lIiz11vVvZ5iEh77bGNJ2N84cHaW
2b7p1lYIYDm70Ry/79KDPIr0oFO4GyetvY+dCCEtgrqmOxuFrWxCWp8TPupZwWwZtvzTPtuF6Q8C
iyagjPqtqoyY4Wvmk9TKd8XJuBE62jvyH32a36UBT7xVqZ9hrSB/reSLHguCZCInP8u99V5aVILj
1GJFPxvsY49zHz9YDsbDqqfKviOn1Q01XvIu66+G1Pwkll9q1Exw+IxwwP2R+nJsCFEy78KS0Btr
pKo0dPQ8KMwRK+YwbWxQPfoeqXqbt7JW0IGWVesPAJF3YqCbLmMd3Ie7SWjlL58OkjwVry58uQTa
NcbRA33jspJ00O5N4zXrbaw4cLWhqgVYvBBKJoWvxJrjppKNwLXAB5sMiCt6uwwh5p/MRea1sRgh
rLRMTuU9xxPtFcs4f2D8+OYqNry4vheZ2aDrjD/rnuOfPdofs/o0os93k+lmJvpNas2fpaOfJ2x+
y6vUhsR25cuC4FEgA1nOaURUeWXcrR4ARpW11h3JtYps5zNdLAzhKqqcpf6xkSGHzziVGLsNjwrP
ZmNI4S02vvGC4yBRY+2h+JypymyieG/CiUZ0Je6qRbkWLAe0gWfHckpy7FXdhvc/DwT+30CNoP5p
HakZtoCEtMkPa/VJ7eSB7nTrUilpe3ko09qzW0cNnDyBWZNgXWgglewGuqRHhV9TLiWlmD3l3v4u
iAIyQuMLPTLwvZmQnWKfMmkQ6I31aMNquyDpgQfFpe0I2/DlqCXMqCWKjLo8jwcCLt72dQdxJ/dz
CFGRbxuwOyLabKp/4T2RZHsKO8U2rIlEMpBGmOrwhVZMuKauvct8xmKhuDpMyHzGr4NekainZUJh
v8ZkRrZlIplQHAQh52QhYsFeDHS1pXnQGie+N0lRbMgEjzzUo0VmI82Uy5QPNrk7YP2eVhMM08Gc
W4b8PKVGuCPUeYBHH4ZAU656nFEk2o7fSwlM2zCLNyOhUxzMXg8Eh2hTu9Zm84BT7UWqpHc1F6Sf
SbXs9l323iUM/kp4MY1XdollExbFhaAXRJ/KZOGZBTnDjIh6FS8tAMbjkOr50VRHP6dh4AT2+2FU
3Q92zcVDYkVCTpEhPzHHvZVhCwD8JOZMfo0aqLrCRpEeaTAj83iVjWpDpN3LtJtV4nBqjd8yjgYy
NBq0jHn0aXTObyKkM43XnmRI9ybGOhgVceWRIRYSydKdlY7cjzI0+ULgjrvIXH5EJGm7fmivxlz8
QnnxDeVdhMpgOEvjwLbTQt4tGD6NtoHnmJJoqzLMu1LNw6s28U9SsQmMCh74Zb1NkqZz47z4LMta
9oZa0nyeNcObulH389je5b00I62pHmuZD6/nqd8Lq3gBlx7JvSi+pszYp4IErUXiaSCgGOuO8RcX
jtgAAtJ8vAyHQazUEeeD5kTKXbQYMGIrWd03XDT4yn09ehskmHUrcbp9k0nb2ZhCPzO6/iaG6DNX
nls06yIkVy0cari9wnmkn7p1J1rD/L7lWU97sTakL3fHGGcS2CwZVI5jsC5jg2wShQkO/6xZcQgx
4dC7Z1ioQyJJd5Uul/YS2Sn1EoqbZo790yD616aBp6zQZg42hZkRSjUnGYodDlmvqLSRaCKiCai7
Wgtp6t2kmP0bECsVXvbwJtvqtON+JOleHMqGHDdlQrtEv7RKYTVKEbzI9GF/9lZysyQHBGzQLlhJ
giTXKaUuKNXWpui96kKcb1Iru7lW+NSL8hNUrc9x0L+wjX1pk71btIlSeSceGZPHZZ/BE8TOo9QK
nNtUZruTUy5HbFQv3WQf54ixzrDNe5WMu6nR5n0dGqqbRxYty6mmUrU8Y1GdZrDLqmczNBsWL63c
TlltQGhWbKnkGbt21X3Lg3YoW0ZgMwyvaOsj5LQ6ySOrexRdamLgBMolU5zKkbwXahACukoLwp4I
lgbwb2Z4IwX+mb3D9nSiyxaNMl5rtcspkXzP4V4dBeFbH7F+kenE+aXudZ32UPxi+jE01e9Sb0hg
kMj7xvvce/0SjV4bD7swPoTETrs0qXeBXo4PcxUJf7Sh3or+ORzCmNhXJH9pusCpde9Mf8oOGOS9
thEz5bpubOU2QmyAETuok7zbMj0wDGrDQ5+jyKiU/KSa0+siunsJFRB0jCybmSHxYobZ0Y5UmbHF
MnBBkq8YMgAn2h2627qlJfVNc8pGOg/0u1F7HttrFhOpI5YupEuZyvIJW8e2MdLpUCv1t1UFuTIS
uMEHuZXfGdq7XWojNC1FN/hGpyO3wU8yF/hdcixSJZ08h5TSZmI/rlEoZmDOyDz0OD1TAZac9bZy
CDdzjxMPCIx7zoQXkfgJH/7jD7IGO2tVv61YZQKl7JV9SCynxMtijY/YlhzX7kta4ZFNB2OX4YyY
FFqMDSv2UrjZi202hpfkVPDas743QeaRSKd3SRbfzohikq7h35CIk7KDBuMNZfbYTLZR7YoWrczs
vAiqawIFlYNGbK7X1NW1zYerFRV/THUy9iYb8dnCYTakT/FaAVwM+nUwUWy2yroYTQSsCQpYBpwv
glQ9DlzSJbNHxbmNcZb4NQsj7LtDPYNFE06p+0I1dxBhBJeo3zhV07uzeiemwqNNpvJpA0i8UUFp
FCbsblJCihv5fN0hbgos1X35kUidQ3Ia75xSNelJntXvLm/yTVFMT32hrdxbTGBDuctrdMNhWuio
HSo8iC1pD+zs4iFT2FUTkgG2vZGb/kBAtR9XeuFCIJ6JvKgOQxcRuJvIPDvF4pZ9XfpVRpdGkT8O
UnZgmsEexikF3PVVrdk63FqSK3dMeYidUy7cPUJf8vF78dPgr1809tgM9+QuaRCwDy8rNrofsGsH
Y811uLB/plU2ER9OXmI4mCh3Zg0ZMxqyOoY7ImocCkwiWlAdVSyeRSzcecS9QO/En1MUZxmia18M
e0lCpsKAfNT05c+O540UHh1hyqSnKfDpw0LdL5xXzvuzmVRSz2BQi7786qpsU2vTRzqYPyYN0hkl
PId8Ut6ctZu+ndJfVvH5NlfVGOT50a4K/rwMib4YnwRz3XHUrMkbjQbXUNpzxqDohH9QvU5GnaM6
zALGGB0gtXJvnNmARsNAf9Qs31FeRszpiPD6vEb4K7KeQJuXPkpaNP5oWmx0iSVRH7EpGA9Z5fy6
MHwEfR1kovZTi6Y/KiAC+hLgZT52SojlKR0jns4Sv+76hxKVYCemwhcZnjJV1C8RSBt2ihiOdP1D
q1TEPPzzT1UVkVe+/vqoQShRZb89iRXBYBAWU0oDL3TbQBLP+dZZ5etY+fJNMzMEdYXlGbX5A+wc
YcxuHjo9TF6yUPcaeSRcNMECQqgajnEzQjzJPWQQlGpjWgtmaHpKpeNt2daKX9vKVlktq4Ldxg1b
cydaBBFKXN0bO+cbHtTnEOW4G8IJrY6KNJAd51wpMbsJqEybLi0XLQInZVjTXwmrJsCEjK3BMLZ6
XBFGSHTbiK+WsUxvSWt6WhIYWDiB1beHtBQa1gyaUJVJDH3PORUCI5oQ+hVccqmTEThvLKdWKaPN
UoiFONoKWEFCf8nldkxC52NICLirLXLOVDRDc189GkQroXOMWp34ltE6ITAxEMOaDoqwMKejXZbI
CygMIkN7V6bXBTHMEnT4ObctXCmus3A/UTmRITNCAo/Qq8UHRLv8PgT39eRBJjGDHLaosY1tCd3g
VhU3e6VTGd6QvB53MaY/h6THtifKsy4ZQVLCe9oahaREKMc2vDaGFB1wzG270SELDOlyvAAwGWAQ
fLLaqe7s1zwlJarhwwQn1EsyQjPl0JfVdwey7U8SgFcUwpVSryq4czFtWcKvG2vaGhGSjipMmk05
X6ZYFi9jjLp6EEcFLcXM7dw2C0uKZ1GtbqXC8LR+8BwZ1ThOCuESFU/PgC4LLMn/jbozWY4b2bbs
r5TVuJAGOByd2asaRB8kg51IitQERlESGkfvABzA19cK5a13lbSUZJX2Jm+QslQqFcFAwB3Hz9l7
betxqYaHvELE1dP4XDf6ChAFYIyAocZ1nYbuZhxiD8tVbwEX4XOY0DqV+Atgifi7FHgYA91hiwum
WGd4obfIU9AiOGfLbuDiUsd9WIr2SUqxAl9DJnq+3KmwbQ8qGreVFYtL7panbEILY6d+/Mkeop1b
DAgpZv+md2EsVJPjrgnNYdZh+e5uURShA9xetw7da2JmX6imkJLSvLRCvR0DqqXWsQ6CHv+ZRwBN
0de37oRWsEgIaapm9VVp6yVVOCjnRO1sUGgbkxM/NuBeDHLzLCxmLj4t/nF0/IMP7jReuIQdKiwO
Qpy8VNvddYurr7K+us1GfTNM/rSqpQ4PqTMfrLqq0C+4X3Vmzhy09CmHd6qkPubnQwXk0VfM4neQ
fLNzRCGM2JumdPEO2ctZDYPSGSc6zrtNUKUQP8PpqwmK6JiGFnhcpifh5Nm8VO2tHpdzE5aZMPYu
aDIauN1hNPYV4caUdmkWb6TTX+dm2PQhWuTCqXd5ZyM0dp1lVZiMKPQvU4kBa1bpCzkzPM99evCD
12yrmoZOqp98mKeHJp5f6U4/ZG6HhR/LU5HVkke0AWfZhlDiAv3WV9VbwoFgNRlvtyz01oYiuKFo
9vFyNeWuESddL/AlKAywcdholWuasg5N40yR+KKM2pezg9ZfZ/bqenFdOtaeCvAExJzkwqOfWOa6
seN7patp3w65tyvVVb9gsbBS21mPBbtzjAf/KOf4pbNPvr+oZ1O5/mU02UggaEDedBXTmY5k7xWN
u2qrEuQbSpT5HWZ05wIC0CcObaz3plTdiei/w/c/zM7/x2B13a0Ijn/+D9//O6KlzTwV4vr777p0
zu8sWd/R9vDrodxlDSzRtANc+/2XqH6iYDw45IA+x/q76Xvw7msBCW5WNMc1CHao33WLLx35igrQ
RFdDUR1jF7lx5iCqn7S+Qh6DnQh2fW28l2iWzXbUsIiKCKdyHrGJaHuV9TmHhVTBpDoRRlU+VItI
b5QtYQkSYA824omq1VzLmJb3jD04ittjaCLOX76LciThk47wTYOovFROPzykE36dSuxtsoH3XhGB
AKz1Vw/gdG8eSqhIhdcQcN2Z7ljiu15NI8vDcocclrjXv7b4urAqf207wFDJHGKN8UBJTNSZicMj
3jQZYJQ6eBtbf7mpc3ufWkbcjDaj13IE01kGVnyqwiy9MRX92XGZ8d+hlNguMt6laJ9LUw1XID0O
lbT1Oug4GClGqPQZJbdUG7WnwATDOqljuekgXNLp9C/IbIJNYM3tJqmDau+lg49JBePWZJWCN/6Q
zonYgBMo151iQGsvMO/sXVHbwYG0dP3oV9E18qNgw+H9nmb3Nu1ozmuHVv1Qus+cx4KTJaPPieTM
Xw2OAxksYwAxJ9e94Gkw0uJ7672d00Xm0znUjo7itJXPTMEA3RVDveZDhLcKnAryC958UF16kHSi
HKbHjoBNXowBMFntYi7NMgYcS3pZ0thE4lZu3TnbdYHd3rvV/Chw3V1TDjmow5Mv8CN4cnkdOGbp
AOKdoVR6/F2kXZ8LOzM73xqX/Tng+7q3iRuZLBebu0I75hRA+jkdIMoafT5xBhg7ab9qSRnXtPGX
WZ+NpCIcPvjW0u+7GckgNmnGYB2m+5r1zqSmxD7eQz8U3RUdvwgMRTdvhxaBbB13BmCYe7PE1+3i
3mEbn7aRF9NPW4BO9OT4Mi9aXjlsuZfWNO8ip+ERxpMiLdJpczsORXkCHraJg+5rOPBN2CO1O2CF
T8CZE0ZPZtvWlOMMskhIgGW68uGdbG2lTl5dwP1XQX/hw8PBtt41R4byWLQr7oDCIrit/wZ+JAGC
qJpNyphm5unVwGW3/HTYaGnu65mOumUxUsnEle01ApYL7cw4r9x1KFgarurGI02M26517F1At080
VnPh8gj1YFOtpiwudlVbXRnQ2+tUxhD7LIJWWsOZuXoNZxCGS6HA/JlJ7er4Kz/hwvjBV5ucuyau
6MW25M3TmLXWVebf5bbpCcntV0HlpccloFMowy1Aotc60PeV11h7RkrBPvCwcBVVw/wpiY6qw4DS
NA12IgNgTwjAIW+hArNtj+JN2OKWk/ZhRJl4kzTWNw6agNfScOPVc7xDGHI7z+mXKI2nre2012X4
2ITuApQXdDpyr3Ajehu5ap9ddrZ/pTpcUX0iX4IZv9iykKNYfkQF2ax0PT0Ik47rXkTrIZ4dDkEY
WkTucbTrCWIIaZGuAyACyVJ9C7jjN7QVvX2dHOHdruGRoIJ12q9JVYDF5Liha3km7sk3NQvsAJgh
0YqiqYwjWgYIt7Ue2guNlx5GSXRtSr03JLfsSutTPyBxwCFvpyliq5oWdkLfCcSED5ADsrCM9qNT
XhEoRfyHhGLc5nm0wUxb4OfgJEoJRm2SzLz6avGQdAt3vh6SQqHaRlxWFm9eX2dbmWVXA9Of2Dhi
X9ONWTm4J/MFqUDXUA/J5dQw4sNHNPZQFTG66W9xmSw4CZx9N559XDq4b8tp3uhOIf/Hzi7xskqe
aMnYfLMBBq2qsHmiCQSgtAy/ivFjgFRnw/kOJyHPwajv18MI7ug803eEOQStuXcZdePlTrd5bKH+
YqCVNcQ84JYfUza1ZWQuhWCMChxTy7KwrZkLbTPvKs/cc8caMG9bCSUM2E7CtqcjjN1bWAYVDh4P
sIfNJ21rmqg6ukoyXD0Z7U7yMsShRkSxGp3shGTsm91DGsrsDK8jAQbQh9JbHTunIVTPlQnuebOM
8qInSQMgvpEDFnBiAZLe/ezMiqU/3AEQp5mLbd2A/UJgvQlzMF1ytrzjMm9Dadah23X7qhckB2PC
4EQIPULgbQ9K3K7B9SBLKIgCvmNF21LRDsI0A9RN4mYUudi1wuc2HTArdOKuy+wruOUffA0awErD
R8RG1LPhuBFyEEer/WhnFuPxllEy0VhgPjW9kInRW6RwtoYiPwiZIFlvgZ4iN/nKPo8oNrVstm+O
NtFEjcsg7WT3o1yHDsXHFDZHuzpTftMGeirEzlneEw30KVQJpe4+FjAB0qyFXTam0+XEmYFERdhv
vqCNYR1qW38xCxwN4xpaocvwVETxBnPMEL31tal2ds/WaUSOJa9k+Negq7UaGe6ChEUWdpCUvBFT
KsMs/GNuf9XkpL8441gCMiuw8kefoz6Ef95M/HjhOh7m4LnxmRMEC6xrOUs+8iPPGYH2feLJ12fj
oeGBhbnu3PIl7rsOO7U7J07eDwF2Y9ILajzjtAqTkJMZ4+QgmlP8AQ+TXelb3L5j2mLvgEK/aXs0
60hqF7RP8VsQK7nGBCXpHY1f2MUPWaOWp8pTHqEEyaeqCjSWDMdbL11aHFOnP9vrnQv0ruFq6iaS
sBi6CVMjdmogK9DzvizHiaEZcUtIkF78AqlJH6KTiINLreUTBPE5h+4mn8wEFdjK8M8VeYWtVuDy
maVNGwvuCOTOST9blmX46q10s0QcLdpwBhG/6GnTAxyEdaWnu6WcFforni5kVgB7oSHXyY1oPMzs
LevNKbFkZtgN3ahnzM9cbIZluYkLEkV878aOGCdWLaaLYPDkTpw141ntQTUnN30dL4O7EcVwVamh
AtWhGCgi0lFxvfWRfK3ccv7iTQQosvP3c24/DNCvqrxjh+P83NsprV/tdGzO3DEz0O99n7ofJ5c7
vu04K5cWXiPuixrnZOyWnxdVQQRU/YdhoC3GYaXiVlijb/F3AyzGlUSTTEnZDTu4UjBy7PIOEtil
O+JGjjznySnYunoZXw12UW+HXDUULcN0AON1PggO7FDomBp6L5iG/ScVGH3BvU8kjApYDgvfpRm8
kTlVhYiBAcSEXJy2rb1uwvqbk9AvC+IhpPu4M5n/WTM42A+egxzMn77VMzOKXkenJLRe26Y0u6gH
sdhEOUJErlhsYeINPnA2QnO1ePW1Zk69PLa3cz5x/KRDj9qj+6R9RH+MdRmbZVUBGdFFMk01PpU1
SrHxnq4KOwHP51XTmjvBWWyrgy7fSrFsu0Iiqu9LAmQmjctnIMNiCgMAYHQOSc59q8v8MBT9sGka
wp1av7y3XDbUYDAwiqIRGKygKOfE9lAGy3KxtM69xZ52WKL7eBKXYaZQ7jNXtYYaaEHEk65JHkqn
9vfkONG9mQ0Sci89gTjFzCL8/hTUPAPAdZhlAgJtWJrdpI5CpR3WY5g0i3U5Dx/SGK0EwnrSYvps
2NguPKJsGvauXasT52h1orvprYSdfozonW7DEdi1Fjd1295lXS42VRfe+e3HRFefgp6KxcB3pc0H
NV620AUCiL8+Da21Kz8aQjN2Fc1UIEFktDDoooHSaQbPU3bjTHF20XVWCZXC+uJFLgOq7JliFd4+
TDFUAHoX0EM7jtZ9WLk3ifzMRBmdXWo/6wrdFwXWZuDQxel1vEabtpsdOlFxJ55sdlGr6E7eZMsd
csAKcRTkofKTW2NxYFB/G9T1XcRySCsKgFHMoLbBPrs9ecs+1OIlJS8tPtccCOavUcIdTWBf2YV/
J1NouxzXrI3r45lLbTfYWXNnrX3lMapxsmkfglTG2pkwsBx80FtGQZbOeVyQ6tleJE6/MbL9OCCm
3Yyug66pn/wLdp6Mzs92Anp35dcM1kNdfC16JkFlP+zr4nvLwj9aY/McZUj6SN9aTEHj0hUP1Qwq
rIxz0Chh+tnkPtEoA2OIlof+zsNE6osSZq6d4g+6LaFo76yx7TZ8X/FFyaNjsZk2TMNAe9D+in8W
RUQLXUE5dofMLruldxUEM4Ms/xoV+cfCLcDX11An0q858IhUY31NPf+eFtWdp8G9Lc6uzGOGqNDX
wAr09srTzAk4w57mcn5qpkv48EDik9pHhFCTLNq4AAU03t44uK66Y8uYA6p9TOJNyGZSqM8TxUhq
v8mgD452Zw5VHbvbwLa9dXhuq9cWttHxbNBKJ3xyqbtuGovdGa8jKbSAODBOICpbDlZRXARkUsFG
pyMrNVqT0rWJMetx59UJFARI5esJoXKc09jzcVw2Fr0+5c60Tbpx5yTfKmG99E13gmnibnTRvPbR
eSLX0x/UTdbDHptf07Y/0tilcgslzhf7vm6i8GS85YX4ZHUILGuTxS61NS73CbzgRsbS2lAPI8fK
t3S3ER8Byd04VXUIZW0e0cggx8S7QtcI4h924rHvlsvI89iVDDcEvJfJTOaSw9TFONB2dyU3twMx
Roxxf5mEAyFRcbgKQywknjByJ013N1sxJE3arsLyRrKK0pc8oK2fyDratu74lrqIGabslAwq3jZK
uOuxvBCeF4A0ck55MxRrBUMaJjw9IiK93cRFE+Vvu+pl5iFzBLHOKRTvLzI2xBP+cNEkMamoUGV8
Eb+JwSDOqaovgViQkwLOtS0Hu7g3YOMPo+vBEcMqlFnDKb18biu8cbaLQd1L9MahoayHkQQIHsbb
LyZn2mjZHWb0/mSP83xTFUu7c5lkkYiDXmgpxDGciku3ANLvLzbomlo9eZVSuDXHr52dMqIs61Oj
9RuT9fsOsoYt6b1VBaYYif86H6stkbX6pgxwoujpgYd7c4SXERU4NWKwcvsxd2Dzpen1zIBlhwIX
6bBuLsiJy1LFYCD+XC0JugTXvOk4u0MrenIq+BlFTr88xX9v0FqPMXzKNA8Ojhs8lQUdVnR9bdJV
R1c31xaKFOAx5+wYGn82x7JcZLBFqjvjUZsJUe2qpkTyKSCCiJLUjhThC2HWX+aZVJHAuCQxBRGY
u2WgoVJ/LHpEidwkoEt6gO4eKOEliHdjxohxIM0rIfQkgiTNRWsBcI/8LRfPf0gtUkichULkD6rW
3c53EfEsyVvH1kiuSLLParBHvilgteG1sicoGboBRALG9Dkl+iNMqbgtW3bHSjWfHYssuyChd8/J
SWejpNa+xKBzSc9rWsmmwEo70cmnNnwc7cneOnP9UkUAcSOTeaxx+7Li0HzUYiGIh/lWFMKGDPJo
33VlfagBEkWde2QB8oAbqdHjwEQI6HE3TwP07nZuyVejpvIl8rs2d7n15ok5tIvgBm7rXdpPGPgi
zksjWprNNM4ntvkt14kbHA5eXZ4hq81Wt8hLCHj+QIMYKoyo7gC7Bju2g8NMN+GAGe0hG28DzDcH
q4KbHEwa8YQZ7kdDHeAaovbYzBjgMFzNdHQvtPpgcVD4/k+TuDfOLPAm43XN1XXKmYCASK85AHe+
EJkT7e0UoLDTPinLJY3sXFsmYmvKNHpajCKj7wl2lr/DVwZyAvlKrO84GxKW0RbPjWvFB45wpyid
D3UL5aXltFqI6gO5AA+Ao6hdMm1fTqk+Msd/EA64gdHk3yj6n5dm+NCFbMNwrB4NrFSvmx+Vx6on
MmAdtTlmT20dsrDHnGiP6LJgdPGYLMLNeXVSQj0EcXnl5w2ZJ7F/Ty61iJPowgxUjdYA14GgIZCI
4KmyDA2gk4qHOsADztDk2yJpxLet5MmR1ZQi6dLs1Kx2LkfaywA/Ow1w5s1tOBBUCHVgxIovgfj4
gqFTnnAqRNaFdxVlFIZKzhTFphjzZUO9w5ju0EkNizCnlSsZ1ZjG+molTNy7EvY+jwyaleRqZG2L
figor3I/e+qYZq+DMsQR49T3fRlyoYoKEdCMPyYMiJbsx0dMgbcy7w6zn9pXS60/y0nwnSXlbSPJ
/3H6F8ijWLmT9CltJ7AeaAB3yutJkbGY3cfzDdBWgEfV9dRgmy6ZRZsE033iklqaS+NeAxmGU0in
2VY5gUCSplK/B7v8gra7HBhOzEY8yo4/nBIQgMy8Dh6zj70XA6+nVxQqmj1pbOmtBxzRZeaHh7rf
4cq7RbdGR2/+MgjhHMcCAz8lRcEU8Jg74y4G4pOOHzqX7peb9JeBZ57GaSQSAjLjarCXYa3JND31
Vsu8d+rDc/cCIS57EyBbe8NREplsi3xFwcWFMjk8dwnZD9WYfysSqDJLR2tgKd+c1CJkgzOq2xCp
RAyZ3w+PuW/urQWuKqORcmMC9o3Iu+q6JEJ7II9Yb97aCC3wVDFKVgpqZe5CEzWgOJS6KIgxwGC5
Yxq5HaQCW8H3uKsV9DKBiLGpouBU1Y+VICLKLaNtRCkPJRT6AMzh9ZCc69Kl+YhhI6E/T1ylq/dx
nhPnWYKNRiMT44XJCh/CASMn1dOUWBwin3y+OncgU9It0uOUqQs+Y38gTw4FwFXX2GrrWdQ6rp0D
X45AORWjfyhtjw6X7b/WtbIQG8KknZWGG1k1+wB38IUMI0hVjuZMnSzXgQJ/MNIgLrGbXfkBfQth
4+0ldBBE1FWoELX0PMNWC3ssUYhfIQAi5gjb24jkw1P0QcvCveeMfGGhmmmbiPZ51se4FGhjcWtu
fFfGh2hxiNtQeJX7IeuARRVXVDXJasiGW1fSco3xZ20r4OvbwUknWg13ri6HfdFD56pIV8X4T0Ri
bHVyNc72blz63eJDGjJoemL6RJPdf4haBCQSoTFzCP4BUlijEQw8MlrKesmOgb6IOmcC0mid/bCf
sEWduRHB45TmEOqWgsMo93vuTV+m0KoPhrJ7dU52wByueRYuFUQcy13PxQH1FehWPQYbCUOb59PH
MGS9FSE1vY9EsxihY5OWMvYGgwexkyZed8aAQRuJMoPci+43AuFl3wqnY3jrMsgJtVNvDe391fdf
VMmZA/46tW6xPBKqMTLthK0MMP4JAQX9zUmQTM58Gn5Bk9M44YTIbAXoRTWsJPXopnQ6iAdoHfEq
Gf7Fqq+iblrWeHkVo01aiw4OrRRJJbxoQZACHDl65tjcqSoVaKmYtc1hAYR8Ty5pY65EDqiuHpfX
LKxbDHqMJfPxZUQQSwXN2F1m9nVv1Rd+6NF0bOO72RYJ+xCAzqHOLv3o0oVFCvANyplG9nveu63E
HGpB60YV9HDS2QHdqT+UBYtNWwGpATtRc35yLIUIDkPFbqqGIxJ+HsjjdBXOGkmlA1tqPJMqY3Lf
st5qcD451RbQSYvOC9hOEB8abrlVRNbOMZ0N0Oy846jK1aZoR6xk+Vxt/VJqQnjinsavoiAf8dBY
GjAEA/V5PTpFuStj1L1x6yHAgisxS3IbI9wdAwcMKatlZSvvznZpWoc5OUi2X2wRiOJtjsClJCI+
dZ7ay+UYugbeWemh1iHAdR361XQxBcwXu2K6ZNx7hXFr3OrQkPQnoZ4lZzxmY61C23ScnTrUsRDT
UUAUe07znPqRo6Niwaisi+4mzWtnXcX3xkKrO+TWF4CFW9wDPlST4ppqkbGSDafUBlm6ZLW7Cb2O
kEavv7OC+DJG7RYWjCNMVO6sJLpGTKLW7SuSVnXEU4AfpdMgGbhByhIiCKZ5LoKApYnxh2O4RKHW
cWgdgnXsNVdzfO7gzuORtI3PXayGKxYPe5+60yltDy3BFi71aUzcZzPo6Ig+5zYtu+aQpLvGgHcx
SfaJccvOkBCy8luofAKCd0QDcT1DEt2qpsD/hMAOZ/0rbVLYaL3mbGY4gCagVkCWJhNU8SJGRuXk
w3253FcMdZOezQMad4Rqq94naAFdMd4wMAcEU9t72x/ASJXhUdX+K/UOGbSag+rQBp+8DspIUdA9
SRpsBLMuxO33X+JM3M9db617hIkrOGAB3pSix8OD8LRCToabqiwPYQg3D/U22vOCYAAS9ZoU8F5d
DSfOlTx2I7Saro2AKo1JAqv1LgRAsKH0CA6xoVdOQbwpczoDTQDTVPjc9WH9pxH9v9qWfcreGHXW
3/r/OL/yW93wAyZp/3/+4y+/+29k3nZImP+5dxsriTav1euP3u3z3/jTui2iP1zfkU7kB9it8dNj
nP7Tuu1Ef0RRgGfbD9yACALvR+t28EcQhELg544C3/MFf6b/n3Xb/yPCg+ZGPj1HFwe3/P+ybp9/
tB/oAqHDaTyIQiSKMnABmXjvgAbsqGbI0fJQe5c8VpkQLShIOed3L7Y7uoYO/dwCe19FDtLg25EB
B9O60E1hBInO4FDuaWle4xmfnKPHwzqGrYmJ81L6qaGGNjGdR0INHPUYVraUlw0mx5FhVt6Jy0ql
5bcZ10H60ZmgYyGr6B9sffZ25K6CNk/eu4ZW1ujxIWoGBvkkldBOwZBO72Ac8iU7VPE5McWEKLsg
RlUL3Y4iCLqdDEdZ78xozjQhU9IcoAnDHCH1svpu5pojOh1QHKBegDeBORPtGfUHfIetL1Q5QbtS
JCwzVh+/oH4o34Y2tJ5x6CInc8jmGpiN2Wn+7IbzUN/Etaxtak7a3tvGkzP1W9WpL5bxZv+UL2UB
BNQt4Bc6oUq9jUorenqLyaJla+HjDc4mlAkbQK7yDyIjg4WWs31upFgtQO5KQ9pdcaXDJ1PoyXys
7YiQPYGtAkVrmAJA0hHkJtU0M+Eqs6peojFr6efkFocUlB21hkg+Z82ncEmC4jUjTaXAHDQmzeu5
rNEXbTyH1VdE9r4BdxmSY4rEVwXt/KQiMxftOloA5z5UzKhGmhFFAq7XxG58LKtINvPOBWYy7mwr
EfIWrZxxXkqZBuLFOFPkrWjOtOmuMh5RL+VStXg7TF4FN2TodGyYijiY/okpbf12Dnviqxp8pLFF
xT1HwdamT5mTcqqZsH+slmaisShVWjNRDzqEVRFmqLOE2Ladk+orlZzHAbiSRj/5YJDoVgz0goS2
tPS/WMFSfl2S1skPfBFnm7Zv6uImHjWqX986e3xrTwTXQqo8WJvSIDcOZAUDlCkgQbadbqkCGxk0
D9Ij9o40V4d+ZBv0SbmtnbYPr+3CkcMm8GVPAvdMB8hOxjl6nlpnlB9ERckBrNuq54+Uitao1vhZ
cd21iwM3zof2gRQnn4iUDUQajvs4Rjh7Mbi+Fz5liMvhGLREOV2qxEufK8ZywZurRy+9qBO6g4+F
5yzTsWSUWV1OZTJ/HYzvcFTSYqqQqM6JpeJDVZquQUTRZPm1hmXtbURkFfpIGlFZb0C9eY/LLOgQ
1pNsX625RuvvLhTjyzC7LSipvu/tL7PnUG7Qn9T5FbnRjGtFwDZ2mIth0pcl5O1ynxdDwWmnG+oQ
81uDL22vIrJu9rM/EoMQtUkPpneYK/PBX/KhOLSL9LNLPeqmPoRBHlBZ0DJ1qSvjuEHpUnohaIUo
TsdPsmDjOtpuY4H7CQtSnIocx1E0NmnxVnp9ad8GkbSbkGlHhXhsJJasu4znEc9ixastLzzOLca9
HiLaApWlYZi6xFKZo6gyqPI2emZQoMxXk4axV2KV1l3plGl+MXtZdiedsgKoUPrNp8Z4przIk8rG
Tt42RmxaG2wQhzkFIXtW57jXmbkoRnQjOOsfCyKeNM7MyRU7AivoLbt53lbbKKwMwRea/u9qiC3G
gjmOwWar4tRGMoz5Nqbl1I0foiqsrVtcw2frdk/zDMwGST07P7YrAsb9UH70yaAMd0TNCKxrmqL5
qhtSQldNyILdTh5yVk4cDMxWEnd+eihCSrOTDKAg4XaufXUY/AwN7xAN4fKq+7nBz4n+fmwZ2Ras
22CDxKtSdniYlsYK53Nc+yzJZ0Yi3i9EL2nk72uJv7O7d1Qth8cqK6zuquuN6Xe4Y2M+gdN1z7GV
MRVqjXBLGuQ1NrnFUqwGL2prhHRNQtcxsIsBdKClqDBLAQUbH9H0obBoTqyqlHh3BvPYObGJuIjT
jOM35SnVHciodgmml7FsMdAw5c/6qxhQ2UcEVfLBlkmDLzKmeVSIpI0uHCcE8i7gHTR0ipBfbcqw
5IQft4DISFa2BFhBxdZ64HuUwS6wvUxy7Vt2d/rbBGRtBxOwceuYZtTegHRIT2YpalzUbYvA9Xut
8V9dk/23qrbgEP283Lp9ZWLQv1Z/Lbf4K3/WW0HwR+gGQeA7ocQrZrv/icrx7T+oT3w7pHZiwxMh
f/IvVI4b/MHUzeHGDkMndL0IWM+/yi3h/sH/D0kz8pAO+TZ/9L2QTb7Wf+EY/fv3/6Mayts6q3r9
v//nXyk5YBMlKCV+gnd0HCcH4ucvZBuMGYrTaEjWSUuJU/v98Ydr8a83/PEN+EF/KOb+/QZnatXb
631WJfwUzv/yUSkiB+ANHKt8GlTNgVpe/bOXhiL040v3tcuDkIPptsgMLY6ki4jNWfz9r1/9Z1fm
/N9/+MFV7OBoGFgcoT/dNDK6BFByHYrlNy9//iH/jdD693U5X68fXn6eIRWlbK5br6NNFt8Kztdx
O58NTLt/9gHcv75DanKtoAt4245cnImNupjUqzbDb17+Z1/sO/YXDc1WLlMJzGHJ7LUysbfBhFz+
BvX1s6v/rvZ3R20ZScdyS9h2gU2tPrZiBBXst795g79S0/59/c+IsR+uv9t4wTzWsbfFinupVPtR
ZXi/Wz5Oj9Ncgev49bdwXkh/8z3750POD+/ji8kxYce3MEl/baMRLSvzTE9wHwIwTCw4rtVY/GZB
/OQzvUddBaLjINDHki5o5FzUFQU3Iu/9wADKFqWHmO+sZ/j153LO38TffbDzD/HDB9MJRqmQuf9W
dznzgfZQcC5RYsdkcES6Up+GPNwpcH8EZ//6LX9yx/nv1jtG4E5jsvC2iRlBGnfTCUPkb7apd0i7
/7wf/HfLnaRGxq5Ce9tWFPteWscpavaysnd00ZHWVB/auD94Xnfsuv7rP/s877aAOGe6hgGXz+NU
X/KivcrK9vafvfS7tQ8xJHLJHfW2JGBiLJK4OuPLX7/0T1YmfLa/fO8LWlEt7JyuIioEEuKGmYlL
B3uXMKPfvMXPvuh3iz9lBJQ7c+ZthWMf0z7AyuD/5rb92Uu/W/aL7KLF4NzcRkF/YjL7sUFn8usL
85OX9t6t9BEJIWbNhJcubaKaylytOdH+q6yiA/X3D+qfvfq7B7U/521c2MilZSr3YDF3g/sPn6Pe
u5W8GOPZ9XnbyOd2F7JclW0Ov74mP3nKee+WrAMcz4ZX41F5Eu4bhvmI8tHS35rGJ5XMFO7p1+/z
s6vzbvVKT8DtyXkfnc8vHPuvfE9uf/3SP/sI57f8YZ8TfjnMsZ1BfU/IzCMLQbIbrOycna3od79+
j5/9+O+Wa6rmypsG8j3aPBL7GI/CphFY2//Zq79bsWi5/TYZ9YQ2bLp3crntyu751y/tnF/jb54C
73t0VtUvMAcImg8MjzfrIzm629i9c632tvKeOh1uJsa+lYYRRNARCW2/ft+fXbB3y5j8YzdhIIfu
pPUuZeFdj2r8DU71J/ubfLeMy8UfLApKgj8aJPrN2Rrb59eFib78ox9dvlvIM1PXsbaN3Fb0ppkL
jXvPHV7/2Wu/W8nC9lOE6xOeCslMlLhjHDXl8psLc/4B/+arlu/Wsu4MzMse+oBZ2sNM/qrIsk1E
U6WNuhfu3jtKgs2vP8dP1px8t5yBKDhEH/MddA7JgfVwreAeycm/R6Dymyfkz77m8531w7J2clc2
keqm7SJmn6bEfG4thsXHYirCf7aq5btV7XezJWh7Yr53w7fCkwwKo988Ic9f6N99F++WdFdjgFVm
mJmnEJIxTtAAuFs9Ke+CKd+Zzn749Rdxvhp/9z7vnsQjGlKXsPRpGw9mj9f7Hm/lb77j83r6u5d+
t4RVzOB6iOj2+JLjw7xgS0AfEBIJh2NfEw9f0rQNfrfDOueL/jdv575b1kXsLbgL22n7fzn7siZH
eWDZP3SIEIsEvNrGbvc63T092wsxq9gXAULw608y5z549LUgrmPeHNNCKlVpKWVlOo71cUBixu9O
TvjMJHRUQGOPitfHHogsloMolt4rwSAtxfdXWdHVQj7jAhLvDSrYmhRVKAzMMWW6sTsZJsjVIh4M
WBwlVvCxvLKKA5ja1J4leKRb77ghDl0t5GMAQ7oYfgwwf7BoooPmBVQwQ1KAhDKT39Y/YvBlVwt2
t0LWMW/hY3MOFoGqjir6xSrLE/L14OesN4LRsHq5iwEv4h25ZQnCE0RMhzqJevBvM9Tf2Sz9ZsVl
VCYoYAdt+sbaYpoULfCzHOgby+0VwO9Q6nZQ3O6J9HHdWqa2tcgv2jkRHiDyEbLgSHpAvHRO8+yw
3rhpvrVwB72lVZEW2yowyU+QJrhj8cKgiwQh2fBXxxD2rhb28CEZJwI1m2Cu2akuOSAhdkOrHijN
qYGm5EvoFl8lOcIJSJqAwgu0OAmYPri4hVT5qRzbvYdqfhCsAGlX39W4fC7/px3p44BFw0ro7UIY
6zrpQfUgTcILWyE2Vl2D7f+O6cKHWhSmekFfTnjqrj5SbEczKNrWLW+6fzraGqEyFFuCDwcnGtAu
+OQPpfeBdEGQ8smpvwG/BtKSPRam9a8ZJsHRVg2vWnirOijJOAH4Jhnqa+ofEhVvoA+IYhRGzS5B
5n4j8myDVznL7xdmS1wWkMHJFfhHPofEOvcCosLgDpkssMtg7izURI8ZlKpuCWRkmAOCCxAbFMW5
rUDGtkUeb5o8bZnhOW0sO4WBywxqVj4DtggI5Y0xmhpffr8YIo7XXkDDHDXKwv+TqR7Crb2srmxc
W07GXvo5d1MVAfMBxk1efW+r6XndE0wd15aTBOxxY0swN8qTHwEwO43Mellv2l4s+86W62irSTiA
dwp0lv837y0EHOMf2HQrSGwtM7/MMXysRjVoT4PdNH1SSDyXwPXYr+sdMHm5ttQkUM32E69blEPD
t2RY5GIA0bFDgG2s/DiCmMLpQQ1jTxtRZfDzv3iGCyeQ9tT0FHe5KKimFxKTjyJMQf0uzuFMntaH
ZJguW1slBMBdTWpjr0yYCI85FwnqpoCoua51bVnwCTiUA9DPRn1CQmTZcA2drCq9blf8uzxcmMfP
oX/RZC1QBd7cfB3TlnwFF3p6s953w2T/dcKL1jO8dZdBB+EN2k97qEWDcpbsR/HFcmkU0HYPz9tc
0UwTrUV779pDpjgqWDxwQ45JtyeNeiE4WwjX2sqvmmZaC/pOFC1oH2EtF6h/MNA+DGX6cd1Upqa1
mEe9HtZ60oKmDGzcpB9/lPZ4XR7mb7L4YhaaQHW93ddgkUuSk035UXT94bpea9HMaIzXKQu95g4E
Rq1meBuvzYCRxakuus2Vw/1mrqfIHxqIfqIOFRXA1u/1jhtOnkSL2ZzgoRfEvCBNBv9lBmFPyj4t
V43lxjZQFIFlG0dDg1sSLXxR3ps40nGxT4zFLwYOEdSRnEFMcprbdmOJM7gOWT59YaiEAH2ZqRkJ
hhLMStl8Y4OBZ91Mpqa1/XmaM0XCOcYWmvUfuqz6DFKsrcOVaQqWb150uwAZewvAPUo8LfuWuz/A
8rJjwn+cMpAO4dwIcdnxYRxPIGV1s1cwfyx3QH+WN339CyewCYV764M0bIlEi2p3RhFXNiKq53R6
5SR7YDZ0+vogWm/eZEMtsv2kDSSgt1OEQqobr2JAvDfH9ab/bjHv7OZE2829smEBliQnguAZeA+8
Yy0hz6nAxBeP0dwVt6JfTEgKFMd/8epsX+IwCaTpbRai3Bd8gzApaG42ptQ0Um01kL2FAkCJ1aBt
nVvpxi8cGtPrI32/aT/UFoNkxuuZoGQCoYz8jOvKLUPByXrT70cowI3/+iGqyhYSpQZFCdz93sGz
rMz6kYx25Hl5uFv/xvsu5ofaKsCgral88CKg4MJ5Bsn6bTVChDxNvLf19k3m0ZYAPmdeDtQ9xJJR
D6sC8jyHw1W7hx8uQ7oI0ykVTUo8uK/PcezH0cOKJp81V87rMqCL1rOat16jnCma6vQhsFHCxvuN
o67J5lpYsz4A4BK4+8iunC+pp16hmfcRaO2NVcNkci2s0yT0coci9JQDoRSGdLQfDJ/Xp9PUdS2s
UcbiMg9AOYi+Tz8LAM/qwv/iy+7XevMmj9fiFJquaacW5XIRD89uDmQrw4OAbSdfA9ZH698wmCfQ
ArYgtof6rdqJHMgT96y7LUG4tN70EjT/XfSAwvnXZ1iQV3PDQPtCMmiSphCHrgRoEznAt1gUKBib
39Y/ZJiGQItaR0yF1UFbI7Jk+ckDXSwIxo9zvZW7N41DC9q4d3KQk8FBF1L5pg9ex/llLEtUsZ+D
KTytj8E0D8vYLgLMJ52CwgeMBcz9S47Kd6sOv1zX9PLJi6Y5G2QQBkgWu0lxX4T2B5TcbDT9/sXB
D7TYBTsWqIBS9BqnhB34Vr9bZYVzGcreyD2z+xuvnW8APT2vD8QQD4EWyqL3oQ+ZZ+BtzBrQAkFf
6DwMNAUJROueKYDHGzFhGpUW1qCPl0HhCyylFcRywHk6nVyvg8yhEh2EecEVxOgY7pUzfrPB9HK4
bnRatINknKIQGjfuCrI+gYSQD3ide8c9eZJ9v+oTvhbsXknHBoWX2J1rb5cGIfTPodkUtz8HlOWv
f8IQizomTnmhrxhIHKKAS9S+IF8EHQ7U9iFTsf6BZfV4Z1XxtWDveisjNdbbKOiPcMgjaGp2NYQa
OqBavAJsP92GF5hGooW9WzhAaFcw1ljE95NkDdS5ugN4rjci3jSQ5bsXYQlJzRmytQnO7MXrMH1R
qJwGAP4wUzwWKPutbTa+Y1hZfC38ceToYt8Fh1mV+/YHnnjzGymC4qqkCoph/h2F440VkNqYDhAz
AxjNk0KBYBbHnI3eL9P63nRrMT81NeQgAry/h172oQAYu+yz+95hqL2XYI1PNxYy02RrId8ThprX
Ea8OS510ZgfH5UhcpnTDaU3Na7ENyQVizzV2coWqSbAMFMlDkE3dEexq7lW3S1/Hyg21YEU6Zciv
1/mr8PoXiZzqbj3mDC70H2ycnyvbSypssHEJrvLRYkdQdm88YZkaX2b+Ig4GyNPxpsDDQJF0v+sE
UjMMFDhX9lwLYg9lNRbkeXHnThrUFc/V23JxXLeK4dkBFV3/9ryDovJUTPBNEBI+ClDLOP0nUHhn
ILok4gk8JHQevm8mzgw+tEiPXtpJWbwCHwXWIzdXvwUI74hffx0Z6CLWh2OINKZHcob6qoBiNF0g
wZCY/+nKzxwP4kEhfuExYf0jhi1cB8D1AyrGgOefo7bMP5GQ36JYHNWtYCzrSu/KOddiObHCXiYo
J8CRNh3xPBnOJ9dOqitb10I5G31UIlMspzRo70gwPOfu1kHTYBwdBJeAyxQHWaT2s66+BZHgJ0tY
jwlEzlF0cli3v8GJdPHfrkOCUTKscyOZbgKURkMAZu91W3uaqXktlkcCOoASxWVYRsFwGg63fgiO
WHfa2GxMBlp+v1gqWCEBmwE9RzRDxm9fk+mBpqLbg28BzIbqZt1Epo9oUd3n7qhcICwiAZkw0jQH
PpafbGteiMOi9U8YljyqhTIvElpUFWahZdmP5S0HvJUbQCPTDGhRDHhpAEYl9L7qADKqJSgMJlQA
WRtHcFPPnX9nwIYEe137I95QBvI1da0b4HSu7LkWtoxJ5WeVjfOvNx/DKjs2NN4PWXi8zuZa3IIE
MR2CqcK7mYUSemR67qRfbHTdYBUd9maJGojhFNolCtQUnUxeoer7tt5tw6qsI97iEuVMxIaL1D2Y
skGbiOKnBPlABfrvBjTAN9yyN7zS4DqeFrz1ZPl9E4JBAAJrJwdVknYgb1qLX9m8FrxQqIBAbYKl
f/RU89jSVJ671LtJZTpuLM2GyNWRb8kMtUYPwPAoy9ktzPbWIFUN5tBn5F4/r0+Haaa1yMXdxmoT
P8DVEDNBRHWHmrMN+5ia1iIXchMDqKJdXGxcBRYSMZzD3ttYOE1ta2EbZGAuBFUBQFSAevRpByp6
umF02+Sh/8St8z9NPnUe9DqQM/Wf0rjZS0Kj/5nzuU0qB0+K8dC/cLCqgkcpjFH9SNuZqt0QOhAR
SzxnvGuh6gv2ioBn4AES0IY8tXgEQzE4zfmjgHuUG088JiNoK0DpVI2DStI5UulCpAEiM7qFezU0
rQPkAAOATgQIeaLQbcTPEVTQGVhcQCS2YWRDaOoguKZBesjy4BvgJv7gOfFdQW4geLhhGNNBVgfC
ObFkAghVGfHij2DfQXh5l9r0NMkQ1a0QZrFfcZhtUKB7VRDpyLgpaaoGAm4ymsMfTcue+zn/eF3L
i/0uDggjNIYm3LCaaGz7+xHi5X61dTw2TfHy+0XThUJFem4roF+q/L6BoCtt2Kf1XptmV4t8S6YV
ixVS9ySxPgWW+wsH13QH/tzX9fZNXdeiH+QLxKq7GWLAPug2vRicZKjP26r1M7X+T/zb/5MmkDnP
eximJVC1hAAt6GbyrbIlw5KuI96cAlLJ4GdsIoUSjpewlp8DQBRyxz+WhQivuzrr0LTOj8GN3qDI
bx77FMJUbuq8FlkJ2cV1+xvmV4enxVOYVp0DnUMohP0pRgjK84kpkC5O/LD+BcMc6Ji0Osw6L6eQ
e85bkDEPk7Wvi+sQD76OQJtm8AE4OXovXe8ILYhPVdZuXP0Ns7vwoVzG1Azmw1S1HQwPxjDI357y
7JdqfoN2aGulWdb2d9JHzmKwi6gtLWhytIseUoAHaWdyIP/0C+jAPHhdnrFDUGhmuF+h5B5EHS/Y
so5xEi5CBOSQueEt0s07VVcvAhcM7kM2tXxgXIDg6CFN7LcQfxXmPaR/xBGKVx9DsMw3tIO8zy1e
J6F4/6uH9DpNrW8E2srIDQQV6ESL+Q5wqigJP1w39driEQtqgbusQWFK5XugIAbes7QgwrLeumlr
cLS1owWvaw9eLy8icXvyATJGmRPUHFCvmAXsBiWKoAcBM223X/+eKVS0xQTHhqrokKeOZiLugXL/
jiLuMwhf/qw3b3I47Qgw8YYGVQD6eVYykKG2/JFC02ZfBvWxUHTDqw3BqEPZPJK3Uy8qqKlRwEL7
dAYZ2NYTiME+OoaN+56SfgD7yBLsfw4uwEN69NPgup3i7xnvIlxaD3RkObSKI25Z3Q4SSxUoXpL+
ulPMf0BsJZhy0g6tpw7IePz8YGXQT4fW5/rkmmyjrSZ1Gs9+NkyoIUzkBwm5Fl/IO2fYykSbplVb
SkCk6CsvRk17Eg6QCObh7xgKitF6302Na1GcoZQVDBXoOxn4GbrwkEajG6c7g8//rT67mFMR213u
5qgG79zsRzu/KTvpkIIGETpoSg/r3TcUNPs6ds0r2h5yQA2LuIQa9Jy+pfBLiHpgcZRvQ6webeH9
AIFyARUYNcTXZe3/LloXQwOhrQJiJwPNALWf8iq8oWnyEZqqG9d6g+V0ZJtsHXDSNoAqOoXzUOaQ
0Uu7AzQAWmsLGGT6wvI2dDGANGWSuCl8qunZa5Gmf1zI6IEycMltNRtRt7T1zhaoI9u82QcVfIfy
TqRbwaQd03OeBdGQVo8BDsdu1TwMtM821m+DH+sYN4qaXSit+fgYJ49drE4Z5K7WfcwQ3kQLbyjq
MYrLI1yMpvZdDz7FHZQv6iOE6ttf658wTccyqovpwHwT6XH0XsXykzWTMzirb2aneGzJVqCbPqEF
OrQmJmdhhough/R1mJ2DX4u930zQRguf10dhMpS2ZaMQr1ETYBDRHIA4sICw3NTeFa1/3VKlY9nG
KciyLhtZNIDWM4Lw2HNfQCFkve8m/9E2aJ4rCBTXMA9LugdQCMmd425h6t+3C7hf/p3dhFBUbYA2
K3IoaMBrEKTmPntKvU3ejfc7z3SEmp/y0ptThep+yM8xv3qkZX3VKY/pwLR+oKyEcBONrLG+h6xH
lPvpy7rJTWZZPPXC6RMQh7EZ4HuIH1h04RMDpdWQ3HMiyg2PeX8FYjo0redF0SUe7NLdghoe7/Zx
Rj84M+TpyxdHlFe5PVvYfi7HwZphmjx3pMiUgk/ZAcP0XknIGlxnJS1u/YE4EOiDlSDq6z0D21Ac
nSmdbmVSNlftZizU4jYeuyApfMyxUCDPt0jxkUNYQbb9x+uGoJ2tA9uqpMpBAQJd0Qda5Lf57B9C
+NJ1zWuhS1CoW0NCh0UlWFYVlIVyFtyQOd/YjA1HDKYj1awUVfAoEUB05Q2kuy2xc6ZYnFCz/Rva
pt9mf3wEBexLTqD7bYOB2CvqZOPb76c4mY5k4zwZ+mwJkcnrj1CYKVBYkH0dKvYD3N2PVa74hpct
S9F/92owcf/rw8qywbQ3YYye9akun3DLsusYLB6f1fzVtT7ZfZVsfMk0JC3qbRSTpH0hcNL3Bij0
dTgKiLRvIPoGJm7heT0U9lCBs+4a7296IIX+d1g06MkYLp43WOP8cYxF9TS1KTQTuPpOCL8OpAoq
vH8/g11VEWqBhqYsQSPn+xGIv6+qXmQ60M1WgOogQFmkQvcJhbXgjm5u1o1j2DV0VFvXEiiMQtM9
8nDKlA6PAIw8XNe0FvFgpZZpMGOSh3Kub2abQoYaJPcbLmSaVS3ga+X0Tgei/ciGZshy30pU+VKn
0AICc/r6AAyf0AFrdAJ1oRQpi/5CBnx5ksivpD2wWK2oyw3vNGyAOmQNzK1tHVc4LzHO3xRqEfcB
KijEBDXX9VGYPqBFtax9ZTkNpqFiqthDJcnCc0c2/QQRYfjzuk9o4ZzUYAtJPDBl1T3kK+fJAuEj
lK2gtYBU1vonDH7qa0Hc1LZCcTzmAmTy9BgjM/sESjr647rWl69enELiQXojWIYZVLsh+0HKe0hO
TFfa39XaniCy0w1oO69jqEnNTyqFDtB4XTkF851/m2+cqqpTjluoU48KWps55O1GKjdCwGR2LYYV
9GmJSLB2Jq6X2ocMDOfNHg+n/LhueJNzalHcNl6L7qNMPUQBa8OzgwK/g116p/XmDd3XYWksy0ts
M7A99hromgku9yOb5mi9dUPndWCa49RAZjfwyRaMavsqAz9vKyDUDp3cLe4o0ye04G0qfKEHwXY0
1OQ+CaanNia3JR6Z10dgso8WuHnJ/QmafvB7N2mfwq4gb30+Jq/Xtb4M6iKqMhQoQqYKrjlDewo6
IeegcK/bEXU4WmYVOBFV4GDsQQK8L1IHwj9NnW3sLSazaCHrq8bnnguzUJA7YbPNoTbO5q/rVjGc
snQQmqgL2asaU/pXdreZ+ls8iX2cWACBmOSesuklHckLFMrijUk2+ZAWw5aoHD+1kEiKHXWus/I2
8IcT5LEP6+MxGUsL4WJMrdEtMB7Qc6TYvHpIXw9y2Oi8oXUdlQYhVcg3Nkg5MwbQuDdDZgPaqtfN
s45H84o5ziu+5Gy5xyFOyn/T0LrO+XVqtkyxZGYKuQRQQ9/ZYMGMp2rjQmCYUJ2aLbHo8H8eNCzS
GbH/EgzOqXTj5/UJNTW//H4RtoUKuRU76LmQ/YMNqS+wg7W/mYidK82+zPXFB1oI0UhaoLobUr3n
ME3Uzt58Y/n76PjOJYZqsUutqSwBncc901UPYhpfoWcD6Q1ykg30RCEaGrbBczxBKxoXKgRdakto
rNcMFxAKYR9UQkryO29a5DjIuXHKDwjEUy+weNVeBlFTiK7g2OnvaNE3B4hzfUjHbuumYnJ2bS9X
TstZANxK1EFcDbpbkKsPRS+u28t1wrcgVCytKuBj8iEGLVe7KDSfr3MZbQ1IWsg0ImO5dNw9xaDe
BMX3KSvlBtbZYBcd4Qa5dwBxfNiFduRBsuKzH0OGaL3rpraDf52ReE1eDT6ehdwpy+9xMoZibF5t
kTwZrhA6qi0BmVACBmi8KAb5uQsqII/DG7j+7yz1t/hwDfGqs7tBobKE9CFWMVr7wyGhXn5QId5B
gNjmG/NrMpK2JCgC6g13xAQ0Mf/F81FANRLiktfNwPLRi+Vg9JKgTns0DpFgyCq5d0FebyzCJtNo
i0GTDpyDhxtao0Xqsp3DgiKFsmUhgZaPEzxWr4/A9BktbicVt7HT4TPg7OVAkNaA4NvZuLc7VC2s
f8KQMfG0TbyuM9FmDty0L8UvZo1PXutDxtYrih1h42/u0A/rHzKNRQtlHnppW3RYnEksq5cp+eln
7NAI5l3Xvg5WK/wGrxwxBmIPRcRbdmZNe4Z/bZyuDJ6qY9U8L7ZKLpGHHSUEUt1pfGxr+/tVptGB
aoLb8dTbHKscyx8gKH5oB3lK3OC6fVcHpmUuLRvF0PWwdY60myFYmEISD/nSDRymwYd0ura2Brx2
qpAJt6yq2AvGnujUnX2ZHnop6MEuwuvWa52xLYNgST/WmOO5cu9q6DGwItwitjMNQgtp4nhQQoUK
JHax8X4M/bNnQ6mP8L97fRlukbUZwsDVQnouupn0BENo0vYuZ9BKAfwmqCCNc50vafHs2DzoPA/p
dkuqB5X5r2noP6tpuPIKo0PXlCUEeDlgJjlOryDDPiCF+Ge964YZ0AFr1LOaFjRQSBMXJ9ZC1qmw
723/sQ7b23T8tf4NQxjroDXb9sDSM2JF9StnwWzPRwvkrhvLtanxZWAXGw6kIisOKVZosIZZtZ+g
4egjebgxsabGtSu1DcnUIIZgFMrmk2eaxg++VJ/XjWIy/OKrF/1GLsCrqVhe+Dg0fUJ27mggDzxM
32yS3ED2agOzYfB9HbYGrU5gTIBIQsLc+QwZz8zuj6WYN7Z70yi0AEZFQQJVH5A8k9pGPjJJyjOI
++dbSNeWJxdJLDB6dlsnR9PHtDDu21Y2cY+p7gvlHToO7eiKDN2xn8J2hxpYqEYP9P9p2v1/En0z
nTXNYgSyNYvdyrx96XL+YAVbaXrTOLRd2aq6sc1jxJyLbPfMyWFCrQ0kvIOodJybYZs31OC+Onws
5DjJpyOSBUPSPKCK+nFOtvCWhjHo6DFLAXCfh5h41uafF/6tsmle20Lez5WHRzNrw79MI1g+fxkl
niyELZaz6mgdAOa/m7AJrQegqWkttplV4+rq42wUExBZlb1gOygrb9X2meyjhTf02H0Suui4ojfW
bJ15+8Xj5C7uf/vXHePtZVwXpskZkXO23C9JXZ5d0NnuZJbOGwuf4arzl773onESuJZvI0sToRD+
ILv2UFafhNU/zfEGUNqwLOlQMqzYBIKIrhc1IftBp/lk49F18LdI7kzNazsydFe9UYBbOkIFJyR0
Ud+A1Tvfyy7dOJqaPqDFMOQNB5fXHhQduP+CJ72ja5fRXPBv685psL+OFxukZEndQVmcQHj3UDZx
NBA671DpdxMM7LoI0BnRklBKxaBfABgUKjerHipr7Lq41ZFivZMK7kw2+k+AIocm3BMEujcyZobA
1YFhJEmEG7gwPcTsTmEKod/J3XzBM8StDg3zgiGv+nRZ1/JWPLu9lK9ssINHByXNpwAk+/sY+n7X
7c1EC2Eo+9nAdcNKWenuE17eVMA0lhB8XHeiACvBO9kzneVMSD6UNpAsOBFl9QtBnfStYlV8LpIm
PkxSxRDbFfGTM3SbJ1UTtIJoe3QXWqCr9IgXAdktyLQr3GpfVdCC+OTxX1MGgtH8Ow43u8aRGwdA
U6hooQ406JwHrsAlsSevTlI+QgH5vp3zJ6ztG4ESGgypBftMoYHdupinkrY3gne3bpd8nyonCob0
Z1XiHkGg+HPIe/ji+tS97+NUB5jJ1iYhURjUwPxH0BHfZbXa2Dfe93CqQ8toETtEDIDhyz6XZNdV
qEvuW+iLD0lMT2M22AeYs/1x3UC0DRwvIJyyGIjBXNLfYBhXBx/yR1daSdvCZwaMf5kA86riIGpd
/hiP14mxUB1oJhS3Kq/FS37TSueWDTHZ2x40OK+zihb4vcXyfmwEZN/BYQC5NA+qp4v4bLIR+Sb3
0Y7lCYj1c8I7DwweYwDl0XEnLb++svNaiJNkmnF1BoCFFK33UFtgoUfd1nXF1TTUwrkOJlALDTBN
JUHjIPGuhiQ/qKDWDf/+YkFDLZI7m2Vp2uGJuvDEDxe8rlBfD85Vnd9kFXQz1z9isL4OLyN4pC7D
AsfuqWOHEbCrXWKnYqPx99ciqgPIaMpFkBAU6dRdeApncDoGcwdie5Q9IbqOVinS28ZKmh+ex7eq
LUwD0oK47DpoYzqtF3mA4lOgaD21FWfvn6NooIVwI20LyWc8KzNQoIvE/sTTElqa07yxdJu6vnz3
4iCblwW3Swevv24KIuJAQOV+INV1yQcIQP7bOlNEydGHZBPz+Z5BIAXMLhsHZIOn/gcm1iKTnuc2
UKJtf+hDfk+78mA16a6FmtWGL5m+oUVyCbXRnI+A+pQZbtBeGkKGq/yU586DJclWUadphrWAnjhr
QxX4cB7SP8lyOA0VPfEy3rppmWZYC+mqyP2J24RFCODq0av4EAmU1m0sGIbWddiY7XSDS5WN1p1e
oGpDPtateLlqndDRYnOlsgb89BD9LCd1W8Rus4sdb+t0b9jndXazliZu5kL1ImLiJ1hfjiS+90L3
gBtccuW7OPW16G0VxFmgWYuqmUJ+9weKrIxKuuO6eQyOo6PEcH8u27kuvMhGh28mOvmf/XQS9xZT
4dt1n9DiN2ysMhd4cIvGGOIHrls/+KNzm6TNVVcVqlOaNQy6qFXcLgHm32D5OAyb5cwGOQeqY8Xi
JqgKvEjinUpW9xJ0Zg4pjyXstbNC+bls3GNchkc/ZxBJ975npHrzFGTAEuvky+zERBCJklzHKkB9
Lch7nGdye8AJOXal2sVpQY4ubseHQPLxykjU4ryVHe9jkXvRMIRplDGIjMf9lbhiqoPL8lblIgzQ
elV2h5B4JwFmc1XXUez1z1c5238QZn1ST/iHgsvZ7v+eOwoev6ThVkrFsFQxbZeu6yEPGWIQFWDk
Lpncz2GzVStqalqLc0inqpAumVc7jj8sTfvBFkeSqWltgw55CIX6FttDr8JD0GQP3Guuu+nouDJc
PZlFIWUeWfV80xUoEhmbL6CfmMQX3rTDhl8a1lmd7KzuyqGd2x5ZlGm6q+KHQZ1DlE8nQxqN06d1
1zEZSduoOe9CBpp3XEATn32jdOBfScGmrYoUU/Na9E51TKAjnwFVTNy7ciDFLq2Kja4bzqtMC1uL
jGWTl8kStsNTOOX2votR59007m7ugrMai9/QAa1PgNJVh3VrGWZEh5lVZUtd4FY8sLuP3tfC5qTc
q6Zup11YOP59mJV9smvzsvuw/j3DRqUjz/oyllkrOdI4AX8qQuHtuqT+KAEnWm///TwO1dFngrkQ
NU2xk6M6n3xUfTKSg2h8cFCHAoQQUTsqau0qMXf1Pq8qa0v+z+AWOjStnsqwS0EiElFWid0Ar4Nq
aHAdvzulWuCTFLX5EJ/CcuWwz7Xo871tx1vVsKauL79fHPvdQUBshsdu1AqZ7SqGXo92tcXBaZoQ
99/WgXmwUhBmIRyJew8y7Sc7rM5WgRvMyFBY4LYR8CNbcB2Td2mxD556FYf9MpRJnBOvgebWtE9j
+6pMLdWBZEpVXmUtaqR9AT7RvPbUC55q+QZ4wBD9VIt+FPAFYZN1AZioOHaOfpmIKp1bCshdAbV4
n2VWu0tDy+4P4H5hH9RQBmIjvWpwAh1pRrpaxUWA3BPoNCikoDwrvI/tqtsqY1h2v//mV8EyrrtB
CX7qFPHBMmCQlDv8BPv5npb2MxabaD32TWPQNvU57Hrix4UfuU3pfBwobZ5UkKvriqypDjfDpZjn
Vgrn8lmy73gw77rGDnbX9V2LcKfpnZFz2AcznR2mxL1teCKvbFyLcMassAgmNG6HWXskVvm9n6et
DI5BZYN6WoTjzmcJaaF1gb0q7uc9n+cnXDyeSUme/Q7P2in/bcXtbVsUzz2K+N0Ub2+NBSYY0ZMd
RTpAQCIvT6yfQ9V8XbenYdnxtJUA5ZttkwAuENWDOP6tPBb9OYtbchzLqcMWJ882ahY3Qtfkedqh
oBtBxZLygkaoZJ8AmQ++LRVl6yMxta0tC6q2pyInIWqM6hjydxx6NunB9hp7w1KGyNRxaV3eJDmx
YCnCxTcZxw8Jcw5dEzzZlf1y1RB0bBrpUBI3SewBSsXp3lJtCsKqaivHahqAFvaMlGGtOqzKg5Ud
gsz+YM/yVTV5fxBOmV03CzpGDXQR3HMs3Hky+eq6zsmJ843klft/+ch3Fkcdn8bDYCZcIjdveYHK
92ngNcXOcpkNoB0hd7kAYUs/EnGwEl6dJ8BGQdvkTedMtc3RGdrpBrpVwW1hTfNb6vn5DZ9JB3od
f/6AQu/kkHLfiTiT7K1uuq8TmcWp6/r0aZ5Uf8dHF/XnqZR3vRuwp8IJ6+c8A9llxgN750HW/ol2
CeBOoUemWz8Pigcqm/KLJ8rsZAcJf6oHiT2qT519H5TqhHe6+sGKi/kWaOXmwFTWPQuVIy9dZZBy
wOPp3SxnkIshqZ+N9wN6DZomVLMERan2Ncurz3Y3V48c6gy7vAtxS5c+yup2HAfgZB9wB8KnOUm+
VPVSVemyMocqJ4qQd54PGlYoQcbf43So73IK5Vff76ynwkstsIT28maMe4i6s1Dc0qzLd6kj/tgE
WNJhyn/GFZ4Wx0xZB9VZJAKaKT81mU33jdX+ZNY8f5lBIxY1TSf2YTKLs0vFvAvt2QoPSdsUe7sd
n3q7Kc9WWNn3mW1PR9FDKqe18vSD7YRdFAIoc3BG1PkK189wu6VnCF08KQfaPag2y/a1HLOd4vVt
SCv7NAVsPhI8PX3zxmY4uS2rd7Josn1fAdUrFuVfMjPypIBmQAad3GUo1T44U+0fkLn94GTWK1Ue
2Dgl/5H4zQ+RZ/W9orncO5WcT344VRFTAb+hNJgO7RQ7xW4sewjZDrhhxoRWkNv045u2tSWedfPu
4HQyiwJV8x2VU1Md2lkUxyKb/tjTHH5wSlxOQfI0I6MROlDcdpt7MFjlTyVYARGfJT0Lv3X2hBJ0
HxmqXd9NQDGGSbZz7cI6JEkgTg4bmoNX1/Mup6jxdpsOT+5DkhzUnH2aPShifmtTWT9VlWoOyeg+
23TqgWfLAkjoQYV77xbq1MzzoHbC6du7eajiCYmWmu2SWnJQZebDgXRpcWymWkC9mcjy2MjAjSo/
zVFVJes+2CVWilsQYBf5J5y2Zn4/U9YHd7lVJfxDPuViPLg1gdmCKWXOzh/zfr7N/CqUhyBIp/4t
n4teoTLRTcPuMJeEkPuG2inmHwDsE0kchxzyti9i2Bi0+vu88R33UIx5VR4Lu8cDBedp+zPoeLtT
gwsST2dsy89IAWTqWCCwP3K7z8aj9IpMRPk0/i9HV7IkKa4EvwgzgQBJVyD3ysratwvW20gIJMQi
tq9/nu86Y91dBUIR4e7hbs15rrftB8+QX+3muYGN2hrJDGGO0XVQTawvUx+SMJsi3j2ttCk/HZxi
bvi8fJ/FCqki2bDCHiKRs35H8tUmiph4hrzaKA3D3TiY/juchf5E6KI9Wt2HNJ9C3/Nsc36Gvccc
Rae6UYgnnxBUvu5FHHpylKWLcCmJVoPegU9XgkjQMJ74bpLlrJ6wotWzTPY9p/m6BLPBmquid7Ym
6g+ORjbOyygdxG4FhnVDOMj8BL43HDLj00UhcJsN7rFCC1sffDs3fS6TcgqzADIKA1t1RNIUgna0
fl200HVR67mt9z720l2b2Am6r8qhRjO6uSYskM/Rv0d6jMw+3ZJwLnp8ScMJw5fkmVlaPnzovlm3
vZxtIh7jVpTtZ7INrNpBINAMUHHAmFhndY/wv/PCw9WesGsf/bRlwue3OKURnjUUtq58a0za11el
6gG/Pq2Huc1g0z78LQGRzG9Sbx17kDSAGrQRE3/HomvJrp0oK5nHbYd4Utcks73R2lURJls6yccB
IDyymzewWhc/zumD5lNdeiRT0Xa6ptZx94lsuGHM4D+ybk2msTYugmxMvV0+V0a4PYkVyYX4Art5
WxzUXmE7PhCfrhOwjo7XpT7WWHlzxxEVIHgS4dymcxZVeHN1sbHWgewfO0vbn26ewMBlrEcgOy6h
el37AtZ2TfjWlIpGhawwKO+CzYT1PZ6NJLAGpIziJDaSFVXZxp8di7rHVEU1PPxAXPyJ1oHS41aq
pH/WMh7Jbihlv+VxF2jUlsVjW24eG3cdGQ9FsYZVI4sBxuJNNkD2CLwyJORGWYz7SLHOzVk/WN8X
vEqpKpoRdmAHOiyw2IEswi5Z7UMz7MJwGm1GotbBV31q8JctpmwZrNoGHDfoH2d2bt3WV9fezfRr
7tM1wTtOoiFbcV2URyOdCg93G2NdaK+W/o+uBuePTm+bzaYKP85DqqaW/Fpa4vrclpEKQBUDdX7C
Z1pXpx6rCeOzRZzWkPfjWicFtl84y4Ik9V+qTnvyOFrEMR94HImPQRPC8e0uNMjqZUleVbdO9Kjn
iCEtxK/ksjLkRxYLZXMPItSuaCSIUCyPg4itOSD0UZ62pvH0ZRtHs2TS+MplrS/9fErlNkZHih4O
j6al63At3WKxv7zJtj0gzN2rTKauYVkdwOHz0jViDXfStSZ8IW5cIMySekj2SGJsZd4EC2+e1ti6
eufSWrNTsjCU765bZygJdCfdycGgsHwrhSB+R2oa+xfmsJaT4RYXMP1pfde8iS1tSL4A6uMwi1um
1uD6vxONgNX8jGs65gZfjwIvlZQKOZPKhy7JPFI2mtssE37v6qbRPdMwWX63CSpLAeN1nxTE99tL
nMQsQCUVrv72YgThTjDL0qKyar6WalRxLvi4NEAyI7rmlMwOcVIT9iH3ixVi7TJVl3D6ECL4Ly7h
/AGvmQSHLutXfBdPMHciLc4YM8HwSOEKbJ5hjOmHY0cG8VWlJIw+NQ9gh5LXHe3nH+6pEEiMgKi0
vPBtM6baIWWm91etXWL2kx5Akgnc1tGxr5G+Bg9JFc7P9h65eaOJbmleSykXmJGtnd7X2Apla4E6
Erq5uKMR8Grs5gpqjrUr+65AhCzTeTMPc/IXBa4r90z3gTyj/xYmK+G1EEJP1Br9ncRtf51Li1ju
MjWG/27E3LtDiu2F9gWKJ7Xty2XsouPG07LPUstJ/7yGPbYL6Yxl4B0AOywk8oUSnyeBGzhW5LH8
8DLLjoUYVAbYmzkVl6boJbdQjXIfd/f+EH1E5fj6z4D33y7UMEg6KOlhSpIoXcVnWk2h83m/9OuI
T5/gNrkt2PxOH0TdyOfURE1SOGwM+myDfb8BAJvOrvC8p9U10IL5PIjwB66EITzguCUjNirj0YXV
a9rO4XtfoTc61MjVCw/C0c48GgsL2sz0sZQ5AnXCAQEHUzLDzW4wDIHi4eqDA+2XESmVVEdrxvVc
pvkIlRSktoSLDaLSu8/fFV3OMH2bxg3DA3YcuvKko46qL9bylEIkVo6m8DECCWEuEyzNARe/C2Rm
t5477Cl4JIVinBjtPxePK8+FXwHAtVsduMyHY0jOa6kIKtC0du1PLFFl9o1HKiP++aGZi6GceVN0
nYwQG7IFc6czIpZ4OEZlpKM9Il8qkpU4O+x9FQrkRBrYtvyiFUrgCbjZqhEsPa/br3nDdk8uEWyT
5hO+yvGBpyymGdtkNewnHwfTGU0COjpfu9SeSkT7dfuopEFzDJVb+3wGCyLe0GBs8ndMB427OQlH
nH9rnOrgATZzlTdmrhn6GTrp9cD8EFSnaZ4idU3msLwbPKGzfa6qUa6HEn32fIx6l7obDOFq+sDv
+4tHTCDSHgXrCQxlE+Prv441LfmMRt5X7xr7r+K6WQ9+LcfmsJl+4t41+rhV4ErhgB/Q9dDWiJ39
M2ramH01tr59mQy8z/YV+mCaB2vaD5ducVbjOpADRd/KhhQB8wrp6fNeSBYkUDoigfM6EJTGPKRr
rQ8Th+H+ybDUdBd8zfXyuqrak7wkYFdwLCxoZpZ0JslDMfS+6Dkcc/cVLTXUyQKz3l6EKxxYZzfM
5G7qp9Wp9SETmZyqnuwkg2rvVm79FsusSWr0qG6eluHLJ9yVGRoEU71swyTES8s2L3ZukXGIKbJf
4rxv4+E9rSPu/24dr0Loh7oSLZhtvT/SpOK+gIPEMJyDVK7bU2LXachlOyz+1UjYol1amEv6PJzs
8kAGNfb7lInuSW6tDTI+ETF/tlGl0uO4JQ4e6U7R8R/yW3yIxAGUjKuoAaTm0cD4s6qS0R4XBWlt
US4q+RuvoozGPGz6CGAqZFNxfQ2Eb4NTEHqnctyprSpMnEgLPeGo0yuFXkugsa+GeSdwOU5PPsHv
fEqwLx7vE5jYNr/LbcbtWFBu4zWjdpNBTsuAVAU8xSzFrFGP3GVD1y7Lh0OquD+VlYmSPdYktTlg
/F+TC0qcDz/hbgVP0r9uZLSiYG5niY435BqS9XYLjPnZgkGIvUG8UpsP9d21JaagBsQu2gi84j+9
ipIY2nlsiS2XSPR1dJyhhx70r9pPfeOx9jZFWNyGCz9Ji36y64xJd/N1TlIYxOXQF8l2x6opih4a
PpBYZGiErFvzAX8z38l+mjaTIdzMUYLX0azxFzo12aFt6+pK/TXYogmKWbhh2U+I95JHa6PhNOla
pRlfUTm+E7H04luoPhpevKose7Etw/xsyIjRSrhwKhjR5MDQdDT5YJOkzTGW8yPeArv1visnCN2i
7UkY084njF4kvMSIfSqvIhi7F47uXeWOGWT3hsNKsWc/0am7BQMN4UU9bX4XRZDy5jHcUZBj13bz
axpaH+3SwYqmaIdxylhkKbuqUjVlETMzWvznLmLX0FZBmskmqj/xoTV1NjbKPq0JqvcuWfoGJtOd
HR5WxSDbcWmgfsMhHF9iDKQNvsQpKIocdojT9xoFwxfqPKpegwv4xnwPAR+kMzPJ5hYeXeOq+3af
0kXWRcq6QOViNtAIo+qs/WPo6TQcJkRTdZmxM4tM5smcGnhnM9nT126CT1QW1L2S+bjQezaC3coJ
+Q9x3JMpbyQKfh7YMnzWvHQQ7CTRf1U0pDLz0QwYKkq66KmPHVt2fgHJmbkJgbFwKezqBL+/TXoo
JRtMG6ofUBMQVotRKupgpbtL44pWaD+BND0b2D0ihEKyvI/ioEDzqx5UQKJbUqdThoCM+DOoxl4j
ZTXuMEiuc4y64Cu9q/B5y4wghgGQSNIkNxrr1OTJYGFIEBg3ojlwK8fAnnhyxsWwvfvYJfmGiaIp
1jmoj5ijG7nvMIU8oOAPB6HK5d84jL8AmFXHeGr1rmPE7TgZ30WX3MahKfcabnBnWyGISzc6RNOL
CJWslFWP55iuLCMKVvUF+mF2o3bcgIxB0GFPmEt7+Kkrmg63bYrAAAa8hp+zqqnO3VwCeFi6L8wD
T4sl/HQ/gW9yW9bXcGteVbqOmLJj9ZQqoGB1NBj5veDYnQEBeZ4PfVMVPK6GF1ol5h00sYl2AD3h
iexFEvwm/WRyr+rHkmDsNg0jh3BwW246rB0HWTfKMF/FGp3g8SKbjAE0eFnWsG0zAheAotUh+wXP
mrnAIlTyglfTPwZtuWAdt6Wv3k7qL+hMl/UWwWcpVIgZpkH3GnpbUYSW8W8kNZKsNpOBbC1SiJpF
TQ7V1OGGMBpeqMrzAmFwGLSEah8bWmKsWfyHXIwrRB2Xed3DK/7cjuv4WbVYtSwqhEiU+X3GzOet
ZsUyxkDyO0BeAiEwqZ93pWxeAxSM42Rq5JwgAwEuXy320JfpP8rLDkDqdFY8eV5a0GdWEUxL7fBm
bHshjbmQdPuStEO4bIQAej1U5xRA0xZE/xbpuxwH89Az+TqK5YUwdevL5RwnmJZ0Cff5cGpfdddc
0eS9x+V6k1Z9lyN0ExTNQPX/ttNjAGnm8dUvya/7Hw50y/PVihe0M80zLrwzSzAFbNH81SSwLkXB
a4t07eHq1vSHGVa+eYs8jW7AqBeMuqDG3FcSVXoGJLReKk7YadGxgPVMknxTboDj9sm4FEHpDnUb
XuCf+EGVfK0Q8ZxxG3xoIk7tkPxtuQshIpjaYhDbmiMZe8jsFCKCAdz4MsqHijYS7BYaSt7Ox3rE
l+Y8e6jW7Yr58BmtDlCUUuWxoicxl0XaBGhfkJNCy2o3huFftlYfGA//VEuFQJDBZ5FTV0ChXyUP
zluI14uVxP/GFkytoseAkjytmh9AiBfgrx8kpJdgBWFkhzclQRWj8CFKoHoGaoSamB7LmvznlMuR
FlDmfR88kWFVOdDzR0nEcRm2V8wMV+ASX2Uqfvtq/KHEvOuEvAP5gNE3/xwrQLfBSI91ctct6ad2
cm9iWKacpg0IypL1CKMIsfYRm53lAB4WVeVV0x7mMfiB2zLNhHbhPo0jeVyCKYtpdYkNiC/do4tC
jCXsNe5Wq+k9yDzYl31ssk2T9zZaYb3SYX/LnVpYQmPXPX3a+Lhr63iPAvDWNuLijdqZFjys0MEJ
SC0Kiz4aVR6cR4oIgAOPSzcos5b3OWReNFviNtwvMAmy8zbg9ui/jcITadLurGd1LIfuNdnMMQG2
iwoj0mxZ2yEf2HDeErlffbubwvGXg2MxYTOuD8RkIAmJLHOSTYiJiZv4NUR/jVvkKpF85QBtld59
Aur/YbRVOzqSX1V8L0E0PErbfWBISrNu9fsWfxcBORNyBgfU7WCcL+7PHY6RFwuiJpjjTLr5Dfl1
lwWSaQ1iQG/ILeKIYZo5OwxlpY+Jal77oX5DyG2fQ7Fvs6hpfoXIGPQphOmpSw9L0D2yqMJy6Fqe
Kxk+D4P/5px+QlZztrx6pwKsyj3hLFjYIUbDr+byQXZVnSluLrU0hWTm0M5yP6vqD/ypdikNd8BA
L0KMqJowY8lT6vKktEdTLi9IuOA5kLJCtbyIHKa8BPPzXIU/Fem6zJoUQwBEVVmL7iuDOY8G0DO3
BXHDe2h1jeu6UUW/JV8oAi8JnfYAVE0mIUs7Let2kzL5C/zmAIP9k1r4o1j9f0KH331VnZdqeIyX
5cbabcuYwghj7L5HbgYn0+uUWPw3dQzm5VFL8uBZ+3cZVAEPh0KiSAEenD7rWMKN3OzBOt+QjPca
pPZQNfbDbelZ661oBDIoe4Y80znItEIhTvr0g7TjMUjFAywh3u65vBqByVinvISIvCMUhkLEpv91
oT5WQXCMGnkEFvrQBurNRP4sVl2kUfu60XTfgPEFX7dbBvaMHNs/TIz48sB4t2DXs4XQpxC1MVuV
2stm4jnyk/9rxXbq3PbcqCnKUddeam8eA9k9krU/srudu99qKPuDU9RjqMVl9pLGyx6gzLVKuc7m
mHzX4fyEsfKrnORrvJU7jGrHSpuvttsKFlRodlEZFhe/AVe5oo8aM62nfz3OO5+DvIqX10W5T7vK
cyPbvWf1qdFsJ7k7R2g262g8zZycOkGvPsLtoSJRAmI1+yiqiiRqD1uNoJ5gfoL++kPXA/B48hCF
Dop4i1m9RbIyihCyWH2IMDg3Ps9BWQEUAUwKxW2cU9y+97cGwfIJbuk7jGjXzgCP1In/Gsny3Ev6
a3a1y9ZlBsBFzgRJUkvVHELA8yapoYxpXuAC8NXiglzEeJqCvoj7Et+/fWIjDiqz6wtT0yWpsVxA
NqVx+/Jjs5QXLEMVQMGPVrLXVbIDG8qfzs+3IDJTNvTdQ9BNV9k3ZxKHN7GIR+wyPW5r/+t+Ygcb
5VE/qZ3dmkMwAmXpojMf6bvVI2CWIDw1rX6FAum6zqrJEhshsTckCDID3deF0ckK+0EX+j3yYM5q
kjypVqH8Vh+CyQ/0/o8CVWlZaKGj6bGM5FsHwasFrJK4Ycen6VijEbuvcPGiQiOChA17S+T4t+Lj
D97IKxodeJyOe4SV/Z1bIBSzmW6O+GNJm+fZiMPm4+MGwzFYfuZrax+QK/Nn6Xi+sBi2N/gwRBtf
olUO+eyhf0cc91syl6SQnNymkf0yVJ56VdY7iOyO2I86qpJ/tylePQ/ijAF02rXgFjHn4W3Z/vca
qe/7n10NFuqn9RKx+D8YSSPqEI8S6QJPaxQejTZPLbNHGJm8DIBG1Lh9dG1w9e7u8EDMCUmGGWwx
abb2lSsSAnmRX98ipv8hDgz2h+kDk0DNoth9MJFeYEaeZiJAEJxEXsQyBddETO9Bur4PzP4HY6XH
jgffsQC1gwJhGv07sfbY8+Wx7t1Fbt05jfp9YuXL1LT/Vjq/DMr8Vu3yxgwsb5Lq8/8H3VTusJXp
eQrTx3Fit3rGYQtj+TSnUXqAX7HKI7N9gJoG/tDKQwfoqwAYjuKHt4ql1suA9Fqc14MY6scukqck
KcusI9EPNhz2MynTbLPimvZTn7UA4xIBoL5WslB1+4kL4Bok0e/ZsssYhL/t0JzuN5hf9I8oRZIB
lbkRzz+MhelACRo6xXMTyN0cRv5AtySzTZsnXr0ohRZb3O94X9f4h8adSkXhUKlTFh4qRJeyMMrI
WrcZjvWHUMuaQUd0HNfpHd4wOIU1UufrJgJKCbYf0EDWtQiiqDvQIDron6sFc9OMoB9MZy9wPL2s
XZfmJnU7PAyCa1H8BIPGzdGEjyEKy+gJK8BsPwWWnbVcfQZNmUQLglkLNs0XhZZ4TNM/9Zg8BDoZ
TwZjJTa0zyAcd0PfkmyLIw4JTyiuvN/eQBH/52N7uT8uOyQHUtW/gjkSyEnrLsM48/0Slr9m5MDm
4Ux+eYAedWZ9bD5VJ81v327vEtAIXkaHxpChiQ1+ATmlv9COI10c/u542hipwQjWVbWf2nA4t7w0
h9pBoAnU9WwmvLVQsLc6UOuRzmHK82oa7O+gcsi6n2Y8j1EkYF1du7djrDI7mB8JaWgeBO4hRTzU
imdS8kjAGs/ww0q37/sFlJr1X8cCVAynv0eznqkGnj669NWq9L1HOnYeLWguwAEI1FPxNUJOMDmA
UBpvXVF7XfVyjS1uLNSLyoHeZypsdksdn+hc1fdh1GSadDm2DYL9mrD5zwZhHc+nQJB/sM9L9zS1
FvAjjHfjyZYZW/H1wRUzwJp2wI7o7nEcoDbOwG1GO6DhwU2ryf/MfC5zsA8gEqsGwItLodyMNabX
LPJ+/ZKM6WKyjO/HCOBamAhzJS3g5m1twzCDynAtAgH9hoQ0B+mGjr86X++wuou9qc5X7cO0WC2y
Hh9iMcGn+X1ZVkaL1VRpkcDVdMsaUWHUDrjhIps3LR/ruW0x0RB9iO0afA5VO+9H9Mgn2jBoCQBl
YQSKmdzX8POHOQzvdmLDepZeNwR6NVT/cJC0b+i3Ed/UxUkLpkyB2IFYNzYzPHc6MucVbGaSPFlI
D1VFHHfte6BXv4HsWLjNKjnyF8g2YOOPQAhbIIh3O+PncpCKmJXmXb+kD2vZUdDQLZ0h2IAzRJJ3
sYx+YN6sXdYsafnT4MQ9YKYaLqXhyWmAfTT4jXT7kGk4nZsBjJDQGtRDNF5X0pNnNdUyuurZSjgt
ItpFZi4Z+m+lY2kftOmGYGfGUZ4r8Ne7RKJhmLoJF0hsy8dQVb3PzMTd/p4gzL/ssNC0YBC4VEWD
1Vr+GNeT2WlN4yf0RbTJm3JNTzXe8y0Wcb+bBxJ1cMtq/Uu9Unr2vkvf4MCirwvY4GuZWPQJswjO
SVerPU5+XXSC8ANF8k3GNL4IHWHzhNZJCp7csF00q+gMgFjllVinXKYcf8FY1/uug5Aku1Pve8DH
6x6JPMF3O0Xp9zgQ+5w0oT4DqOnXfRn1LcadZbpp5vmhk8noM7cB1l0bKj83HzCWhaUXh3F07miG
2APNgERoNgsHlKnH00iNnosOABMcOxgAS4OhCkZUb74Z1twAL1QP27QmyJtamr1YMbpudEmzGF98
lnrN86DGd4r9zvpcRdzlKaQqR96mBVBFDXihO5Le75JuPs2xzZeFAMhBtixaqa4t6joBLWKiDwwL
XY4fSmY1Dy+VD44xEzu6sOdYbCGOBf9Eusw7I/WnaT0aNCDVPUgtWII8obl8hNVSnTUDsvCoB7DD
OQySXIf/1LM/oWN/13iYcsC9Jp+b8SWo54/BiDC3PND5AqlMwMkVtNTBGfHg00rnqlpufgYXT/Ty
H2Xb1SR9lZGOHPB+H4OQuGtfVg8ad+hSl9ehRTexBnWOiKCo8MKzfeTWU2rpd6MjGHnKw+jIfk3p
QwQLZxA4j2lsf1dBe1pMvC9be7M9BE6yYc+BWh7SsU8yWJLrYxk3Oa8BOrAtPMxU0kw1Tb+H+z/U
MBEYNN/WDNOCw6B3F3GFiUczMdgdxC51AfIe3WVXWGrbjNUoDVbSj7bc/t1/62kmB9fPvwkMvJxH
VcY5LQSfcYaQqDXawzb4YzCEuzlaDyqMz7DSxl05GnAaUMxtHdgss/3XEPKmcUMXDYEtwNYZ8CEE
5Wn5Mwe8y9bBf9Q4MliJbJ9GaNNa0435AIeSJQV1FN5zTLxEgZ6RfT7iIl2tbLNIBtdpSh7Tddmz
IDo0NTKdQo4rkt3cuKL5Sd4gnf4hKv1ZKXINW0aAqABk7Oj+/rOLYDnYLsVrr+ipiehjwDAlrApg
0NJql8OE9oHikA2QMvFEXx2e9iHgzO4jTs5YEAXYaoaXSWy3TaqHAbLaUmNibuMwzeao5le85rcK
Thw9jPUyj5x5pIS44zaViBAcxdOMP5k04nWTyZuk9JFx8lJa/dCpsYgr8IqQqUGCsByA+T0FeOpU
2iwIsMU+8AvsjPYjUb8iEzypqkQS4XK+/0YTgx2XEV917G9DF37TKNh7It4hsQN0rKC4aaYiVSEm
YZI3vtYFA9oSl/0BpvaZXZZPoFwSXDNkhC4+oMm93Z9oNLonntZHV3aPcVX/hY0/tE1bEfbD85hu
JPOQDcB3/C/cdYteVJ/gNw6tro4khsZs8nJviT7XaskxPx99+bzE8rO9ax9IQP6wkL/Ec1yQvs9s
5T7urwpsmC8gxyli7orQ/KFV8BhJewmj6ClmJcGEFP6JwVHc/4cFrroIgK0cREDgjhBYghNyaLjY
lqE4PEB5XYzlcgQFhuLMujUvIdYxBDWCDrkrf/AjPhs4NoXBR8DUyRNoJxYAyAhyo79nQHDU0lzi
BiABjrmdnu8/h037K2QzO8ebGyalp47g3MFZqhbIvhwSMAgg+3+vsHoYuS4i0Lqw58q19xcJPUIt
glwOw2vAeIm2adgOi4URcESWM447uJFpH47+hmKe9xOGewFgFdAbGvTgINrfiIjG3w8UMzOa5r2w
j64y/9Elegkbn8diKZS2v+4pg8Fqce0C41TTqYvKP+0IWnjpzjb6GQP9FPf+WBNyrLdfMZtPiLjH
c8QiJETCffIVICGFjeGehPxYppjYeOdeBTdH+JghGgxR2jJp8vtTuJ+Pal6KTVEDaWj409vt4Oa7
x1mJetWav5Nv3oPO3Hx5Tw8N2yNG1n///xVgw7anCENMice0J8/9XB+qlX/j8rpgW+k3lx6DQ+Bx
0Brts1E3Gef1X4hs3CUJF33YdHpcYv8FnZZ/qIZg/RtESk5noDKmy9xYQeJSxrTBVzeYvU/D9UyW
0n8ZiyfaVLhiQgFBBdhyUB0TOMHeBOjQwP7Go94uaH7EjUyd+eCLTE/crdW/EmrIIhmm8CmacI0Q
Foz4zCc1g1jye+g3BG7oVTzFlFhg2FB6hmmqEO4ZLp9EYk6qZX3zzbiiHwTnWc9gaHQHh6AV436m
RF1ucEkgeCgRWtE47dPrBvb0CqHftrcDp6ehVzZ3C+VZOAwg5EFdHebIYvVCqQQyIx2fOwx932uY
9nm4bdNp9aXeCV4NJ16pbsY45H8lILuPhPTVdmxNKV9UOb1ZkJGFlzXzWUIDIHb3lCGQxtNODdAA
r018HmmbnvRWf7ZhVGKDdms/FFBVJMahHuvyk/funbRYWrRTvY+QIJmtcfiktK8z3ugu68Rc52Dz
Y8gJ2jCD7TfJwLnLjFVdiknO2GODf/EBGaW3cVZkN460O4hlo3lEIc+VSfSvQ7B7RicAH7jIk5Pd
aIDjt9RPwm4EwCocrqRfzHW0/E3T8MEnEH7+j7MzW44bS7Ltr7Tlc6Ma4wFg1lUPAcQcnIKURPEF
RlIU5vFg/vpeYNW9nYpKiW0yS8skk2QEAjiDH/e9lzvw58kIbAa90VYGV7gak/IoDeWtteaBXGKu
7MZSKdlk0+K+r2W06XoCb1SyUrxAUEC6nLV3wmjar02XuB5qwUUKSnE4k/I7meSnQC2uuzZfUkm9
66mT+cW21Se36imziI4MdlU1WxgenLr0+nGgBQ5aYueB8Wkfx7yND2Zs3Y7TsNOKnLswoMQYto7d
7y1F/ezYYbcq0FIepUnm2pZd4aErOcrEug9Fnu2mjtC1dEXFotVnPuVI2PU1v6rm9bdMlTYb19xu
68IKzqFtPVK96/xBZks5TzH2eVrO24glaCXE/GxoPXle9A4D4ws9Isfk+JgP7HGFjlN7FOFhbGhH
WHUau+dMcqcmN+3No1p4ejbyoTm8hZM5r/rRKLF8TOonU2Q3HJ7pn6uGz5ByM6+jIrNu6Em7QvpF
FT2Vd3Ick00bjojbZOniUHU4Z03tubKtjA18yle2bZ7mSb+ndFavQPY8hTp28QViylnH2sSWcVCi
+Cvi3js9Fy9RW1QI2zXPglRB7ogz5zzN5PDpmDoV9Usc6a+N3d0XWatQYuNIwpQRvulWYMwG5zEy
6us0njKvNV0eQIE+ayoG7QTOQfFU2mbThoPksk25TdR55zmkXJYuk1PDdoNoKz3ZAfF4lPaPGgcy
exn1VMev+6C/JXB9SCj3om6UjzkedNQK8y1Q82u3Cb9CFE6RTzqP2uJGmokd9GQ6aOV8hbq2X8Vp
84B4MyXZtfRmVSlFh0UYYbgd7UdUKMUhmUhD5I4gH5kdsik+qkW/maJ6j2fjnNbznaUUOE6HxkSO
VYiTdLU3aHHNKpCGC3YJ1XNGgtC3l3ipNQKynuOuiSZ9PZoU0aLA5bl1pGYhgfJYK3XMkZTY8eys
hiyv9NXQzOOZTHT0qDlTdFWF6fXAIlkaabhy3K7l8Fp6rJ/HVI+uS0rDWJiEhUY8vLLm9oudzXuZ
UQSu8uzVMpJt4XInk5RlRAzqozlNPUpxh/qaPX8JwrHzS9O2Nirny9XCgR+cxFiRut3rGvYNUzkI
03DI/lU7vUXaNE4n2SS7ynROepRuZxVp7yzDU2aF50ITL1pfbzOnA8tnjw2Dy2YRVz6zol8VjrN1
iW6km++lVDC5mneRHMYN3cx6Rg1Jg75BXVgH2a61KfCFHcpRGbm+Htq3WH4+cUuf9JgFv6pmP8+r
u6Du1pWF4sfV0EoMBjdrqUh2/WFUhI1wqAvWC2g4DKbPc0GZa0ThxRKmd6syts6hY6ucYQ0sGnFB
Cqkf39DzvNDe83qm+JhHYcz6S/wtSW46OnmIIiFtEYrxmy3kYcIrkBTaEYDvPSruDeBPLxXhduEE
t7O76zLjRQQq8s+BcHbICEqHr+VYfnHL8trpVOIDNfucVvOT21KyoKYhVzaImWpsb60xY3hhNisL
lTDY9ujUSVbu3NT2rqZuWUzPPRs7Kw4biHlK6BNggpBxp7u8VpGTn3KJ5J0nXcSbMX9rU/O6tWlY
xcuXJFmGmWczbuKKMLUjApncEyFcSN9xgE8eil1/+e2FaWGJhGbhgRdDuoYibCLy5T9Z0pN7qUOP
rqR+1pN77dGXs9g0brMJRXIK82GjdIhzpsGP2gl5RLLTaOCm4qUxdO1ONclEOg/hdB2kCYs8l6kr
43G5eKaKHyjNWk6PtA3P9JFSL8O5t84ZvR5mvSD9AxObezMbxWaGCZxZn1Nz2NOrDmlB+E02X/jI
DtG/lhabYWkTBQZqaOVLOGZ+kzvXXeow1huPq1CLwHMWPEjcHAJIAqZlcqqe7saO4370xFe6Seyu
SSoc1FoMm+DlWtAl2S3TtZ3EVwa5dC1LXyhOkwXSxvuUIKzzkFw6NwX6iodKCqFzLKIGT4nxa9tZ
5w4rRMKdaVry75SENBGsei3a4U1hnaOfH6WWmKKx/hJn38kuPS5tmNOB3JOLB7WljizJqoytgXi0
oUqZF9RT501TbLQivbbmCVUuwe+cBxi7s6dRzb9ZnX5S2SV5QbSu64axuvhZpfWYq5/nJmCfa7yg
ijbDkB9JL6+WWYA348xOvhWSWlektqumcytWj3zVWq3nzMNdH6qbdFQQkUiy8dWOsaGa+Q61pV9a
qImpPmZFciPT5Ko3xVnljUjLjJm2pe57wifmu7Z6qxfKLkz6bZJmm9mmgkv3NsVIb009OdvjQE4S
RzQ7PvvU7JdORzIP/d4mULLKTxTFL8zuVpjZF7Tie6tpTtwIBNNLP2kiqhpjgD3RlondQ/qpunU6
/JvTowYRZJUjxlA5sJFPQjEupiMPfBLFOcyG9TC4/qxVt1a27Vz5tAwiRYvXKfni0CBH2zzGS/uf
SF+NXf+2oD7UAhbbrFLaax94jAkKl0A9qanm22ALR7u5o4Xcgrut8nfvX0i6xaUkTHKNpV3exfKz
aji3vWyuRV/geDBPqtCPA+JgdNHl+9TTTOfF1dqHZQRkI8QlMfbYOaqniiVIB3W/0KoyXTkXkik3
nds02NpQN0wWZqzfu7aCVN/X07OZ9Dep1e2y6UvmEoAMcNkZaDHRIoWKYrrKmW55zz6puS38mWgH
51EoSP3L+cYkwtCb1k/59BxivIz04ljKtVlHqxlamaabGydukfyXSO2n/VjluxIyZG1hw6u8iNNk
HlwVw/WMECZaXGwcA5eBhCHvnBrxnhc9DEp+k6b2p1BOO6KOldoGK4mjEdHOoRTqsR/NG1soo2c6
8mHJ/sE259EnunWbRoGv9N0qneQu7wgR6DwMI4l01HPbz6ecyyXBT0gb7CUAPTOa14VchFPTQ7Ac
rVtVe3ifcAu8s7HSR5spn5t36kg3+jDfOCxSNFp735oc0rAKRZMeqXiOnMhFOI6JmMWri8fviIJI
OiGQS11i9tAjXN7VpPKmerP8UdKmiGPdYzkZ63TUr/gIFXEXD65rpu3Ac1pKS0g5brWWKed+C9ye
04FE1j7sl2AjTsiEaqRAaMcxwYiwpn4DOsfDhPYYDNWm1vNDq6TbZUFXo6c6NDENfFueEyvj1fJM
aFvq2aTGxRhzFjZ8Ru6yfCyP2CrHXTw/a2TWl/e1BSeS5U9MGhCMVrCW0bhx2VPGerOsKNzhAqFZ
ilu6pPNZkaenuG7X1URHt+JzxDI7gMpblu04j6+TNvrEx7WlSkUYCGuje2Mc34SdtmGNyHO5UnFP
WmwQqPEohFqPjhug78o5t5RIYQZPOu4+dG3Pre3NTIscfXQ2SWP7iJ44kRk+MqA9n6ZDF+Yt22Uy
J5+swcZkkLMEwIheidK4ykiPc5rajba4X9bXCtZkl9Tf6lk7NjZyKkqRwVlFp80akjCwWENJVmyb
CTum/JwWwU2a0ES4G/3lxpfUgdy8XC8XkJqVz5DXO81jZbT4z9w8imI+G1W8T6io8n+Xx83mi5rT
X2ZOgzJxWcdm8ERTNJCKMVb4Zo78Jgp20jWlBzT7qrT1s8khsU16ElrFaebOzQzyKHtFAUh5IVsR
I2TlARv9hkvossYnhciREbX0hP/CIFR0b2nFhtqj5pGJGxchp1cVwWGo3JHYG5hsTtlwhefEIOHb
kAAqsuc4G57pWPDJke531j58Y4qZesnc3iQgTT3MXrSvFExmM4Dh1AmKT1rgkA20tmWfRNBTJDm7
Zfyk9nOnB4+6Kh7qFufHcgOp3PhZ0Ku7gkJatrxgFHHE5Zj10CwoVlTEd6YxX+sZ6ZWZU5xlZq03
1xOTbFHfLSvw8nM6aX5S++KtCYbiVc3UW7scqfCYT1gYOCc09722WL/6czlMNxBQbktTfxW9dhCK
ZFQYdGxRiu6YdQO+mvHbMkyo335PrfkZsCr3NnJe+kK96wuT3J1Fbtsu72FDlhttLmhZY3BiSlzl
bhmNFHLv0Pqf+rz4mibz19hsiAyqGwjla5IKG27iPlSGtZW7KIO1r6LWr7FpnBo3uVet9MoW7YNC
6dukLoKATHlIyx7rcBXfaYE7HSs64G2wfh7aqn4ME+PzkOpPoWmcrYxAILbcrapD8cxNLfJ1c2DJ
ceu7oK9v88G8noU82YQGnCfgIdc6b9K/I3wTu12nOf4hJ5dE+NnEsVXPvxVd8ISY7sRxJVnhYLBh
jVmLYpRqbZpxMFrmfVuKcWVk1c0o+u1sy5uKxADNfPQ7xHkI0Nw3Mh+0ZiGhDfIk9xqsKSv8Sc+a
GstVU07kdar2GjGWsQrN8oml/UEH2b/mcTxKe6qpMeiPUjc+EcDfCss6D075EpYTHJus2OSzveYj
r1WSsrqwH5LIuBGls5FOvO4dwttBf6pVixWG1YwdlFxulX1rECkj/pGGr+l0xhpa0kAA9ecx+96r
CDVqGbhHKC3LBWZ4oAQ+3CJuZyyhlGos6QxrjUPD2CZrxa7lKRuL54qbkcr2XGL/ageUf+g0b5cZ
bAvKNkNfe1ltfBmIGKqUY82yEC0LMEW7VZAzcwZrKD3DVF6NarFdUXZM6+y5QlDQDO1TbI2lF+fy
abTiFzI7BTu3RQGi86W0XosCUUrr4DJqTG0rRfAJW8hnKv+b0qSyrbKqWmPxWA41GAyprLSpPJSN
e8cSj2tJst4q7rmdkyuCs8+iCp7D0MHyoswHx+kRIlv35FaOY5Y9SlRBRVbsjNY+gpPg0rmUgLy5
OsUHR/3aUbeKPqeRuwnU9FOZoedCKpp4MEMw72X7WJ2xRc0EGJUenTWDRQoQ1j1dvlCOt+gPzISF
be7TNV6gx7bVqRUm91M2vzlxvxHJPO2UqB82+KUQ66AurFezU9V0ZWOHTyKOuop0gn0LKJv51dnY
9sMboZbqdsYOvWklhqVAo52v1Yexh4w5p8DfnYHGpbckMlBFY8ECLlAMO5cMzw5bbHy2sxgpWP2G
q5mPA8PpC398VVsi/GY0dn6QyB8oY8/zZqyRoolKvRGwkU9pMCEcnwx0Y6HVr/Sh6FaZwyHXTbQU
yzO2Rq1M462aiLfRaDe9Vb/UlXPW4nFfJ9Y5iDprm5DUXSNiz+OVnrD6hkJA+BwzAfMbPJxTO+om
b0PFs6w+/o6P0kUcHBRX/ylEh/E3MCnpuXrphdX2tZoHckWiWYW1cprz6A5P8HbM0n1VUwvMr3Wz
efs9qMYF1MWq51ZWVgy3I86dA9UZjim6O3zAu/gZVOMC6pKpbS544rw6sO6Fn6KyeRo9wfqgpi+/
/gQ/YY9dthoKY1oM9Qna0BnBoCYot+viumI+L0iYBQfz67f5CUDFuICz4Ok0KJ6NQLxHzaM+cqXm
2Qfsjp+99AWbxcZGhP91+QRkbjAvhzpgE2n7v3Xhl/2GWlOWdplBzM1QXKwccJ7aFPweseayz1A5
q9B5EpzlSisfpO7clKgffw839N6h8k9AsXymOlV3ubl26H27TceoXYlW+wjDpC0In7+gpejLkP3T
y8+I9JK4Z9KleUM1yG30igizt8EkRJNVF2tcJ8UXxcz1HhWrznl3aOcBb6QY4ExDOc5xK1YoFH7z
MVk/Xk/dm3EpJ8AXSAgQ5lUVTk4EDh9AmZdX+atPuwy9P31azSinKLBT+sDWTd6S/Qqm+3jQx5OO
YDHZ/Hqk/WS26xezve3qhCwazMrcuS84fZBMxRqgPhjK51+/wU/YZvryLP/0KaYpIW0XzQDszKWG
85XzC3mAsHpRo2/LbM9IO/z6nZb78lf362K21wWHHrp9gpgMg5dqyL9qjfMRLPEnUCn9Yrp3hQ14
OOK1OcQN5XkmcywQQYOYwGpS+ZKK468/xE8e+mUzohg2iZUgv1hHSvFkYge16mrfhP0HHVN+co8u
GxIZrjoZtLii8SQ2QUCPkFb67jdJZtoFjgkIixxTPHvr98BuuUfRYH3UBO9nV34x96dZ03AeLy4Q
W3lB2tr6WpiZv4f30y4mMnK9MTcseoBIWn/4AGebL7IqxO/xjS97EPVTZ2vduOyolRZdawCI4ZRW
H6wSP7svFxM4qoxuoHrGgAmG49LDgLPp3a/H4k8G/fsy/Kep242zGsQCiL5Gr/HIbKjeCZ9Ew4BR
sLZw7GPx+fU7/SQeeO+T8qd3ctqyrhQNdD4bdH6VNHFJAb9HWMqZcUUFAjsl1brbX7/ZT5Y87XIu
W5qgI0AEsg1EIG1XtK9DrexNVYu95ST36zf5yWO5bE2EDkN1hVpZ68ywa89Ggt/Riur3FonLlkR9
iElppgkuuEP3swIdrAjnq8i19r937RfzOB9jTII2jRTLePCUuL8xcVr8+qV/srypF7O4F8ALbIcr
d7R4o6KKw793VhL5ewHfZV+ipioTYS2dsAGbjh48oXAfZaXu//rif/ZMl///51E6afSwDGiinZDG
Xi+JIK2exebXL/6TKXDZhsiyXIHBDwh6NnRlRWI8sIJDoyJhWRlVgT4fq1qKXlJoY/jPz/NfP3Tv
k//4b75/LSvU/mHUXnz7j4cy55//Xv7m///Oj3/xj+1bef2cv8nLX/rhb3jdf72v/9w+//DNmpZQ
LV3G35rp/CYRmby/fvhWLr/5f/3hf7y9v8rDVL39/Y/Xsiva5dXCuCz++NeP9t/+/ofLo/mvP7/8
v362XP/f/9i+NflzMV3+wduzbP/+h2b9TTVcx3Zt13EcdwHJD2/LD6y/UdQTuitsQ8XGYi19qAqI
uxE/4m+E0Ph9FFiW5SwsZVl2y49M+2+6bdkObZQMS+PvrT/+33Xd/jNo+eeT4Db86/v/KDqMG3HR
yr//8R7h/m9sY6uaqgtHM02uy+Z9jIshONsByHqMx15nths3yPRo04PQWClV1/tydlzHMxLpZ91U
Xc1uN2+TzDHfbfy3SB33Rm6Q5AQCsHEz+AZ1gBNaS6KTxuIL04P49f1bmy5w264ZvgE/w9Fck3wF
KNXCazI+WGLeT3oXH8hWXdSLlmUJYZgX4aE9UNFSQgyWRWU/K7MZHN3lX1YF5tztHh2E3Cgm7PS4
eOZ9CL/9KQjL4RTMlAJ6m/Ip/a13yKtPiQz7B5XCw01A1qiNsK1PHKG2lQY1s11Kv3oZ4eFYHOHC
VJ1T/Uotvo4EqUYRDld5XFLK0/Nt1BfzB1vNe5uBHz+moeuGoeo6SkyTbNqPSwfU+dbsm5KEdjVY
x5qUQLNman9rgOpt47jFlE/6gaZZyjHODRNB71ShWA0Nam92c9P22ckocsrhY7RD5DVdx6Ya3dO5
DLX6fONUurbrcmW8Tey88UUl0FVGY5Hvs2DmZgaB69V1s++cQPHVWI1eKmtbmHuhB+FNn1vKLoVR
RskOgW9dqm9VH2pfIWDAtaj6Yjew4pDaLa7ldWILnBCDW9IvQUl2nY1/utfb/iiz4lgNTUqGqiD5
1pniCJA5BmAcho+yF/j+ZKJt3r8diyUJGmTWNQQI5+gMEJWyuUNiVSn71BBfulhFv6GTsd8zHa+V
KQZXAHnZCyYzPVlp/69/xZrc/mkh+KsJ9mOss0wwQxemZRiubgtXvWwizMm7kpVIEA0Zbb5pDDU9
ZdVCS4h7JOQKCsTMpuSW6FeNsLO1hmHyiDyTEmOcGLtoGp9zPCcrxm255F3DjdNP6hkSonHVSwFI
SJErZxkD2CRdL8zKeF/oQPAnpy5XBNDa0U6NeWNnEHc++GjL+ediDDKukSeaAlSvuDyJUSwd5h7L
kJepRkMVOCS1N4r8eojtYBvVmnVEaWJvR5AXwcqBjINcHvyXBtbgoMi28qoqALdGs3R3XbqlP+pM
FkECOeecCmrLMk6jLrOTq0wfhIXv8d/Fpdu65ghd5dEI5xIj26tlVtOAGZiCu9hURrHvzST7jO/E
QPDiHBFfuysXxCK5kio8wo70qjxKvQ/u4I9Ry/vgsFngTVcnGjQs+2L1leMw4rLCvzs0Nf4F3Kkr
c8raozaYn5IWx0fg6vkpWr6a1KJGyVx9iWKkjmiE7l3rLlJ6F4+T6R7evxqtKPjnV6GwO1/rhQNX
oyPZ08S139MlHgX3gHGaTfCjj/IXg8E2hWC808XDNYyLE48shD3plYYVWammdTumCwT2LLNYO7x/
0y2T+v0r6mfNriHPsYuXMfK//5pn1owpoa5dx7Gzed8rsiZcK0NzLMzKwY2VfrCO/tVAYMaz72lc
vQuJ7Md1tOog1U6pgTwY/hq+WUiQFgUoTEDpOuw1lbNb8i1vNHefB4oJd+y7qqQf7FnvB4SL0Uh0
oC8LOWPAvFzMORZ1IoPwhbAwsDZzHb5aDtIEvUCYzDqvntwQW46MoWEEdXxrR/VHXRwviNvLSASh
Yhk6MQqrFMKxH+9DP8V5Ry+WzEuzDGufBtpWkVl5FVOu1DKVsmQpX0RipNvJVcJjjGK7N4Y7Ezjj
aoyr+7GIxisc7J5eh/1RBYs5rVB5pR/kGP/iVpmqbdgqTY8IfXA+/nidhUGCUa/GzIuUjhGuwNVp
NH0+6HIZI119qu0e0mjbmacov6fvWPTBmfv9Tvz4sBgnvLUFRZIQ7XJBtxW0SzXUKQrGO2ym8eLi
9iJT/Zxmaf1V0BvYk/VQU2eXnyYRAQKaFB1PacdBOtdOtkT6lEISXQWFq55aRzLnDT1aq8FYrl1W
2dVsUbhLWnFWJRoiPELmXrdku7Gsjajc8tHuRUevtmoEws6GnveT7St4UfUUgSooEpOKPfXBeJQp
ACGm2Cha+UF24D1B9eNtsAk+HOQZ7HBI7C6WrtRRwxJiHajl5BDV9ow11R3U60ja6rVht1fuhFDf
6rJD10u5noT6oDWF8QmQ8XHOMHbbvYb/JQ/7DZtAeKW2xiHFobpvW7yocRy5H2zERMwXm5WtGhq7
sEqwa5uX1ztPqhmNbI//DJjaWo23YtDDE3pdVK6J+zi0wqPrL0SZpv/+63X+xyPYMrl4b95SdVjn
TeOyM4rIOWrB1ym9IcamZiQD+XFU3iFisS5/4JKZTCQ1P1iS31N7F49II/AQrqYxUFXr4hG1gTZy
LAiXt1UMTz6Dl3M2YRUDwHFjhJYCYAAUnto3J5cKrjGBdBDJkS5SK6dBVGHkMj+kVjwDsTbArRnW
PZSBDBnXr2+P/u97h60xpU1OE+zG5mVPEmCjYTtW3J/I1tWXAbVgGOFn1jvxKTEwVQDQPKdjLu8S
BXzMYEAkb5R+2/V1QqWqKS0c3la7yeL5pYJheTUi47vpUmqnMgjae3UeZ1wM2Qf39y+eqq2bpo6X
3Xb+fSmqNSekrS8UKSNXs00YI0CFPHMl29rywcVHOxDfzkcx179FDEIl2neJuViudb78cf1DgU1D
Im7hKq01FmuNGm7XHlJ9vHPxNseObeNnRJMtAmeppuI8ivND4EAdNBx7WhXgUVuVGq0MX1wK4Gwv
EUBp2IopbSvbWtl2i2MmSRugvpEKEtb6YB5iZ1+OYD+MS6HTR9cgaLRMVo/L5n4Jj6d1mwilp0nc
ODnmHUz3auvEuLyw/64VJwKWE0XbDDjWVU8n7gl2/LnfmGMofcAAeA3J7Bl5gSiCEjHKEFTwgRuu
+ypyfNjjJ7Jxwou0fN5AG7ut0GN6FqoGf3B6pJhhczfPHGOt3oUujj2duHoPtQKlsKm8WRV+Z+SE
ilBMb8a7k7rtmY7vzlmiKGUtdFaNg0m82JeJcki1GF8vxV9qtXq71rMA1UtP1/Z8XRdze+wsQOgC
+OCWjWNlKMl1HsTyqHWPvQi4YuQt67h3HX+oMIXUCEcHs0VGGWG+codPOJYx9FfRm6SzXCkHlM7E
3L4a2kgFlO67GIhK7KS4wVdsSndaw4Q9DpVyKupPTiDl/R1HuWpNC65izaxvPSwSeF9DzVfHmQb2
egEmlJM55a3nUB2hyrHr+T2WqIMapLvIHAwfWGK6oiLxqMeZgmWS0YfvONeSYp/xtk0ajkdz1m5H
xazuCy+7GgwjubODxPawBEpf0eUXQ4WW3k1CrtNG2UQj9qUyvi0TW8eIDTpMo13fClF7vJVadQC4
O2Ixu5NiABelmbipm6DbBgW6vEEH3IvcG112VXVsgTmnxran5fz4BeHWyxjhJgDTi8ywSAYeLaus
/dyg4sPci9Y/tQq6cCOWQIGN1NrCSHkA1FkfdV25pryuL3JzhEYOTpCi1NdTobymw3gK2hIhtpZN
Vw7dTLFDvOArjH1FGzzMqvbKxrLR0c4l53SHZiaN/S5RKiwxzy0EZqjZc4CAr1uPehDt5RjfdA6u
QiclMicmJNlCWLOSjXQOVbefG9XcpDUgZBLLxzhOE7zJj2lkjBvUH986vBk3YwWByaDN15bx3/lg
1Cuv0w/wdA4dHDXMV8YblsFzPiFew1l67I5OCz1iSKe7sunBL7m8QFuMd3prleA665cIiLE1BsNh
Vt+ENRV+rONrycCdbMKRIZ5nYLTDAjhYtyC7ChdBHKOAYqiX5hBTshYduYVtcUZ7QQFkOazKnRXH
Xmj2IPMNjvJ5Ub2GCffeZSYv7KUeh7LANaa66QbEuXLA8+K1XdjQ95aXibPOfWe5o8UrXvOp3rlh
0q4qDR+j1XUHxE/zRmcP3ihzCogrw6NG6xjTA/kV49NHlgp1Gn11dzc08RGDQ4oaH1MVhm04lLta
4iKaNVx+dnrf5bO6xscHPH+f66SpgE4DERnzfZOOrT/pKGziUSzkJfBLAPridTiAeug7TPjSxKiu
Dd9yO9FW3SqEObCGnIdhBd1TnzLSRj36nHUBfieBPJ84Lz+w2E94iilL5EllrpJBwhTulXUjEKdM
rnpvLCYeJ1nsSJpe+nmERFvJh4fIfEXUiIhIfCNXiBzBUR9qViQQhoiS0zwVOwDrKyWGHdRnPJmg
bO7BZSSIuW1178xfVQ0Dp5EU2MFaX6+gOFmuOfp5q3tJE0yeY8pgTbD5AF83OqZJ64tYw3PRaOk6
mPbAuoJTotQUn7AnjIYxAUuRkC7MpFrHZo2nUw0iBDztN5cMRJXn4NML2AqI+ho3PXRx9qCX+zgK
v+ZGAFWvt0uGGcK2QqXTmkJfLJemDCBu/YQj7zpxh9qPG1rutGb2GXIeEqLKeGwMvlAYuLnbn1Rs
gbuybF/bZaUomZ5z2O7TEVu7MuI/Igqx1vFUPU8VHoy4GrqT2dLaT3b5JhrodxB9j5IUtwgeKa+W
YLcAEca3k1Ru8wYAdK3WBUrKRFmhY/zquDUUgMq8FdVC+cvYQHQKoqcm0vcV5IEDh/tx1VoJkNAs
PktNPQWF49Ia1npssTPd8HxZB+eR/qCkJW3UzOpQaJtk+Jq1UtxVWZn5RhS7G4jVq2YEkNjREMIf
evXLrGPm07WM00M/oy5S+lWWnRUBLyaJyLfMSnqvtk3vYWV5yuNi2jikM+voJoKLkbzltiPvRmmd
aO65k1asbewekaHe0cCkbGaGU0a3vjAvEQ4WyK41ckCcKNyFoWMjZZ9DHW+xmXsAUmdfIvHvrTvD
Hbe5peaoSM39ENly35QdcwMSkQmvxo9Th8jNSu/HEkWUTecN/APQSNCBv0ZGQ6lxaVRc2k84uXCe
wemxxCnvZmUV6XpzkCXC5jC5oZfIjQkVmKxg9g1nmwHHSiWpqAh/muLnahkadYfsW8NTZEGs/RqF
OPoMPd67WnfqkqTBpxsi8Ff2Da2jqtYMPWsIHyMN20MGzmNdmNENTI2rHKHHCdfeM8cVy++6lK4D
43DIGom/zIKT34X5WQ7ggnSuqwHTrunNqcqVL5ETgDVzEGsFMb9mbwz0g23qmjsg8bsUZqCHUc1r
U/zahgE5oIqJecve3BUVEmQyhldaBnudWmXhp4o4pRiOt1pDDnXG3GyE6muB8HZFCwdSi+hi8tgG
m1AmX9qpVrxmcT6zVjxrpXqjawChIhCvEQwkFC3PsIX7fVsqHTJHmgaAdWqq1k+QsqYSNnFAHw5E
mJqzNud48XzbG80e5U0IJ4thPulbeiT0a1PorxM8+9UwurqXT7a900kVM5H1T1YOJosCU30CdAjz
Zhmj6qTvwFY/68p3+i87Hg3O2ZgQwa0Huvj5AG8luV/nTIB6NWsB+yrCenOcl1b0XCUizPxOAelu
GCe6VBhf2fGyddEDXKQPpD/YmENNwSGGUNBvS6zPXcHfkulbV8ZwCDMFe7Yw7ePDAB7kpQG7ibMU
jaADUDTrbLLMIMnXIe0XssfC0O7TVIXGVG7DcEM4Es7GrunF3tKTN/iEOytTnkP5CRJSuAE8OVUT
y9vkaJjbEL9koYNLi3VCt27jOPDbqKEDbZpbkJmEu45Clnk1PQoVUXmflCx3o2eFdnCmp8Siq1xN
k2h3dHqG9lS40a1epw9FwvivNRgshTVsWzT2cDHGGxcOlddp+gR23ATbpYWv7dLwyUjyXRjWN0WG
oW1yghNx2lMC9hc0cXW1WN76ptPILWX7EJGVD8H2Om8sjBA9zxQg00aNBXFn69MQ+ktnTruhgsyq
je33zpxf3ATasCTapDUSloXnIE9TMCFDip2yXbONiXVnDLeFopgnpYrWY2XfuDU9Qa0huqcTys6B
iiQSNfgfqs5juW1li6JfhCrkMCVIgkFUoCQqTFC2JCOHRmo0vv4t6I7ehGX5+toSCTRO2HttWHIt
zE9Ad290iS+mImdinK1za7kJvCU3ApmRewh9AkhqFZCPjSbzC4yAqNK98QI67sNZb4nSNO45TOuo
yDRC4ZzEpC8aHqexSsBRudc6SPxr4TevdmaKY03dYZr6o8wXfzs6/rZD3HPWQWefx43oKLRlmx04
ZDVwmpa6GiajCpXp+GWbxwqNPWx0Yj4Wm60qgi0N1neUG9YWONDwrM11SERhfyDIzWS1loN5ybWP
opj1h8Y4uCPcCox55R1+eCz0HCYVU8gw16t/I/06kCDujvTQiPu8B3WREpAEBQYhu9HXUTO0++6R
oa8JsklLdsoYMOoPe0hGmFu15UXa9t/Z0B4s7C+u0Z0FZovYAi/Xy4r6jmPe6Id/CXR7Pf/BtGHr
/X1dOLQ11IPmaEcl7MjGBF9hyANdySP0ik0rXpw8STcu7lr4/FGtxxCXFRYo45OZ2Fqh/QkMG2PP
zZq8JzBlOyi0oIkZ54xDSwVvaVeVpRfLZZuhd1CVXaDCjbHct44ZREE9QT4timNcu09UOtmToK4a
9do49fHwRlNSTGTtEJDSb8pkpOCQ8WmyguU8VcapDhB3u4jVKejhqqb9Z5eDES9G5e0LHNuMwl+k
cyqd0tpZpQsJo8+1l76W57h3uKpAemElWazN+p0SF5UcA+5pEP9bORY6HsGY75d0nqyL964yr6lp
3AE50OvssbRNrIFs15pB/04b66npjWRb+H4R2qSYHGrD2I5M7HhGf7BstcMC1wtGuvRVTlvTzdqN
nbTxdhQe5mH7Ry9QipNJRLoR/hIjt8gx0yATBPWFzqeGXBGIdff9VDmQefRs2i2YrDDCvpVF/Mqd
gQXC1T8yz/9ro1ovTPPd5p2tqMRS8kBCMnde3SS+l9qQofd97Cn9mX83B8RoMnJVmCRv9Jb4vT/H
RX1g8n8aBqgAYwdwebDFqfCTYUtjlB0BR2+WbLmVgf1WFeZFtB7UWLMD100u0862Tl4njIuKcbaT
tXU0dBpg4GBhhQkA62gPTsx8yDKQES3xaww3sy5awNhh315pDSZQg6bUTxqxEPi4SO8etRuehxZb
/NIlx3HSX+LaPjWGDEI3AVeum+k/zCYQyZrlpkyMUT5kMnBt19aqImUgIPfT9q6iuzvxzN3bZm/e
m3VBh64la0SqCt1mCfUpCJgTln/AbX0YC7SJarB/cnIpK4trh3NuzRMqgvTL03hfeV7fK0Q5JvUI
W9KE1iOmFdCKAB8g0otR05iABllUWc8m/mlCsd1nq8iPI8z50F0td6PFR+Ml2RzqZduG0NV3SdXr
xzTLrgrGeDZd1qSrCdeBHcfJsW3mT5M8uU2R5yJMm+AEWQnXZr0lrulT0ypxSE2XVDiyA2j4BghK
fXdsMHoKkEo8nUBZHgLbA5DVzrx5hTx4yTlOe5ZySbqHPuiFi2cYeESzqw8BepOYkDrZKR9clNah
8kpOyT4rQodDplJFBrp7Tt9su0ujSgBKX0cxOzcmwRi3y4VQlTYUqtBAakJo7pnb8PdvrDEDopdX
FaF3gEabeHoqXFMeTMyFoayzmsIPKi2qSCjhDj1tWeNGbON1Zq5Nj/Z0SJ1U385VtpzjY+bZ/cma
YlYl086zeDymgQ/2ypyO/WSfNMbL7IuzT2EOP3FHtWTHOvwrm8s0fevmjiquxx/FhgQfmh3XW6f0
fppC7LTrwlQ3QugLU5GpxuijQgxI1cA3OGGBa4eNLzEmzeX4hAXolDbuGImhOUo1bgtHNZRKRnnW
BU5eglSsnVYn7kbLrfgwLs2/0ujmU+pCE/NpF1Sfers5tT/snC3wAvBQlPFNMIIHkMGTRhZEgqXl
xTa4UNzERl4olsOgw8cYp3Lc+/XgnWLV771KBkfEfJdi7L9mgIN5mxOVNxtAmEbQmCLrH22gJ4nm
GfuYD2eTaeZbVsDL0trc2oJCUDv32+8EnmNpp/u+IALKngCqwZXZKxBDd6wU37W5C7a6DRLUBzXg
C9t/EcT5xQ5Ltar7q0hDwo/T4DnLM0LU+nobTB4PNwCrnCpmhk/tKNYZUj3IS1pVzDN8/D8OUxbZ
+TSo012Z5WTTadcehpfgZD+VEmJYubadQfcdJAz7Ri/+tKw0mkqzp991v7FKxxtZ82ONefIk8uRW
zn6Gs3w9zKDsbHCtEfk1j58arnCUWEflqmghspET5JYuw2WEd+ZP3pld1l9qmgTiSXFrawHMp+TT
GfkIrfTNN9hMpo64k58slGl/nbqJUo1wxw4/ZupiUC9Fi4OSQ8oLmnpLmMgx99u/zAyOyQAWlP34
vEVnwkNUCwyKD63YdcKPQ2BCpEZgRMscNgQlutqx4VBUZp5v4oYxOZoHGj1AAVSnyGnK4rVfqp1V
0Ak7LfGegGm3RceI1Mxwr1SaF2ZyOc2u04eLNJjxLr25R3V+CHQvqg0OrHRuNbKfCDODn4Z/vttW
q2OudDRgScrqcBqSGxljUVgSrv3CIc1pTUfULW0HzOq5DAzghKZbsz2FdkRSIVvNCfyql/4bXPuN
+Ug0OOYnYvqRptAdIN9w+0yGhlfYwcefVd9lMkW+y+DOkwpgi0hrpo+MQ80U/Zb9w5mK4VPxoaHW
MR/WyM1S6QGQZpOWR9xG2TzVNftaLg9SvuBlg9ulcHSuJp4T/PD9sY6nSKT2NavjH02RldeVtbdx
zGTfaSQkpOZwqhWwsjKhytGZW5RWhQG0mtGVAPJH7My0a/08hA2CvPdcBPvjVRp4TwFeoHXP6hOt
XnKeVAmjz1mn6UMcKns8TxkMOUbY5K6XeI2yTHtwgUqbSFInTMq7HOy9JLyYBaAGrF1RwEhFmo4G
FYgbpD82UCw2sq/w/DPmwQo218tWqOaKM6U9ztlHV6fpXUKemjuIyCRdjgNCYv6GFlUV2ltQvLni
hdw2/r3FfvIMQqmY9C+N0xwrOb8h8KnDuFPNsRGwQGbrCMKf30m6d3rKPHQnPL6D6F5Fh8dZgp0o
0gGok/bX6mG7dTLfLQN8TV3m3Sbv4waWptft67k5lADesZkemImDTrKGV0E31jqyP3nNBCODMCGv
RkYuTJ35CfS2YHoL7EA/EekRJEmzbT0mf/moHyuCdDZeEEel7pLPY6Nn8OP8wjqmCJuUe6r0zPuh
Hd6sLv02HXMCt645XB2We0QQv3VmbP8WSNsFAbVW9c8NQVlgTEFwL6+W01wCE8wHEv3lfml6Mpka
UHVSGnu/t+9BMs07q4JslUuCzRwPxULjtl814fQHf1PsvZj4VTRTzkZB/hMFrGQxbEph13fjTKmn
M9etjQnhDLCGpYbPVupLHxnTeOeaH7MNa0MZywAaeLH3Zb08DMTJMqHXvgZqBVEhyFuqhgzJscQX
PK0Fk6gDOKrEDVRietcvcPB48EIHoStjKkAc36ZoCYagloGKUjwMS5kgpucgoilnwQ9KBe+RvqEt
BRzJqMcR5Y7Thda7qjWWSOxGi57bnEoB1hAg/tKeXpllyU3cOSrSdcMDsFB9aSn/lKiHJ81m/daY
YGubqoR6XJARpT1wK1InKcbrXL++HPzIdfNqZ/dGEGZ/4Sx+N3wCoTCU2kCHLraZnQUb25mP5iIB
6kMRbjTGQdNwtGPT2ZQTV4WZxMl2McGodvQFwxDnEemHZlzjrQ2MmNspPzPGpEaqeQC3Rr4FJsc2
wmLeSnr3NWnVXpeQ3Ei/8neqCVomsAbQDShoGPrLqCiZJnoSmHbuDqDo2LgjwOkvjC2ayNPlXy3o
kyhLl5Nlck1h4BHQBGxtB2D4m8aK09q2Ll2Za1EezN+sqSuo5842SXlW9S10O0RQBYsUx7whhVeT
GcoB93RSxPOOaa5/VEZ7HcXAnynLUxe4z87gffEQYZIwpersmck3uXivE0zQY2ZqJ5SBJFKNFVul
H9eH0xk0bzYBs1oa3/ou/+417dNSsgcQGZML1J8VOYlRwo/BG4nqyR6cZZ/6yGF4zgmOZlrvtmbw
1zhWskaz1SGBW+HS7vOJJeOY1MW+0WGtT3Z1Nha4COYMliEY/9SCLsFMLrPLFSfBhhGea79YCtqS
p6r70UAGhE2XB/rVpRcJW67UaXhZcM+TZhqcONUiLUv/JTK9lmLdoYMc2/uxabDx6H86zbgQ2yn2
UrNeQRqcxEI2bs0HVJpChmDStnG6fJfq3usqwZVOVBOcv2mT6GDV3PaNG4l6oPxJ1oZtNgGpVQkP
vhTZ4dbwV03OvnTaIZzARWw64srARdqvwzxSZYI0ghjZDRPAjKD+Wfp8WI3134QmR3Gbr8NQ67KM
xWNrdWTVp1pULz56mpyhI0AlYBbNChWa93qXBCu2OUAAzrdOfOo0CBaIA4FL5og+rOJWCa2x3+uT
tyNw8LvU2lsVt4ciyJMXd05O1oNuHufg2xMtP0f8wmgHplje7GNpXOPRfh9jTuaW94Bp40lx3Tp8
Xrmy9E1eYzZT0rrX50/PI8vRNaDI44reTsCESofvfP5Tsyg2Oj20Ak1nujpEmaG+bDXQDzO7b337
NpjOvRmT+cAig1AygLl5g9CxyOE35ATBdBV+rbVU7eCVVe7AgVH1D0Uq//kWh1SjGT2pvwPxFbuS
LCn2IdMbbAOwUQhjZJq+pPBhYJv60PiMwd8uCu6T9GmZvLwPs4VTscIZvOVsCQjYkh0M1i7ZBr2+
m11GnX76EKCHD/lUc7YScm/YIAl1p7e3cOWeW7dj0ILrNfW6McyNsiQ2VsAESz0d0JJ11dVg3kme
Z3BaeAtkre8cYE5xZPbpZ4+ZKLKzgfqvwPGM4ZmUs7h6FrO1EIpAoB5Y+tAAowubr71ZBZTewCWQ
qGzIlxAaPpvir0k4xMZuOWw0uGaQTeeIVhFUgKgEHmOW+SifuD7dcU/umbGLmV1R0HSPtQkLd7B0
Emzc6o2JK/56L2E46nhkBNCAgxT6hpasHwBmYWKkQSNGp90vA0sWjUidjJF43nDpDdq0klu8rfIY
XlaInmkbdC7/2vzjUdJt7QpKjBlQrnC4CYYh07sjOfMn4gXhoObf7sL2wGml3PRtdWYWRKnY+TyQ
aY6XhG0pa7mjO5jndoXnlAO8dlNO4ZSM4mwjo2HdWCTsqv10ZwjCxSzfPvGhfynI+ii5G1BftEJg
l0HZkiRiDTunJA+lIVs2HCTSi7J+ZBstQr9y2D719j9pm+auLAX/l3swwfCNQOJ2XcrUKt+qnnZ2
pKfdmKdKSpIOJkDlsSxZYsQb0qO8Tdv0LHB6INWFdsLKtQI8iEAp85NvMMzyrOKB42BbBHDi9QbL
vPK4KnukAZAnXUYBB+DrGJ+DqHO0N7sfvhymzQwJgoUVp/ae0JZUvn8btfjBr+MRDRQu8aZvdsgg
qajMAEL5nLhh2Y7si4gpgAM83KU8bjOtbQ70leestu8ZJiqcwxILIWN+t4VMrcavmW0yUfGhVN/G
wCmCx5UMtJmggZrWtrOg6Ah1MctE4scuKwI5xXuzjLc4t85kU/7LA/PNU4pZnNnc3ADGtWgKI9RE
vZWzURHb7jxLmIChRyDFxsm8UDTpUQdMv2EbSY1CtFQMVARIRmi6+ombLguHKed2acp+T3rvGyPo
J6sD0stsfKPLW2wnEFs4jEO9Q0coZuqEKg52jEGDyO8lW8Lmy3XyE4IAbnXPu8tR9zB4UtHoD88T
hWdd8hSHTBDsGHx8/NF9LVR0fZH/G0XSAgpRev6SNTFQKfEn62A65XFNiBw+DtRHpCJptvnE6g6K
Z+rTN0EV5leFTa788u6oilap8b/I2YLWkEzHeQq+icnbOkb/1vUxSZWZ/d5yiuxMcOfbWMQPIja3
OW00eULArf3tRCOeG2QnldOBujjJyre4r9qT3/zr6P1hp7zo1YJ0MK8hpggEfb5zpxvuixFowBbK
UzsRnkBMV7qFkJTiSXcpP6v5STX9xex091CMjOqmcr5UXDKTeCFhERQqcu49UsWvirczbBinF/YT
Qy73FCdgCwgdgWY4ddvYhNskFKEF/vgzKImUIQ+uZs7UjATSowF5G5nFEC0JdzhAqOfc7H78JNG3
bAh2nWdHac3Qoe91sa+KNdeCcS96t0PQu12UzCDiU7DsoW8upMovT56auGrrwgUa/8cpzGqna83Z
KAlnDwrqU+AjH00xPE1xQ9gYn9Vei+2DbHxiHdVva5NsoUYpjh079KzOXldxkjKlezb0qyjKT6fu
DkNfv/ZVsaXrIAGVJBqFcjoMOt4/P6P26LCo/e6kNmuGKYyi6eaxE2BUVM08KAH957QDM5LFDXHo
R+Iss5dG1yOd0AfCGp/inpWTYYg/bssgsakRqDlOFzqZ1e3qxlAbaS5fZvo9seo4FKw5k8oO07F9
zt1p1+bIPCoagZgOQDOuXewdcma9VBouZd/MutDX7ybaPEfx1Bi17LuoTQIsG7wpKE4YDqrycemf
2nkN7PIuTl09ooND1WPSqnZqQw8AFdUjvFAXu3FwDzAggUtTcNVx9p63PR0jc6vALpm/eR5gF+tY
C+9zNOjPOmP543j7Ku6+/IBJVWsQJdcX6g55zLyl60yI2GaeXWrqNekU/DkWh2ICNh8PLU9qNK+2
Vt0Xs3e2EjLvwDKSoQ59a4iLi8O45GC7hHSQTLhxW5hyDVvb3AJcSoZdbvGtNdMEU71A2cO/19bJ
mQyBqLCZrzm9uE2Z2+Fy5nGmh8XCA8LxAFcmk3fq2+/MVuA0J7aIvQN8li1i7ekKpKFznEHTcNHo
PnI6vufCSDfkclUbg5NmS8AtSo6+iwpk/Psm7p5ce9Y3TKT3GjJ83uSHvgHA5I5M7frmjxpyUstK
zrEyh3PnTmQleBwAHeYYg0HaxOQbPIh1USvOyGEy0pY+un7/xcy++sK4GrIZOFrIPLRNxp/NbEVs
j3/SFGiT5sr3oeaznni29/STe7fO/1yJxaZU86xrq7TQja2OyVj/Punj6yJzZBA39KUNCCNlTPht
tL2+gEhp+ppY2pZ2eIzvzJiZmcX2qPPtAwnr1DgWEVWi9wg0U+4uC3Q6zvGzwjmImoUCRQzD30Qi
R0IWxuX67U2MhLrBA1xEu5P1+Z2byhOFuM7za8AeXma3Itf/JEFRbRzN+JEFJHEH+kC4+Mk/eOcL
3hcEcXZQc4jxOM2VIhZ8bt6Vkf/oI6oYbyDfTdRoFMvuH7MedyqvYiWyz9R/ts9zPNDdfeMjUlhW
7LzB9nOjj/XH6NVPtgGRZsqz3ShYHxQlt6Njr1lVr4vvb11hjWdi5iNnQlFhJCTBI9riFqNTNytZ
4qAwf/RYDe/FErpq18fABxLNfobvXYZwubeTM97GvHwXwAlAEmkvbQEVSNQopGdscMxjmNhSXqRQ
ACMn/7A8Ve6hjX96M5KSjIkeM4ab7rcsfTi8t/DdWcF3WtjndRPWjtHxdzBWaNjEU2yVRdia5YFU
my+nfvxpUG9CRhPbwUEKN1r522SV6nHcIWaeifA1SOFL1yCXQLzBUyo5z+pyq7kVekKEBGYFyixv
IczRRq23yL82a9+NAtMUQRuPycSU3iuWqBDT8yyksSUEdtqiI4IAqvV8jj38vXavoPeFxOCUZD2O
P3EAz81F0HME803aT88JiZRsayr1ESw6wZneHblAzmUmwHhLlMnHaJltNLZQzWGSGfO339jOGZXR
X7HYI7jcRmz1xbpPKsvfycnzwQdR109ddTVVR/WnvgLsPszU+eAmhpKzD7yMp/Leo4YH1SdsYqrj
btu4RMTNowZ/XZ//GgTzsvFQf6TuuiGAcWBOWrDnuanC3KS+wu6yw1IMYHl6avRu2FmxR8BOKr6M
Qdz08i/J5n1oudPIiaeQMMiB+Q17KRCLSZAjGWgMpFPAMbN1g8cgLjsbHjAfHDnIsIUVEejD08Vp
6nWBDsHUaqHnmX81YyhOve4vQPpr/XGy0icyd26+7qd3qpT18+wsL2PllKzAdBvVpjxVfacdCTPs
iCTMH8DB90yCUegkOWseyH0n0TGxnWPrYUzlc0HEDhnT2oeeDk/As6IFXuXWAoC9W91OsZMKOJDd
XWby/J6c4MOP3RTDH4g3WGnjvjOo9DpBugvq1Eo449Fk/sRcF2Wx4zEj9Z2RzRSAy0Sva0bglfsw
25a3yYwnQ2M2aicqYdEu+lvDB4vtsL9bcnWPXrl46hvStyrnrLNWPqcBbPhMJ4qlW94Ih8PsnSrS
iBUSrdhlLhvPy49HWT7n2nPaFHfTkFKv+0x1/cw66U6OqMfzyHsA8NxkSDAKB27tDPm8QeysRqb5
k0q6I1Q0oJHZAtbVgTUNp4lBlT0/zJ76JFv5MpsYFsd8eetlIIibZ/Yuk/w4ZObfzlu2bRebB9fX
zo1gwmrlJQTOLvnj6NjkPIRtoZDJdWQoTB7SjgsfOWB9J5YmAxOdpWe7+JomDnjhlQ8ePh3O4Fzf
UIoNW/IDO/MR5We8Y0B4XKwiDbuHmZL4ZAD0PDntNIWsnR+wGqwz14z4OocZp8NPmHOSyvjB0HJ0
4AIIiEFcJOFw46WehwtKb/QudrWpvSBqUtUguAfQNdsHUsEvul9D+F/EAT7j00BEBvtEqzjpXbc3
huWh0zr9nKlq3HhM5Kkr4xNJIYRkZezV4ZRajL0YKLgcEmD0nvP4c1bFcKoOVdcdYVS/iCG4WjyS
Ns0QMF9l7dGNC8DdBLWAch5rqzq3ZCEa6K9Urh58G4pm3KsITx7ob4252VA4bxXD/03hNmjutLI4
iGBdO/Dsq/xxVxGO8mqY/4E1039Fu7fd8Z2xJaG6WBLOcqZUm2T1T4Jd2uo5xkkT3cnGJtBsUw/i
sZuFeTC0bF97qEkzKdClUFqt2e5eCIpm32pgrUaJMDlw4q95WU6jqtLHBoo/twX58qOKPN7ZH78z
rn4HyT5eeoBqWn8dLQJBfdu0Tr9fWjzjwxkQOjVIo53NREfs3cAB7QrcoW0V6wSHuP2l1dNI9q3x
OK4v//2+5T223qjOnUWQNe+Tw9K5He/yJj+sifeMhuf02RFB+hwMJERC5coi4XnOgQoKKJxnVs19
29D6GCQ+7J31S2/Wk702Mf3jANJMbjXFqRoUF85t6/73ZQDswA+QMPZmEXTXjq+1jCl7k7R/AKAz
oxW02isa9NaWeCWIPzprsb/csKL9aUxiq36/KhHvTXGVPMmBKLrVFlPEktxSYd9nzEpefNkWnNuj
G/3+x8xO6mPugMCzA4raznkmwKV5JqCNPS4JAi2P5ooMIxDW2xpf6dWyYuOqt+XZTpzmXjfS8hj3
zRym5EVFNfoMxKrO/Ng9Vx3bUJmpTTp4VNZE6XwwBn8hG87bjm0c7EeNvSXbVmIFOf6PPPcZb/+6
3JGr5fvFUdmmFu187ted5u9LIRXbTdE6x7wnkGh1ZOrS7u7IJ+/ufr/8falG+6J7pDdwITEbBLLn
Vk5wCga8zJtf85gQGmtoL/5qpeqezA/XdYqnMQ66J8cPgiiX2L5M0uD1h2VglIqe/31ubY3zSown
oraz90yncvTJpGdklD4qKscdP3e/dx1Znh2LfaGVtqQZ2kQh4ux47Y3u77h+5akl2M5uQM7OIuma
vfRWsVc4T0TsISf33Sf02ut/+X0RfW+fy3J8Q537raNie1lDOyipXesmyqzeDqz+HsuWHHW311/j
ZCnDyUduh7uo2dsMBdahxa3xEzRmmOjCeYaMvCGhbFmCh5qBwgPTA/sBzLDRBA+Y5Ug9BnXILEO3
zri7rLObdhbOt/HbTy1GyGs4l2eKl0wRGm54XXPfj3lYB2Nwrrrj0K9Q2jUiFs57f/196Qui28Ej
3486cVpzH+PqAVRZxYODh0uzP8qa7CVTfWIS1PY1Rrv/frugvvNQjBFz8dQZpfmYwcUkknOpwwlF
NCxZ7in0WZC7hc0FgxEj1Bg6vvqkb4Za4Qw3oJOIFwhD4FEcoh5P7gTI3vcgPvk4yY56I8pb3tbd
ccI4cyWh7oxJUDLY1lioEMt+LF25F4GTXzUv9vbpaAFwRfJMu+8QCIViDOlwICHj9W+GUwf/mNN2
EgOT1EknpcSczmtZsME8RGxE4cqHQrg/DCvsbWD3/UYC1ERJwJ1GveU8MzwpbWN89vKqfWjITqB+
hr6PHIgQh/WXvy9WYWNGVyWmh7wIojl+00BAPtPlp6/wgbF56/FD0xhwQgc57Uof97KUnXW064c0
ld+2MJOzP83jzuuH6tQ2w5eus+speqpDMAOWeafGF6LdxtWjQinvDWJvdo062dLJ74iRjirPfux5
oj4S1WVF/H39wR7l+IwycKOl5r60g+Ty+1KoOv3vV3UjvxviKA5ubxBpW4jsL94sdKWcrdfKyo3T
NJDvkdRW8lgyQWQ7/kein/nWAwiSBmOdZxdZYuQa+hThiCV9ez2HTc+vTgmusU2nlzZpkyUWliy5
T7rJueL2TB5R8P/MiFfuZToEuyQgcA8B39nrOaH1YHLpJ7yISrWKNEX/ls0TitdGJ9l7PRzkeios
kg+R1fveQJHj6AzYcWd0T57TFeE0B/0JXAD60ry7mbWDiCmgoG+aLHuPiQzci1TISHOn7N3L/A+n
bAgL7k3at1b156Rq+7O1/ioVGZnkRvGY0O6zq24/PC8dIuT29j7w0B72CopIQWr8dhwkjGPWX9ff
F8uz3zTUseffr/ARcTsn6RaIZv3fH8DFsES+9tXHFptUntr3WhvJAXCtHZf9g5tp5DkV9k8r6pNW
NV9Vm46srbPsdUjnlYEwXTstmTcm/8tZw4K/9bt8pjpgMCRb3fqrE1GBlsn4dhIE9HVWIGIX9vxo
E/5wP5GIA3Wp+XRS1QELnqedyO1/pRmU23RioUh6JOqOeCipdL3ODfGCpZeujZmws7Tbk8bTM8u1
7lt90i/1+kImDJvN369tWad7LHrWf18G1Vjv2WuCVF4ZKdNCmhL5k+VpclbTlddeMaXlaHBEHGnW
GqrWQcn/pXYQScP1hBB641sB67fVlDwpMzv//pFp9Mq7zEWlwuXQuG/MTt8a3+z/Nn7z0hhk2Q3a
xbXG9NmyhXGwPK0MAy92Sb9qWOU7THV+Tzk0E+gpun3QomNu0yuhI+XBQk5zyLpgxTVYBTE+jyQu
qzODcjkwNpH93X+/lPO0L4zZwhOZoj8bC+NWeco4LGk/b42GmtyIDW1XV2iK29IxbqXmc9JybhYE
O6S1XpDO611ZTOS4wNgd1hXj0j7w2BWVrI4zh/xv0iOfFWOae9R/lyDu2ojz2g4TsxgfSb0/SZ0n
wjTIQzk5za4gS3xn6R963o33jwM3xr3LM2frt93ffDC1SFv6ORS+P96lEs+c4+gLC6Lx6AXzzQpE
fShKDNaGWb4iCNGk9phrRIHUtYI8TPx8VNFw7qwam3bA7fc4jsZN6x3muwMbbOWNSGT6VJzW/DZp
UBI30vyxMS+T+2vpZ9Tw+rlk3dEbNvE62kzWwkJlUuQdNHX0dq7mGlFDFMvd74up1eeJQMeIbCoy
mNHI7dWUv4MV5SmHFo7pLXN/6kfjXLcM1nV2lVq6AkGNJeRo+gEd3keLzB5yp+AB4jgPiyXYPpva
uZ10f0M2YLzrdNTpJkSSJ+XXkaXLC/XqHFmu3OVoky+FZ/PRcc5ZqHPlaOSvXTEcJLL4jzJxgH/p
Hjo81rxAVN2rzAZiYJKpveAR0I/N3DoHf2mJZJtky1pHFS+pXEdppeHc1yM6W02b32pGI39r2/zv
F+vvaA1D0CzBqoGxz9gvaAAPqLuClzKdryP2M8TqaCWHRZbAUXDmeRMo474yzVeYavIiivgZkfxe
vXdO2763GdkxPd106Latep9t/ThhF4WQjhJd1D55DLn3NiaMBugC5gv17Rwta/ZqLgpAEcZ6Ew+l
8zwbM09I42Q7vXYteu9mYxujg/SeLTerGNhUzaYyRPuITe+jz5l9ZlPyMrjmQPojPjiuwuffF9wq
TxKc+xleE6nLKWBrUs/+r3j8rSB/fw/JpIfg4EcAR37CzYkbMSuqr2LyDwQjF/uhk8PemulbydC+
EXtUXwKDd5mHSHyXDYZn7VMT6IS7NgATx8V9oQ9/TVKtEWmDLPh9iRV7dhXMoTVZ8mFWnbvPbZqg
QAlnzXmsiGExz4bhpedOedOB6BnyKZjrsV+qhoNajywDkPuF88/BwHBK9eFOEjxnbNij3adJalwC
NDox3JjPfOkPacfHsmPn0h/KvlbbDAH65/8IO68duZU2yz4RgaAJmtvMZPos71Q3RJWkojdBEzRP
34tqDHqmG+i5aOHUkf7TpSwy4jN7r61M8+QWefBadtlyqob0u5L1zcq4hYXW5r3lGyyvEwYYWT/f
4YENDvO0sP6qLBEW7kCCop9yA3oqPv2rLBtySe8zoAe8bCP/jwdmgC76+AcgD/2dP3bRJjapBEtk
R6deMGq1hrmnEcLkM7cNJdgKQ8p5/rSZOMfSQDnb1aK+9a2qb1KpvXDUfP73lZkP50AU+W1Wz4xo
vIcM6P6j4RnPE+JtKyU+wTAXFokyMx9aMo/CIB/cnVq//PfvAs2VMerVlDyvvC1SeMzLkPX8I+3K
V2PN1cFhoXX990vtuvV55Dsg3kddu/7eSAg1Q5jpXOahN1E9SRMtqz9dgoYFrIKdRXziYJ/QDPHs
NxFxP80wV+98POzD6/kzzQDjyaIgfEqPLENdlsmju7rD3Foigu0hvLvjtWai90njY6Gn0MxWCqRC
gL/iWwrqHBhxnyQ3DwJZ2Y3pr6rFXSHMCrGmKA+9OfrH1nK750ZYvLH5YO1kg0DIqP3ymjbOecJz
x07Sv/aLm3vEwNrJHmooZppqLO8XQNA4J99shbW70PNnZ2Puiht3PiVych7dhlBRbKuQB5YAM/Pg
3r2XQYBowpQsHhfpjjdmxndzn2JXh/pbHPPI+4sisdoTLWZdMLR9IERCslHobI+IjXZVpwy/uoVc
SydSp27AKt76BU5W07bcfSnvyNpa/jqFZPs9xekdn0rPelyJIxbYh8pz4pupIgKUSH4Na3QZ+8Ql
Uk/hMGFUEwBYXT98u2dbHwBfJeKiU/eezp6ccRi+6oYg6DlvPqWpuch933ki3gzkSDHP1ypiNBH5
0jrEMwKWhLjeQwy3ZF+PwXD/75+g8+j7JFhesKGN51ox7vRcgqDa9dzrFmu8lu1HlBJbpRgBHqWr
f+KMr/7NAv79ez0KeUgSF88z2TDs5JAziZq9NM8QpA9UPlWHUe///JYx6iAUIFNwtnvW2UGI94+M
YqwnzL9/slNbHyAxvHVNPF/+65dFN//3l11OhqceoPf85x8hRj1sAkUswDqr+Pet/ftO3XVNkiSI
bf79xpBSDJrmnF1GFV1UvehP0+acyjFYseyB+B67S3KJ2n4mNbllxY+bBwXU/LgU0fRYEjxcqyG5
j3rdpNvlq1a9eowtfn+yJR+lURLSwB+UsGt5gi04Lp6Vn30gdEQ3PQB8bK71+ktaeYji/uvrEgVg
QMiggRn+y/Q9vAuq7R578q2uk+4alLkosBYCcpa8+iNM5yVJsd9qrtF9ao0n33F+oZPBrO+gTfGF
IDLRwRoP6pnHmVM6kPlGWWm6Z3hwMlz7OeO7jOPHwUr0S2dMn+QEcltEqATVPuZCu3ky+GDdbhwS
siQaz7kFLqHPQI38rUMiNOvqbePkxrEsJvNltjS+NxbIqnRQxgHBh5VdX+lv1lKM7D8nr5aTOfLJ
+2RJjNUEN4q+4xj3PYJytyVPM+6/66gYn6qMyDK8LSdhFX64LQ0E1Sh3Unw8xnARNdVi4COGFukS
XW24Ytdgamm3yxzyH18hpDpiuH2LPKQm8EPkbiTGKx3H5py38UPTYRWHpWvsLOZ+iRqWS4OxrhTp
flCIKsUEhaH1EmKUGv9euQu0G0KfAm959yXrQGmzH8zaM2O2H1uw0Cb7ZNrIPn5ryoLYWVzVcz+g
ofT6fGfHE+kHaP5pKdx970wBBhzP3oFQ2vbM47YYX61tgRan3VPdIEVP8JYbLLQzcg+TtGYEhpkr
qeqHwSwvSceUsrTKLmwsdazi/NsbuocSl7SRBUSZqPcUh/Cj6EgQDfTNl8rbapeZFVcYfgjCuRXD
B0ACaJVI3GhnHPvI0jWqLTG+DusKxemQAVnUUbuuGInWW+SZ7SmJmAgE12Z9K9Q8vtA4PsSQ9dbp
GRN1MT47NXuU1kwx8xiBIMeH6iOervCokdA4s39JF24saTBKa4s+XFoHed9Q2Lc8fW/r8k0t4LAp
Oa2tEjLsUnGt3Dh+UorFbsX2hnHShTk0Ubz4BWrTH89+yXWOSwa6I/Blju716bTJvOj1LnL78kgX
I0JVm3+VPLgSKdnU9fa1LqvTAu8bEy75DZ5oHroSSbQR97eoa3/XXfplYG/cDvFYHWUiSfxjZIBg
mWCmrnW/pyzFrKDbNtTz2OI/Iw49T/cogBWNTfk7XoLL0JCCg2uRbjSOsDUkyALKnKeRoLyj7/+4
ev7LBc/IwJJ/my+Clz4mpmR4oZi9t7N7K8SY7vIIGRXmV24jZ8GspTJaYpfvUvyKY+gZOAUeBhYm
aOfLT9CfMwrPMZwIAWUd2k7AxQkPQrASGmr4owbRPLI85T84zxeUH4RRzD5mAMWeSC3deX2CKiM7
G6r1TkOBerPS8tLy+qO2jSW4hXEuCczwE7zbA+sSU0HSzM0ZzTiikNWp/OqP1uOUkx48p+qXruaM
UCygI04fDTs0uvUuGvaV5ft3sBPZPQ4uni4r2FuN+B30jDRYDdNfjQVUzVwfsd6X+yXOw6E17xJ+
kKFRJtnWByqC2wKewiC7r1yBI0TGjuZleW+t+tCVq/fxTVeyOKIzDBAZQaEOhupZjrI7lVl8l2sF
UUU3065zWJF7OatA5qm7pnA4F/Uz+cA2AGAyaaPpw+mHS6DLw9jWJ92VXP99aaIB0S0ZlhhTIzQE
WYD6S/jjDI/AMB7jk9Mn5SE1Mg5dPS3A0pKfCLvUGclUtRs6DMP+uEYoCvuUC+QdNG0hAzp7H489
PIkeW29hvyTTYrAfdfdW3aKgSawhJGcO8yvB8G4q940TEClvHNypZFPXj0Q4TtGDagi2xfUDyDhh
Y0K3ejf7L0ZEVfwMaQPHetDh/AveiD0qCV7F6+WP7tYNhs9A0J51wcVxnf4YdxiAa3bgvNlc4qlB
6GngbpsiXs7kup6KEWmBacKdmDzKj6mtBMCABIXSjMJbBvLiR+MXopkc9a7z2JBCGI8x8Z9OjwvB
YmeHqyQiN9W/L1ojDYuyo3PFFjAgv5onC5mUTdYWSfcFzjMORFReCADxLWfIBjjGODGoLl1yMouS
B8KjJ+ElIdklmOP+0vfyNgNxvVmD3mezGcbW8KYDm3mgwd/WacBEqJrkS3LcTU9Oe6uyKvhO5OX9
G+nrmt1Q0dk4vUc2uW7R0yGzuNtyXODxoJ5AW4lXbkCh5Mb5OdGNurK8++hnfZmryNgbffPls4tR
FWfdeifuckbcBm5T9tgt6QXNSPP8q8yzxzzBhzYsvkFN8N07Lgucxq93XjN8RyPK63KuLmzND/PY
Pdt+enaIv9tp6aj93J9xmqIonZk8wwgJLkE7vBAa9UECBChRTfSlSpC6SJREhceaqG8e/WWxwsVg
G6XL5qeIijDLjCjMTW1x0O2UMeM2bDFaMBIicBDiAMtiarp5XY7Q5tSpR8S1R4a4VmJPwjI6iswF
6mCZ5oNEHrtxMKos6cjSNJv2nrRwMTjZIahNfLAcyzT3BrcSTs+YkPiuUqFF4uzFTP/MNkocA0eH
rgz/yfQsNvDYPkge4Sv3oeTk3aWjaV8CKMZIRDD148vcz3JGCEfBXAX0OC2i1rJnpeqgqEee39ph
48bvRYKGNvZfU4OqdGJ2xmsSTacq5odCOdZNbEvrxPhsC8rJLMAZ7OT23xSsdnHXJFN0yy6Uui4J
fgnib6i3XH9PnWrpaFM8E8C9gYchAoPVKhjIsAhAb576SiEIToYwNdUpr8eYd9FkMF6A8DHGd4Lf
2vfOql6KwXlOBoN1tgbwWxFsjZv9PinNhZtsvgwVCmaZsUP35/5WkQV8ox6V+BiD7mRgpzKwLaLV
XZel3+SNU3JA2AHcMUSU/PV3I5bmUZkY9Eirg/kRp6wAKgaZBIaFeu2P7aiHr+D6YW+ij5fW9B2k
5lPe93daduYptqfPFtbxkAf20UvMT/fZAov24E0BqgcXlhE9KTeP+bggN995Sj4aObGc5SJZy4Ko
SK9Ws+RnFfNMdW0a2ozOtkUkV0c99spkEA+wWY7NV++2xj2XMe5LCQsgWTZs9GgLmtYlNhGM7PwA
0tXaIVvmpIjemn68zMpzznCi1bY0u9+8Sn90/pH7fRsWBoDjeASgAPP6rkDEiVVum0V64GXocABb
DHvLmnxmmYdL4BU7E23zzvEHwVs4SVxrxISNwQ8ZXO9lh/e/dbp5OznRin1iHaQlI1q8jsFusAbs
NF13TYd02LXuoNdUqh/NaXAp0DI1tgYgINi+jzF6dqNDYTXY57q3DkslnkfJMeVGkb/CgLwwxRSP
n596zfZJtm7NrZ0jK0OZbR8MhHmBO6FIhjCGIq3a18QuXRon+zINrk+wPQtxfIsjPnoLzEXm3EdZ
8oYjOtvLFc4jnG6XdPmRox8hmctSyMGsZkiMXvPeKQNwkrV/ZohpYgwcCU6M2306uwSTGsl5DrhX
e4wRRK4thFf5SC9aNsypb30hFzQ3uhruxZx4GLBgHboQwIly9TN2kYZAGzzpp5G8LXaeM4n2ifRh
F6TBayC33FQNxTGiwORLF2Sgjpl+Gwmjrsp6OhW1/vSJwW2h+casdLa0V4pvBM15VDonpD/lhlEs
xOki+tUMv0BarsZJ/s7eEjER0RapuvCJWqtBmIa4E2zawjlc24dSL9FJp8sz+hdEd2nwkfnGT18t
9T5LffAzUK+jDMFHk/m/Zjen5Sqf3ChZVbQp5q+8OLV2Qe5o98Nw9zXh9MSMGEV7dSFZwLgqF/RE
0fwCln3UcjkGOoDfIQdCORsqDzE96Wbp911Zn4u0JH99Tg+wpM09FoAS+x5CkRw9kJe4XykqQ/IZ
EwYf+nVYwJM2sU3WJnUTVWsirwsi1rhpscC0BYzjuf4qbAycI3b/NfatIZOueV2Q5VczwsTZOPvV
yVC+eXC8mmTCuX6fPfNR4RnRaCsv/ZJ/wN4z6TxYZAbz0m4sJflRmjUeObxzTOmXnfW5QO7jLkSU
7BOzDPTv1unqXhkuVha3eaWGISy4Z/Pm+by2/OTCanqFnDWuvL4vdALWk5Pq79jAwSs8ZJQp0XSS
E/JUaLcFmEBysFhrYks29qNX+b/8rkSZ2N2nZc/4vuyjQ20QCwQF5ZN4cMFcOTPd98zE/moH/ndb
Nzuwu//YVi+jGlatbPzim2N/wm3I8mDEEra466vQhZ2mRTVK++SL+RmAwgbY7UPEXbvNVtXh2Nvb
1I2fJQ5i5FyABM0cETWdStMjUZyjkshue5T7mqK58KCeODE611a3h6HgBVxm/A5IT/EUZjhJeoxL
Ok6Qbvfej7n453konofGwsrSybsBdYHJVBELdAwmDsg34B336l74vPYD26ZNxiUHAoPu0JDU+AFK
X6sesM7Xzl6bNDFDXqswlgRYms2z4eOww17G9h1FX8tslspNwCcwkTBZNtSSOkWCxezQzfS480sk
/xh+ywDqiBFhZR2nC9aVHT/9X2kAf2Yasi9jUIcohi7oYUhjsfDKUjD0Sho6naKgbpZvOtx+E0UL
//u2OLsMeoddzA9k69cbYeC+lenX2OM7ydNz0rWfvaJf8YwOUWqR/4bw428aiHONSu6C/srLffCG
+pc14Nxii/qQ+sVXUJj0ij1q2WHZLy0id3YV3+WkznE+XDtn6DdTp29QMKiRLfW8kFTiGDXacVO/
x7hRNnMW/aTLdMwTzibf4mHBZwxdfON5zfsYOLfIomBPTIeDcroO2on3ztitZ/NvL0lD3VwX41m0
jIosUtLzBFH5lD81Y3At7Oi8aGCdcqhfOum9EeqZbJeJ0nX9rlXRv7oAEUrGSelvxuMu0iQL6pNR
vzUTbY1yXo2hx3NYMy6xxHgwA92x6dAH0CGsjOK+RgCz6Sf2H75VPSUz6ebcD2fI4aFyTgF1UsxP
dycQMRznfnkzS5KaBfck3j27fJzZ1/Hmh43S5WZeDxDIMBmlgrOxW1HB7kPD0OCsh2kHg00UWOsq
+WokOD8ZoW2C3oLnzYl9HcBa2hVcQ09Qpc2KyWS5esIKrJ03x+j7DaVtu+3jhsGz1zxMAVpUpYav
JjHemQqofVRPgp2r/YfsUBT7AAcGfkoYL8xwPS0q2GOgw+N2O+CdW21UFSrdxOmOjFPv0RP9WVcm
MUSJfWVL0HgGEkdPxyH1hoV4AiNjO7lvyzC8oO8AmOZVL55ZXoskuo8V95Envu3kx4u7bDe0DM+T
MrnLWQMDIflgez1uy+xutIYrHItXWxibZZzcreXxOmE4WuczwW+jxcSZtfjdWtzFcGstFpQ+9Dl2
ch5p81tybB5tPEDMFsaDP4tvx+1fJtwOC71JxszYcOqnJIadkicJqt0KwoZoy2/f6ILjWEliDqT5
baSsZnI2zjs58zcNRucPY5hmE9m4iKKMONaSxtFjT8OjFPAx1CP3DRVoZTwlFZcgGp06tGkHNqa5
gPJOMSPqbdkbKRrhNRoYh0LcYphpPBlGyK3vqRvPRaVvWjlHoyT1oghOvsfsvBl/la24t5BJ7pBL
3oGzeLCHecdk6cUJcMaRUbZm8lZhIzVWR9egNjThAFp+ydkHOmTbuSwp3QqpVm9b+z8WLMbQt6HC
qALl8jBLdaDMtBbkJ57Z3qUuSDFCUI9zQfVODTnjZW6CrTl/rogZ22U27U4oGSkeX5a4+oNRheFo
pjGfFSYFDvv9HkCXA+uLYqz4Kxf5ZRb9C00dLIYx28EtvUZth8HYwMnj0vzh1W0hhPDUG4xpN2XJ
aybALc1dJO8KmiIyrcH3h41p8+l7BjMz74A7L8Db8VAI42epnnIIlofRQVzsj6R188I0SAuzxwwJ
wez3DAlcTVDW7Oy6yn7wmuo3y4JmJ3XyHCNfjNdY1QRybb8k8SbwY/vUwVnJOu+9HfLPBv3ezEJz
V3qkmc8smwdUNuMtxbI7joCE4CsFRK2BvvGRKYkJPXCKHRvEHETIuYmoeJKXLpAOYc68iLX2qGbc
J8uSSdgOUBoSP31Loyq/9LVs9kEKH1SMHtNEdZ8Gkd7YcTmH+cIDWRDnMUY4OmYAJJUyfrMBbfjP
kxcrj1XQJwS2lvxIIu7jNBp30PTY2MzF1hmjcFp45ygYTksQs08yfHaG+fAuyjq+oqYCYUX1AmnQ
XHk/crKcjWJV3nrGg4vy4IzMekVTEnbtDilx7MFbykQqBGdSbeqV16OCX0mL7JbGgVH2JP+i4l82
Hrfrjrd9j8JoKxbR7I2m6bbuwrBzCTCWa7ZJACdM/mgbfDkCdURaP8BeV5jFUUwDt4VouSY9ccbD
y0F0WkRlCgeNux4f1tEy9VHhQtrmXoTJWlwX33qqgCZsYjc4JGgq+La9EU2Rrdc4gk0FnQGCBEUz
Yh+OPtd3brIb30ubQn4o0bxjBsGUnTMLmFNGW8oP/iB6Aguj2gvdaHUu6/mFwV/DTNS6gt791VQz
6+321Jizfqhb4zyaN8W7U3Tk8PaLgG23vq7dEExnMdihNAfumyF5i8U5cvrXceLpbwu1Pr13iVW+
yQRMWt95LXJkAbsyT/0bHh+9MXEmhRRfb3U/Cji08166y0fsWEwW3GivB/nkmTHaPtIvdAkK1Bf6
vBjiYvjtXWVouQkE++NspuUSTKnTEUvGTIk9Y20moCd5KF3xHWl6ao6rM68AWlBnuJlD/WQJq76W
Oj7Sm5cbRgD3psq+pK3YjBn9isV5xJ7QrN9tz6DznCNVCPsgFjys3q5mIXcH/zjB3Gx8txW1TeCH
iJECLtx0M7UmYCxYpnJ+HT2/P+FHiFCpbTNoMLvOosgbipiD2s2cnRzkzcVdAFyzZo7svrSvRlat
fh5/Al5dXsWAEsgYNI9aPIVtINnuTiDPYw/wSZkXx6zo9+v/tV1+lynfuuWY9HdLnqM9RqaCud16
RBzmI3SfPolJkOwf9yDAwipxJkpJ3m1LsqicGFoyMuE8zWURjn3LyMWA3KU6mpMo39O7HdDTPsjF
+KmyOqwtkJ5cNhn+O29dIiSX0v/VV0Z6ajuQX6B8NpYRQwf1UNjbSXBDDZ+wWOYnzUh0b7n4JIRb
YfksBZ+cL6rHxdHJVvj+QgWLn7tJGEZ4saLpHtCzY6iw95p8pWjp72Z8UrISDWix7r2GLR9G6Sot
Ms49cdfWNIVxy19SCCwImUk6tups9KXWwff6+NH3aRdVSomVcdd/OdK+JwKcJlc/gqNuT4ntX4y1
6gWMvuw1FvON0Y8PwZQW4dI5R7xIw13Ko5UpJuu6h+Qdi+RkOubPvCCvMaXeTobouVWbayx6hkQu
NOGASYPVb/M6/uOS/A0DD2SKw/u+q/v2GzkIw7mMBdZycRxfnges1H5cPZiB/b4CpQl4ckxuHdvx
pm1/lxAxtZX8clh686i7/K3zY/FBBRjjwYgeWtca7mjjx2sVUJkXbf7GUlfccn/yz8EKEHLGZ1s2
X+WI/XNq/0CqkUgDunsYwmw7BNhLst/iqzN8WIVpXJ1E3QBGu4esS9gqNA2Ht0X6d84RHMy4MLwF
y1ieIp3J4K7PH7VmeZN0xDNlKHt3ZsOWvbLrW/Uk+j4/Vbne9ex06GzBDqGaXQ7TbNWhIKiLc2Wb
xATvdBNQBiiel7po/9qVrrCVjMnKUsIxCdEv9EXwksI66RTx5oljtEfh45xAVRIGI5WddpznJnUO
qeMFezWlh4CxYzPX8r6A1PHMuwU4tvtoDZTMBQNTM7RQSgb134lj3xKMLqRJuiCxmBGeywFhZDVx
vkaskVUs2YSCGgC5+50P6q3Rwc3W314j7jrMzvGsyg8XdBvt2Ej/6tSaPbdavuyYyYKT7kEqzVur
1xPjEH22YAhfcvmW9G52lnHtbhXYlW2Pv2zKmIiAdy1wiALymGFEzVhjekZNfmOGadeG08wxIubY
25lJ8iiz7BkMuXtoXYSeE4aIomeg6cV4q1Xbvrtjl+z4OKk78+ZiqFXb2ly6LHGexxguwuqscUQW
EnL2Y1DLuTR1obVcO7ZDh9ry7smkvxtjBsKmnu1Lqp3lBNCE+TBoG6gLMaiyvn2Zeof6s8+zw3gf
LHZ10nX9ayxEaJqjdYeF2dqJf6hLSW2nwbNgVNpxXIGCxdN0aDqcJXGpHvJgqN+gVH7GO9MGnEkb
hACWIXPcLNwMw2viBdgMeaLos7/dGO5UvzbXCUdlYpKm41rJzQRwvu29cWudycOiuZhBhLmYOHp2
/Kjw0vtUUjjI1oy3XN5/c9f7jFT2kJt1tZ9ZRsBRVS8mkzdEDsUW7sEpFuzYqAFoe2wLvEsQGlTs
zGWmMwsSt33xohUqMGNTgAAAXaZDkj/vZD87uNYBWxhWvp+c9sUt/vpqdO6Zqw3ILNOl4B5EAHgb
hf+AcPYq7VTtu+pPIwK574ZVSsNRUlLmYeTjNJN1zTalaJgDRw/Z2H9OsflaSZcRJK1vkXtXAz9a
DNBUdexLp5hRNfUQiEh2FJyNO9l9IlnBIY4afzeO+s8AzCe0yuINoe0E9ofXy9L560IKFJS8bVTg
8pya4qjqUeNlpWKO5+LYD8V95voibJtVaoWsBMTzkHOg2B2fUIpuheq42YsqO43gpUrZRbhj3Jdm
HHbs9z9pRH7HAyXs0rn9Xljzoe0U6JsJ3oTN3sLr5d1ErvFmmd6dVd/YqeB35NZ/nVVs4TnQa1tm
IKIVmtEObArqn596aZ/1UmFMZ7zSFPCn4eGkEAJ/0OljFRz8ZWNyO3rC2NdsHF3HeSAyrRYqPUiH
Et1vPku0VVtITg0vzVw2X+jkfyNZ3bczKFLBX1a0pr+xqhGNpOG/TI75q9TGH1M55zSQ/U1Ph6qJ
nzxvOvKn7w26jl0VZTDQrHQK0eneGvjvPDXSgBvB4iI2jReQM8F2Maa932JSGTVZbo3YY9G5okHB
6MyCC417ySgMIrNGiWD31U85rmOfHqmAb/9E2v6jxWsLb06z/Ni7LWjvpAucXTVi9m4N80+QI6AV
Ptp8ZS/TrljEeMoQAwR/s/IJX8Jnbhcd451LPbKk9Ys5OyqMgkyRQIFNNAcONd4k3BvgW43YVbXL
GZKFYM1DDkeVf0SFy6iJI3sDIOdnMpDw2uWYb5G0v3ip+HBYvSB4cO7dIuPyZkueJaBMsaUk5EfM
0wEkzKaOt+hn7hM736rmp/aOcLHTvdnmv8lrZKWsBqQUi9eGQS8VC0AabB+KPsPxZDt3NlD0nB54
ABRiuA76imp+Fbm4aDTMC4P5QxJgSbOAssTIuxHVpX9Yel2wh2KRN4SxHQ3/tyKfCoAmPrO4599Q
aoJ9eTbhdDQT9KF2WEe6jrfPypH6NHlvXf+JeIj9MvvJyeqb+wqFiebPbb2ILWkMsMCtFW9glnxy
7088hAvyEHp0aIAjh0EGGM0P3oAId9co4QQ3WzPaR4HzYCqKDKvVFysghMFP1f2CVWSfjgjhAqz1
rtHshE44fkmksQvvS8hHVK3n0pve5xQ5X431YpOyWmFvrloQ2Wg/DomndnGcAR10oVIgpwZGmUP6
Wxdhg7d640hLtPzsguW4r7IfjlPNOjiUPc9ANoz2IXGwmlYpcK2uoLG3cT8PybKTI+TqiEYIGv+q
g9PfHeDaCocM13j0mVd4LDw0whZRSGcd72j/g7Dv+RZdjRUmsn8KEZMFoOY3Y+BDVEjHAQy9BuaE
v7VuK3ZANf9Bfz72Y/7gFZSNGsXJNM5IEmOWtii6dzG2lOs8FUdvODZmkLMbsDddk4NXygcR0unF
yCHMX2hIsRCmfb/LCxKTEqJ4LnXkPLgohdIRV1Bv23+ihgkXft6bbUbGcVzwn9leKXbeXI2PjLH6
tr74aAjdzPqTs8cd4vjI1GbaeEwgT7MNuZD9zjmITbm1vUTSF9T8ncznKCvuhgbFbMP3XpkzYqLB
/rQd9TgPoxVWeEofFmL/YGackspezsUiRejMUOdwX/emeGmieKBcT8b9PKkvFXflMUVe6Cqec8rq
bzsip0CsWv2uumdlq85LWn8FgIxxp1cHPwn+Ypv/WMCdZpn9exb2fPRmWEomz8Goc58VwLIz3fmx
tTToMEYEtZL5pZPlKbrrROE/WuNyGVsZ3yTWrhCja7Frm2K4NI18gg/dPTkr5Gf2Wq7DRTMmH921
ZUZcQNF5rWUA68d0nL1vVlYoTFFd2pqsNQPjYFVxkuA9KA+1dORhokxpSmO7xGhYFnBw+yZZvfIU
T4dJ4fgO/HHZjZ2Wu8YyAvrp7iKtyjtoXMyhweO+sY21YnLOK9KOXAfrAsgX2ARmx22fosnvRXMA
qh9sEB5Xd2OHD7A787kFW8Ow+H1mYVuKOiT2tj6WpXzm1GcDz45DOq04VaiXN75rQs8D55VH7Knq
Kj0rmxZMIPjaODBAh8T6bPkmQy0Y4hpmal5MA52VteTyrkHLHKWN3i3UjfxM7pK8iy5umr9l3XTO
ypyBUwkSFrAD0RrpS+GzOJyy8huS2X7S+pDP5VOKZN1PjGNQMIsY5FTf+wq6UpBsR5dXG8YUTupg
nPdA1sACT8ywKwe+izv9dIVDkDqcbY1ssI2q9BBFxeNYg7ATvAc7M/X/mnFzHZ3EhkldnKRdf9Xg
wbc+k2rceSy/PdQPVm/+9iJrBJmVMw7p96nZeEjDtRVOgwe+sYl//Lx6Lha2ZO26VLcpdeQUvAVJ
+h1JonBsE3VdMPFWVCIj32dIUbpw3hDfALAs46cJcZ2dOEdjbpgYKOlVDPQ1GAmPBBYAm9KZ5KAQ
t87maKPYBunSCobSLqFOODCvYzw/jw5p5WPyFcRodpe8hKmZhAmBSQePAp6UNHcXobrtXRMx/uy7
5zHHNd6Z003U6gIpEXUO+tSBlfH/npfm/I8sOyIaPc937TWIkBCw/xZ6zlRGG/8W5RXV1EvAczw7
wfI1o7TeYIu/1CQd3YnMDS7sqtrQXNwvygR9nHn5H2lDnvvGrD96A6VSbvkspVeZFck3Fwe+DLcJ
ZhSjZ3xvNIK3PH2WrSGewNK6nMltfbOFA5CKKBHM/hUy0pKx8Zw7D1XMvLaqIQZBb3mTmV2zyUGa
3SBg3CTVdG84Q7WthamObLS6+8YL/zMbNu0xRcUW4dgbZ86xrqGIU8Hs3SK8keH//uHZ/yO2zRPU
vB6Ib9tyXPu/B0TbPNiocQy0c45y12AdL4zqITh3Pst6UD/g/gXEnKXdzU2H5KGxg32FlJYCcz63
OYgSm4UeWrh4nxsJnRihfltLpce2zQnMiCEaidQ5ZQ3hHNnE0NTuEKpth7ppdgpg0qMcFIZpczoE
peNc7LogBHj02KuWcfDiz8YOTa//qIZJ7X0A2f+f/DUzWJ+O/yd+zWOAIoRtWWuQ5X9wdmbLcSPZ
lv2Vsnxu1IVjcAfabtZDzBGcKVKi+AIjRQrzPOPre4GV3VeMkJGdZVYlS5kkYvbhnL3XltbR24Nm
EUSLiVSXNC8cNbkU17kXnEWNFnyzaXtTL/Tp66X05AssMw9VErz29YA4KGS7ridhSekqY5ukAUZe
o6YeGZuy8TIG3YILyMdV1dpoU6kdvkVIT/DFUKoeAiJndhjl65tA8otRg3+zchAjMek256wsnswq
e66r/gEo8wwGrI3VUPUl3l06Oa0R3feuQNPXkOOWNnLl6nW7ncZc3DWakJtZnrj20bAvLJPJ1SyM
/EsS+V/YtbP5o8hzbgY6QCmGvkWoCv8A2yphDwOMX4OoeCn7hSoJ6RDzP2x7WGZFlOh7RP9zgg0m
niKuYd6Bp0kbIEej1+hX1JOn/dDZLEbyrF+W7JPnaOaO7gPkwKn1qVEXLP5Sx3iG++te2chcXTIR
LrxgPKSEP+xKQXazbQ4uSmD/MbeCn0bXOZvBgZZVJ4js/Jnwnhnkl78FsiaxFUNc7kC9aJrAdifE
ZaWzFqsgNMFXmf1Ku7ecydIEkDoqIgi8tg0B/jvXgwfMB+RBfhnYNHCAuT6PRIKNGzkz6AMYOPgN
xPnbL0MmxXnq6rdjooLvnByI8pZR1ezvvbqQqz6BBfQWsF7mnXeWN09E8lwaKKB2hH6FW9o47hOw
VZbkI3LVokKOMNUbo+DjXPvK0J9b0CVLq1QXJjGtl3SB0MMb9RUdcmfVB/YBOZ19JooJRbass+ug
M9D4tNazynvFwp5ezDg39Cirv5jjILZNpw+rDjrZzVT9gJh6zvuZElqQTReG4Rdrt0QsAE4Q1Fte
Bjdpp38L8zCG7QLeKJhFC9W8dKa/B90SUuaFI9G96QMNzNqs7uKpnKGTRU0dEvo42JDyu84QEkfD
ZTl7oacRKXSsEaJIyWVhBLpxL2uY8yOa69UUwFy0zaneQzTLrusOaHSBo3hVqUhnk9vZKPcxDHpW
T2vF72P8AGW8eRv8/uvH8L/91/z63195/a//5vc/8mKsWCc1R7/9112e8r//nv/N//s77//Fvy7C
HxV4wZ/Nh39r+5pfPqWv9fFfeveTOfpfZ7d6ap7e/WZOqWjGm/a1Gm9f6zZp3s6C65j/5v/vH/7j
9e2n3I3F659//MjbrJl/mh/m2R9//dH+5c8/DCIo/+vXH//Xn83n/+cfd8HrPxZPwVP6VB//o9en
uvnzD6SF/5S2awpFC5Tihi35ef3r2x85+j8tx2KpSaClbtr82R//YKJqAo6q/skQa8GnISLUUUR5
1nn79gf6P12CL/n7Jt8gEB7zj/97cu+e4f88039kbXpNWGtT//mHeD+j4Ts1DAsxsNJJBTX4cI5y
Xq1CdrUVTvnWMLvHqEzxXmUsyWNEb5dxWk8HPzAhZ9kQdVt6RaUPF1g6uba3pg6LfT5ZixElj9/o
4do2cItXVNE/CUsV72edf5+kJUxlW5hEbOXo74NLG0Pp1Wj3+baaabqJg1ccvZ7NxsoNL1F6AW2I
vDWq2njtNGyiM0MOG6zZaxhixL75hYnROr9NMdjNekLjswxu892s+HZ+tuOwqlIQC2xpz6GlP54g
wPvzLf9fOdGRHFFkW63wUH60lB1ryNRGhBoXySKFoyCpWSVjeaPih2s/AuDcGNZ0GbZVuQ+z9pNU
3N88VYmOn6RpRxLh6xwlcmdNjtyrZCsWoGBnnTI+p4l+7ekUwx2jPAQe5JNf3vq/XqxfX6TfPCIJ
e9qxHIiipuEcvUdo1lJtyL10O+mQBZSNIY5OdE0J0MnNT+73b49lO3wvri0MXR5fnVcWZZWxf2vr
BGtHUF+S33oFXsbgMXvqkyubv/df1jzz08UKLrksGycBcb1Hh+sNEh4bI0u3jjP2jOaeBglKv9eL
VN9GXafvii5YuVinN4EumW4FGedGYS6mMcEYVPBLSEYxZhHVnk0T5VFdjYSlIb1hhwuF046sHaNx
dul42vhZ5vn7eOS/Tt5lverqtmkI/SjzfFDJ0Nrk22x927muWbbfgupCGTFR0DIQuTWyACcYpDdG
eG83+RxNYKefLJvnG/Q/i0bOwcRAZiOtthCGWawg338e3NTc0bBUbqdgpKrk14thTK8DzN25mumn
+Kkb4BCfPLeTt2Q+KmnHQgBuEycfpcWaqwVRnGI8LvIVlF4gLWS8YNiEMkpA4ScX+ZvDsSp2BCtj
ks1defQBZCxyIlKdk61i27LQ83uK7IoM6S0gxM8e6skbaepKKMlexJZ0GN5W6b+MNyaeO3KH6njb
ytFb05yHQOKdTVF5rWkBMYJ0aXhlX+1GXqZN/Vi5IY01rzE/CZQW8zUdPVimDImkwzQFk9LRgzWp
cNWOlcTbubdKE3xtVARUpk99aG7I+/pKStcuaWKqB+H3PAxezLK/ZtV3ZcAL/ZvDj8nkynaWd4z+
HJLn968YK/yqRo5K5opZQgiuMHGXmpleD0TuHOATv358uPeb6PmNNqR0DH3eCvGwzXlC+OUB9Flr
tVTio205l3gPFtkbPW0sqzobSJuJI/eO6J9PRr3Tr4hjuozq9KIgC5jzC/jLMa2+qtCHNESwhvFV
FeJVm4qdSuQPSL3fw1g+m6n5/PcvUwnz7SJ5ra2jd7odWcfTPqH9prKvw9lEw6OM06tGJbdCnz3A
YAv8SfvkWZ5MXtxcxcfrkOZG9PzxVDIFBtyAiIQ0IlqXSLeFhdyT/F7q9/WjW97/7WtUBodBYc7H
ZB6/OVph2jTechq7yHsrLeHlRcvnR7BrO+yUY/ga0kdcJLOc7eMjvz2x95+P4ShpMVxwrYxSRy+t
mGhTQG/0t8oiq8Y04dhlZ5ZRSWJGFw1ZBReUDbSzQTxHvpOsCVp1b5zq0QxjHy+AVl7W8ZlbY4HT
ysZ4wCQKxuTab0lqTi+soazhbo3gBnKM2kYmX8COUoHsfeMqSuS5ZnveAXingxTJ3LrlKB+bURKC
6O1EnDroh+gtfXzBJ1+NIjLLnesnZNDbvMfv32CAtf40jAEAZzgpC3uE8N33yZXekG0xFNl55Q67
QEvKa37GJ4c+eafeH/p4BVkYNVY/DdEY4hrDdJclWceAvtzltTK9T5arJzMBxzKFzsjoGJZrWkej
Ygi5BkiAU25l7xxgLC2xxc6tywNRnh/fUPNkdudQ0qYmMY9FUhwfSgvHEWkaZQ4j0x9yZ3qwckIC
5rig1Eo3qacObYw6u6cvUaj6i6MN8dyAWEYjkaH9lD2nGbEc9QPTMyzRetaZUdOsk8BB+9m8lM3A
vrbu4Rdi5M1xK81pebHdPYkUv0kQ5NqKpj/zqT3dfHxpp2v++dLm9Rb0MWYY4+guRgMJJDRwoH+O
ES5R0Jc0ydxtl6rboSm/RLmMVjFg40VXeFfV0KE60g6eS4tzjMQTHQq0MQ4VQD/hs/r43E6mPU7N
gXthGspCLTPv2n4diQlZm+BEQpOqYeNvyijdaKg9/+56goPM20Ka3dI0KDe+P0iLuGyYPLPYklr3
orwhgdeMTCWJxNoaiu8fX5E42cEo0qwEdmZk5vxiz9/PL5NLB9CyBs3K0Rw68dilKJH7Z1KmUI6h
ZVHvJuLP9qE2gc9+Tnv/3A7RchZU4Orws0Xrb8YJ10A1pdusFVkxHl26bQIhE95Qbmtlt8ve49HL
ZkxWtZiu2rp5zIzOIuzL3Qu3/fLxjXi7re/GZG6EI9hhs71mlNKPxuTULjBrSaPY6vPM02EQq2UB
0D5Bg9jA5RK5cwEXQV+XnvbdMiTcHiR2dmh9903hrydK2yvbw8IByxu6bNeiUPRhoRr04TMTYoCf
UGIbUVGiiV02wyefjTGf37vzx6XgzDuVubjvniwNUZUTfwl8fTu4Q4FbAnY6TmvZ7gbsnhvRtIrg
GOdekrx0AC9A9RCxsIWqEGgJyuMmvLV6BKBT3mOLQVt3lodYBsB7khsGsebju30yKs8nO1fSGXIt
IY+XNCbGTRisNhbD0bWwylqXRPAiLEn2VmnSsEZP8vEB397jo9ujU1dBVswjdk9WrFBGa3bbcUHt
d0b82jShevNOz8kddy12QL5GGgiA7w3O1W1ZgEoKIKVZ2AwXZh0agD2Kb6GA5YbtGx0rJf4kXIWk
QLCv3wHWWwibpCtzGPdSS654UYhZlOCg8ztlN5cZs60tEOv24sJC/y5IBIqrHgR9ZZM0L8SyMzx8
lrOEQbMBEtf85yyyH9Ch3fA1LqGn9bRztW9zyqEZeD/N0TrDdr0SXbxrNf1+Qn2xwMAyrjWShcj8
MDdai4kjJf7543t5OvmwbqF0xHhBpUHp6mgYJO65rxvbyrdWAUzMMM7dyuxWEHbQHyf1eZKEycpF
SYrGHKx7jiwObBtTVU/sShxND1FD0d2N3PvAHS+jFDVm2ckr1WL6imxQ9+BEFnnvYMjwDjVWayJJ
q64rgG8PD2GBkoLO/l3aYygMk0rffHx14mRqnd9N9bb6tSnRvX1ov4yIrk4E9jA2oAe8B8AVF45J
CiVOqVXasd1yWm1FZQeRtLJ2kaMIcPGK/+DrcI25gCMlpQ5rPsNfzsAODC+oBGegEWawLio+Xb+H
FKcHPzJFPlzm4CP85KpP5gGu2pUmv9AfdOXxVQ967QiLSumWTNUJMS/B0gRTnhmShyQeJsJZiib1
sbETXSUUykAWFECnv0IO2n1yKsbpSGayt2T8p7bmckbvL19RS2gDmFFbiALEF+hqGxjWXotHTJY/
R0fbS9oGWZRtmkDsrOQKKMT1J6dwMhGxsdWZF6XOEout19GsmIdAuy2zz/Bm0BYuu1djCHFp+agS
jbY6S8LmSwvzqjcBsuUS2Yn76NnjQzzyqEoFTGDwR+SM7k83YLlkZhH7CKw/H5/lbwbRubBjsX8R
0qAe9v4+daTUYagcMpzM+Ip5D+8Tws9IFYWxzCOiR3f58QFP1rfclV8PePReht00THQ2sq3C/x00
O1mZu9SdFTTT9j85kunYNkGNOqXy95eWWFE52AFHardkaGK8GIsvUvo/k0/2gOJ37xqFcKYgSwib
8sn7A0kzqVSl8anZY//SVe6ZTMgwvC2Rhq2tkExbTbvWZ6db5ThPwF7IlpafncN8MUdTk0kFmT0o
z5BF79FzZM6KVNU0VOpiGa4De1/2a9Qa/iImPXDWtXuruqzzLfm/9BlZeLbdaxSH0XllmwhCoLh9
Mv787oTYfgOTZUTgsz9agQctJtRchOn2LeLBH2c2CmP7x4/45CDMHxTnuOfKYkl9XFwt+ZOeqFrF
1bhyId1Z0GgDFPz7R+GVpTbHUG5j4n7/fJ3B1+wOU9DGEv5DlUYBKh7anh8f5GS04FIMky6KYxho
9Y/vVz2i8cDbwKXoJhOcy9JLDxzqwQIZaxOi+PUDEC+XidZ//fjIJ0PAPAkbJm5am/cXq9/x5bH9
86Cgb6y8PAejT+R7j/YJAra7bXR9XUwsaz4+5MkgMB/S4m2l4zHPGUd3dDCHYGwbBZbLTc56C11L
Tw9W9RZiO1BGHx9M/GZVS0+B7pnOdzEPcu8vkJSoKbOElm4RP6VLKwi2kFcXmm9cjozGpItB1LER
FdVr2vEvHx/c/N3B2WOzF3GVw4dwdPBu9Iw4K2imNN03/MgxQu2mgEfjXrtp/pJWwdp3hpdWyEMc
zvOlp0MBvXKMmgA3aO/B0hzYXsNj+qa7dQCVRXjndT8zOVeTr937rrrvUd8siUh6kP70YAQuEkZ0
+jILvmk9orePL8j+zUDDN8CW1FGmOmnVIIoEG0rIwZY4cW1nWwHb66r64hba+MlL8ttx1ZYWS3wi
xi39eG6aHAhIkafSbSdYTqTxxZCodCF7n990drMzam/ZW+59W7vV1u6nB8fD15IM2Scncrqtc5gg
hWKokVT6YFe9f4EqfRxqTcJQKjXss41eM3Gb9NRjz16E1o/KUWBWuuZsTtdNyxns7DmH0JlebBmZ
6IInkoSASDp5Ny17w0c/qKXJ0mlgL1BkcY2mPSgXSiOKXpqom48f2MnAMp/83KZlIqQccNyjjWxh
VaOvJcAIwLJARie/J4730hy/jske78wcU38RiUj9B98dPRv4gEyMynKPhzStB3jUaDJhCUpxKLf8
ZaEAtueZ+VyG3rXeqIe0/ZZPt8CP1SfTj5ifydGEaAndVMpgFU7T92hC9Gzs79ilQZRbaPYz+EfC
uJrVRj7lqdqdXobuQVqMsq2DLDn4QvcM0Y8L9X4AibSTZumhfV+YbndjTqQgfPxQfjcmvTu9o2WQ
F5idU6a8Uo19K6vp4m1y1MiIRal1UyDrRIM2GBdR/tnG67RYw/tg6CxV6H/as3rg6GX28f3BQklY
FDVfTLxaeCcVaC0bkEqW0sJbaqFjbewuXZNFKTbC1zfV1O+1iPjNj++CeTqYCJPpmyodXSB8/kdT
Tx96Ask14Vd4KijVGBs7wH7jDd0TQh53ibq6JeBtaY8xQKFe2Af2wRsDNpSW59dAXbLhySnVD4GL
PQpug6q/09TwwhqHXTeZs77H58nuUbSkMxeDtvZLeBwOimyk5PWThgVrEJW3tNzgBsQdG8Y0uO+7
nx9fpXEywTpcJbVI3kZWKeJNVPnLVmwaWyQ3yqPhFnFiiSJqVSMFxE3wKMXGtVcpMtHqZNPFyXd9
sh95CgjDhXMwU7YCQKfvlQG4G3/EFl4AekWaJ6SjsGyr+JjpMAN24B9bl01tFKsowuiItzl3+oeP
L+S0Y8eFcBUOD4r/oIz5/tWRHD1pcwkRPcJhifUDy5XLKfixcTfgYimK4uB13VU742Mhknik5k7D
cAdwjakMr8An748lT2dX5AnSYtEyt/CUcfQCObaXuD3UsK3VnM9v/R5SyEJaFTZ1LV0VQp155ezD
4zs6IEnLgoryWQXsr7ftNUTBVYEne5P4cb9Ditmv8+ibcAKsPInVb0N28IQ9NeVsArfOVAPzC70e
zlFgfh645bvUvwDY/tSgCjkbowPRj/ZBtph3i1C/BlhQRm6LX9rZNpnXX6ZKfU8alwx4NF1BZLXn
raM/QgaLYTKqG2jw/oY9C4lynfLoiro/Oq+rV1qoWZSOiKiw0BIu+8EAKtDU5SJkRYyvZm1ZxFPM
xaelpwEKHZeuxm4ypkJBySPVoU+HK896mExc0W629Ub3GZnXT4EVtPeyYNUbtnPIJ4SAk+08MSjR
Yk9vRaPE1vXB5+cBoJUogc0AeAs9WVk36yjQqsvS6beNJ8SaSTeCy0LIJLer+Vp36XXS+wU5Dhj9
VWx7G7rMz4zHzoxH8va9gxTSr0L7RmGYuZlyAIeggDOSMUiPeCKIKKkvWr29M1gUH8LBagnY9UjI
0qtLFo/9utEXrtFfDE733erCaqX6GdU3I3e8sPmGP/o6UgzlMfSxbYY+gzxhPG2qe/U87VuXmHJL
aEaH2xsyceKTqBqyfQiI6ra029ry4rVlTDAynP5WNfS9YM1iz6mqy7QlXCGJzIseiwCAMQwuM9wt
NftdI1Hu9+Gwq7tY8JaRxumL2Z6o1M9Ub8VGKdIeCe3Dr+RV+yiYzDkyF8hBVd5JTS+XExFxhAB/
h2zp4dkLLZLC6NCn3UUYpMU6C6flIHApw8y57HKQ+QDdlqmNC0rPFb6x3ejRVjCt7EsITm3bs6dY
Z3L43mEEruzysY7yeJtbKtpH+kVQ4MB/whyPpD6y9nrpVOfK/j5pvBC1CACXYIQiBm7jd7azcn0A
0pphGLtow2zf7USJc9/ByUjSA/qxpt2FHQglKAFXrU6jrO01JnqL9677OpGTMOnhTovDCyuWaD5n
N4fWatveRu3D23vJFktbKyMgcL3ZFYb10rjNCi7gF8+BfVM2rzK35FKLzG/g2cnNE8ZChD70y4zS
mrGQeCPc6qvqhDgQbpFiMOeV9QeQDtzLVWcg+B9aaxvPgU60GIdVGjBUmvHwMGKbObj04EEUE4hK
WR8OU2YMMPCHVSQxPORjjHp4SNWhmXCsV2CABwCxhAEbhAW2SNZ4F+WjozCVVe1wnvPuYIUawo1J
VCG4QrXIvehx7GLMIbO80qcvxUPrfCu5U5IguzYkkRIhNszDImXlmCWPSTPhoMIknrmlju0/crGR
+j48ZMLgc+krfH1LErOmaw3eB2ALbdGVjrP1+oDI7cgzFyaOh0zgwvGowq67ooJb3NyGXm6f1SHy
a2xSxGUauliFtvfoBS3d4zgMr/o4gIqsNnQwCCSTawInRgwXQ3WYTAswbLxgq0xSEujPMGgZACpR
7QbXanEshiQViKwBReOBi5HtsnUU4cp5QtFaT2/r5D5IUiTsCR5CCTDysqMku2kAnqfKIfgqjzu4
44yuVWr66zSr4RUgudmXpONcElBIvl4Dn4+tOlvwdlM00LMImbW2OtKoS1If1NJtMcLCmFEEVrQk
r2j3fQhJO/YdSYAfAEAEgOioidUmemKhQtUuSc6DHJSpi6561XBejv4TETsSXwDBpN4EYBes8IOg
50KwiE9wnebuO2JBiwG9dVH+8IoN4mBvRZaUs0zbdSwJ9XHqWC6agvbH5LIEIVQxWEfPjleCYe5U
v57jVDZJld5aRe2smEFQ+JLrsJLaV5flphdOPysFypamN0zz0AWrZjfm975A6sSKCgSAxOUjdFtb
pW6Ifdop5LoVQJfR0F8lzpC+5Ll+4xIiGBbtCtvJnBTFoGZ2zabURb+N0SMus8jiu+bjrBqPIBOs
eU5OI4Igv/4xScVKyZBStQYMedI8cjfTh06KfJETC7KIFAyqcIpXLVg218zqRyeZbuu8xviW5bca
wXGIrMO7wazLC3QMJLhQGF7lFYNVXVnd1k7KeImsUFtZBG9vEsCbMgJ8NyRaBAyJ5A8KVxd6G88c
E2TKRAaQX5I7xma0jGidwo3YCdO7qwknspsu2+I8qi5aYpUDPZk2qTGq1SdLIPNoW4EGDt89yzU2
NTpVp6NtBbZtfD8OCalJlI8gzqqRJablrHxd24dWHK0ToreRtwPHLI0louFl7wfTAWfQV3fUdx+f
zZs09NdNztvZzGUjm2Yj3NKjBVlQ2hXyta7c9LYDnCPUF8VkvLqeeFFkemgZsaWyZMtqQhjfVqb0
4SM5V37HCrTo6yfMceESXX2lPcAQ+hGPHv6cHnZwYN9aMqH7XQV00L3rLC2+DZ5yVrrQvrg8NS6/
fHXII28CI8F5mJ/FzUwOM9n8KosPpYofdFx9MRbBpf5NloG1HCOWihhcHmzVeVcRAaReqWG/wplj
NfvUaF5Q87wEdXTnEM5Ds8onxx6Awcf3bF4RfnTLjrY/aec1TSHbcjMUzPkDMeEkdsT4hvPg+8dH
OtnjvT2ded0/i0B5bebdzy/rfgAstdFmGbkXvvqRut4SeSm3JxyqVSedcGmERAkbsbZu5zj13mk+
eT2Od/7z8amdUNpnf2XZx1vgOnQ7dwp9zDxRio8lVeQ7GvIp1cwbTYJJ6YTP8s2/k1X79eNLP97X
cWSUANRjTUVVk7fz/ZVTYisNVZGn5wXlwitqfc+8s+ydIt9/fCDxm2u0rFljhk7ZdoRztI+WfVr1
ZlLmJBaXV2U13hs5Ye12NwDkh+7RmQ2G7bJFoC41gu5vmgHGlTdBwm3cS03oKwjNNmwWkcPitK+R
bDjA9/Lxk52K8Zs7YiOyQdnztmE5LiEVzCK8dyrbSFVfG4z/VhXl6H6rnUP6wIImYnU+BfaCrM81
HD6W8kliruxUEtWcd98HzRn3WuKvdZaVXMqzTT7eapzi/iwONqDIjJvKZ4FeR/6wn+U2+OT+5p2m
UKvzf2oqswOQatL7Z1plSeHjdWc7UNVi3cjkxc+YfsEnHMgSSVcMyyM+x9S6nuhSXDtRcNm686Y2
2Br2UxqT9wZNQ+6Q+RtXCr3DldMQqTZ0n74Tx/vt+UznzTZSDCQwaDHenyk71FK3IsB1idAPdm2D
cxyJUBc1g1C4Hpy4vx7i6nby229lF+9FEspt5yHGcGhIzQ1znaWHFCRVrwbpHT6+j8cti3+fnGLM
phyN1ONoAilaO268AUgEUSrZKkEYuyqH7tvHBznpP789KGgcc11FWScPC/ZAFNPCb9lTQepwhvZl
9KjUwoq5ruPgtbE1MDThla+1m95iv1eUw+0np3C8NZ9PASmQac1a11PdtghNmLggkDaz9PYG8pOz
cR0K1YWns70iE2dRqeuQ+EtAjglkHXy9n3x0JwXk+RQM2q/sX11FzXoePH4ZgKNUwp3FG79Ro3lj
wWFYoNWI13bvn1U1RqqJigGS/ClcgZVAbl119tZOvxGhGX/y9ZzYAN5OBW+DRTueleVbIeOXU9F7
9sQGXfhNBi58lsexlozzAWE1YUNDoz0bZP+YNRtYHSzBIgjN6tzMxA4k7E1k0dITRf4qzGibgb5K
gQ+wp2gBZrH021ZzfsCkdRsksZ8Wceeh+tf5cj5x5NkuZTodv8RxuTDyhjQk+Ik3iU3DPpjI45jI
yCwDSCzgiC9K4c4k/oGVOk7OZd/a5oUGxeKTafs3nw1Pcm6/YXdiO3W00mncCoRCaMEa822E/+FC
L7TNx2/s7w+BJmWuJLG8O6oltWpCuqCz442S7jmmS9/U1tXHh5jP8uhm8ioSiIs4TQGwOLqKXlOl
LWqn2thWeuGEUb0wBoNspHRfDfW6k905DetP5uL5tI+OOVvBUCJIi9HgeC6OlfKZelgFAMJh4Z6/
RMBpzNBdeQpS7cfX95tbyNwgXD45CMYnnbai0uKBknO9iYbsp1ZO971K/27vkFnewpCC5ovBU54I
vO1eC8KUNehmJg8hv4jIgWGvykqcBO12dD+xS5w+Mg7HbIJIVtrCPHZLBCKp6466yiaJnad6sM/C
CiShZq5Di51PGvaUYERefnIj0ZCfPDZho11QLKRoWtruPMn9MmCUZD2lU53OMEvgRCO51udkI5er
gT2NkAl8AWABqe8lm37GOXdgAM0knnbQz2AKpTLYkTqkb6fYv1Ap1U+CCsnvapVEnNPfgoBk5Q/H
+KyiDarqGUoU+mJde9A6fBB5xA5pd4JCM2YlRYw7DnV99h1XbjLtO796iQiNuGoVmemNPa1Sz80v
58wbV9MuQqA89ONashSGtL7JfbEcXe1eiz15Mw0goFPNux1Gka/0QevJ1ia9ChDGl6HNg43ZFl/i
bhw3rSDJ1c6yM2jOzl7TK8hGPmpDX/NuPBW0h2bM7miZ3QE0XOc8wRVUo2jtVV5w3gbdGR53/cLJ
Q3HhQq5eTMEgnydbezHBAtNNZ2HoOcm2Iu8Pn43CwI3lY9M1HCcUwUOfwzAee+cqTnUEnG5VkEDi
aJBtA38jRsLxQFcufL+nXcL5Lape7zYNPIeVkWgQgKZAgQ+1rzR4QNucwNJFjVe7Npxbslr6Q+Rq
s+qN6k7HKjCfzA1OmM2Ulx3hZitTek+g41aSNWuc0jJTFc9GBswOaR08j6YHTjDqMhCtAfLRXoN4
BRO4drV1SljKqik6Eqzy1lpODpRWZH+4yEp2XyzdQkqrZXPI+mhJB54bQI1nYRrB18EKMwIlXVKI
4i4g+24TZyrn5lENNZzmhr3MprKYZbx8TlWKyfqzO/g0meS+jdChvpjRgHMRD6OmKeqhuruHmhPv
RsEmGEzRpShK7aoFUgacxHhASsltc0qM0VmnrfEUtiMgpCBOluKrIL09GFoYnBqswDopDaqDhEIm
jndJbIna1XZinmtMhcT7YMkHT0nwkbJGQkAaJ9+PFj+8y4pr8ibIjiGiepUatn7hgyXdmU63K2v7
biJ/9tacOpjjbvwNy70AJNMQFmhnNzkKqE3BfjTrSFfWk005hhKAm9SvFfOu7Cn20fMe1kTOw79j
U4mwGrs8XzOi98Yo975B+Ct5D4+x65+TY5jupzAi57BFAOT4TbTHdYRRH8RxPxlnKrRePx6LT8d9
DGUOW6OZ1HGqWqGF45boVNKNcOgfuKDpiDdtneZQjfn13z4URQjWcay1qY0cTzG9l2aoSVWyYaB5
UCN9ns7cWQYhwaXx8PGhcGSdDIyWnFMbbIcJYJYXvR8YCyWLmkEp3NRYYhdhXtxHqIvWas6R8KLS
h6JYLTJfFTtdgu+1G33TZ8T8ZojvKk8+W2aWb3QbYIjbJ+Y6Kx7zQYpdoGc+7gb8tdRTqjPXih/t
PmkOMLmByDeJ4NMHPJ6EDu5hF7i3zCYKrSlr+NCfKculhldYPBZGcO6Ytb7oAw86ZpJTO06bn6VG
mMxIPS+WDTL44DqPgNsPqOAtn3NybLkiCJCgd7P8bsQSKk4AXbDv4UfFc2k803SSukn/quznuMj9
TZcSe13gTqBCB1hN/47u62VkoctgIfoNlOGDRs11Tf37plCoT3V45xKqXTNEgC/MhDVHGby2kbxK
fXp1Q1O455Np78phJfsuoAGM9rjoQ4AHcSo3etnsyEpp6elE1joofN7/IK6WOA1WtK3jfeP0GplV
xU4GZXHRhxkaNF+dB7nA1Mw+nbgip9tUvI070/pqxCiodJkAeggIPKurlDZKkADybvrvZSGNDZkg
2lkbKrkHCw9nOVPfFIa8dRJ309rx1woe5n1RBxFbzOJlFL6xywIvWcqIjXS6Uk6u30a9H+2qoSDE
qmhaQnHy6MCUSdWWGkwsgmynCetHw2BwbpUkMH8XTandqZyhBQn3pS2LZEWewUVmSj6h0tQu0ZTe
ETMjWD1JYxWoFQRbf2Wmol3bt0Kpeh/m5osDEuSskAoTAGXPnUk7LfEdkhlq0uaNany2UuHwtRh3
BqmFdMJKanRKYVfx/YNvQ68mDTZedSOYXkUSs/Sfh4Q8DhT5N5CQgczW/b7WYO+VDlE26QAexYeo
lKX1illtXBlxaW0IBvQXQtXVTThi50kQ8/twiE1zbwJbFxWBTF58Hg9WADpJYA+ZWKzFivIBQ2gH
0oP0jd6XZGNPfBo02SE+J6wdJ3ebhzJd6212R0gwWVmoL/faHF2Z9YKvkARaTA3lzzKiXd8lYgfE
mBxH8mRWQZjtWd6327oydpPwy91Q0pzXQMEjnWea1OiA7jUsJPCTrIuyn356rfjm5mV6mVc66/7Q
JyknrEi2SV7jtJzWoUP6LXM/CYQB3fLUPuf7BCtkNzCRyqGkhA9w3XI0d9uOJLqP5T1BWvaVJDcJ
mThg+4+HqH8XGN4tuSEiCPhgDl4KF+3XUQHCM1VHNkFN4DEbPZqQfMnYxdItOCS6SeFZkPTTDuxT
uxl8/7KKrRo0gksOj57zS2rf1oFt7cs42Ot5nW7hQ1GTlb22EWVAxDGJB2MlTHLcFrBkH/nCucu1
BrjT+UG1dlkm9f8h7MyW3ES2KPpFRDAnvApJaCjV6KHsF6LssoFkHpLp6+/C96WtclTdjvvQHd2W
QJB58py91yaFTjPg8HnixoqzeiN1tznWFgQrjVtGLQIQzyz8yzQPzVlU6TPD7d8YwX8DpNpR50hm
1N0xUW51qXQyeHOzh3zY4qWRc8eMIPnS9iTDxg1r7VjHxaUujgMB7OE0SHFeJvdOFsOrw0H1uFjL
J80bACR7RDsOxH/dxv5vvYfiY+XVeYqq6tBN6UMhBSrnmcBl3zomlpbcVuobx98vTld3DyPhxFGq
MQrt4MLpjk+re9KzLTXhvgDac5RVup+MzL+dphnHD9K1bTqT62kTrLNJCBW4S/0fk/9cWu13SZkg
/Ho5urH56DCyBlllorW03HbvFSs/LkEnjhohqGpP3kVUgotZhDaHw62txC1pN9ldOQN+XArObZVs
O4qB/E7VmhcCViY2BLqRwN3UFnCYMTDAzdGTndsBy85V21MPO3gcms7f+UPireQ27V7Ts7VLOyDD
UcuFeVWDdlYPodStUe1eFGKXq0RztJldfiDKdt4c3BAnGqtOnqMv5pY3TyzGHwd8JVRgpvsBXdth
66Y5mpyBS7OK9gcRgtOmSfg7u5bQAns3bHLfIOhIe7Z4v8JID3MbcltadsRaeIbBABHkbZMwjmvZ
z/qEV7pK1SnXm2TTxyreqql6NCyte0wAx4nRwkZkT/6pSRf/ltifgi3702xkzwlusmB96qvcvlsG
PwkX14O2pwpiQa0+YZ0k+4l8F/04aqV2RFC4SYRNQtAk1basJtK7EvdTZS+BX9U3vU3VKrKGZkVM
FHA0c1D5YAW4rr3QPYND4VZy6kb5f+3x871WWk085aEzQZCCPbZ23q3mbqaFy8xhXG6y1L01EeMx
OyGznRY2Q141MBsjodUX2tbxRzOQLSBGyK7u9oPvd/1z8/0sJJUcK1fjsPuncfafw2WqS+ZFNWLU
dLTwbeUnc0AlnonuUUNVsRgTiUIKQac/js+aMz275rJD7fiLrMibvreSD+7XH/DXfxdMvg9OSIsm
HR583742A5WNi2FZOXS3NPdF9KN2cRizQajVyG9v6iO474bTUenu3Mq4H+zuK9laB9FkBKDTvgeT
GAWxhHCu5PSli4rpACZUD/ImPph6R16I10OR75FV2Q5Rq/1agmcivtgqKrceFnVRMrOyCyeUk/3D
KXqPghmrneGP234kn5bY5NHklO+MmAf90iv3qIXN8d6YAiMnuKGrWrLVE/9Vmk37Zcmaj6Ry/9Be
wetBmoDlTcccfD1MMtOhg05cydBcE8Vahkuw3OtfreXwnljKwl0EJUZ2SJYSg/NPc7QimKVWCSwm
dVeIMtq6D3Y657pJgWQPfgEzfAY9DGCufzfXrkfRzUYaal5MGRD1f86fp1SHyTkYRF9oEX4DP41O
Xmx7O8rKCN9vXwVpNFeXPKmrCyjSsCui31Oq3bbKrcO+UAz1W4cBfud8l8T9HpJR7eGXuawPiRXy
g/if3J49cZiGo6fm7pbAwF0GUPOL0OLAdbKjNqOoELHj37dGZgbYTn9JCeQ+8idO4tPyRbmDSSA0
SC1v6eST6OrfsJ3Vkk/fZ6er9oBxieYkV04JD8KZqVa1wRhKXcu3Q4oBHVNmiENQPprkPrCp1aFh
ImL84EVdK4W/XwywOJg3BK5DpNDgmv7qAmUOQEMXMUU4KqDIEBN9EkjVYzS6y9FHrUjuzvK7Trz7
Hu7lXiWuvWnnCQwY9DTmblH4/vf5h2DTMvCl0hx1MUOA6vn7+1hdW+utspJQumn1mNG9QEffFmwR
eYs6LDbOXW7pZ3e0D/Zc97dDU6JGa7sHVef6YRwID6hT4NG2P6bHuh3sT8KGg1bIm6aJ9I3dZTGq
W02nceG3xLFI7wk1FmIUX52xJqx9Fr/4FImOeqHSg8mZ2xtzlS5NWfbDH9vmhpRZe2+NCFnfv/Q3
HXyedYgw8CwQpP9pEv996Z4bSWQBThIWZvWjcQg2LxdQlY3fNBuzpjPU0TpoJJllJGKfXTupvwzx
8oDMybn0i7hBfEHh5Gkpaz9bodRRG5p2yZthPCaQUu+HyHjIW09+ev+Lv5mC8MVZOjguMxJbD8zr
S/yfxd61M6foiDwJswbNU+nAn1MFSiVEmh6Y+kkNKojq6Vm24tT5qKEL7zOqts/vf411PHj1JJsO
xyQIZjw2uAP//hZ95ph0hQoKBSS4RufT1fGJLVy8Dz7nirLJlILLhcnB5IsxIITSq/6AvcTYYDv2
Ej7yNnYaLwSs9OxVxmfNGZ8XJ/eIu4KjaaIvIdXW21KLmTsGH5tsnMZtNmR7F7UkiRAwAxx46E0z
7UtD7HQxfNJQOGGAR12s6ApSC24qCcDQ8LV7u0p3iiHoRhmYqRyjemz+iGzAHVjc4amjqK5zOk8G
KY3N7H/Qg/nX/V1HCkjtGVLTjfn7/ha5UAu/oAyhsSPnnvzPiJ1P8ypvfv+HfDNb/HODef9ZAVaQ
zHW3h0Wmh/q9yDCu5/6pmuDIkJvhd3dOfBRKVZvFYpS1cFZIGwSNE4DsD/ad66H/+g3oiJB/gbAf
jcPaIvrPE60NjkoNE5iNX7UvztLcoPX8UYOoqpco0GLOkx7wx8rG5fzBtV+Plv98Ms8UDTWk3HiX
//7kAo4juH4iJYbRRseHBrsRuHYcVyMxm9QPR2Y3wCNJuKEeprYFx883ksWTP0bfadASh4rtNKZR
7ooPLWTGP54ByjqGV/iLTQAYV2KILNGyzia2MOz09ilPsG1FGUmcqSA4In2oiDNYOR50HBUAPDz7
DIIkoa/jNBNd5OFS7YX2wWP5ttIEhUAlDJEHGQq4mr9vGH06lej1kIZ9P74ojXYP68/7P8o/fpO/
PuLqN6mbcuHAMqY4q0jYMTB5dK9ESz65KAQ1+4Mn4G1l//f1rNf7n0cPne1MaDps3CyuH6hW7ymc
Q0pXODvar/ev618fxRzSwxPo4hy7BllMiDsTp/bTsHGXCxOYE8XAF2MuMCA1T+9/1J8/62p1Xs34
tHC9VbXjXE2b5g6nZmSslzXF5HJKDDDp787pbGQKFY1GFJK6lze7nHVt65trCtxww77fdwUaaHJv
Bs5aN3Xv/x6sH2KATpBw8sBrzUPVZC2Ag4Tvfds3pBkNxFjTj/vGtkTjx+ZJ1aNbiPtb6gp9TzST
ClK7uaSWvLVnArVBiwuSigi56JepRZy7DKzZFRFtntj5iUFevSTxGgbRsPvgtqwvzNVtWcdv2DJZ
VWmYXy2qbd5CeejRUvuFvpOmsZWtFSSMH4gZ9DaRYGXr6NRxfvfvXJVHq7yNcHW32nIfMwZW6kUN
nAUqEP54DR+tYmJtLlbNbZuGk0ixtRQmmtcOq/VENpZk+myIhqgGAukyjxxbS3+Won+RLfOxie62
jp2feQ0Mm3U3n6v8qSPSb/U2i4GVSI45Exr8/e/fiX8t+g7SH+MPUYBH5eo9XiGVSRUXPIwKxWzV
D9R2dfutJAVlm5CIuVWDlm6UXd3J2eKC7J4GokeqzvvfA1Dd259khUDpK52S06t+tb03FfoZPS0I
CGxQNVsYEYnNoNmw5LteyO/OEvPEREmyg6v4Y9bleF74Ofx2IkyOp3iYDecxGe8LstZPAgqyIcBo
yNr/hAJoPOPFA6kISvvgVyLUXfIDDR2bIf/CShSb591iM/nREvusS7rmvXMjul6FRXM7rZOvnt50
zVgXXwnOTaZJAfGoU5CQY7iFkLSPJ6s/9loWOgthuoXt30B57sJ5h7ngGbMs+HuPCzAzY4Z3rdxt
rY1niwSbXSeK+GwwIiPq2SKSxbDCYsa0GzcRbHjXfi4Vbsh6tdHGmR0UabTq2Okke9DlWywTA1cc
9KAL4Se337Ni+RFbxQnCfUGqdRNtRAenHpfjD5LEodUYJuapsZ320fhi2JI5xag3m5lgahovOqaB
QnzvLNum80p+4nfFtGlD7Ye+qklvcJjT6u/zY56qp3jC+1jJkQifinTBingRf0H1JPnHfitIvnTi
h2T6qVsDKVflrO8dnchRjlwMc9Wr6ccPXpE8iHh67jPxy/2Gy+ob0+9tMQsos6M4A03pDfKDSxOa
d5bXm7bMiDNxrXrf5u43O4W1WWCQxdBAe4UYBtr3EyqFKoNX5cUsKnNhnop6bHZa3YWMKake5yJm
Qp5lgcc8a6kwnrSETNvxz97V8aCdPHvKA7P0TzaPChnHsEVKVf3wZ+vrn25Kak+v6eIQaw+RptXl
kXeGtD6nPXVj/Kql3XHsvEfkW5Ap+sPUUxUi4nmF45Ii1SWA5Fc2kRpCBllKMgv1bCbb08zMb9Nn
3VMayZSM5/4C8WwhLnlc9rEtvzKS3EP0ioKcKmFfYeHZuCVZLRbjgx04CR5QKpXEaZOgxCa1sdae
E/CVCHENnK5sV3uROJIQFS7UUwHPlYm8HAV6p0GqyPNnIlTh2znitskmYqDwKW9Ge0x3S65/6bM1
vaNjBEE03dZx+cfAB07wwCwQXFgKisa/MAQYNy68m9zUz8IWiMVFpwCBedgYpum3UD3RpA6PcRGL
S7PgHOuBF9CHfZr75ilr+5eMrttxcotHx9amk2pEu5e1djPlD2qok1fSK24FvmEUta58HKvq3M52
d+468j0WPAo7ZWb1hRTJiaHXsjbYCFyf7BH1ZEHuV2NT0Lr6bdEV1m6q/DmcJ0GnLMqKfbM8G276
o2hxr3QPVOE/GpTe2K1VQFNvYigUJoioDqPsXrnj6a5NuXZmziI0KvXZkTUmYbi2m2Vom3B22iZw
WbV2k1t/rnm2aEEBJtYZvR1ibXxpVdPtHYIM19Bcf4OBf186ERnt44nTuTjW06OIjDrwjU+aUwK4
wVdkpTI7pgR/JUaEqt+KeeNi84mDkneQ1kj3SmvFhvPDyevpyuZz2CQEJ8ioeUWA9aDjhb2k7nKj
+5l1GPzNYNX9xW1TwglQVPatN2yU1qqt62vOBpSB8f+TTSka9qciqE3AVUY8sD0zOQ1MxSmK0Lwg
rr1veMaA8+g0KnoUK9IlIKkSRhYAT7n1BvcM4B+dRo5JA1Mngd+VRj6kUR2G2EEm/eo0LsOP/tR3
z7nnn6hVh92SmSR66/QeNJ8HNSJP2GmoHyoGowbJLuSJRkfDWtyN4wz3KZF78bAcnBJPaZE55Aq0
5s4eK/lcdmjlhb8BO//dGMqOOa2FQaiS21RKEnQSDKRJjrq/2xr8Nz14Vu7pAxmgQdrm6hR73XIw
/W/CSg69V6hzU1L/RF2PrgbYpjkbmA6luptg6FrW+NzIvoTywk+hl9XBSEd8RgjAm4w/y5AMPgud
lNH2vuwyb5sqjYFa1WBsm0U4TW1A6ArNTm9ATo6dOTUcNpqzXZQ0tleXkKWTt2jUW6SmOzW3pGGi
c7VGnfynEfQBqvQuNHuHqVL9SbbJo++PdO8m0lwTTSFRWNs0RG3nvTpKe2YU5RwNbTeM0aufWpey
6n/l5tSjXqF/QMv+3itJRVSr69bNMby3vhfKPiFpKWt2o93j1yCcGLsfcMGaWbkC9E3YL+2fc2SD
nPVZBwgmyo9zrwHumhaqQO/EbKsmDXrLARDzKEmHfR/dDmaHxTXH5dlI28ODus4BV759aT35gLi4
p+SyDzHZ1ION2pQCmvjJeD41RUVwjSGGIB9SZ6+ineNrWDYX9WAxo94vBS3iujC/qlh9WwzsdcXM
Tr/UbFAp6e1DUxHF0hHvClVOE/29MPxDZ0YqWJckjSkbisxXfa6/M8N9cCF9n7r8h0qc7xUN+K2t
ObddYd40Uuf7e+m4NaQXeMttMyO4aWS97xQbfyqmhdOk+GyZxFkqQmPPrS+AVuUeUbP1U5v1S+Ax
/KxIKqH1BrMHtRbTOq15USB6XV09IEC9mcqMKHUjPWWdq29xLJLoNsYPlkN+eIJVS4/JV/U4ne3i
1HSDyXNJsSW1kHXNi7fI2/x7XbO/VqOAe47CvO4a/DSaANxn3C0iK3e5y5hNyObGVRHTYTcD5gqx
LMjHluBMvX6OKgyWRN7dz0bDWGlWm9JhRmfhwo4Zdo3UA3NDnEWTUnzUrv258yA3CFiBpGVhCrNP
kUzUQRAj42X9/bigrSpc0YalgVRbMBkkUxpFYzaShrOQ58e4TaMZ7kmyV4Fnd7j9SmBiSXpxUv27
5RPomhB5SL7dKikC4kAw12F0KVsnOdTbaqGRE5W+HjQWOT7EHw6FK/cV2/9mKVmDK7PPEUQQZ4nC
odyxkBh7lIdmCKKtTQtcJOJiYyVGKKKqYM5GUgG7JPBb/besKOVgC2+T2bTZy5bXriiAC/Dc8Rpi
9dXjG6HdksP31E/0BYRXBJGOP61vGMIpu4fjMxJkZpRxs9V1867t2CeIn7YCwxrvdZf0MQS8OGpK
oAEmRa/G6rrrpXOOMM+yFGLsAsc5XIqF2CeQxrdUPdU2LYltsizFHjhmu6FYevBxDA1iWl4q0fCc
1fXecZZh782KzE7vWSQxM3pmEGHlRfdFIVLSAdOZOd8aiO0sKBdyGxiJrVhvON6hzThpjb4na3za
06cME7i8m8Gpvnmr/8b1RmpfBoa1O+4il1i61r23ccbFyvB2DWem3VDbRWDatb3P69Q8FF10QHOS
PkmrezQWoeHEzl5Lo1+V/XJA053QXIkIOdZzOz73TiCmSW3J99CCOnbt/ZTgAOn6Qd9BWkT+LZE7
ID9DfddAyvOps3G3kXQyedrA6H1edXzUZjI350Ocl+M5NzhhZSaCoBKt49SVB5UuxgcHLnPtWvx9
9LRN2ho2pG4aXECO/m408CeWFSV3tDcz+RoZ896U67FBkXCnyPw16NpuZzSUO27KkaO5uW9GAoE1
DOarKhV2fNYEgz+TNTybBDDNnGdqQWaxShm4lrQ78++kR/RELXsfIdv/cUjjxAwlgAYs4Js37YS0
dTNCR1q+vFIvfVN9NzHLVzYajxpl15GOzfM0/iwJOd1aEq/OQGGCBKKlo+/n6I+IvPZymKGwSvG3
+B+5+N40peiPkbiAicVn8giN9e97G80Tr8JaZyPpuRtberoTY+gPfkHrTZcSGTT2jXUSjCgO6sbV
p2D5UaJOOOc7CS5BYpieel48xjP1Jwh6L7GBUdlUPqOrovVPGqG+cEv73VCRcekXjcIP21t3eBTK
YAIoukPm/d0bRucA5wr/UrkmmSYkBy55Xj4IrwVR70/HOKkRZXZreKGTSxzSfrtR/eiAOsE/sOm8
vH/CGHZjsGh9WUMPaYnfmiT7HuJIfzH9XN2KpPqAGvRmUMi9YOAMks/mfrzpZS0iN8vMI5sHlRmp
qBmRaZIevKtnROJoxPn08XNnkNP2frvgHx/LVBmkPkMrE5LQVVurm2qUOCXp4ejw0o2N+QZIqeuF
o1knYTIIUM5VfGchMvvgx3/7+iLxtwlgAT23wlTNq1bsJOQy9VGTQKEtiMxomRSVfT7dWMPMSMiW
5zlqxK7G8WUX3s+ok184LpBia6He9lVpBi2pmpskmk9Jx6Ppzsuw8zvPpbn+UFg4tzFpOccWYisv
8Ef99Tc9FuyC2CwwCwBVY9h1NTHK9YWQ2KGe9tIstvY4NDuSmr5iYkdlhmXYVF/f/5neOCV1PhAG
qAPw2sWsc+2OMcpEdzKvmPYjfuaN13tbM52/IVK39iLJSGeaUzSQA9PG1c+Mt+rx/S/w9lWFTsRf
pm2u9oxro1Djk66W5T2xLzwjR3vQI3z7QFAjd0vc76OZ9Nk5rai2G2P+oHv99hHlo4UP6Ht9YMzr
nn2jN21WVWra67Ig7TAJDEU+Dpf/FcCFTrPH3c219fz+9b5dALlGhmSkt/O5xrW5II6N1hlsmju0
I8qt2RJdVruNsX3/U95qFvhZ0XTwP8YSDGyu9jBg9LHSbZ4j0ZMKS9+5OaqWPlFv6yW4BcM/xvFy
4iiFDg/LwqVNWjyCqHOnwrwb5nHf++5HVLF/XDpaZSoNyyII4c2+ioq96+wumfaTI5xgmmQaLKJ7
ff/K3w6LGXDivcfog4GDRtPVwqORKdmkTj7t3Xq8sdvop2vAGrVNYv2mxuiezOa2WMonI46cMMrk
3eL2cWjklrXPbESQUT0SMQY+PYldCKkR+eFLUPfl9AnyshGoOqZTFUUv73/rf7z2Lj8TDlV2LeyJ
5t8blj1Fzdi32ohId36YNM3boKArwd3QGqhck9De4qNxyj9ePAj0+JMZDRPwdE2pTYYM2JScxr3G
EZ1j0Xe7SIEeK/cpzYnpfvYk1o2yQqz9/qWa4vpiDZ3ihJ1B5+FEYHG95DAVT3VrxO21GoJlx8ZQ
azpCXq/atyu1ZWHaoUxS2odh6gPW2ZdGdcuxcf3nHMjGRgwTCHcnGS8yidHNWR3ACFcrz2iyv3TL
RFY1MOXPc17lqFlw7WK/zsBG2Omxkz6WgS4+w0qK7hknovQqNw5u5GceDuzHHe9kCiW8pzK3oiI7
40sVQGyNaWc3E84IeDScIky54dBefcuZ6KF/OGrE9d7Vo2k+zp85PIttFwPEAz+EzyDKWEdaOe8d
d2aQYi/ORmsSZx9FyBQ1nYRXT+m0GxjtbqpuIs8eCdGGEEnzU1T84HQrD3mMhZPzJ5nLtEzOGq1P
sFXma6n0r81sHXIhCWiJa3Hg7GFsWtd67ImeuNFbU9zYlr/DD5OTmW0BtCXVqq9kfFuDcj7aTnIo
MwolzWnGU22DgojK5TaGeXCcmiUKLfu1Nuxl47NmbDM1VoEuDRS0I4IuQ92nM7SJkuH4jiJLO1Y9
11ZNATUQAdRu9tkeUP6QCW5tpDM8IFqpj7peHPysnXe+SukRePc+CcC1IgKMigShdNI/NNn8iFeD
oENnfJhMCI6xj/AcAcxtPk7Dxo+INrAxPG/sHJQPIbbfnIRsS7PqvxEgXW79Wnf2eed+6XWSYhOF
R8U7F7S7jHjZQeWetk3RmSeRAHzh4FgPj7ERHeOOk5jsWJaEM8IpS4ZHI6UFU0M632cu/8cUFiBN
4v0wXZy0CxZxszQTOh9qOpSjvk9RUB4i5J68v+Joarh/6tYK07ZA+uBo1UFEbmCBtLrVidE0Es0K
XKGqIwtWkEtdbryag1QHb97xkJgPJiGqRT1rn4shOVIOZCcPXx//TRZquMvoXK9cARngfOgyZlvJ
7EdHKx9/Sycyz55U6b3nFv5GllYRZIVt7ZfPmkQKlnXLQMQwWKS4Tb4kfY5cxrwMGegJ+ogggtJG
+2o+NXTmz5HsQj3LdnGnLff0Noft6BqEFgoF2r+tnmVO+qEY8VbY43yk77IfRzc6uk/Yu6kdcFyH
MJkCxpn2DeAQtLWSu2vXdNmM6ScR4+Zpjo30YuFFjtxV1ydodWKyMjZNgRSXuU+7M1Obpzuqyx2D
jF5Pom9J2x7N0Yd55kc0GfFz7zxBwwQIVBe0Tu7ssxFcRrUk2GWLDtx3Ez/yDoMEo54Ipjy7+DTE
MackZ4Bc9z6S6/s0I7S1KbcKgeihb/UtFWEUDv0KCkh9UnOlZKPAHbjJ4nl5WNM8dz3pPlugZy0z
HNfnO9k3KO3SCzYtWzrJMV2zHyKjt1btic2E4YOS4o/A5L8HVsgG+lrZC4pedv1raVibL8Pkj5BR
pFIHqNsFKmBYdUTxPCmZBMppyYrxkp/RXKDXSOUuGa3pAtM41LVdmnba06w7xAYaLvOqfKz2KA4h
72Q/GJCRo1A7oJ4mWmQipk++LMNyiuhe7C2A4mwj/ZdGMdqBw3xIicXb9Vrv0n1/pjV/a0uh76Bu
vDRx//39feS6elsvmuQf1EFI4mi3XG2ZqZUxhCJWd19+mhWbRVJghO5ggWBmAPSWjlodMARqP6qs
rOvJNB+MGo2RrAFZcE2H/HuvzgqLg5xV44Kdh+exhe+hMWJnuZmfDW8ihy3SQn9yy3AAg9Z0ZhOS
6JpsqnFAFLF4j34UPcXsXJvJRcSkdyW1YJE+kl4UBSZjz4MVg17JSsK2x0b36Nh32Mu/+5GQp4oW
wibT5xtbWT1d7aQN2nG0d+XKGpid2N+UCeYAy2jLjTsaDcmkeMMoMEt6jCK5qa3PpHhvZIN+laH5
r8yC/p/a+hdm1ycxuC/I0obbyvWnG2e0w75l/VDouHIFQztGgbHHYChISPcf68K1LmIoHhWBzQfi
3MLOwI0FwWMEvhNlp7ReQr1t6JiPGjtvxFSUnSRjiRt32pQAcYr8H1KfvQ3KJYljYsGWZPeB7yPm
LC1aU6lZ3Jtt9HVwq8fZIRKjbkzYBYh9Wn6AR3vAxjnAYdlIiyKC5/ImWrE6MjmVECVT+HFH5cBZ
qOqk2trtqVqhGSga/KVt8OnkoPRQASJanNBNhTP9kMCx6yYggWMMUVGQez+rryCz3CDyYYm19nhn
FcyB/faoMyFRpGsu3u+5gJGZpTTytWq+MNZ9mDIuj9lEe3HKkcmRnphsdZcVonTMUHJuB83+DE5Y
3/3xp44og6LSO77/gqwl/n9XBdzaroWEAgQ+8gnjTbBdgoAYzmK999w62i3KMTZ6M/zwFP7Y9z/p
+lX880kM10yUT3+kf3+/Eb3JLpARmbGP8+Y3fF6NUyNLslvW4+abzshNaR80Nd6cb9aPXMtHm5Ob
85acnYlowOKER9vq85wpw/jY9Ktbt6sZGq8dSKBeJCypwGaCuPO1ihYEQbvaTHsV9tKxND86ePjX
6wKjTzpNgLwpd3S+3nr8+Y8+yfSaCn4JwEULKTwlXnxGma0dPPTy2LTgi9Y+r/UwJ7s5c0+2FTMD
omk+1J84oWRHoY84aBkuscd47sGiNgbD+Msuo+jYNfpw6op5wyOVH0czewC/yPDRTMeNFX1Gk6wz
ZaPVNRnTqexNqkwt4Y6MDNsTLVhLpUsSy11WNt+1iVNOYrcvnRvx6UsktkmhvSjoKDeNxtiRPNBy
Y7mLILispYidEHazJOYHINvDwSUtHdvspI6DfO7jNj9nWSe26TDJIB6SG8ustEuca3eDYnYq7fIc
C08LF8fHoVyM44Yimf4YbewNg5CfKaPzoCrEa1o7t8jcB0pBA4ORiclt0dWxjtbySjU/XdZChPbD
czWhlUJkHuaz+bVYfFi5Yh5Oi0BB5aZTaKRac5D5bZZ+kjppNLFseBLb6YN94PqZXwN+rTVviJQn
XrPrc7wA+DjraRrtldXaW7rBG9to/UvX4uFLofhu1qajXhCs+v679mazXz8YrMrarKG7xSHq78dM
y3wrqtI+Aom/pHtbLS9R3XsI4eZ6UxgtGnus5rtOtsMtOtqn2m9qcD9s1Yt/idypOXQA4kNfaU9a
REw4TZ7tyOwsFISGbJg4KtBqhjzgdH/SGIHeLr2Ib4YZfWX909BmKkjVIjciJZsCghU7Vyh7GYYh
Jdkx5QYQiiw9lKb10cHx+ti4XrinQ61fbSqoUK/eL+zkCpWO78Nc6o962T5zipx3vdffOJr8tfSl
2r1/q9c/8L8LKB+I0dnlhfZhkryJWKZxonA82t4+waG8mfu03KZe+0Hxdr1K8yH86aTAcWk0aa+l
hnFrpEgG1jS/IXpae/VUF2ozZ+qD5/UfF4PRDHgw5CODvJEr4S6MwiYz+tzbR5Ojb4goKzdDrT64
mD/ZLn/fMvwx9DGIf4H586b5wpGARG10QfCfemtPYisQi0Hczhm0wVEwqfMz5ndCj5mbrpYFP3tE
biYvZeNjHPPI6UAOSCjeUASFRf1cpMz8srj4yZR3ClHCtV/8yS+oxYEnprCQD3qfHPTJ9k8FlrjY
Mfa2Pld3beaPH714f5x4VxdnCZoXKNxBm7+x3CAbaKJaN+29lKqjhkqe3HpKtm0aKZyk3/yic448
Tt/mbjjRwkkA7RUvUT4fZjEQPG8yLCXpdF+I9sIrmx/ihIOYmsgcY+NAuuEZAVogOLRAdgKv1F8o
nK0Ax5xel/YBo3GOFRVaapN7y66fOFkbtW49tn7kbIchf5q6mU5OhQLUiXlhOSQ+SulkCNbsFtbe
iNegZLTnAdvZihwyKbrS/Mi4vF7dyPGRvO0Fmuvwa1C1c0olkCw7wQAzxH71bSBTa4vAAXWJie42
sy4Z+r0Q+Ku5Va380lc59ovFeVUSdZ2ex1hC3SVs4M61dlzhZLZafIsNghsRzIk9n9KUZSjX7OfG
qUEW+I+jtKpbOqK3NHPiA402jN1isQNhMx0XWb1rFreAwCQgWQ1GdEq77qcbnzCBlZ/GxjhrPnNq
J0YKA/efG9e24qlIvYK403YT6Zr2aKrhRkT1Bm9wH9qt7+xtv/nhAR8L0fdVq61kZvycDPeiSb9D
UHlelgxTLaLHnd921g4ulAxsZtJBOuUY4huhnenkr3QC5vxIZpo1iPP7MOmvqIi0s5eQkWyx6kCo
/Crbtr2wIz4rp6co8ivtYMt2649efFE0qvaxniecoZiNsGpXbOJrWl+nQsGI91YXybemXXRU9k5O
e6iLkcQucidH2iAVTlbVI/Y1sbpnDj5hYkI/FRktZlkq2mOFqx0ZsHt3Y1PeovM6I/6I8F4tOwZo
wzmO5L73SmdnVl6xr6QRv7TinHjeBq96/uDWxQ+3YMnX6mm4OOaobjJlYTujk3003Q7EA6QeLIRa
ESxxheu8GKrPBNfdR0pFG6t32w25JPo2rWwvAEwMhr2HK4Ld/34qETEMrd99GpfsxeL5t/y5ABHn
MNCOQ4yi4mRX8EbY9z+rNIOr6Ygd0d/Dga9u7xR8w1BENvyZhX1Q+OAOo7i+b6C9nJD+9IOI70RN
V8qY7Hw7ioi+t4H2sF6eWqgvASXt3q366rZw0SR2XzGiJV8HXFWnYayOtOnR+JaiPNCrLnb/Y+zM
mttGsm39V07UO/oCSIw3TvUDCc6DqFnyC0K2ZczzkEj8+vtR1ed0266wb0SHu2RJpEkmEjv3Xutb
cMBvGJgXz1HrrVB3ZaukTLqVVmjxrRg4exr+s6HX6Ta0aroo1lzh2CZpBWLMWNrmkw9K1UOihOHl
aUyiFVWXQCKL5KrFFZt3RreeHXtjZFIt+xasnzaXYFXFK9InYyFDW2zRkKYrXUtnAtZcb+1G0acO
mPAem/N6wuvO3NGFgaF7FeFzLmj4VGDD0/JqzUwa629TR5u0w0wJCxr2UOuLTSET6kOHq8DFnZ6U
urlyprAOwCbqi3ROi4c6m8+j16qtNocSdzrayi7MjzVI+oWA77KVtectUwpeZkTjVZdvAP932L+s
QTbrkXjYKwjXWKXZvO90VGCVjx8L3jCQM3XpSpO3oG6HVRPJXWOI/OhX0ieGTlwlwkRIEeJkwULW
350J1s5YzdjEfXajdk6sLVq6h1AOt1VOhkFsXdWtXrj2RQ0nCEXNAgdQtyV1TQRmoz8W9EK2PvuW
6iP2XtW/iC406IU6irMqNOrK7ILIRIli5/54GZpTat7OyUiXEbEUE2N0VJkVr9lz1Bb5g2Lcm7g3
SpbZWYyYp1l+1j4uYVDoCNDTvFpMANKPFfbpOo7TXVuyIYdkdhqF2mOTAlWUxqeqb8RZt5pjY+38
Eqp+qDiiorUDvKsQAVeifJ3MtaN3n8R4Zek5GC09py/u3fjblDdq0bkW2kIGDVxdGQP9qXrzdLk1
W1df1p7LULNkVVMQP/66UHJ+Ls1w5QDYhLqgOwBXr9//j6PPRF/LUF7srO1J1EulVAd3pP7kp/gC
mHU/5Mg09oZHZyAOG7px3ZSiZNHUHVXRSiGa3YT5YC5LLOcbzKp9Yu11rXrtYVsvnPGh1BE2uTYs
fTvFYUU1rrYk1CxafQp4+/2DmCbeKYOdf5qEOI4oTAxTFIe5McbFaMg+GBuA/fngqb1pRGqjyRA5
Zobszy2jKLA4N4CoPOiVyTxekGicldZOgMNwmshcGg3ZN7PGupeoY62EQShaLXeFMf6xlfanHlT6
Sgx9t21FaLMk6RxgWxvWiTO9TVrXHqElR1TpDw2ghkUTuteQiX44SBmG619/Fh/g4R+qFFzl6B74
/NGv/Ggwl32N/NHis2g0BemondWpgxYVuFeQjmv0/SEGNlywLTKLb9TeYFsvDWkfvLa0D/PgPzE3
3EtEySqnn8N6xowX0v2enck9JLG5Nket23V0x7Yo6XdT0sdHmF5OMM5mA2o4dc51x7v969f187iK
IHPBvZRRFZ7nH20ykM4afa4bZx33VsnxZv6MgBhDh0cHLAYyoo8+EZU6YwkZKf03Yoaf1zfDWpsz
AC3Hq1Xnehj8j/UtMNXm0wzYXOWclnK5GTKAB0ljBcZUH6/3999U63/7hCBrfU4Erk4P5/snDBtE
vSrnCYcccK1WJvUZsTLZVTYCTQr8/e+S9P72CSEGw6zi9+lffP+EWekJq5cU7sAJdp7AvFCMlloI
QsebsbFwrKEN/vUnyiPwoN8vVQbBaFPca98I7+QPT1olttkXoXDWuWPG+DYYSVzHP6rJvG2Xjs4Z
Srq8xsvN7nyDSnQE40LSgVdHzzpGPgYa3hcuNsIaHOXDU8/nAzwcEJ46hH7SXDgRO2nWHO25/mzU
9ICkbtbHrBc2yvuyJCmifu5N65Qje7tkpl7twyJgxmDQaGyI0JD2tbAe/bOHtLBoozHYjgRNrWTD
N3ST0ahWQhM1BfhfaZRfaURk6xBQW+C5CbQ35K5L1KLtItcnBIJMX0SG4Mbk6lyYvXVbDtTMFcTY
lVM0K1Nr7iGemZSbgx6QmzYgIh524H4M2u/cPuqh4obpyou4/lGFuLrL2sRHCFjBrRjG0ENBV+7s
WlPyD080olK0kq5pHt2oLGJkhOXXTYv2wa3bNzymnPfNmHqKUeLGbtDq6NZXMG0GuBcsX83oa9t0
W3bmTWdUx9q0h00edzk2Et8+qdFHLKCQh/Pm3UxTzd0FrNPiOpc/fCh9xtQaYegbLresDFDpLMJV
XA0tonQM2C7wt3WPYyqLUofmbHH0Jmh1qUvvrAMVogTKoJKEomVf4y+sGRKGstLXXnxrDowhNNHD
2EMiv+xaeTHFEDRZfcD/o4IP3U/VJa+aibuy7mS4Qr2NsQbeEEiLoz65F61TFjdPPd0nEfAK5LBs
JqrQVriEQmgJprEac/1Bt6MXRQdkhWHuhqiVL5X45jJ/PhpZ4yznomkWZINGjcAOZ2GxSCL31mvN
cp1eCWkTZ0RKBePBLq9wNFDaW79LN3PKA/YlbKAGNMnGLgFDzk62ZS5+dNpQX2sdXqIY6+ZSuH5y
9qzTNLfOls79ZRgsdWpylkeHaw8x86obMPYRZsRRMvONtRyFto6TXK5FaMF9tunWjSREo058CWnO
75DRPgDANnZhwefTmJs8c5pFh/L2oIbHASBlkGX1GORuoh/b0HtShCgfGPSGTMaxNLQNc+qimeL7
UkmxMZPysx5nF6ObwofsAWVrJ5dOKO3N3GCF8Ghjmk3HYJMm9aHR0Lh7cXmbEH66zMuyuMD7gIOi
Jbm1K2fYjklsy8CNYivQGYCMFVKrKi+Kky3bY+KT3cG0wtkDt5CLPhV7Oxbv/E140gzJZuEta5op
ZKDn/obsG8TaSCDAACFvK+pqOPViDnIxPiYTDo2x9N6HwXTviAzaaIN+mJpJbmPQlgxuDwXujo8L
yetJiWrS0OB85/frSszaBoQc3U3EIMuwdR8Ge3a2faURgOAolAwJdOGow0ORoxbkuMIBLLOoY4uR
VnQeHzKe6GxZzTbGRcfDcChXplatpmu0QlXotxXVRuDaWX5Kim5PT0F/Ahv/yZ176mYAHYGYItCR
LckwfhEbj7Gzqa8S7lJVzkILuT9UhYX7OeHpRT5rq77pxarpo0utj86KILy7XFFoexpCF96xlySZ
KMSKuF7jEQo8MwablGvHjJHIpslWLnTBbTzTQS5tY5d0yDbDJDI20ZxtzcHVFq1BNo2WLxM9v+P4
uYKnVx7KsU8Wsc+8CehWv1IJKTrC2oWpYQVRoVdrI/e5PpIJHcBUkFqS0vqJiMDIjOFlxAK/B/x4
DcRN9JXIZpKLLetUXX11pFHT88b3jTZmUzNeWoFYfUGl1iwRuCLXG5thMUTOHeMX9CIF87RCsWeb
DSBCFPu1Ti7VhOxaKib4Vo9q07TQwpquHUhG/i8JB2eDLCNcMgVBwLNJFLufBQiLHghL9JaT1d3X
HX8bKSbInqUt0UYX+Agg+yUlZM8KDkGCG75PKbutiRWU2OCRJsO6iVKxId2HxLNsuiimMp3TjAem
exOvZ8kZyLo0RCLcqio729mLkZrmbp6KTTXZBScZn+NMNYI2sqYGw+Gw1teGAjeDiRANcq2+hjXD
X8AfaZBPND/uS7JNn7AMNSvfw4hXoLePw/vKarW3KxeVuQjmqpHcrrrleGsnT7rBoDJsIMNKgLFu
567oy8Ja1MdVjN+cvxZ8/nZ0z0mMAyosLei/zdeZucSqwaO5Spv0ODJ7Z/ILtI54yjfuTPpTHqpl
ntX6mqwstZTKcnEBTeW1SUIU+JzDOmtbniNpjsJAeRnzOa292Xh08u61yzA+thdlzk1glZq7jJt+
Y/fgYLJ2LI7dHB/H2r5l5uUxrmdzV165ohbV2auiz4Wpl2tzklEA26tYxsOnyhLNtiVPajHr5M7M
/YtXjGtZ8Ioyo+GEy6r80H+qghtR7WXeQo0pPhVSkgyr/2o2NkKCgiXtuNPG16N1lvlrFCjRGlcS
0Qsaw18Nj14Kb+RkuaV/kCkpHte931O8gWpiEJ/W6Eq7EJX+nBt3muyBdIDiC7xQt4OwKnM6C3TN
Hhxu5GsVUyDliCg5KMFA9uwt0LN5CT313srye2u22kNiAB7sEKwsknSeuL+z4VYFytb5W/4ukUud
G9d5UU72WWHF+8Jt5clH5PXYyW6Bo5iRc+o/p0llbJz5yuksWtAwyihuW9YxOjKdBV5z22AgEjgD
CoxShS120C+V3YvXquxecDeEt3SXhjMZdETae+sI2/Wtip09sxErGKscNCtkAvS0WDsHjNyEZIwb
z5/toOC8T9sA26QfF8OF9hgTW2iTbGraeIyb9ojsogiIfA5yIh02zoiuxRs7TALz0N+0hesf0qle
t5oNQw8VOC2Mpl1YL6xpe9e1UOkq07mXFlzWuBLqIttbv/9s5HO4ByF5HmK4t0XtvN1OUsWfyuTS
1jSqmE3bB12lX0fbf2nwSUDWHHGW1vSUhi1j4fSIpXOHExZJYymRywxNtlCo1RZ0YGYgY462gTt2
cXRpH/uofva8fQvNJGDN9pimQbtPYEUXKJDEoWuGY8epGGQamyT5Y3dpiMG/ci5lOB5N6HBBVNrp
J3Ikh9ZaebLV1wVBbousaVJS9wxCyFQV9LSj4Bjs2cfMrd1grrBDyCDtmF2EKw+xsCbCf+AXlvAu
/ZtuwjyeYO87qCTDD8axD8QxchvCtMEis/UDz7lLkctXnjPh56LgLJt6yx5qLnDwB4N8GAYR3Q9o
Dz72c2ymcJJD7cR8fOPXA5c75ZQ3uHfMSh9cLjs6tN0SdgY1AnEwrkA4QXN1gwdmXJW6t8B67wbE
fyU0SXNadqFa4P1QRXLSRPoqCopRlnPC+UBHzNQXR8j4Hh3swG248/Wz5F7ieLhb2C8MCVQT9uqq
7LzsmLO80B6iV5sc4ymT7XRw7JJN2w9JVypdZ5Wn5Qv6QMxHkc/UMozJYJqEu+jDcDslXX3uzLHd
Zl312SryB27393NZyqDNuAm1GdsXpsVH1dXbiNElCZsl22gm7vl/tRw7a1E6g7HIE4uQJ3PwgrSR
6CaE2Hfq+VpypyVVXiXDh3AeQOxOWAr72Hqvav/JkoR3GF22iqEiXYqBpnfGyLs2w/QQcbnmy7rJ
y41RFAdG8yd4KZ9Ll7XWiwaVGZaIwBJo77K5uI4ZOrCi100zFrw1VvVayPh9mm0XGcWo1pnhL30h
MU+bNmWZePDz7pAPLNVc0kuR1KjUHAfLMHam7Y87Bli5162Motu5NbT2bsABEM3Pdgp1Ad8pA4oh
ejGqe9lF5abOMREJ4baBQOG+niPGBlpqYHwugeeQ1061BeWi7Y2eIDJsnHl8hnBec2kpGqpX0bJl
V+5+hjGYDTa479mpj5FU13SxV6fs4rMDoGI/DoJjUEVpa3fNt8hxLioc7FXP2Xsx1ZlDWf5+NcVu
VIfwLx8inRNJP+6Q4muLj885kb3aOXjxs2tJFxX89jDsuxBTcdnSx2zHnjC37iJCYhrHRt7++qz8
MwSCtoNNBwQ1h2eRBvEDDsMZU05wsX3t6iTEQIkXp0WUaKXdygsl5mA/emEW4QcEcBWxV9JOrn8z
DcXc8tNxHYEy3QjqTXIUfnKSdIUZVYzC9TXHa4oaK54O84zvVdpCrgTOYyIzGFuMlgNv9Ypakspu
XkKWV6OvdHIkDlOeoxKIC4H503wqTHJ2QhFH23QQ5qKNPxFbfHLGKLltc3ULw7INcF7F6yE9N23l
3elhEyShiJaakYrbMAnfDTdaW82sUBREySIh4K71pPlNoeCL8iJ9corpSS8HsASmkHdJnVQ7+ojR
hpp+p/f5cGd32pdc+EBMx+6lDsPsTpjDawk2fGzHZzPEnw7af14BlBBrS8+zdWOWc+AjddqSWOw/
Yt3MgocobhyIVzm3KCTLfl3qi7nPLM789qn1QOJnxIQtKq/edl3uBzKVHZ7+aFoyd4N1MGF+j+wQ
sWJIJCIO0mPcNe7Z9K44HQ1ZS1Vxc9MngPJSqkNlLWhHace8TGf4bA/0fZtDgb0T2li4kX7GW++k
30TH+k80dTZxAAVmRxVA/tZT3lXPEP3OHWfl22xWu9lPb3Vr7i5DGe98EbN1eMO9GZtq3UvOM6bW
nw1Sj3ZMjSPcL1m6zt0wWncTxI6xLuZN145WYHNvpzggGw5trHRoI4HMWpWzu9aQiDwVxXSWYbRq
i7EM6kKfVlfOKEs5Xoe19jJwRFhOuO6QezoPyI2p8Nruda6k2IFne1WaQazkqKyVrPBSmeCOA1ev
AXwkW2Hl4ca2hn5pN/Rf0wGLFQdIa0IMRq9F3Tpmoe3wh67yx4Qr9cFWrrE0P1dtlDxPiB9uYm36
MmCwoVtFD2KW2h6ncrWMbfO5HIf8aJhSrDH2NgeHA9LCninlWm4MWzaV8jAbjtoRmRj/tacmps2R
KZK3anZuSptrwAnZTiV+xtnqOk4H0GJIa7A3MD08xHJzIHrmLlo3lmd7ujXkqS1HuRmR7q79XlPb
NCrKpePRBa8rER1LZR6hzxs3jWcwPR20J6Od6j3OdHPplkwhfr35/Nx6xa2H0BKRj+5er/7ve4OV
a5UcymMAKePGbCdQJnNdBm7bU/iFGwcvsqVPC1G+/fpp/8aaBDsPEcFH5xXFy1U68R9d18gyO6iQ
/rxOPT1cJkDHQFe+2WImqJKUbh1BnpLt2piNm7TiePjrp/+JAeWzyyLyNLm1AZ340Ufi6VRcSU6/
tdIZ2Mmi/5rRc1/2sipRLqqHXz/bh87j+16oc3WA2AIvEnvoj5SfWu/SzslNRBPaxPYoRm9dU3lh
Kz63WlUHQjKwasWdA9L2YKjwufeRIKI0I3LEruvV3EI5BvZdL5h7povagEdQkfDUa3oU+NGoLwtl
TRt74P7dkz8l7EzugQVv5ikeV47F/JT2C3Y3POHrKYkOGQJ0UBTzrUXl4iDQ5+hRE547DUB8hl0+
t1QFWmPTv3DehoJxVtqzrnl/Eha3fP31+/OXMeqHN4i7zpUvCGYNLMF1lf7HasgxaEaQKUHUTKF+
8CZ3WVYQ8idHy89jYCQ+3I3EgYIstDemZ9APUF8t5eDVC0ItHZbqEEjlTUsSSD9GfDdN8R5GCYkk
BdKGYUgIk22Lq54rKOrwrs8wfFvK/Ap27lusEqZ8NP2gR83GkZPuQ2v00wP+CbjVHlbAwbZP5mRb
r11fQXipRx4+RdheYyAowU8sUHR96qp0eO5ObkKqZ+zb1S5kEhp0mntom/kJfX16ma6Oc9Q19N7J
ajkqBr2BtLj4cOnh0Xbr5tmUeDwIz86XCjv4drI8uW+tt5kIaTJyM+PFsplutcYwnKKxc6jSS8S5
Y3WRk5+dyWul1dI0yZ6hY6BwwAGTYE8bRmPY2X1xp+qoDerMija5tHC55027GUnYWNgts1uXmBo8
3GTBS6+5zFVvLI2x+2TnyF6Lsri3nGk4YwcPFw28y41Hx3B2YxrH5sFuuEfL3M2R78wM/gtqZI56
R9OM6oUBmZab5BJKzItRWHLnQ69YCdT6mOuDRLOjtRk77d5KyAGi+78hPpzPcsj2GGjtS1obe01M
1W5ksJ26YbkXsu6YkNtMA7zp4tYTykbQfTs1hLiOstAM+rYQJMmiV6mERYCCxWXk8cGlXtbtnNj1
VllQMnbZ0u/XAr+v3sLU9xZ5qcs9hgnjmEQlMvs8fhrpwx9irQ/3igRpzqLNPUtZPXG8or9QiC8l
ScYH4rJpVAuC8ebsAlnlJuprb8sNslhImxQD38QKNOZE+VWVu0RDGCjHrh5m0R6o3qu+T4+uN7z4
7La4dOw+qNSIZFT09nZqeu+o2WCVBvtcOgn4AvuQQZRZN4lOTPkE7lorJVKg0j5VWnYf5ZXAxz8a
6yaN7iWdX3uu/IXpxLeyUszBC/E1wa2wdCtU5OqgfDopPpl9K425TMHAcPObC/xn+SypVdgYgPzp
TL1+HHlZRC8mfR0B/KzVsRv7GuIdEUSMsWMruSFlDl9UhSIkj570jNxeNwyL36mKP3x2328yiCo9
CKYf1F/jR/ttaqcOrq+C5GYLaHqSm1GQ+NNmAKa09MwSOklhgaVpq2VRLGhizAwNWFOlmOieUAwZ
JWVrs5GQoCv7G60Ke1sQcD+H+C3Qd5gTTCbENxnYNgT5Uwb8hyyj3pu6wCmR7eaevXC0mMhsAFRk
pFfNqtLd6Szoq6P9PwI4iTAJ0MYLaQMsm/YSJc5NGhn6bqSL22YSNJ6X0q5uaiRP1m3l2zRB8zs0
Vgpgxeii0fRuUIpZO0sTp3F2mUdFDSYo+2Fy1R4l9x27P41zSSOp7L9BEJv3QqsfiCop4bBpd8Rc
x9uZMLiF2cp3+rBr1cT0L2Z0CrMNQmDoSCYgrn2B7SHFc9Xch6N560elecwt71nL2GGNdlA7aakj
JfZNjJmVPIb4VvfheblMIGOUpgEI0xbAkv3iTZLWCOkMS8cktInCFU1Rat5Lg/ilONJhFUnwRiOs
Pgj3+7zJi3WsweD89RL9G6wA0Dvwow4iRpS3P0pvkbsOegdGaF2k4E2KkFwPArYDDIC4zexom2eQ
RYaGf2fWp+9aidQpmQPaTHBEOF2Pz02Ehc+w6TdW8PIIdyYWJ+dVsX8s9Fjb2CPYjBQNmV88tvCn
JoJKB8vaynB8183MXkRhdO9FPH5trnHTItcbEntBltdn2bEkr1uzyB8BZkS/qYZM++frEz6ESYgd
UjzOgN4PAlK9HGmzFeaEoapm4+7JDJjLkFM47kDTjwVgDnBp7hA2K9HALivZSjxaimtL03FblIhn
pcWB3qH/0Extf0e8+M1g4w9qq4Lbnr/xjAY8VgVpxPDHcUuchaTqoz/Y1whhJqg9C7ObNpUWP/mq
upqnyZCMTByAHoMR2vD2fpB9tZsBDyxsAXKcSOttNmGxthi7hmVfnh2nWu+ERr5EeRXHVb2nuAdO
xY4BWrVyW3LzLDHurLxip8sQaLVvqp22JBW8TMQw04XIj65h1mfSGSX9Zc3dpUOF2cTEA6XlaAs9
p6vAk6Ij6pxq2kVtmqxsrIS+Md+ODYmNTC6pyMgSWUDVF+uuwL7qwksAVqa5DwQbHNvaRXTiqHqd
cUfLYVHcEEq/1U2xR30jUXFc893pTu9Kt7+tbDKR3L4sVj5rc0mPF9FNqjHiFuImr2LajzqRXKnH
maUENlXsizzcY3rEGIuIfZuiXW+MrNg3QOpgeOknIdOFr2p7EwF041xuMSix0p0UCd3CuH0bu/Fr
LPIc04t10sK234Z3XtljPTDjGsvBMdaj4iKApZ7HbFzKq0LEZgIQGDEqn7bhBXsD7X4jqkE1IuTx
idNdReU10alqOsp6Y1rQVvqcZpjv0kge5dW04CcVmUwYEToLHEtzRTQSJLNuupc2w/uIPMXaMAs1
ZuJM+5Q/TCJZFsiuQSDGn+LQQ7tOiG6aXIacKBTfVuy6s9+vqCT6+86Y9wQ1r9A3T4e+ZIAzDVl8
8qs3PgiL/sBkk/A37RDUsEprZh18jtZRivmaXcVcqXaH1ezIJ4d8x1BYe7NGDkiz2cJDuTYGf1zW
lkqOV6tSlgJ40NxsmYxOstMtQv8QGgWaVmf0p8OLNPGYan7DGThMdbLfAeQng/mUDWa7UzqSXj0R
OzN3TjHwhE0ZWk9VaDBtGnoq/sTkOvSSDYNq5G0eA5nGJazQ71GPKdjFS4aURL6jLqaoYQGEOLKB
XBqXyudt6WZofLab7HIFYqxT1WcGlPnSlz7OtBIxNi6HmlCDLikdCBkoAYsi/iZ1/eJ700tkz89K
ujs5KHPTFPNX6B8UvGZ03/pvykxOPdFPj7YY7l0IF3srh4lWtK25l9C3DCopjjXHCaljpwm47HIJ
NYC7EoeOX+/lP+td0CHQHuVwd93Lf1T05Lo96WbXyXU8mqSQF9ztS4e4gUbEhDrkdOeZJ/xGRXSV
s3xfXHD7QJzqcqLFlPWjxgbcVdZCZJwAh3J6QZ61oYBcNr6GpPoUSRc0rT4df/06/0aah8VeoFnH
nYVn5EdsdkugYdj6rcSo1psYyfFHOVjuogNCWfzmdvao4Zz3CFBYdST79D0oq9hVKcF8SNXoc2zw
mTzzGITPllyzak6ZCeBKQhRmBZ0fveod0xVtG4fOpu96/G+4QuqiXxYzihsUMbTm7wuneMs0f0ko
3rKayrcmd3UoC+GFlt0M/JGfRPPwaDOf9VrqXdhVb9Os1l3mYviDDYfWD/pVzTC2sBGmDmV0Y6bh
pUfutymLzEO4bBGFIQ2YCeZEHQt5T2V9z/QgI3OMDsaapY5UvauCZrin/tfXUTKzNQhtXmjyMzSs
36VR/c0aI0IC/rZ/NQpBk/7+xJpNsDaQDsp1WnTb2c9P4eQnawPkxUhGdtBO418f9v/5Mv3f6L26
/LWWun/+N19/qWrVJlHc//DlPx+qgv/99/V3/vdnvv+Nf56SL23VVd/6X/7U5r06vxXv3Y8/9N0j
8+z/+tcFb/3bd1+syj7p1e3w3qq7927I+49/Ba/j+pP/v9/8r/ePR3lQ9fuff3whBLi/PlqUVOUf
//rW7uuff6AL/I+r4vr4//rm9QX8+cfD0Gbv6qdfeH/r+j//sKx/IEzzcXNYOtgdz6avIN+v3zHt
fwBPx1MNdJ6mu+vQISqrto/5JfMfIEZs4VoGscgcWiiWumq4fkvY/yB6jBrJ8Vz7j/95zd99dv/+
LP+rHIpLlZR99+cfH0lF/94uXBNmEvsFkBiqLTBKP165NQOIwRXc6VvPHzYDl4arenefhw62GsQ5
/SqpuUwQd6bQKHzQU/1ogdQbKUutkB1+Jm74Hp9hfYNcdJd7j1Vyjq0ZHU2dTnv8mgntcmMy9zoj
6oWhZ5/NyWLiXzDZ8HuJWif+2np5gTKqQ8pT0VdajsjCsbUNJJUpfPVzy+wPes+lxRt8igdUb3ph
ECU7cmqKe/v245th1yzyYm5XddV8k75f3aJNI92hL7ZGlQBkykwwab7toblCSAWM7OQnpckoKBSY
IvTPpcx+ky3M4ORasH7//nrXQQY2bgOrkv7jLSAbOhNHD6PmooRu5EwcKoqsC8+taYZn4dXNymiB
r2qD/JzYUX42Rsd8jEf5mWnUsm+c/N7siZBvZRJfaq8rN2ZTeIc4pb3QlQYSmS7Li+NsgvviFwkW
sx6a6GS2pXiczCePLfKADKlcwZkXzwxTLuXcNrdkw/ec/hpFq7cxdx+/+/Fl4ZfdrurWneVNt8xd
IPdV0/W/mHnOyAUIaUn21+TRh6x+kk5B7ZwPKVqFKLm36qwAb+HDxbYJi1gPDtXpVNbPqIQylP/M
qXWSRIMO5uvOn0d96/fIsMypnJ6EimGs4HhfW2pwHqtixXknPsYARRhXumfH7rxzbHej4Ajs5IsE
iMRaH82lR+n70tNICCrQ9Tu/95OXpPH212knk6xkB30HgHvFh7upmO8Ua2mFnPpoC821HJ9tAZZN
CjPZf3xZhdNNO8gJZigqfEtMJcNzXTs1NOOvaoH50+hzZPIYvOdE9W5jmHck4FXVhkHjx4uds8I8
p062K73+EA1uzOeKX9JmTLIvR4t1nqJ5XBI3u5LREL+mVtts2dicFfPV+FXTB2Iu00QFttIydEOj
Lk4oZCR15CHBilwwZJWUoeW2m215tlo7vHAeXdYc4U7F4L/Wgi1fGMCNjdk2N2Y/291aB7awpGRr
g9J19f3HR8kIBN2Dfs0njrR3qbJHDrY7F3jFFle7exKacE94fe9NzwWCGdr24eOPWccVXDiVCgya
BlaMrbhvG5KE48g+XpOcmto6F0Uvjz2zUFFPND/hkq/IbdBOod6GTLsbq9oOXYRuXR3LWHjIKHz3
1GuxvaFjAYd8Sq07C1fkJKHlf3yl5dBJJg8obBwz36DrBSpTpshEbDtbzNjpX+0B+5nbFPEJ6/45
0vzX2UP9IcK8u5kG934kn+086q6xGBNaD8vpC9jI7qaiOmhrUZ+6ZjqmhAydBoOYbL/AFhi3gIsi
iTzYtQYiQWL766i34lA5+fMsC44xw7BlJl5jqBjvCyPy7xE27sa8/WrWfr9JjNZZ5u1s36iowYmQ
vTV40y4aQRaIAtT4CePyPV3XKzKzOdVN1d/hDPR2M8rOUr27c/diN36M7qbXlyk3GHwH/uPo+u1T
2gHntCuRHFppEluU+veSyvLebOtHoyYDvCXCoB6rE+3G6hTNAoJwki7da85y7WtEqiuowR3NwJ3w
JCHJdeVenGl2LxN5J1derY9wa9qasTvDo67ck0l63ApQKyT0fgrPddoa55g67PpFgrwILcZ4Albi
XgY6VlfZeonFhwdM2ywL0khz4bWDe8vjWGGuNaKH2uaNLm2il+dKH45TNX3y9Mi/jDnUirmkMau1
hnfhRuNf+spsYaVNc/Dvv4vy8UrphVfx8SPiimSYpGMdxrApCFcocf/JsnzQxqbZhbPJ0SJziwff
4KVaWbb++GauUCVXxK0uyS9M+bSz/NMc04v++K+//m66ZlbNQj/b/4+w82huHEm36C9CBLzZEiRB
L5Ly2iBKZeCBBBJImF//DmveYno2vRhFV013lUQSmZ+591zkJgOGuT+9lZ3LwvM+tcd4uqtba/ef
EzmARB5qnTltppE1b1U2LCr9MQpwWjEpza1Xp6iMfZ4tkHBLxjP51Ik7452Hz2ioot7BDUKoerFu
OC7xuPjvKYb4jeYl+o4ROEfIZJOG7cakEv39Moz1px/3zmHKXGszaGZkSe3eJ/5l9srNGNivWh8w
yvDbVyWPwSO31hbLh2z8W25nZ8Ld2fsRWmT0hxnlqLRM/E1zlLZvrVHfDfVQzMDIx4mZgmpZUrmd
QYozot6prlllfsGHSotarTi05RcRCedJL9+boCZdPsDYTBlaud1uoDNkPhfCFQVO0B00E+xQ8MPM
u20fGwgtmpVp5Ova5mAZvY3Sk42jJkaJaKiFu6H7DnUU/PPAoEcz9lriRagZtuz3ubGccCk54Zv5
MHIN6CPpx1l1i125ofnF4Ruvm5r5V68Fty4r9rETrMH99aPzxHG6fQDcB4DYDJb2rM7O1DkE+kKk
jcdzqpodcFryjqAUtEjzPO7L+WyYjCbzYDXh7ioaDcrHQ3CDxMTbdGkK/SfZxWhqgGJuLFVvUMYz
TBlPqgyOjxfx8UIAt71aqDGHodoBWT4OCIKyhdFjgyJ0Y/afQ8CPN304C/o/FJMWoxh8WlQOYZZV
G69t4IcAAddMFtBxOHBwlXi8y8LYdsQpxsRXGNDptDRCErrpcztip4FEHtk1loDemo7WSEYWmk3P
SvYC1/3wSFwP7PMy2U+xJvZykhu9Ld7cxECq25zhnvE+TKc+XR5io/3D0fnYyhvteIoHnXtjOmpz
+YaO4qJIS9fAtA+zG2ZS0Y8ilZyHdUB6lEQu513NzEKVkMJpWS0gV1wQST6jqCGmn4/3io9LVWdY
9BBxC0AfBMYx4LxlAKMzTqvRZPdebWeytyQoO9S/EUkHWybBG/YmEdnUNz2Rmx6xkpgTBLqB/5Xy
t+l8tnQciCumbFuAUrDT3bA1yk2qs+rx2U5lFxnwmXxszGF7cKsDpQnWExT6KSWtI1FPJrLPUiTk
q6E5V/697fapOW6ZZLQ/UK+ilvTPLh5XP5ghzYjvCvE+7KAmfPydAV6+wfJ2xdyucdjuLIHnMFvz
AfvTl/Ir8+P9LKHoNKwIh2ATr/FM4kLVfrajtfZr7HgmbBdyJnQhQKoBV+KnSk3ypjXtylT9LU/k
+fGnZC9YdyMV43AWdyOh4uGTU3qPUy+5DZKlauBcEKXt+qTeSqKoG6YFQ6GFDEbXRW5u40R7VuJX
K31E5N22bUF9sJro4Lw+Ps+ZnM91379J3Toyg76WZn7gO18jAKPG3SR9dXiklHRcozFyRdW40eP3
yQQ5F34DKt3cV24PCks/p0F3yIdq6/BADwBdbL1CDjg/2SXj2KlnhOOvpO6fssnmzXs0KucKlo1l
p+e4mw6xk27qpsCKiiyOt/LxHkvnoouK5R8OYhx5hjw93uQ4K/eqElyAMjTH9GSV/Y4ogCdE13+/
uRF+96Smg1iQ44nq7XEWVsF8aWgs5EeKasyiUvV9SXBkdSuqYTeY+uc8GitzW+NAR89yGRms+sZm
ngeE7j8f51l55Ha72SPIqiXYK7M6OWQGI5sNeV9XWuG8ULSFvc2wdy6uBmnfurtssTluR9O6OgBc
wE19WA5Lkik/LoAJp48uSPCqFwQmzxROzs0Ad2Di6l3aZg1P+gzhaF129YfCyP34n4OgTzb2VUsN
Nj9C+8lFG4319AlF8FKLOpSl+xq3zaYy9J3PvKrPhicOCSb+ZtSlPQ8zD04iDxMjTmPutqannhwO
zKT+YXkJr797nxw/W9dWfEnR644qPg+59tIgNxarQmSn2hoRz4Ea0OJ9icytm5ODwK4LWusMJPIu
PH9Ngg6aZHMjUL5wzy1vpJjtCU05WiYm08UCPeZ8Oso9V8CozB7FEVYCRGMryhqy+2r9PS+0ZFVi
rV8GlpsIrznmySad59fAekXhfYtjdSzRBK08XszR6yMPm/0Kc94Oc97FZ9/v9ASYNy6RieTHTsXA
Enb6RBsbuYDva1gLmQ0eQGgHT/rPkpXZWHurOvmy5C1Ogvc+daChpk9u3Z671oUo3hxSF0p+UB9j
E6FxWiWflVa/6pq2ziQRbXqnIhwD/Nf2j8ZIPmxln4thwRFa6GiMmJnZ9otmErlAxjYRLbvE281O
gWFghkW2+N7rI72iJtclRbm66hLPg6OAXd8zb6rJ1m1KdAJF1G9q/VNcjr8CV305Q7ZRs4JUQFkn
TZ5CbfnK8i2r013C+oKXv7j9Ntvg1Orut1snEAhi8ZPO6KRhMyMdMJIV0g3YdnjUlmONpxiiBLfL
zSxksSqIFgHI4X6PU/wsp8tkixve7Rd7kNe4M+7DuMuk+5L46WvA+L8QxbbuoFIqXaE8hIYyteKO
RNOocJ3k3nJK5vq3qM2vZsEvZbwhnrFXquu++iEhFxSURaMi1x7fLM/HMgXhXyu8l971t0uab4tM
7Gizow4cgeHou7mxfjRe8gOV6qmemgj2xwqhRrTU2iFfcCNUZlhp1lF57YfOh3BVwL4bzUvads9T
Fny6hHmtWg201y+MFMdOgOBCKSa44Tra7MZ6K8gz7uzgzt7wojVIef27NZfnPsBHkSLzRugwdPEf
vajRuHC5NvnVKUkrGMUh4zxsKM9k4JzyYKBIMQ6T/uLo8pYb83c9VU8kyhOQk55Hb9mbsPl5OrNF
f6XGXdssKgKj/2VltFKV8RYIqDta/0ixuUhhvksysHqKB0avk8F73TifDVA1r96b+fSe5eKj9dWd
zwzADfFpaNTjOFzapvy1TOJiE0sRPnzILg8+uVwrBfiQALfpiTZiB94VNcnRjL+M2f0aAgT5S/Nr
lBCLVLyA/8PN1+IdwcKyW0aks5gIhP3kLwyKp1b7xQCVydKv3irNcCgMAGi+tu5K/WfTDYBze9Kf
xibATC2j0iJ53oNjI9JTH3OYGSAuEiuicJyMQzGTGLF05MLnAUHQNbtwrIbZzGpv1NdJYX1nXnnI
FkGoSceHVXnbpMdWNgzFsST/aTFtBrdD8yQqm5OWBiwSQEGsR2Q0gONQwJxcDT65KUvPvo2SYKVr
bJDtHUx4Hv/gfckDqDE5bTsmCrR360Wfvivd3aJAWPUNeJXC/5wta+2gyMKNcwB28iPQ5LXBTuaw
v2sptzpMztLYBDrKZTUcG059ZUD1FH2U59MaXvZrYhsnNbXvbqJuWh3NpXU1qp6798tLgrCPS2rp
c9WqeudWBEkMjalx4BBt4J/bxGdcbbT+mvHfbtACRfyMACTB0bnobMmEXk4bxsvo77IaRxK/hWmY
gyBnNsHZuXUTDKWNy4qBPKVwnNyfReDj3MlxyBUUJpC4Ik1jfo7VJa7YVs2Ty4OWqmw1J3gC+aaj
BdCLKbxbV0ew8a9LN92mCRlPVQxfU/1sKyfCVfSERm6HHD9b4TAghXT4uRTLsUmbPSOOW+/Vt4nm
He4naFVlvCpDfvsVD0Jck9DZ1KvOG9CbZdwyd3MWB1JKLovDOOasREOSCW9Wa2Pi1PI/0gnY6xb1
V1xwpdDt2+0Y2iWDH84K0t1C1mo3s2p3fBKPTp3ch0w9GQ9dsOyOaWJukyF7aKipCPR9ZeLPHd7U
4Kyh9J5AaEai8tjS1xDj0m2K7r0xX5HcH/oiRmTvbIzyW+MSQjJ6RhxShCitzgEdT4wOsacsXpma
TlBJtret1y6pNnJM95iPSWZZW0W2CXLuosLbVKmKZgp6cF1siafnktSjyeT4YXr6MZDpofW0Vbo8
GjKuI0+Y065oBsq6qt4PC8TRgJA9zvZNPdpPimHMSi3GJ03ssz9U6tQHvIUtu95Rg2U9e3cFM9Vw
JP0IRhWsvfECUGOS0XgqpiElQcR5xX27kgo3laou+N1ADQmTq+bOZI1r9kGgTp6MmBwu331ONDQb
vcMmtY/SKoACWUaT1XIF/bG596v5l9/TYbTLgUe3x5JXX3TD3kzApoN63Ak9Q1jn3mzE2w2ms5wC
cIm1PwTBb4E7nqk79e5Ho/lvk0F8SRUf2kb+Hg2oJwpebsAyskq4x9xD3XnQN/N4iySHvIVH96Vr
p9xvInso9hOey8bMX7x0xEfvIO49awQ4Wal1EiL7qbnNngX3ht0UUp4sdLGpgG5LngJqU1RVB4F3
IS71yMmybRaXb+Ims+9RIPj47XXqkCKQ6eGxOIHY9R5BSBw0n3Yid7jM4brg7dGX82zH+xGPl2mK
DQLmTmM4D+wmygP3/oC21C4OE4DTDWCaBMYOTON+sEil7P90RnzH6oLP00eEXPBrsSc3ZWM5xlV7
RMCpRmAKZL3G3CFEKhYhi4qQEu0mHb9N6/8pxNl93EYxNlwRxVJ/Y/G8C4R/1InrykcCk+P0yUZq
VVh3MbiYeeffJFoBjlPHbiG9yGy2dsoC2kBh52rHuDS3qumvjle8NnNzYiJ59f2eBokHTk9P5Pis
W1NEtEIfvfqJOGWfTjG+DmyeeGXVkDPM8YkGK76VRM5qI4pZsOGRJrrYkJxEeZZGB7kqZoTBqW2I
bFM15rtmVqFdUEAH4pSWvtoZS/OtHu2k8teT3W1h0WzjfFyz8plPqYtWLUfhtsaujjCnV2GiG/W6
iJfQruLPOJ62ncQolvnaahzEk6VIQuSRKa2vwSwfROKt63o2M483x4YakOhRwlk2O78kEuw0mZ+G
Nj4uDQF+9sTZ7/7hXeRFxqqilnJfd/X36Pzwpk9BmkHn2b98rT/KHr+3GldMhbeVPX+oMX+W+F+9
1oGGXNoENTGyTzRcdozM0HrOaGtJu3pvcHonA23yFDCwQGkQuBM6uCXE7LItrOpFs71D25Pmhwu3
zax4zYdsY+DGMIbnIMXYLiznLOqBPCSMXqgEx8S6jvypHsNlnlRsNUy9AYv9jfQKq9a8DuDTmvIl
dn/UJqqOQ9viw0rsHXb+JBwd9ebkGFIJwwTSg9JyV89q1VQp2gR7txRZNOeaQWIjBjNDHnJnubl6
v+7SYIfy9QC88NiX43kp4w3zwq9WgUuUVv0n1oOZmFB1tJcAOuTytkx5GaaMGrmiD2CZRJgQMN0E
h0E9SmmQk+SsHGaUdZQi4YzJXpqnAt6ORo0bo0xPGZ4+rAicD899LxFVOgefZ6hpyAWbU0hEyS4L
UPHFxB94RoRi4qA75c3G4LcSdbFVVo5/Jcdx6WyNOt4AU2r2hVw7nY+htAkuWYowutsCeN8EfcnS
eTKvBdMAz5AX47G3HpGKGRLv+PdE7EgBnPRCmED1KNu8YAZtP61had0XPz0yxgaC9bulVbbz9BOj
QzjH8YaBK02+3FfE2SIlJoRQ5TuT0POVE42tjAbzhEaJyNTgJenJvLHFj3qMT06qXViORGr+tveS
RoJkSuRp2nLvbOBIQlxwNMJj+j3gPENYtvFQKpWaucERdTWY9tjKf3XgDSBM2sEfDy2FjgWeUYGk
V+i/c2mdMkUWmpfDx9X4UQmL7BZYIconMUT7YSt6PxuVFfjRU6eCr6xa+VO5N3pjV5faRSMqyfJY
XpL55K/0oIWe+SQXfz92/BVtDoXUfy4YBxIAyasL2UqiulRNF6b6HNV6ss9nfiBUz1neRK5/tPU9
SblIBs1tykTAYaApOlCEiNpNyEDZkcYiTDiA0AZvQRjuFoHma+iSlU9eRNkHV41Hy4BAwaQprLHY
z+5woNvd2bIKh1G75gR5NzXLM0ecTa9BHavxQW02mr6sffE8jyiKbEQHJoS94a53G5AOCPt/AiXb
yEFbI3HF7yhPXv9VzocHbKpn7dYs58pwNt7PovnlDrQeepiONxp4CBMMeDE/CGPv+/vKT3Z6/akZ
L3r+qhc/FD+69ys2g+sSpMSH6dTxkL+ArgcGGGSjivy9280HjuJF7xk1eqgr2ElBfde9H+PioQBG
2w8DjU03o7hmNacgUxD0Yc1LnvPU2IxTvqEJdLOjjN+qfH7Axc6Kess0iPMTCzvaHe5rgjllzihp
OKBF12CK0CWtepD8FriU1PtgXXk04Tkimdq4aG3M3rwm9VevvdvtPoiPuW1fOrUAKfo9EqG1cmpc
1mTMkrQJgpX9258sB0Buy4+HKts5Tn4MEMra27rLQOvLUfF6EdqFaS5ejoPZ9x9lNeEkZ24PJIsJ
0vBYVR98j7xHtN2cIuWCvUd772zrRC9GBYAZctS1b18s5EKcGL0N3Xs9M6yKNTTWzoUUbBbuYGfZ
KObIX7IFK6rrbkcCHX29eCpK7ZaW+d7H4+hVTP8qkM9N2Jv9HWPODFVVAxOL752R3WxQu8ywU/HB
m1LRZqH7HWDDu8mMsyeZmWczXGr6g5ls1YOcPeI83s2SsLO51QEtjxqf7cK6NtYGu7pxSpPUOFky
2LGIxsE0mPENrV18g01LIMtwc3OcRtUignUtgu7UUTNQmHYJasZ+9p6qYervGnCwQWS7AeUOZSrj
zIY1y2nqivRo+nmIQ5HSyxjdc8FiZa/QJT6UnM6zbqTo1qBa0GJplwDO4MljU8JaZKYMtOo9XI34
N9bKE6PO90BLwMhlhQ3sLDUizZN/WFvOR82YZ3r1ZD7+/WVn6aDOKymo+vh//35pA+crG5x3tzO6
Wz461dXT3hLVfrPFc44E8K1bpB5Pf79k6JRDq/BT6Fadc3wwY4IyMd5LoxBrhw7/aShOPN+E+maZ
cQpIKIrAYLK3n5M4DXMZ63ejBbCSE+e28dWs30Xn3ut5bmE01lwJrTl/yQURxbLw2XBE7aCJWpIz
wjksuY1vb23hPoALXXkJ+th5JuTimOCB+/TU64QPYa95eOkdetyOMFqOKYPF+hT39PJSPhFKIkJt
yrrvoPhlO9rIPBHMWbv4LkEHVXL4+081Y90oMSuqKY9dAMJrdtyaOPnI615EH7j4pW0Z9qMaN63u
m69CHAdzcF78ZGCG1dUwA5YARPmUfWjJv1GS/2Jl/1dkgYXL8HXHAi/pmP/UQMGxSr1SkVuuxcMU
wozkznWC8s3Le22LhZRTQk5/EhHr3wyFatEV4LTc5LREXtdETeywYDTLK9nXFEVFXG3yXhrMblPz
BfV+8G/wtH9Kth6am4DQMoezn9SkR4zeP7/dQlt6K9HHv0GUmHpQ/SejWC5ar1MfzAnYxbm+OmMW
XzBasNp2O/FUWKzGy3iJjxDs6dZnUXDOb2dIh7cahhqhOnb7q2sU/4JfxkfECTh6vCpesXPepHUe
PP39Ahbod2W8/pfS6f9VRf+tIvprDP7nG4AfxNRdMr7w7PIT/vMnQnTvZw1OhZCu3T9J5AAkWPJt
No12mQy2CVajUf97DbNWV2QHzSH/lzz21+IRkwlh07nzxoaNPU9Xiwi5f7N9/NNU/PcVt000kegw
ST7D2/XP7w+2rKM0lNxhwZvN7Pfh/Ld4ta0crMuqWJh/ZAZzc8/W/FOqXhYd+EvJq3f5+yVR8b8p
3f8pdOc74qXSLdt2DFjTjvG/pDlCWfwBdCRmUmmMm8EA5zXUDQYuk4CBWuxY7A0vecEnQzcPjauZ
+yTVi3WVlAVFyyj2tQ3boYRiW0xnh+VuNzDEcIJWf3PalklEPnr/omZ9+BJ5nf77fXYeHYnFd29a
Hiaa/xWXklkiKftZyI2pU70zoA7TxVhO+GVWkKlYURtGCQaWMOMHLczemZa/7CWRa2ib1mapm/tm
srZ9mrSrTD44W0bMOkR2B0i0hzQePKYr1dUBIr2uSYsmCTd0sMug3ezqXYK2JG+53DDxLGHhLJfF
Nn42aQAJzWjeZR33oaoMEEhIAkAGSJNxXClicVjc+kbWXPzMSQxMw2zW7tCzUczluZ0GApF79DzE
1MAtzXI2eaWNiS8g0thRnwqCvgVMiEofZPY0t78ykXyVCayhwu0eBglcNgslMbs97leo4ncT87hL
rmvugpU34p4kidH66KpxCu16gKXTaFFvtUBTBxSyne/sTeqnamb0HuRaFnbDfFI9LuDe+S0re1dk
QxlaA4QlJ+dq7RWYa4WoCWDz79gInjOCoQ7Mn++eJb40pL/CB2rAJ/CZVGITov6I8MPf5mr6bRod
ynfNdnG302ab6WM+j/+PSBZTf5of7hfGMj+rev4cycwtU+cN3nASTSBgWhvysQZWBgOy+gDTwCBr
id9K7d4stfuuMERPD7S/LxG5dXobGmMR0IcxmIgbVR/oQddtw2iiUQV5SjVta8sPvtIU9F5mBa+T
HVpyGPZJMSMcHs+mad/s8hDUw7lyRi90jfmzD1iYxfQfynYwL3omonZg8lycDJbqOaw18ay68rch
VIkvU4iQNAB6th5hsdZtYkiAtLhkEpBT+5rQb/WK9W9fOyfWGMapGdsXkjlJ0KqAvHa5TiQ43oZ0
GY+FQs/AjIKoGwKDTXq+qiALXY8djLDYLmFEkHOUGITI0hbG9KvjmHxxfffg6oZXvs0CEbpFbvkg
dfR4E4IS+ezXHl0FvtLVBOaPVJkj/IwTUVzZphW4cyTSanCXtCVFE0TkSTV0t+TqkUG0m7WZlNdg
14m43BeN+UYx80f4wgzZMXWr2sr05z6btpBvXropzSPxCB8tkk+FaMKIcli1WzN5kI+HfpU+ZBJw
IbaDzjbB9eTrTIuF1OYBrzKPTRP/xgzxas3uvK6nOMraa2tAFR86t3xzx7XlVMOPJA+umejXYJWN
0NfiH574wMy9t6riRPTl3pPpa5EQJWVgG1gx0SMyy712Msn3UmcFCZivunRMmfHVGuQr2VeEpQY5
FJV/dzq3YDFXLLtbPdU+/S1f4Gj5F5u1QSyzS5nH2tpeiI4xS7AgYmy8o58h1IZLJna1Sv1n4eQs
w1r7RLXuhxB6frDk1TbCwFLSd8UOY/FdGRPr8ZSYMJlgeXKrl9RwbppfnQa77C6kpOMUCfRL6mmA
l/rGgZOgX/GDfJp12kd6PkSu4fy0YeTukFi9dzolL7onsthwXDboCoFr36sEqBCJaeGC1epYoEn0
avlbCg/KhTv/AbOX8bFazLDV7R/Ccj+lxfA2SNzdYlBTOUNrElC8nDXZOlfbbm6aXYIpaxhksonx
c6pARJyPMCAyEnq4GBf+hYMsuFsCf8GPwagcRmELIV1uu1Ql51TCaTPSwNoqn5gOvafCkLa+KgAT
Mare9gOuoaoq1r1R1WxGjPHSIdsEoYeUDLfkypKAYCwrTa9W2l2FTvqGMc3oiQq8htrE9NF8RJAg
eoUUXQmiydOXOFD6CTdasfK0GvpUHDiruBUUlG9e4gCqQ76JUtUryKhfIXFLsMJ2zbaZTcHnX55A
9xWHhIbP0Y35ucXKuVh7xKLByeHRuQLNPA8Qi46T2SuUMXYR6qX2ZVaJdyyV+6z5hfmkPY8sTLeN
YsffeuBlpdLzKNc7Eukompjk07wLHdXQA1nYU1lNXnXRLKlHQ2WaHPHqlSHSJpleuyblMsNni4Br
9K91LkOQoAWG5Qygig+Pox7b81yTf54j89H7JThJ45ZYJidJ6v0RtVcippqcPcMx5huNjMySo75D
jqBakCv2ZKq1Myb9kU56m+GV3cW6fpEPr1HMW9Ci8ptxt0V1NuCQhlWYWEx6AD+ge3ywlEBqeIEr
z3lByx706QvGAsb8WnNq4DoJ3V+uLt136qLQcnAhLu1U3FVfhVgHM4w+cYD4orqknf/dW3bD8cqJ
bfJEoQm6ZEJAY8eYFSpzemmQPG6ZrKY7ewYCbtlJewk0b03M17SHya8xCIpfZFXUdx1BUA4LYW0w
NwitxU5XjtY5ZytPUBnV/WXqhnTv1MFWdniccnKwKHhRfhA10hHKcSAKy+ZmSbzLgl5ti6jJOGSo
reHotzJUo9kfcpCGAaOuiBjMHa9+evr7JQ3QhSO5uFQGR47BPmYjQYJeAEZlUEvSz6XHRc31O0Rx
QxaUN6Ca9JbiI57Fd6wKRvc9coRY5chqYaeRE4IHLbbqjSFBOZRzGl8031XbgVtkJSfYV///5ckH
35ULtYfIwESoK9lmVxL5l0s/WDEk8jJ1EcLod4QAYrzzUpfVwRychF9nO2gLH91DRR6zC4cih1Tf
KNm+4D8/CLyj6GoyRiS5GI7Dwh2P4fQoijg+W8wSxgGf41L01VqVkB4WynPIV8l4rM3FRnvhsJjz
FmeXxdVzkeWf+Af7qM9eF4EUyK1xf+KR3SCRQ9Nl9PBgyUvfWo3+JqSbHxVd6sEt2OARuU5omhUY
BwVd9LUX9t3D0cHo1HE2lWYbx8wMfuaDM5wYOq9pQLmZ4VPBu6Fbtdx0q8qkeUKzfmaeP6yyJqaQ
9IS/0SvJmDtIucLGDodmKibMdohmYGZzxbbyKFCrMpXpirNpiLsJXf8myVt2zLK8BgViP9+N31B3
mrCyS2efQgcyOzO55in7EbtK5TGlh2JZui6CYd+k1hI50yAwFCM/MyeciZbosnU8s/nBz5mzk0aY
VWcag5LFqZi3sK9LHIB/WXz1CBYgmYxBvyTcb+/D675VdGcjnOxVI40ab2h5NL3SeRoLhjuD1c7Q
wU7KZqhvtN2dZ/Fi6Il/YNH/YwguXtHUh94HRKxs92dfkiTfBHKXIVTdJOWCbKoT+crWi+5MPJLC
ZofdQvSQAMwTRoUn0ElAW3Pt7CdQAQwrOxDSDPGhgJzAlNQIFekwi2bG+6IoX6Sj28dMo5YZPB1+
/hykW61p9RVWV5zDKSoAlyHuuR22rXtj4VWepGDw6FFHraE2oeepqNPsR8YE1Z92Jn/g1A/VuENG
nip3OQhzGBgEdujy+kvd+d19NqmYKBw/Zo+9x6j/HGZUYIkCMkAyPUUJZybVwU7r8svScVcEA6Jq
b0Ef23qOzfVCSKVfH8aKron1V9GgnvIwQEKwWWWJ2RwmMBr/+fL3lw17jm0wd+8leUWnv1+wKQAV
pubdztKC/5eBoLP9+d3VB+PmIXlcL7Dz18qq1kvBYb3gspzzcasm4HfZnNwyu/NRvUr9ACVqTVSD
hL2mWyHZpSOfK624eLpRXBR28suSgbCldJhXvV6zrpGklOiPL3//ibFNcakebBGu2Hwz6Ex1oK52
+8a1g+dBQzgEY7hcemSbrk9uF/ufbQ5coQLqcrNg0g5jxZiVaynR8MtZAU+/nYBvq3qxs4Jqjemn
jqp5RMJV5dmKm9TZJgUTpqwNE3qypyXR3tWUtpR2wl7praEO0BPOS2smnHPI9mYr+Gl6y3NVFERV
udCzBqCZREa2+VMGfG/UiifU2uPKRQ8RpcSVuNVw1NLptZDJH8BfDKzru9P2cTgJ7Y/TVsjQlybK
PNgHLF9FgajXKKd7UJYfhYbuWm8PqPurVcX1tinRgmV2X0Vd7Ox1dNgrmPRk3oxcqoUFzE1zsu9g
aY55Xgg4CRAVFVu8mk2I9pAp+IQWGbkbtUh7wOKxF4xRiobKQTJkAYAnoBaZzAJ3qw2g3nhL8uIs
wyYLivd2gQVFcW0SmvJHKlhkozsXK5WUz8SR/DRTbYx6sdBcwspEMYbnIzlbzBDXAbaoQOJC8cYE
ocDMYITmO5z4btNLoZx23c/tJSue25nsQt+tFUGN0EpYQGz+PjnSyXYdsxlkFvHGoSEE9fAANWfo
gKfCTtc5mE/mu4xx22mnIb4LAcpubbxlK7cnW3j4AW4OUMIoEF4TdOeU1TdJBljsAWVRHpA+s1Dx
jQyHeZa+BrjMIWUzlOLk1qsOpQLBhpixuP5zZAcmw11jQBLmDzL0JyzHnrUxc1Z/On5IOa8Cs2y4
4/ED9T0bnWwKuZa6NVnhPJx++Wm1xF6SlLCxNGYAVM1X5VvBWu/0h9B8/qqYreyIWdwm0n7OQJW1
+c5tTFZcLfLDUkdSNEj1TWQKec6yiLJx+pM3xXUckibSx590evexYMDpVfI1ke7T32OpmLx0hZOA
a4zNlZ21iFCK4lp6QUEu7HgJuDHTWBIL0BpEmPMxiLgJ+MP0U5Pm+PIHAf4rAPti+KD60Ep1nXZs
NOCPk1ee/UwepyFpsQG09L3NeKIOPkyDBWUi64GVirTbCL27JILw5MCX30XACph6ZRtoHbeidC99
wTDcGoeaInT4QDLKcQwZkJbdkzsRvAFlA0HNxbiGarWsUx6UzhHdsVLZuemyL2GP+qa0FeI2vLct
v4lvC1lg+xITarvTXdRn5RDOkh+1hECHYyj5YSIGh8js9hh25AdQXLmDXNRHroYYY/YD45gE/W3I
q+YIax/OBFaCsI7hmbJ950NDaLEOQS+05/8j6ryWG0eyLfpFiEDC5ysJelIk5aUXRFVJgjcJD3z9
XVDfiHlhlKa7eigSSByz99rDk1YFJSo+4jl5eAU2BwVpIaTXVTZmDYJGwXaHOCOM8MOWOXFOc4fI
Ieg4/Ikb4VE97nFtX8jLRJbtJi7Zu+LQ2tX7RLTxairUvIZTkTaskYZon+dfQe0UzwXgZMNrr8SI
4gJwxmidqfE7j9OXQpHWyGI8D4HJhmWIXjs4O73hngoZmQDYZnvrpO9D5Q2sKognjsVLMIOGLr2X
dJziU18HA36G6nvwEAXynOH6rM9RR5vBSO8Fg8VJh0SwKd2sQT83407qGBeUony1ilsy9i9p3VU8
ZnHUdwuuJVe1WGsTimYwgGtyHuttLHvMPc3rpDemL5mxlnE9MjroJuBwQ77PREEG0/yP2b9a2bll
3TG8scUBrSm/XJ7rzEa0zRAlf7NiCBdKjB+a9bwHZ3EveugEU6LkarKdCC3VtFatC10BDxxmRSRo
Re3QZHNboYygbYswyUyFKDaR011qV/SrQq+8nXRoSd3CKW8KUdzvHzQFdCqPjF0+R+jwZgCGsUO2
EjDdPcHWfzzO4nPQ5v9KzjE7HokCh7OwniraoqhpWRBag58k4YmHFaaFTD25LSq9sCrPEB8f8Hez
Bre4doD8pDvPfMXgfzO4GIBndj+a4uPLy+JQRSQj5Is+OTNbBiNRd5cOLUY2QkHWBq5QljqP6hnw
p9iGhB6uhGLurkIN1YMZ7kIeHTJurAcltC+PEHY0P8c8d/6QWMJcz4r/8HtKyFioMmhNNobBci5D
eTFgAqq19OykWftas7N0SZ1NEONII39wJjxXSssvSG+2AKSk9pKIouJdqQ+x1NMJCz6qhWUzyQwR
8Gr3MKHYtJusPQ7ZfBGl9SPRhZ0KdpOaYARQASxkXlrmvt2wD6K9f6LNC9ZqSA7zxIfqjSwr82BD
CbSvCmT8MAs8drjE9zb5J6iJ5AY7/Z/ZjbScyVcmlEO6LonUUzdf876CIzuRQJz3xDBGnn0ug+4a
pHl5IfnBx8U8rmQF28MM6yNJHOXOyN1HkpkvFZfJLkv6vWsyZHDs9nHk7qI6HinKILT5jG7Ymjld
vTbyOt72TXM2cu4XbrdVOc9Peo1GvfbuCNu9vcXEz8unvyjKaOIcCclxyRcXIDpiO7qFHvBs5g0+
km5mQXby3VYIS5O4b09a6zY+HtYNeJN4ZQHlXwWR94whkf97ziy7cRnciSg/kPblV64JdSS3n4dk
B72qOkJvmNYxz9dXIQPfqtpuNRhu/TKE4TNuq7ryHlylES0qZ8yunbmDv3/Obe+g62pG5je/dlC6
8WNi7B1GBA0K94aloWqIsbC48fzBvDq9QM0+FQ4xQNVvYzLu8TO8BNWidJ/SdF1BHkbWb0jkee4f
3WTzP0P+0jJ5TvlYBKI1dFg1Ywe7CQ98HAYP+3w9zc3FQ2uwwUad0rIUlCbLSSWmfl+WEPl4f0tm
EKwpxw4v5ejUW6s4p7We7/JSy0mgB1RXVMCUU1SxqjtMbvfcmtpdr05ugR2iHWDjUW+nh5JBECi8
rB8OMnL7Sw4E3B9spAFMkDYlqCtfQ5eShfDqVJq8mt2Q7rUGzCezkb9OMBK/oKWfkTPepFUGG0kc
kj1xkxnKY0FmzTu4/0hIQcn7QWWh7jFe40x4u+QnklhIRts9oKg6zTz29iKp6d0FdqVwfjI1X3Tu
LtbGlJnrDLslfq+ldg9n7BIiu2e9gFHCBsUCPez27mdrDsqPGOCsDBtkezAhJ/Foemr0KqMxorqF
ENszfQqxQ1fNiPcAAaTbIJ8ZAANvKkdQ3IwwmONRIOoI+unGEeYDY3+1iLgidaH921XmcADYNkrV
HMk13VD917fcfMIPzwQNUp85C4nlzjG2oIm1GR1CnQRqG8fmxeSIZeFtP9St85U7KtuwkHiAc0wX
jwBlTWKi8PUmJuKqnA6WpSzijKJrnIv8wJImoqpOjMckcmGuMoTAZzOCa0a/1CIddpXwoScrxMj1
TTgDjAs8CKuCARwQ5+uoed9zUhVHrOMforrn1rIXOY924q7bJv3MKoSkDJJjEduw1fhlimx4tGdU
crCU55WL9W9t6t3iGKfijC5NLN6J14qDs1vUj3g0T0PTuquK0eADQmu6xmhVKWSueCfKjQI7uNJk
jNg6q156So51PCVih1X6We+TAw9dLlctuCZYBP25S8kRqeevJK7Fox5jSJrQfzQ4BBm8IfNtC0E9
EaaM8/iKUw9i0FDIcGfGCmbjAEG/RFgrkhZWrSUclDbu0xzxmFSHQbyCITk0GnsrEACJ74yy8i03
treI8kq2PsGHrHkyYkX10fwObb4tMlhpk2W8DVX0r3Pp471OoyA3GVB31vBaZVZ0rNvxs+XyZ8nr
ISYNyx5uCg8c4H1PSYwo25ZwmJQq9qXUfzzT+wj79mx2fBRKcmJTHxEEF8juZiRGxy1nUl1NKSKA
cCRHIEiXrARO7iaNL3E06lej3ZpLplk4svSRy14g5Kgq0rLal72Lqm20znnmNGvWVy+EczCGWaBA
4aXpuzevqV5cHPXEg0QaMvghlEe9u0Ykefjs9spdDbnTjrqPmmIRnWb2NBTmBVswEvwIZ7ISIvB5
2HSqSM6wNjXmdvjoUVGcgCYjrrEQTRlYJbYWYZ6xy15/YLSF4oJBi56MNGBNitCQRAS+MCyOVHzM
ezUZHBPpEuTU1zDNtn1cv5lL9hAqnniTFDabV29BX3J0MWpZF2N/M5TYirFGcldsrPwf6sl93IXc
lD3hGVG6UyZTNbMrmf+3OuJ0LgzILk4DWrzBvY0jeOb5hXq8zvWttGmqZmTT5MGcKkmygvSYx6rI
1ycA4lzMp5KeiE29U5xxmqBnnH/lxwN8rugumyo/YwXQ/ZJ2KKqwSds2vFES8HbZzACewV7o6Pau
OTJyh8mZ1sNmXsBZnnGUVlvclFuewn4GOc/5rql6Q0DbGiwXuF83qvZpA59vAoW/EU6OATeH65/p
j/rcFWusgeWRhKF+0znewfBwalWTXR0bnjTYlUnRnjPFFI2cjC7V01XRRUymEctOZrynC8nXWq/l
fqVHb0ZoblxrOHVZfxgN+1lV1etsAy2GC+b4Tcp8p7rq7DLXmRSLDInEDyt9KC1pMN4zy00okPi2
GVbdwOt8B61amATdOesJrKEOjzLU/K6NYytSyGDNgl+KfVS4MRxB667r7tYa09dMZ5BAoiSO+PCN
lKl/U4scukpmH3+guZoC0PraNKVEEbCwzGpm+Ww6Zd5fat3b4WmHohe0OFAm79WJnitTY2gw2A9R
7kxbnczgdUfC0BjzASYQzIMxbjd8kj9OY+S7poNtpxKmI3XRnNlQVDd30VPX3GlVhSQYxQ7D48j1
BXD6bePdmRE9iJCxRc2cSVLqjn1ycYDObXWtHH0WVu1mUKS/JzDofAUSA6WG2lIAWxt3ghumWyPR
T04n8XxPHzYqgdSxh0s/1M+lnbANNjLGhnP4Lgrto9Tt5DiEyty056HvnlWXYSkJP6pmx7DsMk0l
hUnKvNEep2OYe8+dciOUHELw5GKyMU6u+RzStzGLcd4MQ1ZQWmoDXxGeESsNoYxPM9nGLA0ZuBZv
7E+uzojdypivE0OMI97MYZW76b0QhvYS5XgpEiakg241h4ZMPLft7QeJUYZQeWNChmhnFLVs+4Cg
HYQBRrXV1HqOahpBqfZV5jybCQvbJVK35U7yR409ap87Cd4djMdOFrirqIJmKULnx7ZZXyuSFILJ
KHZF6apbpiUks3TNK+u+YB9UWXAlEM1dY+lVH2O478gTMrNAvCOAm3bKPtgp0fCyGQIWetP32Nbx
sbsIe6YT6oEI5KV1n1HPhXb90ZS1sQM1YaN6jd8rtzkoFiq9+SFhpCFqTTZclwAvI+7PgPYeGB87
S7iTTQwxvfIYq5DhsraD5FoiuraQLY7IN9eLYCgJ8oNGGMxqxDuJevMsW/6Jl2Lc1JLodcrcVWBY
tKHPVFS+Z2UhBx+jxzLhIdul4XuUlOMVMj7u2RHi96iSHZyeuxcQ0lHha+ZA02zqqrm9TsLujn1I
O+PYpAiBJzaS1xFRnYhguXo0NCQjWe8OmjjVwryjoyUhS8/YfGOmdHugByjnUMNxZ87NQtdq+2cq
3Y1rLIxarb6HiX6nQgz8lv32ZkiLfy551xhLfheofPi8LT+kIS+PlpewYx8S0nEr/ScAK3eShTGu
7Z5d52jWsIbRdK9E6lonI9YPjWeqDw3AJWd2h6TwbiIfXzlDgI2IK0gO8z5uqZJxMGWvbcCZz2Ij
8VXtXgvIP8AjB2etl/LRFonNhJNqwXbbJSnDjn3YC8CsGdGw9diWaGbZq93h9X80VvtERo2z61q+
Snf4rok+XVkFsBTD6G6w81YZMyg/mvSHMmEpKtsCd6RN9AhH8kZbuhTQX+Rqsd4y8wBzWQAxAuD7
sp9FgTlaEWl17HnWooXlQAzBc1paw44SEZQP7dVoIkl3rvh2+rnwbRf7JK50ag8SPA3gral7zNU7
yMge5cdIPpXWnDjrIqbvcYdd7MdL+V4jGIjHkqxPY4z+0CO8GEuGB+mGx8HTWKtJvo9ow6YFElsv
vyPN2UHVnBi9EbSaWdVWz6prwd5s21qZnwEwQ3RSbOEB7dq0/5oVAIssYvpjeOPXCMJ5QBRlxLik
jJEBVcWvV5vFqoEcCEIkvM4G92YZs2tB57hrkDJ4M/RNjB6rAsIEAt7gJycC2uAsAWnibuexjugP
QzovY37QW7gr3TC9MpzbCJntmc5LX/GZZphbHT1iZ1uSyW3WDp0w57Xstb+IvzUkhrVD6GwcbYQ+
HBzWHixPNqITNCNp9CFJleH6hNe3bd16pwlgdEig1vAHAq/9qEBcjchg5k5/G0KSW/OHgqdlOB7N
9r0y1AHDzewOF5PKFDXbqrb7Yd8IB2CCWKMI/CT15Wca6g/SfN5UNbzL/NNtxR+WWJUFKs8RdUJK
pHwECsdQx7mQAU84eZfnvtComUB/xG+SrKhYM7aDaW8I0nZWEJjHdfFhoTba5Kyq0TnheXUwZmee
0dIH6Bh4TGrEgcktqhbGAN226ry10jhtA+1skPhq9HDCGVRtOSCRfUGRcBghbAhoU+tyN1nzp5uZ
k29ycxdOgHtC+4cYUyEW1UiyCuNtLYobLv4HwMzLOWPDOVKiw/AjBqQ1reJpSNUDv3k1xXq15wHd
rqOJAj0UMVYwiw2Pdtfq9qfIVL4pweuuqDafWjM4kv5mymsZMr0RsXEOIi3d6g3Fpw2SlB54BeBh
REFNtJuJjhKlIPE+g871UAmWIoEz7QjsXhGMgteAbHgbwkkd7Fg1PKJ9PquM7qXAwu07FW5i2/rq
UM9gaqNmtUZr16fRd+4l38agfbakWDeRW/oFyaTAdvFLQav8W2TgNQfjUy/z0tez+YjM7iuDgAx9
zfpCfU8GuPhsSpO4TXRkTXlaiAnJ/D1rzVM0vxIm/FaZU7txRM7K/AcnXYkPHTXo3HzTPdB6mSzo
UmNHiKIFKEVkr6UZf3dNnj9gdREVdPbaBWXr5e2zzppkPauu8b3IcdEwJwhtASxJLiFjIs0yseB/
sHIAZop0ryUS2qrFjb4Fux1kMJXSwDhD/lkaLjpuA/0U3cwVGCOlgw2QhUhJjRshPWYlrchoRtUu
7Gsbu4S6BTnOpLClxSKW9YTn1q55I0kNJlZHuFtggQVdPDyWUfiubBxHVWP/hShMXo3nomzpoCpY
JSL8rP9qSXveBmP3Ho0cfl7W/AP4eBtmjMDwl2vfAI/Tdu0x4luyJh5ZYV1+LyZ6n/qeJQdQmJBf
v7zrg/Og6LOdkuu3QeG4wkvybmoDHgU+PgS8uG/rhLsjwqiMZuk05cM9r+k86qG9dJXiYCqSveew
BmoC6v6cDhNnxoSjKrnOQ3CtS9lt64T5TDLJt5Jg8RVZKxp3p7NfcsK36Hy4t5ERg9xCj0AukckT
hzboqFDDclZ0EEhD9OWGTEGdwOG7kp6TbWKBhsh2ArGzveLDrI21PqcHnsv5Otc/AyDxW6G6EPML
V8ZoVPkhSTpSV+o6/KAmwBkERM7B5Me4iOQjHRw/C8zIHcid0vX8MGKmCOvcO3vdc+hw5cA2RGeJ
ppBgAJOtUfuXEPPvIkaqpOz3Ts9A3rN1VlzWh7nwLgU+3ZWre3uD+6hGOGMI59JZ5t6U2Z9EvZlT
wLGpLQ8z7CSeYtcXIlLJexb/SQY0oDDASLmUmML6xOrsbGuQGsrLyWZgwwyHqqaPqgfmNw6BElDs
byqITkwV+12RzdnTwjK2xd5LxAnRVAAcGEWBbNQm1fRrPuOdcWFXbMDpLVrRcEO8FIVjuS5c3k+Y
ae/MPFSjm76e9j13bLJJg/Etj9xP3Amt1Nk08y+yt4fADkiLMpItNg+2VRpNf7FQ/wvK4DOZnObs
5Mhg42oGxraZ6oEeJI65g6TesoYcr2KKv4wUYQXKB+ZoIdZMg1oSCVqz8jD9LKdjMrQftpB/g9G5
JeU+VSnroxGgfONxV1RD9dXZAKtJtwyBUztD9mbA0uX985iHz4Qq9s5UuluF3XCTTcfGpgSEPIFN
IE5tpbyQ3wSyK8GPLWk7bngjR2DbpdN1SBgVEn8Z2LzlCnfcum3py0PywmsbKxfAgwen0cdjnhK/
5blYhPBgPpqYj0IGvDy1SkFdZDmsfWwIk4IARHbqFAVUeGsj+CfD6KDbbQz4R/uitfwaPDhYVojN
Psz4r3WBhitoQZ4V1b+gkcRtcUSvpCb/jLJ97tFVAG0g2s6i7IIh5mwkCKdEmIdhbqD/1OwaqtI7
BkP2r4WqG07tO97Ad6MJ3kKK6BeVy++MKQRmE/cqGvkeuwXemdliRpz2W+Ya26nyLm5QTzvm+Mna
Gap9UgZfbCc+yWC7oEb32SwAOUe14DAM0lVVMNFGxBoX7zlGsNgyydAQsO4dZzzSYt3j7liO7m6o
7D15HCudts1Pl183d+DmWrF1alOxU+CXoLCQ5Vi5T0imjkFPnEnNfph0JPBxx9Cq4XYKZvB1yDmS
SbSUfopK7xj9BIVhbGZLddwbqFcL+9EIbGrk5Crc+AxvKGTucQjAfRE0QFIGdtp27dnlFlMS4g8t
9IPY+9dJ1uJLc8auKV/4RbL50RYhj1csMDd4S9QN1dYrFWNiD+F9h0ljr086Tn+dROkZIqalzmxP
/xANcOmt8E/D09hnns60zlHvZm3Xy7n2KSdSn8z+Ry0u+fCsF5wfVfbdjYdco/ioBSYnw2Tik+Qg
44XLTerM9zEE7ji007o2uz+jYdTXuCoQuCafKQUFZdtQrgN9sg/AdrkVmJfdCNTD6Fv6bfdFhbyX
af1nGHgUJ68xQpaDVaDlcqyGwUfIwmH2Bj/S6cXSvIo2nYp3WTi9CBSmPKLeexliaGZU7yNY82OW
cEwZPfBJ0ZPdBu1e2oT0NfamsnVwNgG6rUKYm9EeyeBsBXPbJqK41o7VJH5iTM2OaMGeJs4DNQdh
rVZ4dmOmwRMz964sa2xv1kfpdVDVNGJV0HsRfutt6yJ60+2I0UjPXFGzgaLlhEfXoP7Xs5W98+0Q
NxFM2xi0gNKHlySZPzI1P3rD8COwTecDAtkIv9Uy6LVQS/ihyD5Y40K1CcgqnWlPfWOe/UENnMnj
S5JrMEIVx57FvBw9uc12iCNccgPxhAtYEHdy21nGP6Ko4Gzl3ghfgDBsxVE50nX5uo4vdkTCIos4
e0j12X5afrIkmFCuwPHYFFZ9Bwvy5KFl62EBId8zs/pSNcXToAXOVxTBskG9s8ZEPexC2S3bbF4i
7Vwmg3kNGXyUbieeh6EmSEBvn/rYHsV+CKPm+mvX8gRwoUzippToI4DNjR92k752oVf+xPZXrfD7
5lxSPdLJe8FJi4wOeoiGAHtqhbwkWu71IEyQX6NQ0y7/e3FgAFUpR7kh8wfc42gPLTv728si3EaU
nH8bT6P8u2K4KpkxYuTPo2AxTqvkT994R9Kzpzd0DhfRoEtzVNNtXF3HVFhWgmVKHL8o2V/NOSpP
6FC8KwOnccO9TBqEC2K1EihpwzYlwBhe/iYaTQbIKSGaVZwjoBkeCBdnIG4a4T3UHRbLi4GuWZx1
VIDk7uCfwAlSH0NZZ3cHfDtmRmiGdtH/NcA8NJUMXiqs7j7jRAfTOi2DWQ5zDnshv5Cstv99A7Pm
iOfJKQNcri+JlNM7gTsNQzLOtvkxTnkE294w3uJJ6DrWL+cUJpj+4taYSY1dfFG2DVtgDvriTE1J
r2y8NEHvPmax+02sdrxvnZ7HXg+ULWl7/W/mOMGjFiUd0CD8thYVGAQlvjstyW7AI0zaTPd7ws+4
SqzcvARpa/M3R2M35zzL0ZXLqx0/lw3BUSSm6znTnlF7EbgitrljwHzJmdZkQQCHkdm4BSm5Gqdm
V0jJOLsV2uvMAQUTvS7OrlleTCP2wPohv9QbRcZHHY4brYJZPyB5UZziJV+VBhvDW7CrCu4Vj7vg
GVs5e5k5f6bho6Kv09EPZ0uuo0jL6aSeuaPcS7JgXoHlDatsyI81xEX/11v4++LqyxAD8R8w8bp8
oI7r1iPH5q+NDtokHgcnPMoqFs+xrnhM4MLdOlOyJfq0IaLIqs+6+WhkXvdUg3AsRt0CRLQGjVI/
mcFmoEV4/P2h9YLZZwb9lRpdjTM/fM3QLcMzfR2I/3x3ALU2nrBJcO75ih0jwBXBA/7YuMb379fD
fs/ADIetZD8lhEhX3GXnbPoE7GfgLW9fzcbc5HqESkqaO7OL1CPWWaWoNiOEXoALAvAzDuE/bDRO
v2jTwuaSsuvi2Gg6sLuOAsnrIavjc6R9KhP7NDV83DorT81JrkY9JFdahHb33zVnjk25EUN+yi15
NudO3kyre3Rk+ZNNgLoB4SDVU2jj3/JUvzHeme5F7KJb1KT3UhCW1Y84NUkde/j9VmMBo5XK9rnX
uvrcdcS2aTNDqkalw7meArVqCwIe3D/VVMwvc8u+NS0aMAajfC/lX8rX/qUrxtNgo5KMoGuzV0NP
XoMMs6SeP0+jPfu/F0okKCEnwXomKjCfNdieKhQ3dWRs8J7IXUDneUMv4vq9izokqvq/7aDyf25k
v4XS2NRqTPZhaxm7smqobobmOuH28u2xbSApu/O+13OJZiMpuO5DvT6PVvYmiQoCngo8gFbG2faM
mR8Jr0T10T57hlU9KWPm8CPV4PYfQllXjOHwingr0t1njh5T+Cb74ryNiflNIgICBOkwhDpneyMD
32IOJvFnifhTZpZxrkf8xMg0ASbUY7hVFvLUADjx7wt7wGjf2NqbcI3m5JktY6/lT4ExPTQpcnTS
NCOImePAzDmTsDI9lvm8+sqj0x/qSJ0zqiePI2c/FKRx9n1OCTu5fiZtapFpfA6RuMFBBDyTaLqg
2eYICS393i/x5FDyLr8vrY2xujcZueEEllcy6ORFDXIzh8hUzCGqXlhkVwiY6h0kxwEblzhOCbwK
1ynmpzGN50PNloSBhYs1ImpQzpjF9wBxjJPwkTFWdvKwIa9S00VvZxJCk4LvyG1ymbrIfMAl0pyT
rH5WXoWzwGm0j0yGjL3c8dZP9Z9kMutz4rTlNnHDEJGFzQAssmdYkiXZYFlUlZcUTPPaJv9prxk9
nZWbugAaaxs6q6Y2c4D0QtVVcuMpqN95/69GNwmmdR3Ra7TAd7qLxfEPxheyIFhbQ4NDaFvTPpPY
ALI2s5+8OAYQmIGCc9IeHUmCTlUkDWxGqnbGWmrv1dJYmwmrvC4PQgjien/BqRacajXQwQl2KYNs
MS6Qs7nTKONX/azyU4fc5TTpc35KmTFug6bVynVCjOo6X5yhvy9ph9fP7FiY5XUKZ2G5F7KKVJeZ
8pSY59Pvv6VZTXTJGWMoIwC+LdATCFNrHn9f4pnOGBI3tz0y3Eg3XhK1DFjZxOxzRXvbla92TfEW
ulF5SBxQSU6cqmOmU7kZ1qRvrbATuMrhrWJUlPcJCUIxRPFOc+YKVjlvrofDdGSU9ZRU3nS2jeKo
F8QHpzUeowU5HRQAR8hMgczUSh7nXfCKnBGxcNyg0YqjQ2hm4i9SI3BE8avpuPvQlvZmCNJuT2rw
eAid7qZaryBUqv4jFqCE0wEpqIKDSRrZFMbfmmeEh0qvhiOq1/EWSTAm8czvmbve+9SjjxSAASLb
+u/FG4u7mbXlNddjAnem8mNwETg56A0/mgGgAdldf+fJYQqE5rB2e/PNzGdq47IaznkNHrvXzo1m
nXsdDKkNHPLBXV7CIX+JYi/asf+SR1dJefz9k97q8liJKtsT2rxvw06ddKZa/70UYw00K82iH08y
JPYYew7uXkj90xy7edPU0M8zhP8ng34ZvrRz/n0hONQ5M7m6/mczJoRk3v/vUKEEJt0+w9TGjIo8
QU0bHlxYVMf/HiYAUnNUzvs8mFtapqBOTm5ITLEMJy05ousxNngwTEB7lnlihWmefn8MsyTesdJj
NlJUZ3t5wUibtShbkV5GOcxFNh8XkGfsjZeGD0GUdzZSpjQ2JNszedygPGdi0Stn9JptVGjjbrCU
r3fuNivnkVOmGs+O640kxMqsW7lgphWCQUwuxrTpOa432oTm17GbRwpaF2Xl5vcH5jvtY0TA116F
hDxU1niopNsCTqf4VPqMcddke8Ht3HBn58XmtxQuez7cqn2MsQw+ScZPZEMmb4jCMwB2eU9L4yRv
pZcBGKNO3gkS2SuzeWBU3z5UYdM+/P6oBQFE4Sa/Vi1vMjVZi/x+a/SU5eV/L//9bwUqfOy3bMP0
nWK1e+pAIuznOb5m1tCyRl/Kppn+4MLhRvWqNlbXW6wmLNtc5yaSfH2pPFDCoVbIE9bZhCrYPJZf
ynH4+gVFlFp3Ayqsdm1OWLKbw2LOFixB6DqsFDrss5nkV0aVPedpvWVsGh+9LqQKLgfmrElcbL0m
iL/466BVPZZ3iyjaz5ZoiXxxHBEZnxEVptgImkCaVN1cU2/iyWRFDwmIOtAhoX4skQCxGHwk3JpF
fWDUt9JbZJQqs67C2v7+EHASUBRpn6ooWULoHdcgO6uP0k3Ps6q2SRvkD2IJnMBiwZljeHe2ifkx
iWCE97aAR9N6Ob2+O+LYnUkzJkFn2xhFsNXNbHzSHfbGLgnqB0L28LYl0OYGgExu2F7BsPEM8zIs
HWbCEiZ1uufY6Xak3hnIuVnqiL6udv+dPKLnqht9r42iSxrqCOpVG+9xhFs+foVia6ua/IFBaBfN
HWAsZ/W/tqFLkdQRz92k5MYSXnY2bFYgRUzMW6RTb6RRSBzo8K8Mjm46JfffirMkl2zHZAfuu0H7
PPLN/T6xXdOEBdajpyvYU4K05ldaIDaPTII2nsJ9zFRgWOc2mHXfYA64mVUgs4PehOFe2ISOovBm
45GV+xHod5K54lwsxvUks8ItadTdplp+5LmHYm02X4K6Pg1dJ/cyMzxAriRyLJlm0o9A7J1wVtsl
ygdjYQvn+cboRzjySeAgLCFWfDGrt6waJHL80Bz/Os2iLJ96NLFLxW+2s34IrOzLKMzwivqep+vy
xSd6+6/Q7athNdpJjyNqbIegTKDNUxmxSGlBkqeIRy2n5CMYJw8G6e8vbLeIAH6PVkz1/3+0GoH5
3uuBBR6cEp/Ng32aw4akCc+DYR3hDxPhA7E08/m3HnCxhKCvo2H45al4uE42BOvIlYNlc1rFNRlU
Whzf9KrbC9MB99ksNHh6EURSPywAwz2ydcxtIiUMPcxzvr1IlOeiWZLCO2dHPMrP/2pBNGPapW27
14QwiH3BZPAcABjqMkNhVmuNblsicFvVC3YjmK3gZACu3kjgtcCHeuT5UZXypkJaajqsXcPlfBwt
z/Nti2zrFMbHCiC4Z7csvhM2CpHVs7AcmmDVY7PaxfBj6DG7m8gqODk5X0M0R+HFxTxnxzBKo4k4
+5pURiOPYdXgIZJj2V1iHsB+N3rvbu7COGvGB0tw841F1n6amvJ7LztSY4vnnonmPam6DaPgNpD1
ncUaFrawng/JPG0IbnE+tEkQUNjagIwS59Axc7mjZQRzrngqqRpfTgsKNsOv76XsyYQMTfAvNSo3
GctdufBebcaxKySJ/8hZO9gx0pZViYIF0qTBHfFL/dAouJPc5kaPqUhWpsAMzMjTObALPHm/Yws2
qUyqxSXHTuLCDWkPZBJ3KOFJ/bVSrIRdiyMsrxROa0Y9y9OfniFqX2b4gzZex///W0wl3se0KG6N
4p/h+UVkvO6UU+xVVOrr37ctPNbqYWdb2MxhTRC0cxkYXa7/a+/gNsT73xt+NsdwEdgf4oYT1LZi
x//vsset7ZtTbx9TS4Y0FhB70qyh+Uzyw+8zpeWD2ZREEoQWGjucdBUmk1sdI/Ey4v6dNC+bB1Yg
jyQgzffeuDeZh96VySCt+IigYAlEwo/Ur52l8QcOYvstmyQaryQg5nByD1A6gXBY6GWiJrq5/8fY
ee1WjqVZ+lUaeT2spjeNzro43soc2YgbQgpD7zbJzU0+/Xykcro6e4DBAIVERUqhlHQOyX+vf61v
WT5ctjC/w6NT3Rlk0O2D3Qb1aSxjdXVJZAJvnEdcMWVvSSRevi7naEiGI1UjGPZq+xCGpvcia6g0
RLm+nvG9UTlrlepyr5masy0hpmxl6Nk7A82MXgzRnpBNLq7jV4e2Z9BdjuVEH6Z8gKsoH3miiceE
0wjBDlaybd0+joX9TUuD+FLaA9eIaJ1rThAKyE+PZGtzjUeJONKXy17GIMMXUS+ydB75pnwC+sSa
QPJW8quMyj+2Y5kXWnccCbHuxq15mjvZ3pwS0TgYj3WZF1ezIrVp9LAB8B2eHZ6jFCohbo0dfxlN
AdEZGUVSY3NeDhdaEV6+nks03+knym62qpH9baz1dt6x56+trd5GmSJYuIP/OAQ5Fhiey8s/AukS
gBppkAhy7/Vf44c5UpAeTCAmWgjDlyjk7hHiGtx+3d0nImkbWcaskD3uRLFrvMdxL5/cPHv4eunM
gbwWU+u/5tfJJq6JJboSlGMim9q9funnL778Q1BMsvLqMt26cGQuou+Z6sBFsKSryWDN/y60W+sQ
J/lDxn35HuUDlGon6vUiRVg9RY8TogNP8JBvLtDJb9qYckjz0itVeMwfWu3peztJhh2ImntRkuAz
qyi7RRhjW87Kfi7LV91lvIyLriMVJRmm3dY7IhCdoXq/lUD6Th5YK59WU787eiMLG+C1oKrKSzGC
lrBVFJ2/huwU61o08pYVjvasAa886VWTv3LTh0w25861ht5HXcBFCSN2rO1kfwulTs050XhdrIci
O7pZz+K16a5pw4IhH4V1KWrP2AasjmYQ2g17/yc9Nt09FZohbF2j+N4CXAMY1vIqZ9NzRZFS6gTa
tbWD7+XMN/N7zkKLwMiQSFtT2BhngLOX5WTfU9G7DDlsVYZtYrvR3sABdJjQdta8TblfFpmGYBMx
ebuOvKNBqtw7lSbI3/JHOlsfKGgb7yKnlxhTaNgQSWvdKdehkatsg72qKjZrluWcOy291xKUkyaq
gmvpG+bN1Zun2iTjJByGd+QfzKeOPty10vgBHWK8REN5SxI9vcVacBUTaNtKl0BhwpaM+rwpaBsT
vjpBixjalrdK6Dha9RZDvpg6FKBN1QyQVkCMMBmk7SmuaZSb34RMrvQLDI7ObQM6C8RidhpcOLH8
FdWaTV4sGthfJj746UARaWcFSOkTj/PJ7QGhpTMSbkbNJUzVZLZDd7u8L00nIB7jZiccduFBwAJb
V4ViZAndswslZK8FApMO/bDcIKFrmxyAL9pY+Bu7Cdj62RS2VTZjUelM0XG5nu1RVOD0QkarPM+P
Tir2E3CCUzoM+oUQt4C6wxxU0V9/7HtiPnYdkwCeVWnDw3RXGS1Mg1yxirfj72lt5a9mBMaapKDJ
Yh5u2fKQCH0KScZIYjrx9UsQp5jC0jw4sayYdr3Ffp2Rz6V+w+zXaNDq3WF+XJemtx3AFGytsbfv
tKj6YTZjw6OAX42BY3EqnWaP60bsDc7j57vMJq2JGMP9KHqwdGe82U7MFl1AoJKsqEmPpIy9y020
HKjN1Qa4/kjU6sFpf8SaVR660eiJRhBJFVJzThXQBa1rxntqOcg3LB2Bhk6BF4ai7JrK4juH+eLm
a/q3LFPazik8cZoExwcvDq9u5xwxnRbPIKpJRvdPbFVvpWU1a67UYGMNfnujvQCKSKzJayzkcMc2
+CYhAu275b9VhHq3YaPu72EcWASolToMOQCoYggZDKe0AC8/u4mmWdDpZ31n+X++mTKamO5DRIMz
bJCkIVAPHQfDhwkhWZGkmXxqHDiGs3RAn+a5yy3Os4oD3P5gQ7WB3LTz8apL1ccik5gjNk4GQm0e
CKeOHyk3L2owyZ7OuhRaxbBaPtHJvfwhp3hkLLXvnhRcMwPSUJRiQP16gImaC2JoUDnsKp7riNxK
R/Iv6nXSNy+d5aBZ2sT8q9qkBqaJ7xFRaakpkvGB7JhFlJWSNA+deVPbAOQ1396EMzgxjU19K63G
wb/FqcOsqG2An2RjnigriAojpp5YD8xLMhLvFcazPfekOY4V7s0ol5tGu8aMMr9zv/oMOwYLBk5/
r+gxKi0izR3ki0NIfOUY6G62cvj2yO1XbBwRR7eDHYg92Udu1Hp0MvS4OdcwD46BBcNksLlqUm49
+Mu03AN/O7fQTeSKSJgHGZghy3kKTfjE2LhG3/tJqWzGfEU0mJ5w2P9e3J3YiGHajhrgeoHHAm8e
MNJwLC5UC3/9YvUu1H+B5iPKVhpnyX2Fk4yFWQvowFGT7as2FNOnlhbi1lQWbov5QIRVSz+1wa6S
zrxGdtJHa7aNaHYZrEeKuPaMLB/NOACiaNRRIh/sCoW53Eee2TCJV9TX9c5rnjHMi4BzoGfXoEJQ
8bduiPmPDYvc+zWCgyfCGX2QNrcxCZ+kKjgLKPYVfohJLpewUmLSVkFTHCgWUw954NZ3fVjKp8Gx
9i4Z2YMxP/XwX/fH1nNOKSWgFwQ066EeehZBJlM/sauNk9AlYyQvUjTBvhy8VSXsmcSej6sCfMjR
4mnHeta82L5ZrasySe49DWZxRbWcMws8wiPTwQMyPPrRB7deAFPzl2qxO528hGQ3pu50roICBVh9
NyfQZXrGf7jkiX1KTMt/aJNagivy3lF68xfBZkVzUvxS8cBpgaIeRtcJ8DIx7mUVQv029SlV3B80
sqGaLsANzkteUsdbLdKcc5Ob1d3oFj+N0h0PlizIzM+/UvL7DRtx9zcJWzJC3IR4SYCrJ6LXd7FT
ttegI3HAdogu4CKtz0HVfjM0lG+/0RVtpi73U4uzcT0lx7J20csc82iVheISzE84Q62jUeLlJdY2
vfQjhn64+efQsd17ww1AegKW1tIWMLPbgMidv6eq7Fw8E5wAOHlYV48E9Gaan26WYPuiKs/aYFgG
uVqUZ0Ik09kPonpL0cKlwZdNqIvAL9PuW1e1P4ZocE65Rf2EBtoSUIpQ15Ew7Mw2pLW1L+Bzwk7r
iLWYMI+zIjqkNtaqeCCXtOxMo87K9l3EQdFsZ+M7NW6zOrZoYl7oDAd9eMpceRv7GJy/RDo9z380
2ls6VRZ+X6Vwa/U91nBRA8uRbX50ax4rztC/NsjZs4EkwBqb81w2DFDahYMxnPf0qWmrAHK+Hh4b
DZ1lPtoMIHqvcqI0VWuofOCSpt606dj5SyCsDn1aUWZqR9uMYfCZrPGAC/CBPOJmwuVuWfpdrSVi
vWwpaoZ92ApVewKx/sg8VqxxIYRXWmx90sGOfa0msNPkCy9uZdmkqXjSqQqNgs3SWVqReXZAom2j
usgPWUe3YdVPkN6iqr9vmS5eTY8bW+dk7drtY0pNsPpSfgigVffjJ1jh3Gd2kHzSn3VDjLpyVLpn
9iE+5Lf5nqgtz67WL1eTxW3UEBMCQaz6Nb2pBfUD2kmmfvEgZ5tKqdk/QHpxpNSnN9/UcoAuIbTE
PIRY4avsoPzshuUf+6HPJxlzUDLtigfabw9DVufvTe/s8XNGFFZpLzi/15rve+cYG//ciI6SHn+2
HHkhZKkL4wN2vrA/TWmFZRukUhrp3XnU4mET2cJejZ1186rQ35fFtMeEmV/hi9Fgpt2HKGQIZulT
afjxp+evS1sHS5BN2tVkSYKl/OdsT9kDqs8uBDKfoPrrJwCGt6AgHaNXL2AEqgeKN9uDZ8pso8o5
8xVBYwT3uiLHqBBQTYCu+DEAQIcNOhgzsQbbKYuxk6Z1xcp4vsqaSsUHd15ldIU6lUWgM2bo4zZu
HM4pDhG/IK40ku4HQ1ryXNqcuTsUOKG4fsJbO+902srgGaqbF6Bg/macX6Y01X//i6vamN3BlvgY
MtF8IzFIJHrwjPVk2GhZprJ59U1r35Q953VGNLrbeRr0LJhHZXzPfdzgyMXjuzPG/bbzPRhk89uq
rkv9DrcEaig/6th4zwvSGKvVaXKwBPlFE7IXKuqzNS9HHS8dTgzFrO28OwlTgXLnAR1OnqT044su
62/uFBcn3GcecA+E0a5r3G3a1+11Ge5kbnYPPSA+24/Cpyqj21QxeeySsbHJnPNIsTP4I5EX4puo
zQ9+RdsGm0DfKOPJINp/HDjDEmOghR1QRLNtJ4gUsLjSi3AV+Owwm1BKcZ37OnZxDiT5WuRypFW3
SzGPcvpoNe/QVwAtO919yNAmrtaAvWz5BRDP855A4PRrP1K7EP3tHa7E3DbseZVxWE56NhajS5CL
js0p8405vNoh9D+3SOBcKx/Zl7la00d/U2AbWHda157Ctn1LHWo6zaD9HjnsMrnJUKmUW/41KoZ+
7xACdzT4amKZ9MaYpCwyFIFolF90cfdre54nIj/xFJyH7l8D35jgiiZ3t/xShmHg1iqqcTj1Zvyo
T/F+0E39bvJCeU2T6vwlUkzphsCNtq9nFi7s6vbbEESv+vhDiPSboeBZLGcHbuXhqcj76YA4hV1k
Gp29pf0cwFHeqXSjTz7DT4n2z+GYvIHVpWxc8vpxyOG++RgO2K6Qn+xmB0GqpugcTwoFdzYGakmb
Pdvl9BZrNFPjnxAUWQwc+weT881yc+1pl5uwBDu0jYaN9RYAG5nfobrg1Mi690yuX8f7edDysPjA
xIcpVCKmu9UHCJ8tyqy3CprmXsz10LM7xPBonVxeP0HA37NMOqcpy97b0w2OD3dHHtAcD7mF9HTf
+AChHlpCYDcUQL4sIbh95ZA1wRU2nQfU0n02DYByKb7akjVzVm2ewDOfMM9Cg2bgn49fusH8jvSM
qJmHDVqoeoo6GBPBfNPQ7CygCQQ3geUBbiIoZ6EETNacOA0evKhgNVRp1kp25ollWLUdvbA+5mB+
8AQKVnDzXJ350P3TkcYDzQrLkzv9iDSLDP+iBjbNhviv9hzDBlybkvx648lbAeTgPk7cU0UNT7ZK
P0XpD1fiYMlqEnjGEHyY0vBFr6N6LHZwQonD9D6sspqZjFijemiwkkndiJ9Nk4kO09A1doB0YeAC
SJ/rwappuL/4dgFgE9cmcL9AXdpIftYtDgybDf45lal2tvRjT+nejmWWvl3upLMKqKkuf4ipK4kS
YCp2v0lmG4DsOY5X8ZDvk9nzMdB1MvWp+vRdYoWj/zwCc8Te7twnIbsnXdfEoR4krys6wkaqMt4R
tiOvPF/vmDMOmBtzSlqzmQqE78Dp/b07wRDsB33chX5h4AZ9Nvsc+TgzgVkRLUwQAXwX5jSH7tWC
h0f+IYu1HGIjn14216iC+9Ijfj5Y6FYR7+6oCFhZzM71mOTleRBIYai2qKBG5MmdE4lXah+mgzZI
QPvs8wEAh+ck7vepXZ0k1iH7MFsYW5P3uJym4F5XoH36jDKgBOC7E4H2iQwc8QERm0OlZXPtMLiF
+Wqxa/kwGIM6w4iVO52M40rQK+jGqdq1SNHF+i0qCIM4Xa4eIzfvsMoBjs8b/QTb9NMYovw+cXjJ
NFZF8zu6b6qEPip2vKIu3ytcHAevmn9r7RDMB1cMMorycGAYR0BswzMhj2gjWvnd4w6wKTP1WiaT
th9NErt5B6tTK13QpfNbeXmQRXBVd5ITxPKwyFABidwiTnVNDwbY/zZNAy+IhUvsNWcVPA8tusRt
yz7B+vKwVH46XSxzPBv1FLzW4ZuHdWwnRr3fzJvMRSBDXXxbxMYpoEexoKWBmlRKvdgG1VsEIe64
ktpb4rs6VenwUrMMhG8dc6NdlkJlhrnJV7RWqjRI6bIgX57GSNYk9qudu8TnwPfqq4IsT1SN34OZ
wReI3XJ00ca5T6Fh7lxkH04s3r3tebfOg7QB/Xid6uLOw/9yJDcpLuTFNmpedDQDUNZSt144L2Lk
W05BHW/KYOjVeXm5W8vMNw3v7iftZ5o7WHbLFFHaRWuwk3jn6W14MF2NZGTqV2+MvpzPgjY9diYN
eHkSOHvP6WjV0wAeqNzdhGYfnHXruwXeGsUdYBHYv/IUgPQJbXNk7m4BlVmsOzbeGGVYxmY9Qqes
JEhxxo/USCLANfsm98JdUyQgtdhSaEHA4dpLgmtkUY4yIgSy0pDlmTYGsepBUJZjGXwdUx3fMx+Q
MwglRgzfSgHO4hGtYUg8sPjVriLAsox+rHSxx1GePdSJ4LuBA3/kuhxpNoueePw18xCRnDtn+his
Kn6awFE+jgpWoEVb0PFL9ih74QKLHhoKUKpyR0NT/WrNteJElFbsfJOLTTL6a0GT2XRxaOXAi+Ur
wOJwBerJRzV2rAbgXtM8tcKYV6w1fi3OqwY8iHssRLB06AC8yHD8XQ1lvwUn0dwgNb84xaS/TbSi
ZxIzOqhr7r95+OEw2EnlymsNMveaZBZoFwMHjOYYdzk9uoN87nF3vk8SgqHCrLVazC+8Es+BwqYz
CAcdSVlMHobx4vdIDqzcCHwFuPvSxAHON2/lUCDuiARjPtRR2uYnMBu+fZCnw/3QEutqRxU+Ix7g
YB8IpnPaKBblzzGi05D0wdcwwV4xuEIUxFD0NHA9bMqwfv/qCFiGDc+cR2FLdDfY1ysaPIN1Skf7
qm8152KYQbpJJstZS9T2XWYD18tHrztVdS5o++KRicMQpDlAgaPQdThgFXLFyRWJ9cZJqudhkR35
obEwJFE9HYZO1XeOH7wm2vCOkXmLKyB/hBLqn8Pls5qqsXnIMeBMWfMU+8NLFAnqpLiUYV/k63w+
2ao+d4EYtOqoSK9bUrIvZwDBXML0pHDFHcrWwP/UOyQhyOcnFFseq4kyeLQc/egTPV9T4rvHxZ3d
120aX3MKa0AGbYVS4200mgsk0ujs9Li36m6g+XaegktCcTXW0B1fajhN1QfNKLSoUJGnJwW4uN6X
J2aYnAPsUcMzPc7v6g70krR3FD12tzY17+jSdY+NjfLlEoFm0cNTrctdEDPRXcKK9h75CcP0/KQQ
UcyeZbC280bjviSbt8GOTLBN+527hgYjbGrvJVdq07nhSeb4dSzd/qwah6KwDse0lerRe130SBT0
LWhO8NrY8XQKgctQtwDaaTFOesyYGw6VP3Mfw2eLGvxcWtrvgSUv9AL3Z+BdqvyxNafqreppe4/b
9kUE8KWzybTe+trHt686knpU2VD4yxNpGRuW+6MWsFCeqrjYOrGvvWathZJvxnRazJqmVTX7BUJN
pgSedjhz1+fNTmMx/AUR8Xyet9nBt7H4LUed1qgJZxW+gZ2eny83QwEmk5RWQtyMHqlt2XvZZgx1
7vjz0c8wiw/Bz3AscQiVXJ5Glo0b+kiabwF+2dUVwaa6YSrHlORUw/ZrbKhyLWBhMEDIMbqjELRn
RoMEnBwGu8mHhVIyme2WN5sQ3mMQSXxiAL2fB6MpVsSa7zsA1phqeA6ZpGR307wdrxL35/LbcQXy
co5l5mYP4BE7hyFw8cci7UCFm5Ugd4azYXv0Nsv9uk0bk1PdLNRWQcLiwumsF1zsgMgpKERyMe7a
SPOO2PEkAiO5KTJ585kFlx19BlWCBuUPwU6nLnHlmjnFO6qkp6GNy3vswONWx3p5zuoHocXOLYvZ
onudf2eYHUxC74eY2w/hxMTrQhDfHVyaqJJgriMhCWsW3WPC2uGwbGIxrB1F8xho6qGdT3giaV4N
VV6YuOpvZk37IaERbNtNwUkN4K5wsvCFzCHrfRWe0A9JYg1ef2pHmDnJWMHuJ7lzgGdCw5BTvIdk
xnSahboAF04jPWISZClJH9fjd8+iCQwDNRWeapWSD9wPkwTzlCJfVjO5xwH5boU+W08Z76Yi0ta9
IeyHQUjyenXDKoopKnqsnwMzBJ0ioCZJF4qObOZETP1kwdT6Yc11eRhbEIOGginMK9LT8laY+qQ+
uxareWNS+b1CLlipKrk0bWv/9X4fplg7oUhC/QkBBLsc9v96VOP0LNYTL2sDdodA3zI68PwusMNY
eIBqVspQDbkqbI/NQzCijg+pOulRj606qYF7OiCklrcI4mN1jMFRd7Gs4YS77+6UZ7c6cNJbH6jH
WUOndqK65KIJj50f83sojSepW/It0lfdWMQPYfqoRUVy308k+vJs8i6J3R2murYAH2KngUotn0iI
tCygSKjlQBRWy7v86/bGAhgHM5YZHiLPE83B9I+r45DZKT2XYmsZQ3y//CPBUdl50Muh6NmgoVW8
6/Dj7tTU0ffl1dVxoJx0E5A+wjQ5XpZzRtWEh7LSmivbMs5cOvw5p4jsoy3YG8pWxi8GUCeqVPgm
aP1YJjbH1AIIZh3KxVhWm8QO8z15R8sU3XvaUOQVjzYGAqnJvdTwnlNRDYvOg+haDnPwpIiz4i0u
q4egj7M3v2x3iYFrvk5S6yWrM7ATtImvWwN/EVHVN1IExaax2eAUgf+YBCx4FkXJDgJ2thGOI5xZ
HAygT1tRqB9Hnsx8RUqrS0nkkyER/CoxywpYfkmtre1N7aFMsMSsMZMW44uQkQn3znkgE6Iv1n1M
SHdaCLbaaK2bwnJxYPWaHubAOyUyBt32+rTlENDB99f8W5R31w7cPBYvQpWw/UAVjDYKTm/FtMIX
bvDautG2H1390Hr1ixv4xtWpLGvGr3jeacjUo9HnyZ3oxWen0d3o+HF1UyYyXxAAIhdsk1FoPsdE
EaHxpttyZyMZFVO2TXf4aHdA9geUojgJQM8nVn3969jmeeZpbP3XIBiiN/rwFPF4n8dqC790nAux
jK7lqEmi6lhw8+Y4gYFYBKzfgNOmzaHF7HU2MuNaWdDSG7qxo1DKA7yC30hw+jkhjbAVJHc2Yt4i
pJymMo8sl2P6CJ5TZCHsy2fumNqMWnXkRQ9qscZGg8IejAnwXnXkomOyVHHeb+zCHC9f195iIzp0
ORuBoK9j2HIYMkvOg2vk+emSQdFAhtD1m0rD+FT25RttDvExbNJPfpr4CStRt5KpYZ4b16tfPfTm
rdIUvnbJLKD3Xb7VzZQ+an90ntz2IZ8nvloF/Unz450ziOTmFxPMEfenI3UKL6q2ffTiQmy1Ivnp
k1i98eRnO2jp+R4yCc/VsqIyM4FQUOoDexpnBIEhC/ryxtbbpG0znbEXwtqYYuAwU/HDDqrPKKHy
DLAnTu5Rl2ql2kKc+yazL2mnn42BZllCfeLTZ9VbxPlvK2u8N9DDnJVS95c36q/zxmGnPMCBRVI/
Ui4Eiu6KEUlyruIXVeI03xiCJwFJawAZ4DfWxrwTJFqTXSGHz95QKRBlO5ypem4Fz2FTmAfY7B7e
sMw9Y9yCnyFy/w2cGIZlO4q/671WnAIDOpDsjWKbyX72K9mgZ6qkuqKjp5tCZ4HPdZDeVCCe/Rms
IkVhbG1lyosgJLJz7fDmCbdAP4Rq0RdadBnyX7pMOBLHAzLD15vY96Df4hEhGxTJF4vt+dmqyUFM
cUkGuGuuiQzlfd4mEMlKbfpr9BAaFtFlZUfuCZW0j8s9eVbIpShNx5xv89Cb+EF73UzezcFHisqL
7Eop8/QGrwCZk8mZ4/lGzumPIeovblc7rM2JhmQZ2zJMO0+6Rzykwkj67Ad6CcUUvauTkY2BpfLu
yohEyvwnWRTlpcxII3A0dV4rXKQb12bLCA4qOXgTniCw05+271FRtOgtbmxfll4/M8HMCVpVzzMO
LGXypCe9/2RHBF1jzkSlyN41J1PXeIb7m2Q6rJhNc2Sh81t9Xx2K2J+2ogw1IDNcEMvxKW3LiBBM
RR1MQZOy0k11lWy+ACEVOEMWESLMP7LFTtg5MDWGID/bfWEdqlT0Z8vf62NPzcOsPnJ/ttgVg2ia
B3vqSwdRA0VpFeOt7A+J1ev3jh28TqxQYUDRpWSQPSDDDLZC6/vnDLcRjfTN9BZlAQgGPhf8DWdH
FWk4PlvMN0FUYtlsrR3bfONbliDH9oV+GaPu2zT7EAcLPlnkaNZJea18JsHy0WHP3AINJozv9Nqr
GrxTxML9Jvt6jc2eeJXozEee9DC0q5ztetEmgLrkKSSFxfu8p3lAVOY25ItKt1e4dopjtozaRpB4
m0pU2c30gvQ+KASZlzR/b3+it6lrjiHjS4eBCEqspaicK+IAVMau0o4GC7kNlERqL/Eb74I5/Rd7
TgUPRPJEyoS5jeIouvFg+GQcI8jf0t5MlcQhz/Jrj5Z5dmYVLjWz3/Bdbe48g7FR+XhbFpVTlwR3
eV59Y/UyXLTBY1k+bWEfTEdmSBsWuHSP9JirIzl0tSqnAyIBS4ma7bmQhdwvEjIk/q3sdTaBOcDV
rlNy7+WeWldVFq8TVVY/hqTGRxMXr2HfvtcsbFeONLOH1NeSK+E3dz2zsOzPiEqRksdbxa6R2pLG
agB55e1rKtqHWG/x5c5/ynUIvpbKT/ZoNltuijkPaQobtUp/ClVlvGAHojyDfR5cu2LHXt07CiOO
1giX5YuXn7Kc6nqakvHHWY9zmwHeSnaQkfiACng/aiQy+knn10ScpcaXws9A4DFwnAqDFPqBQMhK
DahXfZNDDZHOzUa72SKOzOBbGAxz021X+N2eKBx4ZvzxaYw7Jnx0tCHfsF4TJDR6qktE5d5NhSlp
z+2fDNp2iH5AxtWE99YEUABESY3RxCGavC7PKg98ow+xBaBAdk5UtzkvvYL//kP9R/Sr+qtYsP3n
f/LnH1U9iiSKu//xx38+VwX/+8/57/zX5/z9b/zzmvzg5FX97v6fn7X/Vd19FL/a//lJf/vK/Nf/
+u42H93H3/6wLSkmGR/7X2K8/Wr7vFu+C36O+TP/fz/4b7+Wr/I81r/+/ONH1Zfd/NWipCr/+OtD
x59//mGaFBj++3//+n99cP4B/vzjaUi66ZfIP8qf/9ff+oVx7s8/DP0fdmDYON99y7QCz6bwcPg1
f8T5R+B4thMEpuvqjmnOHym5WcR//mF7/5gLNC3GN/4SHX/UaLYVTBY+5PzDNx0GOx96F02MrvnH
//nu/vYq/utV/beyLx4qsqwtP45t6H/8rUhQN1wqOnS+DY9MBV9v/viPj1tSRny+8b+spI1w2tKd
NDtCnIirxe+qeOPMRad5399N2mfXwcQiG2yc6GIHiGXPEgghTHYbd4n9zO59IndkqhWPWzgGygH6
6Q5Xj7N6R7bMKQvoIgasAhuoQab7P/1UcReHyWknT6N0w4OqfsTTPNdLou1WZ763cqqOs3dhSMnn
amr2h9ZwS4nasVLLmX16nweTKVwirL5jgdLtD47dT9c+mnaGA8LByW2PDX65h9mv1hL5cl2U2KIT
cMF4mSiXkqQv6lJDCg3phjbg6/jNeGBpQ9FLAwgvT65NZFAKrmXaxiGNtuawAhlDq4ABm8VLybkG
wwQ0CbROlC7yB1oj1SaOyRuRQMs6mqo74utR8Wm6wf0QhWofuarcqMm+qdD8VdN3s43Z2GxH+7l3
IVNZyCouw+jGVDxk3Tz9JW35o8iG7pTgxM4uBs2x8ar15lyDzxOFOqvB8DlFy8He2NTEe2hjqxjX
wKnWss++qaHmyOFduVpNG8eIPYgS64Dq7a6Yo/W5GaxxPu5ASb2qtPkWR5wmXH7prKvQLDNWHYML
7JOuUJ0jy6ai54ihTGx1e6CQo5uOCrPFDq8Oj27v4ngfyRyGG6fkKSJkiYUpuGKA6zakQ7Fgt+mG
rWC5c9lebWNRA3hBT+wF9zYbK+5KH6hyw8u/coesvXFhrU2H3GzlTPeZKQ+9iwhQFByLAganMf60
RUGKzLBvCGxq3cTkPFPQX4W15XG2K/C0bfKotHYxGtjKtuIXUiMkBqi7mYzEuOu67lm0ibll0c6O
KRq3M7HKoZ3Zao80lvg7UlgU4ZTVk9+q735BmUMQS29rm9lJoxuamlg6tsJCbx80NhUd7DGdY+0a
gcfZS2UrdomRSZN5cK5VOWxzyNXkiA+NDQClHqx4lymQGti44r01lPZWDm/13J7D+jjedgYAZ3Kj
zSlozSfDqsu7pqZjLHZ3RmqTWnAxsEWDjQ8SbTPJM7rLMlpjmF5ZJAj5xkoQbo0XQNa0IxbC756N
wQPj87mrAjpfWWc5kfejmLQVQ3sPBM6k9akwkC/xxCPziLllJdtZvT2dlWc96lr8vdEezYm9dQeg
G7haeEnwI2mj3LV1ObC+7pjdhHs3lGN3cDqJ7Q4yy9p9p1BsLgALMAh6/rRhnBrXvuz8w3BUE+Xw
cUHIiPGJ1rdZc8B7QOm6fTCKbOd5lk0LMs6AMI72YVmPjwVuan4qtCXHZOktbhrvHKNNgZYqOg9d
B0CE3rAk0XyX4Wb6hhaa7rW6+SYnl5hKKw92Vz96aftLFYhqUaOsS+0Q1DW6LNp0hNy3QuOlFOPF
wFn4wDut42eOzhNEiSt2JSsbcT5PatObLsxOx9qEbm/uoXhZlh/BcQnsjWH9xG8CRi4E7tG27rCa
NE5iTc49pIugYynd56YYzZFkho2t3/ZH5YWflptvAml3x8B3X1Bc7wpHGw+AMe9gjMZruwNyraNP
zSouOm3ibEiuqI+61yCRgjvzzGGuoOl5+YjedeygBA1hQnRkhWoYXhNHe7g7/RsGu08myOZIo8oK
bCO23obLPmDN6xT3k55gsza67xVcrg23HotOEiKBAT4gxw8BNvOyjXRitQAFy8xaN0x19Iiy7OvN
1yY7FQqUmOaHREojn/jEqNqdSxJt1Zs6WIXU2RoFaCAKMiEx8bIZHeRYr7d+eganMDdvNgXHDiIN
8Yl32JzJ35pV5bCwz4F1qurN7sNHZsJhTfPK1WjUKSlYihBNxdiJuzXxDcoUCrZU2D1W6J9iQ6yD
nkjvQTD67ePgV53yecpwAOd500egexKKjPjf7J3Zdt1I2lxf6EcvZCaABG7PPPFwJkXeYJGiiHme
8fTeULfbVfXb1fa9b7g0lEoiDpDI/CJixwnbRo+R0UrYz46vuX8IF/NohWVgM0XuKdc6uu0d4w4/
arP2SyjPy3zMGSJopSBddhpECzlGPJJG2+9tXo9+WrLnjogB+uF2ajiuxzX0Dk2po+KX8aLNa0Zo
m1RFEN/b2D+lxhk+XoItGUsIZwNjhd1fbsj01NsQ6geUyxR3jGYG6VBMa9eMS9NArw0i7lBKpo4w
arcNg3IJQ4/GKq4c782pfk7GRBS8v8m83CByPrzXBgV5paIZLapV+0iBVrCCjX2xQU1SFGhvXMIC
1uzne3/auxI/Fb3mqMGlwNfXtD9cezyyLMKJ9nn/NjTR9mL4Wp53ycvl0Lc9XUp+uE+SaGNEsL1G
YT1lWO52JNJvtJEgbU4eOOIeb34AwT2yABdMSJg01irA5jgwTEAfOxR8IjJzDodJuccY7tOkbujq
A1ZK9hRHNn0AbYHvoBE8zcUElSwBdhSjTODu6H+oeqkaX3eJfgVBz7AoxmdSM0mqauVeCditMDzw
jTWmt7amLj8aM3p1mtsfM4HGHDPOPhzMXwlkPg0ru/UBShVJus19To6262KpiGBtzfSxMBd9CQvI
35Mc6dmR9S+70nTR4n/HKvcd1+29rSdisTFGF0bry28UdjtvBJPFdTvCQhI22TyPl9SaoAuJoyz+
jGPrUBezwWxf+dfCDc5MWtiPKNqdgpHjCz0LG6XBJ4MW35dG3j0x1YOBPhvVTk8p03Hu1248tWUG
bIUdmSss5i4DA9DOyw4Sg8WOtaYhmWkfaZzo90M0P4J/eOu5XLQ4EW2w0J+dgjw7IIB0kHx4fkX0
bDDFXobsiZIWjIb+wMoYbRS7A1CSOjVOmYt5aXbN56bXhCaGCN1KdlsjLkAzDo5aI/CE+ywVd7N9
Yxow+oRVXSpb9Gu3lDdwp+48prIr4Z0V3LE9MiqsIGyPLFGW2vYThrU5dJHIeEFmrbeNWJnibDhX
XvQhjLmgdQZjr5YHO4MvBEOfWAzvYXpM2SHoDzufMfmXjCt4/19pwhlPTB8vuAbHgzuVBzOcqqMi
PmrLaN3j6peybBithfQgBOBf8d4j1I5Lhq/AGAwNhU4zv3Tq1TjDCBsWGqK2eNND8CTCaw4xNcVL
MvfC33zHs8gSW/Z43qzBup3bcd8gySRRU64n6TmrNFuYmRJNCYbxQ52aTz3M2863hmMLhAYXbwqD
CbbqyuqbO+LJAAVTh4tffceddh80ee/dNAeS0S0M8j5M79njEepT01I8y6MUMrZK6CJxw2OEaWWl
1PAVRjPVW+KL7r9mPY3ua+enywCs2yXl8IhpvDnKwl/5QfpqlXP+ygDz0cr3KtyL5SnFiHUy+2kP
KN3g82x/CpsCJp2d0D7eKpeQTR+rTabkFZXdhS+Eqz1zVL9NcozF3iwgHFTbiaeBcEgOPcsvyr3G
lYU0mFvBsz0gHQzUtMBF4Xge5QrUeCRWNa9Ky393LJOXsGzGDUefLQwR+udGyExVKKnQbjua8Cx+
rQd+mFATd8aM1bFvo7QOu9NalXyiU7wtbcvesxnN9kUOtj3w3Y+mwEUuhIkfXORyWwgLZ6ntFcgP
QXihmHJeY1h0Ds7crwlxTxvbA7+8VBM+VKX90JRpd846rpDTu+YWL0qAvXI+t+gn98a1JS6GQTk5
WxP9j+gte+xC96GYNkGqNY5mMhl9Zm59RYFwEqufJhvFXuc/XMf45el0T363ZCkqPkRfVae6yW8b
M53Olj9dqjD/1JWDccr07uqgyQ7zWH249EHt8Mi2hEemp9ZmyFp00E9nc9t23XyqIuOAyntCowvu
qgrMFLuS+4W8MSdMmxkq8F5aeO1lfC1TpCtGVhYworUfCE5egz2dZrbgEJAazAcOnekdSXveaJG2
vpbjYlcv9DMEzHy4R8EzOSR1nGiEbxxMMd0YZdvwVKqvioqdqyPYA/nyTrRYHGMIYhtO6u0mwqu+
DqV4y7jNGa8U2OV6Q68zl2pRQWrJ7fhm00NIFPISmBTEMN/kgMO/fYiSnYuhi+RPclcXJs5zCtrD
os7XvgCOWKbzc81tFPSmw8GXCaSgS8LPmbkPvJzQrGkucdEwZkqvPY3RN0DBmKrqUKX+e20zj2t6
kgh2/8n4xdkZJZHBgTZgLPxAt5RkR0BdedeTmQrAg0XdoPain8MNYTK7aXoEQWp1GLy68Vn1yaXX
pLPT0SUv3uf9SgIXjR10v5DYwy6iKiacgJkRwz917ORO048ghvw2RiN2ET2+duZw0vM9TKaPBW4E
e8Bb8YiWnJs3JP1J3BaCCo0M7oujs6Ov2rOtTf4VXHW7A/rcSTRRyLc1mTv9UnAn0+Qy8CRB/S+T
gYZ2m/tCzv5bRd0wFaN4hnoWiq6qiYr7rOJteatQsI+kVHdKOg8u1RQR2ISWk/uurDschGN7MnHj
Kw6TsMdBD43GOk3jE2EbveoN9+dIiyJvknSGxcidUKZfKJs9ScUK7nXdHqeaGx3FAcMCLMHBfA40
OwQUt3VfNyBnG1r/hmEK8Z7QaONG1tptyTfHPLLbomCZrAxoqmad/GzqMN4V8XGyfwkIebFsb3Ow
wgaFAHIa97Y9hBuFNsFKOI+87uJzV1u3GD8IW0VIXln3RBQ0odcYEoDXOd+Gy1LipU61TZ3whwE/
v84LEwV6pFgsuENg6EbTuXHo6Npg615bvcC1TLQ3nWI8m6bilj6nKsVrUej3JHtovF85hS9YhI8A
JFjxIk4aZYs2lxe07SCNHFNXWRubIdSqs0BNVl0PR+AZSuMX8P3vjIVdzlDYazP5tpJJ7ckmbY2w
yzA2oSaSUFmX9dKXaILA6GcQ2w4eFgzgk+Oth9Z74nKDsscIs1py+6DJ0htLRuO28MGVByNUezHH
t64eD0XJbHrcQ1xrb2RlnfLe+Jos8Yah/6mzZ8ibNVjZgXnPqiGMzsRyR9Hlz8nMmMWW65pHKaZ1
NHPL99S27goBbceF3mnLu6I0NmVo7ChrPU+dyz/IMBlOed+cpKNV2wZEffwIhvqUba2ufOS5/G4b
cPNm1PcgqttdnkFMgQCTUQnGINN0mFPnRD6S15QmOch46qo5ZuTB0u9BQmhl8rJWgGV2w+x/C3/6
2WTxe4U/0y2cp9xufE6g8pg4jGpFuTg362lVx+yWFhdyEPhiO1+bku8VPcjcdl16G07pIY1YgiOn
YSdshPDThvBCor5PRw69efSMxSZfaSIbK5URiQ+9cDsO/ReiJiU3lg/fu3kHuDdsgGRcSK7hwgls
HOSU+TInNLaxcak6x7kwDysYOfK74rk3qvfacu+CNr/xDFTNWOl4LVstNzFI+CbnoUkdaeM7+wnK
HylRdReLgECPUEWdOmsCugeVZdDxQddU8gswyNNI9HSXhMXWaSfrMpXTZi4aBi2BtwUoucozka+x
8j7RAJXNp5oIDdMkqhIDaz9NS5A9JXoW4GMZSCBQIYmb362eZmCMKyyn+S4riW86+p3X7i86JRD5
GkJWgx0slKEZOzQtJU6NNGFXpP+PYTSwk004chvGhW2XCevVXndEQXe6b6BlFxvYYgY8bmyLmHkt
4NRGN3/YoFX6TIkL86i90SQrVeJ2KVAsTqnXnybTL0+JbaR4Y2FEUZ57agfLQBwBdq/b99ACOky9
HNwzxeevFXbpUfqfc+jfddPemksAjRkSoxqtjHlCMa7aJAUtHim17lEVel8MSOx6ZUj63lF3vkde
/1G25Huih7DBmz1a1grB0ThYkENC3vnwZyJWoJ6RkjTJUI7+nQ+zn0Z7xk6VXXwr3tb7+JO03nxi
7Fe0CyO78/EsAGYGXe1dyEBzkTww2z15ju5NTxbGCANm76wFxSFPcdXOJ4/FXtNBnMRnByDpNkxo
ArJN9WOmdWM10NK95mWq1xOU2tbQ73PuPISmy4Cve8yZt26Y6wgk08ynZpFsAsmibGdqyr+K1n3w
/GpvKW+4W2ZDq3pU9ka6415kZk/SiZfPYCKNG7jdwzGs2S/T/z7xuJW2CwOOwCoRDEB/PY7g0jPS
jUqDp9SgFIkRfHDKBxNfo8vUkh2670Y+tOQi5rBJeY0RI6+2hnUfDa+hKjdFW0IsDp1+/capH7K3
Lobf95Wg8mrTYqejvw1Pe5oxCJjCK9J2fMkrzZQ4pqKUsdaagkhuSrc4d1443gY0Lq+s1rJXgAQx
jCKsb0UMj0QofEXQ8M11qg1IELIj7G2CG+uXAaG0hm09kKPOEvDFMOKa0k93pWlTUztikig0ZX1+
8zCX4RNK41lWbc6MxrAw1NNNGdP6EST5nVB9w8IJ2tMjSN8MCVudoHwBKPMzC53XWQy7cRqIDISc
0aciOyAl3OiK4b3EfkSYmMRetotq9wfjHySD6oH460rkmo6BitJKtwnfHAZqK9lDiRU1J8dls+Pe
slcBkKqsHQL9uyMYVc05JSHsHDZ6prcpyPp5nYXqR1Ldc8K9gb6UPGm7ZxjMdoduHl6X+nuk320t
A/dHJ/xH3BFqkxrEKGczA2wDS7nW27KksMvo4KiRL509ICjiJmgceTuP2SVA9kRyzIIzmJerz1C0
bEVxaGP9ncA/NCsWNMdtfc5kxivcjZ0P3nfFMTU6ZPUPOHfvVpN/ULe56vuq3phG/1bBSl5oY7sR
NuoqXCKFWaBPY+78Klrc0GXd2+wg6aqPomddzuzPuivH9oJRB95VzbNf2rSRkOiPN/PcgCmkuHbm
fbyCDZDtlMlkexhKjLfFwMSWlYfMylIWCGHbwqcaAlk00vShGdOetjH3ISl0vRk6tiqDRft0N/Jv
s2YM4UX5SCP8SZThD4GtftH0Vx7l7DlRvZ4bdnBBCKvph+kQJ6aKtKpdjVUBTFiXD1AqmB6BRXY2
fLaMv2I6DOjg+WSARnfNFsfQxk/j6tJbWAh9IkwblcfJXiMmRz1GtDzg3Yffd53P7/FIVMefhtug
KiWYn+7FMSn/66cx4sXBI68Cp14XMRMlbNMUMEQoAn35UqXlsB9k+NJg0eUs0SQPdhI8N3n9OX5T
J7irKUU9mNFz6anskms4i7MoA87KoJonFkTxmwTgOTh1SOXx8mrPXte91i19vQaHwa2cY3DBg/GK
aYo2vtbeUlBs7XKDjlysDsNNWbOyKbuHqk8JMAEOGxeLZP5iMEK3gm6EGu8gdUUfRW4cBiv9NTeS
CRgohdsecxgq7ntWCCrzwuxSNmIXYREszczeV8Jvb9Kr4PS5Saqmv/ezodimgW/cpNiXVMEliRMf
MI4aaJdgjLUq0dEOfapeIDPsJru6aWb/GGbFr8QbfQ5m3FeD5xO5A3nKyQUcL7bN6Kjjq6+xIBPa
dMi50nsxRvRNhZXPmD61jg2x0nX+oc3Rui2HiBHQx0jRxc5xxacd4zEeeho9YXMhG6luTaMBAdZ6
NDmSgKQaml3CCctiWlOKRUMS0zezG4NO6uLkcxRfy5i5sGmCVdYpM+ZIdM7OkQbFUU510/XtYxoy
5tNsHOgjGtfMy1+sov6ZlLm1AaUOZDxmwELpONznhH1KgqW99Flz0cNf/HR6VKRfQIUwYnQG1qDI
p5zIz+5Lq7+FuvNU8ziuPB9XMapDeVIIqrcWJp9dibMHw4V8TtJD3dP3OWWzIICk+bh4B+ehgmxQ
+m+9wSQekmm+LvqMKmv0pJyHaWSXFsGiaUzrK1qeYBWrgVUv33jkbzZdVtGxp49hR31yFasnmVES
kI3zq9IljpPvhBhuaFdXgpq0XbGhWcOM/BzKr3gZ/GEVa8II+pOZP+jeYd6fX82YrY28yCJ9KMfs
V+80u7wt0H86/42uYoEahPSpIgzyziDww5dPHbWNCwG0XaNiX9yW6YkX9FgN7W2l8xvnjQOINA+1
7/7qBFMFDspT/tBX9s/KKdisgw/0xqPnTEftJDgcffwgtfVTZdtIkfhrt7AGaba0so+os35wS2Op
4cLiFlP2tTWxTkV98eG7XkuPNhbnEuuGseF5v3bt/Emd46YEXUAStVtl2fCdzqQ3J+eOvpg7CpZZ
UD2WX5jXR9cIxHXQHJdRZxrseRAAy+iQ2LVxB5yFk6Xbkc2EDVkTvGQ1KucX7Z/GnhCOyHqbETaq
91iaNOol7VtfVpuZAB4mc4ZrjCpvOv6hezOLjwiIxynT4Y3lNm+mR9g05IgBDtXbGU4IdwNtiJN9
VOyGsMftCsnWKoLm0Hski4bGZjTCVTKZl53r2s3P4IwtRv4+qT5VUoXUF+VGNw31oIR3T04Mpcqy
rXrTVJXB9OsxDIoPV7jzDifMEz6hrenM1hXORbOzrIjjJ2O5JY/X7E2LJjiEoHORALHXjBHjWBn7
eevBsdiGtkmNiJuc6mm8nVJ1j3EZ8yp78WOFy3pw+rfZXYctJX1gaRzGPCM7IMWD0YDxn5FUUorQ
2hb4RjHQeFCQC9hIe0CoD67WOIPyw0cXKoHSZ6t+V5scPWvor7lpCcD+Fb0gweIoNJqcrQK7LeYH
h7IAcEujALe3Q+NIvhSptWIb4IQm/NKeYtU+m6FPNS5vdNOA0NCMJLP8ejxkvTawMWDEqscwWfdE
CTE+EMepeZ4mXg1nNoPFauxySe+dWscDd3hSon/6oa8hWcvnbixQDhIIvP5AG4nkAFmN4yZyJVRQ
2aMvQKxITUTXCgbpunCTbca5mlMM8QlzAA3Q02B/9TpW/VEasDuzx8jED1Q7nPHLGogfpmJ/E9nm
52hTn6tyNFJke33gpjio1OCVZ/g3viGDE82gFrvsgzVlYreYCzRAsC0OOdIEXUW4Tz+GUYufW3cb
+Pqf0Ss2flRW5fYMa8dmEwAjFWnyaUnEIU1jwMoLJcUI9XFmnfJNTBhy3ZQU8hErEcZ3Upgu9spo
4iH/gt70il5AEteY37vGDaBtO7QnlfuwC5B0Quq0CfXYSW/fWyO90t1IY1MbG9wN4zaKguodyBNm
jRQsuNcPX1P2XVTJLycdnwUv9dnqE3CHHyX7izlBanQqhwNuF+/Ybtb7tG8eiAVzG4g4PqIBvWRO
+WHPWXZSTfaLzMCp6OxpJTsJic1QM98P342pimdf9oyvCYyuo+qVsQynXBW81Gb+ktj6yUg0S0gi
HEpBx6Ou4YDJIMZtx+RphVUlOJoxtlcfM2ubBtltLls+M15fvlCfnatP+DZ/edZsbZPWokcY5Jj0
UApRHd3Oou58GfdPXDeaCremTSyOUwuOeezjw2iZh9k2EVvnZBeTr1tB3N60cISxckluwdl5shML
bM6scVWTL5lI+OItS0hMj+gieGoRtRsObSAGJ+TyygbDkAdo/1ULhavwj2yb3QMX/b1XPKIG2TnG
H0tWDBF+aOj3zfAqKPk1IOmf4qxcteP0bXjVZ8HEdlUv5O8+MMXNMNj0yXS/skK+Vz57S6qd74Rn
0efEZIyC5GX+8tnl/gKxoaQ9yfZT2TCrQ/gvfYZqsiODQMeTSHGnmgECnefvAg5JK+6qbA968mvI
8JJnmk5lnZrosDhKYwt+GSS4y+8vi1n90vTgbUabKtXCzxjtdnVzjtvwlwzRb6CcAPjwrXHbRt27
tIMjFTfqEnlyIyPxy5Mi3Zk+XQ52x39o9Uh+xiDIXLaosubAHB2djPLWGblmTuTRf4/YLF+qLEcy
9z/YzQA4giMVFPaH2amVrvzHsLBoAapHdibBlepZHwgypTnJS9xK1o+pe6scOg2xiT7200unM0yH
7vCYyyVvwQfO6eeujWnOGMri6mdghK20MnaADh6svuCdI4mk0FEwrJUOSG/bHSfnOmD+SlsxWTca
ZonSELtDxOxyfbXxB5+9gT+UMAIoEie6kwHTaQhJ2LGsgpyBi+WhrpIz7favuIri01jRRFI6C+9Z
cxjz5sWnaC1prRqOgFkrbPU+20k7vW/nmWGno76GbklFZkG3a4d4h0bNgH28KSaauaeRha7CIR3p
hdzDVes7jkPO9EqrHQ/HnAQHB2B4pGjeFdBpiCO8wufmZWKZj+kSTpHssY5Vw+DD7nexndMXiZ60
zqRDZkrUkvFJcPhI8zi+rbNXY7wvmBf34AI3YTZ9+YAE1ti3V4Vg79JBC4kn41otqZQamkcvqFlA
mLnr84ior4ZKP6O5dhPjHUHjFslVOMdT+l4nagXg1N+VqXlfqZxMiTK3WW2QWOyZxXCP8kSbAxTO
pQkpqo21JR+qTDkrwKMNg2lqFefS8tc+kUygfv2rvUj5iV7ajwPBLnhMzlNVAkis7jiefldFGO09
EjDUZIWMqDJDsj6Er27T0gKZz+dspMwxiv12KzFracy0OWsan99LXxFs6DDZrcNu/MzgS2BWT9/x
wKkDxUjP7XjNBEHVpALl31kmaSI3/+jgB3OwnD5mt00vILmIUZolyNcNoasOIBQVUVRnHNO1sRzr
BWEy3Q/vSCrJrmuprsm9maoOsHCSrKkukUxDv6OTqc0OcWnJXdSaL93k/hrr1joJRSPFQGLU43tb
mkszYiqAO6yjXZP0bIr5zcpAeXW+HqDAG3ScA3Hf9P2TtUyQoUsaGEfWfj0hT7WsIEmVI5VW9GIU
LHRkd48+YwbNfDr1zhBioncOaQx47Xcw+WQVWqfbGdOqAua9Zo5/23icPdve/rbp1DDIGx9EnV5o
R+CMZpvnPrrC+ivZg0AI9irC4qK9b4CFAjGYDh0gfuK1yOj/VdhZNbce8lJbYcsxLO8rR+yE6PWI
vIvPyXkNE3efFj3TuwGYgTJ3lVZPsZdf5mBmet5zs4+LgJrUb0aF3eK/Oh3P8ewwDwocXBxjyjGY
8yy3ebTu2P7FA7N0wwzeOkY49oCo5BjRZ2PGj5mb3kla21aey2epogyAU4BRhxNih6oO40hz6gkD
BsLjvTTT9pTkb2Yypuv/7xb+v3ELCwcP7//ZLXzza4x+Fn80Cv/+A/80CuNC+4eW8Fbgaf/2/Arv
fzqFDSHcf2DZsFzTIXhq25b+t1VYyX9o4egl3++aEhec9W+rsLD+gYcY67E0TaEsqfX/i1XY/rNR
2MajKdViFUa9wZBsuvxFfzQK16oXUZ6HFeO+EmAgbtOeO+gh68b2YRl6qlrfhdgLb7DcT//84vz7
R0rNkBRb4p28tPZTco37OQJfubwOiHPezqz+Jw9Q4M5EAX9hTPUcpAW7K5e29EZG8oZdWXhuZVTw
8qnbR9fOh7uMucjImWaVpb25Vcvf5pd1fZjTCtG9S67Qg61f9E8ee/rn3gnnnpwclBi8nQxDrw73
nV7qPJbMttOb5a4YI4SI5aespQ9/+Kz/5b3+o9eaQQZXqEjpHs0XKzlXkA9OQajg0XU9he/6z1cw
GqI0TNqyv/wrpUWZ121uYLzowtE9tLLJbiqfc9ugqGRVJqwwP0nma5ZxWO9RdTfMyMLk5DiB3ezc
L+mHnyGnpDsq0rM7z8p6ENcuQNJQXCgxm2AAj9UaN4IgKEpLT6ljOk+tXp8p00uXjYR6Zb6JfMok
v62L9IcR3Q6TLt9ymUfHanbrbZbxkortDKWqxYerEykIIhnDIW1ZrosQYiQLX3lpiondfNOShLKN
y7xgL6dQgU3yonzjj3Le4itaxxOKJ4pXch+0SKZuUvQnRur5jeLPY9j1zgG2wBvD4rgFZGJ4+P2j
qFQD0L49TlMXHogjXxCIk5WUgQdrjwIg0M1ElKNsW8t5OPmGqwEsxfatNrPdHBvzOW8YOAQ9NB12
G0+/vwydONaKLp+CskcUdOCUERf/3MwA7FhYAWEFwTGung2/dH9ZgK6Keoww8/kMsOUgvinuvnMn
o/1I2wFDSz+Jlz6KMEE547D5+zvnvz96rtLYnE0EdoIE/+3GkYT4WzGkggKrUhI6ztDHIPGHj73T
xrftnELg6jC+Ui4fQQfxzU81GuTZg6w7ecCbsMXxKkXoEHd9LPe/f0ZqodpYMSfKIMyXXG2P0TTt
5ZswNZhWzCIjstvC7i6yqDr32yoiJtiXGI6NWsindr5FLo3W9VCqZ+XU5HZ9/JvsKyW1ObAdBnxb
aMJbcKurPoxOQlTe0mWCfSWyy5+DVohys8H/IkNCIcWWT+vftPjf+AWhX/7+Iuq/Pn0eMRxiFsJV
tB9J4fxl/WIXY0koQeW/nj7hO/ZDDrlnU/m+BdfULHHDUe3cFpa8oY0sGvfkdOcdASrzoTNoHAMj
lO21n4klVGU+6M+R6u4HgqWML+f81iQsAFFH3+ha1Pe2HIo7kSge1ckNPzDMZkfZOwwS7VCvrZiK
TRjxCBlZaz/VlvkjUii+LZ/gNiTyezfgRKCI7N5fvsDqnrHGQprb5S6mBND0bZRkP+c5YUUV8UOP
gfZcyMLapkMf35mJyy60oodrHOf6KCfwTRwjytcO3A3GkEgektxZD0qZL3U+0yscRQBP8m4z20F2
QYM4JLTC3qRGMR2NuP0VLOuMt6wzv39UuP2vQgbTEQ76zd9/TtZfPidhSnYnDIOUJ8imKO8vq6TA
vGkZABDPvqir81RPb1S9ZN+ahlsXzfUL7QVVyc2A97TYiGSAmxm0P/1KtixfU4EuEvvRdP7N7mlr
48i4U/Z2D6AlcB7JJAoIj4Xekci//ScVumpD2qGM/Nq61qMtKGBa5vWuwrkSFFTbglK4KqcEXxMs
2owA9Wr7WJCGmTpjvoRuEV88U7BD1vxS0jmH/3BN3D+/OYSpXGHjHsXhzluEH/z5zUGXPVF2/q5z
lH7lnYpunAArTtpYM1VnhOTq1g52hAnsx6Hoo+3Yi3o3WLAVRDEXGBNAU9hF+Io1JLvjCWSDmHYl
gBVYIY7eJnH+xR52PBhLehYpPBgxiQN/d7vBOs7SmZ9TxyZj2NvNSRRZdVdwz60zJ3F+Tt6bDqr0
03YM/HRNFBC3IbkfmbRQpAUPDVnm6TPraIeuguy9LClexJMElMUuvHvDaCnraezxU2bzs4Kt8R8u
HEGpP75ylwunuYUck7g5fTfyL+mmHH6Rk8dTexZWAf+BkBJK5pgSPk9b8TnRykMBsWGARR/DxxoY
95qlHyCGohNskopOMsa2e1BR7YOnrVeyC/lGqbq6TglHpUEP3nMWWe7KnbA+zTY2NnYyxcEidr0i
u7w0Aqn5KaumcEejfXCpeWUC8rPjXTqaybYKQO979BxePEYC/ljHl98Alx61MmzJKDsTbZiBhUwz
W1Q5ETTwP//+Ei2Btr9cIs+2SBEodnfKsv+6LmZ4mjleDBVFLwQ9ytYdHlztXIoiNl7lgGeobQFr
yMGhcHsEd+MVvFqSufN/RidlmclXPRKF9WszunOCsGSdhwhZOumzIxGWaxWkRA+SAnfEWDEtDWJz
9/ffgfW/+Q54N+KFFh4BN89l4/zHnamaypSNSJnRTsK+L2v11hz76qHNpHz2Z29rWHH1kNrtybG8
9pp67hNMwundDTxOQp2aNrXD7VwDX7yvTAQykfbzhxXoAotand97eZpeNOALxi7YtzrqqjNVXWUU
rCOJgv6/vrBlodtAgPQMhZ2x+m9UbRrXf24odfMsGs8/4mCGN5iE7f43ZjLEGL2zs4zga1Va16Dt
nv/+8qjl2//DtlPYnAF44VGIxvKxHAf+fHkqP3DcwJIjLocB1NZCLlAT9txUpuMKmMq6YdHAl+VQ
D0MM9abpcDmEARNi1+TM3La1fqnJSq+7Im6fDODem8KwXag4TXbLSPNAf6H6ktKhG6maPgDUszmD
EPmDcIJm7pjSxWmrYYuTk7RzbP2YdTdhMR/opS+LDA8pcwmpL2Ih8uQZL63lZzI0+fRcoOV/fzmk
/dfLYVn0G0uLW11yaazl9/8QeDQcCzLB1FQnxxDxuOfVGlwna5MNhv1QogI2Lj0vtJMkCZP7gV4r
Ah5Xymm+pf5tSEvVOo3Get8RUn2gH5EjEK4+2dNy5brlK2Kk85XNk2SMHTJ/Ksn1E3R6xg2V/4cb
X3Ds+/Mna1mO5mjnSEaYjvxrdhN2Kp8SKtbJ7wZxX0YfmALnN+w2t6ph2FMvhLsgGo2zlSO7JFUL
CyrIgnU5glSDpi/Lo8NytWoyfeNMvg2cOmen+/cXXAhpLu/sP96CnGmFEJ6wJY+YKX5/I3+45pjE
R59JNzEYH4vIqDax7T0jWbOnvpOTOITtDSg0FzJoFYlDrcWmhofsR6hmSXrtpUO/0ngip7prKUUO
2pLC3OCgMI/Hc0upbbnFLjM08swfvbRSXGE2XyMIqmXTvReher4NRfORWNWtDJDDJYUig3uTCVbU
9kIOZOVQRPU2QKdhcHpNl2FlFezi3P3RopjCMqRSONi3vb8PqV1uffw8grDRLXUuq5pgf9IOu1JD
/2oLqr2GU6if4Xqvp4UdJfqnWUJdrzMuNo/GhCLJSWw1O/OmVvqW0pV9otQWuNlmSH558Vvs4l9+
ZviKoNapc+ofAS4T9McDOj7qZB3/nGhToHQ7u/oNZtbqNr2jXWNFliMyn2r7e3AH+q6wAvv7gLdM
2NzXxu1ovRjw9bx97X2axqNP0VXnnlV/iok1NeGBbQTFRal1aBwYlhtt790BS8pIc1Hg7ah72TTr
qJgO8ciHFXKoGiVIIOO1rxIab0nlJuaxtPgbIKDK4YCN6Z7J576M0u3/oOq8lhTXgm37RYqQN6+A
JISnirIvija75b2W3NefIXqfs+99IQo1TVGAlnJlzjkmiJoXiAePwdDOylwAwctpSQfYtogFE+6I
N55Wsb1PhtSXrY6ApeWgLh37VD3Ao/8AyriB27dZapCtjHHzroPgcOxiEk2t70iSbrFaelbxSSj0
Ge6R76TiHoGSqVPd7SyWdJHbrwxo62HaG5q6p8GLNE3HmSipF5FoRKmTcI+/oVZmQhI+nareTkHO
AD9Svrm8oSeKEd0xckbWwaCljm5d+56Bb4+dbtPj5ILngsx3/IxmPHzLFX78HmfaCWpTFL1Hi3aK
YmR4Y8b4eo0kccyfSTQEkU3aJCLI3O63qjuJUGJMjDmPuGv4vxQF4jjPfF2iY/jeRR92kW80g9yy
N6O+ThCWUk9904k91X8UEtm0JKBK828yUPl2WJ5DBzTDYJeB6KuUT1Em9EReYTFvHcbjs+Rq7O/1
R99+ZROB3vs6+u7QcfaPQdvZ7yBNva7nynRPpNibk0Pf0whwYwJQnHbbxxdVPUbNG+TNnRYWcD16
X7Vg/uvb1AkW5OHJweLNxMBXhl/mV0WIiXbLlS+uFy3arG/c5l2Fg8frS2AmCibkrqVuQkWvG/P6
WkK8L70FJkJKAi0vWSuilVSyqzOi6JNiN8B0buXalZHpmz3220T16/FdJkrFEtnW/kfVaBZnMuP/
2UtVCXscW7HQITSJJDYNWUBvgPJI+BMFWU4l4/p0x9swEw9S6r1LTwtoNo9KXFWTUR0hnM5FQLG0
pY/jZ4Pu9xSSozwFGl//LKRdld4r3BZlM/g6pocUGuiEcN8km7Ei/0HKZdcaYAVGEt1eFKIpwRnK
mWojALh9sUvlhksmaFSBiHs40frHRECobK+/RlPlE8Xlr5v2seDancvb9dSOpBL+IHrXEv3VeCIp
UiASZ7APxCeXrkV8bwWs/G1dHSpMx5q/CH8hEanzF3nTRqda3qy8RM6K5RQ73/AFodq8q9kvSFoH
sxdMuGrXifGTaLTjVxpXH50h7+5iAue2LRXOzMTdRUKKPRie956/6x3CHTw0JQy/SqPwE6VSyY2Z
u7M+9//k0yQ9KGMVj2UmJyTDBU5F5R2b9yJBi4BpHoRKBKKmGABc1NcUlxYxjNQro4QQCeAsg+6l
/ZlVc36DzkWjfRqDBkwAWSoG68Ogh4HigGaVbcbEcqu/1NlsgjyWgylZrIDESkbuaSyDy4npYTrJ
W27p4tpYTgDAAc+F3HwWdgP5N0St1lZOFtRtZyPuH75oRSn07K6OLAtPx5C4BbHvx43hq4PTfuLU
ywOH4LJdm7cdsjmUfrDii7NclOp7Tijf82E1clwkD6lN2cD/iqaCJOOko8vSS7T6wO6R6HpM1bj/
GMtWPRUVtSZE+XdtMot7NTUDHfzcCSZVHz51quqxG823yV6WczXiiM4zefwcHYKwJ1WAa5utyyQr
00vXRd4c9+1uEcPkaQnfig6twt8bLSXMfCrS8/N4BXEbWXsUMY1Crmb5wK2oh7oJYE8d6INek0CQ
zpydBjLT/3sm2IGbRlV5x7rsO5Rn/DcSoQihTROoFansmlH2o1Knf3/n8z8+b57H/rv7fFn/HZtN
2y8iTvBer4B3xcTcQxwyQb9CV8M9m0PbjYx1k1EU7DfI7mHwz1h/vUyWNg4a/olM1H9v4rLglTzv
l/26P4HMjCBcEEWbEkRDBzGXfKaUF1Mq/QaJSU6aSpWHbqVrQdreTZ68iBlUmStvxdwosKB7ZfKo
sdl9AEQiASJrJ3eosapC26qi/jKqGhfWbpeWzRa1wrbEcahXYyCXaiCpX0KmJmLeblm+kJRLQehM
KAzEBL6YcZQTU6XSiOhh3Oa5p5JWbjQ6IuT5UTWQ/lEaG6WyjsFZOJ0XxmmHqovJOIApMLBgMAeX
59avuuxQgQwUauvzZu47SJ9O56/LVaVbbiOruwLfqok0LiXKR20rt9OPEEhPs5p4AyCbKjVZBDvy
pXTfklK/G/JdRP+9TJezTFeYIceOBpRbxaaPtMPLUR+08KRIvcI+l/kFlgcp1P26dlzCSfQsiGrz
uzb6YzEmniOaXT30W8Qe52WRgqrBNhqTWpuYt1pPrybiw3k1UzrTltr3OoNYG/rmUEjlWZe112Fp
fzRsu9r2Ixdcp8LlPbKWn0b+Jqwe6rF9QlLlDzavQ1UwuvdnKJy3hHzsqLpMTe73Vv788MRg7yQW
vgF6mYRLAq2im3ZcbmBlzJblqfNjmHKvgBvMrMA1ihG3KQauQXWVCJO7isynlrbhkO1bezlw7l/h
7WydOPt00vmVsJm9UiLNkv04MnwHnrDDxGEsvPyfTO4PFudsNul+3A1+Esoe0eYnq1UBLUeMA7ex
TX7CiEU6r3FwWYFB8jzRrhSTtoeM6jDGgCGoKwzHz8sagCMOPoc4qeK0IJ+Aw+eq6lfVrDHxi8e+
fqeLlsQSZSMz5BbD4AsAIdGM9EjbgWjczSQ02HLgVAKwboyRE4hTIRM9rB2wKHjtJ/yRW2PWm4FP
OJIrX+JcyJnx4299VXiBo8wp1HeIXQrOMl9F0iul2dGabcAKDLOJUXRqlgal8mk2bdY/WyAdK+13
mQpDqUhiFKVr6SbXeoWRBHnZPRl8a7VKfrECct8ktbkySQ7JGhzv074VtwVvSpmixHNYH6i/jU7s
oKy6CWpTAmK9mj3fiMZHYTvrRNJKbOVVtTQy/LZA57SgYUNSaGY7PlJoVtHBaWSCNeeTM2GkLuSX
BlA2eeMnNIM7E6WFCnu8orinQg307wwgprnU5yVi7MxCaRnKGzujwCz6IzoFT9iJyzrtLiNz+Gny
TPUOl+kw1ohYVHK9xLdjWWgRqx02Bs8JrcsMi5Adxadc9de6it8KjARjfTUx5Q96y9levVWrExmG
jaxX52jgJQ8oJsbXCuTJqjk188IH6+u3TMuiZN7jIqGEV7y5p5cP4DRBx9uG23TAS7oQGR3dJZll
ivzTYr3GxrJfkSWDlXHbAG0b5uwACPUFQ8TJ6D9AaZ/S8UJUlLfOe1CteUXEd00zKHzsgyLSwzLM
FD3m1pH1PRd7f05nMqPGR6MvxP3Wh6F6h44TDOnygofuV262gQMEt3CaG5/QYIHsAjlRlRq2DvLs
GSHxaR7j1rq3sRsSJaXc4izyVfR5Cp+jrmXnhKSMYonQfqSu7NC5KH+udT7G7T0d352qE4+U4dSm
vS4njOYtP3LIz0NOz3bVlRIAqEruFxRIxeQNNXoguwtylsDUujMKcJVG+tEg6nSW/GhKYaDq8C1y
zv+Kz5G1ec4RrHs9XLM8xzKR6we0LWHzg7HJV9Pq6NfmM5bKYEY5PJmH3FzAdS/uhOPOnI+YoVkR
O4gFCJMACEv5p8YXBBh1h9tlRIDTWjMccu1azgQSG/+M46tepjd2qxt8CS9zbASJHUym5nfLDcI1
wiQ5aIltXSCGWPJPuTX3c4d4lwlMhWCXBoJr9CjPq8yV7Q4z3MDa9GJa0TUrxaGox4A5884g8s9A
zDKrpxQMTbxPVCYPOpMDL2RkEhLpiLGj1Yd9HUY+3HvPYUBi6/V3G3opuB0+9W1u1my3FW8aq12L
6xUJ9daUgTOWROLgx7JQCjcOdlWZXD2Aamdnik+9LB9UXTtNDgZghh+0vz8G6LLZpL0S55hvQiJm
4C2r6WWm8AApuzFTad8U6YN68K43+kum06SHPlk5L8y8rwaZNsV0iVAyjVwPPbX/liPNNeuTObqO
tOUVT9nVbt+cn+F4T9mGKuQ2pY9QPVa5T3rOWcbOi97qhN36TbLwYSo1yo+cGdpyZEEOEtk+6H3x
mSvW78GKvvSJC6ucHmKimUHsAZ3pj1MjDmuvIa/mbe30e8vkxcQ6lDvrhRiJ49S9Yn88Sm4ZlW5d
SQCNca3jFUtyY9+96lIXVKaxW6TVRwbTf8wBYqIMacZAEG4OifRhdl8KmnNpmAMVfIwsz3RAeg9P
6m6xejc0hoNR9wHp5HLI3jLG7R8m1z4u32d1uNBb9xDn7hrVBiNFeHZxj9CTFdNXpTknZan2JBrv
DTXaK3IOTMF0szzfNxSblvaeP9qFazuke1slGWwtXYi2BRz2thDKNo3psTaSM8hUQsgMPxuzPWKX
c6rYF6BPl3aZLgqbnKRI3MHYU0zCqebymdMhKdU9bZoLOLMXRrBBGw8vNaDruo8P2In31gtoS73M
0CYCU2xQ38g1mcwOli+Zgg1ubEtaYN0UZxPt25hJDwklXywp+3rp93ZU7g1sNWMYPiTFflcd7caM
56WfzGvSZBddIyJIYAdPSsyU/b0onHOhxftFW2n85g4C795GpZlLyq1e98utjH8InAIRVY1FSKxS
vs3hcs/WKA7QDlJ/s1L9gQbglBvUcLkW6CO7oIYTjEaV3XnCMYPRil7EOEOhrk62agRkX9iDeZjW
wLI1eyls3pyix8H1KwdKiUJqU0QdyXe7YRr9Qp6OeRmBD56ODd+CEaOjPhhbZci47s8f2hICK+03
YVF+1anx0caQluTwDXb/S4fvkqSGrZLI54I941zJX6yU7w5VnYFTpIAZYDJIIJ2XdKvwFkUiIBN6
z1ZfrbpD1lR3uVeOdvwnL8cfCSoQHI83YEp+MlBXxPUZ2aZbN3t5LNGfin3kxK+C8WdT6YdszYKq
kZI1FkZxk2dp33vis1Whu8zi4aEGpEbsx4a0ozS6wwrZZXN+aSXn0CXKvU2Rj01Y5Kv5xLhuk2OZ
iMr4m9iSg0mpv37F5TT6zs0hIGzLVUbrRTT6cdICaWBysExH0xmPBM7ebMs8dmwKp+lN5tIoysYr
eQa6hL+WEupaQy8COLs0bQ3Rwy8Fld0onka0R6K2J5GqAfOuXLzXkDxsHRe00SEps450kLsxOXEJ
oEpvRpaZFQwmaSRnfrW25vVzfWKGfRh09SjmnO58X22gLw95/DF0yaeeaa9WZPkSWBGmRdfaeuS2
cbREcq5sNei0/MSI5zwY1knWw0PoYK+ZfSwDW9BAW2HLO/Atg2a6pQKVrZl869dUqd5M2EFvmRhQ
iWLIlquIZPCcfJk5SxcNfYR2jmLGrci8a9AcudkFzKtehWwdo9LwoESdM0kFzDF7kflRmdahjiff
6dnifyhQxcKp8dHwn1U7P4D3O0hqfWlBogs2suzxtmlKv85Mj8hLL+SbVk7qJzJFK1m4pIcfmcaR
Kd0fRrIspSbivKIElFTqnD4wkTbSlT5kp3KcPcsw9/RwCJjWuIQmhqeAyJr7hrMmDtj7SpZyQ4UP
wkpwWRFnBWhGkfEVBvmFBDuAs/17KPsjo5uXjDZFlwFJCNVtlci3zoGrrWlvOeSLuhj/GSaLBdZB
h5PvReYaE2xSHdfIgqsoW20k9OHCGgpJs3eK3B2L6i4t9ptlWWsa900ZJW9WsheSSzA67gui4hGU
o1s+SCkhzyR414WyH+Cr0ck86XDlMjTmVkGt3ekHCAJHaNEvClBZ9uKXfAWSCPDY7Y8piclU0b/m
Yn4YQv1l9ere1Of9OISnjPgBbRCHirbskBDBNBNXqnxIAvpOwSLGH1BrzD0EAq60Y6Xqj0Ht1Pgr
iqOFJZ8O7s6SsOkSIJ7n5SkluQ+ZojdOn4Zj3Ce7/FpK6TMR0Q1qt0tvdSanFUGr2EwT9dbk1n+E
Me3q+QrfhlQ87EcUEw3LXgLJwtIRvaomezdxcUx1h05tFzbSHra8V2n/SMWfjrCNUJavOZVbx1fP
bLApsw+i1SFZ/hQ1PjnZnqKKvQWKLCShuKMIxqZ3zO6NXv0giQkLUcW30EGbJJNf9c45eGSBuqmi
2yeV8pKMbH4y+yLPJZvHCzIv+pGSp4SGa5VrDOW0Vyd6SCWXIpMSA8d06ihE8PyYmvBqZcU5JNUm
GylWICRuSjb1LQ2UUhMeoP019CbmlRmY2qKrNGh0Rf+vtfLshjiGoF/xPPi8/+yTPO8+b56tm//u
iq7OMX/0+IFWhsb/1+5p/q/x83yObGUlh8Mq0kdhR5TnruhiuhAWvhMKTSYBVZeUtBW4qVefnFQW
wy6Vmn+PPX8qCwbkfx9IGCp9yCSyaakDwt5m81IemkiyQZwoJTsW0oAowptDn8TNoRH0k+Su5dKs
WHxREeMclKn996ZOLehqf+/TM1gLq//9d6BiW0SJ0/55SHeS+iCwjP+/D3kefP7nf5/nv6dYukmQ
IpF3u+d78Gz+PN+mYpzhnJb4WP42oqz+QyudBK+RphyeN2kFOITAZ8pUpaD5lIbkg45K8fenHIUf
b93cbOj0f4j1TevXt+r5k1jfClDChNSFlJprh+35kT1/1VySwcRk7neuhzj+2xzwWzuQmECTgff2
+QSlur6jf59rfWrbSH/h3oSnGTV8ZE29RSDnBO36G0kMK/7+2udPz2ONYlurHJ9RWJqzk+Apnk/2
32Ofx8iSBdD437+kHYwhR85eu4y3v4fOfQj19b3uMZ6irkauNxDosKTzZag7v54bT8y1Z9E3CtXe
H3vS/hANru5/HCog7Z1h2ErCYH+g+DoRlYVRuKky+WIULkANTJzzo5mdn1J9BpChYEiOrm06eyPp
9cXwB6XXTVM7dmWjW9ETJ0LGk7L5Mv/pQyaAyxLIogMHKrwo6XeGRQcoOygRmOWBaLnaODICwwRl
3ZW2ujKd9bUgYRCadAofTHmrFvVYy/HRAEOZt7Ib96Bk0f6DYgCwQgZDEGP0htm1j0R0iLqQ9E4u
QVl2qY5jHe3xoe/ZcXJRRJ5vqccwnS6Z1Txop/wxJG8kzmTAhraBe/SKhOAgaj43UXuJZuyxPqXJ
rh/SbZbM23ggQov3AxyIzyAex+ByqigeMCLu1c456NIXNO67FlPBDr/Xt2EJTVjd5Erh8FwxRdGC
1atXd8B3PcR5/mgLCmPAJq0fp0f6a/tUXzytiUGPnIyBqlFOMNJD9YIGpEF+kSlOZtKOCQLY14ZE
ABOzJUSYdYM3bykYcbiYxxovW9gDVMtJaNkuJp91jKjkZgIVAfkJJfV1DEroozY60Wb2gAuUVmZv
zX4EPMduHyG7qyztvIoSJuZXDJIRzLZ5TTVm8/WLZk0PACF7PUsevT7Qqs9388LeNlbuaZOc1p1j
n2u8SbzloCCyriQeXO5folhslAroxbQWkIxOFkZaeg97a9zjI970Ts4VQwFPSK5dt2pvjF1KBZQx
aJUbCYBXuZVxaOZ0KKFNeDF/3lA121U4ychmb0ofnQzoQ6NjJvDJQFywXxT2KMMaTK85bjwNu+Kc
BnSRNzL+rdxWt/OMx7/cJxKZQ/qGPcMuKX4nxqdJNkOvQTmhcMdOF1q7LgOY24ONkdV9TbKZRMBF
gs4tBG+q1APFeuNiY8JuC0LLHHdoiHZWc6/wyUcOWaKMT80lYt+MN7hqoHYgWCXBweYvk6HCVFEN
rVgLrMl0G1ImpIxcQcN0x/DClDDGUBlm/Y1g36+EvLmOX5aGg0tAiKtncBFhoSCsdCMb5FOobqww
I/Q02yVcUiJaenBTIDtHFrMvEDsZaCCtt1HTwnJMH/QQpDjZZQ6TS5MBdOTgzNJpIuT0mYmcxDcs
dObiEnAkYv0GfcGpQ+7QhG+L9CcrXuH2BVI0yW+gVliJ5Qo7OhhrxEetou/MwSdKmGrZtaMDlMQa
VivoHvfbZkXakH6Q+envGe+G1Z7hSADoXdyaUPO2ONsxmaUyHxapCpw8C1OepahOCZaKMVS5RI8E
SRA/ZYY35nGu1nP6YJGcRv6I9IQic48h2Y9xGucIM0Gqbnp2SGL4pfGkcxu5MR1Q0jEOmuMc4hRo
vw1Vsu98hzGLNQA5FTSu4I0qJyVLXSttPKdV9xO0qgLWhDHybUMmkS1IcplQdKPhjXOI55UvZ9HQ
IfhHFj9x2hCRwFSJt03kQaEfoinZKUDt8J/ucjqhfUScc5rBswSOlhCuVVOHwGeMwj8zydIwlOmc
gZjFhpugdkfwsFxBJ+0r+NahnmEJbbaTEp8cLM8dvWKiBAPgqX5KvyjP/4iwfpkYPtpNv4/ZT4iw
OwzAlW3tqOYIUGhjxhBs6tK5RNanhk+ygpljhsQkhe9GAdeEjjteKqg9E45QOhPYcHDmbk1J92w0
K5VV+rolwRUlf8/R0bljeJMACPa4gti8NLnjs8M+RHPl2/WvYkTtDhpRCHDBVrtBYyoADI40Topj
b8iPWDboe8uHhhArnVGqmKKD0vXUutcwNe6KxTSigRplYucXTXccSUCfbYbFx4LuVbY4fhQ2bgYQ
PEneK9nwJKd365TeN4tn6GR7RcAer1GkNzd9arc18a+gphndz1vFAW/kjJAEZtZc4DK89tXi3haS
axr2cQY707KzVGgIWqLzi5UeFmt8B2yfmF4+JOako7ydK1JEratgH9qAu9KS9N6w0idmTNtA3g2q
fQE34DqLQwtUZxtQ73OUP05nwayptiaIXNHRjVEjOpjKXQJmHQs1wHv1J+6CGJ5CDZ2ls9YBlHEQ
sfZuaL1bDFGg804n+URMbcd/P8PXC8ihJLhg/qxF8jb15U3Tq8+oir+1vj2kVhmUmf3JeHZbFayI
MruPdUdsZhHdOg3VP2G0/GG6eoG46FVc0s3ewKH1Y6zhhE4kYZTinBSvRJYQ3jy/wib+UhPj99Ky
C6qMtzZiI14nNFAX4xSr8ksnmfgsiNHQwX+yu9PumZJfdJFS2FAwDRM7PDzkc+jXFaQYJ3kNFePa
htFXJUkPW+HaAlS1K9OTSKy9mgjwZzjXDK+w5p3VCxpUBC+xhs4IEFBevi6egW12nJJjUy1QQhYX
iuROAzgYNpPLlpMAUY5hNh7T2LfDUw2+vsRGTET1oQJ2OqfyYX0b1DmIZfoVI//Mh49Jj7EzevH2
bi9aMFhBJKgQohjJQw2Vj4vFkJ4dXT+zHK6nPbk/uKvnG32wrcZIJZrmvSSsKzF7AfHFqLOkIFP7
A9CnQ2ee6XW+tapKtJ51LGvlMI449FL7kkJZb2XGYZhpHRH6zfI9hUS1A8dLVBHYNs1FUtJSDYA2
7fCRxneWEmJFGLr0PWpAr/AW5H0MLpvqgl2PwA9c6r9wA21Ij9lE9S+SaebqZinv+B43ZY5EzZV1
lEjtp6k8lOUGAR5xArqbmZBWGizpMbTu1fBn0W/NXopvAs8y+y/2mhuMrjz2oY1+p+4dle/9vbTe
NQlJUzC/A/Phgtk+ALrmQD//gfh2rT4hKCz1rkPyLG+dn/oP54M1BRwv4rULWZnbJtA30wNNAEUG
2Zcjg/ZXwVJJ/KntCWYfm1hsxz+ACDX65xnXJzbRZtpyvRv7W2YNC4O2TD8uth1dKgm0L6J45UFY
8WsyglyX5JI1hnRKWsXNwZiAfygmGJEkUk0mOcjt+EXqxpwB6ySzJTBb4AZRIHuC38gFNkHu5kk6
79uSFwUr+xQJYf3uCEIhlm26SNbQ/GpiqGNRqBHcO09tudGVSjpMpj1wMvTuaNTSsRmjc+GMAges
qvY7XTIoUsvE8tKM0jZrM5yg9JZDLxu0ajutvh8s75tqDf00LF1yB3C0fgpoilVPSt+dRT3lMj03
YvdsF/g7rmPWtLdsnhfMsJVycmKsSpVcgHtdnUvEef57I83mXi0U9izhjErddEiMM4BtZijdzs9j
WVl0OHKX1lfMpTlJK/WtatT5W83qoFuIgYSc96iqNrs/dTWqozyehzJCjGdMrZxGDKpls6m2rZCr
S4IuliuhdFTpXV6eNzo4NfpSSIUA09ZRdSLSY760abRcCI6d1wx5uiiN/v08xFSYfWyRXIif0K6L
RAN3/WSenxb7SfauQLXgRc5es9poZGrTHTawaD/10vSazmCsC+ZpCb5NEJD8z+dNnf5IFFW7hxko
XTHLjqc0dnsKSSk6PX8ypPZkTvmlMTPl8HxmRCh0GRTRuqZc/yOlsvEqejIuiiqGTkXdiMmWMnu1
7/0NgRrw5ah8uIOowoPuQFkdMSFALa3Sey1L4bYGo/NhaZBTUpsKbnAKHt3aOYYhmeiyTbwUy48s
/qGbs/TVyMviyfDw8QaP4Rtqh2M+FW5cFPWLrLXhudW1doMrVfsg3OGVLKt/ULOQ9ZPluPv5qRrb
Mx15U6dT5dxlaO2EWlTdK5ssqA3pUvwa7fBFBzZOH1GRdp0+HMj90E7pQM++wRhzyzTOLIlMQ69b
7zpzGdTEsd1C+Iax0XeXnN7Phqow2xW6Pn/GGtFr6tiMJ0vE6YeUfzttpp7LNh/QxeRmUIh83EZj
NLpRZaVHLIUK2KLfojEgOaQh0s9n/lULeD/IlCQ+9+Z9hiYOeFa6yT0gRVUa6qNipcBtwnH1W0+J
248y6plkuiHM1/5oArQDY5jfUwyRm78WHEMqHRS5IhrL6szUjwzpD4OUc2Q02u9qzM4V1t+xFTS1
gFGRxny2yzY+L428qYucgT/OI+hvIrtK2O/9pE/Go2E21i7v2uRnXYP8HySG/GrmPr8mjQlOLs1f
dci0XkYA2+YZDU+DITpnMiDI5IWef+U6CLdPLd34UxaDqqia+NvUWxFoVpuBVhpHxGg00bIq59eT
wspgXklv5sRKFg7a2zgCaVon3p0GgHnSawa6tKNMvdL/xAoB4klk/TB7sCflXGi7hd7B7vnNhiGc
2sirO1V7o0c+FuNLpFVuQbDJKxiZ3US4y3uLQe0SOQ4YMms03mNVRTw1kFXu6I3iL4pGaJ0GIKrQ
W3wtQhkeURkaV7Wiu+nE46NnAoQHvqy3TboMDyrMGxoj4+LM0vDAOQykoQIaEots2JnJBCniJWMB
iTd1SuBYFI8/yInCVFeI5g3aC8LfcuIClBNSK3Sda0zEN7iT9/Ii0t/k7pFaKeTxZnYIzAxYNNtQ
LYF91Fn00GW0w9k0mL91dgt0vuOfbctlqujKkNIws5neEQWnDUp+kKIyOcM9BErcyd3rUvBXqAg0
esvAc1kZ3RUbh3HGLYspRnTXCurRVRQQNfq8WgIS6ibXQfFGr7Ud421bWahl1oBBMc8IMFAYC71k
dpJLxc1UIpvJ3SyD6cYU8bwBdVCD8Onn7WwjDNPagd4JnxNh8BWQEM6eBURXOucWA8M8omZG3Ww3
RXzGhYbxMEzre4TSJaoFjILnb7bUQd9Vslp9Fw6iCnU0cOE0zCtGm++jNkfncZwQ6S4goSSnqy4d
iavA90sNpjXKj9KRT88b6F4EVSBK94rEgae6WhTntE/v46J+VNMY7Ze069xhnYXKguFdMuELVDsq
iqefAyNttmt7ttWs5p/NaOgfugU4tE4s5WpE3bi3c+/vCqD2OPfbxdAu8UAKCM0etAtCv6RgDncr
xp9lCeNVrkRgtoFe2qv36nnoeTPYCoE1snyyjDA7lLr41TUx1TYDWirN5FCWrIN0TmDiF+xn6DqG
RwIesl2oCbElvhpCgLVM1Y4JC1UJYQSIWZPmEJthfmyXCrtMWvYfOQF+UVykv1Ohfw3C/PHXZ1yo
UrRtdTN+tSVzOmuGcTM1Eb8+b1jIVyKZJu175Ib72DRL8g6zmyzraE5T4AmWaXQvNKv8Ys70i5bH
KAlJSPMqFfgg1lJyL0PQVa6ZDGxzVo4wwcLpCRM8CxxYcIZmTyumMvNeNXY5X543yqjRBjLwndXz
v4cmoWCoGqnDqfhI7JvbbwMgPZw2szjnSEBP/F5zh0fGYQgbKnt0pFI6fCttDRQsVBt/jKr5G5VQ
g3gUUIbk8hVTy4MRgvJS2t5PUdQY7ZSfZab752gs8/Pz7vMnpicSSkuiBdZHPA8JrCY7TD766iBQ
TpMu5JPo9X9vJI30oCm2Sk/SLfApVrfqXyelmQ8doZetZZener1RpM72Dcm+Pw+ZOCP+Hn/+9O8x
1bedrDjkhD+c6zKPEMXYQPWN5oxCCcJEbQwNo2nu91KFuyUPEYa14EqbtrtmcC3/3jhOGbNZaOkg
/e+h5yOs9XjF45/HtbbsyAAmcxne3fBaY/7PEmO8P++pGv2OqrIGbyRA68U2fxaF2lxtdpDP7PXn
DVc/feu0kvL3WLY+gkwMf8BWvsOXVe3zmpKjVgvquzG3vhJ4dhvUC+XNHErz2jjEniTrP0SC0Oli
AAbVSrovYhnc5NyiySMF9hpZ7QlhjrVvVdpdCqXkS5cp8su4FtR23Q+HZT2mxVW5Ot2jjNFkRPsM
YRzbpIX+p2k0+UnLxnNcKtpN7xQ7QC4JMmBAZh5NZCzCV7z3GrWjsNMhsGKmWc9jsZ3XJ8h052cF
mymNcspajZNYnn9jtRZgS6cIOlhp1tM5VdN3nAS6RyyUS31PTwTZ+w5WlE1uif4+TFP3GJc+Yi7V
K3hTs8x16I0cLdgzN0MGtK6EuviZpMu9jeT+zVn0Yq//UkHf7c0hV6/tbJU0vlv9Q07tT4tr0MEm
Vn6n93XpzYK9KIok7c0JARH9ezfZ6dVUALrWNn1RDZenz81RHNdQIu2vYVZOyn9ShW72shBtRozj
Q82Z1W3s7H/oOo/lxpV16T4RIuBRNaX3lKekCUJqqVHw3j79XWCf/z9xB3fCENnavVsUWKjKL3Pl
qLHcmJCfppYlnoM0bmpAaUNtmkC0HKQTNjtvgPE4L83l8x0+PHawqb8fuS5mv0599hIz3yCZ1SiZ
bBgSK5teU0j3pPgWvZPJP42EyY229jd0rGts98MH/ulpKfOJTWrfMmVuo+6QFG129mf4ZE1vZ5y6
+S23kCFFkvn0TfE0hs+dUQ14wIxRLcB4m6/m9JAV/fRyj2zzRNnmm+VR1JikPg5HWG+7Ev/OWzhG
52RWgvy89Q5UnEVPWB/rxWBxImd0jfdBPDOCpqBx/PeXSf9hLAxIzUQFNmrInLWZZcVFK+nJoaQX
HKENjXbU9XhHVr6ghNPDtSll+DRlCKeqndCnc6mdRVE8a50wHyAa9q9FFS/uP1uci3NDMem+bdnP
VnOzakNnwnbq43KtuTU/bvyJ1dbcxCOyq6frbNzdLDavxnTGgwVPTDLP8UwofVTqZJf7V0EwMcKR
WByjpoMvYLa4P6mX30Xc73aykcMRP52JZ7Atj2UBXa8MsCTrMoYQMb9WyaIoFlFH4KiKnukXKo//
fRBECv49NUogQlqaYmGdv6VoAbZyyLA3fWr0+baIDAtGOBmZrPfBFEBV3wglaHiZbw1BrvUU8lWn
fH4GDa0wF9poXPshgFvsO86xNHrmPjnKZ22TsfXm14wCGDfTbejC/vM9Vt/MPYYDZFrAXINxjDWa
r+tiRy9jtm2dWNxajz5nq1bfwl5rpU7L3ajyLWWD1mtBI9o67/nO+6VDERotGhrWapfeCIynSCd0
Yv97cEXiH50KCj1TA61ZejUev7oIRlwNQVESeWmR651GZujyCGtvMm+06KUw9XTvTODYHC+MLp3l
bEDMV4/TjLItdTu8NP/rpUlWe49+jn3n5hd76v3HSIv9R4tW7Z09BICY5tfuD7zxL+Zc5KxlEHzD
+fAUzw+eKru9HuM20bLRenD8ST+WUj8nmdWfwxEfYCUofFMDCHge7i+PNCeyA8FrGKHvjIDeq3Wg
F8OWGDL3+nwi+NrS+UL/QkYdn950awIl5TOTuychGCwZAmknn9dHqrz4tsJW56H2fhNVJjemUOkq
zsP0QbPm+IXnh4iD4e+ET2Vn08D1CBuDVJVBB0ohX/SYANIg42vdy/TF11pOsNxmMahZ2aM5Ox2N
3j5TYLf7R28ovBrLt2YBWklBSmHdy5l0xRaVEQ6DIFBhDhc3gVUOh9XRt/n0tXOHdw1FsWZSCQkg
+4YMdTQIkaJmT+WB6U347nVIo1k5vbAe95jI9L91Fkfv/HdEi7XAsXduoqLVoKwn/gZ3p7upwx3J
xWro19mvwi9YLnrW16PrWo8dxW4M83jG5ifdTon7dYfBpHhXHixSNduwtmlom+kN99dKj9xcVoVP
RvChV0H6pFTbPUet6lf6MInN/ekkM4FNSD1yGpCQSW5FGYxbBtgdhn4r+IgT+9FuvPbJVaK8Ro6V
LRJPNEfyFjVTEjg6doSMf38j7w/j2GUraYtxEdcI0PcjoA8PhBCaJpiCwFhEne1TfyEtpCZzGLyb
M/j7YFDFbrz/AQoSdBiVky2I/enh/lVEF+LDoEJeK4N35ebuzuN0dchL4kW5SuyzqMJf7OQv9L6N
n2XsQs5rDD5yfsoxBT4C9QxZd/GELhf3SDg3gZD5ealR/lE8uY2hP1AGzulUrynt5tngGHjdWirW
rK431tCJ4IfAFn4AMdiRniH/XU5tRVtUVy3xUnEjd/zgZMZNdXJEtUx703twqBZ8GCpvawNLPN9f
uj/AIcErXkDR8YEVnqpyekVdJoKkRkqZJuDgQdeLHS2d/dkTVbpRuk5XTkmnmh2n0VubyVma8FcB
W9prldf1o50yKKBeQRJoHv1VFdTqktsp1YB64TwmkvabuvS1V8tGUTVkb35mSEPR6Hq/vdktowGW
jjEW6smJ8IYXafw36GbvSt5/9p0JhN7N2lc3YWfo1x03NuH0xBTMXcDx9xC1RQaurbPZDvfZllbv
/3w1za+p+U9pnLfP/+f35fmy1iZjR9zEuhnV9ITilj2ONF+RaSPqH8R2yAG/mEieT+DsC2N6ztP2
P1+p///a/U//+325WzuH3CW5ef+Waf4L/n01dtGT3Y3EAdXf2uu4eeum3q2poAjXRUVRd2/5LBVh
2WzazP4KS9s53oEwTA2cE+PD594oGIfjWVq1CRvtnKzP7r7kFBaG0tYXFE51bvFMJmzKq+pM/QlX
3HyN3Z9689NmBhdgd2DLGgOV7HxyE4oTzDsdFOEqqjDJ9dwx3wPnuWqFsy/noJ7GJiJeDV3eH7Uh
0NsVRafY2+4kpvvDgJpdUSueh1pyyKbw711LJCJcenGN1xF1kQasOQbkwG53iBrdJb3EZAYIAvFc
QSj6hEAjsbtG1nM61IB9RWqdtbRtAcGAr5WpaC9A6Un8tr3+UpQtQNxc+F8V1lzfV8+MbPLXxiBX
W4SO/1wZFfvOnGFpK2LnWOs59izWxWc1KJMcaNO9maP7lly11Ak+tCbLDxMoq9X9aV/yU3dVY1wG
cpjPpuNQHE9UdchDINRjNG06AxRfEVflh2H6a+7p42s/utmpkqjyQSqLj7RSchG51AaXwItWpa4I
uSaOexrAuG8mw6AppencE2xsNBJbJ6OgB8XGaqD8OPNDCTCMvsGYiEBRe+ek0NpNm5iF2thJUVPt
MDAVdPJ92bosbKzU2NELPWfXT2Ljn6BZee4iAFPKqCDByzGL0rZP5iWrNO7rs2LtUMyya6HHgi5M
xm1PkRVj4ruyZ0N9GiymfKEDpPv+Yj9Z/rqrR5zVS7OpzVXeN+UR1kt55MeQYnn/sspttTVrzSxJ
vpshOQYUZE5E9QnPzmvWt/r2/tL94b/Ksmkpet8SSPEF+22oslasH6PeIw7uN3ATfywZtUfEo65c
3F+5f8P9AWcxpN4pZkw4pfbJmguVF6kFiZMVD0hYklIr4KZzVDqdv6QC2zrdn/cB54oUN/ckWmcn
dXlp2PXzKe0T88wqJ2jApEI5iK1wDn3YAHq86jmu30A6t2oZREb2wLN/IpajyvuzeEjrx5Eivk2f
hzB8xw7hBULbPyUePEC6qSIRb+r5WNQqVPj7n1a6gG81/+m/pyYzBpkEHfBOjMrkrZaeR69VOv/t
95dqrVjaSVRc78/u9I35uyJKd+C5To+5HUcXZTAV64NWfcQ+tElGrzYnBtm+p7Q4lV39MMTmdxKY
Du5gvWNsremMxhuI50pkq9Ec9Te77EikSaoh/v0pwvfCI1BAILQ/RJkWvvsTRQ2CeiWwffkVLjjK
+f11OPCbmXxfOsH635uk1TQy3p/f/8FiNDys/egIpU6cPwq0//eN9+e1Hq5B/WlsXXX3dH9wAv8/
X/33tQpUvg5xaTNhesNWAD+X8ygbR4N4U/1ZtunGCEaKBwYTPabm4zIiMeTMr3TPVKSpET8lzYMG
enKmhwuSwG8ynrYiNIq11sqJop39ULH9Dmz6rZoeiwYEdRvKM9w6IFHov5tao2l8YvrZwH7xq2Nu
0+5QT1tMSXRsVMZDq7VUz1TEoORQi6UryktbWI9JQU2vo7KT1QYOecfyBscO6xk4dwR1LDYc8fA4
Sc26cusnccrunUXYSIovolX1STdNhkoldHEYrgutADdbUmObY9+Vvs/wWj3SUBZjvOqYUBGh0THh
5vQpeFn8RVLmiUHyxoTnyhCyIA0YzfoHznc8t4PsTwByK7IT2ZMjsboEoXN28BTy62I+E+YN562o
2/kuOoxCpU/Fqw6+i0+beFbpcFIRqoXfS6q28AeHLDWLqpQffl7tw8Z4ndeSre7LVdrkN3eA5dTF
2aPD5edY9jKNv+sseBiC9nv+lUYWVZrU5i0rHVcRE8Bg8d64fJ57Fy1jnLxL1FNmE7TmaRSSISsB
WLppdzLy36bOeEkyeWXGRmyEnkZODerbLLt31jNKZeD9ko3Otyk08Zb5dWmbv5Zyf7T8PQ/GcZGW
LRnF8qny6dcheIW890N34k+pJaei4mApJxIRomngMhsbN0BO0eJ93UVcTAl4bJQnIO0oTaZjWiuL
EbeNvTGeaRgaSba6cg99Ei3nyLPPPDyhS5a6bQzPVU1FSPKUT9azn7kXNLNo6aJdlSXBr2YIX8rK
vIVygPxuj4fOw0bdzBe3l7oPZqYtStqCNhZIwqinu6/XryIarlJa1ySnWDmiVlGg1Y6kCzDrkLUQ
b0zgxNh81R39xbZDyyJ225HUl+Hp3tzgnS4IL7SB9S00spBBRlHAqJFOjl18eIVYmH41sglsduWQ
X5GMvhyFqxJ3Jbc5SnCDIfmh3Cxelk3wgD7W4rqhLSDq3gtH3EypobA5yZFRcrxQItobRXPQWFnX
UUrlbsyRbZj9aIUvF0XbBqsCLSAv8FCLYhuUbkDxIjfKSTeOuX4ti6Rc22OylUMKR2SQxFvCdKsw
2i86J39kv3EKfXS+qgFt78UTfRqVcyYTGTBybrFxrdiKNrN3pTORNIuHxkhepBMadCpCl0BiWzq5
LY7B1EMyckl3ujGpHoPfGtWdJBKh/jlc63mJnW8Ifgtn42ObXnH3KFDIUlY2ZiIwvQ58lgsWDw4t
dfmki7DcFHHO/l6S1pXdsk8JbeOMIfaeRKAPPHqXw+TEP43lZ54AxhgyiybAol+pA1n1x6jy/iRh
Ha7CSZ4NIM/rDEktm34kHjYcFiSSFTQE+kOKDYWZGPmqtRVzpBxJMppEmAdjNzqEzaj/NiD+Y+JM
r34RWMvcq2+aqn4FA9cZ89DjZ8y6PFtOhvarudp7hgklD/BEudVhRCxrq0M7uMfcyfbgUpJV3gRM
dFONZpnM/nBiVsPEHL8D4VsEE3U6jFJspYbiaO7Z1Mz7usYPN3HDlcE2RLti94swST3o1oo0jBhu
w6I61s9l0tzYPP0SPHzylP/Dzncr6E4Aozwu7cFsOARVdAF8k496ipvoVSPNVXV/kS85Y2mOgdWE
YAlNvlaO1cbUcCwFIKGXccRM2crncUf92VZtvOkLfik6UPQqNPgB1URKkS6EtP4aJYQQQtVOq2FU
MmgRZJoJniPBLWIbe6Ce27z6cbzUWGZp+OjbNNKz+noujs5YiXFjuuXKspvmxOjqq/XA1Ap1zMqR
SusYq2GXvXRT/BPQv7jgwHGzYovWJGnRT1c7y4xA7jCSlpTVLpgm49ylw7PqaoLEUGF6ayfjOl2M
vmutIy+CEQRaQPdoZoyInsK7owXTp2g99NVRxtgA4VdYLrzGzPnVhvGGkx291OA7BHC7slZiMXX+
Nc3a/dSyWQ0Yp3f4ObSeygSEp9heJReZi4/WgqrCsO/KlvNgeQ4uQ4gNC4S/F8Pn78wlKH2fmmEd
NIGIzB/DwJSlCLubs1xeRsOrT23mgTbpPf55UhwBDk9wXo00raWwDLwTXcVed/L+OO6AqaZqXjWK
C0XViEViN8dRtC+tu6xjJomDVbyW2RgQjYq2hteMa1dIfWGBWRaudGimXECG6WiClTuvNX9EjV9X
sAARUR6WI7wmurvKNxodr5Uh/gapb9M6RXEjmkUHscUyCIl2D13S/+0RyoXNsqmS9J2txhtXT7sx
repxxO9nTLpORr39NVExl4XRk7aLi6XQE6yYCU4+pk0HDPXnPvTp6imXSYXT1MgPmtvBeaP9l1D4
r0nh3Kqnw1krtI1iv5FkhK98CxAU+4FrT3sxldOLssw4lNWfNlP5Rdwab5AH02XOB2MxNO23Xk8M
VenxrfroGrQEhj1Bfzmn2STctBKgIl6t6mJkVHJRYLDyEvfJ01R7yShmW48osAuwbmSRicxCgBrw
wwtMwA7oLvY9uHWwfYAQCWDqTkl2MV2C6lE8TMh27UuHIWKPWaufbP4NMjsXdUoSnFqwpQoxl9EX
f+PyhDFq7UzT9JZNgbQUhfotbsOIguB5DFv0nBv0kXyeolqVkE7SmGqRZUItmrkBhbdJvKDWrHrH
VBcvKf+oGclMBSHet3q6RHdA8/zAMGei3ZUBZxRX9QWakmDPe9GH7E9fD9VL4FxAU+nUbKtd0yBa
RKn2B9BVGuQt4tsEUSjnZh6WFmdcXXKMalTEySHeGFPxk8moeDAbg7bJKMdaA1GgzrMVA/mQGTJv
Xkf3Ek1mV1e1X3KwmdRULkPKddj0/cUsuUItlxrXqYBJf8dgsKjGVAZWtYwOtW89pB7rsSiSXYzR
O7TSTV04ydZ1VARXBjs/pPmnCncLASy4+0R//cWQJ98JK7fpgE/K3H7n2J6+1avpu1blrxgJgJic
iheFNGZGEunPWJkI76qhcS1KuJyBatXKG48BN2fV9F8c5wh++xDimtp5tUXjrgszwSCLvt4H2ksZ
iQQ1vGQP0P4kWBzo5jhXiQK65tQfQ639VJjGg8KiqkZAFPOi8NrtQ0kHYTfQ4Qa9lf7HbrhFoeAG
IOlqsbrwoamtv9DUEq/7iOWsCtb0ycahiU+w4i7fY1fuQhe9nQXChoTjSXNHVeebP6buphZs1BOd
4k+agWHiiwASRT4MNHux/wl1soNdl02HETM4riJAjLlO8WHJFIRiaDVxrQOs4yfG2b6UHZVeVPn9
Ae0l1pPW5NDoMNEWui/W9aA+tbCf3derwafqQOu7SxpNl7Eo6rWmYUBgs1HYprspCv5uIM5fgv+u
mwb9kHj5w1CQWs7Kxyk3f3R2aM1E43Jh/NBMfi3IIhGJ3hQDu2Bn5FhdaScsc7NiHGDKyGwFp/vA
IGenkC9W+dzVQqaiW6eqEzuK3N68ftKWbNcerIat6eQWP2pE4DZlBZsEnUNthGgPsgWbZKT+l5Nq
06LX/o7h5K/1urkC7qbHhBTltvGjfFl2XvdqE0Pto/GWIZsAUoZx3JZfhVI04nRnWznZZqCgFe/H
1tAwJjsDYngc4NbRubgtk8mBidBPgScanVmMVGL5V7uuGCjw0Vpo85DTzdnPOwDuVP4oi2Y46nF6
MlTALVh0N3gJmzFwYS7FgK0qJ6EY3sXPmQ1vvaQUBM7HhIxgYIZ0jXTh2tGNlrSTY9vW2k4qB4hV
OZCeIOhr8P/Oa3a8jrV3+wLOZwHuXJfLbKj9ZctxcVkm4i1cZw16BMmIAJ/H0VH8L4uWkQRNhgTZ
PADKnYFG6lXkPJxal2vT5j4H14iMrjuR0QyBV8Q1iYpu79DzyD6KRZYlkjwAJKjGMhkDkRPvKBks
wXPPKR7stN4I5KPMwlOuW9WypiKriNwjAdf0kOb8xFpYR4fZDRnktEUELNdrEbwyTQQtG5MqFXmx
GxTlG4FdH7GlcdwzOf16cbbWy8jjDA3NWG/LjV/YFpgf/RpN4XnyTG+XeXSnoNNtqpZAN1omdsSO
k3DHtt/Ty2JvkmdbNA5iHd6EU49VHZX77PY5NvmaVSyV4WpkXXvkXo1DF/aIb7FXDWrEQ+a+FLOU
hII9NOu9GLmSnQbvuFQw23CGesvqodMhEnLazZlLctjj0msfWXGwp9QHUZkYbk12V2mzg2Ohwxzx
PwEADqbzbaAQLfVmqB6mCT6v68KVd3PzgwMKMPeEPC8FWRtcQtqibSuO+032VevTsB5jNv5tinJo
2XszcSRBNFhStWQCRVUl+n7xY/cApAq50NVA+iVlsqPh+Upc11iDguWy0FDNh2agNUmj1ZC25aU2
78+yvklWOlxGQ7hfNgvYpgvs49yuYThVvNU192IVWnmwMPL2Jv8VRCWXf1HHwgpcKPb0XYifl302
HW2tpy+hhWyNlOBAbwTvAYOcVUPDx9rT0xuI6Bevo/Gt5TAEhwad19m6qI0LGYMUTmROckw3bkky
kI1wMODJaODMMO+KoFdRkoCX2ApQJDHGa1jRuaW/MVt8LkORreGzkDCYcC/XFs7q4G80emcfoqtq
pMUBxUY4Yl8HebYgnGbg34a0F071WbPSv2KICAjTprpEc3jHiX7FlVWt2aZ6FASzZvKJJNAQK4JJ
gWId3vk6F0ze2b9wNyhsZ4RQjFQBBnyEuw5mSwcTKedjv24qy1w4ekBD3cDQDeGZsY0JoMxJHh3S
FPVAE1btiZ/E5EYZeNe6sEG5iX0eUDyjFTgMB4+41HTNbPHkUTBFVi0DwIznyFNwpcQbq73tMpmK
6pZxpMVVadjy7GPN8ONLK82b6Omms6fwxAhxH48lgcbaxhJm/hG+9yf0oFgq7Rh6NlxIUWKjzy6y
I12DMMOHCcM6MQ64+/R7Zb7/7eFJA0gHZ7o3fov5fxeQ6l40YfIR65Ad9ZoltGV8z17M+KLahSy2
/9cxOsn11O8jl3Np14Bz5Bj/lYTNc0/FdI0jjqEqm3TOGlu7dt/q1GAP0dp8JsADShLLwmq1nWm7
ORoEGUHhfRZeGtPIRImjN0C0p9d7I+0Q48vwnipUJi/NmbI28LOzwjyLJGQ4Uif0RPt/Ay3djYaV
Pt0fIuYJ2wDH4fL+tOakRVZHYOQdZblnc7lNBSghFROqAwsSbGj6NQ4T/8ZDOYKeiRyKbkdWUsLz
M2dngC+QqINK42upp82+6dQ1V6ncQbF7KWZzaaz9wevOUYl7BBo5Ewk/2iVTMS2bZpAcAunc1FKZ
rnSi6SDippW09FvhFdolG7nhhnpw0kfCe5pOMF1C/epGJ17TOkdUUDLiN4LqRE5ZX0Dybfed4324
xQkkzbudTf5KFOliQFXaM0l5ScL0z4Ag1TXDM3jyYgfHuGKn36tFn4XPEhV2LWFSTX2xhVLCvWxg
M4LA/JHaKSVY5dGpTTLx4LZbxVQg99Kr5jUX0U/vnSe2bhJdbAkAJqrITlqCMGGcYZNh/8s6Vb6H
Sf4AiGtlJ28GHsczzYBbS7PUYsRhyZ1HYsmqDkkNTDZkdpEMoME8D5KL6Lx6ZSjiCh1Zo9ajJBM6
4yQydthtesB+cBG0EWapHqx9fvllTVjFz2bQFFqd6cHKSW4uQ/TIJ/ihzOFa5vlnYcZfWuUc6V+m
1G8agPjzL8EwGxTBllkZXcqTTeN472ETiTrKzrps2eTiVpqEG00LzG+OKRT2Ilpc+pxi1T96gwdG
g8sb7oFXHr1qajbzD9V6qbMxEcx8I31MzchnYB99V5RNYFJPKsikffg+UPTG7Jm9LPhFm6y+RdQt
5CRDPQXDnf4kdOK0UWOzWlIQgZUuqXEmOVnIBFx9BnN3NciuKE1nUF2uVoEGE7E1WZNMQiJN0VDk
yZyGpDRQcZpFuT7t7rMjhhwXNc4xw/1q/eCLw/FzWLfnOG8vdU9trFWRNMxATE9GdxMq+WwpQFgU
GRpCXwV7Wu2eu6DeR/b4Z6KCZ1X25iXgZspS2plLDyYZ3R2dCF4s8JB6pr2kDncTbU4/9tZTFF8p
EKB70+eIHMv2ZOWAldWVBOuxDp116GeM+61vHPeQLdDO1h0juDhGGjLML656MKAUTddlssfuNCyB
rl/GcBt4bbBBLS+oxyTRWTfmTxmqDWzFA2MIlNHkT5VPHARKi/7OLvgdIwQJveJEEPCLbtOKiuTU
rQm62Ufs4s8yclbkUtBM7O6xL6tvPJQH7KR0YGW53Jnofplfnw2dJPmcZRXY9HFsswyXvXxjNLAJ
+voPVejTIqzKE9cPmnxw0irmqnVjfKjJT0jLyYXgSq3ai2F2ezGFJPgi3u3K6DELE0DV+xA4L3fm
rnG+9WJ8L8Ww660E23p1S8dDAugTNXnEkx2cfVYWV7nPjmO+NTog17Z+C1xaLX/G0XoefHfFdupk
++Af+Yzw6bXgv3rdaVLhwxjZyQbwz0spUojVNdGBcnyHugpFjFwnFAU03aDBnWOcWt6s0l6Xv1R4
PYJ2e2hz1oNsPh7aDC0Et5yh4u7kQ3BgArZSBU7FOTYTOPZL7ky8DY2Y1s58gdCEzL7TeI84cK+8
1ngE+uItxrACaV5qvBHWG8TxT/ujqtxNOCjcsWzfFmbefTglSLWYRKhxbHzuPxL5dubFcUglzp4F
7UvYG7chvrXqB+rFo2PG/uIhquxtHQzQHOXwCh55n03owsSIFjXmErsYOXWyHmCAjTgUas2bo3MX
U+H4rfCUbRzmp2tj7E/TCJd0dIgEoLthDGR3VNlfhVXRv+IVy4l0Kp/v4djGzltBOhIH55kzZ7do
q+zia/VfTE2baIy/XHO8QJD8FA+1krvGGq46gn8ptLm/lbP3KDS4OTm4lbH96sbwBzXTgWtY/Ewy
5Zoht0bSZBdY4yeVntl24j02ORMP0w8zYo9zBEJkZpW7zprP3zXj2ziFspj59FqGPzHdTitNg/Rs
+xXDHBs0kYuYmSHwmhntMOPoa4uCHvup2iDFc9k02cKhHxIEtheuqarnrbN6WsyzHjxT+cco2Kkq
1hk1yl3ST99K60guOeGmDjgFptmlRDHHOflnKMTByDC9ogzAtgZNmfPbRUKCIDlyWiZYFr6iLVxq
bwsnN5Y9xn0BVa0eTZQmdAEp0E50LHLk9tp3J4IpCDSxqmPuhHAdkSC2NqwPSuPhArbj3u9aizsG
UW1ZMztstZueqp+UVYHOafnu5Tb7+RrAY064N+hCuSQbuISuRAef2FlNezU6gu7oZRSkVkGyNdZl
aRLerIgbl3+C2WqaoeOR98LdnbMiq8wk2BEdbDG8JyZgALQBe2bM9AWrYFBgtNtHClGSDF5KfGAM
2emxfy4LZa0hMbKcs5VrTHngF0tE4VzPdWFVu3UUjay+dcicbBVqQuMquK8t0ZFbwrDM8SwvPFej
JVQ+gXZ+b7vIByjBIKR3HqWuUwftd086PeObNpWvvt2/YhslT5L1WInU0TKda2gwEdDxy7F1aRax
Y5+otTkbnr8iJUqyfWLr7uOs2abhU6npL5ZVKPz28iPo2KRAdzhPUXoOURBpgnYe69h8Fu2iruts
mZLZ31DZQu6O2oJcSRss5PRJ09YStioXa/MHVfuDoMNjr1AajZSs26i5f2T+g+XsPUOA4yjMa762
setp3rECO9FzyoMqgoxSOYes4e2S6WuV4x2JEnm1iElrabHnnPOuy5TuW7ZIy86pOJYn/c5yEP6l
Hm3RDjCUOs1KOCawz5hhClZNgx3hMsSitIpM4wkgrlyaEOb7JtvTLpwfJcVUWaZ/QbSC8+zNTnGW
KDqGZ6vx9BhSObRkqwtBRoAsdKpfJhFwOWLrbxsqUligXhQ8p6ZiJlxoo1y7RBDYXwEFGD3skXjG
IlxQ/jodm2c+UBBIlPVtq/rD5Cx4LEF+ZBNmG6FtyJ2xcOGj00oWYZswK4Mn4gbas0f9CT6PjVUf
87B5zyMmzMHgL5vYuTlle66GgJsQSbWFGtKz09uX1sCk7BclYBSPU5pf1q/6cIjc4ZPJ17arGcch
mSckCOUY/k3sEGFLFT1FJumFgdQpGPqXHooJG4OZrkS9MYTfrwoRQ2vI/YYelESy7ssyIztuR0cm
WeGiYissGppRx8J/LW2PLhxQo0bFdLWyNUD6XfFJv/IBce1prCKWkfIDFDrc8S54mEm0Exk8Rn3j
KhrgbZDAk+bBT+tfLfWoXXHOfh/xM4ul7gSwSlPmH75Cfc0KzpwlmRgF5NC1hkWUx/t2cL4YoYlK
nkODYlk3LkvAF1259FTwbYrslcMN916NGLDqthjm+qWXymsEnmkr+v7bQ0F3g+ghGIZi77UPzFKm
5TSPtBzChkgG/doc+lffgSfr5vN2K6mP1RpR69eDUsgpm6ouN2FBZD7DwjMxrARcaZZcPm55C1RE
zZZjP/ZILgTev0wxrKScm3674TI5FMdSj/rHDYxpIV0Oy76bvbEte4vZxriSE4Ek/ov52+1JUGJ3
9r3snAp3U2Igw02BKUN5E8pL9o0kfkmsV2IzwVIwpV9wxvvb2dXJTNNt0+bgZ83GW6kSa2eMQ2GK
2quj5ds8Ck9uRI41G/l1N/EZ/emn4B60QNYnG3HLpk7s2xTioq6nWEkCKgORnyukqGWu08UeIXzW
goVDMQKXQD16qFloXu6xS7Ak9O0nt+QQl3K1MLmdTj3Wn9quXtDbnZ3j1Fj44vbk//hTLx5T5Ey3
eeFs7RI3fKKTaIYuwoBJuQdmz33UpwQDiTd3JhO1zEDDBrc38TnsQ1hMFrgW0AQy8ICtxHD8u/pm
a/iKEgL9SLNJeOJj1RKUW9lcNKLuzl5abrgFmRsOZKtZQrJrxkZ50B0nhZdTWAMqty6faqXvI6dN
dpVsX02z5FNlsh/gDPqLH/9FTBgQ3DaAPRJxl2gCHDSJ4JpoEGC6G8hqtgMuH1MF+Z1cGdUc+EVA
Pe3nzlqOm5irhnXFBpONrLpRj0X3q8vm18bz2cANXGRh3HG6cgGhquijkyrDQpAF8wT+U7Ska1Dh
Ldk8uPzSp6S4cfKlsGfqDn0kfoNR7xcNJRgp5J1FkufPozwZ9ehScIKRWchk15ElCEfexsET4WdE
a/OCVapdxiXbyqbPNshsc+UxFRl2aIN0oefdDS5d651Yq1g4447SEO1ojMlbVMQII8WNnVm7T/T+
Xe9xj5Eo9+JjVSD6OX6LsEda1wdkWCUtfG0wa2EYbjxIkgujj+cWGvYc/0PXmS03qmxd94mISCDp
btXLkmzJveuGqLKr6Psu4en/Ad5n1/lOxH9DCCTZalCSudacY0YuJbgpZ/2zaivtaHne3pgGa5sG
M5a1K2+dn53rXJDYRRULngwrYqQOfZvwRsgjpVnbTFTjnN+FS4ZSmdvxNuy6W+s2/DGWWWh7Ut3s
NuWETtiiuL8nJ+0JVDA0mUhDJoHsKBPF44Rscd3L7Fn00XEITOqg4FSq6besQJzG6UubJZ9dZHy0
Lj82N9Vewoay7NSqHzKwfngG4NZ4sKEdjCjHmmJYmVZ6+JS1BmhbqzdpaUAmJ30vG6l3Un1nec2M
niWZp0/NTrA8ZR3/QZXokIjhlTLRyin53QTpczTVP8afoh4osmmb2N6LwtHpuTdHpvkOgVxUD0Fc
IfN2MShWiNngTdBi3joBhj0QIbsBBEgx3tAQvemB8Ula9/M0Ua3MrfS19uLntmlwzbqrOUZbxXcD
l+lROPdTlX6QmJytLD0FsqdAkZflC0YBmgBy77aZ3FukrUx02jo7cvbWOJxkZG51LDB7oJdnzdQ+
AztXZCeQY0YXknFiwDc5Vz6xk6KgHlgvb7oa0Ls7Jz/7oGP9FhKSzuQfMi+CkTTb0Pq8tlG5rSv7
Z246R8Or/lRpce82jlo1Ge0m76izqF6XVQx/LrGhaNFmLYnuqQJ1xJd5ZXIN75uEHCHKB6Yz8KBa
6jKolinecVUeCDWTDZg8LzPp8k7nKAN0Glf3auS3hMGMKmsEayF495AVr2KdmrsHpp+ZM2FWoKn3
PVc02tlgy1q89r4pP0st+Ups+TWCtIta3D02peb2bVB4HpzYuLUaNZo5KKBBx70icYO+vD5tMoWg
226JPu9tc9022RszEzhWyAwpanbAxlOiWvP5BZPi5Ch855P3AoGDOUs4wQHKLNwcfARNgUvLcc+1
DGGW7COpV+tKEVYQYFUk7lZn7O11dC3xT9NtyKuJJKSretgYebet+5x4twmrgwbmGnAMZkW6Mkz1
N3o7Xo0uh9hlDj+mpHiOyBX5hTkvPBDERtWGsFaGXDJKAdlOOeOgA25ICr4SAjcv2IaC9ZB65yJV
b6Yw7zthfxSp2Di+8Scp6F2OY+esG7Lu0cNsdLv3fvpgoud5kw7hqMlPXhW+YNLCVM/1IQ0/hZEM
rOrfkYZ/GSbFBcQ4P7N0fFMDc8gm5LLh6gHxBSWwPOBgWcqqu5aIAhE3gNx9HSr90ZaaYF0eQmtk
1eUHZHITmiEYrCp9DZ+GnwElr3XhW+aafNBXMcKek7TmjRYPAWpin65QWzOMtEn10tcYWXSucxWd
j178zOvxGExes7XN6UG1tA1FSJ4tUo4C4lq+a4gS29gx0vwIKTfcrtcpTMudqFS3EZ7T7fB2f6Y9
VyRN0vfUWGlFAEYnHXBp2D8jn9qIlj/ox+ImeQMwf8zo6HqUjg1mM0TVV6PAWjG9lwquVWBQN2cK
8gXWieGBdYfSTcRE/aZDMrKeehQKIvhZpRT7ReX+mnQWs0Dubn3FLLezLr2Cv1W0U0/piT4QThD5
Y6KU7OcRnBabcnuUGMwn2jc7M2qukzTCiYjCbCQTDQxxtrOaRm0am4VR0gDOo6hniViS8cMyfhwJ
1TWGGaBCbXpdgxtel0b32WmOf1/LH0VDFd02nJRpyfSb0aS90LvaNQqYOuXdSPvTcSffc4fPNKAJ
3Qe6uZKhw8Ky3Ok5AgUX2Mk4dw+8RhfnMWImmrq3MPfGgylzVsPjUG6tNgVdrg97bGn1rtLshONu
dmi5Pm9dP/nRGwFhIJlPjRUwp4Th9FgkexDbKjKmle8DWnSja9Y2X20lCgzbYKdHZ3z1FMR0Jamx
xRKIXIDFtzPCWa9TtgdatIAiwDkLJmEJ6us16qepDt8yE7232YuQsBBxZvGusCLGVCNTRv8xiWk+
emdNi/WV13sfrQPELO3Vn9YdKcZyUmn4EkRJrRL66BpuC1Dw1jyoSlasCWS00xH6c27r84UWn0MM
Pi+vk4ISQXdmtaWHRYH4aZZNBPhKyrY721CiDBr125I8nl09VHdxIz9SwB4U4uuLlOmRiNQXLaZV
Y5g7Aj/nAidYOcvQ7XWoxw9lC0DboBgSoJ7bT9AyVvi2GJCCnZqbMOhM6TDVLb5U503azLDFwLLR
tY0DNXFxGwUtVISWRytp/ZuB9wUxO2QyOwfQ7lXWJtfREaqR8hqWPTLRGDNjPphiKsMznmu638Aq
VmHCpZJTaNJ93ozIrVU20AlzqDoYpQeqKVXPuS6+CkP4e90lPgMY2sj1ks+uK5hETmR4gT4iQVeL
aWc3Tk9wCSuARmP2djI4JZMozreyGau7WkI+XTbLrl3W5ZyL9+hSR4Y3bdL0tuaIne+bOLdqVOoF
Mp4eAwE2O1SpdT+ynQIXv6ZvsXhv2gJ5YnNGIKft4sDAzTofWjZIx1mySetkd8j+5RyX83cTzsE4
8ZKOQ/7yAdvrupvRoTigAYMut2ZE6N/dYgZdmXCauQKq7K7kF5p83xQzbXScN37m0/3GeMkqFTTq
stGi/9xadt0ZnEqMaAvE7qgVXG/KDHggk2duLhvCIMj3kMVVzuzaZM7mibm4rShakuk791KXTevn
9fetzPV6fbscxGTXIOSdH5TqRsULGn9k84+uDu0BFrn6ZyNlxKJ6OJtZqGH0MT69FMChwytkmaGv
HYpiTBA8oJG+JmpehN3zVaWKtCk6IzIrqLY2iB79gSZWbYOkMoaJ4ID5k1ne8HKLqQ4fQhs/CM0C
a4AldApSoHB3CbbtOxStO9tSp2z+dnv5UjeIxsIAJd5orx2zKGH4JyZYgEDSpiEcETr+adD41EVE
8sXfb2b5tpZNM39vfkukA+IjInx+LOdBNEpv2+nyR9ygw89P2m8ZUItQfEi2/jQiZd1kRUV/jrW4
qX9REP1Ndp2G1xyja8tfmbSuuQM/ha+rmqnP8f98LpL2Gam6h+Wz+r6b/jYXLctjEli1il78DOmt
hQU/brk5JAag2yobGqIT7c/vYz06ne+7u+VmUNnF3bIZspn9XNkICxaacOS0bsKPbD5h59PUMiaH
iLfkzWhYeH6fTP97Xi0nl59k/g6C3ZlrpF+9L6dk2+sgbwuIL7qKYwRX4TFA4LBfPlJ3IfAuH7b6
96fx/fv4dzdvMqSqiDBsvtYMVMDdcqsIJsp2NX1GhBGURKumvvveCO+fW8snRjeBdm9NBz+s2uku
ZeJ0N6oEHdO8SSytRSLIlCRHF8OKGyhhX1XRrZ03tBW6tQshZycdn3XjKIkirHKuk+Cawps3xny5
RhXTyKasG1WURqSaHKyUnn2lh2Sdh2i8azPTXHde2KJmAvdSLxvq+yHt6Pu/j9fRqa2MNm6Oy9OX
O4zQJR4ip0ywPGu5oxyj9hBPJE7rkW6eLNO7+iLwrpVj0KalMJzlHCIJDVWNA/TVdLL+YXlE6Nfe
VZrdD2Tgc4TSf56ZdbDCg5LRejTSTUnZ+WZpbnCzq0FsKQm138cGXQU3zc2JeakKA603u8uGOFx1
MuHPLM9ano/1qHkYuUh0/z7q+6F4jPIy6+7DLLq6orBPcdXJK8mWGBOwRbNOjuU1nI+N+KC3GU3v
zSTTEDYOM3EGwvpjecjfx9nRCQKk9rD8oWFiccwJMG3RfKDfVdeotIzvf7I8ABeOJCVxYgGHT5JR
kH8nrNLda2lAeCqCSXQBIZp4UfjU2iN7mwryqlaplVhXqXV31eSb53F+LuO7ddXIAFhnmHH3y7Fl
w+XXYopDIeDvMX2M0/M8Hxyjyj+qSv2hFhndSicZr2W5VdS9bi7ETRv53T04W+Nq2+NTnIj81Lah
eV0OdSNdQYeUqI2G1GM5tNwZo1w/2gaLgeXYsvHMseHL/u8jWsWaL2BJJQ3icf4+NB8a6E6looc/
P2S5I7bIompt+fb3vy/HYRqtktohxOTfV+Ux+aIkTV9+ecQ4v/isbetdZ2vggUqnukJdzl3Lfyjn
Te3Cq5Ukz/UTBiA3GKyrXjjWVTAirwt7rJAecgz8k3WFca5mUimdsPnYsvEgRZzmbHDQEX9Pr1iz
0ntbejTcTgOFqVVSdc5Wm4CUVj3pkMjlX5QdxyeFep6uMOKBzqE/rJiJwvYerm31JMPpqW6Zr0+O
2mD6+9m0iXat5k1eq3AXGn44l87963KHKMhbNhxkOxY6WhwNKk0uSvXH5SHfx2r/VLHmv37vxZp+
I+fiNBjS2BOXHh5KjaAN7MbTPbKA1VQQPzN3uqJiOAe19ZMr1mvTELHls8yKVYTyvqGdntxbaDFW
StOjjdcMxLzX2ynSn+Pe8FZFRS9W6e5LafiHBmBq4/OCGTVWVm2vbAclSeNdBvxJI063VgVfpQer
MSqdaNMU9qoiY6fJfG8Xpe2XP3THWMcwVkV+veqMpF55RfqpEkJGcfXmhvptV6kABH4McpOql92T
ru6XP6WnmwcziIj+QLzNL/rCUG3dTUzWS/7MJVPTr0Ajj5Tf/mlEw1Fh0uXmsrFbVzC/GxxtvdyU
8/5yj5UWoIUgP7fJw9Qoho3lAV4a+/88dtkv9VQHasqz6n9v+fk03k3ZF/kkxI0td/7PY7/vWZ7h
xg3h8Zk4VpoGdf3vo7//aQeFGjXN/Ld5N69p2fq75Xn/9ceXe79f2AS4wWlj4ornl0Rh01zVoyE3
o+v/52Uvj/6vP/v9xNhsy01dRnif5mf+fb363/f+/S//vmMvjGssu97n30P/9cb+95OyxOgeJGlh
aLX5Dv4+R0EHW2O+A6Q5qqfKsuI9KHerlOpWlGX/qEXKOwSj76xII5gZuxLJKjy3+GjGev8oxVDe
eqox885yJHZqtS/dkDz5CCMlveqjk/boEhpGkMvYd+OpLIarOe47wjpela3V94jpCQSOlfMo054i
xOyTPVlTPdIFSkaLZmhE1dRkGT7WHtIjHr/R5NQ/LreCHP0u3ef4hL69psrudTthas2jzQqP8hbg
GRYaOsuu3O6fPFSkc7x3nerYsEqijHV38NYTUtL98qxlo2X5Jmnk0a0gpNrE350NSXfGc6w7K+mT
s8VveVXpLkkwlkV9O0cPFkoChXpPTccK6MSyR3rCRAMBrUneYFQLgA88RDC6d/mYY3Keb2lFEB8H
+kU+vT3Xo73UPaaEdT2B99SJfJpxhaLDlIcFg0vn+KP0h48w4827OQt8IZCLllbjn5CEEAVo1M5r
ljt73Kuk1UWKcKfBvNByDdbQdZwP16RPTB84u5eJrd203Hsf6Cx8VKV7nxnpq+/64w8ZIwOivfHk
sSw4pZZRUmksvXv0DxiVCu2Vkq5zq6axeuDJ+FRSijisByizWdO7EWTYgPzKfHMYgUZNRo+elpOI
nXcz1FYH7eDOJmyNZuylSIm6I0CmonzSJsAru5O1nANpROue05BiIpb3B4tZ6aGkrAfUJ9wtrxIi
znoyDKJxuumgKY06PiUv1LINlo5c+M8lqIK5STdcAoJJ7+xRBGuZ6V+JlY9Xar7qe1MlVOaITN8P
qvkDDas20asr5+AISjA5odn+NHaAy3FfONq4r4Sij+84MfjepsWfgBBIQ2/vES11/3ejzbv10Fyz
Il13M8asBViCGyWitTDv1q2QnFGeugLBpKhQvqRZIP/gdnqBSdG80wSF356X7c6PSEQo7D2UBqdZ
h8rFRE4Y7dnAvr9qR9q0BPdgu9dZiZ182/RPbd/537cS+SvOB+0cJmNpbipkbEQc6eWjNaPokHm/
1L7m3Sp6LPyEkPRpnQ3Zs1I6NoeYuaXvuxbUGgS1fexmd0bmDxcKEA1eOn+HZqA9ohQq3/jA4F4T
pGhIrptlImGuIf8etLS6NWb56Y5J+AZVUW2QRccPnY/Qzippg5ml+ozQOBBJAGAltI2dHMqK4jnA
1SGkkmg09AekjhkmaqiDjEnnPQwm66xkYtom5t3lGNiTO6+siMqYhvFHxHVDNu3H4AG4T5ng7RJm
VIwpYUjVrCYoCRPaQPDQ9b82af0QuKV7kh61yUxJiLbzMFJF/MLySVxTOy4vfRU8EiFAMKSgzXUa
TaDiJmmwDwQjO3c0iaNdD9XpVYuKWxIhRob26IMa6t51qdtvnSzzTVkZ5kPdWoQPBAlsBwMQbel3
5zpWrIJpAe2IdSY22gytJzcsgguOHTw34zH3wg/TT2dLTzrSzKmkWo51wrzoLYyJHXNO9xZoiI0t
DMgKb8PZM6lbScs17gKXWPB0RtyE/m/6Lu59K5migEgKmQk5Tgt/jGK91Frrybfqeusixd+xtnPO
ZRh9ovUu7jDhgWbRQn7QoBF/uspHjknp42bWKG5Z1Ac/xADQofBNCpV2dgpLrorCFj9J8MX5pYXt
rZdP5eRy2so0QWziNAOrO741LCOYfnX7GJtJOw+KzGvb/kVP/JGJv/s5kq5BpKneIa7h12sXJMpz
yUqOyy967I36gPmsX6mZq2lk8AoyeLQFvfrNGM0TONHXN3fmDRRZT5m099Ejzbs4P6x7VgUPXuo7
l0gLyheGaa4xPZNYJxBHQNC8ztx6aiZHPpl+9Yegolwm+rmZuQaWBStbL/v8Us27zrwbikitMVgQ
S1TY0T2YJExdUZJ9Wvk+acf61zijUUP0dpVuex+ov+8Xci2k6rUGJPZJ48OnRCUY0rq8+IN+ZRb/
IcRfRVZMDQHL2tn3umgX9o3+5E2JSVxw0K39RhE+ZhbhU6nMiEK9V3CashuhOTwJstgqTGSnQNPX
uqjXrmXNxEjhRHtfqC/TtTFe1g19XmnPKbBctSFypETKDzK52B9c0qp6K3gJa92pi3sgE2rnRAiO
4deroX+KWpAupfCAgbMXNrQ/tQD/88BpFNXJ0/f4HgNjP8JYCwB52u1HZZUXRyZQ6BP6v3ne8645
89f8HtHaLiNwtmy9geiJgcro92iIaQO1dmreppH+h0mo2rbB6ngLTOdcYVF9JacMa1WGI3fZxdmj
rVBXQsWK+eUuw2AlgXSmnnGMo8K9J1E3O4RjmOGt6M940cQHuAyP/yLthym16AWYjZWgppys5xzP
Az3rudw7ux9s459bWjCqNeY/EKwzQsqFmXSobdoT8VjSpF8Oklb1Folwn5CuN1hNt9NFyKxXKX0d
Blisw9zJt43ZZc85MmHowPbX4JILpAelvkVR0V5L9EooUYyXZU9UHj3knaZ08TJkdXa2LSqSxYxx
aTV8PIOB+3lACvgw2eMazdf43tYoNRFJl8dIivApFg4BrGO8i5XYy75BBr5cUTWWrH1BfWI5JpsS
sOAw1rc+Cb1dPZIJooEpHKrsU+/t50IO6Z0kmmKXC4w0VW1DsLRt87psIMcQJUKxCdUUx0KFkcEl
q3mZlAlpOgdDD+v1GHc45XVy8cI+JTIDY/ZWzS95sAskhikTKfyN+tUMMN1zzthf9giKsg8+2+Ql
7QATFLob/upMIlD1KSoejUlZdxBf8AYuV0yfvgOJbl59g17q7ZZ3tuzqAoZo63ggShGVCtaQT2Zo
vlkSd08Oe3mvAam9ObpLwQm98jrip/JMFnDbDvZTVFv9M//0y2hr/zxoRC1HSeT2j0MSkYkSuM2l
9HCh5aXmPHsGUQ9tlFcPhNmi6XW6xzz3hgeDVfmLLpvH3hrVw/IFt/7wWOhTfarS6gqyNrp2QcJU
p3fSTz+kMipz/cOwQ/xtXpSfAsEjag0ALWHjIJ86GgkaoxnZeH13CsxU/9U6rN1Dze2RdNj5u1/C
kVdukRy0usnfG676jmRmkHiZuDmp/ihNP3vnIuLtsyrdmTaqsAiJI4F2zbaQDLNRXp4mq9gNmk/w
YtF/9ja6oLaHc5XnAylpVSDvBfZHajL4EKOqeRxF/sPzKPAhZoAG6RfJPQzjV0of+jPgyvAZ9JI2
79h4rx4gGsEHTk+oDdunvsq7BzQ+MTqE61DX6e8qvfmYjn4b/Bmm24b7AsV0Y8thtixF5VsQCcJF
Mo+O07zbMAsAH9HS86qwwVptBSqs8pKz7UzEHqb4PL+HnUh6Nr0bWPmlTj53GbMWWXaXzcLPJ/8S
86Vb26A+wUK3tXIuWum5dxOzxACxOiyL+RjZoFxduNBe+trAq5QkGtSkmvxIPOgbd4SEu9K0J7gs
zgP+V/bMbnxJpZOeHEoL1w7nx52uT78oZeKlKWv41POlbrne0QzMIAmWOFC48JV13JzMKngRIu/O
2TArdOdLk/F/d//eq4UX5jh/ehWrx2Zy66M+0eEp0dRRTYeut5yGjhI0+mOdcN8ocs62NpFkFhn3
Rknbqlgu6U1Ycqm0x2JrSmpgWT3Gr35MOjTMj7h1kISKJqQOhwSit+Li3pxKg/lrZzAnpe69Sgqw
Tt/oOlEgua9d0VM5YJzSabS9J/3Yb1DaiqM57/aBdSC7e3rMkwfihZyH3GIVwvpwfM+G5Mqlr6Q3
q6wnaZhvCjEaDr7gNwr9CkEoWLImqgskyVBP6oVa1iZwKBp6hf3olB+RSOCbmP2bZRnuXRbSNM9U
Xm2V0/ZMfgvtQvl8D+ShvtkxgfdNvgtIcLuPKgcClT01zClYGKJHRbcuAX/qRaBfHEFHXcuD+Dlk
mCKQx92BGBVr1RDmRTuE/SYuxdqG8nXTMs675YMtuhCRLKkTaxuL7CYoanVxNKJLqDD9QjiAntj5
ocX+739vaJr6VVmVPC9/adTFWy5UcVrGrwb1FbbfVFySRAY47vFMEazRwiYohx/olBmFHxOwjhuU
2AC83JpxPa6f6zJ5ZqFOhO98aHAolVWWiddkvlM1ZQePBhvpcm/suj9JUkh3ZYBMNZkJiJlAbDHo
nnOeYJK8kOa1XY5b8yAPydr73g0C601QNqDy3JEhieB0eZQ7yWJbAMqkrNlWuzqyiHXu5XsAZPUr
m1j26/MFmOSuOreQa2DuPkR2Zn0WXfIZZ3ryQcea2uFQh5s0HuVRxTX6kcDDhd7196nBR0FnaCfJ
ncfVBkDdU533qyevNJbOU+KG7mc/eNtMc3KkcKCRfSPufnsaEIy4td5JcigJDEPQSlmDCfEQ7Ftb
i7EydsN5hj9Bi6JxnaJNAB1UEfcB7wZkGqBFNs4GiGzAOtIvn4c3IzIpvDlu8+BpHVr4WrpUHIvm
UpTgNkK9ckmgdYzdTJRLQVGGia4/e/bwQYa8fhlJBHkeIR6sWbP7B+GUu4lzG5ovbitbcXomjbJf
RaKxDJfxk59gMMqmBL29JVneWibxS8tDyCG/p8UZoGlsjLu0UuETbmOmoPZ4W/bAjuBfcalm9mTV
LIdk5YVPUv0J5ge5iZiuzWQgiP7P8pS3ALpV14H/zqvVCfnzrrRQFKdJSS6VaTPJKnz7JwVUuhIz
4084rr3VahuH47w7VuiBXFioSZYnH6FTPHfkQASrADgNE7w/XhG84w85T76nzllSJC9qqbCkRlMz
3+psPPxAfb9/WGnvXlRFoByjsP/edL/CqNPfmAqy8OYr9pIq+tV22kOf5e2Lb5jiUJXd89DbOOqq
HM3ilIqHPAvFulXmJmlT6wlCgMU3wssJhNJYxWTGeiL/7op3CuI/px04lp0btDjCwCz8tKvPuGIR
ABBM35Vc8nCoJ9GrDIe11uqXiZk7KkFibRD+mxfXpDdBkC75RcgSYK2FM1KBDJOJyLOoD3JEywEM
LRFEhz5DFA4n1CFKp1QXvyDzqu1Kb5cqzbkvNZdajmG8lLWNDUAy1mvOrHnK6u6K+wnBoRPQ/sXZ
Tz8ApVNSGXvmveqqMVe/Kq9PDiontUeUptz6gctkw+p6Lu/aAefbTPKb+lYc1NR/lrbNQjqYDJDR
y38iT24r/YBUi6j1w4PJ6QYuCq+88kOCo828eId/UvQmQumm3WUMBZyiVnGvt4NJx7h9EnrZHqGA
WTu3iO07KkMScVzT3HoxMy6s2QY6PeFrbbZQyDQYNFbz+L0B+I6p1gAHNMiq3hXxRkbETvRt1D4u
G5WWBEgm7bQP8/RXkGT1Y5CkUJfM8jeYqO8b85EggVg6GZGPnL4YdywSi4PASfpWDIfC9Vh/ufA5
gpLmhF5zS3FOFVX70NRO8dAnWQuFyxe/Bt7HgaxUQtXi4LyAZwnQgC5mGxOEgy66Bx1yIa8vnJP2
KEhpfFQgvWv9IUJeZve+dv9dPW1LkW7guKCF6KGRsW4Nhx1quT2RUDPY2myoK6oCj8YQHL+/CrzP
4zYKYI+0CVMXN9PPnLfpcWA2AvWQ2W/QXakVjLcmy4vH+Z3hvAgGYX/ONwp3dD6DZKCeBqlQdf2z
bYu5/tjKvVk63mtojkfR5F/9FJtXXW+zfeNBAkqbzF1/0zK1gOuPk5cPVYOSYYF2mqUHNSyzTuEn
4kp1jxIQpf/sF/8+fXKRXqpI00gVKO+7UE/WKdDXExRg7xQFuAyXNJrSB+fYpV54ghyPjiNHf5MM
PUAQvSBLU9UJIZv+OF7F77RiRkC7inzaSuiH5TQYR2AKCIzCLSIb6h5URpaNDvcGLTfOLjOHJ0x/
ZxeYKnk057m7H9T4hFuubYZlECA1boIZmmlktbuPoCrtUkJPLqD6kGaj7fbSKuT/8tEoRCl0QW5h
Yvm/2+EPxqzwK9eQYZUNMqzvDJEY3W6NIzjbdElcHEg9uimde/++ODOjeE/A6/cwADlQiPUQUXNK
mr45gZhkXW9F0S9XP5kayrw6gQPaiugRD67+SI9841lDdu+66rnL+v45NKP+OSF6CP7yk++Z9V1R
sBoihCJlBmoazXMtuPLpNgaVKOzQSM4/I9rlOh0x4E2ymYXh8q4vFFGAFUaDrskYKgTy3sDtxP33
GzM7M9zjbnRQe3lqXyFz2acegr84wbRRpLa7l/PUnWpIRQJ4Ji8tAT7I7Qo7uYjhUDtQUUH+WQcj
tbS3TmGaYulyHKuZftylgGD+z51J4f00J+HeLxjZmunHpUIxvAAu04EqKoqks9O39boA6wUSKUXL
OYqUPILAuC7fdAyCtRVJSNOtNsZTWFTDnR6zOFXR8Hv55eQmPaY4zo9N4HqXSsYuBBo3QZDVvbdZ
oR2I3MJr7mvXDjTAR8qghKs29K54sIy91Mxr2YXTxpyX+ZUg6tPzaQMbM0G7oui6QOWZxEJeWYYu
SKYkGjjeXaNRMfaUhRcq76bqSHk8b7qZyUDFoh9mnAhHguQWZg5nLMbyjebI8aSCAOdhguucgvz0
06VSteomVOuam2I8bg3tJNty2rqeUV2BWvIV4reIsOQAJC4KnfHQTX7/vZFsQ9+g05iU77GfBNtS
ThjHPfGl8mjcxsgEjtTvK4a4rDtQImoel9V7PIcqTUYDgaijjgbRErkWkPVVikHjlxFEO88c5B/O
sTvPTou9DSRva3nZeMF3FawaPXV/Mtkm8gbf0Sl0S3lgRlHQjfZoMXLF0yW6TK/t9t/jDyhAgg0y
q3t1SPaMRTL98G0iEaRKqKr6yqdpL/DjS8ukCOgRF5EbGJxM76mtMU8McyGB+muHmnI8lnNxhISM
TV2BgUjqCfCkwXnsRNltGeyrKLgVjW7dE9o1W4Lr7DNWv4UQzc8SHfkGLvS6V/4IsZCZ1KBz/pbE
w4BIajbLbwsgWfs4pKSk6k7UIbxBhzeDjlluGJt0iCfyDjWCIwlCl1ZENWEUIc11+FiOpe+WkcKZ
x7JhmjC4I7/9DouZlPojGBdvUqjPKoX9DRRwWPvhuAfzz3xHK9K3znvtM3c6wMuA/Gn46q4wsLW1
+WhcAB7gPtSGl8ye9DfERvpGukF1D2Gzg2ZVXTo0S/hGwOfhWK9q4FeBv1aDPWFvK55tEPF/av0X
9TprB8+02CoQuBeK6htrTl1S5ZhdzB6N6UBq0bJpRsc7Ufkl09dagyiIHhor+/z+lMPKuCzzgcZE
vzq0ACKoAH0xL9fWRadmFnmvn0c7JT0vIHAELvpdZHANmueYPX33S4MsXggAMmWpiWtPnsJd0suT
PfZUr4syGp7g4FsoVbP6kmEvXRGhM14dAQowI3C7cFLnyw1NxFmlgoye+RAsgvLJJ+UQdxRIyREt
FYoumLx63a9xXwdE7kC6MbDV7FWOyXUaUoINcxzCLob5bmzFXRsqGL2gmrDaKUbMqt0vo2ocQAoz
rOniRY0OHsdB/B2YcHbcyXuaCFxBkz48abYX7ZezqJadukucATkkHeD77+tqwUh5UQlNCMBS3v2k
lV8e83ImywO4yLyhfJ9Zdw4BWk9JYTwt2T9Wgdcx9ZJb7aW32KRZEzqNd/3+g3VEdSSI6p1ONOkm
sqmeUdwwt5ZdU5RtYxo45Y84Ck5uoHfH3JHBhcqViUqXyQomsVVix81D59pq1XY+JiHygJwH15sm
iqWvZVeRSDAVtrMB4UEfbZ5MuQPjFzMYUgHtDCiJH5Y6VVwHW3BVvYV9QYBNFI0bUCfig7XqZyzp
pRYppCisfo+u33gs2iARp110p3RrQOyF166oog7vGrdis//nVvjvrQmxiRKFfPn/P3YARY93DJdW
zYCkpgJawBxuQBdJwxpMvXkJNaCUDBPRfWpyc6+6zDji5S92hhTJR0SIGD7e/lfeGYjre6ldKtck
f6QBwUZdxvT15EebJsdYsTJFN37LzTR4tx30vCH+wAt5eP6OQuHFx7h+RDxH7zTrpnurhT6eNHH7
LMNiFoKAsxo1ok4pIOzyWSu1zPuXDeBF2iVUR6GxfPpVwTebkvRjxbAfpAZyGN0Ki9sGv8soBale
sw4nFOmwpaZabxOygwiDZlNN5XC0K9Ot9mFsVcCd4bRn8xoz6+BDtfWE6z4r4cFGFFhGgyIRfWBj
FbKW/H+Mnddy5FiWZX+lLJ8H1cC9EBdjXf1A14rCKSNeYGQEE1prfP0sgFGVlTltPWOW5uaAezBJ
d4hzz9l7bSCpuIYMkLXHJM1wdGFFeelG1M9YV/zdsgkDCiET33vI6pUQLQ9itMPYWJdj+BH7lL9K
+/kVW4AJqto7uehp++MhHDEqnaxeeafCm4f+aNQXvpmuZH5Zni0PHk1Sws3JDAtKM9wICRRPTqZ+
FFhilz9xeRjTF8Zm+VtkTCdnvm9JBM0ZHOMPE4zU6ANy2GaiN9d6J7mDeslBJ7gMb70vTt38sOyv
018pclkg7S0RxRMNVwa3HEEDiw8OqyWgbSnfvaJ9G2qCny04GlZsJve4tyxwxi3utdjHgSDgRgRM
0XLPRZ+T2/k+o1l8Hkp05LGG1QDMFrkL841muVgMgfvy9ZvKipgncgIVxAbEuW0VnUYr5X450AWv
EgGhiwfcdcapLgp9k4DRB7obWw8aFjzm69pL4BMOCrwbAvm8iZfSWzPOtjaDJwYMXKHEFjehTNt/
TX2A5B9CdOUAVmpYQM4ysyK4KiQuOQWY1MD6zOkO/KHgMLkl8It+X4QIAnw2hhKgWcFQpA+DGSOj
GCk7yc6OYid90pQVrIMxQaHekPAWuma9zmr1oPXJ8OPPT3xKp0kLvLNJpgUDX4yXS3NKCNwHs6L7
1rGZBPh6euoqe1bwG7DMLB1nibbM1dugDnfSr8a3Cm/B6esiWYrk67BydIn+K9I5PjIvGL6Oumzq
h1VTYc8a0uQ0lEX6nPFBseI1HaIL1AMRHnP/gmm1U5bR3i+wTASByeKDqNCbEA/mNlNDcbf0KLU8
NG6NnKFdXB9MNB2bRVhCkbeRldJePJbQhwiw+wp0Xg6pyqDNTj/QO4BXYh1VZvY6cpxXY6KmX6Y4
kmL8PqxtWG9uP2yseTMO9KNe59YxmWS9UT8yB5qwnMsnx9XENSIOr8zkYdLYPQZG9ci4cD9EhXx1
62w8BnQWUU/9ILTEO4l6Dugj64in+A3BMYd0NUiSpIOU5GRKtKj9FqVHOZslOL2JpVcgiTJd+Vs7
C5uLV9Cnrukn+XOdBPqwPWglo0QWIUBKxIxWFQGuf5BaR6Z/+a0e4t9gwtvTzg0FMbjauKXHSIM+
UxutZ0SL6ZRW2Vf+mQy5DGrMc4opk3cCTxL11nwdmefOX+vyoEgd3BtR9uS38bBtWp0lUClTInYy
f426nu+oqRnrj7oM9oPtnq2yph4hFLKYk1Isjq0LF41TVkc5hGYZeviP4ddI8F0QKbpxS+iteF42
q8ARmwSMgVeVhbcC7HHOmMvvURaWu6yu9QvdwV/POMh/Pcsug4RG6Woxc10d1QlWiW+mpeFbnB8y
t4QwlcwSrbDMzsSaFHdJGT/pejyj2ZoR93vg9Zt+vmNiywUbp5OO+/UJlbxp5RjoI4CuaGvTDYJz
1vsmq5E8rPg9o/hizkXecrtPAnrvRYG9twWQEptG+4gDOJ+VWxGnxdUy1I4eWzx/Ol8fURaYZ7Pr
T12RvI3RqN0lSqtfYuuwjHtQj7W34jR59U+jDT1sAwiJmODnxgqv6pokSwgfWq7DmEjDd5XGj3a3
dQoj+LAqFv+Ix9NTP8TyAUfyDv040yiKdl2atwXYXpYf4SRpbsXxkyaYrllpg/+tdbp85xjSPJCn
7eHNDO1VM68UyjZT+9pL8VwuFR/j/gsUinLXWILioou057ZoVtgt6e5OFQMn1+aT5r5oD4F5RBmB
XGygswKbrC9xo8b6x0y2CvyN7wj9I2qzb4uKo5G9fCRaQVna5WsxmLs9DXkv084utlgXp2wN6cjt
Anl1XbvZU4tHe9Z1GY0fBkCdRrCl1w5rI1stU2uSHdP75VkGIU8Zm2ayqbdj7itFxRKb9p9164fF
M45660XoJvii1ESf5dIVB2nQchnfdmRNPfvK+ESnevAl94KkuocoSg9PZhxdy6q2VWFz9JOo3jRU
HQeMMSV2w3i3SEUMuq4r+tg76ovkahA5sArtZPwWTfG1cXx6wdFITRG3G0bv7gEVQ7wbBEbcyGXG
6fbzeoAmz3Y5T5bTZtlUiub6aGZba8i0O3ybwV3bB0hRoBZBKaUdOS/tqnnkrXIv2X3Nx6sRs6Bv
3nlZKfZL6713BnOLiSneLJsqKJ1jA4SDeHPuDe34k/wmIrJn3ZwbRSi6/dC8izxRP+i6+61IEOqm
lfbOHeDUVww15yfjpMZ7Qhbi1aSb3jwDJ9xkXvQvD/EaJO4+Qof94Vfq2c5G42WobLEhv88+xbLo
L002CaynkNFlwahKMxx3rQktvHhWn52BOV1THXd4TBf6SSMZkKZGRnawVxyGOpi766ggKjQ/hE1U
aLx6Gplx7JBsFnX1gxAdQg1BsxJ8Fx1YfsoORHB6bBrzYbkJxzlKnVo2BgtU7JhZnndA9Dmha60+
oc1O7kxGbNC3LXct5tzwkDiXW5SY8OunMthwZmYHM6iQeOmctjp86zujJo9MH/TmdczoaAr9XHaa
Olhm7pCCOMtO0X/QFNJbUqXM4KRkGdwu98kpRRqFWeW1HqCyLieUVUJ4rLE3vPiOJGUIq2swAdOM
l9NzPlGruZ3ydQGk/R9eLdEaO5aTw2r5DtQg3HU2S/omoIAbogEzREa2eEbEbp0pyO+MhrTmQQ3y
0luUyNgW9BdGmi5HmGsizp43J9a+voHwij8rJMi5addkyk10Dh261POqXXDZ31Wyxek999kaU76O
uhkcklnjZ1RVelSyrdex4JJZOtp0RxprchfpHH/LybO8AFQbJugIQVIwPLk0GrSIyXRp+XAwdH3k
PDcaN4w0hS+iKn5Zxzfp9s8aDALiTkYL0TBQLcZ9BxmdnC0WBWLFFoPlpaUsZjiWHlxySW+UUZXE
bTMwQPY33lstDJrJSUi2EGDskBrw6qyS8SYexowRed5+891Yhwzea/eNY80aDsSrg/ZiaPl1+Qyy
3LYeWwDzkReVh9H2oIPjcT14uumefQdlbRMZ9bUtaI+E9FTf6sh6JTxh1mm1Dphwm2ayOZbqgqzH
rkpQJPNFtRowF1CmJveYA+W+C0e5140quB2CfNNHrX5jBZRIkvi93dwPhKZU+K9SuvWa23Z40KPO
XFtcwTcVOda3mo9vzFX94atihWeJSSyJf46tbLCD47iVRh/c/fHgFky0R639+ccuTFbbMuzKs0pA
py6lWt4zxtQTKKg+5cw6U2G3Cxcv7/zMX56NGZOUKMLLxuHR5xVIibaGnNe3DwUdaQzTZvdk0E53
DeFca1XHh7BT1Vqz8fH2Cvk0AeAXx4IuPG+RQUaAR4fZrq0ugPOm99rClO2AmjtmcUX2fKa9WsTj
XjysRSurdwr+0kGskVNgWcBpeepbCiK868aT2bsKskBFjJmmbgpWv6uBIMebr/rFofEPTev3L53V
2BvhJjb+GQPbi0EdOlnv5Txdyij898Ctc3j2bBoWk8OStg8LqWJk1cTD+K9nkzlx5W/1fdS4KIwc
440KkGweokLAtsoo2kVIoN/GxMZmoQcfNd0VFHpqLRu3fTVs46WBj/eJGGs1JCM5pkaGXlsxG5P4
oy/0aIpXRfNxovn1bDs01i3LLbFHaLsvEU/jiwe/8vcpR+slabj2zOq6cn7wRmmTi9LtlktXbAl9
LTyCcqKgQr5RYRhR7twe8PE8M9xD+4XOkdmLedvNWyEBl/eJAPlA/hajnHlzecGP3BvyfvtNEBM7
tvwailH1dtk05i7yTPSgSxrdpdUMyZhXQ5CrkkvaiO/LlsX1lQU0+qWM9vVW86fu7o9nWjT31cnG
XRd1BCGwcDw8U9NbTj/w6nfB69g00YrzrkSKxzN6z9zG52fhvE/rh1+vhh1/WtYXX+9d9i/vWN6b
hVCq48H5rGld7C01xRvDTcxXGZn0EBMos31u3y/Khqi3EH+OL70ES28Q/b1dCqeSvNqtzjQiidU0
Z0QByp0bnJ473rUagY+OE+aH5a1N3ZY0zduYc4rAQk90wSkci/jkCPAXicZqaGQB8Nw1ubZO8Qrf
AvHgvpfClQn0+sMK6/p1kFyAZ73+2M1B4YUZHwgLDUkFnh7dBuBl2gXJfVCN3VmVGXE+upO+VLlx
1NAdW3pTXgszql8YUTmJqz0nofQfFe2QZa/fgeJVY/tsG6J6Sfp4OiN56W5GssCfJ/PWpwWxzadZ
nW13ztVQXEGJk1MfMB+e6yhMnoHXaDuoTtpu2Rya6Hl5Q+POkirLccjk4Z8vP6gv+wmR/Qxj69TH
oPCb+aryt64KkAsahnfWhgJZCnkr76Hr3g9T2DxlQV4fhwYZZQG89B1tAQAXP3hzsSDuHQ23JZl+
5YsV0I2K0Cw1/TcJ3f5AbClj4XlTi5snolSaa9YM7W1LiiTES/YHXj1CayjT80h/9dlIaZIh3aXx
6l/KefrbTkI7HHHdUhEXTL0Eao1Dm4XtvgJIdjbtdJfkgs8GJd56uTwOLfVgpZGYaCIvYm3XXMfE
AjJk6PHPjogQoTeffLYzCaBrnuxwIG0oyJvVEOmgqhr6G0nrelv3iPCTsUrrV80jQEL9nKWUal/b
mo/nwYMjXrTDs1YWtPKp/u/1YHRYaWjVOYs97cAfa+1JArAv40QxVg7+aaktkryK7n0aL8sWDjLc
X03nzPml6EYo0nuBV8HOx+paO5Wx58hXu37iClawbtxRjjm7WnXqIEwzux1ymFdJrxkvmRx+tBA5
fo+IdGHx/jmiabmBQRIkffDcmx0i+5Kbj+B7PlXOQFRGlpDInHMvmsxW/3S/Dbo5bbq41M5UAdSy
rV49tFyOzxnpWetKyuo9NYxDTwTIS4gBbU8fFUY0lAskqT6Lew4Lg7TgWSAUKgtZjii4iTZJ8I3h
PMlYPJ71MGJUZpEjVmMAQcwYPeFjnEOpzOAnXFZ462FNGol89i0anlaJpQS86XBjNkz4QuYaDXqx
Fk7Micl+DXuETVoBw9pD5HYgqatBu0GwbevBd8PUM+ztudYyLHpcpY1sZyk7ln3l+KJciA5BbiVb
Q1fRtR/06WDiPSV6mCHysq8qy+9FmKDzy/DDdwxSgg30DYOhF9twRmdJ26zZb7PibXEVtaIJDqrX
9lpg4H2q0lkOJubEHIqYFpBbvmqK5FSW9nhLEJHGdMotj2B7MNy16UvR6ZDQo1JuHUjy3yTQoLwu
hrs8cmfRMsVZXCpztyiC4cBtwNZ4z7Y9Zy84THd9wPV5nT2kTqw92KVoz0hLrtUMxVkeWrPCO554
twPYqRcOoEvGcPgjUyxZQz8psNmazimwNFAkmZuetXQk8qXP3RuBMGrOItWvMohyXJaw88rYuDJE
Nq5xjOoIUS8ePLf8Hj8uFSr1M5nVl+Q6Ff60FWksXzMJidGLlU5CVtPsmiFg9oFVc9wRDhkYyHAK
dSajGAVQmhGdHIWzYnBPOmJ55lBiHtJUWn1ErP1MDYJccSzG27ih5vMH5exNvBT3USxAH/rcWvtc
JEey6vNbv5BvQRd6N52MnZflH6A/dF5YiXk3jODUjSwG8y6YKUJ+lP6Q9LBWTiebOxU39FjrYFtN
vn0G0qxvmJulK9t1n1snGi5EO3dPjfZYQat8jqj8jnmYdefENx9koaoTvw4OGBhJ3bpCVbFOl+hu
JqMrqtH+oRTvqfTgXQ2+dlzqHxNYR2OhTA4FN6SY/LO1kwQm/A21E71EG+ro9c7wvWtYUZ0LRVJi
lCMYmro5i1v2IChROK6NISy/tQUgBa8T6V0y30n92LgUKTKLhzJMZv1J0vW4udBWWn3xHoe2PFs1
eR8EMQb7rrehbubOc0wtvc9rUsmWZyE9ENwMTrnrcLXtAlwv3xG05G2/ciczgL6p/3qp1bhaVAj8
qBKX6xvAvBjSl2zvu9wPjpowBLiwMX6CCBfERyu7pmIa7xItyVBVDGCbJ/27g574YiKR3E+udSU4
M90r9MM3yGiM59wuP/0ybj8twYTKquXHlDG+JJi9eIjhM+4dqpGaSK0d53TxoOcornXSt3+KaZ3n
0v45aMjahD8qBLbo0WMIWzk85o0OvvS9+gQSVbwTKehvxdT3B9HO6OXOy46hhIvpFGn23ppQlOeB
QB6ZW9SY3xkyj9fU7IhaA0dDGIw7vgWoJPO6156EhZjSHqcX9LX1OaoNhPdzC6GoqJ25VbUXF1Ia
aV4Wa0EHzaWDbXAb9uCMV0TOPCuj39Nn02914apLMYJswIAUfpQJ6tVcf2hEKx+zsg032P3MfTuP
pkTX3JpcvK6mQgmepvYDt81ghfUxPy6r90SjV4mZLDYpeDuJnyi2+hhbCI3M2Z2VIsHABQALKyNs
Gjju9KL5vU/GYKW/ZD7KQi1/5zNHK2xPpJNIVOCdgce6cK3oalhzV0s82FPCZVVW3jEZaBSUIYVk
pmixJmJFX3zmFtrJG+s4/xR7xYurJ9YZYQD18DwnzGqCliPEFKSI+M8lXbZL5ZFkDfRhberOeekI
uBDPaDZWt8VQNddi4rJmT6JfU61T0w8uV1+6D+AjrJFmTjHp+yz1kLoOhjvfSr2vz6viVNcQA15d
3y4ejEI+5pqrP0R9fLVFzdWX0Iht2IY4GRLnUx9S/75SmXX1PO+CD/Kbn85VcYmJi+XHt7ikLRDH
lrxvmfPflAIxSYq0CCcfy84iJK0EIq8LW3delMKRwJWdaac6eWj7St41rUJ7xLf6jKQOzL0yzY82
cWhXVtn3pVMItvLBCGqyN0h5uvMqT+66MA1OaYLsuh+Tetd6Y3BvCoD7Q0cyUQlEbSuiIX2irqAx
6eOBXDZpqfGrSqgxNiC/ZSUnJO/9Y1OfN82qTqHsmO6unRoN0LxHVCwmv81yMIV0iWmvuuCwGuPw
9aEbgnpvykdttxh16gnfmk/k4+LdqbiXFH4OhX5O9SrmHBen04mO1qwWZ8m8U8cVzyihIENy3hSa
Hd3RGr5UsvB+dYqgeJKtLo7LUsws+vhck+BWEJZwr5XRMx+s9kL6jTh2Hrl4pYWvyG9JnFRJ90G3
C5vIpFePTVHrt82UnE2q0GLVCTLJalvPjrSBq0efWuooKuiQOsnyAuX0bUmfwIE4Faaw1uNx/7VN
RhjCGKKqVoVFrE/UIkcXwDzMbZXB2wFSIo8eN1kT9xVSjiLZaLlmPopCabc+IVouUNFlAfj1EGss
BZ30m60582CLheGyflT54G1TF6fjNMBRIHQp2YbYwsK2gTXWuq6D4ormXuwQKCvDUH1jMLh3whAK
/6wiFA5ntds5GB+7TZAxxecKSufAIQq0Tmr7ECR6tV4uIX5OlyEJwuJUz1cUo9O5/kbZFYknvV6v
RNMU2e1embW3Xpr1g8NQrSeJ+tC5znDvNPJnHoyr1q6tVya2ah+h4N5+dUK4cwRloE5ePWUoFtAU
kwFk7hfJe5g+jRzSa4gs1ktpkhaS2a5xWDZrJjFg/ObOjgjtlyqwNpXengprCI8GZfpFcFEcEKFu
ior7QdgQRGWGXCoUBzhKWs3MsWdUWXJc+l/uiHoFWuhp2TLmbpiCb7z2cKkCUzSPS/mzPAC1PXZF
Ud0uWwTHNceJVREY+qTh7kmpFBkyp1Gr63d56g1kwlfloawN7VBV8tHU54HnLN/rs5qzS3mvsVen
CAVKAFXzbKaMNIjPzIcfbChrRyYT+M7mzeUBeZZJHCDAOHMkMNgVzPmWUympx0tE/vft12nWu/yf
bTv7enF5R8tA32E2crts+TGLi7ElUSGcmMnqIsNaNwTEbvQsiipmk+0Gid3JGxhTiPLXwbccgTk2
J+axU4YC45/dC7JwMZIQ3BHrmNysNHNXQaP8a0K2yNkpgE8i0L0uu/yubneMp/jq53csL5hapqNw
mvLdsm95QB1xb2KchXJbJMA/RePuU2B4QymYYAInW094MyVRaql3SyZYduLwO2oYp1iyKeJDOtJm
egY8z4DGMcoBd3vOdKwoywCtG83L0uueFWZijKqTBU8Yx2D5brkCuO1sIUF9lazDKvKO3RC0rxn3
j7YkLyHM1HUR/qdZf/IqhgecSt2TW1mUkVI2G5iKj04HcJiaF0kgdJoc2gzKa/DMx9Szp31pV0jm
aWNDq5wfoq799awGmnYAyI9x0ttVnuiRi3MnXszSLpEdx8nqX8I6LfeKdJGbMu+Hy9f0dDbLL89E
mV51nymVRUH4tStMCJmdWKxtGrMUt/NvBRXXu88WEpHVePd60W0a4Ya3y/7lQdOMkBUoFWxheABB
QkYQuhG6NPfFSxDn2oFBpf6h5UO3IzwdmWE0JN+WZ8RVpF/PvvYJrrw0am70rKofrJAud02xt8W5
Fb5hRT6U0qj2jHh0tI7dThuz9tsUut4shR7Pmai6i3RUu47NWl9bcYlywZu+ywyHxXJB7yI0MLC7
WdMlD2GBhLN3jqnhqWPfWvLSzg/LM0w86cUudl8bQ2RewAMRRBQicROLezY0C5cwDlyWSzevGuPv
TtXnF0vlzQ42d7chDZDxzGRYaxp/BfN6qb+MtuvceHljnaJBaee0qAxaC4RIjEn7MkW9PMiw5gox
N5WCzKK/I1HZ5zT6PVSJ+85muhXUgYeL4KPqFI18LDT4aXz3YIZ3XJiLVwvBu8v05Mumbyf2wzQl
/rWv2i1xeMapp1Qrt2LkrlDr76wEiApxWSDF0ANujMZBPDw/mCygT8smMFOOssGBeTHPa4cs/u5H
Zrx13RLVusAeCnaW0OL5h+tMC09t1/aHjgnPH7ukSyjjshDWSxuD3Vz2ITOXhz6kI7gUfsu+PlZk
pAKuQIxD3hiGodbP5SENi+i2S4hMpXOkA/azzaNnYZYfSNO++RrQLdtcuOjU6nxVWRBYe8OV09ly
/IhmLjMNJ+Gek459fTTzpL+1IGVXm9pr4pVvoT4sm/4eBlhyQeh8r8ZEXszOXP1bgcuUMdpO99VA
0loQujBU5hnU0uBdnmVKjtgkUN2I+WEkuXpt6e6s/Spm9U9a+ixivNB5xEMrnpUzuxMt99HKdPk8
Fb+28nmkZOrdcLbzn0yuIC84jn9r+FMGmIhNqpS7dDScqz4v4dLcOuEG8B5lXvrHOENYmHkzMLKM
1A5dSrWKq15svGTCQtKJOQBND62tkWgYKezcoNBL8aSZrf1rW1G3bK3C6lZGG6t7lbLgSzWvXQ/0
NO+XffA++4NOK4VYsHlf7g/U9MAj9ShHs84tk4/0ak4llmZT9/ex5v561vfap2JAsWcaVK9pCbrf
AobRRkaAAYVDd+dHxanozfx9TB3F/TKcHkM1wYcZ226rIZWlD9HpdwhekQqUAvWqCe85ce37OI1R
Y6L1JkTJjixCg0pU2W20RT4I36YrSENCXnJy54dlc3mYwho6/uTdA7Xtz27jdXCleUZqJuSmQg4n
L8Ouyu5AH/qz5jmIShZ2hkYIRlwTpK2XaPpzryYT5V8PTSy1SwgY7dwwbSJMElrkjL/LigHwPHJm
gN/G+uvKawf5eaLX9lVwYQ3iHqtjE1tKrob83P04Cwqp740VCjL7uEhoSoOCwGA1ZxLs91CTT7fs
jruM1RqrDLcd38eSdYnm5MZDwfG1ypXCRGgN+sPygj2T8syycQ5/7Bvs6d5UfkunkiA3BEZilQ9O
dSch092EkeEdUUDUqzgnUpF8OfkaeEyY47R/4mbU3Nspabbz7oo0ZFw+OMIRVm8ld9NXCLwHASLg
o7FoGI1S+ffUUA5yn8xZo/6JP+oa9RC30CBCATXAhVEzXESxut2VeauOlT1f5tXcoCT99VGTJVdT
e1TvZuMTqYsrzGZYqVKikYJ+YLhtmYyeY4LDh5IloG/iApdlfG848yBIZhoYHir7Ggfszzx+CppG
fDJgROOZBhXq4MLe2A1NaMg5xblkibYh4at/Zro5ewhd8Tl134Cn+D+FobCtFPWbl7LqTphkYnOK
pwdJaPEmMFnODkxXdpxF7tmbbLFvIDEemc4OR+As2p4w0QGRsl3uIo+gB5ZiiuHHkDw4Hau7oB7n
u5nxwPQawGdQ698qKZhqx82nG5GdCSInuDEBxaOnE59pUr4QB6C+6aFHR4xJ8FOoGrHOPDe4p3uG
SoLi9exA0DtiuBZ7p7tkueadtAhJ4DgW5nl5Rhkuzz6hQbvl2R/7wj/v82PLPtLMJAd3yA4dHay9
FdnD7Tg4xNlMRvocMOFGDODFP4CvMygZoEBOwGX8eDA+WPQON0Ib8rtS2ncRfrw1mrLuTkYMxKWD
m4WTxj3SL/f34EUUGdJA4sfADe5KDMejhSNe1c1wpNUFYNihTu0Rt3D867iFcBo1hetf9ZJDFzpD
+jX3Y9XTa6H28Nvf/uO//vPH8L/9z/w+T0ZWmX/L2vSeHl1T/+M3S/72t+Jr9+EnmxYcSWzCyjEt
UxCEYpq8/uP9GkJ//sdvxv+yACRXdocPy3QasABaMjxA8CS6gJjx79I2Ly6t+d+FIB+oFfUPWxG0
4Vp+8WT1LE5UQfhUUPbNOu0yNkMne+qqABKRldY/GAqs26FM1kHrFxebATRhVi1djkR37nJtmmHc
Tf1el1g367zkBmtihqIj1a/kvMCD2NO857mApup7n8gS74cwihgN+/WE8AzMtsI//2Uhj5DvodX+
5yaAenkakOh8vWo5NebNxbGc5j0c+lmhtci0uhBkP0q7m+Vz/Y8/fbD18kH/IP4EtTitij9v/tdT
nvLff87/5l/v+ctbLiGBaXX+e/M/vmv3md++p5/1X9/0p5/M//3Xb7d+b97/tEHYbdiMD+1nNV4/
6zZp/nmAzO/8/33xb5/LT3kai89//IY3OWvmn+aHefbbr5fmAwop6b8dgPPP//Xi/Af847f7z6r9
v97+CcvwH78hYP677TjCsW18YUIZwvrtb/3n8pIy/i4NZVJ5CMeR4DZ4KQMdH/DP9L/rBo1BbCi6
gQhHQtHmGK7zdnnVUH+XpusI18JMYYOJcX775x//6+z4+tb++7PF5I/5t7PFlqaazxdHWJZlmJYQ
+p/PFgWFUetaWW7AkxrrwGroCFDBao0NeCsrX+tJ128qLSTRqgRHL8HYlXFRbaqCBKkSx5wdmcOW
AJWsAHuS1D80nwi3rGqvuiaPztTQUfshqvRjgC0b++1jJtrfu2DuzUUbxKI7uhZvE5ncNwBISCxs
4a1j+WIa5TlrxpAr1rAvXQmsIHLsUyNemG5WG7hbG0CSW8N9s2rC5TOK2Zv1v32P/82FRPz1o7FZ
+ku+CZdrim6grvnzR5NxVg4aYL4NN4Fp5Q5bIoJOodWdkEUcIuWT1xgU5sliXjrB1664U5EA8Omj
wF35eEcJ7fIojPtLF5Nfb/bW2UjaHxWN0CMYcr8u5LYRrJRylmzHKGpuhKh2INy0/8cfYoi/fMe2
4jhRlnL5z7VM+y/fscVSMQdar2/8zEjWRmHfk5CarqsQ17gNsa6DXn8j48g/1k/AypkhRDTGdXRv
//Mn6gr3r7+KY0nDZFpuCZvjzVDGnz/TUEKLxf3YbQCeHNOrrVv9q9/LjR0H3PprZx/QzgCKSbxl
4elAq6JO3sQoNDYIdW9tFAkon7Rt6mFcGfqMURUi3hYmP2gQv3JfHYRQO2U8tWYir9227zsHGnUp
WEtvam1AaJNVH+4QpPu6lOYamn71EpGKWbrMhUeGxhP5bG2l0ErTwFm5tbs2saEfPL5lK5V81eEc
Ewbrapv4GZnpNz3OqXfw5ZtBpi/dpB/BVHhvl0w04buDd0QnXIs1HfcXZI4RGtLghrgZ49lNqh/M
PNA4qzo6EJECJipOWM56tOgA/iCu4qSoOgfXwIEUWrn1OEpXBPdWh1ZVYhszzNumsEZodAV0AEsf
QbEFAw13Ogg1mkEjLXlkQSABm+gdwwGhZ9Yj8/3+KbsLPA0uY9K+I28lgUlROjCgAqs9fausJttL
C9FTGuWn1g3litHtG6ac1c634ezWM7zUxn6uquHOG/B+YEx2qcuKEkJRx2Rfj5+sMJZr5UmmAi5B
Hxycb1gZSVGzs1Nqtu9VaubADnoCb6X1kxKPgJde7SgzKqqwtCYLMvE2HSoTioeBKYUN+NTSg02m
k+1K+bIdnPiQo6vfgJ5Ua9aK46Yc1UmNPjNO33ivekdRy/a0tcyY+qQ1mcOI8CRL0JwoI4gSL8ph
m6E4wZ+ITNx/0pMSuQ9BbyTMrIe6K+DLGc1mylxkuZZNtVThI+/BXDvtIxe4DDO1zeik6mJGxnMZ
CBQA59nJ57jpLXqpqWKxVzC3nOvewOKCSdYmQepWFtxPftcdkBYVLVZj7gc7p+zcO22qH8feflI0
y8qSmj1EFqYpGkiN5xc7cvmQFwZdsTEFAAqpI2r80YzeR4AF9ga5NFmlfRTd1J3N8t6Jttjhmi3B
TL8PubqBT+qdE0LhgACT+4trhyGuyKBD6anxO2fP9yDiD2b9VaEY0cgoDet1UhPsV4qh3zlAq4ao
Yvwe+aC6srHZzidMReAn5qRKUd/eyTRN7v22SRjilcin8zqBsiPWGh5nsiIzgIBG+AbmzN+T0rib
4kFt5ASSF6EH1m9hXiBcGOcilO/K9sfb4mfeuPoa9TIxu5b2swuALk8u7HDXvBsy8VZAHAx6P7ip
izjY6DVGQWpM5CC1fFNG8lRb9B57ERERVbgfLqCQoZbH3AqIJAwMzFK24a0ivcdv0kZPMove8BKn
Wz0JHiBhkBxg8gchz1yzaFefruc+TTmSgZj5/H1dWqeOQLHKqsanmOKVA4tgYq21HtBkjyRMRyh/
4AJ2g0CVOp7HMU43ZUE92dlyG7vO71H/Fpcj6rMoYajeEI6AGWjrj7RoCfx5loMkkI7q8wYvhXVD
O1Hc5Mgbtj4wa4/4sijUxJaFWvXs1/OpOtbpIRVPjf5/iDqP5ch1bYl+ESMIWnBKFstJKpmSnzC6
ZWhB77/+Lfa5EW+i6NbpI6lUILCxd+ZKRSireac3keHL2vAdLBF+BrFnZrTpR9YyhKlZ7gxz9Y0c
KHfSqT9d54ZFjt5wWIc3w5RfxdrGL0NS5mcmSG84yO7dgtt8K/6AMsGD5XVoJ9qfwrC9bff5q+uw
hFZiHFGqXxlqi7NcmoTWT7EcuCfDybIw+5qIFhMzXh8z1jdLUb3LbFJnnBa970WY1mroLxOl+L5W
o04DfTkiMj6Kua83e8WbmxEFXTtadMisb2Su+qsTVQgeZvnkJPRw5hz+SKY7hFAupnsekAQEmYWP
jvQNhGV0bHtSiWwmwrukvxnxO50LnUtYnfc3a0by7Ta99ZO6ItLcYxygARIqouIYzQi99ZpjPeuu
CtnGu5aRqCofCWDyvohoz0mmWEjfWTUL8F0He1tGCLMQ9tbOTi7VfZxIGaRNDQfYuy/nL7vGRYld
s65077GAtCk17xJT6a/2I9kg94khmf5r3nrAkfm6Fh4vqVs+q7GPQHbzIMTcsDpt3ACeU3Im5PAg
nMq90Ns6Y1Z6hbSODQGLbQB4Lz4YzEnNlsG8TsphY3Tz22qKOcQGhYn9IiGj7sdK/cHQWbNZFWbA
2hLkp8BDpW/xRVDR9rpgmxid8bFYTJAlfXVzwfeWi14/5Yy6kZQEjcoOiZeTcj9RfPI1F+CiEK47
p57uJZ4TmEdqvbXi+klYGjiH7cNQXBKzj8LEicAhbfqef5/G76JTEtbF6d//qI9Y4d2KH1BjI2xd
WSN04d+u5UgyZDe/LvSdCYZ87eeuuHiLl760RNYCf5/eKbTbk16Ozq7qObFdeiPHUtgYHcu82a+L
XQF+pMURpVtMYtL5+kycWZ482lP64naElk1dN52a2X2NHHHfxKiHlmTsD3W2vs96+sIUzNnPiYMf
QcNU3PdvkcF+APXng2g/5gQIlo2p/TQIYq9oCe3MnPDGUk1PTqx2ST5UMCnbJ2OolmNvfddR+yYb
NyKDtqS+iK9Z14ORQI9QkyhCBAU3VwfoBM0HTkqSpAZZ0bUpdR9fQRlmsnnoyxw5zOrS6aj6K1jG
+2TwNH+ws58xpT8MpZRY5Z/BhYzlZXALSkf/y1nqk8L3O26jT3N8ZTVlYVXiyCOwkv5IAeGXPfRX
pyQYW0zLtgXDxtSzYhfxKbrbjLSYtk5tYZ7j9pOJSco9YP7rjZ16SNz2N547FRC7+T0wThMQuYKF
kOUUzobXSgahLfJpA2ZHnpPCubSafsug5r4twaZuARyHcuVFGqpj3RX1Lffe4WmUxUvckmRZt92v
3SEHcf+2NXGRPWq5AJzyFcer4HV9jaPLAUjz9Y7R4V+iw5iMLsXP6gAK0bBk+7WOWx4KlPIhUDrI
u2k2u3qL+t4ht4qBzq4fL06lPU1J/ddLxmnHNAVcq1F8D7SIL8ZUv7l5n93hgDwVk5Nig6q+M72o
Lyb3bsKe+F+gFFAayOYUxzqNK5MaF9r1AXc7OvnaOyDgvtJtNEI59UhG5h5FOPnTLNA11FoUvnkm
z6O5IxRRBGt9r6DyHQodr6czKwVlDKiDQcs4A4jJNSSVgAHol09EGRxap/jbkcScFvbD6Fg85yWO
C748JMGJhLQ1dimY7LHcgQ35k1Q0eqEK8dIRDNhVe57oBneGKJ+MXv/RMAGw4UJ3duryUsXTuSWd
8046OMq0unxbaYwN1QDwBrNObXkRdNcYW6GDCLuM9lFNUI9tVC6ExMoKCNcgDNCYJj8jviGQebtL
bSbDGepOvybN6BgXdoS4q8l3qZXeZk3GQNapQqYLDvr/5Jbfc/HU1llA1w0996zOg9Ooe3hUie/m
Htg3Wdl7J47ei3gwzrljGOd1ziFFx0WgLcktboh0JzUVZIDwQcPmjD6dQ0ICs+Wp5sHF+RkJvHQT
ZWG4YqU6w+r7Eh6At56mGWXnvXSxrbRN0pJ0G1+STtunda+dKjMfUUeXP4m79Jc5h3Rnzth7NsGv
SPsbfvTXGrdeCFzMDkRRPuVo7oU1YTnqpxfI5e7OMV0RNJvBr/TwsBbDSZaV8bCW0SvtBjIg3Ngk
yUy7qYVt7ipFnr1XKYkFjgGx3ZTioFOzU6YCjGpiuuaS2S3Hg14GlrzxjGL1x96l7QfUYnjRYgA8
zFM62qAYHbAtknk+YGpDIYMT6lMujHeHymG+UNIpxL+SdPWhAnHiu3UxMi1Bg41x4r1OPPeJRvFx
KYvHiXCdmEQzP+/5rSbd9JVRElCgc9kzTy331J3tOIRkleSxDQn9bixepWGSENJ/FtBNgLeahrvs
rQGt0ZRdpEuCemVkgUksbqr4OgS47DhOduxhDb0D5CnzCWw5Y9/Z/OlG7bMD7musxaUbsf8uEIwD
o5JNmE3Rb2Q+sigRvSqTjKstdbRBtxGQP7v2XXrK+FqYAuLXeWtLUMfcdbr9B8r8fV5zoIwDbtW8
+hHdtYieZzvnBDXSUEDtWh37pBMl5Peu+ONx42ajRswqVlBw2kT4LODzwUS+W2qBXRvYsGZ0FopN
b61znx7BK+GD8b3k8SoBKtrGGy2m0IYDwFiJHd9KtcBA9Tot4kaYKWUYw5pBM3YrmBTsiculUONH
amDYWtno902DkFhzH5PJvnod4ZVdfC8a92rmIIiN4hl97n1ke6jpOQiT5jQUxpOtdUNgiI8ij2sf
8PelBbOzSKy7s3ntoWr7g14HoGEpdLLlBCuZyynsMlcrn+lpZTvNUwdNWc+aIK95Eby61DHuuLSb
W9p1in2rsornqIsfDVOHQU9iuJdy06+gAhXOhTyM41ylfyK7uaZaC4Cia+7x4g3+7PSPipexM6lK
ze0B6/NTXzRwaZxDZxdfBiIB0Y2hroFssDEgZdnjHJEqmTPyDRDXoyOhhTvXT4oJDECLvhAcdMOD
Bjj1lCFaVWl/i5L8lDlkNPd1X+4aSkl/EEewm+zHZub2Ye8OKA7tU+wt+7qsiMPJeQ1aSZjwbA9H
eu9uMKNmi2AnE/6zy0rtbuK+jtxSNeClK5QoPmkfZQgbBpcT4bIAW0q/FRXu/5oYUZLo5eQcRU/6
upA6OidJAui6fuR5Rfse+9KEQhQ6GoELNa8ie7RZdLrn0I74Qi47B5HnUrVaBGb2aHlw6XpwUm1m
WzNefwFeoWbyj0TC4R6D53tBaJUARDJ7HsRC01C/QCPs0y81wN+dV9fv0vqyvbO6tAjpZQRU5A3X
eu0A2/8wDS2Fo1UHTp0ddDXKHcARpoPinJhGiUm57gIb6VsOtSQ07I7sYa6ObR4f2mH+mtbmPaJy
c3uyxj06F76RWU3QRqeyKf9M1dT4U0IqnmkxmhsXClvvG/8L+gRkHXIgG2KqSyNApEdchLT4fZAk
y3ifCZrzTiQ5GRqu8dL1zdHTq199bN7GfMHBrtxX3RW/iPvfKlQRMXcyIODal8ySx2QWt0Oh/+0A
96GuyYcgQ8MTNxWZ96t8q5T92IgY0oSrf5a1+6epS4/yN0cGAj/BJiIjWGhHGzbAunmFLrMANBDz
50iec0QqLAkGxss84s2TOtY8DF2r9VWoqofN1y+BM+dLCBJt31rV1Wm+IVZX0HpWYAxVepxMJ9/r
+XIXAxKDNoi0wP6IIiHvM++Itrd8aiYA5um4S/vqIwNbzfaDWa2Mi3OMBD+uRLxvlSJso+/KXXHK
FvtjcTsTpCDJsUa2GzuIjHMFK4bQAkJrY3VqHYTyBpFmVR4Jv0JoF6wsKFjwJLOI37RtwLan6S4q
7OzKFN59iZgaI9/Aas46exHdm4NWcdcuWn9AwtG9WHxvTk2EurlsX3TLPeduKx5WHP7Uc3VyLkzv
QzHlvMu8PHnhzYP0s/b2+d9fBfEpu8GW6fHfX0lSUyjvqlM6ux4EI7m+NC6uTLMbDDA6LgeGOf2p
zDgwFhX0hjGEADIhUbW298SN7dasPJ4zxPzHVaDzE2x0svLyt6gW9U22YNqtrF59zMD1NZf0sWUx
ahobbknUo+e+DGl60yYGPQXECK4VdZc+o8M9FNVHrovo0Cya2o+TWX7UufOgVOI8zZWLeqDtb6YS
t8u8fVe3BltlpkSD5qm2vnnib7zW5UeJjtLX+trYjOozmHM5fcgsvRq9oz+tWl5erIbMBgt//7Ol
OlIKvSFox7G/TUdbPk+reVRzXN8mPSwShELdEdLi0yY61+RA2bFY71Ean4VJWMnk6DGD8+U4DRzt
dgsxUHO6K8K5PrCnJQlFjaWHNn98axiUAQ50IPR9+XZfLI99yw1voGD/mPTuZVyE98jmThFsyL9p
zmn0759GHcQHklEuZCmt50RL5pc+L5EeVd1n1gE4iGr9ISlL+OzDEuarp4cT8WynptF85TnGqzBX
B+QH+HPs0+mHrOHurkrjpscM81i0XNsb7Os+dTgKF8TM9DrZX0kgWsnh9jF2NLuk/poaFvxiRlWw
etUrauKBZ8P9A8g+4+ZlPDtDgWyjtRHUY7XJ5vzsYs+77bRV7hEk0lWmSZMYCOoRFjFuH+YQzfoZ
eOhVjoPHDtf8imgJSbwZdytYHn4+dTUIYT3A5meMEv+WkKH2iF/3SGXq+xTK6Vw+WlllBzC+mDJa
sevHyHhuM0oJWoTYwyO5mAeIImBMZGKFtGKe6f62dzOauquIvQN1ZHVTdN1lKae/EDbcsHuvKhcT
KZQB+rXOUdbD2Z4pmuO4fbIqedQsw/aFN36OmDcDNxvTu3kYgt52y71YiiXoid5COWqdvET7IR7B
S8XGjVX0R4BQkcfSB7nuWShw4XAz8AFh5JrhMhCBFiN1P7qNfJuBGRysLNvlha6/iGU5jYt6ttAj
7NrVyaGkprOvXDGgeqVlamJ94AaNq7Z1XpnrXTRzIreKpzBURn0/xHDEaXxGh2JJP6mDP0A6Ts8j
CX6G0j/Rz8jTgMEYLxFaApSlNOAZI2RIRHri2XnLr8VWNcW1Bd5HpHs6R9OefK7pVAn8XrOI7mPs
Mn45M0qIYyJSDYwqKB5rItXcMXAywztK4MuYuisH+SmdOLt11cluSUu0WZ6cfHTPa0rNdOKEyQtb
4HlUJWneXhGfupqGKI1yLiv2u+tB0sJbw0Edky5YRtmhYumSxEoe41nP0EVZ3vCsub+DdVOmjnf8
920q2Krngv50PJQ2FFmZkluviercg24mKXQLXJ0EoI3J5FcfbQptE2wXavcCaP4cKJEW9HVymwFg
dAb4uoR0gJkXoWqiMdacqISMM/M386xtH/qSbdYckFIKRlrm9rN1FgGu1fY9//urxvygcAprNyKr
PQ4sCK1vkoMzLfduP972EyyduM3mYCT+hLEIj8tRUq3PmPVbvaovlIkDI6JHVWbfasKdk0NcaYwc
P0V3qTJxAK3QH3VdT/zsOy+5YkiYmpcoanntmPypoYe/Y7Hau7G3XyM1Xce1Tn0ypBklmYSs6zZ9
BE9X1WEZuo/yOmIL3LvMepFiEj/u2vVe4emUNLfPWQ84i2gKMn/BrzLbIaexW95isNy+ilFvw4O9
Tzv0Kc6LTVsSaFCQsLVZ7dyG1MEvXl7+YDagEF+XP72HKDUTzeMgU4uk8o27SBqLmBXFdgUsYipd
VEqpW/g820UYDS1b7EzZOmlIp8AuYmdYVrJFVJQh91Hw7Azxi70Idllq+k5c/Fh5f4Rmxu0rrmys
ltyLoxG777hpC0e8fNyyvJ0ZyecCR4dfLvIuH4wxnFvjxGTGDLokzo5eAsqlAomK8XdBc0fXN5yS
jkdvgTsLdn3Vrex2XWDtL3KmFdoLX6FQ9Rtz/hkwiNxwGsHt9Q4N/IpHwhv/VEv2DDn/xloN48bm
95cNZnZvtvvYowPa6+Shzr1GzRB5/mg7zI/i2g6KXJl7sx+39head320QjFoaDcaRfTx0jj+BWxM
9DgzZ1yF5wVjn6ZBu1XHVudQNueaGQBPcOl2AoeIJlY4QHufqeNJZujLZE1qshJqb6DBeHI455gE
cFcfsApICz+ncn7K8SmdNHVIq7bdd6PPXJ+gu6Z9Sdhd9rhZPNdE6bNXmI5uooVI2D5ezxMlFqGF
zfOaJo96V2BkSBh/Ekl7hOHPmTrAfa9W2yf1kE2kAINbbGN6AzmomV9zvflA5vPk5bEDcrF4tBjV
259WdDcmGqyjiv7HsjhBBHj2jbXvKfUuGixotOuKYEMKXkx5sesA6RFIWWxvfgFr7mC3028R6x5e
4ymMVxhLcV7bZ8CgbFGNFqrRxDGZE2rjJWWIW58kl0H7jFo2c+gndmgjqMY91xTPLYGnmSaN60dW
1sDHcgYqFjPnIlv3JSwRNy9vQcLi1mQn3KGFbLYYXh7TNHuJuPkGHcjvIOr50Boj5aaafkmpv3VS
Epf1PDoYkIYPSzmzl/37XD/GRDF363xqjft6xfBBOAafarcP//6UdgWdryl6+BfY/O/z/wJ3//+v
HGpMVOnB+NGWAQ1QCgnTvz/++4eN0Bo66Na0c5gM/u+//PfHshhvHJmmh7wqeI//hfb+l628pUyz
Xf+xuuzermKoLcZ6l0C5QlgoZ38se3XXAxBw5579h0bP3rFsnkeKh1o1Yq9NpHR6S04uB0mwDvkF
h7LV/joTznzTWhgK9cXj6Cioe479hHdkX9TRg0JtuG9jihMakz81AebN0GP90eF/x720fbsEtIQ6
gCxMdyES40HaAgS8SdxdCtaKFQYHxqCtBMZQ4c20h3siKtPT0Ih3EhGmWyPSf2oKQD/unTTUPPED
MM8MVetkXPm7ExFqKQvwwZzc7nbCRTlg8PXnZpz3o9jsiI0Gw9N1g8IkB43HFZ/p/NKNo+9MRJY0
imocuyjkW2x9Q2T+OCUsGqR7HtLVwkPgVacvBkEVWtT88VzryFUv2q00mEg8mW440R+MIWk4l1YY
Gfpmt2lvvMRkFN1Et9yiJaWHYQcsW3onYJX8Ec3XnqqNqR61o1/aEWlwXd/vIjv59nS93dfLbUXZ
dLP08xf6oa0ELP96JcsWRQyeTwJPVwWgpK3f8lxgYjP5qmM0hLFUmMh69Qx7DbFLusodThR8Ctje
jokI8hQZcDWF1iDnMJoSGkXbsq2N+X9rl//XOQEV+hc4/t9Sl/Qf/3+FY3GZ9o5Oy2JLKYfiyPr/
t7D/fdDMMQomGmmUaquHCEIsj0rqR5HpddjVxZE+BywdAHChAdSXEUi6g5DU77qFZ494SheV4NTc
xaZ5SjDx3Y5FedH76E+n6drZHTiVxojUVM3SV+hXiIpdNi+nmngqaOxcsOrSwKJBEZIOi7RYW76F
ssc7YAcMh8bmt2u+caSAPWwzH71ESaucW/3i7E2TTRU9L/fa1OTsq81XeyUSsioNuS9K8dV0pR7i
eP2aE7CaBiIB5BrRcVpYiwRH3w0MmoJWdU/9YKFXLwaqNVWjZ26nVxyt2PwLft0LsuddLnR6pnVH
p0CDy1c06wOWQRet/qp2Xdo/2SMJA39p9mHR0waL0dbRmoTFIGMc7qx2OBVsxrsIc7EffyZeCXGz
9lz0hsXtoPIpEN1E9PBlcQlHj5NiPs/W0VVUPTxR10nOGnEvvNJxGEGEF8mra2KuySaUOVY7bsoY
xrWeZ75oJcmENQi/UN9IrEOcVSf0V0GvKWcXC0HWx3r+J/hg8NWGNibcfZNMt/UiolcVn9TBcEix
rbzZBVNNgc0cMO2A6+oCmQX9SJ3fSMIlmZ4gVzSvhN2ug9VfyJrRlTx3W3KMO3MmjgXxmTOJ5LR7
kfdinRpLgrKrqvSXCpnEus5aoCfV38xoXKY3KVr0LTM3NpiOVYS3C45LlbjOacYuzRhOAmy2xhpq
sz2etJWmBCa+GX+rTUsbCgZj4jEkK5v1aamJWwAS2pSo+3kpb9lVv/spYrIbZ++pRkju6nxy72t5
G3Zysj1mF9ErrY0GIwe9IJihWVCxEPZmnbxA2N2aBJMdFnAK9iZe1CNYEZPLLdlh6t3I42e8EdMh
QpyuDbVz9qqSuiyyeDOrsoJqzQ5emYRClGsSgm+GhSSJr06X76gYxI9LuOAAMqrVZXvKyuR35W6Q
ioytKcpfsXuWNwt3z0jAG04jfASjhXUDfXRyaFtm1/B1PphlFA+gvXYK089ZTwiWtev+pu6T6VTQ
x1Bj9ANRgbdSPFm18QyOlukVnZreESDZxMpgkPdX2vQded6eXZdebKES+CjRTkXFkwEE5YD6rcCs
wQEBw5Cdz+UuyXS1SGPzoAYnpz8vFF4agxYuNRtgv+ix2Naq7tDzrtcrhyIXJeIWQ0AaLvOU+0kz
IIPY8iQU9DVjSZkRed6rRBFhTjyTrbs+du1KeG25m0oCZCJvI/DHGamufb4zYnLq+sIIXUQzGCDn
nIuuCKW6ZpYo9l0abZxvGv5kDOxGw/yhMLjRuFf5E0QyjRmun6YrkoI+8Zjk364cavhNqt0YFWSr
eTlob7BZBEFg38DkhOmmso8a32vW+/lpFWxwHTLxxbLuEt1F2bU6PJCdgWo+kr+V/p5lWvxIDRzO
hknSikVlJjyeB/ISCBzshy6El1KQqomkHCmFbHlE2gZIhWtBzDVyol/TVMtpPumLr9njcmN7KwF9
6fzhWXiK2xbfqTtj0sdPSp7S2jmMCkiwsGpIBiTotghKERoTF9sgTeqN5i/6/rTR/+jFGi55/YJj
mva/jLJdRSclUQ1t7YRgmTVZrosdnwgpwaqYOu2RjdAEjVRxNqB96vO0CWaMEnDTQ1va3S518X0t
C8EcDJ/lyTNlAmM0vdEjEC/zBvVZvBLdJBJ4eDPKn6P+XU5E+jK+Jyx7reEetrDXpP2di5D52Z10
o6+sJZAPlNy1lN4PKmo91A2kWRHGv85khdotqEK7uSG8YV8nSPCW1vPCccx15lPM6GouQ/2MXCzV
ucgWNDcTOd3gRkeMBJ7dtVK4aHn+hPCVloxw6KzQrljbDwtFjkEQUay4EKVEUTImEkjeislPtrtE
hLV2kjq8yPE6O6igeAcbBinGe+xmm3Y1oWcQ1Yeu10k1ZmDUWMTsdLqhAU10XMbhw6mZXDrpk/On
zWfjxuA50WxJh4Ld0eRcp6V2q8yiw5GbHLpmFXSFCO9waoigOaIYBxzdfkvP5I2f2cc54nuGeYLr
sp/g6GCQwX2LmjGqyXcg5JPNLc0ZemTjqZfI3rd6BIypsjjnRwFYeKKtwzj5YG3/nnV4XiJo3jmk
j3gaP4WVPoyGtnOd9KXnafPl2AFcAqMQWuS/+5mOekIwmg0E0KogXvARILWIcOSJa23QL2MB7s1i
fVx71F2tWfbHsS1JmECYpebxRthVwUzbmmBO3CRt+otbnNFvyROHHioJjC19QeZjBsTGSxn8ZSEH
yrPZeNphC65kLkA10HBQOXPytIVT5ms0h+tcsuFWcFrGtNw3UiHCs8VrYog3aI3KT/RM3s4OacHL
RP8sVu8DmUC3CNLuB7gde74QGchF9NJOJRIVRTzSGt/SescFPqTIJhBRDg6T6qkjnsAFIsq4nql0
TB5K0aqjPaRvc10hHZTaHc2sm3UqD0Oa5Ts9Bpo7cuPd6Uu507s23oaK6J175fkM4MNkyqbHflRH
AXPOXwHe4BLfZD+3zZK7u8zmANGKMDPVy1wDHhHFX9uiK6Q1FX2t+G0wBjYDFwLfYFnsTU7xTTGT
PY15bwRGBnakBVHlG3jtOzG6Qel6IlTulO7M5S13tZsWb1FECqFRp8/QYvF4SXUSSfY8DZS0JZvE
y2jJAmJ4VrB2gIqXekPkFRwHjtCutDhWeeDyGQ++S6mUeNaLEvGOAgyEfKz2xWD3FzA7dFKIX6Sj
Wl5Nt3+vnOdujP6qfIAgZWq7GCfGRE+op1113pxqDe2XRIQMR1argLqpjzemEZ0W+AgGAB/umwvs
ehsFUbEysq1y5Lp2dzTMfjqVXYrezU7wgTXLfqgYzdFz+datAahEA7xnMoy9pyZJgxK3h1P15Ffj
S1plfWMWZMW2Tn+pVwqyhmb4wuQoyBrjQY2THqQSLRH2grs8lJ4lUE/kkutIfTCwGe8RmfKojRLH
NZshSq/iNp3FtGNH5BatuVdusHvGB4+1kvGlmZlE6oyldPUTlYQtoxzcTkKUEV0u0TRg46NRTbKC
mzVukHj9uW0i3ruUi2j57BhVFrpenfBBu8f+RNyYB35ZWO1RJOtjVPRMxbXHcXBROUJCH8lbd/IZ
tmF9EFAZOdwtImdcpLqJQhktElB3m/rVPOcTsW1iGgCLrsleesiTRUX4Dnu4v/bC8ovYgDNdXec5
fSmAs9ALeByz4RoP7itf0SKbktbDTAeGxAquJbFSp3nm6jpk63OrNFyG25BhD/G1PJBbxxB0a8ZM
dLIRP4Z92xlBV/cyaMiKWZoCbLgMYs16h9WAH8/79eL8s0/gqjuIKpz50/Xye1yU3Y4m8HM/xN95
7tBCQTSjx9N7k3iKvBqdBkhx22jqtsY62i7spLJnAokkZt/muJWrjPAbqCCe4wLanO+MrDnOy81a
4JrQHW42lKfHelQCjeGv3m5vUmHDXC0Lljsaln3S1BSLRJNZ0YlxV43wCVW5iXTHa35bb+LomJq/
Ipn/OuRI4csfzq6efMzI83jSnWDW0Bu09EmhuANo5csdHbd4Lp1FXBDH3TBjHA8iYVdNIwY6pHD1
1DmxZwL6y7b9G9pkNF0TMgFWFIpW9KefN+YQ8v3Q6ZLnMYUMTJYbeQkeKjRryO40o/tDIzpg5vTr
LJE4dZI+zzNTvT2H+5eMpp1sh2ducjOnZBWANzsb3Da3CINPtK68wBQfUla3as+eH0Z68s1M6zLl
5CXpI51Q3Nhm9If4gQScXhIHTtdwfC0VqmzJr619477f+Krm1F4pQwMsl8Ui0a03TCyyLYToaBLo
zbeqfJI2tGCM+nNjizqwMY2nVXPM6/ST1aKfyhqPoqch6ogWtE25cd0WipYuD4ks7MBM6KsZ9PBm
sXOX8QVYNmI35vvrGr06ClUoCdL64F6aqUEZmxfPes1soyVVAaeCXtAfQbNMT5VAllsz4RNzjSVG
GgwpFSOO5t90JPtMGAGD0J8yKt3DnFKE9S4/D4Kzn2i9Nfv5o9KZnJk1Vy2p4wnwHXCX01Z4UFNy
HP+CdysI5GPsg0LvFo37UQeQtlvN4ozg7dRba80wTO6atn5avP64dMlp+48AR/et9kLQCw3RSF31
xP01F+0xh+G5o4m95edB586tbYg8BFbTLYd25mC0DNjsHI7eiO/fY+IZ6WBQtYbm2PiDqxrpUtI8
EPzEPdt6yGKSgOHe8LZniMOLZR9vxrveEjCRmW66ZLrn1ju0lb0dzeQpRl9QkOSWZZX4RA+9lKij
vDl/L8ly57M5UWrkFxttHizr+LPW67uCRxY2ZDwdqPJQOtK6hDFP/6VPQmncLIxgD8aoPuXcnd0t
QaQDq6xwQSFwaqh0VhQOtfsqzXElAtX5SefoAsScpNf0ZVXtGTXhQWWopbVkvZoYYhqCjdutm7QM
2k/Wz+ioATgx0goKzThGYOfiuPQ2I89lcknOauz8xZkmivjqW3Z6FlgTjSQ1EBOzEM5XFqExzETJ
aRdjfOIWwJvbCou2uvUVy/qhFRI7fKwug2gDS1B5qWRFOpHoX+ZWCEuDGqVlY1xIMrLMEKTCtfdw
pKQtrr+MA5lwCd+pPUb3Hu2Jgqv1VL2Jdc2PxiCfx8EmhszjQruVltr4UEbzJeHiniVcWpkotHwB
q2ErB7aXTnsRdQf0L31k3beLXe5AzaIVgIYblNFnYlSf9HHQS9ab9KKe9oaDAWJph1fiUfb6oJhE
i4T4hO9SM3q/6jjt67Gw7mm/7Nys/fL05T1PctaIE123dWINTM653eymJLWRecDfTSQycGHeT4wb
E8JO/H5IYcaXlEzmFO9kPqmQF55zRym1g2s6TMKtcHtAVidrgs4Sj0uqeChp+/pDynqKvsnB4G42
YBKY+HZMgn1LbjfsC3eD2zQhTq+xD2gK7ECXRLG1EqrWqu0GNGKp3A85GcbFwp65RY1HkbXL+5kg
llZu4RZkPlh0kiy3PKauec0G70ZTCJC15LlEadiB0ECUQIebn1smRGXo2h0jzdJPwZ4IRR8H3OYh
jpHNAfLcnn36gqr6TkBpqmLCX5zRmnWv7tzcgbS9Z1cJaVH6trMlegjIJ1rRn0TKQzYynbbT9cE0
E2SwLdf/AiGzzfXZHPMnxUi6WrtzYpPtHc3tySzLk8B57K7qBu3hJV1oQHeCvMZUrKGXU09lZXfY
Nk9hqLd/v8RWb82gqtbbtbbCLJoAB1D1loRFuPmMBSk6SnKp8mZ9LV3zMcqm61QiLiKYQWqkaRGE
xzU04ds4+WfpVZ/88jFmOwxMJ36oykYlHEdfRpGfpdXuVlmcHRxSe+K17mJ2Ohh/8yFxj51lB2u5
fKKj3+ZpD8rtbxH2BVOFCKkic1Fe/o+k81pOXNnC8BN1lWJLuiWDweDBYMyNymFGOcfW059P+1zu
UDM2SN1r/RF32Y9wTllqviLpJEgkK3dpWh/ITZ2WkSJLh5AcAPPyZf5GDCtDVNZyrc6kSzSQT4R6
bOF17SYo0pVshrun8l9euz1lmmtMXncvU39jnydWJ2opT22KnuWnWdGopvr0HsQxyujKfyUCamGO
4lNJcxaVED7keudY4axJEvPYmdmfMh3vps1XXRHSmTgQclPji6Xre5fWnVsxcv2A+3nnURHWFf9o
YTg7rIPgItwpLC68JyOSNrhwUnTod+Kykrhel4C1FA6XVyjh7zyN15HDbzIBytjV3HCt33Dthfie
B2ofvGQp0eEjx0h2AxjBcjA5pKfJ+TI7xkLDeOpJpy8Qdz3o/cwX0FrPCKmKV8kjq+CHnuuPuPpr
CSFJykIJHENVU9T2ahXlzlwqjCy0QetFQi1VS/trO7lLElopbx+xbVjUfKw1x8mZa51LpCMPcZw9
IQT8EgYy1PajmBSpbtV21lzzjoL28lokFjrDwrffOhw0WUNtWzsYV8lEFw3qBRvaPg3kqvLM99wb
ybo42FqFDUpjuoWrmcp/aEhu0urtpWERJpCOIxRuK/72lnir8vYXZS3tl0KurLL4sg2EHIobTQ+f
telb62rpNtlT6VWFBOrUqvJMCl+yV5rDo1W6J03SOcvc1TTqJbZ1XBKFv5I+6Wz55N0JHTMWYwS6
4ES7yE0pWniMgc7VnIb7BH8p+eGXsA1+MyfYK2S43hy8rCXxWQ3gOsW4GDDYrBo/Z82WGnNK+G3F
9r4c8R9OWoKCjOClbgBz8hWBcG5wmINAYYgPjT9X02iPNoaAtFRyB+1AOJtwLBg9HrHWc5v1IF9J
d3jNY4A1f2CgN6CctQODA5UkqLF2qm8WjlPd6qqviZ5JuCi7fTfkT0tHzD0kcAO2Y9yFOwbLTIPB
JZsHA0cnb/2cuRRoPKUKtaKudUeKHzepBBkACvqQ9DKmmog3Qx6fI0fcXA/4kW5XULx/TsyrrOcT
0I596kvrkskZjAj4qfLUhahI39EkXXIZMgL6qFwjqpy7zzA4WrhiX9M5ZJsrN8XaW3oBHdTyvTX1
+5Rkh7nZlagpfSuJH4OraJEvNuZrjCfLi4yXVrn20hlh1iIAHpyDxUai2ywq8N5UJ7BldAg/wDmV
JC9a5azN7jUk+tqtASYrMI5aAXe6uVMvS/Yrz6jbNZvin8Dh8wHTfGotKQqT3T3YdnahjMJl1LGI
TBWWOeTgbNijzPct5ESiPzOYHHoZW3J027Xqk/XUswv3joE1UN5RZ+yNtq7W4TQ8C1UUL0m7pMnx
EbAPcymtg974Q1fWm4MjFAmdBRWubmaefXaFdTU7ajjC6M48UEAadveMh2URhlf6M86tTElT1Y4+
YuyRD1KzzGNuNQ+bDH5oLfjZ6jeVxmOeYOqoRTM39s3GsvuP2cvhz5+xhXIJBaH1qef2XQ7hkzpF
Mr3JoLEnsQ7GbN/F7bHsh4+IGj8iMXX+5NLeUTz85doniCUOFSw+jp5/0xX4IJBabSqQIBKLLKho
eyss5wzaxxruVTC/+jVwi5UuWD/tunghDQV1Ne69U4ZYMwvVGeMi6v5eNPT3acSBJLyw4cpD4bM0
y5SUn+Gs9z6qEBBOxx5ARYMYGbqzN8dhLhJ5ZhkBXeJUww86MaRr+qzn3H1D/2Mn/bCtaaTxp3TH
FSDXUdf+End6Jzbl4sr2kqX10+3bi1OwekvHXSPSQtBrqJ2f4Mv3GPOQYQTVLU8D7Cw6jTOgDDGI
1koDJ9xCFGObBm5I3Zx3l8BJ7gRMBG71DfZ4MG3tDvyaURfBtzF3lS5avFjLpzeoakVxxGfhCLnx
i/iMExSAx7M+wDJyTEbAzRpy89LJKAsEH8gBSqr0mjC3RD6S3jQBg+GvEjGIjD0ykWLKujCzcl3q
D3/Q1Eo6NtgS+UhNRQ2TjTgN09lCt0/mVNzsCQGcrKObaNksqpr48QhsM+PxsMW0EUbqocbGekQj
Lu9jcoEW+G2Ad1BaYVIIvetoYP9GyseSknav2tuoSNwhYQpTLfq+Kglukev/kQ3JGhrA5EL04YpP
6TUEfCyrFgGVwDLGLEaqg0eU3Ayk3zvbeVpYVhYVaQ2LJM+OfWibaCYqkI45q1yhPfBT5oRIqn09
6e9jlL+loX8IiVsFxupSUgxweBYVDadQdPONE9N8RhXV3TQnY2fNtb7RnCtZeOXCIuoIB7Y/mO8Z
kkicufWzYoON6VjZe22/TQfjw9HaszTtV8tlTQsbHINxb9qE2KU+sH5ytIwEXr1YxVO507v2mZQd
8kzJSxm2GfevW8A4tOOXC8caJF65tNrqKPXsH1fv1h/0Uw2NfiJy+QIK+5r0nEXYDJ/1hH7abMSe
BKdlP4GraVKxs2UrI6qR7o4PuGN8c5O6D/pW1zwkYFWDBL3qL5M7MR6wK4IKINdaGN3KdzFNaQdV
VrvcFJ+80RzLKOPL2jhGQKlx3ntLX2FHL8aDFNGmqe3rpPRbloSrKJlmy4qL/qHB0RlTi5jIKNpk
0ruhsKGvuv4zJIhbreW8RPeu+OhbiEp7vo+Qt4NQGjQ/yACq2TJfhiTfYAM4M6dyd314nTnuIpHt
cyAoXoRVaiXnJjTvnO0sYl2yQMP04nTRvhEheG1zNEUEkZtQpSWde2UIWA6ljuOEnoanl7KRtdfB
taA/qxalOZxbYuPyPKr2RjWuXIJ28tw6WE4wcchg0avL4Vfl/W+ITcaGjV64jRSHQlIvoaNsdnvD
WRALR3t63B1IhV0XSJbrEsid0gXe/lDxTCnjk7f07xRXZBhb6cHJbCyGU/TXy/DvB2YtQP9siLv8
p274FifstmUn+hfRwh4Kw8T0OlQ3WQ33rgophCWPHWIemqXBYsCAXt8IeKOnTIdZifyqRv71lVbB
xSQkYCVjcXITCoczLSSFDdNrSjVT+dXI6ihob0bVdSa6UvK9oSALAizPgQa7A+J4953yRerpzRi5
oX1ghGKItkRyo8LX18Rj3xxrOtXkRdLwIKJ1pqM9ybAdckuT1NWuNRROcELngrMLpTr7cDzcyqR7
EUJd6E9iB2m/2zLfiXKucEvNjySuj+Bqi8qZbhOYHgsdRI6DBE9W7pwN6776sn/QT7CzNftVlfGv
N0daOwiil57t7/pBpLtqyvZl++a4xQ6NwVZzSkSmFozD6H8UeY2dTGzh3xdmlhZ8pe1HOhseW3gZ
tA7TGQk+zdIJkksX0F+E0b++bp+NpYFv4fbyrJGuIU0wW5sIEvxKZ8yRV8KwVo0Xnqi3YmWdhk3m
OFRwJmc97TfSxw/sGry3aXkoMQMoXWAIagR6V5wus4tYMFvWigUFRQ8YD61MuUPDQIHMbGD37d0e
lCvasQIdZcubVfXYu4J+xSPnLU3OMsr/ZrdzuqcQiSRSjNUYfWzfuXSJ9xkzyi1iXPoK+btKpx1B
V9htiPocSYfuraZc5UpetKT4NKbeWMLHAtXIoqEolBx3LBEzmqF/p2RgrQpnxglZVzeuFv6xUi3f
6mORbnrA6RTHxw510qacukP6y4tG1RZPSI12dmn48Q38Rdsb8a+Ltgno0+Y7zlTKr0Ew+dQH+7AM
KNbuGGuT9IHYxFs4bt2zPcQ0PVBjpqdFsIDIGhZdR6nF1P8bPYTIBko3lHOfYSicY27v437sdwPl
biuM05apIQKu1nXIPRbbcLm4K8CwHbADyqnKzdzZIyKesMikNFr0NCco0tipRsdvcdawTNQDZW7G
wJ2bFrT0+Kg5lroyHhbZ3Cu6qOGa59utDcnj1z2wcpPzRnK4MtvrMdr+sriVQ36gj9Qp6P2grgAJ
IzHCQpI+N5B/j2ubAN+ILPSFcDGcU4BeWUGEMSznBPsJW0O/oCR8R+QV0sOJVbcr+Gxsg6af4VTz
xOTC/BSmdollSw4QkR5RAIeX1t64cGQDZ5p+SwtpU1o5zgqruF28eDlnIou/t0VVPFey3zWS9HuN
bREHF6iK75yMQcegyIZIOwwWT+rRiiFc9e7QL3KEiRsf9mYzUmsU4bsyot8woE6GxAVSHeW4LE13
Y2ogVMaInF5zk+foInvAi7gKiqw6phTGp2X9HiJK6b13L9Od9WCR9zvFS4m7dKkjZtcouljC/Kwn
hny0NdUTvuuY6mB6dGrNTCzkQIW/c9nr4x/fhIDIWvN7DGR4GL33fKqjja/7xDNQ1MBi8KJQtoGZ
sbJptcdOzfQ1Y9Y9qTkELNXrzkhuGo3d7An8E8Z7chvyOLyourxUnaZdNeqVCMiotWXZpfHTMiek
O9D3J1zO69I0C7ogrX4hMk18thOmcnLc8lPtRO4ftwrfGRI4bTMrPJO5aK8syyhRTPbGLdHOiUl3
XRjhsIiS/pgZxbZWHswNz30Yh9/5YHTYGvR2NdmOdhjuVC91n/Ugyn2SBXQEdWCoZpER+NqdHE9V
71g9rJdgQI5KgUD6JFn2mzBQgovzsdmrdKhfw44bKKtH95O9KFjWnWWceui4LZILXErSfmgiHJ6D
F+MoLER+nJyoepFGHy9sN39Prb54oibpV26rCzJ3i/Lme9q+napN3BnFvcWegO2CH1GlIVkNfIoZ
UiIXic7Tcdx4C4eChX/+JBPtSe7f+NCJW9lnWqaW0eBSS1L6nxldu2Mrh3fUxuIlI0OV5W8o74Fd
ramHqxZouqZXJRso3rEyV6Y5vlYe1Cr6CMSV4rPWJO3tlf+mSjA+L2N/VuPeVW/kKZDTGuXVAhke
AL2A7uqQthmG/mZpFDUPZyrQ9IWddNhaO9QjFg0rDZGd4xQMIC8UCXnDYhrlifRTxnkn/NOosToA
8AEoVtSGFM2yj6BGaoRu1BpqD69mI/RQRdTxsw8yBf08Ppml9jWSgpjXgyaxCjMti94Ubq3QvCnP
7Lll9bc4yRY2Q9XBz6dXoHmhyHDvOeYJ5dlUeESZbeADrV2Nd4jfEz4g5IlfjO7ESzO3CoZvVDnr
C3rIgRWG4uIZMfEwJf4egezTk199LK8MZ5KTjH+BKz7FVGHPXrN+TxSYwx6HjgZNBSKYvF5TrTNG
usvH0JMBOk2XqWEEVTAuKAVwyfs7oMpHY/fVwXX9i95lqOnoy3atodn0SE+VbhIXk1aXvEJoRiRk
CTIbLWaStI1IetI+Yp+zuuRKC0H+DRwilqcxRUBxAkamOpa5RL55UmYbz/xD49qBd9JjVd2OsVhH
gm/FqNHX2SYPXpT8s4GEGmRB9LMMvxH+eCocycBUfbYKTIBbWdoUU3C507iwxowiuYYJbRmNAYDB
y6yVpO+vbuh+mLokXrmRV62kAp+k5+rRg2It6LqnXSWApobfYZkaCQl3MQ7aJSBlxASq5/HOyL9l
PvYHpJkjAfG0RcKLgL6Vp0qMr/B+sOXm30762Fvzuy7YGtNIVxvZmTviRB9+w7SRjdraKDUEeiSt
ElRqoZd+QzBmrYzONggN1QjeIccNYpzOEPQ5RKghCMY+7rQbzSDLYfB5Q+xq0wbRL5hrxFmPYMou
aqpVsHxQL4F0qInvgCUPv1JU3roQ3bzB7fBu2oB15ngVBOFOWr7LXOs+omJcBWO+lvrdEcXfaepp
bG+7Db9b4Ru4NQz7ZNQjftPkBaFhDCtHF7vjbbSi/a7xHO1K3XlDJ27u9WPe6O99wqGOGuiO/C4N
qrecvIdL0ld7Liz0EiD8VfCv840f978gzb7BZDtciOdfB8zRBHDCNlWkdCUAaQbqoZA0CSCP2Xih
BX/4qSpknaM9vZstIjBnyCVrE00dTbPLPdZHSdEMDlt8GGyghBOThMCkw9v/NwfoNoFnYYNe6Q1+
T+F+4apovSpMC+F83P5BvMg30NY+6szmKhqP/BxUAO1/qUgJloNYRouWhH4/pL1+6sS4YGrMmviW
9C5OHTLS9jWlRaNNA1uwtBJ/LjOQb1SZdEs3bD5Toe/om/jNrfhqI/eeRbuADmX8TfLOsZ92vvk7
OFpA2rvmIaaz3/zAckiLL7ja088ei/ayKTj/iCIJSzLTZqUl1THkPSW9gwn+35ACx7U1wdsdDi0f
BbelGJ+SiLWor72fDvNHMKb6KnKdX9MjeJhI6YUGeW11KO3iN5f7gfrA2QjkNLPOkhUsFdBhcbCN
Df853Xrd/mrM6qVEBEEpF6oiUa4jwq1fRb4P+8An3I86Ffhbjzw1VLNVZS+R1OTL3CjvlrTuWWdg
3g/+AnfdpTZeQVJxwE36Ue9x5qAx5mivukVjYkQH50wB0xdNrUFG/lMGgVSRj7UFWqsk0Q6aLP9t
wVdsO151bTWumyjXN117Jd6BudEEQomN8SyxxhGYjp40Rns2s7WFCwmBhMQWSG+REhE9/Rllbr11
Y//d97zDOPgP5ZpvA5m09jQcomYceVV5AOPmQ69t3L5x9Qsny/rY5OWiXA+qAIGBOtrVBvuSCODh
yp++4PHq1Xqqw2Uz4sJ0CUfNBq9a4jT7i8yPE8GarrFC2ZsY2otJYgx6IIGJjTicIsNgV2ePcAwg
Wezpx+o7if6dkELpfDnPLuYM7QqbAgjvxw1fMwk/yfczLHgeqkcfVNGqVBxOWrXLhIdF0gNm6EdG
6Z66DuLGLWdqXoeBLm/S3GGxMB5VaO+mDkcuFBbQMyG3w2msZketSzbVmGBAMGf1ZDLwf9cD0o16
yp9Nf8K//09Y42cgNoRtHPhPh9CrtoZdk6Rla8YyHsa3KEI7rYKnJ9kd4zUhffwdZEgRj5FcLZ1C
NtpmH9xhJ4adXRznAxZcFKQ1G49hfg0BwUZajLvLLVGOeDn62JgkrdJEJEgZN1ZHL1oQRVvvyWM7
wi0ecXCvifZY4UsMieVAJEBn1AMxhL7iB3a4OPcuqirBz6X55p8CmHKJUGkHWPsXcN61TcU7l0S7
xLwKghmBu2O8rFl7shJqz3Jc/NTAIGEo6NstPpIuX2YiHzZW6LyZLcQfGRrAD3W6G+HxtoNNG99/
RqUED0JjrzKb2UclER14I+SjTSEXaSkfTVnXB/yv3JxIw4Oe5by3gIUYENdDXNwSisfjKXuHXVma
Q0YBudFC8T9yxXDVGlymrl+jHzf/kqiGF64gG4Je0eUkQkIDxIAgATd6vY9c4h/6bOtqcMJNOKw0
X+LiICGA3Bttj0x7zzCCkuWSTKwobkz8Me8jWdUzY0jb5Ngvxy/laPc+anArkOj3Wqvmxe5Jf8cw
dven/Etz6u/E4ID39VLsufrFatjUtXf2M3VsuROxc42vfLo72XbXSA9f0B5jvWNnNi3j3tA0paU/
Xr2x8ZQRdYs0V+dTiR0BoF2eizCXq5Rit9UwYW8fa4d1tuGDaRpg+2Y/+unTQazsD80uSCCaZLOP
1JgieglvlKK8MdLMHlIyhR5eXPokbY7NWidwafR1c9Xp0SHuCVOdmn0N/GK5+FankgUXpUeLKGOb
EW8W2QP7QnOodDdYyQANZgW12bn31i6/2cUuZYjpbra8rLVoWJWgsXGR9k+ilACUO4YUOW2cNI+3
tq52+RCt6x7ldubilsVCmi8YZ+51xcXh1fjL0ZnEUHrctMlSt/JfvXCvuQe+qDBnKGaoJaqqlpFh
iQv4JUDXWbbWHanfzZnxmLwxfnRkskYa/TaMAK3bXkw3PiPIJvU9Y0hG4Am1fMQ/dC2wIHZuuLfN
4E2aSKw0g6s+KtSJJL7XKUXRlMTG1le0OemMoJ4iNhDr6NpxX2goPWq98XAz/q/euiDtcyjepXjB
wFSMznSFbe2PMobvymqvBQDF0IBneClvvklgXDD676SWMa/wdDQInRSzXCP8taBkjzJuGyLLaA6R
L39I8DknKTp1VyHgIPOhtHru+nI9TRU6k+LNc7BHDQaz1jym9CbwLAV77N52fCb390ikGFYR3eWF
t2+aV1+ydtobyrsFuSjwbJcvSV1/Mx4vkrJ91DEdJC62tBE9fdhvcmPibjI9dwlrdukH5QLZ4X8L
swh/vy9204CX2SCc1eIj9fUTUiljaU+SOj7xNsyVHYOfLsPAeTWDlDMhKyJOos2A5MM04BUcKR4T
UesqvVcRGqOqoDAZeQXOJEbBwbrY2sHQ/nnY+uBQecFw7zlMxNrgMJOnfyrRbJoGLZRMgiWpr3+g
vwk8CdkncwpgsaOtooLuF5KO0BSQChC05cKYSAJSTGJ+455IdyuWGYqPQieWrS9+PT19err+V190
SG64POJzigp6wDq2cIGwl6agwdKNip2OFDsXyXcAmoimgVhaHBAodQaqVfeth0QEtQJJA2QRbmVv
/aO7qSFatn5QpfAx6u2xSLtrY/Ho1oWZLcd/cgK3rNNVC5uFq1SsCEZUywKTAS2yv0kZvjrItCav
+hPW6A2KON/JlOkfpvmFqqtjCegMTQOeIlAG8EeGNFMh4KifmRnYa+mTFBpS4SUTNHG9i1WAjukD
YsffqId9FwHqKGGKVxcPtuGIT8toTwbpPQUmVF9XTwSH7xlzGl4Aa1PgaF8O3tlUWrQZQvEWxekT
P+ktc3jOyZohj8C4G6Ez8Geaf80Y8+RUVcwO7g8eo2lhdUwZTRhhUa8DZKEiPcatHW0KD5K9eIRm
RDWt+1q6FXDfGGxHQaNngYuaGNmXgoJx0NPpQ6Cy3naKsVpLPyXzTTAn6VQ3V+TJGsKGzWw03iZD
d7aD2z1ceQtF+6EZxJr1qCpWbRjQaqMTPZJyII1fRmjfiowthN+5NsSXL8OzUxzcgLNQoAhcdnp5
G2N16umpYs4210aoXWoqasnq+cQLWGCPGNh0rLVhwB5aY/Bt1RMSOpKB4Omu+GOOMtQecmqPnUMw
VoVvIUGn5RODi2eMRgybHwDabFOX/Q9mlfm1jTJu08wi4isxm5/eXegE+5S86UuPUyio1EsV249Y
1Fur4qpIp1itG8i/gdh/bsEEnB6kQhx6MllWnm2+WSgSbFVBBhVnPZg5fEJI4K47bY29EVDaUfWK
apXzQA9lPaCdl8SSLqQrrXWQUpOSUGsdatda2vV6IKSVNgu9X3nyX8dcwJC56xwIBixMtAhWfNgR
iKDq5aE2ypd0BAfoAcLiqaW0N/kJ9bHCbda8454lW5CNeL2xC/0Y11xJYZTvg3FQi8ReBU738EBH
gOtA91HTRwMsqU+lFXqxdskeDLVDZ09toUsqzPSfrbwnEmDs3tDKbCIMtsT8r/t+Gescyk775nXo
wPqs8Nad32/UmH8WgXjHvMKZBX4x6OKCBuNAYyu6F+zgS1ok7vNI1dQ4EpGbi7VUFsafucVHGH8K
XdFqqDiS8VvmgqLUNODjMczsN7bsQxr2P3iRrv+lTzTE98NZwo5QAo/VqeBQipAm4/hBKHYS1J7y
d7ZXbwRWyMAbIYJRLQ1g0naDtN4nxqIhO3djVCeqKt+tlOOvynH/N6rZzL+H1Or9zIXTr7H3ciAa
NuWfOsxuivIyJH1UiQzWyQqLg23bf32ejAqr2ELK4YUAIdRVoj1Cqs/cXDHLY+C/svTsDzZNIXKb
Uoiz1M3yHNcTEuTqLZL+vg/sH5d2OUtY2zGLHl4VIfIXEMwBCarwSwlPhvIDWoJRNDhuax6wiNNF
w4oX9we3RgJGmaTPEBjz9DhCrVVDf8MMtvvBM8H6eRzwgDiNPNWlD2HB9BtFhs81D1+kIW7t9e/O
UV+W6xmrVlVzlAyVyPX/E4TBaR3x4TuWsdD0e1fOzkly71elBV/MXGj0+3jqaPUass2k42boNOje
orbeWAJuyumzpQFzj3gpunUtWLYiRRb6JVqrgOegwwO/SFLjn+dtuWXBOBqSmCleRtX8OmbY50OD
FASo8wuBNBcae7Ye9d8LIYyLn5UXx2ofQYkik37DVNdOVEzRldLdxRid+XEA7scXrZQfLQWmMxxA
niStZw2iV4nsONLqh8oz7HFuuAnapmFmY12XiJz6CplYr6a1i5iEA2UJsNgTj86v0pv+G0AYX4L9
Qxrny5CR3uaSd6lNa13IdD1V+cNBOT3WFOGQGFSEaUywifYzWmxPOaHdMxX+1KhfNUjmJUTD60m5
FK+kv1YBu7OY7QK6Lv74cf4Tr4JdU4/EBCYz1xLx2HvYA+rBfRLixTyYqCuWlSO2FjVGiDC5kRZR
lX+mOcXcbj7eh5BkH83iAS2YcmQS/Q6wMKvUMVepnX235HmuAg29xUiJThID3RPdH7uLEDR+oUco
QHoSuidXfwvQLBI2wC7RjHvf0siod6J4xYF0d/2GXJoUmrP1lqmEFSwKMFybPq8MPkRR5bIOg/Zi
lO1VCvcrgWb3BqZfcyL3bFbv2zEt5koItLKq/FS++HSQNKqaF1Q1frjMgJAXyuYDazr9M8ubm2vl
b3Jor0TLzjoZqAP89Y/BXRcjZ5dZyEuG/mY1RfqPR/PogiKhhx2BYQSQbThL4boqnLDOfW5AwRsm
/lgmg0/ElkwBItENU7yjuycGwQk4Qo11dyN86pts25kvi89u5az8Rrc2bmUTfBx8htp8Vtt2TijG
XYLgw7dW66zhVqFGCAldd/FGEkQigkEXeWuqVYZrIQO8sUom9/wq22ZYN0NqMOe+TgbFvxylaDCE
IFODDE9/1lJMFv65NyetPlMUlKUwS6yDndrkTbZq2wXoFvxWRT1AXf4CXBDYOZFRM4FgVWhBF3WK
m6Lx/BejAdaD8cawOPNTjCgadmL2aDBN00AK5mxdmdzAeb4jyc5r5eciaO5eHD5VglZMK7kUhNRI
cgxfcLUlKyIzdlVD/mac7VQLPQo3T4LhyYcGQMMUb0WEHgFDXLIfKrwPEmvRGA81k6841MUsT2R7
ar36N7C8N6OgCSzUfzo//4WyqEjmPCSZ/zeQqMVChcSkvVhmeGSq+Zsl0AuOX2ZYynO8Wm1/KZX3
Zg3XlP9Cv1ZwSDzrWGJH1Sy00y0EVhSoX2a5jbQRZklM0Oizc7V1Ruyqviv2qvgyxib57q1TFyCC
9gIISMvt+LWQyIUy4IHGtAxgVy99XV6qFmhsJKh2tKAAyoPbOB8UHeavpJFupTf8UUNQgTk2WGvm
VMzI2rRZUyAi5f5z+jkfLL6GOvH9AbesFCZoMDYOv0f5ETsRiGN7YmuO6ZIyl8grA+Yb0m58goyx
+ED5dX1MKkRDlVzP19ffHdTsZZ6QIzWUjzhkKOsHxAEkW/qqxdnsHZtZNzUY1o/nh9xFnKwUwHzF
OTdtUn/QlOGty9j7Ct3w1oNc1F34baRQDa7cqJS9pxbnTMsZ9MzyIwauqrFNLMhY57lL903Cg9Qj
DrP6f56wvnTKJ2zqz5YTKXaYnnV2r7IlX10CUSYhNhN61JgbTHVXyTwfMwRNlDhoBGLYQKN+w5+n
LJP0RSv/26BJZD6BhmnVRQSI8uxKO3fCcRcWy1CeoeSFc+Nj85pLmAAlYIKuG5L/PIfMkBDA12i4
1qOk3tA2ZFZx9x1W1aXt8SvggxeZt2JUuxF984nk457BPe4zi0ahmd92p3KLpo+zaOp+Q4GyTjRP
wYq1jIJiK03zi3fpSPffW08U4swkXy2fQZ5t6Uprwc9gF1sKfMctT+RbnVnrzqmuClsvEZAeVYOk
6tlu+YNzYDf0ldqbYaAtO+JwpbEoyTJdEWFoDeVs1eDr9Eh2nA2WEsVj1Iar1Ai5vlxbrprOe0dj
s3YaGBSNSckvuC3dIt52rUkodVMbiPszeJjgUty6+ZvoZnGP0z9b1f04Xv9XYF+n1lAKUoHqYmvW
yH7jhjQTZl+XF4W3KayIzSRyAMtkmJIaBu4seZ30DHqp2uPo33gtpgiqCqhIpggwS5AJGiK9CjIM
GVyzV0FyamwI770KYJsJye4qqA2PsG1Xd5GoWy9E/rFmmv1rGrcB5Wmc8C55CwY/Rx+aG3TAK+6j
oiROr8khUQP8nkEe3MC+aKxFSGjHN9syT01HWorljYdGE1fXLAK8/H1OMOa5MPxbGAGCM/JFuyIx
f5Sjn3KimsbQP459cSrbetPKhKQtXrL4NIoyRrNqsYanJ9wU28TWzhFzybuqqytEYa8T/WXUy9aL
ECPHFig/iG/OIURKcLJp9bWkwRMdCw7tCwdDtsyH4VyGHfsQPqOM/FRipoF8EphbDVDPJkgjbUZc
y9jHjEGT1Ak5OHhG8d5CCCIKodAFvSDIrBeR6QYcFtjm1U96StHJbk0Du1g3CaRk472QKYcTN6Oh
t6ZGXbWMjXCkeGvJLx7pGyAStRfXCSnYMopSlywAY2Ml9Y8O785zByhgkIBOYIR/REVNfe94jzS+
wTKFnDWwpti4C0TalYj0sfYWqKrmBzaezOV/zxhW0S8quUl5eyXe/Isi7DMbarS2rOa7r6J3NQlt
U1Zm/FKA8OP21q5ZMH7i0EIV76lsPZLccnCSN8Nx4UQDZVAbwJQj6zqlJMxq11E43i3A41c74pxl
TQezU9wwQRIyKyAYyv2wmR3Z3INdjvIQZWZZRi5tbUsTbm+P57+FRGjpECDpZWC2KyHwtMS7eYMO
JNv12bqxPE7ZtY79vO/zfNUY8640Zk+dsu9K817rMPrzP5bOY7lxpF2iT4SIKnhsRe9JUX6DkOmB
90DBPP094H83CrG7R0ORIOozmScF8zB8t5rk1CzW1NoY5CLqE4gdCwa0tlNA5fMQVfhK34yglEhq
jXC4L8jNBf9df7YYgwcwsTqnUaXk3mDi8gQ64BpXbA2l6e2ybvzIDW7KVZZvXKYCAU9GqfK3LEGV
AhZB2d7ys5jNOOv5UA8ZqY3cRIPc/7QGRm/5XK5r1uRuC0nfySpoVP5nSjkOMfAnt3hBgtgST02b
nKXmhBsV43kJs41RJHvTopqwk+J1ajvFKlH86mhW89LARJX7SFG4XJQKdxSwdLi6OsUNMhtjtlPl
RcoMAjX6fEOlhAKpHvpnUfqbwed1tb99Rc0ZltQ1YwyAi6TQn5mvYU5CWzR9de9i+z+VTc8dhWHX
5pvUfsE6c0zGvN2QEPtP+sm0Chtqc2NeMbfQePdJ7L/azcjipfNf7CKn7jPFM4b6OXI8J+MFwbyZ
7xoB0U53YZs0bjyeBSJeH3vO0xSbKQvAKtqTGPbeG5FAmar+UgkwCibHXM51zwnaViwIG5+F1q70
92U3uGSAtCf8MWc75gM9JzdnTcAUwiauQoz2B2DnRTXS4kzNm5ZH2dEUvw4xe6Vvwivu5L0LkosF
RGtWOxnLoVPbliayFGScu4X8VAyJmMh8kZsS8pu23X5IQUNNxQvRjh84l/+AfZIyLVYuaw5RejfJ
HMUX9SLIQwNglPk7IAHvZtmPwiKA7e5zYB4x1wETAzgwXOJqsh0kkdXhk1QOqwESqJFs1IBUnjH/
CtryhfBRIAgoZQzcrIMNHtjK2EPoi9aAAzHh/VmNdnAEonBsE/e/mBcocFhL2AxfONn7xdxdgpg5
Uh9eTTMF/iOtdZL2Li7BV+Q1IeP2ySPOiJWOAMD2RFrne6ODSp5bFiebVpVw/rVDwc2+0+b4pX91
DZ2hkM7JAaYdJv22N0nSZlVbEgK/bJHTW0nAKcdCoo6qYz5Rh8sRTBBHX537H4Wn/wh3vluVFA9h
8zaV4ddQa6QkA30yE4TDIamGLJPXlpZhlGSFHtqz7C1aquHGDQpqgIslEVACYz86fN+d6fs9DH9B
eV4EVE8pgatMxFDqYWDXDeeXWQm9mJ4Q48ACoW2upUchoXpio62ATVB7GEo+lMPgnRCKo/nw4q9O
2e8yyveDQOw+xP9Zib5sKj4/reCQaepyo1VcJ63wToBFOf30k7BIyejc/NJZHkieGcRzS0kCWlqF
4ez8Bld0Ufpb0r8/RsvgJqhhZ5dsm/L6zZGms3ciAd8RBhRLW5bpTklgBUtVWFrqklZ4K8v8A5mR
yczJpEVojOcQU1TsdffJ6o9dW94TlpZ5aaPbS7dUx/cS1aM/Zre6c7H2l4xAnYXh9Gew7ReOXgh5
Xv3hz6Ivb0SRwa2UApvKN0jeYhF8WSl4GMH2F0vrajTlyMKwn9ah/Bms/jRFZf4rBpLQnIOy25vp
aJyxxGXNsI6YXN04XqXlQKZQNn3pg45CTroZ+LYRVzo6DzL+dMJDs3Q5WGC7+LifK47Cg24g1UoG
FtVmHSB+SVzn2sbdhPWDg7RuMm+t2zkwpb+sdKhMs765Ik5hqDv62c5uV2GYRlevN8erNaBOT2O3
XdkdW2odwzlx6jR3oRtfK7bcUAix0nvSdo59nO6k001XaNHTVVKW7gGgfSDq/7JQo7Xh/vF/YglI
KgxYDj5fzhZjMDEFr2k4Exni+o5Bwnwa63TVpulLEMXsUr1xP3mxt+L1fsISTKCh6neBME+9Jbk0
QbmrAgKNAok0wS1kFSoR1mf/yOy03qzauk3OeHC1+KOMC+/qJjrJpulQH2n2mlOedFje61+R9sFX
y0fW+C+O2ZC56F8OqQoo3oNbPo7DHYu2vQaImYP9wn+cNPSG1A8jSKEy/m3DE8hq/dkmJApzuOs8
JQni8izx3RWB4Su9t+WuJ6NqE1lW+ZJggWFc5Ko/hIUrdsg+PK191bvGskx2TAf6pZ/RhzHm1lAt
ifIUNuzk9UnPvvxWX5XzZU8oQb0aXa9fWPMTjXEQLFjvoS8lAVgUTr5B1X3qdB3ex5B1V1rrFOoB
YjsZDVfkW3QeSJJMMxrIRghnpj7wmkzTcWxGQ7adP6DLeCz+MFEgWIsse6fbDjTwgHUWMB1Oy7T6
8RLWSxVG1KxL7POx6wrEQLL/E5plrVAM4wLzTKB6QX0z00z8IWu56k04vnt0k7wuIf6rpCUDruii
gykIH6nBiLSkR121uuAIrw6yiuo/z+6+DRC0r0M65+o53ksmumiNFEld4jJYTyKEd9uhPU1a27tZ
jCFxApuVFxPZUxRnL49JNiNM6Dkp9XhLuTFtJ6ylp8KqzrLEQVfw73uy4n/8ehfYEImQCU7LWvn1
msszRSjWu9jnhVhNgfXtDAz3NKlOtOrzSAj2irZ1RCdvXoPsyeKGljcs6xtwML49IQkrqaFrjNRP
VRzLm6FI6cz5vG4eD4EKMlP3JDkdxuzJsSGIIsiEIksa+g5RwQwnDARrOqhcxBadHo/CwmL564G+
jv13xtDFSrfjcclwsTGzmysn9m6E5FVGwpiDxpsRmNuP2NtJAL5ZARm5rmFBh/KIdMnq8sL9YMHu
bLpmCEYuObToHtu5HrXx2Wthx+BVe3M7VfBTNP/S8o7keOiSxpqWmdeDlSWeCTO8ZqBjBS+E1KWu
dXUDFtrf8Ck0Z37BNbZK5kUkg7PRjHHm1g0hHsDET94Q7PULWi/GbVgvJnSaN7AyDYp5bfd4JDmg
IQ5GR2t0ADw31nkChtwRNLikqfZX+MeiW+6Z1tkhMKJE4n20+mExzZw6p1K31kpbZI+wNgCrBYgb
l3quxDbwCt5A36O9KvWjFY3xDdSZ0iZGCDlDdI8tX5RlzwO0C8ICummBVPmFaLLmLLyAtDWcUMgl
iHmr0ms9hExUJOuSImNOWzYHo+fWZTaN+hvT9fx+GOUozknPgAyFzGtHKhQNVJwcYaYSSqqpY8eb
3GOs1U3d/1QFbvaxOumlqk9jiOMKANDC4e5ZmvOAedLGE4mgQGEGyn1mZumE1MaUtlg2ROvtLcx/
9t/kJtxZpgI/ij5csU+ufIgoEbO/pQmy+8n17F+dDPkE5Niw8VDhHDKbjVMTYTcVQJ4yg6cJzh2e
jYO02Cs8gJvMOqoc8aSMrGdZAk3ybWcjAxRl0Ri5R8yu6Op0zkaHdYsHeRg9UD0AaHa3cRA9J3X3
5fv5l99l5xpy0lPGxb/MHJbN2pQAvMOehQJsigFwD7MpQbc2uY4rmmA6edIcdEyQFUGzCNK/46bb
9Qq8vlOB0+XoPg8qZpDqoPvIiPheBNjS8g6969j5m8S3gDrhM8TJjyneowvXwJ+jT6u3JgNvNzxo
qLGeeru7InUE98otVph3vD8sci0sFdoYoOXRUuQ2Hb6NXvsO6ujHQhf3xJ0WMCn/BZbpfhUH43di
pCdmVOgBi8DY6lmEy6odlh3PuSG4YwEbY1G54Av6Og3WTXE0IWMtR52fXOX6Koy5sZU5jTFjYeAs
hEHVNvt6r+Mmn/Q7kbFMiRkRFlASiU2ZFk2V8feB1ZweXyqi/pwwnCXk9Qp4Kj5teuMxRxtlNS1g
2nq64pVn6eaymoH8esJKsZd6P6OpDbnoQngo7mQdCc9AWU1RyrCTHJCy/0GOGi3MoB+XavyuSNY9
kYSKJ89pd0NhvAU6ZCiA0Sx/0edgaDJbFc0Y8p/CSiUOyv8cYOENkhzb1YKTTiCDVmW7YnYycRch
LwdZ1NOQcaY24aoRGfvCBgL+OAHkojS6BcAb10OLXSJqbQtyHzsJm5hCZIAUiBqsjVWOxBwXSeIi
9vHuUYYEuQyktzWZ7dElKJ7eZgy7L1DnJNRMBV1/XxqvfvIaerSFhmFN2y5iqDTnWFUO/wkd2I4d
Kg1/S20Hkn+RxcLZxZS80eDuWOrwFkmXVqLXTxG+svnIWtgkvR4N+65o0bd1mIDv7/4KMmIXLK3e
/dj7KnldrZLpWgm6zmG88DQKkxhlOlaSWdcEQPEbtRRUsY2Dff5S9rxHda/BPmeps+i6HmrwfBmU
zhrd72wVJmOI9del4ozn04N/wYXK15ILKvKJvji0N5ixMNnH2lIUNUUuNuONSBHIELEhaSRZ1qWF
icIh+NOEvbRVAcHYFayEkFUvQJKDwU8pWtKGmDDHhYvT1/k37kZwkpMLMW9ED1noFCFM1hxQjOkV
qD7LApP3NywzAlNmxRAIho6BIcZ4rV8mwmg2pfA/HIeTJwkJaczVq08LEXgT2hxgOou2tP5BCMlX
DkQKO1f5bUY3gk5cewU72GK6BiEfv+DVaKJi7zTFxmzrn0gwXck6yLoDXqXRo9eTMtvb0bfXlFcX
ZCPaq0Zfh0bYnzU93mQ4PLJR9eQf4cS0anGUiFY4FrJLIbnhjGOvP7WGj1AFkkJlT5jesYm4hQrW
ncHupde4FxQUvUuvEcPCnh0dwYBLIx6kDWPJgMTEfQjpGoX1plbow3yLkh6O/sIrOYZd1aNR06c/
LZ329G7FsuDXZi6H1HjI0NcNLIlkssfLWnJDCdF44CgA172yMOpkyXTU+4GwsoxJbcdCuHhhCHKF
MUFmng13pXEYsloxV7L0WSYihphzFnZ6bXPRljZeH+I+F8lI1rfelh+YGOe6EuWCwW849a+Tas11
Fok3QTwMJHAkoA6JdoCvw21qOCvbJipw8l6aIgZhJLurBIfmho63SyYPnXMvfjNhganKWMe3GRpj
hcMPzADWc2RKG/xedHUkH/cIjoWnXUWscw5a4cWT38T/pWtQu28G5VOsI0LIXdySsJ0ax5pWjMup
j9jl4kmuiJHyMa737oXgy2iJU3OThtYTt8z1DPfnpvoru26eMBVU7XFzNuro5tVmddLmL02nnwjg
RQSbFmdoMdNSY/e0wHDf7XVmPZEnLTLxCCLognd4SvqeLZm+CIoAlZckupDTzl1l9lWBflgMhgWV
LSUPwXPIjzJF/TVqFWpd/0RCzSqtjRv8MHwLEUPCl7ifEsKG2wunOnObSfuoS/OzVSCHmO5WuyQF
l9K7S1jQSA/ybAdXgG1aHptzBu0W+qw01E9b4HArPKR8MboQFQczc0LfWWQpWUa9JP56TopuMEsh
3CG8CLqILf4wTsMzn0I1KyhfLY2lue/Fr7xkDX0G7Lmvokm+Ms1ailAnQ6Sk+CJyGA89GAkDc1xH
Vxu0/ZI563+E3vz0entvYpJ66e/ZL3AAkduyM4E0dD5np50CXzAl7J9Uu4IA4rVCPBEGmBC0cSiW
UEy5S9nHWCrJjjVgC2gktC36ny76P+wco+xRkUkm7aHDqswi3KIsNwaXHbbxoWKXGiZbQ2Pbngxo
pK3WxjtiV5t+yphQUr0lU/GP9TNwaIk1oyaMfeH52vQ0avVnAb+njPrpfSL5IrIkKXrTvE1xexaP
S6hk5spr8b1RReEOha1PsCKLc58Ojt2Zp662NmAa1HFB9JFaAAfHlh7E+8LX3kls1gb0fJSDsifc
FTMwNovunxWEyx600JGURkwmoJdohJFZtzxvtoINHjvWbkT91f/a9rs0dvZfK6r4yWswe3gWUdSi
q4C+UoeFUfhKIf7Tqv5uZ0KnNuZ2TxX9NEXxVlnNjuDr+lvj3UU5dxA41OaF4Q3oLgb3lIYfUvGu
bY0XgdYLE2hMUVlCIBrBlVlVRQWHh5PLZfzIiuC5Y+053UTNVCIclkYaow+6SZgjua+/semOQWji
hoheqV++fJkfChZnj9gBazevekLT33IKX3Ux7DuTe+jkxP62nlLgvhnXTfFiZP4O49YqxuiOL9t5
iVJHf4o0ZPcxaXwJh1LCDeNp0iGekNG1mqsdQFdvboHfVZIha2uKnABU8RlzPN5xViAkK2ArPkzR
BI0i2gWdeCsL1a8mG0fIrE5oNCZmbpT9GSnvrJrwW1tTht57+k+IWKzHtr1rA3Ul6jYkJgzLiw5t
wDHI8t+EgfCyBONUtsm+z/jMkUG3NGrnX2VlW9fJ3kQRnLowubXoa3BjruuK6GOjuaLBg5RDeXOc
iJUjdihFWrnvG2rRqQ9fTSfG/6f9MvxAUZzepUZp0rdCPOkYQUCvbbMsxpsbRM3B7oA1SdmgLMS/
age3YJh+CnaxzsgplDr5f61wzSdWQ4YTas8erTb0BO2AOv6tkXDgWWqvPFFczNbuFhmw1GmbclKh
4oSOaLPVGV21SSbg1Y7a5NVAImc3bNqB+B0CrxclbrIB/D9d+1OhcMyqBU7YjwD9ErneP5Vrg54b
MCMZT55Tvo0Gr3dSsOUP/fjtd6QzvjSU2S4+CphEqU56BVNyiTqAt0iwERefI4bR1sqio2TdZFSb
hKWeHwfPBEgyKKjGY+3Pn+IBEHsaU/ZirZmh84MZAbU2glUSA4HnxOAwR0OqFcO7HWNZ73MsFgGu
KET9rMS4RQvML2DsgAKtmCXFu4j/K5I27+im8kMZnAEt9DqbRTyhnuWTmGfQTLNYgU0kTmruv4mC
A6LIMQwV2n+LXy1nMVEKKHxsswYg9hF1AHyYaKmlFzLjAYo5zX9Q4TfepXbkjw3Be6HXoVyYqOk5
DV38PxvfxGKVxRBCM0cWRwg9f9YYXio8Z1rnvAd11jMtD3C6FT6CqpYOfGiX2lDvQdzMEETGAypW
tz7TjVXwXGrIxLKe5l53a1LmDTyiA2RSdnj2k2rCg6ure55hykWPBQ+yKjJG5u3RHkPIjJmxneLp
P+RdLLAV8PVOehdtpJGBwR6Fp5GZVFOUP10O+iYn3sNT/XdUYaQOLEoZNypDlhc6k4Wce0GQR2d9
ZDnreaDQRLJPuwpbwqyuRmsbeHzDPpsnmtULq5G0fuhUJkHGTD2ZFNikH2Us9SvhLq3Ge/F9C0V0
+Nw6zOaGmbumKkoIn8sArmVwhtT5UWvxs6GDdEr0L/BwGZtwO+fzS/VX+28iRKyv1+0t9tFr+oFi
cFTyiQ7mjc10RGBs7Mzsl3YfnTlHQ5hNG7soYJHF5hvkBJbXcQGGoy0chiTxWSsvMNCg2lqTsyxz
+vOYMsKterGw0ovjdu2SePsvZkC3uSLkRg9QFFhE6AD4GyrZbLXWRFyoCyZTg0KsM2z7eGBhJ1aF
gOlJntHKr/K/pm1IqwZ6h1jC5NrpiPSz/R9arVe/MrSnaNKuGZu+cTZFSMa0Q5kBF+KEDQRGI1oZ
GJakpPBDojxaEuKHwCgVb8xLglNbcb8ZddPZYG7NVha38hPy113O6v+WZmOwJ/KJxX9YU4GKbtwH
yJL2PQrPQQt0Bt1J+BzlvbhCgnw8CO3sOLH0vjPoSozuCz5jtwHQyfXB7SZgangI6vqNyB775Df7
Qh/LFfwhHDJGEd5D0HxsTEtvhcrgPcficdYrRyOwmP1mkNfuzdJZZdL9LJVh9iclHeuQGiVXv+zj
Y8aTxuVkUrGBCyC1CiOcr32RzenvJbLQ58oDgOOipc9wgKy5uPTX0v1gcYHdk577PYUDC/YYivnj
oWpKBFu65rLOL3d1wvBaAQZa6CMj0jGBjd9WKC6pRhbK0PszM68Njs342TaGDruYjNei2wRhwTyW
b/pIw5AkuvrmRfjHNcaDneubBx+IR0Ym7MqGVnYk7mCEOc0kqkmi7tAFaFJzWVcHLR9xyY0B1X2d
nikJJNKAAsWzxpxAhR1yXubbWl+Oy6n2y1M9wfXpAR8ubN2CiqrBxG/qrlk4ydK0NBqm0kSi3LA7
yJJMsYEJDeb83a9PUAIW8dy624m/9zCwMJauVcnAMPaRB4/hV+GJ9jjGycX2lXbSkgKXatPcAlTi
rJ2H8rOFqYASa4BbiqLJpiBehFW/AZI6bEWLxtuNnBqhZPlTNEV4IW0wPlVuCzx6kuI1Dv2lprGL
CsaJNbg04x1oPxKkvaY6jWZzp0VHrE8S4LcS5DsneVSwohlnWg9lcDc1za4xhNh5jcn9rTaCjWp6
H4Ga7yxdFlBLJXyuIc7xSwPs6Em0OMJjUEJrOh1o8XG7C+nkmEcCrYNoiHdCd/5cguH/1c6Hi6py
IzuXlVLSNpJo3EmqrRvmOqvXZqURM3WIS+GSVuPROAM84GKs3auGR3eV29hmc5cANFcHfNVx4XyD
eV8PlLL/kkC/EsPDcECgYJjogk5kQqHaQxfzBhPZ5R49Mjqq1SpgaH6hp2gOqBroDcpo/MIRd9UY
v71U5CMs2inB4keK7GKC6PQxyRHZZd42O1NN5JeVcxQ7eqYjqDl5oDB6PKj1Sq6axnWQ4+NLeerK
7tQGbnt9fFps2qzHIz1DFR6Efr3IaSp3Wgn9vG+l9paJVqDiLr6IsfuvzvuDajTrRVij9TJgCtem
/IVJnbYPMJE8DZ6J58oMSSLom52o9XvQm/Gv05v3sGfBEQSOOs1/7MrhJD1LAKzWxp3qkG6bgCCo
bCNn3ccjbfzY9W9p1Ez7jlCXs13q2zqz/Nvji659Rh1q0j7rzJc5txtho13eUGWTiImTdERB9tm3
yl1Q8yNu0K3skE46y5u5UDNIF5ufPzuqq0CVymwd9X1SMZg31CeYsuBfkjZc+JOZrUUAHxA7BPkT
ZQLAbBrATLJAayF5QiqLxg87Qzytxtq8sBE0dwz2cKmHf0bL/mn+e+IivE0XhCTlxPbKUQW39Niy
EIVHH0njVvfHH0mt+E+vkVTXpLqsalZ4L/7gNGvkenA2chm8TFVinkrnGFbGPXGk/dEikF6blTI2
dUhuLzuXvRgS+66V1nD29YifNf85u1XCFxq1xMFISl9UJK+uNeiEMswYwcYBAlPBr6or3PePv611
0DgNyw0YAzUSLt92P0RHP522uXus6f5e9WJaPv6cEJF3hkKA2TjAN7WZ65DP0ptsQ/kTZug4ujhT
NxtJ01NtDdNyZIgIAzcuv9KY+NWylz+xnduLYQrtkz5VlBDAUZAatT6WeTvb+aQVIprlnWd1Vq6U
2UOtr0yYA25obNJqCO+yEV8plKhVLdEeG5FVfeJcxWQ3KGyGeXUZK178XnjV/T8oj/FCsa7+zAJE
QjVkmKMsgJJETbB9/DlmK0r9KWWY1o9ffSPvsq27uy/IT9UypscxUtbagaSESFo/QvWTHIE53q7x
EXdBhZxgava13HyN0BKJslcf+DCrbbqHN9RcPNWog+U4ez66o8WctUZukU/JOhqN+ugkpMvkuGB8
PptPCvXfxuN+fO5AgSywD8ttxd8QB5SCPrFN5+Bl0Oy7sBvW4HLtjcYIfzRm5AMvzatkPRKpWr2b
KjaOhF0t3BZpYMri460KNGPDtqRZebWUJw6WhLO0bDZmEA+nYNAuve/VL4j2XgLNJWaMLqKScy9M
BPJTptXZaWollm/4xWtqRDh4HPxY5HlIajcxNk1y7azCfC1DSily1ervAtuS61TmJ03y0TZC9IWG
endmLIKXuvDRwnZ4n4Szttza+s7JlVt0afjKiVxua0uXZ8tExfa4umzfX+LEjz5Dli2oDJKT7JVz
MNqKMVspw5/GLk+o97VXMythqyuiLBuGon0B8C4xGRL47SR+9NhajuXU/MesHT0pSQ9BrYw9Lpl2
EwwjxqN66t8z2a1jUPz64PqXqiJEOta8Z4bH+qmYH7kO6X1+mFnoLkokR6lt70Ka/cep6yMeHDUx
HSbAiUvcs9UrHgGHBjYoP40k/82CafztJjmTd+gzadeR/ahnpunFd9Kgsi8bN3m3J94+Peiaez+Q
ZtXehiDvj9P85fGdaD11LG0VzYTHdNXkTfjWYlEvC2bWvYBeAoYbLTkI848GR4BpObzE4PfIndHq
Y2uGOm2/uQhb/+tx7XOLZd/a+d5ZsiG+tCV4xNat/RczqA5uhnKpBqx8HLuaxtAX7kV0xBAZlXmV
atxHVj4C4lQ6HqyBYhWX/FpjocsGMbIwNfj6V5s219SL6AvAOoOPVu+s9Vln1vKGyybayKiCcER/
ESve9Zy5EHhG1EpmRWiBVLaOLq92GZeEGr19mEDc8QwCGQoYbk6JXdhxXh7HnNmWObtuMmUg97or
xbSE+Zbroh6QewtU9W1Agogix7I2hYldZQgzDIeKcLDKiHZ0RuPamXA6gw2mO5iG8aMdhLuekkBb
ibHYNpmuv5om/nbgxOKQYMgzU5XVT5nllPtQuMPVMyFWAE/RNiTHUddwcxn7+mLwg6BVV+WqzSOd
ESRpUKy33mBJVBtYq89RCBiX0n/8gJEKoUw65p4hzvgx9afKg/o5pKYEokeI3VGWfrvuoqKPyYIP
CMcp4FoM1lizCshIok9140AqUzeXS+fHfsTi43JUisYujltubOlYy1VA4s3Wb+YpHJraZxKbfprM
YOXTZC726VeYvVAY+aZnFvD4RgNw8RkazSt62Wfl2cO5zZR6MRUDEV1EgqS37pZNirWFU/yEmJmf
Is8bP5RHCEyW3HW3IYz48Qw8391FEZsbQxofPQIkHDPpsjRUfmUNGh0CIf+NnblDfGneXbd7DoY6
WWt9VO6iWEsPj+80hRkyYi2NjCA4jRa0M8jP4TbMW3GKMu8/bQrCbVexf0y5CFuSr4OnsLvw4RD7
zi7FRrr6e2NgB7WmorukkKHBjNScLFEAxk8jn5PPEYSaLo6308Qp4jHT0HCNIbB7wtY0k8IwHrE4
q/ZdQzgMnOly87hDqvxHpoMPwrb5ZWPPZTgmdnOobf09xz9UGPafwvgw5C3ILKAByFeL0+NLprnw
FjyQdBKh0a0stc3kqfzs971DdoEeX13Mj7JFbk+U0Loji6tGmOT72/9djYAf+q0rSmTttT2srJZ9
c0dCdUV+9116+TwrGqK1Bdka++LkXO3xuYhfUhaedwSG6q4mlmNmkDTbaOhew8npnoWX3ojxHl/M
YvJ3ac45nJRefB5oUJ5UK9a+m+cv8Dzsi9skWNeN4E2UNZZCS4Fy5kKGwUGGhwiiXdv5zdKcWXGc
TTZ+GqPePy4kgIGKmULL+2zDr3Bbucn9MVhqBSWxVmgCoq1yyHvpjX6LrG9PpKZ1rxOJzHtI8Ewb
r5OF74VWE51nq6frx0MHAHVhg14kzf7x3vWeyUAmCLRtnmik+ADgy5Pm3JstLOO+RkrR1SbnaGge
H9+h8q+WQ9BH71MdxxdLswDcDAnIfyL4Or31tg7CCCYYT62EvGY7zNDmbqzu6n+Fhg0boh5MDBRB
55rtHMRTSFVsiNXQ9huplyCD2OmdC42h0YA3FM9lY93TYlEKOW4Lf6qW/kDMVN4kN+bIwYI3aJ1H
5TeuXBJZMUPaQRk+6w4JCe2YB79WZ5+lwucxRc4lQZx6BcLw2eH6/UA6O60Em2cDmSp3VeUGB8Cq
PEff2rD9d+6pyS7Rr/tva6rltTTlKyUP/nMP9f/jyjZTw15TbdureU35bo8llCsDNocbp0zcLDva
hzqe+SIZum2YSPkicPevifhlWcpsFRgR1ABn8rx1TyIUtDW92yPOxGtkmYdHHURGdXFm/owFXGPB
pIE3taoIaURaen9DRmTXfON5fCGv99BjmtuU3gB1dkzBmTZd9ewzzVkUeDOuENHuNCfs5gcvuDZm
XhzCNulW2HuApcdnn+yfc2TE3sJU2K1w4viHyb0K100OQ1qhQDToPXVE6/SoXnLvnO4zyLlfw14H
m1V5C12xbQngewMIW9dBWO6reYNQZBaaskAUG7dxeWU49w+dP70oXJHrsO+NndYVTJqFtPaBfWpx
uj/n/HKPc6bMxneyQPSNNquAtaEUX0EYrmRu138hRkyWAXX57IV//gC3qy268jW3Z+BkHRBbn5Lz
J2cheEgg972LqNZovI09n9zk0A52vIg4RPvSKXB5tRVSez6pq06y/R4AhR1Gpq8HHc/u4fEQiDTa
t7F5mcLJOBbi3uNnO8UdXoqqFOBUHo+rv7zqETvCpFl0EdaCp6yyxS4S+TvZFcU2yFEJPEYtnUCE
ZnVorg0KqFebzPHFoJnmdoz1cC/mKcYQ9Z+9o7s7bZzEMWzREzc+8IpKZ6wdjlvHzARDjjJeNw4S
ZCNTu2gWBdfckY6JDfl2cDKBElfay5DU4UFfMPYAtq6kh9PY+sMMotizuR8uIhMG1WhamrcmCuDS
R4i2Mu48z65XHS00l+/o+Hd50YAl46O8nHD5NFSWZkQEx3ygFmYm123RFvOwLFlLlY/LYei7TWFw
83b86C0Pc0qeRhyrJrGPhU6h1geO+BwQgAHPeGkjldynjN9i0NAOBQxeWRdah3qutiOJPcLOA3et
dJNVcTPcfL2lHkCI/hJw3a8juqVP1/qKW73+ZpDVrzoW0GtNCy+aNoxHrYCbl5v+8L/vsE6Mxx7f
dV7Bx3r8i9EY4y3d0v//24hf0C176xCiOISIR0vz+IJSoLmI1EXr7IMQhe61b5lovhtwWlaQ0K2F
V8BLM0gb+KzDbTO2xcoPLHHoe56U9FN3PRsoX+fUvKpNVt7QOJugNMSblmE26AU56I+HLllUeeyf
u6loztILjNeqGb4ej/CwoQaVYjiS1V6mavwq2k5fdyx3tmA50k/XZRn/f4yd2XLcVrZtf8Xh54s6
ADY2mhun6oFMZsPskz1fECIpoe97fP0dAF22JUXIt6IiA0BKMpkJ7GatOcc0yfhhHtliVCQrI05A
YvLfeil8uYhzTCTUie906dqwhwOIMGUVI5CIEKpGbbuSURvtvMJwWNZRDErT5tFCAnLFKEAtazod
NfMQsrU7zWc2xsiAWRkjkHhVPXItK18F1+WKG6fwxKXTi10JUuVZ7VJ/g8nXAgflPuSYch8MuQ8U
136zc2hMjQxHpCiFe6oDFqaB7Tx1kX+kR1gcSQPwNkLSywwtezPP3ykrnIOvexgVkmj1uUgsLGFR
coFumrpWckuuTXKbqvHGSkW2KPpS3qUuCBU38h+sPKsX5fQJjr666TH4OKrI96pQqosI/Iz2Zaou
UklJuurH7pzb/bquTAP5Gw64+VtpEMSsh8La6AwZUEqH8qzk9RdfdYNDCUreRDH9hsUNBqg+WgcM
xDQMPTJ90bUO1/P9GuvGkdQeC4OHNDZNIS562vOjlFX67PQmNhH+R5hK4T1apBMr03WJfQRt6Wit
ahj08dAfm9HyTvMLOfdi2dlGcl1H4o6PT93NHxafCyuhMfZuWe/7dy5c/QmO/gJcnfxpXAha0D5T
vzZeGxpkRUYFMOkzE3JPq6yDWg9v6K2xJDe8Q2e7GlbJ3rr1So0CYhM2Z83pXiwqpLRffXurEQm2
Bbb/YiGEwABDRXes7eMIhGrRhWjyhiHT7rWAVO8qZKmlhEyUVRWSURB/nRehukoImZeVR489O1Yo
FLk+ZBQ30iAU4Uc5xG2X7dGN0j2dCAxnLZHLId3IOvZflFE1N5aVCbC1wnsJO7ZVsTK+GprBZqKy
ssfAeenDXDw1smFPkUbAFoPu60D8zyNMOj3TJsKIox6RUSoPOmk/I5k6exX7SwjK06aQq7Rr7BoZ
67EsSdamCf2ZEBYqonj5pJLCllSC8Jbn9M2Fh3TqiohITumYq9KjO1KBwN16DKVPReZvknhULpFX
aQeCJBjZ9HqU1ZLNvrf3VD89JU9I8G6FXUH5sDVqIVtKyN46JwTgYo4x+xE+ZqMuvppmHtzCJNEf
WDvesUguj7qsxYNaOFs5hgsX5PQmxixzmF+wV1pLiFOQga0GoJzZHjy/ae8SeqdLt4pzmgQuJZ2m
elfaTV7I8iPV8PMHlU/xGq/9Jon65zJCCesn2lXi6v7DEGC6sdJeHHHLjTRpooeiBWCMKdPfh2Lw
+NLYsGT9cO7VYACbSxzXXz9SBsYb10i+++u6LFJnVXYgmvRWI5QrqFv80P/9W0ZXPAUWbV9JrPT8
q1sZs0nRG5+PaJxW6L6y4SNuA3OpMMete6OqX3p5mHeoVcEI7wTWjTEOBEhOGyAn61FARjsL/8oB
jW/BbfCeOaUHCDhHkB1CrqgDD6zhUGinsgZmYXZV8VYBIQkrm2wkTQ4gbinTEKqiHZKpTOdThyKj
57YvrBrNP7cEomN9385b2ZSeEa1K85yYkfne1MGrWeF9VhE+rKjkAWtyxamyq3gbg6tepERBP6s2
hU+pBBCm0FS2NOx7RXtxIMc7gUew4XRz6MSwY8fqd5GUp1yN9B10XPdc+V20HnobHpO0Rwior/Nt
ZsRJtm3lpNzUk1OsVelpvm6mSMKQ1ZGzIwsA3lbV3ndscjZSZa+EDqtfwx92VgGMFlvG5rvioykp
9co8eyC9N/iYi2U1fMxzfu3hmPMka/Fg2JAIAeoQV0kX5bCeE+91ZJd/iIXNKoAF9WqgLEdliRd1
ekG3fDIA4E/d641b+C9dE+nQ/4Logm61x50k4asK4a3n+xg+crmrSvUtiNlQMvgoO1RX4yaMM+Cz
RPuy/MEEg7osQdJwTAUlkXBkuxK1DoXROu2uFgZwr8OohGDXpigTZ4JgO3HjvNXQ18KcVhBRDK9R
Q/KVVmjDyse+fRg6MRxwcrGAQ/3e2fiWpezfYiO7SJ0JR+WhJL8UF3pv0L7LocHPrSGHtZ2mu+aj
kJ2H+usFNL55GePhVjVt+4xtHfpjjS4UquRi3tLALhmuY+kQpOsEt9AnvR1x2cVNUNfOaT5KUdDs
VGk+dwm8XCOpO5jLk1209azdkEblfVwbt1qitC9+DELN64ljU1yD9nEaOffw18j1Uq3+Zj7tenC/
STaVWelHXVWFGpBHyXQUKZq6d1otOoUOH2hbxukXN2OSiT2Mq2OiByu/9WEjDXr0qhbKjhL84fff
/uc///s/7/3/9b5mpywevCyt/vO/nL9nCLsDz69/OP3PfZbw//nv/Plnvv8b/9kH7yUtum/1L//U
6mt2+JJ8rX78Q9NP8+e/zH/9j59u8aX+8t3JTVoH9XBuvpbD5SsMv3r+Kfg9pj/5//vmb/Rj+Vfu
h/zrv39/z5oUWsHlq0dw1+9/vLX5+PfvmqbNH9Tn5zT9+3+8Of0C//59k35k4AOCLz/9na9fqpq/
bmj/UmFg2Y6UqmVruvz9t+7r9I4j/6Wr1INsYRmqLgxh//5bSgKC/+/f5b9MDNqOYzuGpRlCSv5S
lTXTW3zR/3JUaagO/5ajW7ph/v7fX/67L/GvL/W3tElOWUA7gB9n+u+DzZu+7Om3s2xbpVXpgNqz
bEuzNNvh/fcvdOm96Y//n7StAfHUdQ/TqHBX6kDbSUUxxRyiRH8cJdgU3UoZtyFYoZMheuW27sbL
fJbQVl7HUD0XioHbNSxYfyrTAIyMbzgpLLK2oVAPzjxrj9qXItSR0+rDcIkabljD1cpnOnlvIf/q
B2MoGDcbhZ3iOdRFquKjcZpvQqvlEyKstypVz/RzMKlQOMWYVvbbVg1GFuKts6TE2J91DFhoo3OT
UEz/MSbhHuNo5pY3uqv229jUEDqJStsOItHu6gis3VRIjYwOTrSiaaRKm9Dg/foih4kSU9stkeh5
/ATfCfxYHXpLqbbl+bNbPV3LM3BEbDW3cAwPvqH6d7NyAYmScpULgs8XacTmWqGZvGIB6O/nI8Uo
g8+jv659HmHAvyryGgC/BNIyD5Vp+B4auvMsxz5bz5chUezGNHTMWw8UThAZ8X4uYtE7BS1AaAAa
3P9eG2LIrAyszi6WJydk9q5Ek9yXrkb5rC287XxaJWq5DGoju6GMR4vaax/TAI8HvnXvdT6icqa8
/O0o6h+t+iXQu+roTS/CjatjXSjdNZts62a+FtvZ7m8P1x/373f3q81T8cP9aqlC16VhOZgZhDnd
z3+7X9WSUDzLhljoECewTjSUTabrvYyRLW5K0Zt0qD2xhUYIfL8atkmfVGeE8iQMsuJG26pU267Q
q209HeWjXmIvDq3r+Q07NQbnWuLKUuduPkWbtyQKyuf8PjGM4dnr82KlUlzFGUgzN3UEvXcNG3VX
msRklBDCCFc8B0NXXVVOFVzcBodEZjgXL2qJcnYbQThk8sfRfK2froXTNa9H8S0iCohmUQRsZxC4
lSyZnoakfupk5L4qVrHbND1Utzyl/tOUXrfvm2TYu7HOTD+ayfvlh7fVtk5umoxGaplT609du9qE
LGEOfFPFTZ2P3X2skfGnsV1/KzKx8uvgBOVneGksuYKNZnwxQ6RKtikcoj+Ik63iXq7Rtd5o01ZO
QZOySBOfBfV0Or/kmrOqwuH2s2YMiAO9DD4uuplXQT/mi9Br3U0OzOB28El+N6y3miJatI8YNkjS
MPJ7N3wVRG5vlYCekgjRUrF/CAztK2Kz5KnvJ7mi7SenPIIk4U3wsU6v1HWlgFuY150jLT5CjNv8
nFKsvZGV+IgbMstsw/7WTjst9uTektvrKgg6ewOduN0MuubeUgBuN4pRcaQHrCIkEhSEp/LOdJRn
1YsChFYwP/wxcE6Qf9q1adNfG3FTz+WLYKphzNUM286ITuD6fDZfz/JNOloxre6cHYwX8expVX/v
TQNlxlqWegr48piGgNV2kq0nP6c6ZZwEtmrdKHBciMctznNRRDfyZCNsttDzqQ1pDfIPId/4/dHC
5Z2PhDho100DAWj+0UIHWBRMNdDKsJYOg6TyitlMwrnWwWa9pyx98yFS70vHJUwShOtN17kQQYyx
3M0vVEjLnew78/rXz7Rh/fhIa5qu6ja0U0MTbBN/mIJIqgQR2ir9kkWUsk5cO7pNEucOOnG3NXzz
G7SHVecm5oebBm+4OlQSpUk/xkwz3IJhmwdcDYdQ3+r+cR6D46r4No4dkvTITM/l1J5w4dmdbdAE
5tSdEMpE0w/NAygGjJWhT9l70rgxnumnzBj6E/Fb+slywAHV6ta1E23n5El2kw2g5C1hID22Ukfd
xU1DPI9khqFQlB3mJb31kRumcvw8jh2x/PXnpU+fx3dTNstRQ6jM1QZqWcdRvx8CrYYmppeX+kqd
oP2Gnj9FuVu9RU3zeTBdUTscxl1R9Ic/3y+D6gmGLmZHy0MuWjeIKth99PuxyyI0ZuhFFqGYbP9x
97XuCtSPU1xUqFYPA1WtstPM9qIN/f1c1okov1yDCDZWv/7tfr4bTEcjGENXTe4KKbUffjsknVVE
dYtOak0BEx1cs0fbHy9EPwbv3o2YbtY8ZWtj9NG4ryqj2btqVQCDc/owZHuPo3Ueb/w6+zCQ5q0x
xcSIfQy25rhN2l1aoHxSPJFf5iOS5IoLQUeUo6ajVK2/fK4ZrLKRV4GeYkCaW48i/OrrCTmn3HFn
wb6BpZMBFa9LNnMFLjFzXBite4nBA5wynabRVFapBo/t20RymDcVQceGL47s8ObXH5wtfrwtLFVz
LE2Yuu6Ypm5Nj9nfZsZaGQIqPVEAcHVqHcPnYOzi83vQcnXLvmE45VI2D1RR2cADsC6bwDmzsGEc
wTKqx2pzU8uu2/uzTm86Kh0kb6Xah7d984y3rbzHDCcebO8ZYFKxSkIFltiIPNnyonGp1vEzUUPZ
Jpl6LMj14h1itn2L0KKaCoGRCfl841toh8RUN+mEbjIYVnc97esXNK7bxqioKoeY18MW8blRZcXF
UxR274UxvlcGDr0Q25yZExVlTwXG+d9tR/OYG050T5sN2DdOhW1Hy/ac6f51LavgnkC24L6wivfG
Bw2vzfUf8DRiyfDerJScJvw8ioLiMK/UsEOVkyHwHaOo2FhOlS5DHW6hWWqMD3jobuC+ZtepRqnB
Kpgk5gWUQoX6EhKu4kdWcu97WvUPT73900LdovEFBFaiO7ex8k1f/9++XswzKoLgKY1Jq4pdkg79
zjKt/vMoTcD7D9KYAi7/uJTrQHTK0EuuIwz9+wwizvX8eVFl/Bbb9FNN98OfKmCyYU/f6dSL5lMn
bNpNabRfiJey9m5KAwn1FcnY+3p6ma9iFCxXOg2oq662qiNDs2NGR2NaA4bTalCaZyXIJXiEvL4d
TEeo1/MhwVkaAaUuRGhV38VjL75krnXdYYP+cCPmuiGOh3tsQGKJ06a9LWgqH5wYdn5D8PFr4OGv
1EPng2ymD2uq66QNJjWkP+a250ZdAfO6JIlibqPppQRAVV6ZuUHIt58Rg0dOE/1rTEBzNblFn3S2
CdT6vKbWJz9Xqy9pTuEi62z/OSBV5boO8uzOH1FYaCkG8iCrUdVDOaB/gZRiHKjN/PpBNn8a3y32
dczphmRTZjg/LnHDxPGkpdE60vRGWellKh4kwWRXhooDOtHMYQvVojoya075BqG1mE8VSKILhWn9
JqtFfsqrewpv5RlrMS1WfUTTYfQSbwpq2GPbj/wOaN9cxdo2duEuB6Q1DzkxLyRIoU6JYGug1ENh
53ZHJyN+rg+GCkEl6qQOXdOHClx7qHxkD6aHrmkzTyRlajNoTC9hh6BwNMB5hk2zKBqrWFCoGQ5O
0w0Hi7B4WlOquleSlNs2GyKynEEm9qBWFo5ed8t0HFAyqVY4XDUCNHeclu02Gd8RlzvftAj0Dx3E
L5nuEfIWy+Axy/OAnVbenQ2J6lKEZEyIkiqiFdXB+tffj/Xzkyj4hghXEIbpWMaPAy37LXwNtHFW
Wa7pi6IoqyOV5YzCkfUlHD0egellvo46Tukfbdu5IO8XT03veZvebo1FM7W2Mh7zq4Ki4vxcBvC0
ClNgK/NYqntoMZea5Q2v0/Uxtw9gXwCY+SWF7NHTDlakq4ekwJJArxxD8fTGfG1+V6a9vo+HS9mO
6sZS83tMRzb8kJQvQsb5wdIhkQ8lcOJOdy9ZoVN8tv03YZKNFveddm5C7b5LBwwprnZrxkN6IiX5
j5duxPaSW/p9hGdnlTqjvZzXBFLbdgbZCV3Z26u51WNYkpz1lCb9fAqmedioA91ZPyXLGivTW960
BKApYXooMCSTfzUV8Btv+IeHyjF+mh2FLcRcbRHWNIp+P3yWWc/gnxGqkaRNdKAV5N9RdBZkUWGL
+3w+QjV49VJUN3NRoHRyYnDu86nvNCkZeZLyCRLeiqWoI3a+BnRnir3UmwOoqTIkMdLV5RbrDti+
CiuqXWn1ZjLxdSrrhJ4+5lPkZAA90yHf8AHkT2z0X5GFqEfZEdLa541Bv1UNL04BICVKvRopE6fz
ywCztM2S9kSmNGHTkiS03B29/fwysJvYrzKIjnYdBYe4jol11QruTt+VS0U28aVjRl5ZVqGjS7Ti
h7KuHt2+x6KuW8mxCMZ8aY4Niwdu7yc9xjXZGPRHTT3JDq3XZ4dCqKcyzTTIn5zN10MBzQQye7NC
V2eeTNu7mbuAFCOMuy5LX4M0S9ZdNjjashKgpCJtvEQg2lhSpJ+t1xz4pTOyhvYpW6tvQ+obXzB5
wzQclf6WGMH+4uTK1a+fYGH+dDOgTiT4VjUcSRntxxFW9zRFl/iVV2I8xOzUX0eAgTAXy+4Qulo0
PsZqz7kzZidlAggavZHvDbQPW+goYplkfXFXAeeF/VKJG1Fo/aK0sGvArkhPqiJII3HAI6A3w+0Z
kPlHiDz5JDgMq0MwFdFSJS2WuZr31/gFgl1tY2EyRjjR0aiLp9oi+adkNXs799GGOtxSrv71Z6Cp
P68XmeqYZTRTZ/Fp/vhEWG7jD13jFyvfIJG31XqkESI1d0ZivvbTWYgqk7QqjRQTP4K1WtRYE92O
4Ox57miGAeSOTTiqDjK6ACcGWds2EFCZY7+Xk6WkKqcVIrfqVW+jFh8DKmsZ9DxmE47G6dpc9kip
cm8ZwaxDh+ahmMR6wqY/WcTOcEPo2vAqindZ+c/zUpFK494lgY64KhqCmlVmBwPpPFCRGCHRn88E
0brdoqyL/lol5PDThyKERMKaN1guvCZfEAkiDliWPfhQinGe+ItdA0X4SvalxhYB3xVioj1gY6yV
NbxVdvTDMrcK+5BOL0MKlUr/EhbF0iqqnPjLQt0Wc9mvDxqWP9PckDQhwVs27GC1auBEabF2/flE
6cPic60ulKzBm0TDFpoDoo8QrXaJoSrWe0ijnI02ozrZf6gTOpo5135naAcnsheab98hFhjuvUkS
VDC7H1zAsLdjwpI1NFjT6WMGUG4awOZFj+yr5B92HprQf3qebMNSqSLrum1arE+/H1xDvUKD4WL7
0WO/WbqF7i3pYPMJtkN+mV/KGi9hg2s39YiprxX1Q7Fd5jYvbcig1JN9KC1xHml0ep5/620tKmyH
vFEZfHjucNmrcqtXLURxHNMjLZZDFDebYoyK3bzqRNgDUEWpi3WdY9+1+gJLYlYP7bJHz7s2LPZb
jY3wlng/rIDzeqgkFog4x/Tkplp6mo/0rJ8isAMDpV5AvnibXHmdJ17mI6w2qFSLcWn0JbjeaWSE
jKSs+xKz0LTq9QEv7YvK3uhpV+5n6XBS41BUbGxZQBhJVAIOu3TD6Hl+Myqq4MbsWhM8f/SsdapY
oomJlzG7sj1yDmT0SMlsmEVkonnpwWjx/pJarCIXUJKTSIlO76dmEr5H47N1WIoaPadV3M+NxPkF
NYumFP2dF+OMSBPNJdG+zhZplcV3adcQvhKVmKkExfVqlO2ta1K2ChKsUZq0I3ro/bNHPfR2FCTp
jEF/dBoLbVOCKSLD338cbIqKrQ6tmk30W2Aj7Kf8qrLl5SjVO3XVZetAtPH6s1blq/fqKGx0eq5y
N0DIyWipXrGzyQ5i7IJdICbQ+6SNclMUiKHHMnI+pRKxpuhCXsFgvSH8o9uQRf9UYFZ/mhtsyGVT
adkxqa6o80Lib/ssI/AA1yPHXFtJ4y5qq6zIK2iuAqu29kIR1l6bXuaj+VpvOD5q7auqg0KD1vGl
TeAOF9NZ1SJVyopwGzvhGtu3eTeGIADtEpTzLEUrUq3aOhhDqU4UBIWPtWmsfWqHCxQdN9x50KN7
jsKmS1G592SSV0iqP4/sZNj6ZRus0iRHNZo1Ly1+oRuL+NztEFXnUdrGNpNy5FayYNSzZehUtzrO
R9Q/iVC0k3OqukTb1IlcKWaVPVFFLq/0xh32ZZ/mT0WsXpnoDx7aDGulFZersQEAN7i2d0iN3N+z
eKjwYdft2hDaiMMteVDbVr5NB11kO+vRzY0VBckjkMH2kuNZOIX5+J7UMWI6tYaAROeAtB2pLufS
raM+Z0MXkHFNVHqFb6KKsT27VB/umMWwt+uJ9dFjYGxDad/3c1EHPM22UgAjdGWHXKDPxbbsrId2
WuTJQUhAkyYrMWh1dzInFSoL9Cd3NDbBaPUPvh4SYxHo3k0sQFT/epaVP9xNDkpGIVVTqsJgyaE6
PxRlvLIwSP5GhiqYNmpsH1p7p1a23ErSJa4bkD5WU0qYVthL8K8ztM/nrQIZpRLmoRUmf85rrBs9
nEAoVbQstcreOtGUYNt61QJKCXBeP7tP+/51mFyDAyx0VJ39u6Vj9WlLezjVA2bPsRHrWs3bO+qs
oMzDMXmvCDUe/ORVDdk8mli1tyDpddYB0UUx8b6YbbVQAMfs3Tpi5dqByblW1CL+VKKXAylKLc3p
jeST60rhrOf1n28hxkPMq36KwuI8Vo7F068/2fmT+1sVlE/WtOmuUti1qBVK8cOCXo4idwyj1W9t
RlCcl6XEX2QF8RPgkWeHhJavFW7LNtSb188BLsrxQOeEZYPmRTzx55GRy7PvBk+5i8T/uoiBk4BL
ilk1f7PptN9KX6+ODTthTOCJchMW2jVxKDQYPMzdn0c+1zyfmC1fzRCYNz1eOF9msOfhU73KHlL+
VE+NfXIJvALBXd3G1lbDLA/xkwgPE3gO0N0Rsm5T0voTa9M3BGlGvPgGanFX9+hRCchncYjBy+um
WcWM7xPiZndFkdUXAsrUPaY7bEw4m0uM8lkSxKcCp8KVVrvttkc9vMOIg6/e7oLrcoCFTf/HXut6
ipwS+sY6o7iwmKeW+SVvSfkx7HbD1oHAeIaZdWSG1bGvYQrwyz+WSubt/Fijc4C5B69j2y6zOvIX
nqyVrRXlj2pPQnniVOIxiZR1J9OCfQjccNOKnCvJNpFHk+2PQu9l15Ro11CYOfTaUS58J1z4rmf4
45Du6IKKPDQfTUihkkA9LV/+NqR3gzkiGgq0WzaB/jHKTYISnclVXlo12gpVRHvktA+1o8SHmFX+
Nfvh4RUxEMTZslFPQ9StaMRktBxwgDUiK+HI1f67W74nagVeq9bs9ZCQ4tKiWrtNS+dVK+vhJKaX
qjY0LP3TeoSO+bVb1Ttog+kTjrJxmTvYtiXoz6hpCYDWa4zgJUFSJVrsMIOdg34MSFmdnXF6sojA
dLdmo9+tpruwNzPn4CK7Zx4Wd4ZMykufKdbB6gVglMTJXyK44NAIPBL0HIMcnmJy36ug/wBXP82u
pmJ0v2Enl8xCzANqXzprNDvVdW7b5lUyKIC3UqM8D8OQ78FtHH2/2uQQLx/IzUtvqTwQGDWtz6fr
w7CUpTKFIOXTMrr+oGBwqETt4G/jo6xKDOUFlOcVIUAo7ru8cRYCqkQQ4OuJ2DG/2VgkoJsqL+xa
gFEItdvYSounLqbLj42S7AjHtvdBPo6bz+66JJphw+DJ/slWy/Aq82tMt+o70fWMm4XefmRQERe/
vqPM74sJFGEdS0BBoOsJLZel+w83lOlKusym07MaJZdIj4rsAGeZDOiowZBUl5KAoBgGVxzcDaTK
nfSskI9mhyuk8h6lrPVzn5vbtBUSlkSi73D4UISYTnU9GdaQbVg7Q5fNKqd56hhmTDLQvqVUfUSr
mC8WRM3rMFbLc4vCZTWqpLTh0nE3BU5jSjssTNkuEPH5NhSSOm+ik6OG2vvPs9kH8OdZX1QvSNxq
APOVtjaHsiSIDGON0FkcRlryzRNJt+2TFJFIDciJavhI/cIHQKwRj+U5JRwmtMFniantOrdC89FQ
CiTNkdm/yaS91cJh+Id12rw7/Wv4n78Cw5bIX3SHRxvpyvfPNFh1s4HiPizjzPlq1b6/n1+oS/9x
RIVw6fBcBqlpGetWPHgunhc7UttLG9PD7ZQk/MCYuSDVS3sdLLtdEOFc77ES0NajbgJnhnyAkZAj
8KJhi4MGJ9yO7rO37cYCzE1c7YjMIiJRJ4NhXtAT5Qz6prUO1cSSsKT1SHfEOkSZE+/sTppkv7NW
JL0dnkdBriILchMDZVZE2qWYXnS9pQYQGurSi22SAfrgsaZpc6Z6qF4AyoTrQRnK6yrt6utf39Pc
uN9t4mzWKKpAa8b2TRc0334cJZvcRkHgFXJZZkfIkuOT47vX1vyYp0zGq6HKlFU4gCEWCkGpVZPn
T9gEMNCiR800nzHeXgx2QsafSducQPfqZq6kQW5ZuZg1H1tpGpu/rvu1ssT9ufFLRDetjb/Gg4d9
G7Rpt+j0KRNG3g246e6ayZMjWPFcBSn0b1+32vuoY9wrkqRYmTEbc9Mr0n0Qk0ulwdE/Zepo4/Ni
vPXaDiQVbeeFb4TxqpQILLLMpLrRl/WJHsmSr5+wibqkJieC9r4tzGn5rB/n/6pCPfM6zAx983lq
Ih/XNMwratNfrBHpRGbF1kdpbPxCEu9Fk3jhTneGVtjl5wv7t2qXFCQphJNu0MeyR/Skw2Cd9zun
KG4re2AtVxsWARgdMQsduzC4STJe65NJVdhuuyjyIYTnRQY9miZJsp0bXZtzG7rXo2An5HbuX0PK
RTzVUzEb5+8sanFW6e4e6u17y2LpoY2dk9v01SaprPf5np3f//MsjA37xiTQckUOpH6Eut+hqIEl
gW9LRw40BMeq09Gll07LV4x9ybPhYHZVGq26gUW34gdL0k+1FxPJytIo1Wr1aUfxqUI0dA4pCRw7
VFdb04PNpzARvzguc5tf6cVhAEK9jmxECbSBT7MXX7ZxRJWWDdn8ZwPNAOOGg6YMzY0CHOWWpBwa
15OOq0/ibV/kCYCC5FKN5KIWqE5fqu5xLk9njqcT24E8Fw37fDkxQINiTOhuTDsX68KwiCifoAsa
mAVUoyjXEG4V9y7e8gSm7z+sYa0f5xGJ+A7Ng64hwUNbbv2whm3yWmEvGLrLJDXtBcZlOs38HpWB
JN/oPHdtarHxhCX4en6Q0lD+cT2NvPAGCEi7Mk16CLbuic1clEsY7Heh8J+qeQKc322MgPTKuLqV
whyfIcuv5iY6jxiBnjGCs6ysXAhjIUkGYgjeq0xdJAkTTu+qu8xoiteiQYbdF9wVsdOniwBHOp9Q
+wkBkV28J9/1b2e9C3q9d3nyqGdAAE4psABwSbPLfISaJLsEfaBBdlYyDLgcIf9FKO9Y/WTHNO7G
0beJUhkAcky2kqBJAcBGcPT7Sqx9CqV476Rz7FPt9q9CR1L2C1d11HM7iajRrcA8JeV9m+rYDv5h
tNR/Gi01vjtb2qZqUtTUVFSif19TtordNgMC4VUCcMNdArlpd56JfzfKh5Xrx91zimP7uhs0ODMx
vJ7UUZZFXpD+5DtAjtn/3hnUVaCpRc6HzHH55u5XHmsfYz8oF1ol773SJdeDdJ0vObL8eW/XBT3a
zSx7RgRSLwYlPQ+B2h+9cHibv1SUYU9+abj3jWzNlSTZZd0YNh3ptn3LYJuDMHGStUuI01EDsLbC
/cFWGoLFkVBzbcrGlNgL2XqthqQHRObn6T6L3QPyuuKeZXS8HWmBLObGVOh7xywgmgPJ5n6YPnNq
kPqVyWb6dj71wVzdkAAG4nF6t0dYeQtvGFFRStOHIRp5pOIPbKQ6TLRG8DWdBuZW+PKuGLN17LPj
ZUBQbwqHzIAlUJDwkCd2tdJFSECOkipLk07cupj7jk0saVPX1s18yhCwoUJR3ilEkWBS6r/8eZAW
wZvCNmqpUgkCiiEZfcsg7m8q1JFEj8cwIgFAjAn0nI7EWxoC+jo28XmhUh+fC8ZfLfGiRcSuemca
KWSeJghujcB1sLPU63ks6nSKRo50LpUvHXhinrmFY6HcGGFWPbQdYcFCV+uvKMOQYQrvva2xMGRs
ic65mcbrpsyCTZW43T/Uaq3v9ZPM8szzlqmiSYfyhOjqh3VTjVVQYPzMVn3Yq+t82joOsQWthzA2
8pM4rXDgrk1LYVwu9IZ5Hp9srafNsczwlDaN7iyjLvoQZeEDM6XFTINcPwXaOoEveIuVeDJL9NW5
GpLi2hmQGuGiSfdQ+p2pkMEH67Q3hGwVz9ZoeitoYnvfFnKPN8Bh2qt02IYWSW3TURZUZ9QWEL1V
OvNh/5X+sfn6yVrSx9S8n/hlJQbd58agmVk39c6jXnSv9Ua16EXXb8ypn+XH/WT6RX2bAcoUg/tF
98rhueuMchmaVr3yqUHCgPbxnvQNJbI2p+6Vqiv0ANcSr+nNvGJWFLVfzqcAm4rtkIp4gZP0GKDW
Pld1gvITBMv8YjdgpLP8/xF2XjuOI9kW/SICNEH3Ku9S6e0LUaaL3nt+/V0RqtvV0xeYCww0ojKr
M1MiGXHO2XvtEvWefA3Tqvb/fJL/0vuoT9JEu424nKmmTUXyn3egJposPXCCkqwsaR8tPTp6luxV
pPqinWAON+uSi+UurCZQa+nY3WGR+99n5djsy9c/X//zTH1nONlPlpeZb8MEU1GLvE+jp+qt+ozR
Sz8NUO8j+yYnyQLjw0BmtMEugyEkjM+G1ElWgru1FgzT1UhggpWly8AZ+Is+2PoT6LpwZ5lhBHIi
KUnt6T1OJW08pLmVbxgCTneqB26Enrd36Lp0mBLRqHWzO33kGQFcRpa+dUMvtmlnfJsgZW8LnNF3
iFm9I07P6OAVQfNQ+Cn0Q66iu9mriTNCnp2mGOoZRGQHURfcWdSwJlpgPqsv4zc7ZqYZIkMyXHah
mPQ0tCOrxcacBPemOI9TGm5bOboW9b5tcGNrophfuX3h4+2Kj/++0Nj/Z51xKXFUkcOw0rD+3UDM
8yxwNF9fGO62TH8aEjwi2bkL4/6pFW5zKgbB4G2ZkOfonberu6Q+GiTQPOF9hurMVhAymHa0zYUp
l1NX4uqOIThvbIcbERLAaHrhU43b4Jk5ySjv0+pm3UyZNHEmV3WUhyfETeNj3ejufWS5v0yGdU8M
K14Kp7VPRQgco/Bm9q8BR54LAuw/n1HF68cil5tGr0FtJgVgbW0QZOIUxI6k+VUt9HYSkFNe4bGh
lYPqtqYVpuPZWZXnGkj1fWAP7em/v8PW/y18XKklt22kp56r49b414VU61UVtQlwzsgNr5Pu44aL
Q+9N1fVDVtmbekg9JOJMo2JrX+odZk/aFKQSmkRX695UHZXyucvy5B4aeTy9piMgR4zS3stSaltL
3m0a5krHYox2kU+GkxoXiCjAhjVm7qb0entegXOSE0Mz1u0DQ9UQ+EaR7pjMFLQ2e5sErao+mHrV
I41OxTVsG2sdxOyw6NXTYPZjg/eNd3bitrEzw8pAcjiX20FimLNgCc6JfFDP/jy0Ht78QVT6dnTG
YOOHNI1NeqQMi8IxvfzjaY6Wh0sVwDP4v0fmJOkWA/b2ZpNwZ7F2wX79bNFXeMS4fEyVG27dUfgX
RrFkM5aMJMcwdR9bKveVukuIIvhLiwwb6dzU0ugC5J1Kl/dtEgKMsDwMU0AMU0rqZS17GOpQSzhM
jDZYcdcj9lYOjPsMOzkaWH+rjCmBXUGm8XNpFs2NbA9vf7kPnOxJTWay1pnvK794giiHxWvqiT3N
/UZCVBp+g8z/xMBGqqlJfTOhMDVq6Nguk+K72ET6HRd4I9QAEzU845ik2//ri2of/+dfjeh+nHhx
HkkzemOPFlxFGSVnmqgNqWiJSYAk8Kl/PrOLzaIUzLe/IVsqg2s2Ni78OvqFGzkKZAQt1tbQQlsc
jD5D3ZoMjn3RIDHsTWl9FV0bPjPKevNvCmW9flZ7k2pMvtlzySactuBlmUx93RR+fX/7IMuezQnU
aITBRtYSXOpNd6XTtpJc+ftZiek7Irh4mKx2b0veFyqidm/JZ5N8jUyYy2yS+q5OR0S3AJ2nejq3
08wpY9TXMPX1TRhZFdoj1LgwUX/PbFs99M8a8EbYbzQ9Lolnj4cYPZUI7ZcZNdMTaXQJjvsRO39i
pVemTA0JTJW7z6vF31+i1B+/6LGbW6uBQSwb1uohcZ0v6XTCFxBv26Dwr225vClTa2KZpBB49n1e
mf2jbtkHVRmDnf3HUeLU/WOTugc7AY/DbO6VBmEr08Z1QhlZl9pBH9fal6f5xSEvSC9cJxQISHA5
nmvzG5v5nMkKVIS+FL/0QIPUQcIQjO7yrGZTLFvk2tfjckwDowNgIGXlDUUCzAs++FY+NFNc7wp8
6iv1WskdZ88gHeVJt7wOtiATuEwSyMS/ehNtg7qdNHY9U/fK/5oeDRu/mdptoqfLV5BE+9qo2zcm
ruKoXu9Mb+CmoY07pRZg5g8cNTSv6ijsGWSPPuxYnI3mPiZ05a6gRIHc39MSKAf7rgSgL00QyRz4
Oyw3/cqsSs+gSyemU9JP656h6LqtXaBNhP8tISinWyHAGTSdZtgEVDUY6VUZnoP6IsxgIHtPireh
TKKE08JntHHBZsm9RKZdRs+T777cyk1tKAHHhc0EfKclBwAGXjCXRFF3U7326lbfKfmNepgMLSVq
Nt+1jjNf2PvjTZfubgUfgMCxUPT0EDxRyKuKotZD2F8NcMMx6Ku9G+LyUW+LElew37uvp6K9DKMf
Um2DIlRO30TvBf26Jtz98fzybl1ip+ppm5gOo1X7S001KQlZDMbgsw8+b4PNiDf8qNZKO0ObbBml
f/Q87jh6bFGrKVX6aC6vINK0FWqs+ZJ7zxj7uQrlHgqAD5gYMYCVSyrjXidZV5qPlTFBPaSIcf/7
avpvQyHbUk8I/idcIXQqDU9ORP8xbAlC0YgubrR9lpPrMhvVt74de9QHgX8kQtBjXlCZXwspbWEp
dkaXZEyVZmdn1tO4r4bQ+JwAgruw2N6CBvMseX8QY8fe+Exm8cud44z3P2jOwWz3d8AAidqARgbY
evI3ZjByyefUjjMWdm3WuwO4SWL2yLk6jzbpKgSkZPvC6slMla6Q0iUFaiZZRLlC1EM8VOlmKnX6
WVrzEI+6e81mzyGGcaLZwBq7F5rLymdVS711UnhVZgXU0x6r+jMN/yq8zHj3KjZFJGPAoMrIkpZL
smGX+r4ebG9jSuSIE+qPoT0x2ohBO4IENB5uFJgkaTbREDaky9HUJgNIu7sBHC3iA8ZUs6+659GR
1ov42TU1OVSLaWtOdvpmBMUjgUvlhTEjri+7BBmKygOsFELCFpLEocSW/jjn+dfNGa9kfsbSfyjV
WWks7cGLKWfVoe3oJDbFgOiNLHrvWX70NO5es8wRd80dBsUlGakFim2XePnDIB/GuuxPN6HL7Y9Z
4LysGqJl203PBD4vyJ0YknyvJpatzu11ItBNDSwTrT0thLgdIjAec6i5D0oxSoXmHPWaa2WIRuf/
UfIyJuBk/OcUwfapnHRD1lDCRw4nG3T/OFmrwhlyn1SQQ+jU5q5izHrPCOzVGBzz9e8jxuLWq45M
8MTObguRttuObgb2zBe4i8uHIc5BembOcKe+s86RjXUti8Ft6dYG86dbzs5dYZfYk/KiBJ5w9NKZ
EW7rAohiNPySEeKndolJQGxiDykJFGnhopXH8LghJkd7Us/SsP/9DEsSQ+xMP2B22LvG9Oik8Y9Y
dqBUG0ovqk2Bd+LKxLc6ALZBGVIVX/R7uqs6A2un+mqNorsqUJI8stvJ3RXYxjaaC8urYSV+myY6
aUpyMfrnTNgogKA0726tZxZRAEp69oiVtzqM45DTGIH72oPNpA8ka41uHpNVUxtEy7iBdS0WD2pi
MqL0F+FgbtXvOzAaWcfJq9c2rIRpYd3WU1sG0HN2m2eT2cgKLHwf7MoIEpN6ABtjvukgbvO+Ozc6
GzIQCwIdHigMRcFQD6m2CEw/rdgWTkVVOXn+qe6crZDyxKRii92l6Y+0zvJ9y+1ibfVtd7R6k/4/
feFmNSEoSAHAvmaDEHs4qzU1UhVtTbXfKkjkI0uEJUhAPSU/phtRLg0Ec8Si3Ey4BFb9IGgiw0V8
wdS9T/02eW6RtBFQNmhXtTFRHQd8m2dBKBuGBih1+B1ppFT+8fYMENcOosQ5dNtlZ6G73Ed0zD7N
kBQ9kodf0T0Xl0q30WaQ9PrZpNrWjqN812UE4v2R64KR6H6fWp36Fejbjc9Rph9RU6KSKFJjTSNk
eMh7SnEoRsGBKeYDtsTyOHd082nmEr4+glcL3XF/W5P/+/Jh2p70d/3zkkTrwCBKmAhzkdjr+Nv/
45JcKJqEFaXB3mSHc/RdDIyIUwhoGdgYqgdv8sho/HMsBDEWbvdtSrPvqkbQUi+75lP8PY4c997w
BJNwT6QHmnDfC5PZQaEtGuQebNaiFQxLlXbVq/F/043dEBBkYzz0hueeHbPqvNeWx42BT41EHpQK
TGLvGePC9ZGtDgI+HlRdk8faWnXEQr0OtmW+hwPEQN+1hbPDMADbItRftYLxqFWVB7XZwFHdb0x5
qLYdoUMjxWuD+1TDEmzhXNuK1o9emWdlWEZtxD04kvkddYPuWGO4+G7hctkSkyISP3u0idM42FgK
nGKmqpTidbU9EabwuJhAz6jX2GQCOZJctAadX4Xg/2mRy9LfR+q3kUeOLseScgX7+2u/f3H2qmgp
I8aixAVpss09Q3pRol56Fd3TxDxoHXkiuEZDG94ttHtWjL0iZJuq6dL18AOPAE6qT1GZzoe5dKch
wObZR+LNke6fHhfGxiwyxvqSaln3OW67ZvjGv/wY0SuQGZEFO0eyGotiyC6hNv0qAW89OnN4oYJJ
1wrUoh5yna0pXPZiv7SU82s9FxcnjPAkG5GLWjmxj6XTkWAlwfUu+9PfBFbT78XGycb2ROJFu1K4
p9yknL0toX0A7zTvfDKGKE7d0AjP0QBi2rXBq0oNIPlsVw8xM32WlhhMM69f2CqSFqtZ7zYj1XNk
dQA+6uZDjB5tPC1/bOt8vGieuN4EYZMjYItNxsOswXjsASUcESLFb2DlDz1VL5Mi+Q/DGGGQp+5+
i6aB3AoPvoQBhWR0qOWEJaiDidnBphvc+dVwixfmT9puSoZog+Dfr1Y4J4ZzYyKH3YVVOHMlyI/I
25crnVY+eK3VNCHM5f8Lr/hFRLq/yWdwubPiXPkz6eXU8drKlV4503m//WB7LJaTHjGLDPOK9UoK
IR34eqdswoHdlICVkbTgF3dHbCzFL60o2ILNuUeUofrNzbInZ3TOpoe00t6UdYaIuelgwkDfsldo
9lGbZbDRgxlpFJ15W54Sc9Anj1pSE+nE5wMCJt2nqtcvlhPVRHhNvJSCq6uDN60O62ORifQCn3Wv
fkFoGcO6EdNyUErNxRIyt2gVmXqzsqRoWOmF1QPL20sBJo3yoWyOg6fPZ31Jm93iR/FL4XPT1Waj
f7xpgMaBSKoyfwQZUp/sVMS7sSIrcQlKhwQSLFfsCvN3QqjoeTm2f6YL/nnzd0Ud9AmLKaztEBW5
MxItWg8ziunRn8SVmAVxtWXahXqoTHyd+Xrsk/Zchml338q+tnrwiEsesFDSimUshdWEQUjnGdeC
DSvsabfMVpEf/qV8ZxkB6Ax7cvjatVa8a1bgQBvGRDToWUcblweQqD/xzdZnlk60awGCFEewDef1
9qKG5piVzQ1VO2Q2Och3K5sw6dKdcWdWkrwgir3astRft7fIm9gL1Hp+IcA9vjilrW1TcsWxcAKn
dJfSO1RaH3THsg+b1+Zdba+ZAT9jLgu3Fdq4dxGyrKFgIeIAmJy8/zdsx9TlYBCAy7RncrbqsGIo
tb/JwTPDtUifrxrCqeQ0MvJ661UmkqAa1FZBOkYvTYOhy6Fw2Kt1ZloMa6W7TX+GdOGBDp2srRKg
VPDKLg6fpY50su+q8+0Pm2dLRQU9yuowso3idhSlUJbDZHkre1KPwkqcSAVEcGGJhBA6ucdSD558
1uWGfhrUVWG5RHnKrVnyHMB2/SnQwOFu7/wtCSNZ+ynYpILgg9JUJjZYZz3YY//B3lUFOFXS1EnX
rWZKbTVdQ1n4RtKay3juryzltLc5JY+ktBvX0o8E1zmBCkMX/KpRD97NYe60uwFivXqfS4lRBcL3
AksuZc41M6dNeuXiOyDM0D8yH/2XNAE7TQdITZ6/ackp3hCPsMokEIqV9BkJ530WRuLeSfzh7Pbg
R7OUveHA+P+MSeOotBZapb/rZd282eI+crt2rRpxAPPfiEV5FTES4ELSOtKifR/8On3kxj1tcM0C
l4k43g59HpPrqDsH3Snr/YC46DUmfs0sAv0F55Z9bZzhXUcVNVqFjQsAo2Qazz9SOPLHyBT7LgfX
7VauvsakNB1HfkVamgWkgMg5x1X4JWVZT+qhNhbQi6C92k9u0KtMak1GOeA067h6JoFZ3ar0hmSs
quz7rRIxWW6TjitC2O7aeYqO6kTV5L28R3hzmfLHzmzzO3IhEtxFLDu1E6O55zJfod0KV1lm4box
DI1SG2men8K5BX0D7pHzANM1jU2DBCfsq+Htwe/S76Iv2hPe2og1s5sOqp+tHrxqVU1ptM9Q6RD4
h4/ELtwKbmSxVt44u63aRzP2ls3ttBukv7336puTVGjmcCwxYmFSlTudWKsOC5j8vQ9Ld+MTzvUy
Ir69drHBaAbrdDlwkeeemE8+y4FyyTVOCbLOhX9IoG/1rgees0tnElMSy72wAYPFJS1GZYhWQj1j
npxv/IobbNCiPMgq6ppK6gjAaZQXSxv+on+1BSKcvxmiJQo1h5ya5v24boDu7tT77SRDvXIjs9mp
NZUJAXqwvl6X+IMIyKtBQfz9TG8s43Bbqgg7yldu6rwk8i3O5VusHhDJfegJEeY05A99FBU/yCfV
Vz1J6VWWmGecFOM+TvL45HIJX5N8WDZBDL6hZVq9Bu6F0ycYH9SMSvQzvTW4vJtiiagmocxuYn8e
HwwRxs/T3Pg7d+aKGg3jgUAE/6gXuJfV5Rfk1l4DtbtxNRi1iO7FlcEIl6C0nU0toYoUWTKR1BxI
/SKXJQrz8oTRi71W21sk+vz0wwYlQP+pikh1EDdf9qL/LCmaL6r3TtSxc0FhhjSrNu9uu73F+MX1
T4JgWrNBlWPKmjrmdudlchesAVYSPSDhHH6n1XeRZfwgFmv6US/349y5P8EFTIQSEgd7m3caRlud
/ZEGay3ix5v4hWb+DkICGWfymu2HyT3c7lSjDBdm2jTmLvJs6b11xmNn5t6bRc/iCiV9LGELCqjM
F81pnCdb1O/qHcPzwxoVedVlsBL3Ke/K2+s+Uy5+5+nDNAA1qfev1kDvmk7xWpaRfV83xXfEc6wc
btk+wOH70glwefN0I9wGrW7cNXqP2G08ThM8XTdw3Sdm/jbC3Wz6ISX8GjeEFyd2SJKx4/Eeb0C5
tvPZI8AKNXZCDoqXly96ikDZKtO3xh2sd2yUbLAc8Rqwi9s1DrufRu5CYz/vD6hVanoCzD8NoqcO
ipvSUJ5onflUzebGRnN3l0rvMp5/uaPFjqoOYz/pCYqdG/ZoNJyIv3yP9NjYC99yQcOG1ltfNadp
IDpdn6jGlRSNuskjz5W4dxvecLSWKfMYBoJjP6Wo0VtE8Wy7mNK3LuOssOM+05md/ArHYtbuwrx/
91ErnbnDoGGX57Y6/UMzLlegwe3TJEPCTCubzpb8FvXVKsz6B+6ibKSbV0x98FuSyn+tpvdWGlqc
zsiuc5mCzoui/D627b/63M0YMhNEXEfW/OF64WcQFQj1Qt95TPMCz0g1f7AG/fu7xKwHd8nC1HsS
Dnad1Hbvl7+flaNMfJKv/XkGZ5vVueh/f18ZpNWdFfGhWFaxdytGYEPaRteFHLNNldf1u20M732M
qlFn0bjz6q4/YdPJNmEHqVYb0HGSa1g9QpO8EPxevuseJ+M0UDtO8w9e7e+UJLix5/dwdJ2DmEvE
Lhl/zJoSNdwpYzPpY8wjGeRC2eH2ru7qdCCNlV69JrXvnb0UHc005y/qiqgD3KlBQNqsX1XiXLjY
udW4K4S7vU4rQk0QO4bbKTel4QIAVQI0iYgMOovqmXqNPNDscZGvqWeJF+7IjzJWyidvM2Nn8ObB
GJa2+c6sTwTlWBtnIj0hkfMFNFRgJyiDdkFG4G6YTi1+iuiEpRmGgI4S1ZuHhstxKXd27XMzyLg7
3e7RM4izQMYR5DKYwKqnr0ZnAhBF/fCsi97Z15PjrNUX4cSNzCNma10zx1yRwpT8REPHvGRA4TC7
yINN89q1Q38eekIdmpIUqKwyjH0vlnZjNXr7kGc148diFpzIs6A/SjQAvOzsnsSBcGt7Zvui+6QE
Z5mPht2MHy13NM/M6KwNEHukStmHIObkk/H3KG25gHvmXbiY/ImpLZ7NHE69Q4KfLobtiJzq9McC
a0aDsZl6YioWGzVIDbOTcr0hg4hkCs02fzVSOTWTWLPjds78Q9TWZSHxMYqF8w3n31pxl4AIZKu+
Jm9QbwPKlKRNthlOaGloKB7UQ2+j6swCWklEld/q1qoavd8FXKkPEMHd+MtjsTtlf/+rETzbZhEx
OAROvGjA6la6C+lloIYYn8njJGLcUXqsUeSARN+hlPDzbQ8q2sglkxb1gbF6fQqxlmMdJShoScrm
A+XYSCXlua8gCiDp9yFOgyk/j0ht38dBrISMebIpjEhQIweUuJRwfetcW7YD/kQjWkaa6BP50CzB
k66J6dIY35TRk1ZGTQJJGB4iE9+nei0TDS5GyyzuLVzba8IKO3l7cXa/W+Fo29b8GFKvs8w+49sd
ngn9fR4rd3jLwonha/ykhl62UVZ7I2nHnS0pQRPj6BMi2I0Nv/3Dh6WyGwvhHvQZwmmRi0dyiLLf
ct/OEtcy0dhEya0Nd+1dYJbtKVg87Z6dOcuTFL0zFzOZ3+c1LlAvrbeYd+Pvi9B8ELxJdmfOXntf
eYRTWo0N5Tm02YsR8YMGC4QrV2aMvah/deXAg64H8XADFBzsCqgdJTwEWzlBTH7zUjkdYcSK8z3m
L2q/MC4u4nKOOtsMgXf5hNfMEx8aoN9vAWKvxBvNX32crLgOUcmTWbbRzDn4iRHms8vM/pO3MFjF
o1M+jDonoLwNZJHj0Wu3mu0UmFKfLYbvQ4GhEC0FNZg0wmgx5ebsAmtNzcR91XBM0iOKjz2zgZ0x
UO3lzaA9NhCt90tmJWfN6+nBzFm0y6yo3HpD5+4pfC6D1EIj2YH7hEb8FFsMhTjPslVisGSXUgAU
ppg5Imvo39FctgF9g3R09Qt0heyCjI4ui0RY1cDZDVRXb0huxU6LNZR2kUP9Vcswo2m0Lm0+HSiU
NmXoHzFUmX/955Moci/BKPNLNFlNGnl35xf0XmB7xSeYKF8OP+IM7aJ7Crqgu8LMgvRUD4gn2Q0G
sdOeKpO/z6q09mNxsgNbi+xH7rOTjjRualEY4XUDkDRFEsE16v1+kc8i+Zp6pl4LyWTc6FrFRTsQ
YBA08k41uyclBbGJadUC/sSqe+hJonoiiv0hao3hDkl9zhyPq95AZK37CXoBC1xybpPaS8BwaIb2
s1ePAWrYcvzCBnnv+aS0reqaifnUc4vK0mdaDsHGy3zt6GeYUIYkyLeN3OiPaeld6ZzSQrB3U8+N
fe7RrjbEha3nBDa5yYiCWwJj2WSwnnyL2GHVcuAT97d9hLV0dCDvE4MHtQ8X0Drz2oVG5viPygg/
BLEuohrWVpPtmFG1P0RHZo/0YNo9ce+9479FpMr2tkHCZUHQo5owGtCa7tE+7b0su303lofv4Oin
N3+BWMp1098JXHy3QePs+5s0R1IVlxNxSLJNS3rgcmwcgN1WNbzYXHXPTN2TlWa3+RPFr3PKPXQ/
La7xL9N+t6zXMTTTT+Lu0oM7R+ZOlcy8TNJO9lmLKj2UVCDrOAjio/MznqPymmUmAC93OWmRUxwb
GIn3Vu7HdAq17NPXsHhVaX/XotRBO6r/GmJjfExjHaFHSH+am01/mJyUpqx8tqhnITr0W+9CDk4I
TOrQUDGb+VVMXYxVOSyf3MHRjqpxGixttWapK05uii4TaA2Ny7D0d8Ivllvp6XVmhXasj5HHs2s1
5to73pb4yPDQiU+z5Nq1pNyXdc9+Y9WaCSU2t7VnSeZQb2Xpt1yIafWXYsa1ZAPj54/CjbJeAKJs
vcYAMdDYh7L2npQ0kVQETj8XgnsZjxHgzrw/q2foprtDZy/gxPAb6dGh4up/QUaGMk6kREBNRZNG
UuSl2jtZ0p3CNpywqc0EUultuCOVNN7lOhj4BC/Ow9jB+yeIyt2kQZV9j8t1kGnGd1RhA0smGhuf
IOB7H0r+7y8QfecIUZ+jtjc2qQUQPtWbimS9LlipsjYpmOll0UIUXR3fsWMDatoe0HmVv0qHmLv/
eDJlzSHxteAi+hwsYK5ND6JBWJMDxNj4yCwDLIJhejc0zp4QEXIYioUMYRRsjXwwAqs6N4l9DoVX
rL0lXPaq5ljcCGYILPSNOgRIHj6H3rxq7aw5K8LHTdM4wzKjbV4gR5MnvZWI9qwOqZWNkzHq8Vq9
lvSNuMW94GTtzrWIImIM2BI+6rPursPkS50epNqxOABfKs4t23UKYDzkTK2rhYn6yo350HN7eEoE
zkcFBlEPgRTatVXvnSn6d6GeTBurXZC6zd3vbcrASXP6rQlIQY97mNpVb+VPl8UOJkKmhdEfIVot
W2cUGu1Heh9NLMZz7HSE3qvmB9s9JAbuRSNQOfCfdRncmXIer8ayo+83R9FLXDrlfpHdE/VVBtjx
fZZqF3yKw30YtQBCDeNYtzCaSmeJH6YUNJZeosebi+QtCkvtSiLSvM6L7ANqqv+81Nj55ggxTE4d
+WUbKcorwsZKvL/7kKr+VNOHXf3pCNXMuzdOmnYrD/LyuvDS8d1yK0jCUfl202bXRopNpCIDSN4M
vWI+mVmafdETISDQiOYjZQG0YE6SimyJrWVm8+0aJkWwvXfD5FIPtnkZCVHYs1WGfErc06FRc7pK
s66mhuU7UOJzk+TKIe936vodylbHN2K7a08D8jJ1Hb0USAYbbj3VV2fitDElB0spOFxlHPcHeh1o
SHIW3Hx8X8a7uKzd680/VUV4ItSAtqmqZKsTNbaqmv6YuNFN5u9hLtlOfaAd2aZEb/L1YWnXJj7c
9yr2iq09dNzQTO32tZ6RMBYMJ97b3Cx4Y3FO2rD1C6IJNnk7UgrG4sGxRvEr6J1VAJzg55x1LVNl
zX3BpmNC+JN2d3rVpEMyhlSWCWOGqm1nrrHzKzAaSaa9xB7bitKkG69sU2JydjEhd69GrfWXipnD
Oijtdy0J/SctnF61xBbfi7H995O6PJc6PNjFcf8qoC6IOmFI3bAtI1rE/KlNxfdyLK0P006IITHm
7lkQw7q1fNGfi4ActDzPEZ+3DuY8DeUNfzXga6nBkc8I8iblVn7139+Xj/6BxfI1Yee1C9wkeKhi
wt0yUt9fnYIxiRW1+mepV5+RXls/c9fYInsCLRO0Z5ssIJDAIrwkgPd3NjK0w+SbFH01NacLQPrA
7sI+RMylHsaASahDcNu3IhHUnEn/F7vwr7qZUbJVybRnrxzcj03xYanmo4mngKjWYqMOkxojS1zV
a7qT0xNeZ1gsNYEWsZ2tO2noITP3Qx4gpq/uutHPX+qAsWhrV87BTCZKaoT6ByelVIoiKfQwzG+m
RhNEovWqKH2Mk8L+rEvAAUgXmqcudapdRlVThS+10b/2Xrd8W6DGreDaR/czC/rV9YEINIO3fGuD
+X7oS6IolIaeuv/G6S60DNuPFf3QAgcFZV5cbqkodYngk51edLatJtkMs8vWeRLdakBOfw1ar368
2a6HMH9W+hymAv5dRUiyOqLJ2j2xDbzLau3cl8WYrmmwvg6Dl14MsPJPZU/BCKpoBRmfuUQY/QoY
jt9baZyuwdGBIbaTjUpzBKtRb5nfdCROli8ZWBZCGLAJutKaA5PqVe+z5sXtUbsPxRxsaOlc63Go
KN5Z3pu4MM+eHNOqQwsPudvaBDRLCgrplb8pzUlrUtYU5NfPKbLKjtSllfoW9YWUviSz0uxjWoYR
oCn6o9YpvY2CciECn9chfY6zQXpLMPov9kgZ4PaedlHDc0sexssTnYrqnMi7+9BjNGyFFe/UYeb1
7dm1I8T7DhFe7A8eQG0vZ2f2JfGDvoeKvnIK6ik7OysfSVJmdb4ZvCg52nN/pHBzzkanW9siH+jH
cIWe1UPmNs7tGR9/udKKXN9qQYAHdRks41wP7f8+hY0OExk5xzQEBdxlc7iDyUrWWhxoL3PU8ttl
QUnu4gIWZvg5uq54c/vwaXaj5ZNElZZMqS5/MmqsMdlgJJfFI2oMWN2wVRAxDB3G2a1MBuayeYEZ
zVzNNYRRdcLQyQaBAR5EnTlRMWv7KmD+pjnmTYwZ5yyQyJw5lBoEFUYzFfjSQ1qK7GO6ZydOgiMK
Q28Li9z6ssqnMZY9I0v7TP0c3wgdZfXguMGyHkzybm5dZjsP75shOzZZuzVCzIkVCI+n1g+3SuDQ
yCOyCTfq09T0IN81Of52XxseVZ1uTVGzr8eROZfDjoMoHP2uiA0m1RkRueNEWVs4SQUrl+m1NsbW
wch8e+vTCba0aPiVzPtbcGhv5E8xiMVPYquxG1WBcTSHRdt65VEFVAvZv0p9574Lp6OSb6gHXSvH
dV6F8b5rrMPvGeaCzAUdsnVsWuiXjjX5d+mgm9s5T4Mn2/Hrtd139kcU11+zOYZ/dQZyqr7CO0uP
YGs0/T03MuvWNLYth4AD0+rW2kTLaTBsjWoMknswM+mNqvKx4EO5zAldASUA+PuQAio4ZL05rzHk
OZdIOrprc9JeS6w43hRhUY6Sl1bukuXR6HfJC/7v421tKzL3c6BTeSzjxt90HtSuhsxcGv0O0ej0
wghupqr1MqBxUbP8RaRP92SnCZxakEj6iBSgZAXYxjeeThmgPqbQyPC27tT3qgc+jOPYJNXVbmgq
Fkgd6EQStNvaxlHQbETYxlEqY4jb1mmwQjr1GiTwtZF3cT2HZhrV40NlLG67HotkV3p4l1lPfwgk
jOAo5MCu6WlwdWHvbqb09lurnz27SycLsYQCpxnvbvfUMLOMB2Il87WAOkzFxY8JTURjhA2B6yLb
/jlE4Zizvvlfg4joK8+/1T1+V/eXerpkLqIhCeGNZVsqni6aSV1k0qa/pih1erndJVM1Pw8u4Wdp
w84Q53DxyYCPJqb0nw6cPi7Kaatif8vHlmxDtwHKKnXDSsBMnjCV05g2m1bZd+TOnNYCDUsTHqK6
VphGmscKRb+RUskn7MnoXPuyR8cfk7Emg/4i6aMnk+zZx83p+m6yNT3S5ZX3N9b1GMOB8UE72P2N
+RgXU7vtwxjhRScK6HlVlGJ40JJx2v559j+Endlu49iWbb+IAHtyv5KUZEmWLFkOdy+EwxHBvu/5
9TVIxa3MewqFSiQMdeFGIrnXXmvOMXGMDJcAbN5mKok2A/r+l7eYhGfUSXCw02KiWwrTkYrHRrW5
zKQjEqhNvSsu7Mz7My25Hk1YFQJ6j+RiS/LkvMstn4RGAqe8Su6yzwA/rgjopUk6nVu8wNbznCHk
rW05e2jm5tYTvHe0qTpdvZ/az8CoHtPFUu0HmHhaW3pPB+3bKCiGjeyyytHXiOJ0EMARl1DkCGzB
AHAY9zIU0Wm5JemsKEGCsHO9uz6xvmTq2xZzVRYeh+XWP88ubc37N7i/rptfFby+9AmC5uprY+mM
cRjuC5p6rhHxUcRDz6aO/Wr3YPgFM0B6Dg/0IwWZxEtENTptAleC50AuhtvfxubIyFlYF2Ocu/O/
llAekspntU4wuQYVdUwzvOs92YljI5CEZQTjSX5F1nta3K/PuT0bmC9mAg6r7XrWR0MR7BWSkTd9
XwwPWtLH3hq9kvbyTdCuIiC7pfcxBM2fcdlo6N3FSPv5lyL0waH2/9t7bSfIq8PUPJGN1Xg9w5M3
o8UCs0BVysrBbQ/nWkGLkmiGthkyu0N7AX9u0DnWI/q1J2O5SyeAbUU2b/CKzTuzk5uHemnZ9bDt
fqh299rORHCEs/09DOZEeHzzuH6yDHPrbcc8zK3VJa55fVDO843SKMMpWbrhgn40p30WneKpPwo/
yn4H2XjkDCdFyW+PCR/aPU8DjatXW6G+5xoDn62uXmGFkcpD++e1yq7r7z2WhLP0dYZQJHhePzg7
C2SoC/6VKa7qmUwHD3GJxUgVLBDtRGcyjIxsY4jEeldaRExLnzjlVKNQy45SHJY3CXsijjBm7HmS
AuYPGKLmpwSCo9dY5GesP1mOaVHbzLwkEY2v2kT1nMTPdFl/ywPhHObSM/ZTNsjUZvGJCK3upRqU
vYK7CQaX8jKSXHEgD4Id1KJIKaswOtgDRcZ6YYlS8zr0EpO+9cquqNjI6nSAPr3ozQbdqnZxz191
8zuhvoVqZJ4w17TOyh2E5md5dRhthJ7ID8HCHCmM8c9adS4lZtYCg0ND0+/I7WKh81XE18vKG0pd
fJwbBMaMWxTPiEZy44ANXUMdRMmyhq33TNavTp3Vk+X34Dcs4qUNg05jYic/FyPGHztl8oy2zBGS
dqlj3z7rVdagyBONZwjKRrsl70sbmDeHo5F9mzaZ82pDvhop7OsLRrjjbN4ZPP/PF9QEzbfgQvf/
8SJJ2SZp2v7v3+X/vWD9PaD0BqfWDo9st+PHgU6xU8m19DHq6oCkJFzk3vJ80zvUnsvjMYCKTabl
2j4u8Vl3ZA2tr7eIhdw1VVrsGAq37lioCgwARVzHOd2tR2QUzc3fhQ+G2n5A9sbWcdknEoxJ37+u
PmZZom2KWOIxsUCDiclUjnoUUXb7dvpIY3b92CUD6r5E6Pb9Lk7en5JBRr1ZjdlTkiIAq5f5xqjW
5zC3NOw2Ok1vrX+clMC/F3fkdk27vMz+3s2gzu5qOKNT5C9kGTlCo2IHrmqO/YdMbmrUheNvYIRu
RdJn6JCL4yUVxVQ0jZ9aJ2nHxiKVdDJYJCulsDEfRz67YXShuZGJt142Tmveo9JZb3Iaix+iJS8A
hCltEk7GpyRicppgwHDHFLBANc61W3V2/mwIAzb6aCWPIULFI2Z5XHm+bVy6JHkEzoyGaZ0t1Lz3
1vyphP2DL9rHtSS47/ksk/PZwqYkt4FjlHr7qnUjqdILbIxdcHMm0xrI7zJS0irNv7J7CSC1GMmm
W2aRNn7hCrvhrCvlps+t8dRpfKNEEIOSR/g7kdpnaPnT8HW9xVY/+HuLHTfVf+FiDcIWA5zjK0Ti
O68b3RlDbKvqzS+1R4IrqiJ/xfvozlP5Ka/hJCiu+xNwwlgqAEqASIEHuasaifyVyr6sXxph39kh
NrlcT5kyH4Ixb51mpDu3FvyWNEjsieyf98zU9VmTzQKWmsRs51MlEu1+rMy0UaVW0t+i2d9MEocJ
GyTsqXaWPukj+J4k7sovYjI9czG8+hR8jqXH8ktAftPWREeU2UGB0RFlLZoS/pIUY5or2M5usyqh
e72otloM2vv1rsE00JU6DSj/WN7aKMm+Md7h8qLggKhEeHtfT9HBN6z6fiFco0jBOf69a4DXv68O
kSzBuUiSq2zwC0tTzfyKNFCnAwyAhSA0EcQWp3XpwJfsH+IY/u565S6ArnuJEd1/QCjUb5vx3Wnd
dfnV/FHM8CFtrB7w4E/6NOVopaidyL3EcaVHmFHz2diXbLLAahImJo90a++/lI/YJBnpjK4XcTkL
+yNIu3/fTQsajBIJDUEZRp95gOBBiufw761CnFiF+isQqsrLwDs+GSJWHgajzPdtrmrntS+moyCI
Kym8JGop0SuY38WsNs9rvV0YselypiEWxisAoOv/YDFotvqfKB/go1iJEFyoGlQx2Tb+f9tCQzsA
3wAxyo0pGRtlrMRL7gt729UoDiEJiZfIasS+VmgGrc8iHZ7QuPhf65Mwlc1r1SX3f7m+oIF2OgPn
3Bposrz1oZnslqkytfP934gcRz9TrsP6JAMxMHroCXbrs//89PXZlliuvU6ij9vZkKXmoRNs4ZLh
OUUjNSr5bf1Sm0nnsfhbHCw8Fo90Y+OgfOAyWtxfoXY2snrSZ+7/qlSn+TGp/fd/vscAXo0ap86O
8AyLGz7J+FAnxeSsLxm7mF1RAaauM2+RWiWnVbajI9fZV3JCoseqaetK/aaYs0nSdqRv+kxS8N0K
60hSrfqgLbfG5TGaZ0tjHvkdrps94h7fPABRSC+x3Ji7kMGb2y0U2LBj/9D7dvmg1HLGTlJmh+Kv
vM9iRLAn1eoeLUJzrVij+j7u9ijzxhMZc3BAojjeDstd6Jxuz9QPqf6XYfnDlx03mhfQ7KdVWE8H
+savqGqao8z4/lov4MRGbQ6Z/BTo2vTJyMV3VvgrBLOHykSaiOpIeWuk4cfaJ5c1vFN9MeFbCehu
iLp2Cj/UCBfQlsM2ZdfN5KfY1BKcRLsUxW7F8Gdtk7IMgNCcBMOZZZsxp+LQSbLxKfdociywQpTs
hCRC/ZS2aZZLm94+2FYU27vaxxXZ+KHp6VbzmptD4ORyB/w89/99C2fR/3jsX69bDMlN0b5MbZ7/
iDJeOmATvrORTDNi4tIkXrHIclMWk+UiMyCsNTBhAwhISGIuDCa348OdNK/EA4dyAQcH9QPXQbqy
13kI+xPX/uqOHVFLXOqpab4Xlp15q0QLu9NekgeuuflU7e+G56KTXMKkMrdU2IIVGpoqjWnTIg4n
8/wrhptblzZ9gVgFQgWQ+Hll4BS2/8776x/Xh3SCkaEU7BubUK11ODkEk7SfezKJ+yURKR9LaZ8z
CsXyXf8qEqVV2Z1DD8Tv4W+CIDKe/rkVlMzz2kruD/JiMzQ6KaGEmLQD+va73FuaZsBblE/bPtVK
Z1V/r49ZBO0R1fjV0L8D+2iJj2reAFTB/h0L7LVQoO9hDXFgkRHBFT2w2e/W0TQd11v/fJFra9xL
dnt/xT+Pmy4nCAGydah6bWPQN/1vtiJsJdnrZ4IubOKVz60ovVX8uwrGkKhi46eTiRc1L99gOkn5
G8D/8qktiu8kM4s30cXhPgRX5VVTWrjY1m0OarncGZXdsBOdqg9AoSmHyehTGNjtW6Lm98fLwrc3
FMXe6syU/TeowM3LeicdEf0G6bkLSroBPRISaZygFsAh/Oc01HqGj+tjSWv1D8gtKvi+DF4GjCCO
NlS0vZczfKzqj7trM1ZaQudLQlAbenOvloius1KmH0CHGeAIA9Qpp+NcE6vVLYPRLmztM20q535v
eaicCsOVBGwnlMIo2/wy35Jsojv3Y57dRL+zgkl5xhL2Z6Y79TOZKH8mP5aua8M7C2llqapw78dy
LM0PVV91oFB67Y29tIe8fUJmEzUXxfffkAh2Z4PHvI6hS5Im6HPitt5p5HShjeDtLVX5QKsqfxkb
uTwlEiTouES6Y8IKkuoXFOXzsxTLi35i4C/RAfsqhkx3FQlpEUZ/T4P1DEhH8y1BglysU9VV0Juw
r7fAJ2JfYLBn6NK2LUqL0U5TbkFAhB51wt8/ZcrRpFOYiTCbP6Wux81vtMIzSB99GFITQHBSGtRK
FpF6eoklLqksyJHaLsmq/s9yI4zM+w3kCfcb61PhIHmqUjn18K335BVC5xpP5vIl6RJrn/al6vh1
Vm94+0g+XBOGmk5wdSXle4uyvfXCLhn2qz8Ld9tTh/b36oMZA79JKR6Pm7Yy7bNYZo9TkpUHqio4
Lb0lX4iG2tZagBjLIpJiFVGIyq8P9wNKj4oLRhL9lovceoAIx8V8GVWYKKFumfRQV5Lp5nAt2EXi
F0XObtr7sReHQSYXqDYu2HCSv9fHXikah0lesW85vxnNcvmJ6zi6sVg2j/7cfghF5RRbnzVkFQJN
ZurVT7pVxNguVzmzTu0HLK2Ws17v1i9+tzBJYWp4ozV+lZoqnlQ4j08079WjmVWP93v//bgYDFqx
kl+jf1G36zsmJ3a4pWapmVhgcBOqHju+nxrnNsjNDWCddNfRP+lAhyaAVc5FqgdOt94tCpbznDHo
+mxmzzHOc5M5qZHs1r9txAl4Gedw448BuI65RTOhdhBU0Y38tpoN/AD/9zCTAVgpZvMjz7X3NK61
fdRE7npEmiSs7PuWgI3VEWie8fn61/V23hb6AYwEa40RMrUS7VAzUJQAMpZ417rul56n4V4rDFSn
gjVlTGNoOrnDcLRNaMrxf21tI4AX/HqLBJXwPXDyIVqP0Wlqv90Z7J/uk4VuuVvFItyEPaOPuLef
1lesD601spVqf/+BGXXzYzOgh3xeo0whfS29iao+I2SeHyYEF2ud0U4joVKD2W7Wa2CVyeGhZteN
M1OdX7JCpuhCbFyvID1VU+WHtXSoVK0+Bf6lD2L61KspOFFNuq6iLR/9STc8+qXVV0r0no5AO68s
+uhjU3AdrnqTytT4AcBBP2MpyJ0y1QI2XoHAyVHus7Aat6pdGwBpADEqpfRpJGA7qnHqDncQYmYg
t/JyX39rMM7RbKuuq9JjuaeNxHikWmXsa4NWkWmjNDBao/ZKLQ02f/H3yGaRAzEUyGNz08epsrfD
0bxh6n1fRY29AQNyNIEJBEo+7BUpghdWpRuy4sRbRZTFaiiyiuyiMNo/W379B8lgtVXmut53RVa+
jHYAgZedbznBekXm3l0A3HQeIN8SH5Di8kaE5wyp9WUNz2sX0kc5G/xORnP3KxHt4ARWLP8EyQOO
lZL30lviLWQks4vwE95Vk0lMsyNvmHb5YKi8oSlY6iM8l2Yh97/kIHUbC7GQk8EJL+y5+fK7ySKI
tlJv5ZDCQZOgUhnlLDnrJU9Zt80yXRlvGOlk2Uj63FXVa7E9XcV56+MjXoVDHkYWC7PZbvWksfdC
ZOYVKEu3mGEp68aX9U9bv2AeyS9RKE69hF061EFz1Qlm6ihFRWHJsXaFtIbG36RdPtYTfUmynJrE
LkDgt6E4GGP1I8fA4Dt61syHxebsFEmYPPcNYyejVeJnMAAoaxYAgj5v1qI8TOLiSSZ4dV2yiVRv
dzpuSOdelOuRste0xkhOU8ihN+jk5WRRC9Fp5SfZkTitrA9zmQRObQm1ZbLagzSilpiRXa4OLKlu
gexqSbxb3VnhtOwhS/UBBMlTuZiPSSjbmAQRwkxQJOb3hc9SG13mqpugb9Gd52Rr90FJw329NRts
kSusS7tZlD/XwzoXaXqu/NGpJdS0USSSp9qS5qfRQAt5/4tLdhWnOGiDW83fb0SldC5kPj4UFDkD
prF8+o9bQLjczCTTZdmoH00/x5ybN+icskB0WP1UXBrLzBt2enwq9fhJ+NrrKtOV1dDcdkMmbRO1
Fz8KuhyFSrRAEA1/lhu0ycY/QYKjlv/2zFfrTWVMCvpH/Afr39NpwdlWU91V0IXudcgJz61BxxAb
cHO5h642frIkPCMkx3IwfreKW5ZKjMCQgARfxMVFrY2Uq4E9batctX8QiPfa1FT26P7t/tmKkwmr
qTJfzaVTvNoz6iLcBcqAYSjQgc7VWU7ejl3RrspeZiWazlHc/v0yD9p0RsN6npM4P6yPg+r6++SE
+OmQK181eY5rBauXWvuoN33tKEF1XkW6EALYg6va8NwlJIJC5Q8OybJN7GgH74jH7O5+/3a2T0HM
7/QPe+cO4GHQ5XZxB3o/ab7uHBGsoudJ7b7YJCXgRdG2T+2hwlN6y7vZPoaW+t2LPKf3TOdwrtF9
qpameGsctFGB7FVqoDfj3Chb3cz1H+wm3HUeza5Q3lel9qxq3fc/jJ+wlquzRRz9Or4bFKv9GwCs
1xJcYQsDmU//5UnFIHGUQjp9SM8atwv81C1ngpEt3TYeel8LH+s0W6RSUrOXo/QcoRy4c4Yy2j4e
YYHT1pSlDBlgNz/Fci0fE6nPNhDtX++5GAGXPqW+tQBPvo1OVQDkW/1ZZMW0lUuUmZ16a9EwI0gp
lUs3K8BtRXBaj1bMMDap4g3COJ3g4cCI4kdSD34RPGuf6glyaFShlzHz91HBPVEZCfiVwJevMTOD
XjKDDci6fqctIgIf9pZ3D0H2AygD1Gj/4v+UuULR3vi7wrTH/dqcsIFNZr4wHmVSWKFbSwhJFp1a
PwrfKWVf3Xal9qhmOkmmSQIpqJCdKpdIpM47Vi0KWicfzCc9+Sm6ljl2YEA+Ec+ih4NsD/GDSSnQ
5sUtUsQjROvriF7CpfVvYqOdn0e6fmZfCK/OqiNsZg6NAOmHgqxH6s1pow2sSd1IiPvwiIhf8sqI
DutQQititp62cBLqThPETukeFE0w5EI1HdMWW8XnN07Qv7hqy+mt+92treMRF4OC3699mlVheVZc
J1sZXWGcqA9TpBhYRZjeth1elohxcTfaRCLzUx7HhJ9rZ0C17PlGkxXLYiXgBAUe8V36Qzp0hpu0
0hsUq2uS5onXj4mFGLIkdTfIfxWGjE0Zk2gVChzeDEEz4mudINLowcBykHPE1U043QzR2juRtTC0
BnXLFuMw6Nq4N2oTEXZO6x4uqysL7RomQ+a0IF/dsJoCdwSk5HAyv2RzxDSjaH4WHQLz5LNTP4Gb
QiRItmo+uqVuPRJWFHkAr0lPZ7iLpUDlGPEL1CDWJ0CGByuT35b3i7hgAIOhgMopT+y76LYYFGab
zKBIauhj7C2ff4r692rU6UmXu36bGmCDLLnciKK+sfB8o5aE9oMsz8y/EbeRBMig12ehwMCIitOu
D8yyPu3aPBN37cQcAcqQwS+RskMM4MaV5uGLtplTxuiXmsyqt5MxU6hNhHw2RkCCyGRd6AZ8D23+
VkTWpVpM8DZLlaak6iZRazrWVj/AK5YvopYOZCJKp7Kf9gFNEopnBafz1L/1bJTdarYOcpn9NkpO
9UHTPMXUf3Z5eYvCHDByp2yz2X+R5qz0dHv5pTQcQ/7CCBnhNetpdMtLxZ240EuKFsCejireaBq7
JfonQ0W6emoq1rJ4nsAQxkriUmjmoxCuhbeI7OAU3rmu+Ni+6xtO9ejccUlrMFJ2LVMiBqxAdyRf
w8N08puJ3ZBG+Lei/8h7aJl2zXhttOUEvVyjOha7CwcU44cBC+URByikMMshoTTjQ/U5d5XouyyY
6ydMY/0yyjapEh7UsLnZaoMmtoNDyeX4rR4QQ2UDQ5Oa/oCvwXmOSOeD9VwDZ2cpj+TuU0sBIIe0
CPrICB60un9CUVNTF0XPuUaUoN3E79jYtzh7JteMqgnZ+tJF/GZyFLpzNPF3kAocz8r7GOmP3Vz/
ppLpd7UVXHWz5w+x6H2pyPqassKwZaMK9Its9lB7doc2N46yPZWk3rSHbqL5qC5x1XMablIL749q
PrYDRdU4Sb+VaoZ/MJUXo+1RUJjd2SYH2yHS6FrJFr60PsaGMcy/2lb+1RKMytueBQ4WiX2wkA7n
BZs5tJfJlCLIDxAmig46s5y8cmFGp99NCCZpdWT2Bp8NFUzhf4qsafYxxhUnDeqZYzkNvDbJYW3J
EVsR0OUDpRaJYW8x3QtEFBoFrbGLy/rJstKrpKgfkjn7bAej1y6hhIYSRcZQ2lrbOCMgpZ+AsRRp
fEyieGd2NiVXI6G4lBDe4tkNojnBsEA2hIoNTxHGbq7L17xkbyIFSEGl4FcWDjEbWXS09n7IdHpH
+qmr8Rn5av5OZPyT3kmxa3Ju9FrdbMKEmCG1BOngz7uybZJHLXhvfRA56EXcmeReF2Kik4EgXGSD
5DKZ6bHIdRbDUYodI+L3sMZ6A+ntSbTNewqp0aulBFwRR3/ygjph/rGw4MLqt0aS2A5Xb+olYTMA
HBh/24EWeXNzCUPji3e2TsridZ79RxJhXEsfso0sJSws7Y1orxufZXcwQx9tQTCPLDfZV6uovE/9
rmrprachg3e84aNyxYWkXIHOIuDzp03Thh95KQ/OKGsfujGhj/P99zawyl2JNsuVNNp9TZJ6mtHL
pwo9l6nLXHtAzBH5h8SZNCbMFmx3QMrQRZCw33pSpA3uBHZ/F0XGwyyT7lXY22kxzNs9oAY49sek
xgNkiuGW6Kd6iPut8JVXrVQ7J8MO42m+0rrdJG1lAOAYe7se7UIXPSV5CKwDI7hkpB5SZSYh1aXU
fRRyQWMxp2vgKmojh1/9Z46T65zSyO97EIWtk+DA9gzTPJlNdy0S4yFWJvqjhfnOZK6nBfulgK7Z
lENXECUTManR2d0O0osaq+9yGeI/waPTKBgaRS2IFfGtF2WuiKKxSXOIxHDoeqrxCcxUX039o8X7
5mjd8BH65WYycCiysWSAqtKIKvzy5vuOb0/qNqJ36JSEQ/tE5TyaQ/ob+M9zLuvDhomE7qQy7suh
0chLMefA1bXqORn6TZeYF5v9ChcgPq2kIWRGkT27LdITE/o9+9fg2DSgW7AdqE4bS9+mMT9ns3oZ
ZMRVzMheO4SlhzMt1e8i1y7ETk4nwtM9Ar++ME1x7OhwB0gphFH7Gg3NTp0Ylxs+v5iJ3NAJaCKe
YuMjUOVjXXXpxsR274wAqXkDHm1MBrNiuXHOXm4wZBbBsQRVk59lpcIESg4t7yXXV04isGqPdsH5
XhLZ7hh46DzLsD/yJR09w1LNVdF+MRP/asl0rhWQRb3GRhA0FqnEwSXpmIMlMVKJmgYZ6gJ/07NZ
A74XuKwnD5RP1gNirivnIOFcwNpIJE/+WE106yI/xzydN84wS8AoEYACURsvQfVR5UOBsy8hP3uU
e3wDBgmK4ezqsDk2dVBynnYk7wZx6qURrHzSboF16/2Mg2E+ZWX2kXVQqAy6TFljX5Fa1spH4Gc1
XHKKxArXT9QOm6SHvjtQ8djs5GPYg5pU9w9xp8CckhPqj+FdG2IAeklknZKxuVRjZxOz3r3SvOq9
eSRLgfk6CWaNDKJMpbQP+sB2ptrWPHruhwSsAmO5IHI0JAIb2oEJTtEo3WJ32kgIcja2n5OCZpEq
KMoMS9fMwLLKC+zlbeipZQaCTwysBEr6s6Ulx5QDOaQpFZ8Bb7AilS96JJVc243OATSsU/tkO1k3
2EpqobZJ4K/7M+TQptfeI3Jr9IxDX0Oo8IJBuZnMjSWFCVeuAHdnSS1Qan+iTNj03QxWODqSIxMF
b4D7lNKppBanL2+0fPIFb2GlLSBWpA5yjI2LNZjDpxn2Q7hJrPhCQEyz74cSKU5cUDRj6h31lMgn
3vBSR0irS51nldRqah4xmpomLNPz61g1j4GVsnhNnO29an72dnCQ6Lo/xiL6zbaG4Ly5LInQ4Z0T
nX4jiOVFhEv67M+xwKmbm1Ls6UJc7IUuRssNdx+6kbbIWZnb1IuIPXSbWYucplcLQDqS4BzHc0o1
nqpyulWI+HQtG9dG9JrmOGprFWnUqCPvqNqM8ihM3RF9KFBRPGSBvkcmetJN5k0JWy9nxHtMs76C
AcZCq5Rqy2U3r+CmURKneFF0CY0rCFoH+tZyYjaxFrnEMCPwq8JLhE79zUzdHLdth2aALlyBha4/
LWdLz5/XoleXG/KapeAHjJH3eEq2BR9rrJLGoPrKzgqB2TNqQHA9JjulDYmEZuphqJQL5C65cm9M
nuxXZ7YPYOKPEkA29kuT7czkniZl9suOmVCpafOLBoZ97LRfhoQW3gpCxaOzdqSggi+p5+cg9mqH
jDNKmoDotlLHEpErZzbF5LLKjbIbGHkNmhk5Nio+VzD4QYLHJT5wpsE6NrrZ8KCQzsEY/jJFdiIg
lqlcJF+lDvFZLZUnCYMSMW2DM5OB6DGB/9lZ2NeyiaPUB91U5fuGUyEVME6MglPYVE/M9W55+sxS
wDCAslBoUXHoGaZjqW6IdkhvmgwTsu8iB/YHqnoxvKb0Lopi25kPAFt/+gFhrhJN9a0d6RYBGy9q
M5MJr3KyMnejnyFfOhNCQEPh0G6MyPphQtt3O3TfjTWLnaokBsJ7w+P6xdG4nMiyPfyahuwBG4Z4
GNp+m5mR+mjBJJfKgAFRNuduel2QpOAYP7GEHax4JriAmmejg4txhuBcQSK49DVzchjiKrPYTW0K
dnpFa+4TdujPZhFsph6F8szGaoYGxzEjKYibCKFlG/jd+uBxGz8+Duz5phoxWtDys2fGGUmVv5GS
eBOVMF1dYmw4DXXmmjVA8SGBqqPb7bELpbeJ6aaTaLT9NLkeqJ0R8WRZoS3NJOugNUW2NaPwwxxo
QZlCvQhku4uDqNy0ygGmD5SiMg9dP/B/CN3+aPL2nRQMVy3LYpcZ0Q8fD4zbE9np5EbwaZb2M0KC
CjhEM3pjmZVbhGiPLWhbBxrlqQR4QFFC4YtILd4KbGXIFrn+D769RYuEIK85I/bnGJUfkin2N602
4F0JtcEpbST6gu7qps6bcJv4bMPxfT/IqU+I0oKiJD8CWCPXSKq0nMRWo3MVX6hOMmpsS7l4CYOQ
5bSt3puQrKTIGpgLM8566PPxUkT+5IBRGN+t6hcXUhbZjAtWw87MsuFOj5j0cOqFA0E2iGmrkFlu
n6SYU2ou5/bw0nbthSwaHcec9YG7MEt7e9Om8iUJpYx66Fc998zVIROiKsWlC73D8eNsBL7Q4biN
a5gnLJ9d5BWKVbkR1J2THL7aI8i9WSsZDCP30zPYKMYi2PN7nInjTGBkMjWvbZnAAmd/mGTgvyp5
o+vqBpMOxVSWsre0xA2N3rgPFsREktnfY0JwD96O9gqHztV9xI8BUgZdLyhy22APwnCjoHudcD6G
0YIuyEymPPlbyl7DwarsdMs6nk3+hxUtB61syFAQOqz4OY1tEyMu14uZZRBvRR4vECan6VpcPYUJ
O0RKroLUGM1ItiTNKK6G943vQWVhSr2jNVrlibQAhxx0Yk8Ppj0gSv2DifJQdt0XxnjGpmx73XzV
uM/KVq5z040D6NEjgPm9DhrRwT9kLbIEpxb1H9xT3wo8FC9X9As5a+mBscHjUJkMbPvK2ggBDJOZ
tI7VWtoEzQxhJLAYZYvmj2Ic2WDa+9Bv39CpPtdSCFteLy84ozwzHNVLVFWqoxRG7kZZ/Y0dn6aW
IuMAMWGRVW28ZbH92TBM6+sC22wcbkiI12gX/8mbwfIo4wNYbdW3QEFqheY16FiJlm2wUevBxuyU
N6irjOQDX3gkQD2ak/xjHixo6GBAA4CGtPIogTPppU67H2NUWK6sTu8qBllOzOZsSUV6FET80Ked
r/kUHXuDsq40kj8lTdYjgjbHFkZGLSg3h86P0PqEwbgBdgkIkkkGEgbprCrp6NgmukR1yHbFMDiW
qj3myHu2I1QkUzXxX1UByWCqfxzH8ppKoY5GQn7px451lCPdMaQxZfzKuDBISsytxm/y1A9p9wp+
SXg2yHu3hQ9lA2F0ofTlXqyxhUa3wvsxyLe+qbQtDCE0oLHXysNh+e7GaFTb2ThwuU9oQmVcUnts
Gh0+oFwiF7thsTXabTD22qaq2k9b/oO7jW4QRgKnm8AH1wMVaxLCFMPw6VTd+LvomxySCRFvTdgF
dEKtem/O2Nhkut1eo1FEojfSvakhArVZmAU4v9nSiOkZAB2Fwgx/ZY51uobd+AOB+HdE0xRtf+sq
LSl8rBYg5R79jA5k3AWQJOgSZjWZxWIMvlIUeK7a1RzO/bxD7+f4YnjiTKlZPcuQbEDlBZgcBnBp
ZyrND7z6GA0UTiJd0n/AhNXYqMnPeTz/DBenrpkRoB63XKrVEQTM0o8hMx02psTnL6Vgw4zQwR0d
IgSlDSbYdVqy+aW3YvJKqzpYAynTUxuz8giTrERzfBlo47IN+RZ9aTijaHrPqHG9Ed1tCfGNTrpl
A36lv8MUO1B2ILPHh9pMG8fXFH5xs7IYL3JA8gq6V4TIQen+zgZ6AkwnBMP5WTgA69i+B64gdf0g
K8WRUfZMOcKJ4cMOIb96PGZKtUmNoAINFRAIDIcM2kR9QzrrlXF8pmsxk5s4zxggzH2GK0xk8yVO
AnlTCu2pMmiNjbhAZ1VW6b0JzVHH8BkNwLGAhgwYyaRzKL5Mq7s1VnVJhe8BqMWZGxeyqw8yfWRK
iJB8501fyN9o4/+LsDNbctXYtugXEUHfvEpCvUrVdy9E1W7oIUl6vv4OkM+xfRzh+6IQUtm7pIJk
5VpzjknYnXAEDje+ZaWIPgHa+HQC6ApPJco3YCZQucoNDuX9VEpIlU6EJ63rnhDXMj+sWmOTUUuj
fEIabdQkXzTJO1aLnO0I6TkQgb+SupUPZrszJZbPsQxxp+tz10TviHhkJmDn6BOy/oD2r16vbY+u
mUKV2FfiahTsBsAV08h2xDZwJfo1aRNilXoPkzFpa1q98cpL2ceT2AeAbTMM3FoNePX0VX50rgCp
Gr8k8eQrxaxJqyEKhEX8ko8i2nuBtaokRRcZ2IUfeAMMvnVAjONa2vx1Yi9+1jTQyPFAK0MdHpij
zxxEqvqoaF863EHHNgx7NIYWmvQ0Vf3BId18zlRDbLyZ5UkT904P6NaOfXAfF83L5Bg7TVTVGdS6
QwsSA8wgvy0lxvdTQXgj81msHW7hGoYSv0yyz65WvtTBe6kzAsb1Hux6FosACRRYDC/Ai65Y8cnN
icockncrBT5cQgOBQ7WzJju6CzX2dZrAc9W5RMhEJOB1kjZXf+xIldmSTFKsDZ09Kw7WYa1Rma7c
AsNv1RS+MXrU1pr50DjYSzTE89u8jz8zGXxUTvOQAO2q41L3neR1TGdfTkqxNE7RVrhteO2Kimhe
Z61w4fr0VIq1R7Wjl8xgVS29IHddq3X84klOahczhZ/XQb+mnbKLTXMrw7baaK7yK5/y+0jgKIkN
1j7dSg9uMNFP9oDyOGptbsWcikiCNgVXaf9CWC/2Mu7frQgdixGqs6a2IMKANQcN1O981stT9cM5
3/RaoxyTYNzSjPxlwZ5c14G8BsNYnbQ0SUEzuSmNsB0IJnxLntquBtcZSVGHi+Flfp8irB+idE57
oZbQ31JJ3iFCcnvDcA8rbCH2RoXmVeJfHW2qh5aP2qh8MNNEq2281l5xgCj1GoMfoOqKyG0pmPGn
FlIiL3gvJuOj4stada0796lf0sy11iqpuWscqdZeNtp9Pw13xWBzQ+ssbZdVv1QQ7UVf7TGVKo8B
ht9dYdb+BB5tVRDJHYe5b2TNcKQK+AjHwVoTMJz5biOQDPE3LCZ6XUKBFmNxUNtf/LonG8sZ8OF0
E3nKidsEmocRhrKY/S3hZzO17L4897eKg16i6Sxa/WczuHs9DY8ZYlkTOsgRl+rVlqQ3uYmZbHXt
HI3Upm5h1HxJaCr67IfUPU5+ED0rmbPOgyfdOCnzqpTAGUiExUY27a92AzWkAxEL598ttblgss9l
UZJ/13+pSLpwpWSntgg+sBqG62mGT0+FeW9qSEMjE9N04Ay+qBlI0dj4xi1Ggk2NlyQTsBXdIbhM
aceKiMXerZSYie590BhoOwVs/ymBOUq6EdEXyDomYIOWG75xO46G6neHSxZYBC0EQgnWxOtolDwl
XY5geqxSuhht3drbwaZK1y00U7aHFz7kXiZlZ95LO/jhMgZFEtLRPmEnC2pTrGo7qg6YQR3Ug0xH
ekOt1iZ1E4Vm9MPt824TJqHCKlcj0zLHrzQSza7hY/X4hAwEHE4KMhDXEj20Xaz27Q6hp4XSE8Hx
wBR7FaNZoxY/x5heHDCFaF+YmknF2iM7YhLbU/n1QbEVpyKjo90iSkyY0T3nDKPwKXPOsvfdEaB9
aGvO4rYNSvSqzbfqhuwFPPdjjkWl3Az3cdeF67JmsZyC9N5BrwWbtGF31FF9Oz5ofeiAimP4QaVd
WNWKbQIubZSTYEQYYc6gSAkzdcdJO1+TnufHcfeADrUj0zUHRTgm7+B9wMcbNT47bTcB/zroRXpK
k+E0IohRd7JkW260JqrvMn2yk20+ADk2VUBw3AbtyWA6FjZnnErmYeqJh7fQY9Pup7k6pcWq6qut
5+ivlghfEnWdkN21MxPjl5lzxxPjvmsG3CZ9xAQALogwNAL9kKSZul75iO4fC4HwAPrqlXBzovnS
eC/onq+Fo5Nt7rhrqy6IsLOAJwSW7cCA1WgrGIC8c53MzqhYY+6ik96w7+joww51X+8Dt2OoMiBy
1PuuOhrIvuKRVV0vXUB81euojb/EWxV1wb4zEjZZqe6s9MorkKoXxQUz8XGSquM3c0lIaoVW08Gd
wqygkEU0NeHJRJGICpVtrxgDv/UsVAkEtG0b56iJ4Z30A2IE0ECrpvvDaXBvkxiVuNWXOeg/kIVs
IXZPq0GInTvk9j7TAya4g+VD88pBqdk73Q6etXrcB41qboFT57QMLu00x2VgR11pXXCQqv6peGz9
Xfcs25iEKhR4ADOtlzSX04l93o8BhaaIM5DEY98cajOHh8Kvzr6RbyYzRz+yf+ux9yNpWeFMnfI+
zZU7o6KlWljFZ9WEbCvQHm9j0R4wzhLGFqRIg9VwSwucTc91aLHtA+VyV14DqCUcf7cVQ6vEa9TN
aHdn06OcsUSP4y5BgpmLF+kF0YbWymdVMihFD02T1EonLBRfsB6fbDC+m0Ql9AL4Ko3e+klyIVE5
6FRKRpYDivxluaBs4QriTVk3ZUqEgDO+mRUqy6bjjDQG2hUa/c8uAkoWwvzbdIn5kiJIiaT+zozh
q5SVpHGi+AgdTIe0hZU3gtdjw3KRWfFiA9kBxG76aKiRp8afZRH/SAkinnlCa8SsE2IW+v/DUI4b
3b4vbBCEUf7QF+xdesWIthquf6Mk1aUV6MMA05wCelLrPGFII90dkvZ8l9vqriMXHqkvQ3NaVczu
WYZMBnYgEtdVMcMyvCz1KTdXccRFYZZcdYnNx/NyBOmGfuoamsd6xmLcMLeOaeHT2JRiVvhvFSWe
rp4xAZBqolPcK34OaXQbl9HPminxykvmJR5MrTfRSg1TAB0q4hyDrInTwLADGNtMDNQvWibade7Z
x6bser9gVKek9lfekwVMN+tdkZxOmstJg/IQEJFKwQNYKdT1H0qnufOtGqQCMwy0dURX6FWyZ7t7
GGowhgVyDZO6cTP03oc20kDMCZ+4dweoj+V8z4lFs3UM5Ut3yi9PN34X5pcB4nyt9yqy9VQ+2chk
FICF3P9bhuIw2CWDnFXD+GfX2vIp8NTqUCmqbwR5t5fhqRVZekAjRJtTkRYdfJfgCDX4GacDcwIy
QKR6RzRwuwvIVEA62/H34Yuw7Lbejnnz3ADZ3EJC5NIK/Cy3vwKuSNAs5uOU4NOmoDm4uhauo9p9
dqZvgGzfTKvtC/CeoDFDrBnto50Y+VagytciVhgtx49KkoLRXTOiLW2H+18lV0nu6mwXcXCywRT0
NPVxZ8b2zpmjxFxR48WmGEynJtsmVnmk8fxQNU6CogLMaqv8EvOktAJNz12ZJneQM71BSeBsFEU5
S5TugI5hQdCmPuiD/NRnu2npmNVTBVYxtk7SgepsabXt47Ezd1YTWjP7xVirQ1R8uEH8UCA6/F0m
Jghy27pjuEx4X82CtJ23ctzs+m+ngmMVldohGoxDSmv10qdVeFngr57LxWRUCUMRxwb2r6EopMAo
8amO7rseDhVaS3ZqFoONNkGZLReFv0yHbVHN6UhFlj1qdbNBLlTeIRtt1uloVH7uKAU8Lf0EzLHd
O7ZVP7YhejxPoWS8Hc6RECJHE90XacsKoKj7UgTKrhaqfv7zmRtkH7Zao4WY7VlFN4V39I7uVDrK
s/QUxUToFfIEtH+8ELu796IADYTjQDeGE+B3zXy56IPxNg5FgpigCs9QH4w3V0/X+BRj5MezFUUw
pa1wrFAN6fplcQnfvOODbuzNMVEvOarDFrb2pXCx2jIwMxkNRgTKkL7xlNpXmmIG+iKHEUbaNMWu
Ev1VzoHTvY020tHdYtsZpjxAtxcbBz89Zzy0bvbt5XU0EYItDP7lDd3G+5fiGbgf8hEdfAC/KLWI
GbSQJyBLJoB1+XcIXLIvBObC79ekcR0n5L03RAiTNx22Hwp3Tlk8Y3H8XDnx7Yg2Fx9w/i8TBjZK
4sb7NiA/PHCVbOvMgo4lmDGrX/74fmOlOxSNxuVTxr8WnycmttvRIkJfNOlBl73GFf7jxXFeJMaK
fYj1KSLl9fa/6QlD+MoNUvA0bfoWiWWsDG5RTy1SC9wuLnkFbV2cEBL6Y+acMnZNjB5zJGeCUoss
TnNntPUlM1Xr3UA3ktYSH4yj4UmLeucs9dy4oopmzwuz0q+SEGG2Fv6UnnAeisFMWNDrDqsTCJv5
9TY17gnyesOo6fmLOd/qehK1yIG9ZXgbkhq4N9KPotW0q2Jm8y041K9cuSCGaW7uLfKVZu17ep4E
aTbMTTnOA8FOc8kt6qzu3NC2u+vqUd47AfA+y8Od29G7jF1R+ktyChJ48p+U/qFK2nM46J8qVp/P
yRy0dRARGNFiuV4vcKrQy3NfdLK44U8mU83Zr+pvwu4/blFh6gALMvWi6RRWyiylhbILDV9Dx20e
CxWnPvbielukJKXcFP7S86b7iUoiJqXv52gw1dMNJ3uRCHSRY8fqxUjy9MgtMAYt6R7H2bGSL8Eg
+On46v8gcEwQln3GqPaeueL43iTJLsoBiyoRJkpPlgxd53C/xJ61IhOlhVJawbZRDONI81S9INYl
22YU1qurU1Pl43g24hmkrSIjB+7cBcl9MgrXRXOlzL1+boWBFY6HJDQ3C9+GZs1JVb3mpKe9t0sL
iCBxPyj3pcWVrtSoPxnKhRuVQRVNaChtvaru5Yg8bICseeMSdRVaLIpg4ScOSeFG5xQbQnNcGIhu
eGdFIrqgeIHCAPBrxeQl2Ajg1fu0jL4WFoyD83/HhgNtQqbk9xbJ5r0T5XfTfLS8lI/Gr6IjW36k
33RjlGA8flV0A+cVXqajkJm91bypewbJwog5sNtnb5gjWZt+xkihKWTapRtveL6ibRMFchfPh6jp
k5WG43+X9tO8UQe3ExrJlYjo5H4BZWgVcrpozv3Txqzbihpd0W2NM/57jGqGT6wSACqm1F+WL83W
y4PtYLoStazOt6++l94AbYtx2yzRTRTBLoUR/qWF28tYRj66aYaTLW3cAlRo/XtZUZwUkbPjcZXh
gVZXWQEz5y8IpKbv2mNfd2Q4j1QjWmvuLS3hG5/a5jnoXjucGdfbVzHG/C+7lnlPyFqMTYBnieOt
JRb4/Y3CyGJyFcBO1kaPZuf2Gka3Db+ltysHuD557ckrmi3Dd8qKPvpAAbOAWdA/rFnjx09DfXfY
8TdJr65Kq0l+eubPxTxkR9MPYiaq19QbC78H/MKwiaHMItw2ButDj2V3t1zebeR+WHperxvPZie1
YPXtIE4OisU6slyhils8DLXIHnOK6HunKr8a77UODe1+sf9jGdkgTVQOt0W/7+Pxgb56nxtoE4mj
0HGsaw0qA6nld4A/7TUtx/zHmB3HWJ1FJM14WGxNTeHaR2FP96zl6P8ixVUOjc2uEKfNdPBCB/GO
iLsnzrv9coq5sw2wLCuTviunWKaixRoD9t1ggcNvL9OmL0OKJ+Kb62f0DRY2UQtu2fx6fJcI0Xwl
GBN8JdPHQzkyrIEEIA/WvLX3zNAA2DLWzAA1NaNP1J8hmxX3lK1/PCCJs1eQ8Hp6DNpu5mP7YOPG
21rI7q59VN0PODzWUxaO4tCFY0YJ+1yQNf3l0pEA1RUM5z506QhTCO272fS6mJkkol30b8MqATG6
XRKOFUQSwLSITVsMJW6jGcjbE3mn0FmOTM2kAdH90MPRO1SjUHcIuuyHQlakv41W9l1G3gy3aR96
0HKrhAiKtUAbdW6IP3jF+LdKunZ4u90WrJjbWJAlCb0WUe9kjtliIAfkT7hT3XWwwWwcaTPyR4zs
OFBUtSRNInXxa9PVHjps6gSzWU/T/BAAlKQwKJxj3TF7BrS0Xjh5N3Sel5ybhNv3cjSwByQrW2LR
ep5M7eylVfw9Rmj4W0TedwZoPugzHY38+Y10SnbCiI03lTndDpxtvo8VJX2d/8vlB5b/svCQgkVN
v4JlFz92jnJZjKdKbaqHJGeYqVSe8QYzHdUtvgsF192mYU8LDH6G5uot0ss4FvPcvjXvND1Gb0vN
tp8i/dLOniojZZ/jxLO+cZTdBb+7RUSIZ78WGfsJLTuXrB2PeC7lo8im87IgOjJzDr1U8o1LO8Cv
Wn73SCIfZIYWEHaqK08QGvaWECP7UUmOpQqKsJytI57CKmaRkHRxTXfVV1HxXDXM57M2l2dpNMVz
Bh7JLzhxt4an5s8F3wB0XvZ8pvvJgNF6osNpPYmRan8CL7wQDSOVqm7uiZoTCbHEOQLaDS/qEFcf
RVqn/K595S95nZqqfhRVlm16mj13SuEdF2dRZQYveifV16GFPjWxSAdW8BVVAvHf7DdcQttK0ANS
MeQWZZEgajsjS6koxZtnOl8QtMzf1WthWt1vyyiedWbdbzn7+o1qeP2lZO99stScqPgZQXNz+d2K
tzGy70MF6pCkVzrL0afnIHHBhcAw+s4tSVZihOdszIQf65H84bj6Vg0s5uzAfrC6mdupERMhMSwj
HQDzVWQr6oUZS8l8H/KBoUetbyASAKImjBdrPiQlR6G/Te8LpUN49Ohg4BMxiWcz0+k9zyyd7ARI
g7mXOObeFtrZRR95gSeb16m8HSyvFCkNxdvn0B02B6mdzCnxHci6Mkg2y+HyoFqKdoRK2u+TMhxO
eGUhB6bQR3tKPDcZ0QG2XrydlurDUHsq0gQKErPOd7IQXIZxIrtIIbIzjb+PILE/h//avp0xTfdG
EanoANh0/vkGrsS0Zs4tWiKMMBKjGplX554YRXYvsPWH2r3eVl0jq1Cal1NyF9YEC9hsq96qJnpL
GzP4JfFOgVZzjtAQLHrLsPu1gBhwU+bZa+tpuwXDsrzueO4hm/DRMOUBgdolTPVC2m9Llbmg9Wyg
ORMz3Skuv0ZWy7WpB/E9uRcguACR7krIueuxnRV4k9WGO0MAy2NH+ew5TLIheKmA9s3uwWvs361h
U8Xb2ApQMBX9aUFVyk6xju4UMLubE5hcYeJVGNseUy49LTqHnQq5z5j92F5uFpt/T4/1ZsjKX7Nj
XdOxDFt1bNXAKo4N/O8QFqmJUmlFlf+RMNpbZk17PI6vIW79bfHfZy6t19trDReSZ07yJaIi8MIk
ANseFVcGOGgZIyt/GMOcpLsyR5fVu8FpYiflm9MgV7qdOvL2ImpJ7TBHR8SqO9wrXXWvMpU83XyO
LWJcXzUrc0P/qV2pIiyg8PX3AyC+a7c8ZOlEwYteq8q96/J6SlTgxY68T5d/+ckptXRrdioO7DIo
T9I23G0Cq/ARk/djmcavpuUFL+7ogI6cnzGFKNZ9DmmlQXK5IeQEWBswyfkhrlFphtKR5+VQD1R7
Y5m5XwZMLJTJCC+RysPyTI+01wrb56VT27dU7a27zuz0F4ZKb3PAArplwBo5++QbBNNVsVCaVvMg
e9CVTc8QzK7fSkwlW8K6MAnPD0EWm3e2q/KJnfS5bfX3G0bQwZOMVgUHdqymjI4k2Nn/J+7bdP/3
9CBt2NNUgumB4Nv/YPS0qAXy2B67g9WZ9p2ezAxCWoZGbkT3ZquT+Wxqs68vShEQxEYsfGUec0ZY
vRSrVTeCDJgNiEY6TctOsBKJu7rVfjnk6NOtyAgatwu21sDWsdWqH5qViD2lIiQDXUH+aWG6m9MK
JBsUktXgBnf0Um9FoIVo1+/Fc50m0+OSPzM4eb9WiVTZJ3MSTUHUG2ki+XbIjBoeJVQNMYRwA1Br
HeP5UOuzR6fu3XubEe/Tv19fmjOHL//tArN1zXYt7E4a4aOaOeep/yUvXVLJ5prp2QeFq3+tJiU0
YrURDDTwheDQYo4pPSs6LxmkMbfpLaIWxrQeXv8MbxxCGZLdxMzozN4WRIChJcOMVUYAH2bIcQy1
9p0a7paVwKZHdaytuCsH31PkwtMDbVOqj9wzLCAY2YbruGeC9p/SUlV7/OBV8xoaiLedwet/0Gwh
S9r+SVmPQIcNxnrAfHxAxcDF1+xdALBXYfyHdBB6Q7zP+1leJXBJhdPdYj4MiTpYxaIIr+whDaIy
mMbEnYkgIujZEONeuEUAwdYyz6aOd2n0sne46GQa0EC5PROuxWXQTPca7eDtFDbcHtM4u2YWE73A
uwZJHALCHsyrqcO1MptN0k4vuEOahwZ90gNEsdfRJm6GzErCDmWITrx2PAxujGl2rRyci61m7qWU
9eingZZOr3UuBZPxPDij/z2jdpIPKckhK8M04/MY2mcQn9GTbHXz6uRML0CWqvZwWZpLZEJ6d1M3
vi5H7EoPgdPXG0I129eprE9R60Tfg2LTQhXedBd3LUvUZJ2XbomNqPMMMYdb63JsNdXzjdcJgaK6
U8ox32L3ra6c/mNVmYQZxam/QP8ir/5uTS16sFUlvg/Rma/0SaEdGMehTxUbEefVdGehK+mpLvJw
14GQeATwxS4vcsJdRLbqPg5aPx06/uyK9lsZguDZUfvngDntOoA9tbcjtX4jaX479U39ZQJg2nie
NZ0cbRBE/wH3g2rxRUGOa03PtKsxhT/iKb+ojdedkQP2Z4wAwyEgY1mlljvnmJVmtzXGzNXyMy1U
W8uoP6o4OKIpK18cafbHOOUkDky0ETcw2r9fnbb+vxcnXUTEuITDqY5pa5rz94tT62pHIBkrjnbQ
l2dRWfHzYCJaNpr6Xl/y6m8kknLQnNOC9UE0Gl0yq8354yJXy8LKv5nm26y16LiNjJoWsnMeiRHw
HqOnGlCTxo72vNjph5QN2Ril3XbIoSLoTTXsEApoh06CR9fnbsVy2MyHkRnJtapYWJrmOVgE0+5x
eRZqefxYz6pmTYvuhQjJSxOS8gE5yT2ZZfQwM1z2yxZVtp25bmMEYlSFAETskn8ntbyzGEixI3P4
J+477ylzRLvPqxwdeY/+IYR7uGlMPbqL5izphS5rF4nCxxv7/wcGZ82L4N8WScdgIqC5nq7rlo5s
/u9/BxbOnFDCqMCcWUerzsxfe50K3dSPLD3c4Gy3JAZUT78E7WmOgurZdZwcewN5n4FVwEEJEozl
1QZCr4tanM5bTtXAPVEAk0y8/IoVdbNQbZAFfhZZHu2XJDdTU7LDzXmvS0s5jLG5ajR2JD38130I
W2zr6NbwOb8esPdbQbo09mTe/FpapYFTGPR6ot/scaF8/+dICVJnbRMOccTm6J6mDp3WUlMuD0Cw
trDsutO/n83cNf7xNTqm6qiWq7k6wrh/3GsSTZXs2ArGWc1Mdclry/6hldofpnMx0EfoUoJcoymZ
yV9R+nw7eUsTtU3ZO09WPCnrcGLiqDVEmhey41Kmu79atoM901jS1Uhfr6bwNe+1at+21ncZ03Tf
RHME0vKaF7vfXFe/tWUqcQOXFGwEkMSWXPn5LptnL8sDYUXRhabeqkao/EjM6Ls5ONqd0TEpb6IG
k8Fsmcdj/2woyog7PBouWYO00Ipcw28LN9hqkXB2jZ67O9ovOOJT9WFhlKhxyY5Ryd8J+or8EE3a
RqnxcoN9jZ7ylEkoYMHG101NPHrOtlhaufTKELg1F9wtr54i8LrlNIx1ZHTLvGgZFY2iLfaM9Sxz
j2sAxBdfZRAo3xAvJa3h8VzYar+q4mJEtJWhCo2ols/LA9LkZHurdojwtXcj4seaVVCm5+K/DxG7
X77a2L+dllOlfBkDeVrLXTO0HRCeQwganRt5vOQ1oWOc8zF0FXG7anWPVal690X3jWIB3+G8LMgA
EWfTuIjKlPwurWpvGwmbkBLLU09FiNfRgY+lZHV9VGt0DiTs0aZQgm7DehfSso7ih9rtEb8gSDtb
U/Jyq75uRR318WtXdhLzA23pPzkKCz6h9oggqusnRjnTboGiLz8wzD+PX9lbaX0XXggq/Mub0dCe
AIEm5+VHrdZz1/9+qRj/qGsd1/FUg9uRyabHUucr6S9VGZPeFNK/2hw8xezWtiPwypajpwH94m5Q
Ix8luyPbLcvx4E3eA3Naqlx7epn2RjPB08CA+BxGSb5aOhLw/fFVZdNDy7rHVCIzDzOTap6vZ/eO
0MJNEFb1u1nJl7wwjd9q8tIG0zWmsFquG3WeJizP7H7ygRL2mz7V0UBqjvgI0ocKH9G/fwXOP+59
LoQeQ3Oo7wH+uOb/4DdpiUemlQTDQWj9xes067XkZn6UldGtK1Farzau/m0oAaI687t48OONpZJD
sbyrDi5zaMQCF/oc4J8s0M7WqH8uoBzbiBCkZd5HN8Af6jDtoWzVvPWf1B+3QmOfDcocIcBgI6vs
P66LcPa1IWV9SyfN+GAbt54PaATCHuCJISy+Y/iLeLwQ0xhufq2iCV0oJ++XBas80urIZ5IaoUfN
tbPRjS4zF51oedTqe7U/oBiOHkwqUqTZ49z1mZsm7B6j3ZIxMknkpN2suYtSJ39Ovdg+w4b6URtt
/iyimQzLfQJETN0cpipAyREYd8uDak/m7Znluv/PRsz4ByyVhjHFisde3eBT6f9zwjL91rMCecnR
6JUSmAwThkAxP9U8jtatkZMtE4lwS2S9x7hIEUc1Qn+nFruiAmHOaj1tF5KZqMrmcXnI2vpXzpRZ
KG3QHLS2d3a9ygzKQ9N+q7WURDkVeeb+jCftkFGHwDGllYytqQIvOa5kkwE2Z3YU50a/KXJGFf9+
imq6/o/CwHUAo6KlQKWgWf84SVMUAFynGt3ToYuPGM7rx2FKfJuBFj0RKbalUUeoq3nQB/Tgt7E/
MeCh37dkaE1GnrAriMd3qLcEDMlE35k1UnjXIi00s3P5UQ5IK8lE/0bXzjzac7pz0OrpPV8Ew7gs
tN9d7QrjYDj1bB9kVUhk0y6POiaH0/LAL17uyEf8uTDuVOKRBE3WK8KN+mEaYNBplcuYblhm1TAv
oWFEJD7i+PfOydyywv930Dp7+jSCmsQV6Y73pcbVlwXivgHFs+41pYv8Fi3ddjmeiSpbWNb4bvqi
BJZQ4StpyW2OAP8pc7TRuF0oTXWCGpSlOz4vh5AZiOtUMFQJ4dkbIc3qiM8dBWMw4KyOQvg5KsOs
SRUfdo5rYWoC61wEU3K43bbcoMRupLXxFxZrwg4ALxfh2CIESo63eyKX/ARQxO0vuTOU27RF1r4A
tpbXcMbY/SYAyTbZ2ni/JNmxDuE16GRCR4h4ahmpzQUVxANjTvpllaX97V0GpBersGkWKtK9R3Mw
Hg2FdLo60cTJjRlyXnQyQfzcjIrDROLzjmree6wyLGuiavTX2wdJpuEzGpqcO7zGuDnV8n2ZmqY/
yRodXdqfnGiSp75x6JDO+SDLw/I6iU+nP18KIIPfSpzMxdEClgIms+FgvUCQPa4aWG0bxxzjnTs5
v6XIgudYA/ujNXhrsct6d50xXG5tELOBxu95DI2dxNnOfNLtcurqyvgEB9Y93G73y52f6vaPk11F
3qOyXj+6HjyzpfSxzOuYkIneUgsyJh4YnzLkPDZZyo7V1doHs/faS0k5h8ELnOTyBqLv6GhU5nDP
RMA5e1U/0tWdLVyBDh1ryY3t3DGnqlS3C4cxaQHugyGmzTO3T4eUmXtsWjuAOPbmdjLkloET3Ub5
z16LfJkhcNjKWb11VZw1k4TnW8USRaupmpDuIsxflfXIIJs0BS9s91LsB6HFTwtjrHEtDMMicvfL
yZzHOEqiWJy6FKc81hqDvaXbPnUOlBQLAAZ3aQCvSPMDRspjsTUdL3gzmMG1S+yEau7CTl4Et6Gf
HuKj+UrscO9gB2+mFxUAs6+KMaSVab4vvCsJqfQY6OJzOYLjre+TKoVZa0gFKkKT7ciqTF5HpXoI
hcKpW+XTSW1T74D8vV1bDIwexpimxny3j+d6GRc4kw/vl9DoOC6/rCFhZQQd//Yw2M1HW1TsyxV6
j7UeDy+6iqhuiX5efoVYtQUtM+oYPZXKGi9YvV0As8sbqESaw5IYy80KGQqZ1DtLjCM4jGK8w5/Y
bPKYtHmv9QYo9l1ub1SnuWiRLZH1hJiLnAkAD+bHVUDz5iYXauRrxZX3ave2fddav0TZX0b4EOfl
gXbKH8+MflTPdH1obMq7hM+/SfoQ56hjWs4GT2hx4spZz1LapV2igx9/nI8WXdVyhL5hs3RPNY8O
1vxez1qwjuMo2HVKK8/Lg950lNgpgKMTFk96lavOhqarxZm1L8Iy3WbEKuhEao6e+bnswBe0HRQJ
QGLtpsyT5nlSiKccDGLFS52t7zQ/G+bXlndDIX6TCNlfu1GvnmZ/iz5TiGF/Vk86gy0r7NeK0rn3
y+rVqmjQVVWHNC06Y1Utq304Ej542wyodit3WhG/E4eE17lXs3bVDmm1C0adZE29tk6ACGkpUxUV
Wk2sbahvlqVzeQAewHC6ChS/Mtv4kLbe459rkTpm8K5G5y/L0yPEswLSLxPfzAvrneVo2C09+aUn
en37Gm/f4PJljr0pzw5/q0nxBjaQnFrVYbnya4Yjp9vdtfHSbL1sGEguhp8aJA+NpRpPKtjR5WUn
0LDEJwEbFSNUwDKLfBVO6nAdAWH6GrCpFydTf+mIXi6emC5JlmQXTUSdXxOMuGmXsU/FmB3IyGxR
qs49efZvjoOlhdXRmGrcOgGePjjD0Qa5y/hu0/CDnW1WZ49NOnc4xCG5Gzs+WffZgc5XdKkJBiGR
k7t3bIOw7rNiS7fVQCAkhzPZbLrvIv19uFHOFCW4r71YuYPvQ1Bm1yh3xAYaq6JQrwtgMXat8BRG
aLcGzepx/CLYnOZnQ4SCbHm2vBZiVry9O7RO6M/C1s2fP7w8G+LcRaTfzTTFaCYtRe/NkJn7mOi6
7aKFQ1G9JjLXQdE9o79Rvyoo6vxlCVgWAyMfwmuHoS/Aw6xX6mVZYRaobvR/hJ3XkttM1myfqCLg
zS297WZbtXSDUMvAo+Dd05+FomY055uIf24QJNqxSaDM3pkrc5doKBbxZCss9PfFAP/vR8Rk6LT4
emR51cheWDt71TTcf1o3GvFnTZ5FeXVQAa1NxHgFTQXkh40sGJdmfKjy+BdvbPNMDlr4JMXPIqpg
aZll4eybCU8BaFCMm9bgETko9q0IN2rs+/saQ+bQodKhMDu9OKCydR6HEBWL6/jz13oc74ukihhS
37lWSxJEVxbi0XSdx8APIN46wqGlGiJ0kb3cJwkddPVUHUb8ENvenZorvuFhNrOPxKPiTDZjj6FI
6/bpPHsYaS2if4lbvbYlaiqHMVCdonW4um925YwtKqzRcbBHNh5ToYstlo/YSuIHd+lWVIh8HuK6
O4R5g6A6hbM1TOULEw4tQZrryw6aYjszrJaaL61jEs1B+Ou7xm1+gjuN9dwli3x1h7z2yYAhZhkG
1CH3GZSNsSROZhkZAvvsOfbwlGXDHjFG/oN32lwx8wB4LMV39QbH3oCBUjRLx8XOHuxPw5Kkjo0m
2cMlnxCeeu2s9dN39elRmmqfaySEm4k7lnm9a69aggF5+T8HI6PVM8fhrikqHbf+gqEVZpxd1V/y
8pqUcy85RQPevjLWwNInrnvJrZNQyyCvifZsCstNPMf9xwJKjdqRbIfCNNfqMi6CjBnKgSVe69uq
CIqjht9uZxFW9Z6FhH+jcztkQ6jfpWIBQmKtAj8k28F8KFBCJvB4f+Sy+Y4FFeq0Yeo7dJZ3oSeJ
Rjp4UAyliwg0jiL9RaLxiSwtOpJ4qLPeda2XKWmeg6jBYLQoScKqtBiPYo1gdevZVL0uAh7tXTXG
wIqdViBtsLdFkISvZY4LSmK24XoC9Xi/EitAPZrfUNaIv+U+ZDLmhG+sT/PtXOjzWcBLQH8IUqBc
Dl6HBPP+FA/NF8+h1GgGrGPuNdwQj/3GLPMJFEFtfC30/FHVEZqMNMlpNH9EZYLnZJ7kk65BGiuA
OwxeG3v7uQW5GRc5HY4eA0FdIMZvxZxdAr2eD2UJ9qtFpIJiiw5ztSzbCf1wPM+6Kpa4I7M1HfH2
8lc0pJj5JkiizR2y3lIq3Xr4aOlDRjr2xtCXG6rH9RYtPUWySpSflKXsC6Ce8A7elLWL0QxA7KlB
mDWTGXwe48X+xoYP4YIZXNM8SAkLtexrX2i3ernnXaMPT7kV7qqOlXlsokyvLCCg9kKpZeX4cNcG
JGzaVmHuo7ozA+qMd/XGZGP6TtFH/RE4UnsXu1pzweHo2pdcoM2RwsWMvVwhdmMaBxnP3zoC29fQ
CP1DO7kjtAqTLbY/v5pcjeuwjXG/jnm290zbvVoMzfdHSJ8wBKt+5xj2wXoBCLw0laivtdm8m4PO
Zto3p2sVre4lUhza1q0jA3EL2s06W5A3Hn1RP92/iky2O3lRg78xWGIOfKyOl4SQJ8gRKPdJkpnO
xMUCjTL7fs8Lvalnf8//fQo4FbnhrIVoK2ZIJ7U6QlsLCDswQUoV63YiM6BuWOWgS+Jb1Bft0seE
P1XBWT3FGZgTIc2w3kzwYj2M5Ki9H9ShcWYmxSgUQFN1o93fn9OKPQao2qDxIOnHe3wGJFUTvM0h
TOWLE07OWUy5c0vlQctL6zhJh3YtFvhv5KruyjJo3tV5KyLzgU7Nt8qzxWnKxPTq5gY+Cfu5bufm
+Pc6VpqJNh1ZxYH3KEovfZzwuB2BjIUgIuf8yauRaeugO77XkGjvapa5CG/RRNtz6/6Ex1LdAiud
bv5sA6jSc201iqPT9fNOFetKckvvZTtVwHMSiNfqq10VBUetbCLnQ+oo8A102rNZDSAtpPcCnube
V2rQJmiADNkHBBfEnmx3ofIdZJQ61afEl3mrB+2g7spJ4anzMGeZj6kGJzUfOcxUbtj/+BJOkhKO
FCe1ema6LH3yV1xXXkWTJeBRevMNLDd2qboITjHjHzxI+0gDeIlWKxjrmqVKt9yEvbof54qeLSFd
8zZK8N+UQ4840bVArXdHB+o1EVCTe82F/STqpHyK2dSOdVG9xYP9ci8OJ6OJJWSsh12DeWn9N2tT
Pfr7hXjpCatzBHE9d7Is4Wv77lX3u9PseMXJzfqOAszy92w4wlfDc4fVNFXPAIpbeoT//pS8UEOp
gVR7+cyyoJ9uMZvRi5m0j6Zp7x1nqB7VmBGEVINcq2PFP0IIWU+Ru4cfSo9VAsDXbNs41BP85nmR
IYFX1p5llerP04DwRSa2flLnDPgtDxrSQvVFO879czrZPwwLCK1rJs1xmqT+OoBd3sW6oW3VU8+t
E+iORbhWTw1SFR4pVj8SIqezNqVdlA/sNUfb/t2bhnlKFu6+OtB5Mm3+sWg54w02tfN4JAPPI5xB
F5Q5sSxpu81dNnQfz8vgrTag98HIYeQIHOiAHniHnXoTMkxhQKGAXtzH0dLrnyRIjD/vEDjE+32R
g4BFsBciyYWOrFTVeAy+lY3zSnxJNA+rgDjP98bNV3FnaB8NWs/7T/ZR62+VW8Kr6MTYsM726ufV
Uxbp3R4zeHdGhxUeQqs/R1MoSNzS2mezNoqLM07vqmQJgHfYTQnwsf+4+PXovZ5mqJTokdHSMB9U
tmFf46J+FE5gXvK4frxfy+qyVgcixrdeLT503ewP6md0o5rPhJT/1oQ37VFfLvqrogKt66RWQvCR
He1x4FbvFSOC1Dxz9Wfuy1znHCGDewyhRRxHTXzN3UwHM7+cqykErbthNrbs7/E8RHV0zEAiJ80C
Ka2fsOIVTxkxdDxWZ0syqZ+m07R8R2G228DMIHnm3pt6vxydDo5sBjz7CGPe4zF7pRLn/PRxVye1
Nr9BrdjMJYu0XnODgzkjV20rEyaqMX1LNRnu5qoIUXYuowt4OQfMwAT7AXbIk3pURej06zbcN2PQ
PFgy/xMxDmoBKVZHLkdf8wEuKwVwDR5WQvyX6hqLfJRdLuuTs+Y23d5323qnENvL5F/aOZblhlY2
hU2m5d6Ik5MT5l9QsBq1GL6Uc5hfwogQb/UzQd1vYQSWJ5JzNv8YYtWwGzVdfCmAqgPhqbclwcfb
cdkFkg5ej/GM0X9ML470HgKnfbpnykH3gBIx0EnCdADMgi3KKhpEzN6fWVh5BGzgRvdPtYCddfK8
8akG8nO5/wJKbKxpQ/+VmrF1LVtMxVYaHELepL3KYcVKpS6lkfrrgaxPC2vbocCOB4aOE1YDLakY
DkLWzq8oJBh5EV+qQ2fPTMgqSkIUdntQ16haCaVWgMk0xV1Iw17s7wVkNtzFaQigPf/f5XaED//s
H9M0BweHkcExfMc0/tkS8u3SiyFDH2ciFj9JGIA32Exd+zDG3Ic9kqSdib1lBTFon+P+wyhMtpbJ
Uv8asiRe9kD0YAlsaBMKUvjg4rpmIC2c6SB9LtvUzfKjFpZXg3bhTZ2iFljudLv62kz+dBJD5t16
8PUrB0HQp5m7P9VvBTcVIrOGDWnL7gR3jP70UoNxHOjiYDu3WEQ7qh5thdYLt6LOPbMlmQYBVBVh
TUzdEnckS+japS9F/YEoEFB/pQYUpbDnWxqU3/uKbqkem8mCH/8pPCc6JlroLovq/AZk9kCmSfKb
SYUH4GeoSntbfrg9FUKMe1GwW1PlpUhaX4knqo5qf2vKceV6dCZSIAFwuE0GaDPC76vBESyifHol
L+HVK/XoUwSS0o5VONxm+cQ4jnbeckNyX0rUIlkJmWocZvlFJmRBCCDaMnQbwgXYeVtFX94m+Iyi
nsSlGPJXM9KMN6tLnzvhT4/+MvBWKR0Fsmp6gkmYUqhQWi9tSyyznKZf3pR+Uy94ECVRjmAE16V0
v01Alc4tvDy1Mzapa++DBAiujVIxLuT0TVhevB1ybVtj7NvaFKXwHJYE9rnp7t4dyLTvIh7dvecU
jKHS6rZzLmF3JSRrE2ihrQt1JY1wIp49WGCJ1OUV3s0H1mLroZoanw0T1npveerSnUSQG9Ur9dVs
ab5ZQQFWR2QXI8EdDvUO+e8ypM3g6HdBBE0JN9xXp2OWYIcJq6cdfHcrew3I1dJE1/eQUX/li/pW
slR+0uwYkn30tYeXRVWZgkeNxxQPe/CDeOWLSdbtg267/DZAo4t3A621LPxyeZmgyjRS+fRs+EKg
K6Q3iU29JRpn38+at5YeHyz88hZbkIcpf2k7ZahOV0mquSe8itAREjPbwJjtvmXJtMupCV90DUh5
CddCboRGOBuF4kdlYSgHT6OWOhK214fGDuSxtu6XjkWqO/oiVcNnvLQuJLbukTUaFof55KQe6oSl
YI8Qe08GdHVwGrzOwtGK1zRqmxWFdOPmzaRxND1sgQT3feileBOXuBjqBfMtJGEroS1BKd+cX5UU
XjdJ2p2nuTpajuQuq6Zgx2IGbovNFI6xHyYT1oBEi19CH9O4kBZyf89fyQFj9pqklvTh3g0qa28F
smUF899984vpOWQsfEjTAXJ+7R5dAY82HNxmRxIDJphlsasOE5Wgpv4fohpT++eYSJ+GJp6ukSql
We4/NTWEZ3ZOAbzlWLj2Vx9WLyF2MRBb7JnUmOaV7VC3UQVGSWVqg49dP7DPPOla6ADEdIJtCRN/
3oPpgzucaDPea/e3kcjfwhg/1Sqrn1LvtDwrxbhSrlHhjZ/CiKyD5TIpmZ7jLaR7AimqIv5fClX/
v4QAPmxuBnvTMojivfdg/0ML4RlQmyfd8I/3Ib00nBfEDXKFvnr46jeLbzGbggcn0f98VtQbaNjp
4DH2aOBGTS+fINzOVzkWF7Lr433ThgZ6tMFge2zi+qwr0hUWdYSo9Jc4buMvWrHUSzVs6wRx7emZ
QYuYpyw+A0RgJYqj6zFECr+Sy5djG/WKCLEkmGE9YfF/6kYG+ToTydMcTTQwsoby1tg4uznov0LA
tjfhEh/ZAjkd4zSGp1qvJ5KNWaOwVL3UBPzZzvCqZV+kg1gRQgdMiyX9zfAr4LSUTE52RQYY3thy
q9Jgxqx+Dm2IaqikvEsyai7MOh5F/36EPSxd47B4VgU6Vc1vkpAJqYRhWenGgxKTDG7dHCZGGAKX
fyJLoOZBzIsgYnsuNqagYJP2NdlE/m84FmzwcPjgrcy8BnwyY1Wk5FBJcAEm5u6xcOJSXSZCFsTz
RfO/+9TVVUZiQSDWTiMqR+uEsw0jiJ/qkSD08nEsbGdrGuUXTG5Eni/PIsF5C6DYWo+9HaosdFbL
H6TwHm6ofBa7cBh3qshm5OUib8JIpCH4+pe//T4i2nmZwRQSxSnQWM6lGPwBnlDAL3v54KV45Xi1
N+ic2aYi/pt8UG69M7RZLvzO998S+uvrqC4ILjZc71NH3U1hxcXBCmV5C8jP3d6ni8TKzaspWFNy
+cY/puQHvnJrNVTzb1qr9nFsO2Bfht88UgpKVtRgs6f7S0xtxMD3alOVVv1OrTTEQBOgCN7FkORI
QA0MLgXiyIny/QGN8vRI+Wj7twRmR8h9GMLPILfU2aQwvpdjk57HpYNNptwhMzNr5c1onkRK7wVu
1gObriWIZK/qMX8PqlAjDQQGUdPrJ0NNLSNsSwoi5C//34s8+79Fgj4yEt1hLMOH7yIA+v+lTyQH
QuZvs+hkT27vr20n/VOF0rKi23q5GLfhVPS3xpuhYHYNqQY0Kn0T6gM5xOWehna5myEXUt+hWn5/
J+vISdeZncI/IJkA7LPVFWf1vOdmXivBOfRMfeeaJURX1Kc7ywabr2MQfKmyxFvPObqzvCvJ+oaH
oA6281lmQ/xkN9BUzATXU+NVoPaJjD6OWArBn71SrcJ2IkPxy66uoi3Mi468mQJRFJ/qLEQfu6zt
TbeVdKR87y0lmmRE+BhhrNk6DVnUbmT+IJukeXNQLxW2MZ+sxXynDHllbNUHGyWqH/iw8ar06rkO
u3GSuolw7ioiUdrxe1LA9JVj8MvPevArgrBCIpdp2S7+N8smZifCY3DOZ/CzvHnRuY1SEw8hug31
LbMuIP6UaOirAc9XMuUHIJ4emQLw1fvGMNGMZQfHN48AqPovstV+wbvuP4LlXioXmsHyY1NbGxcn
TcqV243WXk/deFs45XjFGjZcy/x9YhN7Y7tdP3kawWWzHW4skC/ru3C4ThsMXP01sWy2aAU6QM17
KPK4gOlE9OugW1/VncI0aa8dcFKMGA3khL55qur2rbS68fzv03ejSKoBsQCyEurWe2Tbzk7zp3Fr
D8UxXoYxJe0sKnvpACxLAIuEsP8oQ5t2sxeWqDZFakX8IbAyw+efqYf+31ROL3dsgA22vMC2SLCX
c0vg1411Oj0kVgrOzmO164kJdCMBLiC1+xnMXG8stz2CaLqS+IadbgRnlY4IIj5l4Lhr/CfeyWsz
6Iuox0j9UHckzlDmo2UrnfgTRF4k0xHd4quhc8OYsbaxKrunveNHL3ODBiSQb3mb3RNXvcooH7Mi
eWXt16/U7qqXnslOQ0g2qu6w1pNE7zfaaPXdLslgRLWp+2nWxfhWIGBbYtfiU57o3V61v6qugTIZ
Vza0IXdVQJ0b004+52knFtKT+Tmw6/GNSTslArqfmAj0mTpRHhNaprBK2MDXtlZdae/6n7q/m+cG
ve1SHVx+n6WHiO3C/qiSpO+Tc546kLOcGakQTWvPpQcUWe6GwN8E8oPtf3qEUh1VcnQryQCNEO55
KZCPZYWu1uohZSmvYVSjflQfRdy/qoa2ejEF8Tlkt88VmWbpQzfbZHgu61jEmIJwOOclqx0KbBkm
V4uZbeWKLmK563cHay71oxQeRDae/f02wUJsZRuyPwn4NrfeDy94dABS9tEvSTDLmIYDoGygMmPT
pWs12/iy8K7VUtJ13Po2lGmLlHeGaDRMN7XNIrbPPWjsIRBOjdknKWQWKOMt10uCa7wjbiuQLBqs
Jj+iI3E3epH8KGlzvNbUYFHETFvVIlTd+C5kt2ZM9dnt5hgQ9MQYEhFNd3cPJEmNJoThF+VayP27
wtATP/QMBWhkcDbpRC7KasyPQxIcaiQpOfptz9yXk22vm0SmFxwaWOh1mFIabZlP3KP7+xaoLzN5
UK8joydL03zEWeJAhV92Wkot4uTEq7QTt6SG0WsDFt99v/9skgTfZwcjerOUrLzalaeqq76mpd9e
G0gtBHVg7mHzciyWFwfXgMStxG5x2jafQnbHECjVOzly/zqtvmEwqYq40Nfuz8bqpWxI5UjyB7U8
Vgcit/J1HVRrj5D3vQeV48A14K3cJty7HaUyDPU/uwQST9bJlcG1/KyFX9U2R/k4GZ8AxdKv3/Qt
2yFVjkTxYaylK4s9IPwhWasOzJBJ/ZTUSAfG2Sif8R/saun36OVCfacsmiEF1j3a0KPaXMloCR3L
XDIbzcdZX3oJif1Nn9r+1RCQKCwHvJ5HRo/XtxoVVHJBmz6xd+QF19t7iYBIELgcsb410/lAQ7gH
ZZWB/TCyiaDA2d6qhmL0PiaVAJYKJCVL8nPsaQhdA4AKFMDrW1VMHSrJcdgXUd1uxqAqv4bRT22Z
/lr286t2KqbLhGHJcUK72VVaPe4tvRh3k2awQiRH9zAt3Sq77NqjtK1orURWSniV7Ror8niRUY1R
zZJnKGAvYTDuqj5sz6oFTLB4udGS3gJWI82rPpBA1T+6aMSOwbICitxmPGMFfe+0AoPa0thxY6xK
jhVOB6WrVwen6YPL/T24q1Ad9DIr3xYF0S2ldQ6ttLrA9KEE4sIsdCjJdLqRntTi2sbqw+AUbayJ
AUr1ldXBMuHhq3NKLeF28QOa+/ys3le3yri9/LH8WofBdMQqiNxy7KojjFbrxZlEfazZ2rEXBrnI
RvarlUQHva7r38sDzHgemo0BB1sGv9CUuJ97zBdbbS7dTQc9kI0sy+m9TN4yVJsUlZlBdKK7VgHh
1Lmfau8ETO69OHR+lm75faK6cx4jaroAdiDLF5pDNnwSlS/qUVGFHzLXnhnX57Nl6fm2MD35TUSQ
7YzXcq6IAIP0syInZo9QoD940mlPek/jw3WG5cqyqotrR/7OCyLW/qZHPK/0kXL0gX4Wum6DRaRk
3Lr2G+3O7tpbLKvdGZSqRBaAE9vyinNT88L/hyCdWfO/d6Ke6bmeRgHS1hzX/sfStOll149FHBzv
fyqVy7sEj+ep7fP2JFF+7azGTVZjkZlsqPP0Zjruzxxt5Aeo2mynzew71dM80x4Gq00ffDlokMeR
VikvweAm5TZcgKilNn7mVgkeeKmBl3QB9zkof/Z30tsYgB82Q9dGF4dtmSpB9nr8NDp9fk0pZD3N
JoHGC9nA6vz8heiqJoxo/WHqOaqla9tH9ZPT3NexOh2cFc5F49SYAxBbM2pPhHXa256K3yZF+X2A
yxRv4tDoLlqLYpkiEk6daJSHe/FZ9r2zIohVHmCUpkCj4QYVrkQ0nKVyrW7RUssrQsg3WZ/9KwyW
ShoNt2RExW5yiyd+sCgaMBobjU/XIgMA6noReYB6DthErfvixvruadYHmyrjMCw2Kl26+7KlCtPT
1tXNeT4a+gDCl/ybBVGSbNBbZR/RML/T73OeAxF9oHauL+oQuFlzfySMoNkiAeIKYqi14NAkw9oT
7rB1qZrDZRUBwhcALaqROoPcWPlw3/bobciHsoLfQaEje6kAynZlnh9p/OY31nD11tFjJirPlNfe
HapjY2TXWbTyGoip7jZEfkP3reJyXcw9yuM6rvqLYXws7gz8L61gSddpeYZ9NdUhm2Int6IuONH5
f1LP/h4csye+njqXfPRmeU463V9lpg7MqbWsV1vMM4Zd76oDtXme7dl8NnRxUo7dxtjL1m4fB8qt
pN506cGwl5TwxUVbgDp49MzT5EA/KY2ZeahPRvZIk/nsp0H2ZEIZfbGSdm8AEvji4zoFSQSc2vB6
NCLKJ0x9rNo0pT5uRMy+DMUf/C6lu2Hp3WwR7nPjF1LXHgVXB64ft38hTQLN7FDPR4QRoahAOi/G
qEIodZGzKQrrklRWcctLbBA2YmJbBAgCl5RhDw7nXmvK9sEoqm/IbIy3wprvz9T6VH0ts950LJLC
f+0FfmInMc4G5J2P0DetTe5CeqBZqD/EOp3IRR5V+LV3cANK7qLu7sygydc0mseg9tVSP6jZQaqn
Y2x+5ElnP4PuuYJjdN/4WJpDVmnZXievHNacvY7LB+VkDuzuF93j9C0ZyJLEFMUoPFn+2u8X7RC4
URJOMvOb57jcIy3SjYxFherBsebFQiZX5jQNB8S/400dWrOuUY1FRAwuCItuhCl+12okEdHDqs2q
Du7ScM29vGEcoWW8xkIafAlN3SS0Fs2NReLx1aEYcjdNVfKUjUyayjdF4kew0Ww0fSYqhG1eLnkY
FAUeKXq+TV1yC1HyfOr4cItl69kUzStlZ+9LwB50ksuOz63zU9s7EjYJ+T1ewz5FjXWaMzW3++SK
GBJT87DR7fYrjUWz+kTQ5mbhuM/msbrKthgJT+SRv5yTXuAS74GUQUP9sw9plV//frPok3Tv6//x
/X+/wXYk9opctMex24jcpfxb+tVjm6fuU+N77zKtq681Wo2lhu4eaPT3wFRd/2T6Nt3YOv9hJcJY
+Z4nbqFp96cWqPK2jSpxMaDSrEa2g2soBtNDMGQB+MN2WiteThYXB2MGgA9brj7ItvkIUzv4NaHP
7/Cv/ICp463ygO4I1fV+rwafeCx/ogDIWQ6t3GBufxnaJ2at9GcQEYuSmVFD5ZyAtGoMnqyqSb7m
zZdsHqZvJsZdwOgyOwB/Ptl9CYJXX7QDGu62XEMmoN5/cuFactSy8VBaxg+37s3j3wmqSvRNoNEl
SEahPRqpTI511TQHQmn0mx/zf7VdwdxkEpSnUJNJnT1RGpiOxO/g/K/sbrqwWaEbX9lIuAibGjE1
gvlCe+oAfK9Nsp0BDSajZdPJluUDRUjSjigL2FrPwa3ENW0b3dnDoXdJc1S/gAwYJHdT3hjH3HC+
ZEa6vX+g3jR45PJRMshEf/bbjoqmIdAKFHCyF0RoeYqoJm/und3Moz00WMaF1gCWMpBbWWcmL4Xl
P4ekI25ivdCe1KMin7WniXWbyDoDj8oMzrRGmYlgEcTK/XmeF8nWtcv6/tt/j9IePoIaf7Od9Xm9
inzqvgFhQtSK++lb3/sXCDH69d5wJ2zjZLr6zzAbADf71fTCtVP/8m2ElMmU1Q/36WoIUVbIIZZH
2PT+JlqqITQZl8nD+sM6mXOBm3gm2cYU2ktLttlu9AAhYVmlcqFnzZY18TevymK60bBBHEs+E3Y1
PmezeY4jZ3gDGms1uwF5EmMkERoLJsrls7wkZu4DTqmAB03mpmZj+kcpV+BsPJZD/VlrVnSxwqa4
BJYJpX+2/NcwA6wXFKD2jR4l00zle+OaWXpSbfIK+eVcEjoirLx8HbL8S2xk7acY5BeRaLj7TZa1
4nfK1UoiIwphB/fCvvWLt7lG1FpVk7+yyjQ/ovQrHnQt7jfUXOMPqBbbCdfzazgLeo5xtJRi4w+C
U8VuHt1xZy5P9dk9dqIDZD7nwNIgqamWB2DefWkjDo18S2wnaXSnCKvHE1bl3zYUGE8Zh6yyeOxK
JB3miGwzMbyOilY9HqqSXjzdw/B8p89kJimGjWdt/cTSVqZbp0TG6IVJGxUsVK6hGx81InRapy1f
EhiDVgmWzNGCU2sYj2ozUVfYWWYPA828wFUt4cp06ztUnNE7btzJ0d+QZI8AiYmGKyOyIi2H7afq
e1tTga7T7nuq5vp2Dv3f5HO7N9id8gBwlAKY5XePXkbDiPALyihu755Cc2Ys0gF01pMh30feZaSm
JFZD5tybY82uqWn7m6ebw4H9asAGuHMfnXH011ZtBetYGjlrILT2htQ+iHdpF5JXt6tbKQ6hjknT
1LppL8s8wEC4VEWXp4lPg0HtEqki1fFM2gwGEJjWhvmlthbldm6Ja2fNBJSXlGWk+UObJu+pTIz4
Wjh4H9Jl7MNQfXOqWTuXZlrT3e276nS/fyhZOvuAmuRbHMc7qvHlV6rP017Uwbwzg1K7uQnyD4Vp
m7SEnqkX64d7f3NEktwc+iyQz+qETKVzcOPRW4nZ8a+C8K5NsqDhGI+KmycgmBZtSw5MAYyhygNt
4c7VJ6TV2J8XA2edVuVz3Gv3Z4Ji2/1FOqhi1Xre0TQKMXYlYABBjyGpAp3WxCa5ltZ60tvuEWNM
dnIl4mTbM7zLJPn3PDJzN/gKsu+Mwqu4XxJ84lE8ljV+Kb8KiJGrNW+rV0OBboVLe/ZYD+RY4SmK
O1f1iLiyP48SHQtuXSAGLMlZzkoxPfDTUISy/GvYm+IcjuaBzkSwTmhPvoywX+gsz/6LOheOAEsB
VLHk05C6rHu4M3IddiS7hINEbjnIHtp7Mn0kccajZiw3TkLzlg6yiZPum6ixRsxWKeENaflb40eP
Te/N3x06bGvLJ50h6seKqX7xt8V5DeGiiwGvh4F4L6knj8RG0hOumueu0OBpcdohNvOCodpY9W3c
7IwGt92UhhC/OzO7TdWUnuneEL46eMNXM0q25jLn/+M7LJN/rPBWkdbn3xaQfDXF+mfbg4aNYt29
qgN2RRtFNF9wbBvnmZ/jZoUTXDuUdbquHJ7Yorcr8sAuvVrLWoSFozaaG9bsaXCFWn5WtT50sGiH
UWyRtsGtF9uRs1dXmbre+DckiQHNYcD4eIiJjzgS31MiMIW9GOBV+sia+hFi7fdxtMYXXcQdv6fU
X4kcm7b6PBfXhkHw1GVUYYbgnUAsZYPqW+g7le4xYQdXRBvXbBLpK41XRk1aTrEP4c7I3XPkD4Sg
mJSVKj8TV4qi64oEGTrRPrjW+1rUFPO40+wxInGHwtKdXCmG9xwm9K3no0ZE4hjbuMvbbVjb5q1o
mnYbL4/C5Zx6pM6RLj08IkHfTPkSz7iIdpV8FzhrelTn1MImqgY+OSNY4lwgogoSeW9+X4UUoRFO
U03S3rq4/kh1AKKAz2/AxkiMsFvjrHyzrRjWScpuKAZkuGlMO8Ex6z0vEoN31tXFDmmzdsIfpz/a
tPfWjE7uj4KsPJIWckJnjgqb2eZzu9DSSbFYKEdh8iUiZ+nN1ZkuqDDfdXCpPgeHAPgoBBzN3QFa
AEPjUzS86I9ERMDMCyFVBMvBTUhBXiUtxeMoIWLBTWP6P2VAeZG8NOogD3fEYzIz4mh6hjoXk5Mz
dPpXajvP5D05z+GQO7QxGdDLPtRRB3Fv9m5XY1QF/xCkVP5FbYr3qzrWui5vZoZmVEvDL83QWcic
sdiWaA33g2/lBy/DrM6m87ceiF1TS/v3zINsObN8KfXgW7X+PFySmMV95LBAqIJBv1WIDLiUvOgz
L8hLEi8mUN4nJ+i8586fzqlDnLqss4w4h9neJIWIP+ZuJkHE9ULU+wM9ApLgVnUkm9XcFfIVn22x
A29MlugSHG+Av9pq4jaVcXzxCKt/qsPhbR7DFzZd+DHqSl4b1pxX9ejvoe684pj11tWK8+N96UZ1
M39HAPLo0vj/1VjBbglM+05BtwGfRH55kG4NmcdgpnN5BT/mbjRLBxQry5OORvygiXFcxfSdI2D8
0aEcqSgQ9i6+EXC8lqWe/OwXvyzW0eI5sZBauCz09nQh+wdRsmkqAu9DEBl6V1/bjuOcjWiGyUT7
4a+L3mzxsc6gO/YBV+CD0KLdrCyQyAou03IgEpFRM6iw1TTdkgUdPOaoc86BN1J0WTQHUeYR40EK
58MwsGJjZbN0bCznqWVnZMU22rhlZ0QUoXtgJWK/xGQHgOPbEwLXvOuBbR2TtqMEtaxxqwGm3r/P
60n2a8icV2qIeFZmJSE3oPdnSXnFCv6rGO1yn+eBte8Ml3CWObzT8L1YI1TVr75Q3iIPVk+/FHle
HnXWHtt81CDEUkaBfQtgwVd9stbsf2HBIwbIpZ0vrPe4982bKP4fYefVJCfWZdFfRATevKa35aVS
6YWQxdsLF/PrZ3HR15romZh5yQCyWlWdCdecs/fa05+Xsf5B4aB/bM3KXi9Hg9NsQNihmuu7/qyK
/IIQPHR6YbVfBdkdMbPVOL0oXWXqhNb6Jm3efhdFwUBNt6JZGekSSuOISk3ZsGovNe6he+oWhRlT
UHYfiwGwB2deroXnOp4/q66TwgHh0Y/vxOWtTbFFTKQuu3rxw8iqiBakCZOrWPCXJZiHY2PMePws
onc12iQiJC28c9Jm36MPv7mJpGk44eiEZn8lzCa84kgL1yN1akVxdTUmyNuv0UJZm0rEFJ6dBy8s
xKxj1iC3WffmrJjMvUMhcqvpIvzautrRHOLwVxI0D6AE5THMWacpnUnk4Shh9zYfFGCD5fqjm/va
adSM6uSMBu2ooh8eBxcWXlNN4XOsB0f0/cGjegElC3/as3r69P2fa9hcu+u65p0n7WccN59RXlsM
pj49io4NszrFxU6AazxR7I+127ioPHLR4ytSVAl2qfzWyICiUQTfx9JaD+R/Dpa3Yod9CBmXX//3
n4sJU/swuhZLbfpA6cf9ObfOM5Do/t1u+pb81kzctBzshehDtM1uUX4x+vxhiHmobMQ/MOu0cUeH
rroUui2/5PkpX546I8j8U1FACdHcHfLz6j0tZL3rhNudu76u4TUWH7UW4FSXOszx1quPg/3ZLDLr
PRkS56Z80eo0ZVm3iXqdpXWAKzmL5NU1Xovl5A/6J8iPQxnBv424OV+wHY8Y5ciXMInWXhhz6qU3
6+gSdoQ0NUt3Ddqofy0hwkFZ8FhuReOEs31sVuBMbZ+kjzLLFv6Tki7iH4U0a0ZPLLymnWTHd8WL
FuHrJu1H9IP9QssV80MLwdFD6dJEY3vNxkI8j/XARphEmI2XSesjwGCs9KijhKjn92V5C/qmOneL
YlHQ/aQaxuKsw2AXJ8Cqp6bSiNWI3pLRKX60nv/bgnZ+wHtY7gw9zJHVk+fYSQJReqfSgbvFhDDS
ekEtHxQvGLsqVnaPVCeC/b+OYjJ/1mupOqLkuauNWZx42K7q/rOl0IBDk6KpTo0oxalVfnWboP7G
rzjGS7UHROxj4mYec5t7KvvcIobWiU5pNvAtt7QLWXYG97kzqnfSiDY0saO3sn+tFvGEQ/P1Po+5
g6AJzUTkvwDIIwyqHu7pxL4SIQDmKQU6nfxcQ9phX0J31C742dFh2tFR72IYlsuZVXXTriiDlLi3
tjpXAfDptd379zx1RIVhjDxGY37tZNI8qe8oNvT6uG5txYisLpSXyHWGX8uBSJxRHeCZDW8N0sIV
TdIWJXPWP5CSeQ4oB9TRTV1HP3KmlyDuai7LiLMi+NLyd8p2UUxJDpNbJ7UI1DHSG9H/CkW2YUQS
Pwqoi9tEr71niU/jaCP5Ols1+rKhFNZ2yvToOEhDP+SW/XvWdeurGL3fQ138OUhKizuxfYpmRMBx
RV9HFX/d8tfgdOFnSbzmrYtIKFGXyeaxNm2JFcvPkasswpyVl60O/fExCvRDHTYsQ0lQBUmtZze7
6RixAaTIHTz+iIwgwbY+lEgWl11v/s9pCO3/eerDvSr7OZM/X8tZ3684s6K3EGH0M1IFchRVvxgX
kXhVZ4u4OisD6Ap2lI/PgzTL17AOSKorDdy9tUUmHNX9vZ2g1J7t8BosL+qosyV3TWpMwzlXVTY/
kL8RHD7Pvp8gYS54Ps1jZkU7Ba9PXFqPdpZET16JQMzwDDq/iGi3g4QY33kWYSrKqaUl8JNbJzTO
9aRN28kM/DuIuBnlVkxtdFEam0V3lUXNuiSib7/MSxrMvV1FRXdrgndf/0D1RlA9O03IQm0BByiF
21ATrexGJHbELirDY2q5tAHjqf/VpnpFspV88HTTO9qZbVz/vsxOZzWbpl5o1RKbtfIPst364yRU
p4Zpp6cwyB9a6IVIKEvsH+bwxw0WLUdm138qa3ae60dGto/cJMTx7qnB6xsFkVM4ucAipilRAoS8
tV5L8j3IwRUut3rWvpVW/9pj4//GpmtJJjIsEl0D8aARtAadFB1vJxv7QTjZd1fr05cZgNqtml1M
t/h2j/TuBlIzmCHtOr36du1fp+VMWX06K/IuReziIEDzOan+bWMS795VqXt1PBsGZNoVG4rcgTjU
X9Ybx8gJYlbVyBTs3L5taOn/tQcJw6BbBsp2r5oRLTWGTmvtczdm8tqbnbyK5UUdqWsjFtmrSHxq
z2D+yQB97NvQvqiexbh0KuYgHnCjmOKkGhd8gqwWbbPZ9jMfJquaHtQEc4/h192dCeeo1uh6Jmus
XwRx/l2yqyO1lg+8ILsWo7iaoXsmuk/c10nGdNIjAl98quUPvQ5/zqnvMaIZ7+sw1s2d+91CJRTN
VvCjH9xuY/WJhUIKcGWXzfkJ+ek5mEN2ML2LUV4v91Nst2+h6+YnckGCYwRT7s1prS/qSaHl+80W
E7qAMNdvfbOspjTd2ibKVtnqKXlbJAzFCbTy1LDLfRCGrwH9HkgedX8cg9A4JTlVYCMg/Sg0++wr
m4fDBPNU/ftdESE0c5rxqdap1pHtau01IgE+lp/Qp/ln6WX5Cx9TQOj61F/MOBGfrGm8WKj9YPkJ
sgZZv+FXgVBGzufwWleRcSpsvfziMqsqEg/WsvLAw3/u9cE4TOyyXywvQfCUOsPjn6I2beoNGK+T
+qvirDAooHYTuT8NPOGlOE6YxF6rgvqcOPkuTVtwlTFg1Qg2aUN34uI2lMlTesmoPbKx0b7PzfBL
ijz+PCUBoVktert+XuRpeZec1d48HU1CaiZ92ub5RApNmjAO2ZnR7mxdb45NgzInWhJVzB4JflM0
9cEakOKphCldI16RZh0bV6AzYAZ3I+U2RUtZLPivPs/u1o+cz1A3RrA3on5jav0mtKB7znv9i7MY
iwThElosF8MLyVlZTf2jLoJvVWW5P9OkO/Zodd8HdJkSisYrOr3xjALD2sxB7p4slrjrCl0sy3RH
Qscyw/AMUCAmILIdjnIKc5K70VE2TWcjARye1a9VQimw9zwYhp4dG3to35LeBettPvYeXGso6PBA
F3d4XYFO1aL8Ic9nUi8cEr2UmxwYc3ZXpxOojGvfJO2WGSLaO6HeXGasS9t5kZ/EZpUeu8gyd8CP
wq1SVrv57c8iPM7au2NUwWNjB/5jmVTN0YICgaBowG5o5VC+9BD7iUr9ahqixzysW3S9rQPQEeeV
qVY8Wy2FyYVuEKRpdFn/5dEGQl5Fwdc08c1vy4Hou/VAH5z0C4HteEaqg7nozOe+KF6WM4e8WNTa
2UYnr+gpZOreiEZEJyUMU8tZda3tZX1IZbFXX/TQVeETuMCtjw7puO4RKIl7D5V8c2dsHcYynqpN
SGiI9pSNCGBGKzQe84EU21920PB1KaJfpcl2X7iEPbtG+RzNUXVOFrswrRXv3i0mYXVkVIQHpL5v
bLumFRgyDeu0wiuc/tAEDoO8AYMQX76xA3aUvahrYLc7EqN78xxB7nqi7vJSWNLdNqFOOQFYJMYc
O9vquTPu8ez0j0MQY3fyE7ketctRFtpMmJ20P4/t+FDQsf7E0NafEK6mx7QENr1+/vjkvhEDv4RW
1++uU3t3qMvETS9Wr4KwviOVlgZMKSKncNJgfTmlj1MGGTNQ3SeslPaTOkpn7SUuISOoM2u2q5M3
FmbzXce3f3DpUbAnfVFN/tSur4LE572uaXj1F6CIRnrpk1N12r01ULy4BnwQ1pzBNmcBgnTIES9d
Tvh0ZTuLDZpVQ1MOP0pQvQtFwAGlwFDb5P24K4cQzVPO5MF/31+jlGCTkF4Ses1s8cXWqBbe1+8A
vJh9/Ft1YKT2dtPUVdtAf0tn+A5pDENmZd/FNWFOWku3aClGphm51nGelqSvc1QVffk0+t0pHdJ5
owQJtDXgl9V2vshQIZ5A2zbuaszJ6Vl0QWLc9Alq+FIWULWBzkvQKDjGGejAfBR9znJquWds23Yu
Rqr98Ba1uK/BAHTanyzvtU0Nzh3yZEZ+xmKmswyaQ74rvRM1S+xVjhX+YblQSqG5Us5HUy98osdm
KGhVD6fPwz/P3qvq3qyJXOBlGGlNpMSq2bRi/lvbajcWzRKUvew9w8KqDz5JjVSjR+sd1k65KQ2q
y4o3QSS2sw0XMXPk8mLZ/nD685gb/DMwcZs7KWTetlyqgJnr7gM/Qb4D2fnIlvTUioSgKFYr3k6U
GunXSfMeZINOqFU87lUnWNgpj39iU6dQOuKlZCI8I7qRzECdlFVzm4PQW4tNQQyWo42ds9IIEvDV
nkeoN+CevzQU+57qTMPfJcKHShfyzsgbsXdZdC08WkjfwvyuBC5uZ4X4OZloo7ScjihYi62SqpoO
vSLUTAb1YsLuKmgDj+oIj/50XgxdmzIg+tmW5id9ysz7YryiWZrc1s9LNG8UneQJ9bX1PIXo8Ona
OT/3vuh+r5+bXn3Mi8naLiTbAX2gjEFJhnSPYe/aASlAS+eJ3UhxGj3JqnQ5xRl1WFvoes8AVrvJ
Tn21DovcrdGb4jZW5FStMsdhnny02kvAnwi0LYF6v7NGr++Au1rAVwnVyp6oPkad92BERpy1ab/L
iiTZMHJ7Fz7TjkSLZnxEHr2PARw+rB1Dt8RGxIboFkexQb+9MW6V1MZrWn9PQ+elDC0JcIbdrxZV
/QdFjqXmSfWqV1rYzmmCy5pJFpJKcEEzcqxLAQiw4Llc20uAAbepaKoTphdxU0dRPYlbvFybl2tR
NP3n3SwIt2vHBeZIvP4/BRm4GJnSKp2IHbUruz71aHIfBlqW+7xuPOYpQkpDobkfuTW+2eWo/zaD
t67OtdecAX7baTRPezN/t4qI8Uc9A3E03gx1E/V2BeIpc9k3hL714OtTeIwJy9jYXWk/OHD9btQs
tz08LUhB5HfvV/HypQSkd0smq73V/xyRTK2f+xB9bf2i4sjm2B3fIuNFLPonMXbqRL3jy8HcuHPV
nLSyLI62xamV1+IRdox4jInRQaq4NJUde8ie3VwrCehuxr3d6P3nRmrZ3jFi6wjjRX5OCGPaxh6w
W/VuF4zlpo5mcZ/Lsv+c2piz89gnA711kBIG5tah479NSaO9azkW9i7MfutR4nxe5Z9EDByMzmSv
J+W814cigK3Qv5X55N505vKDnR985NMIl4GP6ZJoNvZQQ5MENAm74GSwxHoZTMq0Xtc8qjMx6MOp
iuBvj8X3v0ISLaRxkbTx93wpMtV1hgJFN2sqlsm7AJ/7HmUB0T2Gkzy0YQ1bIB8G9FQhZDopXjKU
ujjjLP875L1tOw7hrzgLjqOJdGGR/hVGRrdrLpobSbGET0X2zyp0MKNHrdz2Sx0Shf+81azG2tcp
AFu7Ln7+TR9Egv5t1a8kU4Umr65846DlMtlFLss/bf5PoIu/8P6nBviJO4bpRbaJ+WQ6xoEyFA05
v5gfiRPHLdS4n1gvTBeVr1dj5Wtl+KDGy6RoyIsJe6zmRUgObMFnq6TFKq0kFxS14a5u+wxibDWO
2i4Y2CRES/JM2GfTxaNtuAF2jIpT7CYNvr8bynnrm3h4sjZDF90YyH/sAk5+7zJcmDgv1xt+vbGN
fabPBoF4LuZqdkSYmLICdmvZjffOQ7uamGmCV3wGC4O46ScKiY1fRtFt0Bpv55EtvpNZQYNmmW9E
pj01SScJNBrgKndxtUwXNbjuqNspWF0zeY9F0WZv6nq+XC80EmTKyPD2eZDMrPxlfMZQZ79ZdfUq
hjEB7Rxhfba9a4eiWXVCk7Cih1oZa1+0KMFtqU31ugmqeHBu4Dt6Ei3Kz34F/ejvC8z1/36q3pgq
QgKdAp1kGUI0V9Z0IcHaoySegKG1f6ru7oC1WaYptT5kg6epDJJtgjqSmbGiEGpySy8j/DrMj85W
DohF1eCqhtnh1XNmyVSIE9yyRXyQekghY3n2F+nkiUpTuYlNCKZ5Gool68T6BAwSK7hryvuacvjP
qXoXneqfd82pJCldxvR3jY4qRxK992FdPLQ1iAmCyqJ3yBDZWdbkcqp3ZV6SxzNcVzU19gvj1DW9
EttGNtbdiT8lAIUUdYSQLLlphEH9ni0EM30KXpgCNhKCZUX+t8zhMFlsLGEOJ79xnQNFIMBnOI6e
e2PZlFNeU2cgrk7mUiRTZ5TzTgGNCyPtb8oNiZA8PjdtgceYkOSrGch8pyY526G+Gmnjq7pOqw0r
fKV7VxOyODWssnlm9/9o2Un9nohxugzxpG+d5TQVNPlTT+zszkXrVELU2QxLVNTEHzxbYffAE0Rv
I+r7nTTC6JgHwQYwe/wdpa9Av8RI0jRV++TbBpCn3NY2fqu1brcfAEwyKrCayqyMWLamJyEbYc6w
IwXEvtXla4xv8zx6kbOJGmD7xdSXGCgsXOwZtN96Cm+Mb/GrsQQZ2Vb5YttBfPFRiF/UEbn2+PSm
R8TRNJoXMQ0ZDqRNMAI+GJCAH7u6IyqF/7E3222uKsN57PwPUeUpwNDCR0UV7SLuz2sdF922T732
ZhmFi+PRr96TZvTJWWfRprocWiWLbVRIupgmuRllmoijH8MgzpAbbAxa0xu1V0N6LOmiNbS4bWYW
Vars/aQ7s7sN+UJqjCRLvJc6VS9h4G68zxm1cce5A9j/85Q4g8gPEM2Ije/db1Wt6azZa/sSVEws
Wjdam3VmCjM/f8DK1lwzTIE8mSgXCxbHJAXf9aS7uI79Q6E3LSGTTZuIemen4xeVu8pG/5ujUaNb
b/U/S5iWgmG47GuU9N/2mvIECFRust758X+7av8X50JgA2jXTbJLHLZA/0p5QmGlUbejtiLKV1wt
1fFviziB6I1vOX1SpXUbtPCB2L54G+otRRg2tKpvoDoI/+olWEE5H1YkZBv7rC3tkPbaIGJ8btXv
erFfr5SV5fqqOxvTW0vz5lIDv/B28xxdxchCTlKMfxgyVtVF9la13F1QisZLbOHCo4fq72uPwbkv
pHwDHzRdnDRgX7i823XNkzY6lxm//L0x5/HCNuuodhg+zhParor9VCatthtRHW7VHEDeZYLWod/S
YQAwGjC4t2bCChccCobG7uAJHzLiOPIUIfZ9WCGHTTijww9ZMjZO5W4oTopntzXaZy+Sw/H//sZs
/d9mk0Dnmm3ggNZd0gn+TdTX24oICNciMJcayRG9IeaIMLWvYVDN92RoDEqh8B3SSCbgxHTEeHNg
nJWjzC+o0LVTWRHldmmE8dwshSNbJvlDVvff1Zks7exB84fvZRq+oXCsPoS+oCMYqznImnb6UfXe
u0iH+ilCtXElU5sFWYnvCoF4gi0d/Wpu+jBj0F3MzfhNI+d7l3SRfmmWbM52pL6tmQcEUP5hlNl4
TqAj7D2Zvkxh7d10a1gxW8Lw2KoKAbiGANDHqSAK10EfI3zTOSvRW9dBOIRg0uAFtryFOkaBYw4X
wQA8yXQo31KpJVsTeMrZNtPyzcicDHe91T1LzY32rawlq1VUyxl2iLsD/mmD4Eo8FJ2vvxnVzEL3
W0i0wYvymOopDpthMl4W1RGNU3Q/ypfF3PaDQIf6Fb20jhLSa1+R3JuHtu2Ta+0H6YmEBeMmiYK+
lIb5SoZO+QSB0LrPUJsXmtg9VPpju6y0A8o9skuXaa310uBqxzGaRUBL5TCGt9R02xtdlaVQKrSL
aRMAnxhO8aTUXcVIOkRmjxk1pTjZIhRZNixxdWf9wDC2QIgLJws2M84bwqCilk5oZh56bdaeyy7A
5K6PZxMx8T6RHgxFs6C50suehotrhdfBDTM2t3wKGvF699Ic9ON6pC/CwdJErx7g4TwFTdAeCzso
N0OXTfe28L8GpWjv+pyLceOig72v50FXXgmI2KlL6sVcfwRnM4z/m+pitsl4HBs5XtJi+r00tK7e
XOnP7pid1NdSVr1zqKDAbKJhwJoeW+ZrpbNLGX3n+1rpgbjOFprEV70fZQyAiEJPb2u/wjr9HPuN
/TFnkP2zLIrPLs2L+2x0nz0kvj+1GuVUj3p4Y1abGn5SshFDvM9NV/4KTSZ9f2oQ9wiMAUEq31tN
a7b43QhQafyvU5YmVycVCf0WjswEA1oSeqd50dcozrhij/uVF2GGWExqTR3Io5m7H07izqdYxWjH
vQPvXTXQcPnXG2k30ZboyGLhOiwOXMMBBjpDP5MMjif8ZPDkFtmlOrWlK3eScL2HxLE/lMu76sl9
HawpOOt6MextRLT7sRr0e0KMpKqYqRezDI19rScB7e/ikyJoTB3p5mP+3ZtZF1nplb12/FpPHYK3
oB82kN4ZKk2hf/Vy19rNoe5cdY9ycl0WH46ld3Q3qHFPbWfvDNmfesfC/6klP1TLVHiUXAEnP+ha
Uz2JKNtOxKwwxjgFyISIhW6N9kl6zafQDduDk87+pffS5kQhx+BBpSNDo+s+6kV9HAdzRm6VBoCl
IoHJEgdSIfpzBTrxdWhZcplBG/dnn2R0ZLEpStv2TfFSDPdRxoh1/5owCy3+aBOAP0Mmn1iAoDru
OsT+y1HUE2fQa533ELvdi+1aw6PChIe+fBkqXWJzQk5fYK07UosPLnE+QvazM3/Pb47fas+c+T4R
t611RS0b25ugGl7WU/49aRnxKC87j7JCNWHM2YsBXncbTgSfqCV3N/D4q9NhSMkAVnvzaJrrjdr+
UTFYMC0z3QQqbdtI4GQaKDme7LHOb34/nEuCWxDpwb6HSz3fHhQGn6zIaLtqecwon3equ+BWLF6M
bmru6t7yaLVvejtH4leUeyy0zD9x9CtfYFS6EBrUrMW0qU1i+ShzEyELQSIRNy3ZDsFDRhCaMlbU
uPeOowOsU8yOc/XF8NX2t6Itq58gbKNtMfYof/PCPqWMPev6yOqG/INFSQyDEoUGXwvWsaXVol5Q
DVKXIfoPfdYwbPoq1x+7tMseafFh9lBdqwlxrCUBVC8jZ01f7hJFzUekYyAmU/27gr6ovbha9RO9
SxHaMsUhDeto50RlcEwLWq+aneBX0yg1ECWS/T/AE/t/zvO+R/Y0qfNLMJphLgGd/w1v1NcmkTr4
2y9jOb5Pyu6ELsnelXlxyEGUkNsUua+407TnvJYbfWmPYINwXodG/5Z4z2Y6egc9G3XQrKH9UMh0
DNmeh+lV8cEVGE0d+U1KQ9puk6MSWoksKT8aVEtKteU66Un0xNNSLHmb0amAnGB5Q300uGTB+FWd
xf3XgDC0lnSz8uTxZK1RxQYZdIua5v9eAYF3+hfaKgDqFASmz/++qzvBv+22S4u0YEVtXTTCZvYD
OYgoLD55ok4PspcI6wz3d+6k09oTRkb9YFpBDp7TKr9OhjinCcIvJdyjNp8+VzHdqOnF8V48I4ZY
1vWEYojJ2MsSUItB+R1c5G9PoBLekjiIbs9tm6tjBWLfmiL8EtgAWYxTXsYVaJMeqFlVNhdKHJ9L
4Vd7taryraxAoOPPeHrbdBPF5niVMLaUxRz3e4NI1+3uc4PflxLSj5EDfK+BOoiyY1/HyMmyjhgJ
xwRx16fRltmBUlI2YMgLsp670/aR+g+DuKapHSIsckcWvDmpeaZBePSIQMfCTXclrc5610BjcgP5
b3yYMGF0OOfUytgJGr18k3Hz0OnuEkvka4/Cz5sjQOhHVwGrbfNQaBUPVZT28I1xUZnpXD4KA0P/
0kkdLXBaEHycreq1mQJb0oC88KpGxiksYWJZfYeoPcBXV5lxQaMLOnDcmd5rZRMHEl1aw26PoyER
6vsFyzBiwOqPOfRINiQx41DpQfigjqIsp23t4VMuLGqIaCu7s6tl/lPX+A+uU6TvqePdlMKrAVJW
TcYnvBjZ1zGy0g1TLunaTt0dLRjbygnnRTcwcAYwqWSEOKvplyzqYYZkc/tEOhOcbU2Id9MSP7vZ
lkzLmDdRrrae66cbDoJWq18pMwbsJ44+leD3KnH65Z1/foS8TZYgdR8jzly+QNXBGuba4u/hq11n
AkRt3dAUP0g3+NaKoH3zYof83zx9TbrB2xjJhE88lNnTTAjqpp+QBfhVgFi9afXTmFMKUG2GIunj
kwcnbbsmFIWZvjGjwYU2TbG1sHv3kCqdCqz9GX/zbi3tO1Ej97kfrskARhs4N9+gyua1f+JfFsQj
ubYEX4TRrwlVVOtJ692UIVpb/GE7BJvWe6ERFJwsyAZGk8NfvaBMNLK6QbmflV6wYqmDJ60M4CRQ
bZAhsfB4Euw1GLSolvJiXZ9Ue1xPhr1Igf4pU8CcT5fA0JwXR8+jF01vH3qDsKwWHgncLSrWnlGP
W5w0b03saddxEfwluu99HUnYDORZlmn/osaBEoH11mtnd+PYxU82xBWllSV2eK3Mk0MXb4YRdJ/D
4LaGrofmUDymeXWF/GIfJtvzVkZ0EFb9KbWAQjlVDEAsnJoTbK3mFpMUsvdI0UGNaz1gzkPx0bjt
gRYRVXyLMJvTABFiO+kbknfpUENPKQutOLCbnvZtDM+xwfLIMqsab2vEro566QXShnEae6CGPPE/
nSSz32VsSrhkcrqrzyn+xR6G7ewYO3wamCCGzjMh1sBLCCis3dxh/Jo7IBaJQpgOiJQCMJzu78T0
nLMgN2Gf4rbdNdQUT4Xud9eYevs2xg69TSfXJKqNSZ/lCfF7ARLOuqx+qdaC5mIRWs5qM9JOAzkP
xyRBjezl3s+4z95saLWfXcd8HLQI51VsmOvXagCwwchouHdcntGb4H6A4BpvNKMwD8qZHCz2ZPWC
7/hdNJZ9ywCxbDo7Le9ISYadGdneiUWx3M9Si1YPiZzE90aY9mMtrJ8F5YDVs1+H6Nq0ls84dvwf
2B/DE5uE7P+ZtZz/EQlHXKEO4drTdc8xLf/fuYXIyWoxt/V8iZL059TH1Df1ed6qgFKrjXXoYtaX
0DfCvULEUvdFeOpD+xgJtLt5yoXMFiK+KLLwWM3kR+XGPQuM7NtSkrSWNA0K4SCV7Md1HqTsNu8w
R8SIMkCj/33Bi/sZq+Rp1eUFQT4eFB1ZoedJX6z2rjUVe8PHOu+A8b8vDIs3wpCuciLYEUAB3wR+
vn0px4M5zQEA4lhc/VQ6n2f4m/qYNB9hi4o7rcA6MyzLjTH089EVCVX6PqGLbZUxQ3diwrRByFX0
Y7dSJ2QhQY8ULSIqorEeF6VoZWj9TqeR9fL3KMoDcDpegwwTxr/S463gf3Veujxvi+ZwiQv5JzW8
AZJzimebXsxyTflueiafpykxX2qn0S7gI4I9bScPxACqAX8wk6/RADJT1A/pzN2l6g4R9cQ9NDZS
RZq8eG2Ixlj+vcy3v5W+HpzVbwwrm76Lb39Wy9JoiC4yCsj0DvJkRy7wfGJoCA6LR/AMmtyh9ccc
N7mQ9+aojPdl3/rXkLH7Qb2RGTndmXBxLlQmzSR1sVoyfRW4IMm09hhpwtiXkRM+gD1BHWzDF3Es
RtelyD0aMFeRGaDGXwrcOl/BLl5OY+E+QLIj50mAaWozA3uCXjrnZm7q50pkT4pPFo2lvrO8u5LK
q1ULtROaVch24R5qNv5dSIHqDaTIaUgQnPJ1uBr8jzL7CodHP0ZWnR8VQofLtI9Z9UuwXBKL7Amk
CUzxYuJebTX5A8OYpBKMnlE+rvKVxCcKExW6hQrkrPjTRaShWwAPuQd8jljDmd7dQS/PCoGnXoRD
iqASKUWJrM5qgmm8ieKTaXBHpS96qcmb2u6iyBTXynN/NHEvALhnqGABhG3zdAz2uWzCo02Z6gu7
jVtishstjda5hnZQX7qFr8CGKNhYhTYc+1gfn6ZFtZjUlTg23V61CMSEpE4PnHHXIppTjgAAb9Um
slz7Ve9hc9mRVr6zL22PwqloqKM0pLwCV0zbaZLaW2cP1VHrG9JaUI/dnNpE1s+uCAzb97oMs7ud
9sNlncFpNcx7KQdiXqfYPKvJV9Od/rwuL+Lhl1oTJba19fIp/+oEOJY7uknpSFBpZSZUtzXrM71S
7+KDUHtzCu32x6gzGURCAAZQWTqrDbVmaF6BnmqRpxZ+6EFoWZhmeWpADidpgWvZH5i/yI4TBHcu
bA/DrAaWj8t0Kzodo/xQtAeFLh6ldHaWHcI/WYauSHrMvQGGeCV1q8mzCRyqhmozOqeFe/CWUwbg
E3FKwR1/TXwNsbyvvb2SOHCNivu+Mqm4scKuWWz59Uc16fUGP8uvqh+nZeXNdZNELk8W1C57291r
4WRtgjE/dWOLrxWJ9l5JQibRkjvV+eE5uShfQUixb8fURRmUtdIujzT959xl5nEVD8gkZo4b56v6
EIVffkrE1O3EpHcr9VkVHMyyM7cZeSAbChhf1S9SXLeo6g6ultTPRZO9DbNXrVbvMkvetGb+wNok
Duqn1RKtrGOk+IvtOyLQ9a/axYgfQxJibihn2bIvMC2WreVLH19MX+gf6I18BF41dUCcXfsWbsoO
k8REeovVP6qF5qqfHPnSz2rYocHcoanJ6kue1+ER9WG7XTVYCchEGhYQB9e/xLWBApDWKY5I6gu6
SFNFCh/6F7eVBiFqXroVXv8M3x5C/mItmTojuA9GQzM/feuDMrmrp9csdQsmRbpVI576IwgvT7FB
BSeK3ekzqZjDzp8j/ZAhk7/mXtkjm+j1g2xrVC9xyG2VywEwy1DtOxEMN3zN9q1klt3XI4HHKuos
ysy3SvTB92py36oM2UbpoDycSUs4V76OiYG+mmlRoWAPkZ1zQ8a3PEU+qZrNxjijBx0YM4Qxfvsj
h8q5cRBm/H3pw3QJrm8eitmvz+WUfjJZ5X0fKU5aJgR5Wmj1RuDj2gVGGx3FMmn6av6UbPL2a4Ul
wqJTW7q3i1Wkdo3qbT/qfrOrCl2/Nk72W6Wl/Bdh77HkNtJFW7/LnSMCQMIO7oQEvSmWV2mCkIX3
Hk9/F5L6W62v4+8eNANgqUotFpA4ec7ea1tRzW6uJJ81GX64Rql81UOHxbOuxQMpJBK+HdfBcveg
yMzLGpzDzAWSs0lbOcI6ywdcAQscOiE+vdV9YOXYquvFteblMYhhf8nV0pVPskCR4NUC3t2pYAvq
ROjYK6cw97bJfd754q0xnJ9GOGYPJXTERLP1o6xP7PPg9s6ZmmI8uoN6nNgGAVBJt0VqIoSLEvge
qVKsmYfVpfrqMpP6JNSpRRk2vCtsJ2k9jQiPh7HeTPyDBjcxvNpAg14N/aZd9r5WWBQnjO1YcavC
Widmoa876Cmrya/4v+CuWtN/IOYbhphnLEh2lfbqag6bfOFf0dUL9Xjz710NQoH/0dUwuQksC1S3
CUjMXZKU/9bvCVPmDfgNyDpvTGvlTCx2kcwGs/pnnsrNscsZU9WlWPCixH6qiISeK6KEQ6YbTBi6
9sUpBxNP8huXX/vAUOjZoLVhQl3zS01/SX1mEthLkXgbYfxQkgPgO8XwhTl9XiXD97hrII3Oldh3
3YIJS+OXtDeji7yAUJthWIi6r7Amg7Oaz+22N+IeEAKgdkA+yHZd4H6WQyNjZt+ajP7acpthVUPo
gwNHX6ou0Hf7uR5s5Sk443xdz+6LvLTuRRrDuMLK50t1v9DYv22BIsHEWYo0uzPTNd4mnTiOFPnm
mCbaivk52JBSJ6fMMJz7Ubi8N4txWqPjWvVjgIyUMfdWatkI4vkZAf3b3TucVKUteYxEeib5HF6C
UKUvgP6E2EGtosdQ29u5JVhK/o3IbVZSKJODifAcLYSZ1xMlG9bxF0OF8Rg3M+lWHA1RZX10iU6z
/09brYD+6JU+VQrq8QHlpGnf9+Yieb7r3wwy/nJ0chssbO2j0QYRopimpWli97/Sk0LmHjsec/Ch
WeO2ZOTCQ65s8o9LyikpeHYCfFFh8kokbPZajx5wQVJvOVyenyF9cTe89kUbv49+y9Y3VVl2l/YC
XPJXAXVn7adkBZYBmJ3Wdz4Amg7r3LSbR0Wba7bmvnas5hiHGTDItifJdB6wn8uXwiFmwyn0z/La
qKeou0w9H2jtWJj2bf8hn6BU0navV/9+D5n/bAzatExNhORsPliK/qdlmvk29FpsyEfXCdXNgG+x
sXL123IgfP1+YMZ19m505ReHRAdsiv011fX50AWlsTa0MD2buU9qCSEgFcvgIQ5B1glTPTvGwldd
OmBTWTK7sNwf9wqINXsjCUSk5gTIPgtCJ8C2mWZXP8tfhVKSD6NH9XNtU1WgQsX/VE5vAw3ar/X/
d5Ao/VuID3+NhIcg3+Wukg6iJpm3qT00Z/mWfJGLdcX7QGWaM+PF4D/WItP53/AAV3Ms1zbo/tvs
Vzn+cy1iXOSnpMqnp7gef4HCg0Y745hayXQ98+5fTpeluTPLghJ9jrajqDVcbK6OmxBiAo8rkqny
bR2xntVurjzC0nQudaQcYBX6j2Ie/Md8Rt1DvBug/eU9+RLQi14SKI61Ms3M4ixo+DgfNxWwata2
GsTqyFXXlg+yt2pP8cu8nJWKXbEM2C67oxgrnanDQ/Z1kp8ZvpydVkRnhEHSTC43un6GeUHuEpPS
VB+zCe2NRVzCY+9q3T4qy2oH4HdNnnJ8IsCsus5jWXp14CbQGFq+RrqJjnZOQpjlixUSLBQjbb9D
FnHUYiU1w8d+QS7SMYk9e/Go5gc5CR9nmI6dnbzONNOrNkkP6Vyp99gjRy2/NKaWE8KBLKpQ2lex
jITzNkmuwAnXraWskxBvPQNrZd2KmKNED7xaHi1fFZn91SlCuBW8ff8Dyx81jMbAXCMqMkf1raZl
3Zfabup1nuZ45wi/3dntcDCgst4quIF3TYCf5auCPTaMj+yKLaL7vhzMZKvtFNXKeVIW/J5RZu7k
KE/pQA2SxAepwrnYAhIj7aluY+U/9SN5a+CMJ7NfRwbU7qihGij7lsBs5wBYg9jChVY1JuJkzhiS
ehQYYU4vOQgzUmI9LRYnQ51/oHJrvKxIfo5jeLAH5VuuV8Y6Bc0ymvbnuatyQm46B5eFuwlwPKVl
9mWOULybqqfoJQVMrb/pOOxiVIiriPRRc3GYKt8CTaPsWVJ2Myv8DpkXakKCBbOf3CO3rsIDDQmz
iLZRJXZGM/ITwQtNNAp26FOg0MUESBpk0yOUCSBldjvbgLVctFYHEkk9DhM8b9jFiWfjy2q3pcUO
uqjS16F1nyMGB/skYMKPe95s4pPKRbY0+mnv2mSbZiuhVbvW7q9lEGynLDIXm2a9SYZXICGql3R1
fsbJxHVA5U1cLPvPlBR6ViA/1abzEqW8SpomeGJv7YMfYTczT8zwyic/z4LtMDfnpiL2eAwK/WCa
kBNq92zXwl05RWzwuGGG6TCK75J8PCpZ/mJZOj4udteeMVjzemHGBx2E+jgfPeA7Ky3jIU065AEh
x6eK2o+1dT6XmEPhVu4BNX6fDZq6s/rZ0G4oPZOVDoKthwqW2Q0ilmnYTa39vctdrvS4a/cORPu4
Xuam9vycujF5nCF5Vb1mHBjrI4cOQPkQ5tG9zIV5nPKKysTSL1qufAdQAsoqXE0wux5Uv7ukmXWy
YyJHcYefq577uaXMXw1KzueHnKjt2pOrRPpaq8kWZfHfoeoxVwvvkecuatMRmqwzOiCyuW+dqrkw
MHk2B30zu9ljk/9UmYf7AulFr3/MU2JtxhqfV5i/uNBpkfuKZm+4KqlH7dIP6sKzo9bvw18hFtNy
1KIpW3LatZIgZeGk+lsDJp7+2LeonlyaTmq6LZ1Z3VE09c9xPhyHiL6I6JJ2oy3PMbpyMVlJlIx2
375OGu600C/Kx3Zo39x8uKbaGBx/u1kItC9OzdyuEzUtr+Gyxg+YQ3YVqo8iu+Z9lnvtnO34CgRC
8FHicyZMaOMzdMoW3e07xaqHl9FTUCT3JEv6/MpGPq6M0PEYyMTy39Q/w/IiyoySc+qeYCZeYTOu
fest7tJVO80s2inbCvQx6i2KPpcCDbeAFN2eG4gGYfnDEOcBhpGRP6jWvnH2AVCoHsxPpm7HETVp
tEoDMDDWzg4uMO8Nf5VGn4bOWVdwcQx1BDkEHnLjJFDuaJHFRBlEx0ndZvVRq3GmOT5GIgU5/Btg
DXcdqO+IJL/mLDwPTvIkxbldl2vryvARepfKk4v4+OR3dPJ8pIKOGYAQt9KTli8SEnEW6VEdndqb
iZs55SP11GBkP4LOdD0At+GDBpEi1z6LAeUaiP8hJnlU94dViOtvDd2USF0jQWIStFjhdP+p9/11
6GSgZtGhHpP+wzHRDXaO/1I3frah2/M+aSpT/4JgmrR/7YekuqSdgqvZsU/cfeohCvFA1stwY5oL
HhKq0Dy0TXsfD+ypgzykziwjU9mkh9GCEZAvITOkXzikVGzJZiku1mQ86CqJjhUa3y75VhAbrFQb
t9W+2MZE9AhSx1XKRGbbwU2a6kOQzMYBvd2XxH1v/UKFBNF+w5TEvL5P3Zvs51QhcbAOz+GkXw9d
hAZKb8q9U6oVgrZxb1lJeFZ9+5NsM9FPRS7lZPoa/paF2rLP93PiUr7hy9jEg54/ZUWJi2luVFqK
xIRaXQBFWiAYAbsoMGjWTIMLW1wFaN0tEv/FSs178quovAqPeZ+ZXAYRv4zKcFZcCiPXyqvrXQDa
lAA80iYiZSFqhnfsjDTPCJuWKPP7t2Zu0+01rXIduFE8GWDZYS8KNm7jhiiScQXNiwbZKKeadp7u
7w3bQRSFGi7v4mmtIyzbUEWpwG9gIMrpWtso09bNHGMbLfo6fmXiHiU+dVoAMsqct9IGBtIyBBkV
o9ySBjcLqlGIA3BnjtE+D6L2LuhgeMg2cDktEuKpBe7FjdROGgOK2ZqEt0bPrc29l/HvZbsmo1uK
FAVzfvj+f/8P5aW2iBpVy3QtxxS0W/8sN3WqYIvQ2fTUmmzYqPXGi+O0lpfQwVyTFhee7nM4Wbsj
yd03LPdvdat+oJMBZutO83bAYnAZ3MFL8YU+92r7nM+2sjdNi8hCFtJLJ5uPQxh/mI3pdXGfv42l
drlvV0XxXQufZPESDgNzMehUJxfQxwluTgItDlIKYGb/OdOhxZYlqVNj49LNSLoj0zHm1IFaTKSA
Ki/tyE0kTPElNEuaBuAZXgTxWVtbiTMvw/DHugRNtGzoWMn9BJfy5AW2+22YMVzRnJqfR1WLvKLh
CTdkHvi46l2xl5luZieXsDPE+1wcwqqyr2nUN7dJB1O67LrTKo7XSe/w+fT5YzLaKgPhzvKGpfwc
fOFcxXxpqnEHu5q8O6AI7oXB1y7Ic8LY3eoi2+p1Wn1Rho7kjSUTqOSpsnXhyTKACau1Bdrw0gUt
9rDeaUBNR91pitgIS2NeV19KG9F8qlJIxZSyuHKZmodn6VR0uiB5sLtXexTN9d4Wxf/bXhL0Pg/j
FJ2ks8RhAPmUmf2hnS1YelWTYZcZjac0LTZ389u/X3669o/dDsJE3XZV1zEwGhlycve3zgt5CUMd
9Kz+d7hBVIAN8CdwXx3dWBHqzYOb2zjIbOehy8Z+JUol+l6a1O6d/b1fgD1jRVJYZtbjQQ57aB1w
5Y3xvqjFRkbNSDqBqgniQi31hmXrIiDPBMwer3oaF2fNrS2vj8kquPfd+JWjdhcztuM2WgeL27xE
ToCzvafzoVjzQNQC4JAMhNdZ0kNCQGEHZt17IwkR9yLxaj7uLY4JPTRVh1t6MrlG3l66Y1LShVm3
4WaABL4Q1dXLvanXVoc77cGCSXiSHIiumBtuM8zepm+312hIm5PWa293yruYu+bU+kSPTJ81Q1k3
Dh5ru9VHOL4Jag+nMU6j0Q8r+VnygKnXI5c6wzNsqvLF+Xz/6PmZM7VgvDWnKPo0gjHbJa3S7Msk
sl5BjF/nXsM4x7iy5bG4yqyJB76kF9nLtu8uKRGKf2biRbg3U5W/8bFcxkwwGXiKrWzVoMwOS8+X
ycLLi7O8aKMgifHOV+wLMjnpGXu90tXnziEokcjCo+ic5/scg+cpI3m/crymCpG+pqPv/GKVGXqq
bOVfYi2ESH6yPWg2D5JoV/H2TVfqH7iPtRMbIXXL1MJZuQK8qiQipaN6uTfNmcR+hldLUKVv1tc7
ZN2AdocuPwR61cEyu2tIygEH7/1pFFGl0DDC6yBfCJrG8LCMSOWpGQFiyurUh9RCsm8zah3ewEUS
sLzI99IKrFnb2p9bqA8HbdSMB9/W6qM5kR+/nKltYMKx5WjWTbLOkbN48tT3cWXfmyI6ptz178nD
XPXtLmI/fe+jccPduti0KO3ZXDN6LhVgUUSxjotFTiBygDuRpZ70valNQKvXbkuioahmY3rjRFwU
L3GxKRKR/01IK3W1gTKgHqgrizAKnSbhGCQ3RRcaAjjFgqSD1+F+WzQt9xSj4AY0oIcc5fDvy4q5
WCf+eKih8hHCppXiqg4Pt//podAZd7RCrZujoKGXhFnFnj0Ev7McOYrRXGemmZ6DevulrUzdM1JG
uFixrZe0DafdXESTpy2nzFjy0zRgTleLzmJbE+oPaZtd5Lfa8diuC9CU+sPEwlkjTgngl7TdcSAw
+FPVTTcZppUuUCjDBApFVQDVy6XmKId2C65dvBIRM55mmG2olmz1A404Yuc5Mh/iodZutTIQVRaW
2keKUh8FDdEL94XYd6r+fdCWaQA0C8WmbCVNs3kWRT79h35CLBkaf36cpqES8qtCDTYM/Cp/1ghD
uKRQl1NxBFl8i0N2eo6p6e8BUgTsSyJ+KGbg6ISgpKswM5t9M3YsLsuLbJwMaQCCNGAnVNvd9XfH
ZrBI0bLKDg1YV1uHejCILNUsZRsjnzlamfFUKON8xV++uT80QzurD+zcTGOPnG++AecZduGsKF4d
xeL196nUwDQzqrt/v7A04x+TAh5XluWCrBVkbvLc+vOjEIGKhQFw5VGbpO1fTE9Tl9xlI3UfDxQ9
+cmHx80Vo09vccvHUSWZ51sZKtcy+giS5mOciuDrchCUbbapU732ZHBi3rK/UzIy3rJRLLJBhGoy
b6YYjJHat3pS/Kw5jW3iPBAhFq/BEiqbviJYUuT0I9TODZ5AHpb7SlPnfdstOMucp0Kq5ZvAIN0y
0pGE5yPi3IK/a2cian8vu4Hq3HYspmh4v0KTkVKAk3QeINmo9Ftn13TfCuWHTJaaHfNWJGi7SKkO
nnE693e4XGO+N1ASUKUN4lA3U7rVBkvsA7WKPiUpLQelLM/mkr3cT2F37cb4M2yC8SBE5WxxPONB
Kyp7h5+ufZIWYXf8YmqGiW58Nqn9CXwk1YURMdIdQb3cKU8J3OQw0tRPulO1exUyjTu9xhqTZ/4Y
Fyn8G4Vdf/ekEEv6ROUwep2q6jRpkI/fF6LZaZTNbNFdU5XgS6Aq0yfGYt3KzLWnghjLN7t0Hhle
Z9/G4UWFjBn7M3ti0yI7VMnDtWTETz3NIR3lolt20QPDGxZS+dIgcjvFFo3igbzfuzO+VsN5g1Vp
ZqhgxjdlMj8kub13nWLvh225wdCR70bLGdYWI29Gh38VG2r1FbiZeZDJQwqD1NzPlG1QTMk1CoO/
Hw1zn64ndkJokxEOTssLDz/1P7r+lrtc738uDbYwVUZyCFxdh/viz/sBCdnIRggqfmSL6DgW/Tas
pmsQDY/BRMamifA8zPAOCPBjVpvPNytG+JmVqrnV3c7nUlIIhaAwZ7w9f8ijIlKn+1H413vyqyO1
6t/+XJDk35iTaifbLabzqJvVul4yIZCe84sx8+IyKKpzSiJMs5ASNpIqnZoTiAsl4Um8QKb7wp33
lubrnjztxOB6yHO+tzX+BckEaQesnoQ913exDzt5TnFCwNr7nsK58ZFTtrS2qzjfIXAcb/KFfRzZ
lvQxMHswlsIy4j74i5kU4AU4ngYfeJJE8MOXU5eIK5ATuoZdOglg6AIalBE8jjEEh7gu2nsiT24Y
H1odFeNjDij7f8JyHDrT51o17Q2ujkGB3TMe9SbvLsr4C8aGQX/jWl1HfDlZfprS6FBos9mDYZkc
VOkg0gPNWdGZY7gZojDW68nG09Oxpwua9hF+/CrmYcsmWgzP7CyT9dwE8f3nyTjljJ3YrypaW6JV
8woiAFja5BTCdiBowy49202JM81DfdNkjb/pqpSBOe2JRzntDd3013uw6ezVJAKUEqidLpDA//7S
wjpo/bY4yvdjgCcsa456COeGjnew4KkXNk6qq0vOYVAeh4WNU7XRk5p1zPPTNS4x+hGhX5+UXJhv
LgNOCZpPI6vYk8hJKB8OJGYuhEGNCzYns2gKx4PzoiiR0W7i5RrCDvGgOhHeNBCannRq/fZsSQuX
PrfzCfd4YOKgBMWZy6Sx5kEr0re2V2FEzuZ4U4xkumm5O2wcSysJz0X/qrOk4EXlq3NHN8KZooMi
M82qPtHPXMI3C/j1PI9fQruk+5Q4LVkwjXiy/fpnAjj9jLJX9caGDpE1NJ8KHOUez037mqmKftAV
wuTCqfnUkIS8bZYHqKibDJ57mm7tJhl3bsi8uykcejwEOVwVV03eDaz2i94YPdS4gj3CTrWIxCWF
Fu4ZIq4+aP4d6byr2zzLDEpyJpNWGDX38aQ8Vel5rkYrJqarYTVvh5rbMEYQN1QfowUPirDubBs2
jXZUlVL10tBGehq07zWD7V01MAOlnz58MprIc4xY/dJ16uyBm1BPU4usbRQJDfGFmpYOyEvvpfs0
ZNlZx7MM0Dmb+SwAcmJsc9cizd8Sd+EXYB37xV8ufOR+jaI9R0NjeZgi3b0U7uvF/IxjB4VEwMWw
veuogIgGR6bPBDTQkJCsMMn1zXJi9nTyYzeSb+WPCcCZuhk3FsXUIV34O7+/gOdg3NBiMB7Qaq2I
p0keCFytceao5Uc00b2wuxLPVVkP71qJ0bDT3VVfs4vxGUI+GgkNzt7SXyezthaMardq1QatugaF
ZiPxND0MUpbBtZUq4t2pGbqHvtqcJB8IuzmwVb86A3ot1pQHkWcu6UaYQEiAgTjMNOycxM220429
jhbvZKOWuN7V04QogiYhEf5Xaa9Z88kRNoozQluSS6HMGWSnjm4/mJZ9YMOAHAh63LtULkavkx46
gehIzEc5Hvcn0oMSmyB6cz7qpAuThDM/014vPVERVoWUn8SaTM1vaWcbRP/U/UbXUvWjYamSj3iz
arptEZDN4+GrxKE8YReqDSt8bsOsfAgrLrCSZYpipX2hsVMu9XNbJ/ibtUa9uI21ueeahQND/iDU
ipURZicb2dRKTuSQmzonYSLOyhzI3EFD9nwliouMm0Jmqpx8lUEBtPk7mVMhce9hwh2aUaMbaVE+
y2QGaB9rETnFM8qGblWbHfhSOdoNG6SJehd+lqJQYbSfBotbrFCeJeq9wqqn0jV5Dpg8PA+MY7uF
+e6KHBhS5yLkowx8tgb0GljKUG4V4ymwde4v277AzOhJkSAD41TLjTO99Pd04fykC/YHeDU3wqQ4
a1qlwgPjR+rWIjG3/b49j9N4Zpp7LSyt+x4zhJQHhVVsW9f30kRPb2LRt0aoWlUyhm6wNKN1K70m
MKmxiJAq9VVYgM+x4r73ONFINIZNr+Tsm2zXGNcptZiXYG28TGCAzikq5E3G1HjLJKjbj5aOoZ0y
tuGm29JInSGt88dYN4lncMH3EUpzkduKqbPak6UYROIt+hX5gr3dPmmEnuOCV6DcTUQ0lE21lrLA
MNO8HqHCD+Iu0tLmHrOVWxogljXRNj/P2fS0XGwfRVa16yonr02psOWXzYK5V5lSD9O7roO8kSq0
inHmCrh+eZany83OTLFf972oHwyNeDAna+sPeaSl9q8j+d4Ab5fH7Geeaf1jjxv2olvM1sPl363a
mKFw8gEeCuoDCRzOQ2TqaKUzvfyQ0OpM1MVRH4Lxejfs5ZndwVgDmKjpKZEejv3QDfmtzMQvSW5p
2NlFDFBCZKPdiIgLm5dUbzzi2m1I2m4zjCa8MBSzntRa9Lqv30zElfXkHw0z+C5ZgYGqDZu4UOxN
M9vGM+irePfLWBvTmog6ZlR3MXHbN9DhoC2tq6Jp8IpP33AZLsYTGp0Ku2Z6OjSnzKX5V+HfPDuW
rR3uhspAb4mLqZlA/sVICZA56I5+lN4GIFJBFLjfYJHGa2cWnZeiwICtyq5lqo2PnlzeT/Mc00wd
mt00i3ZfBua0lv/PScreowm4Qm37gN9w9ggvy7aQN6qH0SzpVEhW1Dhnn0PfftMXK/nfin0GjixM
eP6tm8rTFF7XxNTXt/ONgk3ineCZGxwQnjoiu/hpZFyhShtXLcDijb12C2jaPbvDsOmjyeCWDwhz
RYk4IN4zq77a3wM66sWqmdvzV38ykrOZ9L9eLD1NCFXmPUeMu1Fib9xq/ub7yFDlOsumlmRzqSws
OnGD4rT5//0ZNfGI3WRO1ypu6pUMUwt640x275OCPOE1b+IvU5LpX5aDQNU1Zoy9OMiAj6bwbBra
N1gvOOWDcjwQSI9Vnc3bxEGhN4/3blliMiqzLJbiqR78DwQ1N7j6TYAJ8GE28vBnOzlfdaUajnpd
l0TiUD6rQahsnamBBr6cpplD+bwcDYZRrZKl4BZZXV5tf9zNaeZeZGWpjrUCM8BGWGuIL7IwRJmW
HQKn6RDWB4xNLcZvHUaWvRETkKKavnk16vwTu9nqphWx+gLbzxvjEqeVzxNpAXG5iahOyN+CgxXO
2x5O6cmIuukkj36/5FWue34X/vyPVoT+z1aEQ6dDqIufRSybsD+3Xi19Vlo2zB/vOhoGsv1aLYh/
D8eINHiEqut7RjFBZPpO1uegDY/UAcGxMYzaI6HQ9Iy6fbM00Z7yQZzuulYKt7OSuzlDR/td/k7l
pxgWvOXP7rvPpOiAZoXUKCI4D10Pi3fR4Y+L8F5CgiP0vYRqWpfC6I/aEEUPRaOMG/ib0bmqdWaX
sQVBX8XniklkWG5K6JYjyulePfWNY3lxWEPVZty4RhaYvv06+nHvYS77t+fELz+bYTO+WC53OBLw
QxNX5luUgsVc8tbiMhwPXbHNZ029zJH4KQOryuUMruZPJuDiNUkx06lhYJ70UDuZi9wUUTAxJgvZ
ng2vu61bMPYpnUZmvspT3NgBrcSAGn7ZQzV5ORbMGgukqgE+a2C57P2TldQOSCmBUfnRse6tpzhJ
koOJFHIDAt7cOkFdbZxUhUQ0sEET2jCeozh/jNo2vzLenA9zaCOKCxl2oW1gxhwA6BqFQMedt6fE
Gb9Q9Faehl7Lq5pyj8AJHNrSUHOtSduZEMA+Ouz7xHTTfCR7s2QDgaqVbGHuuaF6sBNk/BUJXbOF
uy3oxs96CjDJztTF28QvxP6osqb6D4SKrv7jqhU2FmI8qIaOUJDdzJ9Xba0PAtkVEsayLGMIjNMJ
7i6zi6hkCFOWhPVYnU0ydfoS4JnOlLI6yblOTWqqdx+SsEGxLz2bmWGRp4wW3BiunvSlQEwS5SRW
xurAEsxRgkFvPSO/WWtGED3XGW54vU7brR+Sm4Z0xr349tJkU/Pm2Z6gPDsJ2oMmNG1t2y1jDvoD
7jkR05YsiWqPrYj+DExyT8yFIJ5lnt/vzb6SyPuNr9MGtRAQsxO4mgsvUJIo5ZGjpE/4Voad4fe3
pV6aDEN9kvXSctbiAniS1+RyBj5058TmToZESyGj2oI3SamhcDCCLUMc/duhkOCRymb2dYkCsCxW
Ov2MSwCkhcOyu7s3gKA3c98b+zH65WmqxzXxaepGNjn4mAx0uslex158ro3yu/wf642BISVnOnLb
1X02Y0XYlcGXOjsXY8AhsEL3BsQSq1fI4ovrrTvXmo7oVcW9Ln+KPE2wfePViOa3gizA7aBloBzs
5jQ4I+JvtdanchUmqK3o6BXZvlG1q6zZWFLabTP6HYA16rhZ6M72vgiYLcNhoXe0HBN9OjCm1N5Q
aWwlTMikfpOPyvsebYxnY1VNY/ieBvlBhttHMYzEah7Sa4yabD/EGmpjMTi3MYsXAyeVajz4n5pm
MhlVZPYarWevPM8u+66OzE6lxRoeLAtN1WrPws+crW8J1WMrqe6VeLT2Sl2Et8BVLECowvlAB6aO
9qFFsvAjThtwS+SM+WMnKO3g+XDZf9JsJzv6Q3CSLAcABQtnfnjLM+NTyqbuVNQRGGs/d/ZmlsZQ
afrgIO/VYs63VjXSfW/FTSLV2gwiLHq4pwXa8hrw8GIUEmEeop9LmvBwDowZjPwS/1MW7qfJdKlv
1WQ4g2ow1qodUGxiJ8gBdN06jYc9SLeoyar9ZMHml4Q3NKp0aLKuhlhBgbuZMCbJH6jq6vfSCuP/
GEM4gqXhj14jxnUsfIB1GBW7hrZ8/W+zYpqzCOQVOOra4HP3JmjDW9CL7FBsZlN5EPLAcq+inoJz
G2HqkgtLEgaECPrZM7ISVIZ/vY9R+VUVcXQo9Uy9138uT2rMwH12lLxrHC3j3sjw5NFjeia88kvD
wbqfXWd7d2MkoF7O3NQUWO6wKtM5e+p7/GnmNMUfA4xwHGbQNsS4hD5w1ujJr/dTuxSPJuolZm/5
W49B8DC0JnSb5TSnrbLT/fH6OxCpAvq1BxhNIb2EJIEbFtBb0IhpXUkseYtXtJ8jJkdqH+1Lv5i8
ifRTL1hAynd8MneDuBLNyBRh16S1/XXItQu82Pm7ozGd+uOAAK/7OxoHtqCRMDmR4g0d/1QaMcVZ
Mdp6rwTo9f+jqLH+oQcwdIsLm9QvG0gyfow/f8cCMGYzEi51VAiJPeBlNU5kjq/l4DxyRuhZVWdA
SEzbp1mxEs+B4nk/pW2rHAPkmiulQwnaNlh6cvHKSQaH5jVDcao0l7tgpCPttY8/2UbHWLQ1aBU5
IUAso62eRFLcHJ6Cj7qos+eOvHTIMMmLRtCywkUJFr43r6rlOJ7fh8Oryl6FsBF/+ObSOnbB9j4X
XVavQ53Moxlg46kw/Gg7l934YJoh4Ie8YblYjkYlL9e11aOKG6y3exsCuHuD2fSjyTMTOPq0Ho2O
0bjtuAeXJNLf3SVf9d9hD8PMWvZQyTQHt56GNJKbB2Jn+TVr3Ka19KxLE5/bwR81qxiK1dA8KL5z
TOegPxmL2B1LevMgj7rRP+qiRytTsDf70MFi6HQYmAf5Yt31FA8rWdbIAkeOrBKf0tzEYJtYWbqh
XiHABhfg/SWAhOUNof2o5elw/075Tfdvl5Io3Z+XGOAw3A5KeHRLELSjocRPBAcFW5/rz0t0v0vW
Ztt1qyLN5kOvpDukAsMzGRI8dZg0nU3NSWHOr3U8O6d5zHIadCp3RNaalyxv1afaKCgTS4OxghJt
oMMKBKuluiMWdLzHi0gT86z6xRbkU7CSp/KlS9AG3rvjdQJZXZbCkztpW4PexRqMAyBzvY08pVCM
53EwL8Oo6VfJfGusfslidVaDNiSXKAMFQnxiclEMBEZ0WauxTF61qf0hZ7h5bW+IPu7+45765/QW
Tp2NLUNVmVeatrtMd/+2bIKI0HhXNY5Vn521pUtoikHZ0pXqNvIW6axS2Sp68Os0SBIvJJRwEK19
InAINILSh5u/TgkK2AeWDiohY3AZ2y0xmsuLPJr02EbmxJLSmyv59mz2PxcFB2pOWPmh4SPHNOLH
cgHpyxdj1IFnhOyo5KlSxsrl35cVaT7548lhGGLZJvHMMDT9H54KHEtto+u+e0zJItuURHIzuy9+
1GYQ05Ro7BckK/WWSWlyMiabbYuqaV5hOpDVp+7Kc6D4YbXNBa+n+Sks+8mLojy82jZ8b6JRq6MQ
IIEWvpYQ+niDa7smtT28WD39ZvBZPhRj/ClBYma7BenKvxRL9MoICAE6xGbMVZykfHnoNoVTaTcq
3zVIVsK+6uqgd3bKRY8O5veLptWG1zNtWkOoTB+KOtN3MUzSFT2blI4kg9NVUPNANBq+bXlvyh2k
G+L/EXZe3VFj3Rb9RRpD6Si8Vk62yxnzomFoUM5Zv/5OHfHhBu6gH7pakgtwBZ2w91pzdSMwlLG6
GxXtm/TjEU9r7oGV61ttBnW5cDoIna/czVgkUEEa9G6OR3lSRarw65/MyhROiFARXNthtk/LMd64
lpEYbMM3uZsimgnAftudRg1+/rD1sh+OMJi75ZsgrwV9Om4yYQQ7YfXm4e8fu6b/OZsIJpN5tYB2
AZbTbyuGvtGSHuaze1q0WwM5GheIYf/YjmnfaEHjbpRYM3fBOCprZGAVwTaovQINu42oS+LKJ3/T
MSjtKXUVW4H/9bl0wx+n8t6Ba9SufiTn+mjuB9MeUTezt0xUuB+mwidpD+E97UFiCGahoMUM3fLd
UIv8PUuAzSeepd/ViuJciOaG1oiU/iEdZul54sdHUqjVpxrBmly1Uh5lidLmw93kPVGnjZb1Ozb0
ag92GPgqMgPFCOOz7EFUKURP0vDCZR5xFcTVS1leF8kSb4j5Eu4RiKHdiCd2PfUiOQASpCE5O4HT
uCtPadx89329vPMwTLfCbh/hheLd1GZzyXzaEWF7ARnweTnDZP5oBONLO7EzS2gp7M0p7Z4IDi82
wDfMvTWfgs/PDxXF1bX8qa5WeL+yJFoVPVlUGrnYYI4M+1gWQ7IPKt9jUxDT9zesDo5JUKEn4l1u
YUpfiCeEkDOfFo1x6CoQsNLPWvQhtBsx5Ls0wF1q0SyXyBmHNQRl4vEuhH9DI3eu5hCg+tBr/vDM
UHqUy1hK3f4WmkgJTls//v2rKYkjv4xIgroNhVs2kiqD0+8cLcNKqRHaRn/GSzvkmXdug9GhL7OT
OljVJrQGD/XKsOcUcjmY5OYpBoF+sV26Vj5ptCuS73LKiU78OKljzpSSJ8Q5Nz+OchgmuZNlN5WA
WdFPrbtbHOpajM0ChujaC+3qvin14GS3dbhajHS9k+JLiZSNLM7Sk0nJm4sfcfgoB9X1fPxUrDr0
ORtsiKgR2KP2mMJROPpYW3bF89/fJ/FnlUsIYcyFLvRHAsfQXE/41+xVggtvQB6U5zSg/TPpfXNW
Uk1Pz2pvZyt7Rr26Xuiv1Jz3jgi4prUy7JGa9kxG7bavvjpGydcXYgkN9s0y+jIHXRu/tvjAHQwP
s7yDdTtMPX8z0EOH39jm3fjsnGS/xw/8F2Fipg5wSmNm0vNLS0v5gksl2AUeYWBqm7srl4pXld+H
qgWQEr0DLle5CUfDFB+HGdhhTll5Ya+69XPL2QArCiCSCPUVJNoKLYj1ptc5guAmeoFIT3fVieE4
1+29lcdYI4LefKjr+LYsIu0wOmq5sWZHZJnvhqBrHxKzrmlZ6CVRlY23RdfbncNmcm7QbwLMrSmP
FiZGDp0x7awPA1X2efOnKd5NZOXpcdlUh1l/LBsnu7XLvjr4ef9FzHQ/mZEqrydW933ZU+MjlSvL
D5id52XxYRkLjR4Zm+E0/gZ8ADrkvN7acxSKCdso2GUeOWjF3POX0kc2ZfcUJGGD4kW8EHbakUlR
qFd5FM1HuVd8Kn0lOEZqfQzm7Bl6ddnVtQV8uZqmJvQAJHWhth2YJIOtqYvvlG9p0PfCRgQLuWXJ
nLUhLm+XEXAqtHGzsEzKErBwGIt16DMeT4HKD6ifLsj9WGWxNIzesJES6cok9aw1QtApOZkUks1Z
WCOvc2rPSzzR5KHikETLngSyAwlVJCMQNzyHi2rF2umJprd9PhAlCoZLafB7jqqFIY+8LH0mCaVR
LFZJEnx2vHDYLdq3KP1uw6/bLxiIKksQanSatesHsB52WhCv57RPoeGNl8Vs4BFQvVpQE+jGrZVc
eZehENvcDSyCWJLmRPbb4eMDDn1BOKqnd+tkxmRZc493UNTyJuNOk5c0YJNrd7YHyL8tmj0CJfFH
G60i8Ucr9HoTj5557PpRPQWp/uOoThQyp01j6R8xnnNDRGpDnYwBqC+CO8VNzaO0PMgSptUFbyCd
L2wd2mvVw2FyJnZr5Sycl6dEoe6n0T/KWk8oGlIxjB6ZLWa6x7Lrn+yO9igwh0MABTO4x4j81sHH
OECu3KLK8Yn064qHKnklsflRyve7IiBGpozIFqjX4Jk9sKpefe3UHmRviGRpWUHgQ/hHy1ndyg0p
rhflMrf1sn9k4qbZwatpnDJcShIluX5HAEYvzqC/4PzbxYrdPLekkFCSHXzLYTLroQbNpyLtPiGj
Gm4dGzgQAlb1WPhRTmmAAWpWUiIGZFdlRfVdhAh175aYunDBj1jihIVppNfqrT+D12IML7swqs+2
FM571mZRnfSWFl7o6DJezg9z8l7a0nmmeqjd8XLiXVJF3kZMqXFpXTPaANw9yAGwyMv2tAxmHrh/
ZMYE70mOgMRg9jr43jLX70XeZCsX/e/B5uu+i8bOOVN4bi4qfeQtsk3lobfRgREJUz0pUcjeqK97
okO8at3goyd13Jj20obUzadNKTSc9O1GokA99pdI1M2zO4pg51W9RhzxHAxFcjj7lWq8SOyQKMRt
oAB6r/Q52x7nn7pODXQtSdsyZTJA3sRBOGzCMgguGG/0q0YC1YL17whzV1iYK8pgvLMD/ywPlNz7
nKmdca8hO1hJ9JlFiN1URsOph+LCW5hE6BND6oZyexVm7EkzlcqD2VH1SSCaPU/5qib+JF4hJ4gi
DMes7VeJPPj5I5qwIqmf2Je1T2VPLHpQ9/XR9yP/NdcgwfFSwJFEyckrdSivoNS3kmCWdbjMCheX
MgwiuYJl+WidycurzGujODfjLP8LxiC/ZV4sNohJo438ruC0Qc8TOZe5khDhgccLU48XAxAVJpEA
R3xT3nV4VfZ9O8M9e+22qHuj/BI5BIpJnl0R9eKa5DulR++lpla6l4y9BMausWo6xja89sOed/Nh
MRK1o6/v8OiIxzaB7Ft59Q9COonb4coqa28vUJyuBYDYjVzGyQcTK5qcT0VCM4sg0rXMx5XDrMzN
bWOj2DrV8FzpGGHnoGr5gFHfweSuE1Hw81pk18nNsqdXZiuSj3u2S0S4hLrKdyvFWIa35OdPJFeF
rZt+9vP0ZgbP7jOMsT+OQvU6Rb51kiJvtOD+Te5h/OMdq0FDPPpQKtYmFvTTUpslmWU5xYCYbZKJ
bBgN1eld2b24s97Lm9Vg8siAFLOiXQMfJ6+fg64zHyYmZAoaG5bfQbaeBOqbZhg69B1+yLlXnTxy
em7lc+Mk6XeVpe+UgYRRuaq1HJjmGlbZ2pq688f1ABnRx/WyQanH3YnwEGa8FWHJ9pQy3snf35xP
3TGOd7K47CHo2jb9Pen0fM4kIn+Ovsl/Sk+NDOOAGPZ5ms1Xk0LDL98pxiUJXXULcXlOKPovFIUm
i4S/LK4t11LpHAsbWK0Qzm+d0SgzzNHMRXL267Z8VgUqNVWL/Rd5lJulslyTR75LlKITvMs7F8AX
42blmMuNjA6rPqeA4lcszi+LO4h6ewSlrsdKy55iL6kQMnkWiF58So3wUZ+BaHIskoHDLrLJPY1q
mhXdBILN4X73xom4UVdVgVTnw/YDrEiNS3NQR7PEOgV8EXck2lXP1eh89W2Su3P4QCie34ZwtFa6
sINbrw7GB62on+R1oJTZNurCFkib6zyzP4CH4e7HehgeO7Sx9wRBPEj93gjd7tiG2j1lkW4lNx2h
WRkrow5pF85Dy+IKWhbMRvhkTsXBn2jlywIiCnJMWZFSHliF31a2Rk24V9qXrHq0ZgpmperWJcwh
CBDktPsBgpfQst4R1d6KNagLZXT7UTAcE4BtWlnHmxQ5gVEFqLjV1Bt2WkxAtVySzivRLuugCeFg
Wrl1Ua680jVeczV0dmPWdrtKShN9A/I2iXhZGaDazcwKOzgPnTO+CoQF62X9l6j2Z9tu82vuDDjv
M8BhMlYojEK8+Vn4qITN1VB6dSbi6OvcqIMvahXucyM0XguRlwhgSKAP3eIWzZ0/p7i0kdreLLqb
IcQOqI6dxuTTNfStMM/qns36OyucO9Mi53ER3Px9v2T84XyZ2SEGy1jIIWwsf/fTOeA7FBXy8LlJ
neHrVJBlRrQ4IS0cmUHP52312drzjRdHc+LnLCDLCEdbfagqYqCWT7vPNXEpTHUDCIk1JNzuTVHT
9ZZHy7X5p5m89uvzEN/QKFTibJtmOAOkDyMix+sS193d31+q+Udxx2ZLiKPQ5T4hjfP3umagduCC
Dac7g5W1j6k9spKYE/HSWkXWideqC9OYlq05fkpnXHLsGE+C1vBFzQcFAJpzpKAfQdeaW1vz3BCX
9nRq+/aRVfKPS6GfX7nvuRnxrN6MMKTY+lbjJ61Teiq+7Jozxbh6GlVlNGnWBZxifyn7uNiOVaUi
nrCvDjTkHpzhJ4ZTePlx9n0kdDKzsvDp72+ImClVvwx7NttnImUwPwlKC78Pe5qwaJyM5nAusDZT
hKrYVs7bCc8ejoDMldfKdT7XQ/9ZruoaJzrETfIwalF9H4lKO9mF+11uqI1MhMehq3ax6fo3H3gC
eZRmEZBRrQm3o2Vb5VZ0BnL1kbJX1dfoTn7KmR29U/fN5NoreW1sy+lcZSr5IWWhP/O97IxneXjw
s4pVkZvjVZ1bEXJM9dvxGNahcZaDq1eMHfXScDqxobtY81ZSnepHWnfRa2oP/ZZYjv8Q2Dj/z9tp
gzpH/GJbtCx/Lx56XoXVD1LraVHRmI3qIZkhayyLIU9L0wZElE8hRLQrJrtks4SGAhpLDqPSY02c
HKLrnKSYK4rKXUAEbkCD6hGyRvGYtQ0DuvWq0Je4FEZ8yqvKdFDsUnoh1tXdyB2Fl00niNLZja+0
iIttvQEoUoyfeL43DeprnIF4bfXhJLdSVSfEJnwrFIUSZeEOn8KgfhjCzLuHZ/JPV6KjZDoQ+z4j
zqRpwbnJo2o+kj5/AfefPg28aSmhAUPI52vaRD55sCQSBJBbT3NfXKCMiCjpwZmN7d9S3zyXnefT
+WCDZhsa2JTZSWRnjbXVSpU8kvkUKMAIE6b2Ub+xUbA9Z6T/EG7UuU3nw757nM9kVZWPxL+tfRfT
uwHaUbbDs1Zzzsvg+vf7RjPm9cCvN45F7VhzNMrzUJd+98Cja3V6BcXtmSflRwbC6aFrSFW3Y3eH
XKXeOYSwz9WSyqXjB3H91Qyp6Wfd+Fr3zdcC+wlbDO9WAmpJz0i3Lo6rneIw34+9Nq0lTqrUVYxd
80p0kbGYmntUJvrXsk9tCe2O8Tl9Yuucn20SeQrVeyTl2r+RD9JH71WJ80ME0zQ6wAdwI4Qswxj/
ALnRZfixUsaujICZKOk1yov0awFqA/R8damCmZUzV85aR0duN9XMo1NMD7R498cpOVUsr1F6mQgT
ff04JjV+O+QVP2pEataH99KfjmLpang98ZaD+NJADN2GTuNBz1FIGAwNC5dJluzk3d+axrW1cLEN
ofdPohYBrmTafEU7jvd44JYmX65Zp2UKontan2SNAS+mcp4MdeUJw+w3hCn77KM1ZZslpwRCxEOA
Inftl9lt3hAJbQducEYWxwavMLzXvGCyczw+OdW2Vr4+VWuQyfDW7Cw7kdpEpMv8NZYPXhYCHxDW
GcUeawej2Cu5sdcaHwG/WtzH4XgLGFN5mVJ3PGMnhcOtk6enKWq091t0/gQJBQ+RW7zn00BwGnpd
/NPVpoFKNqae+tIEGQlDEOCXb7FCmPxWfjOyyiEFYrZ4+1lhHhjFX6e5mj0RuvofDsY/Axxc1XJc
g9KYKzSbhcKv9VQ9DZ3WdODnVoObPIVjijS3QHQZaRBKUlP/PDS8Mq0t48c8Isu+HBhwQV/SoB0c
+4c0HglvtxtS6KdzGc5SjkbhdHfeqKdXWZ0j8ZEuiJoE7DXzkzSJYxpHU2W56nkJ7sp68LKx/6RQ
Sf4qD/LmqYPp/EDqjFj7uRZdDT0QeOor/SBVM7NEBp9+BfqpqO/BfRn/0Sq1/hjyXQ11CV0q2+b/
1u9DPmsCrFgVvPpcI9yqaD5lPf6v9TCpAXZGlMnLeVbT+FNaAptY7vQXq21emjRosZoBIpEDmI9D
6NyU0EjkKRCWdjnVnD3ZYqBmQrVaefjtrqpBhWRo5/ljNrMI6vQxHKtXr8+UvRKhkfd7UpY1xcf2
qjiZBfEAbwOFAI/9PbYGaDfd1bx2dGirrSV8UhMz8raJ3/yU5kmLlBK+CuE3AisZPPfW0L52uqne
K106+5Aj5T3RS/irxKXG/MGg8FxqLFq8ywjMnfM7naoA0eQ05kqaR4yGr8UUpNXeBaf397FY1/8Q
+VCGx8DJkk5HBoIQ5NfvZwShLW8qxb+MJr9eEvWAjG0nucQjor4hRkWOJDn8wvv7ojg0lCg/w3IJ
qWixamlOpal+k2dy+vSTolqLQoU4yhxjqtYRv0N2X1mOdYpCwn56nKApyYnfMze+FDrRIp6ZvxfK
TY4CjI7AaFwUal7vPdouqjl2+9SxhNvibFEuoaOyDirIii318K1x50RZVluTSyK0oxSYupTWPvkG
rXSUlMpm1BBgipkk92GN1tuEdsucVKjbzopqC0/2hhDSWdNrh8BgWIO9c0S1VN9jBXd2TVSoazl2
T8N0SI0yuM/8FsiMMdwjuNZXqoQ7L9VKsG28myCqEHU923n9HsxmnmjSmfc9FP+OTjaliEqKc+jH
zx7Cj4Sl70NPtWer2ZjkgrZPjrnVEN7QhixhRUOpLDbvdUwoXa0bz8yo+3hozCXOLqW5l6TFOqza
FULP4sFWR/NEOxGx65ybedSMsH7rMx8q5BjZzgFDfH1XiITNpMKWOrYDPIqgllZJjG2R8tcpqeFv
Lv2HbDT2fsnWT8lKd1U3lXeQyOvKaY+Dx8zIOiEGggTjzx5bOuK65j1Y7AlXDWlZqyW3QdGJLTcG
16GA5vjHEpzmdbQBEqk9zqtpcvWrM5x7hTdq6IPZs8ATYudh8RXjWRkQWefmBjbSQ8IndZZyF7mP
dQMQalPt4inQVH8z2UBzvbTb2dCQvgvLOJIxF7+7NHEIXLHrh8rKDuEMIoyj1jwkgWgeiyGixWly
q0mPb5P010qMxXpQFWZrqP37InSmo+ZPyq2RVeWm7cKrlSGTRmJCm5056mMUzkaWHnhm1RsVItnO
V8P27uPIcaoHV69u6wwBZmer5Cf3Xnvs2srcmZjJe6vCO5UR0TxHyMPX/Mea4vGurLTu2UHkKozk
SVTmUtJSaoZlDWz/VkPCWaTZbg5iP9VzL03vwC6p2OFO0oeQCQykFZA6uAZiJ+2b8qGDZritrEpf
fVyTR2bVlmcqqUcNCNpN5IzjvskS67yo8P8+/hh/yJNdso0Qw7hMMlAi3N8UA4Vj1SzJJvcM1jvb
sj8Sj+yBjZORkigm13fymt1oK9c+1kkbL3ezvKUb1BiHWDXp2863OZmm6MYcwrdsp27OIV6yxWY1
iGencPTlStHYn1qvbk9LO692L/6ECBxnqbIdh7jEzjfZZI7RL5G+eOmQhwtG8LXi48JJzeww2hq7
v/8Yi90Z/fTLshjdhKDjSqSlRcfB+W0ojkc4qoWB3hiT8v2YdVgh8dUc5Y5asydK6FrzjAPdZLSk
lCWvDzo67iIam2OaZ4hmG6ejElo6R+nWkr4tN0inz7OVi+iC4pNdMY7BjqXaYxHG5oRiuItGO9zB
3BsAKQfRTl7zUwIuY4den23XoB50qlpZ+uh4qftA8+tQt0XxSjvXOlOtoS+XxcRKTI0FbCbN6RkL
oOHBpG/pOymnrEqzG1KSV8HgfA/0/of8rYoIE4VNTm0XD/a1C63oFhrOmjpCgJmNS/LBbPJiawuy
rD+uyackoXaMoglD2vxctVBXWEfbGxmGpsX28DmOARbJRDSZjeZ5FFXUnkthzDZdJ16SSumrWpOl
2RCmrVYCmcXc85EPlDTp/ujpJ9cZ1KMOrO/I2efYMG11E9rfuhrjBgYNvdsPSFMRUgASE2Wl3Chh
efr7jaI7f0BB+G6omjA02P/IoX6vNnQhbY1qjOHCefAUJVQV7+p3IXLnzkiHmDdHIznTrV7tEv58
ZKQuidWl+WryRTITsIU+beFHh2XiRh71CSWznMJSbNG+M4X34/rHMz6OYrJs8S1g9qUrliP6utAj
vzQzDS422/6++nmEzPnHNSyN74URTSfZjJ8I8PshC1Kb/G2ivrlPJnj4jm0V+2g+EuWTXJRbCYb7
0HvTE9Z0v8i3CSejxgKZVwe6AfTGOy+0KmlgqwwW/st2hj2ZQ/+HHSTkwI3o2/g1bcbi6Fkdgwyc
UV646sIuE3W+D4LMuJnI2dznnqPf5Prc/Vdxldbeg8LiCW9vY+LVNLBGVB70tQKnQ41M860d420v
cngPKlkeY6HUe7N1w62s90yxWe8TLLJIJOb0L+howbaq4sdWRkeOKemu8fiq9MVwVwpnutfD8pN0
xOdD3G59DMSHPM+1zaKX8SeCAdMUk7WahQ9yLZAA/vciP9l7qqLgkQSSErj2g85G8j4fu1sZBWk5
E+sn6YPHtcjSaIZiCx2fZ6mUyi4PcwPyhorO0rPo+zvVVmagyKMcS7hIiHyS614rCsITyA5SmXr9
AnOLOAsmp82/YpQH8R4zvpwTCxujm6r5nt+YqrHRZlfWceMtnUxnVbW8ZHI96LSGgJPZpoGL8vR1
hNDkMlIa7FdUDsTBrRWYl2RQM/Im5VYGGk+8+g2ND7Fj3shOAWFQ68VTTdMdFYFKlE6R2JThh+oY
4Ho/ZZhSFq2Nzh2y9YvCWUu6Ui0A3UAoUNd9qr2NrqfubD2CzmS0wFgA/N6jKdzoTgs8QkMz6JXF
G6uq4kZVEj730sdDr4r3pNaeZcyMhVNobTStfrRmN1Comt0uC8Noo5Dt9vjbUZYyaWmDStHeuHaz
lLHlAzgBHnxXJrSLkYkT1tFCYLizsjF2RjqgDhYlTxNU6tnnjofJ1l8Mw3uIm1w820WCJC1NxKEM
eDMHHxHw9JYFVFkk9CoTyJBGZvTDREAveF/v2I19fROiGyUL+KscEgvdfkEY0z0sO2YMD8rBslfS
8+AOWXqOC8jDQZbTfc1uiGivn1sCU6WIwq0SMk7Iy51/fZaw/o38zUs21sQmYe0O5vlYPkQ/j6x+
R8SzcllelVQkyAdSWaa9YRffrNStiDRQrfU46f6wUpUmv1kOIcqdMospIAB2tgl01W9xjl2Fq1ab
Lm4osUvGQq7f6HGAU5lZR+7+reheKcN4LWNFA7jC6G749YrUvEZp4Tz8feCmqvXrtI5XjSHbtg3V
NUlGY5v16w6LrXwWlq2in5dNgq8io7banP1H4gbNrelbFLUp2G3TBhKRCUQFVwIiQSOrwVymfNqd
T1lHgzKOn4x9k9WU8cW2p/jyUwvZDu14m5dmf7QcRNO6Xef30PQBpQFdO5Mj3q7lurmZ1/8NRplN
i9Jsm1EduynabiN1QS0SNYLhtiIBI0vS8DWecwIreGwbJ+3rM1ObumWhTzQc/ODV5Av/KLdGDvuP
gy/SCft+fu/Htv4VIMDHAXRHom7yGFhNRFPWbWyMb50mXqKiQW+TZdWuLHLxYqWxTY5B5hxHPbRe
5tzylTLSdVVLD15Yo4lT7DmksARa+jx6zj/A1JFt1oRSqXbS7H3f7m7ycs4XwlZliZBggcRo9tKJ
2EQudo/Ka/ZSLloaxjv+2vzQpOU32E64GlI3TzcBQdxxgfnH1Cvr8vGQJ2ZI3gM7s49r8qjRxrsa
peDGwIC3yx10RrItrVNv2pME56zJyTI31qQ2r6XhvMT4H755BD0YrGFOfk+1V5jwAmfzcTQF5aq2
AvUxSWvqyja7P0XonwxyXqp+CL8A4aXGU5vuBUxIerTczjr7cxRwHbCjqqKC6L4JIJhGZqYsadW1
yagyn8pWsl8TsZJmk8VKr/0GY977liCJF13zTxvA0Cqb5q33YDM4M0FJPnjzUWbmaKxHDUGnJtRV
xUL5SEsseiCoPn4gtWhdFFV0lZdosufrUup5yeJ4hwA6vCAz+g7uI/meWOs07s3vsG4/T1gBD0QK
GAsGFRvFcINDFL1LPR6VmXSddV2wTkZevW45OuqL4kgiK9Mo5KyNfEGhkmh73cihEc4VPCeeyv9I
CPiDQcYNbNDYVi3Ba6MHZvy2R6Ei1zRKHNhn0tOt/WJFGpVuhnao01YZI7pLbRjQn7W6+ErdzQe2
YSDXY1nytLR1XWP4FqlmeID440P1LdUnXHBPMWRKT6FcWQ81uuV62MkCn6zpsdqP8DyHn6uENM8P
EZ5NrA/hY+EqmNpqU0uqREdl5hjHdvpU5qQ8oZHpz3IaA2oHOz2op22Vql/zzrfRt4gEeDpB2I4U
LFkJUms26HDAi9y+VhY9tAQSvIUmQl6xhsm+amOJEztzTx+XolB9HVNrWPsZOp2UfMTidrk3Kv3C
YulErNyROk9OBsj077aWAoxqgT6yb2HgngfmIcnvKmYVuwerZutflp5xKYK3tHCrS2AShSAfWh3P
yDRYJCRbfrlN5y++9NJM/dwiN9T+MbLwiHO7wWKrC5/edqhvGgFFsqwsVllt/ClIvG80DJX3kZBz
kDkom4bpu+IzhMwHI1eUPm9u07nN5s5lVoFxOa21AoI4Fdg4B6K06BNUq71DBxdfcvTLlwQf0ClT
6Yf/vCQmbMaGZdx3OT4lKOLtbYW/8zazSEBtGaO+eChVS8yqbnuRIv3SDJ27keWVKgKqoWZkeAcK
pSh7tPeFQtpOcXhA0ow3cmZZ2m6J7SAk1HTta7rYVhG2CobXYep6oCFJCtVON15ZlHX/Ud5msz4H
jfxr14o82zXZl9D+VPnP+H3XaiDa8HsWDTfYHHeAFSJ2rSFJcX1VnLr5QZ5+PMhrDtCn9ZgSoeWP
qM3IkSjyk5b5rDUQnP/7otn6+YkYQ5CG8vBfz5fn8qHMxV0r+nEn/56P65NtZOQcEiC5/vjJVNX/
+xeXvyxrrYj1AUw5nW8tWvVieWjCoDz5jQHuW14k16w8yYvylBBZMPMgl9GGZqdwnDKSwf53NIAb
X+tlU6w/rsmnYEzkX/949m9/+LdT+Tx57eOv8al/72t2M71ilSelHH88DKIGa62bLGoJ+TkNQmCs
7Co7XsnDtMTdv0qUMjsth/96QqNE5l71on2LxJH3an6SIGRh2uJ04x3UXjFlHFNLv7i4WdZe4Hzj
64B8rjPFBjMo+RtHs0ruRFjNKtvuLoHCt2og148OlJlCjPu0sDcifBIOtK0svEt1ppE6alFS+uFF
jbtvxD8cwszFHYI+Dtfh1rS8c9046W7MFXAUcIZIReibtVLDGonHJ8+O0RnZ9cZohAEyLAOnZG67
khK8ymauzKYtHB4oFWMuVs4Uvo240eMc+xi6t6SYXpxhDiJG7L8uUu0xT5pXN1DozwS6tdVLfWP4
wWVQSnvj5FTg8yq61NpIytoXjOzhjrCVbWJ2X7Im+8y2rlhFCSsewCH95J5IY7mv3Y41mI/CHP6+
2jH8DP7nwg/C7Zyr5apdvPK6TltRuHtKM+3es85mK/LNWHlYHI/uqyUoOAZeeVPn3dFzyYJz1gTM
sILIv9muDgKQVSD3RdjoTxgMVkAvniqHljVLpmzT9czHuXYpSHVcDYZ+jrS1EirfTOydBqXATZcG
z1lyr88dC3GAAH9p08fYzKsTS5RHdE6U632Gskl8s8rxIU8cAhf9q0mwiK0G0dqmAur5ICRBDK5N
k4Q5VV+5HhVO3lYFfTRgvXUUWEhs6/7YJwZRI3M6SkkZwewezGAqV/lE9B/SQ+AJYXnJfHXtViwq
KM8dIpvZ0Ks+N2DgN2pK3EqLQrnSYMtO3oGwvmDFJoMsDo2VfqnYl84Vt3HlXrkvVb6ZtoZPCFIW
BXyERh1bh0bDk0DW+7udYRgs82s7kPPlD6w/kuSL6UXWRpDlmYIpBl10Sh3igtuAcAjSIygblV8n
1C5M8Q9eFD7il9zS2rrHyTNgCnmiufmPWWh3ZvWux+4hjs8qbRwcXdaLY6Nuzcpja/b2OnHNbDXp
2oudq5s06OpdahQv4N2+dNM0rUwD0qcvHlPrKezRt8LnWVddvjO6NlxzX5MiW+NgNwiOqOp0WEdx
eAw79Kt2+C3tnwRfa1gsbxb2u205+o+VGB6ijHmj1N+ySLkqDevRXn3DJEuiVqM7gKpJjvS68YX0
8XKl1hMm3zBf15lOtIiNj9013/LMILMgNTYjUVqJYZ1oyWabsghv6V5RsG7eIPh2qxaxT8SvWI3h
irjBb5lS/WMObgt5cKyn9egW/SGDzWcX/jCx684KSMtefnL86aAMyrjv66Q8IcsoTiOkj2T1ce52
9MDzrt3JsUk+yLFRjk/y6OMHcryUp6wLtdlzQEDsPCTKcdHXHIZEOQ7Ki/JBjoV4oFANyvN/HUaQ
Jb1UNQ6h5Y4jjYK8y07yIXB7i69yYhOrZ7pIjbU0O2nzlCOP5HN+P/35lOWn86k8Spe/oSFJkpZ+
upG//scLyVKy/Wb9X3aSD8u88HGRZRDpqPJH+DZ4FfJ9+XiqPG3MLlylg+9vQX7yHhjzv+7g1V/m
Cnn0cU2e2vwKSKd/Pkf+ePnTH09vM/HFRNW9LWo2h2drnrF7Ehx+HMpJGNJXQPcFxWwPlf4gKlCS
ckoLppAo9TUVaY/hn9h6RWFIC+b1QNCNacOYyF8nz/0mfg3oF68G8lBXZk2DB+yJea+pRYd2EVeC
jh5rI8WLcZ5TBJKVPpKgnBVqitYpJza7KmGcvt2s3DRkpBt9hr+qKQ7VxJjOSmDAO15PpBuM3dov
sBh7Za89uOMDGwMBA44rWZAajCZJjP6Ya1b5WXXy6laE7orsM6z8s8lbLmtDYuJXBNAAVZvXg6ON
pF6t7SM7J0CzjnCsvRIQjg49ctp0vo/7uk+Sk2GSJiFrbmFT4ioDbH6U3Yq0I5sDnfijJUb7NDk+
zrB520OzI2yG5wTyybM/rAOicWjNrfLn3NfYLCDGYU+Q/NCYSLWJfJDXXC1HvDG/XaVRM+BM6LDt
Wfop5gffqk0gdDDr4BJg+DqUBSCnNLW6x0So3sltDexXBarMtRNq5zIAizJERnJjjtF3U9HJNYJ3
es/0QKSUGtZb3qX4ndnRhoz3RbGjeuNMw4hlwW3vignBEs6WlZHF7lPa1uptYbqP8kz9P8bOq7lx
JM3af2Wj7zELb77Yngt6I5IylFSqG4TKwfuE/fXfg6RmqqpnYmcjOtBIkFRJJAFkvu85z1Gy6KnH
PyFHtw1eCypU3oPq9N7VTeJ3YFf2XQy23Rqta+q5hNE1QErJDwE8HmTw9n1lbqQyRJgPhSSpraUc
0uinONXm0QKR54YmSkZmmyEecCxvzE5kRHhRQcemYT7Kn2a79RsYW+sk/6kptL/VYYhdYAwfSDHl
wy3n5UA+bwolopxrpQHF1u5zMDTW+7wzpY71PgzN58Iu7feJHTTjwxvZqIs4M1rMCpF9qWLPP+Pm
MBYySto0p48HmvkBszV2olAOwnYwp+S+TeGIgmo7l6slyABr13E0VHFfxPd9ZCUvURlm9/oEuWXG
s3ZjbuxHVYlnvNKinYbuIsmrjjtM8E2RsOvku93LY51eOofI9l/kqJ3B2VpQXIuqO2tapDww3XAe
IW8ccF/lj1HV7ABTwlzrQv3QDdXdh5+JQ07ujrs+ZAYxUASAoDC8YpmvqNlN/YUQOhVoZVjsHe7w
hzhv76o0ifFDqAQO6eaENmby16mde0/Z/FU1K8sBwWBdPW8S2kqEmr2YHD41n0nb2baqTOVqkob8
JsQwBC6EQjn0Ois89y09CWg6p9AnWbvSIKiGrVBT4qq0V7Npm0Xje8q2F6l7X+QZlZ2kq98nI2I+
WpjBQ+tY6h3mRzy18wOlFh2zFmeIY+b5jn4EeeDE/oYxjUldaYPjGCOsUvCEXfE9833PWJ71jXXN
haNdR6CLPNJkXk5ptmiX+OEvGlPSs0js9lp6ulj2ipPspZ3Xi1sfJyKBXOMAqyTT82ClW+TXpOmc
hzBvfM+L8KBzg56PQ4wNl0VuP5BhYJ8Ggn1uOJrCr+IFMyFsW1Ntn2x4tMvB4dS78UUHl/wSWZ+e
CP/tybdi4T0MGy/Jk83AtfkkN+gW3mqn8rYNObO3Q/J4E+eYgoIO7DqyAUFuEoUR5nv1AvoTi1a7
+6xOmthhGVPA3CtCO0X9q+SoQAfZN42L3dkLw2WPBeHUDd302FjeVWkM+y21R29Fuz44qGE4vraI
gbh8Om9CbcSW7yPY1kA8Fp5HPOIgyifdVYj2KvJu79aOebh59QLYxLsbvtQMLCqhDnpBkQ/bRsur
0889Q21/PWalPSo60Wj21mrIVzdKArEyAapAJqBrhX8SdjJd1Aj4FckPGPUQ7i2Kus0Wc2LG6i/q
gJ86gQI968rIZqCSV+HnnCPWbznrVilOrjFtZAh7FxAk30e2wYySQHKk2Pk18pNuXQvfPMEKGvfc
iNXd5BrKGcmNtUIcvyh6c9pTQemubk2QTZMk6BnnIb7fhKgJl2zhVuuuXkKD+YaT9PxxvL2vVuzC
OEvth7Kxq3PVYduQ73dIeuAyU/3xlBmR/uiHDXNXPofYrrQltdClPYXWHVlZ/bGI0gbUMOFCpkIe
BUTC8mh4yFynwYUmrLrQXDBEJDNudxqi6s0O9HaJFqbbq1WK1SPKNjj8ok953VcLWmfV2e7G4EWw
ximh13xC71IdgRFTPGnL6lFRpvdhSh8lmNfz9VOfT9WnqdOVlS1Y2iQNs/i4caHke/lX0276bZ27
/Uni5uQwsoof8pDcTJhudje3cdxgreMX9R/IoFGKNH2I5oExYpC3IvtBPuRFXBpDzx23ak6WSWLr
X0s3Gu6Kwrae+gSUUFY99UbI4HtsAsFz/NS7i5Oe3jqND70PqquZCJuVZXEiLah4NDLbrL64blvu
A1gZtm0aPzxygnHfDV8VVlpoH72GdWDxRSh9jN4SUXrUf0dZhsq4KtrraA0Jd3LTOY4TX1ySd5aA
myvrYGXJpVficl9lL6FaAE5p+7Ba5ZK6ntIIhZzF2ii28vE+0osEpjapZ3WHhNahNRYpxlrV0nHn
9GX1lng13sSyeh2GftdYMWvcUP+GLCC5d4uqvK/de1levlH6J12xaWNaavs98RP/GkyRvVBgXT1M
HD0GrfGlJadvJVuaRBwoy5pJ0kFSousJQz1xnEk5hod+5pRKk9pgTNEl1hZWNqSoB6xkHepOdx3d
SV81TkaoH1lB1ygZsKtNYkRcyqN93ZhrVKbMnVDMLRV3KN5FDWp7rs7bOKLJDRvUawwZEOuw3WC6
HZNLkAsQSIq7sc2ofO3SVqw0bPF7cx56cfYOn3u4JEmrnkPbe4shAJhGWJ+CWWYmOyjzIUeraxKv
gNHfhO2G4tEkoEJw9zNXOWwo76Bxeccvtxn6ezukazXZtnEPM5msnT5/0wQt95/HK8NrV9SoveWN
U+/n1oOUpSkBNDlTn96cqsPNpsK78wNb7OMOe+iYqv6XsfgBvtT5NJP9pJ7DGDivAAdYKzlMuUvr
Zpj/EgqbtRNA1ngc12NfU/dFPryknqFvB/wxLFb5Xo89lZ/Mtq077tfFa8Y9d1Tr9KrT99mUFZED
adaOa9YFxh3q/5GzOaw3Ab2Ca+xE6NwolVt6qUEhLvMrgeodSRahu2t6L7vWGlA9xZhJ84PY1JqS
vdYGtAIou+ojrK7+UBRqt6aXmb4otbKX8AFrmoI74pD6hWyOZ7pxhxogWjgyLqooy5n/kBLUqk3o
djPUzcGAjjuc96b52M+9oG/Q2vzzeZQ4KD/Gu788obBJmRmGnNB3Uzs2DgZmXc3+PdunUD5TbFaP
EQr5ZaUaHqvzjlkgnzJvY1l0SNrGd9gz0Uk2AGLkU+uqG9SNHA4G1V87bau9FffmRW643ryrgE5/
OaRRuLu41cqYn+QM3G8DmAFbxD7ZstOwmWiG0jwCWRKPc/BgrAT70FO8ZRMY9cHB+Y8Do9bPdp0X
a9svHSw9QbiM/N5+q7ThShNY/eGBefDUCz755KGLvfq+ULSTXL78c2RYwPNogzibwKSQoOs0A5BN
EyzqOPAAYm3c8HGGT4mnRTjprIVcFcmVUjkAQZTPkMfkM/KG9blCOpZD2OperhlKNbjTWQPfyzWD
bgCPGEoB+3decSQR5/ykONNOPprWQ7yp6EmA1U2bbd5jdKL4OYnPgT1C9KtVjQmeprw0ZW1vS9PE
hTQPszSvV/acJKmWwj1ZpMYs6A/t8K/mb+DEwzUfQ3tX4Eo8qV7P1KDzvM9m7S4LO3JZCnGzpkk8
kGIoikcvyygzK3SemOBoyARm/nTjR9+8JtqZY1RsLJ+pQBGh+uP3Mh4505R1QmotLDEHOwGU7V1M
xejMsWLdAqBeK1HsQZPIlZOTVJc6aKf9qHXomDzS1ldR6ILrnh8V6Q/8wQV/wgib2M0RcPi0rIhP
pgeTRhX1vtYbzvnk1RvOTRYhgmQ2Lv+bqSvHI92Xj41hBLgH89gYkGVblwh54jHwQpeYgv7uBhqQ
wzwRd5Mxrroq0JYNs+cl1ip85KbQndNtV0nPNCAXbR2JO2ix4bAAv1Oc5IbJTnFqprRfOa2lLiPA
UGNoKhep4aO0pa2tKQnXUtdnCEQF9uw9rafafOhyKK6T0J+DzDAfxlnSpr3Tz8dOkDhHCf+U/AfR
OO2m08NHhTn2RSosVTN+zBrwNhNlw7OZ+C+9qjzIx6tZkDnwbG9+dhwi0+lb62orp8ZU1BdTmaYz
C9OUidmEod/sLKCm5mtbmMXOmJG3k51Z/UrTO+2QytmmLvJLmjZrdT4hIYoywR1AojltTeNlPgZB
EgM/Jos29b9lZuucajstFxHt4xWydzzSamW83LQIkRJszNAkp5w0ihEHFgvFeJ2SJVn5nvqAiyrF
ZAlId/aYRvkkDmSjvgWT/qxAbw+K8bNJ+WBDqyDbyN9F/gbIIRZZWgqEsppxdArxXfd8ZY3qsb4Z
mrNy/BiG9edELfMHNTfHh6A5ytfLTVX15MvILrKbeSudNFCN6J2BGBKXNF5JK5eyrxxx+z5sik+F
FYhLzynFTQriOCne6aBd3dLpHxSrIuGTSeCycmqk0RxCPqFdG2KdF9Q2IbHBbF+Uhaps676hPEhK
OlEsqDTXqds8YmrPcBhW2Z1lje6pRZeFhq6u3qs8XyoBgTsuTdBF21jw0LNI3+QFK3L4xJS89AT8
u9Fh26jHexqzp4x2+S8bxAndOse1uMwrceFKk3z7bYeCQHo70s/MUzXodmgiUD1VBkHJc/WH1RU4
rUpRdnHaRXdFXv2w5xNWbloAn0fbFhtVnq/ymDDc8VzWxJFrhXLRHDNeS6C03WvjfUDZ4+hbzcPt
UJfk+xvF/NbvTPPb+rYjZVs3jyHysk8md6bQGD+JEB4gC34kQsw/N12YVtshCjsWAFF+lDTvjJ5S
i2YO/3Q1UhpTrB0Rt926GCJ7mSspfI3J8iLCiqDlxdSd4X2kWDUcM/piEk1cuH3wZuhjgEpljocE
Rr4rLXC10nGgJrW7l8NqzItzo7MymBukU4auzRHkTkqc4M9jWNROrZE8mG5xlJauW3BtW6Nfd2Kd
1lN8pOVKEW+mOdTuOJ8+DnQHNR7CDe6Wr5HUHSXtMO5l89bDK392lGEj8Xvy0JSr3EBD8sNiC+pO
gv3x2IpIPA7l+MVVrP42SjBUbTJUEiu/xNxsIhs56OVULpCb08FN6u4gmbw+C+tjOJSPI8kY9x9F
zqFieq/FJBdXLir4aaYazBsZdENtANe1Ox2bqNvdQgvJOrRg0njFqmqUligVZmZJELylhIFcyIBG
soG0n8vCDtEHkfDzlSVsq++INPKjHHVpFl+I5tkoj50rpnegjPoqHUMgl3UcP3bkNC7kA0WTiIVR
dsirTNGx3BL1WlrNJJbyZwK4NxksUFmVbxB+VcfWqnc91La3vAHvOfOBR0UlVtJTuruoq9Nz0/YL
3hQaCTbdEpP07dvez2N9iWxcjDYkBid8JAmFnOCpDO7gqiVH/BLFthGBck9fHys28qVDqdboexxl
WbTl+Fl3Yn8dt4jHtNqLHsLU3IHESFC/xM69XUzKSS9QkuYVPO2s0J8KdcwXrokUSFbgbDlPUzOP
RoqVK7vJrO5M1dc+RUnkMDfOihNLC9wV+EcRS4JSzrxIXN3O4U5pRd13fC3ciZFzW0azmgjjPkaV
9rH5Oayctjtw51BGRETAKfBfV+8wx77KHbcLftmpsKAlVIs0QXAaZDsxy3lz+DCcdYF7vVV8jNaD
1EIFYNN3iUrKq5Xtb+e+FeXBmQIdZPS66Nf4eMszhtSTRHHSRgIukdUXieIkHkhBH9O/pDoKEamP
LPvAW9eK3t5uAvk8DEF1bOz0hLo7fdOMGktngTRDBLsxm/zPrq1Mi4nKlmWqzn2gYOBIdCvf60HR
XVrFhd7XpBELcgzwgWLki3Euoco9JTCHN5ak4GnnvdxGozLXkJZwoQACejnpRbhrlhIpbbclxIGp
r47CHUDZP4Cw7R+9brRvEMIoLMtF0ukaJF41OdU+y0fVyx5brWJy2nmBvyiMMt1L42zYICm06ump
VesLxUrKiZoFatJEa7tuY1d5CPSlfGbSzl9IXbtkmCf3t7SL2+mZ4akJW6JjJIzcUDRSZVN/4U2x
iw+DOZMqvO6OAMiAHKV5nAlFrFOFpdUQ5B8Pl4FzxcTZ7Q2SqC4SQAO8rJvKCyTjcR0pvrNPFH9F
s9D+FlQWC5lpolLZhtTGOLmkY3yqem+T9iyaJFzAzQw8urNfibiUZRZxN9L1CSqQM9OrUp94Zt1k
wewx++3F9K1oB/NC+Ge4V3qNRJmJm6BoOFWnyhvXltIOa3k/jLUoPKEFC06aZVEeacCpt5a5QOMU
vxs+FVZIe8FFTc3+gLjqM7MofdmoYXruR9ff/Lu9ItV/fbR4D81WWdzw8UPVR4eQnqw0iRTYUyD7
TeKkZ6lzlotCepjPqhGllzSqOVvnhIVIo3c5tal+EZEb7SmEY0sH9X1fBO0Xt9YfAydKcJoQdy/3
clgxy5IW92nqxEl6ynon4u3LxunmKZMFAHlMV2hBRV+r2WCIKa05EscWLoys4+ITQ1eaPLvZTmE9
7U09SO+pA7TLpmJWIiYlISLMp4ykLLu5kmQqwnoa0sH7KODt5O1OCoVqFoI7V5SIJmcaXGlW3emm
DU/hkiwHK/rBvzhsZaSPq2vlTi0Nbd/PqXlmZGdLs25U/CFcMBfyoIruYfT7QybwzMt/va5HaG4G
6Yj5XONKW2AUpbDpBfFbyU2IUpOrX7uvFKHcicq1d0jfIFjEafXJvrmvzfgJ+SoYC+4RJ2odzc4K
MD8Ct6R5hnJ1q0S1/VSpwKO6vssBDmX1ru2AEFswoO+Y9XYvndUv1JbSmZ89ewWSx0Th1fC+MvJa
TPuJNgQJCMbVjQL724Qcl4Vg/sXSzHGZwa1FtjnpC6XgPpkXRvUq90jFqV/7juulEhuEA9QdZsj5
Puvx2nMHh86VZmytaazTTZHFt8mFTJ2JVdpgpASau4h9T3vriRff+JCVNtqor2+8ukqENgxF49HI
6XQMFVJHRVecT1A8D7ZS1gS3G1/dqAqeAXM5G7dKlH1rR/l96+jlskXo/dXpF0E5mhvDIF6aflG/
gC0sPsm9XgcxIcb8LKc6VgLGRVApQlqdZHfChjbt8CPRb6W4SWwoaQW5bkc1mR7V1lE2kZm2L5Vq
X0rDU/bWhL3atGCzjW5It8aERYCpHtdPFe/TGsGF4sIvpfpWv7Vg5aSff8isjYKPaicPa9a/Pdy3
98jd/YdcLa5dWkePiboQ1KewR6o6CgKbopKN9WaYlPDB6+KY0hmxg7helJdaM5V1xpRyK4dYNeJl
11bd0QryGRsf3rc+lFz6e/a3FAVGgjjs3SS0aEktOrl0biUOedMbm5iQ8OvP5+rEVXGzLt69VKfZ
TK32OMyR8bnlNxvqSvoq5/2g30jTx4N+ShoOYYYe2UhrdGkEUQnnA7QRjjGkees4zf0PGdVX3Toj
E4GDdd6dP7jNOkJCLQwxOJI/yNWvqtdDRhwghc8ZzeWNrBp7xyuPiqlQpJ0h6F7vdsdg5J5ZocM5
yBtxbdQNXz/0FoQlM3dV7M+JVT0Wius9+2aICafunV2qByX9NNqfgzVg0Z0GPKuj1t5T2sDm+A90
9ATwbt/GJB/IY5ZlgW9MsKGEwzjzgxL6PHFMDSghSPItDMs7ChLDU9mjCsLyiJpZpOFbmuvlqmWB
d/DCwv7k3HuxlR7yliWQmun9I5CupWIrebf0WOhqOJEfMM/QM9MF4cwEb9w1cwcXDIOOVoZAB6eI
f0iIidzIt9ryeOqoIrOUawoSDj5Xhq4wfdAPY5Iph1/uWnPSXkxK4MIi/m9H76u7UlwWW6btSHvm
YTR3hyPd/SFHwUCSw2AO5yYzglWt2c76dtZXRlUd9Kz5HOPVX40Zmih07Q7RTGhq/aUzWOa9Natp
5UbY1nPp2NHx56GM7MoZWp0YavKt5ro+Z+XlEzbjBhDoWgwBy6UIV4qXWeVGaPOZUKYuXSJj7mvP
Sx3FzvRj27RvbsINfUin/iQXiY3rB0QmKN1JQsSY7n08+vN58ing8PvbU+QDge3BtDIq5+wa1GXc
rh02cu6C/yl5yBFCyFFRkojxkYsE6nsbW69DIQTd9KJaTmNc/4jq7H4saXnHZcHS3KnVV0EQ3nLS
BvtpHFILCkvZ3Lt5PKEiJUw2xdy/c8Ms+7iNDUJN1sVcYlmVznhqLLs7DE6GIMCeM1CsUUOhoxPj
OUfiZcpYbiiLc92wsqfaJ3Es03UEEkP+pCfjUmksJpc9s3dBCPSyDh19Lf0g1JmN5W0e3E/+g1kl
SNvn6ojukK0Lrju4/SQHsPxt6MPnfWrrZOn985B8gXzGz9cHYc7l1cMi4OVEitHhz7Z8X57jIiM+
QB7TCYvdNnMgOUr08JE593MFROytooW/7gVYBiX1SpZoKLeGfmXB6H9XEt5N33OA3vkI/wUJtrui
downuLmIfezE/lp29bExg/DTQCIbmUZxesTavu1st9/aOrTXCQT7LXTMVdtNk3rKpxCjwDrCNrKx
swzzGrendiGFNVIaEvitC2zQeCv6oXlo7P4gf7OqifEQNol/KHRNvEYKk+/5N/bQgNChjLtdqjhZ
s0oXt4pCfECg1T0FhgotTJgPEn+OYA9vQY/tKOTLsDAxtHyUOdoSeB93o538iIN5GHXmtqAms7Zm
Nq8oaFsnIfjxeSQ3xFUQwFsqxea2hEGI3S3cVCtfHWtcmTRyCBCcuEFXVAJyw/ouHe5GEhr0od3v
ah+OR8sYv8hS5r8taspHrNA5a7Wz5E2fm82c4sa8AUbIxA/iuzz081rA4mZlt1oJXJjLgyr8hGgc
8rj8Pna3UaCpexIG/HPFV3sVGE3/CfILiTs/TKNXXoxq6A5mkUxLOayUrNy0pqtv5JAJW7lEumHt
0HI3GMUcqJ8+qXWzmickf3dhafHsAWmpHCblFdrkgIlVbx413Hwnp94WwkMBpObhoR5q6wnrnb5L
ek8s/TH07wKnf5GGssSMRhyMgb0LLcAly2gem0aJD8UNxkU+jjgo0/rm1/9p2s/8/pfjpq6cDCsK
EXgh0Sg6yDeZa778VGjQVUj/IeAgt75EqyGFHfIZUeUCBiCkflV5Hc2jJGrwDhtwJjwFprzdqIdo
Tm5RIBnci5bgQry7P1IHN1ShtcUzEtN26XETuu3JYyJu9uhDS8SRFXUhOF7bib/vYJsU1IMmHded
5WpXmC9ikRBY/FUnllkSB1rHuDilMryhEpyWSuIQLqznxjI2SRxD5YWyb46NtEt44lFv1UdN7a2X
ZvQW5saTJDUzyVLEkXa0lRUgwyV2NdCtlddNIbAFpolcK0aSJtWSYM7RB4BSTAd5TG4anxQAHzuJ
YtYbI6cCnmo2aKCESd7ZFzG5jMZwHwb5uHSDcDgYo/l1hO33JDDZH+h6GutAY70FBTXmI11EmHC2
3Dotrh/E/BF6RS9WjlvRZ5tAqYxtycLhnCXQmBwdaV5XBNNWDn8+EOHXmnN0vuJDGQnEHfN7OQGV
m7JFiawzI0uJ9ZXTfQLog1M9tOWx1IxlMNOneyNo73rApXLkCW6DadxCnJvveEHl783Io50qv4fQ
kCgHYyxRBIHx0Liwk/5cYso9t82pe+mwleUwRGgulMw/1IgryEdp7mRh+VZd7olEiaCWLgIUaEsv
qaIvtD/u8sTJXyjppbsk7putZZEtc7P6iLDb1QgRufdoVPsMT1S7TAz+OXWyj02TJSloMpXYWRqs
zabpiJoJo+6xp9Gy+nd7RQU/RIkGbUcztcxIivVgvVX5M4WKuc4dhWhnCL9y0fKwExsEqi809b4Z
Ahq/ge3sxxn/lA79a6i3SC3mkZMjLYkmqibzaHD0717bjZsoqsw7WOjqjeQ0Os5n/Hvlo1EHRFLS
tkDPT73ltkavMsffaKLrEFSWinOoNX0hZ7apFe5hgA9PCVrxjYEFcOdoifvaeM1SAriy+bg2Hwf5
SLSieZZveGfYzaokDHMl6/mhTUX4o/NR2RUGT97EyvS/1INif7zP8t0lT9lY52otQBkNPwJX1y89
UR97V2duL2/IBh/XbVjFtr/GuKJvNapwa+IM0q2cJMlhOiTA+b3RWJax330y+45CVs3EZUZWpmhm
7wJbce6bDjlTRe/lvWuNb5YwjUerMYyDkvPmyBdY2ryKj56zJodDUaeb3quqfULN8JmsxEvdudO7
47V020svPpe0XS+uPRGAa9HijpwuO+fE2PSZbXybdxSzuu2M85HejE5gssxvIzuwiiyaoslb2Gpi
qUEwPlpSe5CEJ5SizsOE4fQajyTozT33yveduxw248KYn6VnGZXQkl6HfFEUDoL5bZcReD1025aP
dW+nZrgXrlmeYFBUFAa78sHORLrqqe89dzlLRyQw/ucCLPVIbMsPweqkRGEE2Fx59UoHoZbpTcc4
GMb7ViUJOM+67ktS1xcv1t3nQUn9rUkU5DZF9W7BGny2LPUCzqh40Ds1e07APncUdF6DOgrONljH
27CLz9Kv+99fh/8XfAcumo4Bcct//x/GX4uSBLwgFH8Z/v1aZPz3P/Nr/vmc31/x91P0tSbg4Yf4
X5+1/V6c37PvzV+f9NtP5l//+O1W7+L9t8E6pw0wPrTf6/Hxe9OmQv4W/B3zM/+vD/7Xd/lTrmP5
/c8/vhZtLuafBuIh/+Pjof23P/+A7CnfqNv7NP/8jwfnP+DPP9Afffv+ry/4/t4IXmv+TbOhuICl
sDzYJR7siv77/Iim/Q0aqGYilqHgoHsu/Je8IEPizz9s728QRmCgNEU7jy3rb5j6TdT3/BiH/1l/
/OOv/e1T+/kp/heL2vsiykXz5x9/4a4RvqTblulahm25rgHXa7at/ZJjoQ1VwdRRx/IbqDnOFvJS
oSi2d3nlct6gqAvzr1lJEXHQDXHmiMY1lVUpTnzQiPnjNB5pRAFydQudxbxLLHJc+wva5OHNb9ih
YtvzpX/M5/tV2FjThsDCaIVKSNsFwjN3URkB5yvyfpXrTLkJwUJiVG5NO/EWI3elOMZMtggcZ2uM
U7xsePClIAsxibklBpm1C8Oqe/rlU/t4n359X+zf7Xq8Lzj1LNWGvkhSj6r9lb1o57o3DKIaVhB4
+dcLvFW7CqEhXh8s5CYNh5cJwR/1GXMpTB2g9Nz6KZ2m2ijjKshqH1xaYz+MNQWHoeOMZTmMO6pg
PRmU0/A5ThRWlg05RaHm6ku3ysITOpB4aTospzX8RdA+cGFTb6GsM+bjnemIYkFMG0FVs/5jCoeP
YWyx+POdV6p4R6kAoMXknBJNrdZhm5RL+tNEACVxgcizqq6WaunHoaB94gt9utaYxh/mhZ0cYbVS
r0rmrPUkreYIE/UK9J45jai1ozMPMTwZqxAh9hJ5EG262TJJxYwPZDKmkxw2r6lZif8Qm2T+60fC
J2JQTzJtCxKeof/+VeW25DrFzN2nP07D7xt9Bv916Gw4ntQBNlkRK69YkLtF5nnmKYTl9NrGwHSr
8CUN6cQz0zalvkLtZtEFfYol76NY+XcDyLdz21b6We5189Ao8LBXQT7PCxR3V5RNuUhxk0Nr9P1T
WArxGkxnTXHKl4QT+OIbxmd11O0XUnhD2s0ndTIuEkfZ6ulbODRfpozvd2ljVvcCIZ4TxwpOBP39
719c6bL+6TPli2sD2tWJE5svErAU/hJMMwQknSWeAQ3C1WhIzrlqQh+7PRVMfSmZpjZKod0Neh+a
GQuDdMWDeA7cmsDXAr9hD/uk9RxzWESIlpZSDZVYhrbtMx2AIh4rhxKo366E5k588B5I39pJj+Uw
dS9WmwY7XzX7rWpy+wVYozZZu5vGlCwN5iAnhJ3K6j/81fNn//tfbVM/opMG/MejMTwzo365jMEu
GzpTU5qVWtv4oyI15rTK67upaQzahx6UeRA4GyNUipWAPLi3eh+TWexaLwFd1E2kDMzobJcoV9f3
90WYoqYpKVTvrJIA2yQ6SNELid+ze1HZ+yPd1m4UPvYP3yJbnaBemJL5Rks82pKRPhzMOFcObd3g
WMkG7z8Ziv/lZLAdMp64YlM89Gao/O9/MG49p4R8IVbWgD6WwiBiPCNtN6NLDYFOfEUISflMhA9o
ZWfYJ4ROPLN2V3dY5R9JH8vnE1fc5aEQd00XoxGKaiyRciw3kWpHuz633dfK077n4ag9RlGjH5he
lWvm1sl/+Ivkb/z7R+iY3BhN3QYjgKDA+P0vAjY6DFT965WK0txwhAfWNCKHriid7WjoxhxWHi+z
PMVFYGbjjivYpesKQCoAYX9uys79HNMqpsFfmKjNKgQmSrp0mwhCURBaRy0ewxPnY/c4J6IgHQ7u
60mbwQ9El9AwGlGz406y6giA/FTv0qnFhDlO29THLKD4eb61u/ITgMeQBBo0Kl5+uJ0HBeymMxjk
BVZP97Pn0DN0I2Ht+qJgDRn4p8xKOrwvNC2x/BUvlJAW2GK7VVtU2mmMrOjO7duGAIJKeS0j/TQp
RvPN8IZXzR/+w9VUt3+nC88XCtQgqm4YjuZRT5unHL+eMpAgUyeHELKqFHJHC1YMa3XocWLjhgfP
HrnknObF8BghOZds/pSbIJpnPVm1reFdW7xsa1GkxTbRRYpMrzba5TBAHw2y9nWcOgJCTdKtS68x
92JKWdvi5nhyFf1qWv1zydLpaGMEW8jySR9Ya7MO1vFciHC8kFzO2u53WpQEzPQhKiUawEWzLsed
lLB4iZ6vwlIDFeC6rHC1wXrSwrjfN+oQLCnQ33I0KrfGP0OyylrSN1kCrsl49/YR8Ja9OksDs9Gt
7nsi5myIu0dJ0UPBOKybAsxIk+wDz9QPLm2s/WClX7sxnfbpTD+eseZLkgt3uhEj3dcK7yI32FO9
C1/iutyMZt5+LjSAYUXracuuD74oVuY90Squlszu6YIlJddP1aEgoCrEwmSp+closlM1l1LJY9JX
mIa9LWFHmEMJhduIqau2QnOStbyUZ4YOh9XTkrUQ9H5Lz6yo4g31D6VpnsKMdvRC8pgiyw+3YFaf
29gh9Ncb6EHH7rdGhMreVOrsTG4Pmprwk182/lqPg36pUIg9GGLmC5b4A4kJ7eo7OowbN3uSUDtw
78VZn0V5LcvhizpmQYUoyX6DPVMs0ZmOi7iwygUJYc3WMIHABqK075losCzhxAMx6i9aXCeHNJke
Uopli+L/83UmS44i2xb9Iszom6kE6hWNos8Jlk0kfeuAA1//FqjuLbuTN5FJUVmZIQncj5+z99oc
9fyJHsWtsuvPanSLH+lM+zKqB3HGyGG+trU8N8vPS9upgwF96W6MnLDfx22WbRMVhQobQH9yDYlb
2IwoclSrtTZNFBITs4gWbFrudo0+W9g9EugGvmSMh11OdIrQLuH597b/3M6ghKC0inPYhOqPOXGW
sZUR3drqrNKP8NuhmT+sOH7Wcv5tu4YQwmw08dM1/ieVhn6i5qLFJLPhSW8G820ekLiiikhfk1g4
ASe9nZUZ9THx3OiBvCq68lYof1ID4XtPO0a9fXLK3XzYQ0kj9G/ZzNeX+vwUAiv11y5s+d8/0IMl
f7TU6XV2HCWgC8cEeYme6Eud7MA5gFFZ/jAtUKXZXBAJP5jcsjmZFueMxIVTl7ovaZthotSNgYJW
fXStTJISQDNh40RJ/pmbOZiSxEgfO5PMWciceGRDli2sRDtBXOFkOtmZucMy9zZSlLmZCWEAp4hm
TC8AzWaM0ghpTissJFFIwxCDCaRlVNPfKwxrxWLZO+7OLnYYuC232uhFzdZVG53RKivIGNfw+Kbx
iXDkTYMm4bFf7rlZA5MBG1/sqqIFR778iZh8nHHrZn37rUw9MMdR5P7aG/m31dQniBps4AA+jd3j
/1+XWJr1v3EQHNJsUgINTyckUNccBDj/u8z20LcdJda1rbN+2nFmGxddtt4eWFPuNxD9XvPZbq7k
wU3D29w2qB9VlW5kxCIWjlbYcm9/qjSsOHlkfz2j8KupCXTIa9d7ZxCQf5SMQPRV2Rn4p9ilxqmh
V6d6xhlP95zQNFqDXzSLJKk65Ni0NAQ1qRZXozYZ9FkGgRQJ89BOsc61Wb4RTNthAwSE11lt9zjL
j/uvkjUR3zMwOYxIzkvegO1D/WRtW81DzEzm25GQj26nQ+X8JMQ+kLM+/KJl99R43Z+SwcVlsrL6
pnfKD7fm3nXS7EFLZfkKVgAoPNLry2CZzL6J6Fs173Q2DL/R9AdhG2YQtXL6FGj98Bva+8Er+JxC
2isowKN77mCRIgjAIbpLPQ8m6ELLuK+DXaq6XHZKdewS+o0zoe3sfJ4HJrnqbkVT2Ls2bbB45hJ6
RME0nXSmY+Kir1Tz/hGVWk8mB0rCUHWcTTkThDiI/M/EXnW9L5POVELISIptyvDlhzUU6cZrUbHP
dWXuVPx+QYWu+DkaknBTaCSVwqvAyL3IcU1Hd05Gmr7DbiseEbP9Jmmg/qBJoRzG0n2up9o1j65b
PTeiGQ/rdpwW5QfMjsKXNd9hysLtD52uPzD4thn+ty18vYk0KpW4NB2hyITxKeZk9UTC0h+j0dwj
zmHBopjTlMwVz0Cqu1xFWmR8rvfZkHPk8YT1gGDlhaBBuV0vm1Um0+lGSOt/2R3KjGUSwQENyEnF
ea4vjdylLoqE5m2VlNBif7az4Xy/l6UjWI1dL7h3Q9HB/CDgzTyWErpXg1Yabl7qPdYJWScpQ4Bz
qWkPd8KVnc9pgF0j3eRYMwhSQl9ipq27mRKZHDIWiqUKaGcwCUk72HetlbUIrtpGq4NxXcemukl2
uU5Bsdwo6wO9f4eU9WWVw6dbHUvISFwDekJWnBAozbFHlUkfHyJ1+ABBh+MAw+NnCcuJSE28EOlA
uFwzs2JTZlIQFp26Z3z6qE0uowK9i79sowXYQswuybUgytzLQLVxuz/oU4E1h+FU0jMi6AyGvfUY
P+jA0LdqPW/thdMcWcZDl7KpzQ3tyDV+1a72DpQkx5akVi4X8QJgv3RHxUJBt6l6/RZbuvOWxcTV
0XXyYyJLj9jquyfRjfDHzW9V68qfTfNHzIRL15oz7KLuFyIP8QOfDGF2dC7/YWKyYq0xnskWeJf4
ZcTEzNBaPQDqx9+5xDJ6tIcDBIdc/igW6c7o2o4uwYbkR/Na870+uHj2/KoTXCgjkQbhkgnseu2y
+q+fvYzEERFlHxCUOx4yMQNqrLCyUOm9e6kkEnKqX1dFbOHYVaAY/bEqDplXU9h7TBUJbHYNH/87
Av6mc+4hgYs+LZ3aP0ORcBw2wdD6kF7wuyySziLuJObQ0sLpZPiokY0bZdkYTDia0DV51cFqdEwi
edZ85QPtYae89cVwiJ1qQvjrnYaFSwVP/TfsKxo7PeY5xsW/lGFo/coRv1qVVaYuf5A2pR+zxis2
apy0j0y2lWPRdcxcS83lAzAFek+AI/X0XGntEEx196zRRv6632JWKqYn1Nv7uMzzn2VDDGcqPte9
YxaEN+HGG7f3rUTysacO4XwbfiF3K9X+ZV1Hi4xzRuGQaM2Uc7t6f7ThfVZHMnjSEApPwrmxkrHx
0PRcgWMm7JPkLg/mOLgvoL3qRBel0uO9Ykd8SYq5xUnafBF7eEWbq77MnpEc0tp8TTHjBaxo5jsM
3jcvc/YkrOkPd3ji8FpNSIl0jIITXBlTM/NdMdHzFhFojp5L5lEYjbwZrvXEvND79KrO2sUcCvdN
aLufxPRdbQhebWEXOBEQGJKp5OwgbxEJWBn8Fkj9QcOgW40d2kBIcR7p8RaUv2b6OjoqEdJJrl9W
3ZOiqodygBE+23iao7baRrPdfnleJXeZN9m7jGlJa+oeCdzcQaskpGgGostmYGlta934WPtLp3/3
gnPkZJJaFY6/sy6SgcKo46OK6egxCOu2MfMBeJalfbt/nNLJkl03ouMpuvpRM+dXiq4XMZb1h5KJ
cpt5HEecGPV0v0az42Zu9u5MEVoVRnWshRUGBQuAG/52cwF9p9ANLuh8PpSkPkUuuyXSU+WHCuHR
jfRnanaKLye130MUWE9ktlonTFuvnkCisNj9B+J/DKR6mPYrc5msGAAPRgNHgtfaxbuBfnLGLfQ1
zhVT1WZgGlho0dN6VMEd+zhV/aclS5iZiZhFALOT5AAdaJ3phd4hSrvvtmVEpjXJ1h3TBAMF992/
z2Rp2YFnO9+U/uNVNyNt12r5cI7j5C/stPJVsbk9I0vb4CNSXnW4fSA+FFb55SLR3S5BTjnYJ11L
tM/szYmE9YKk/mmmmwVWQgBBzRPaNdNUbZyB4GaLpCP/3gZTUixammKbj7FRLWWyYBamADniTFCU
wRwVv9n53bMWFXAZoZjg/mYetdaQ1X9nllqRNlsBSXZ33w2j94q4+5FauHLj7GN9Ns/9DlG4dXCH
egmjmdG8GVl0JhaCUeG6oy2LZlNPWfKMDMk4ymYJ6iEfzttNqfCQKrl24GbE77lW/GesQGCsK0Ud
Os8dMQyx34ZjGNRSAWdtiUDxLIDUtdkGghS7beYO5kM6c/OmRdNs7VDWTEnfjcTpXlVkQ/u487wD
lH/zQQ2Vbxcp6oGszovpYlwxbYZOjf1R6ZG5CWM7P6nJdO5nvOtk9iGWcN0ziIiTGnX4tWJLvKjc
qMqMxVW1LrmhGZjRU1c7rw9V8txag3XOFsyt5cRGcF/tRFlKkpYXgusCb80mpvjGON5c3FO2w5sp
HKVkmYJQQ3sbyFKo3ApmCtcM7I6f1F7/s4qireyy8FZM0Lfaxk02g54o725aEiAb4rGwU40wqoxi
rzBSB3RDJn18Ji3a/La9aXb4BPlRTGr+VgEafQhpZyM76CiHSWeIG6N47RTk9/VQ/ApVF12KmeKq
nhvnMwNoJ1IIzTM/7lqzPduqK7a5ZZfv6MvX01CmZJxj8aONlVU8zzBMNmvROOhqySmWJgcQIqzi
WXrtaOb5S0brHgVb5bNTOIfaakl+KkzllA2A/heUROPN45JvfP6XNVG7D8ZAvDZYLh/vk83N08xb
jQNSa1nNYa3xHHTeD7ZJXMRUQ+2KeqxbTkUgU1XWR9wcmd+t57PJiurAXtxSqWUzVJb8hos7qpq9
4mFWBV0IGmbXqipnPw9H/PQ9ShN1mn6vU+65TasgT9G/36u+wgF3acsGrZ6Uy4PlUSGThdLU4aXV
JDnG7psdUgeuwNumfpNcxm9uWee33rOOpNLvgMlFcHewhofS3Jh4kxvEJPtVzclBOzr3g9LyRiAR
mXrcXO+3ep1p/S2Ei/La9tva6bVXUzjaq0xq9EXKya1a5SnJ6mpHoaKfTcUmQCCKqY3dVh44mOEb
05TeD1twKonqdT6VFacrxIXbO2MUTjvoFK8zr8jINuue56Jg7DJiTddXkL7GSwasKalrRuPIq9V9
2zYxV4CaXGtb+1wbYitCyVreVcXAG3etvTEkLMF786nyErlB6326N6S85t108vQlE8vZAg38TUg7
Bi4GR9aO4ZevV1csDr1bXyYdFYpqxPMLjKJwA8lTHhWvm19kl1MWz2Ay4pCXeUVOUD93ZAzRCyh3
aV4cIuVi219RLRT4Ekp8Tqnsqs36FGEKT0cbeJaMi+rQ2+NRWXIwkzjHpUGS7zg2030EYVJb7b28
DbRKt5cODlHzdR7DL8RpaO+ZnJJitcpUpkwrkEw4PzvHKY5hXKCynzxt52Romu5lU9tbZcDxMTrp
dgTaNCTKbe16IZN6t60O9aLRWR8SjPjZk/nOkwZkya5y4CVzQsmqebwAkAMHnI7DJhvtvRuH3s2t
iFcLEQ4ChkoFkz7GcnGbT7d4ZjA5c4Ue8KGON9UBIp4l4CM5vRTbrC76rRl3ewxEzUMlUgIJvbJ/
6xwIUJY0EgjC7RbtdIqPZMH2NGbx1DTDD9fLiMdMMG2uoAsKpK2QVeTfP4c65+/OO+1YlpRDa5gp
VOI3VRCEU0vvRVWQlPlZ5zcJkvqchXM/Olm7aUg8fuis7Nsc0unpXgQYjTk+kcd99YT9UyyCc70C
/akJuhSaaWa+Uffui6fWaPtK7QvOmgfmSB8Je1rQmBitry5O/01rccFWWcP5KlZ+YUx+FJFSv9Lf
Ls5hND6SOEz3AkyBQ96AzUDYSzje0Y5+odCs/WQB8doD7fPGU6loJQxeFzxVQCcsvZmVzr/gohRe
Xzae40NKIpFbUakBrMSFPBiiXJI5LQFnZGlsZwMEatKUW6GHmW9Gg47ekeuro6RxDGjKEyNa/kb1
MUsNB+ZiQW0V0o6JzDmoxxDd7hzKB4P2yl2nH7Lb+P00mhzZ4I6vmOX1jywvs5w4HL0kcW+NpFsh
YQYV6hHh2ILSGo6JE0Y72SrVT5cFcTH/KVPxynDxZ0SHz63zcBlruxuK9PLdARR0hJKRBrND1vvY
W8ZVh7d97dsBkWXpaHutrH82mrRIg0Iauz7rJy8PolltSMyaWiLU+YC7HDNcOnQuknpNbMPSUy/r
Ayz1Q5g0M4Lc+KRBUAPTiD2Fk+C+tOOS/hcrcOsqxWEya9Q8pWq82TrG5fuBojRHhmfOZmyz6Wq4
djdvNEfZGIaRBIMgdEmfuMi2ucDyqXUEiJXiaQwFtrYRH4SZMoOuw3588JK5wggu3kanSb/W4mWa
nfET7KCfWEb8ntHlvRRigq7oqconZ7DARuEJeQSNXum2AK9zymqC8S6z3hTXUakweZRtfAVS+s9D
hgMwzKvoMcmGH0pqhd9suRshwvnpPhkIR1DFUspADpH6G7Il0Y+u0b4zGGJ2ai03mTd1myKaqzMd
Li6h9akuOWcfUgI3IUKG6S/H6Q5EcpFUt4Rdd16W+TOk0vMoyHYt54nQpdnmO1kHpVEUZegAnit3
glvEk1Sn5URJ95xKKF6q5ZH018DBQQM/NWdveZjuZWAG1tgpoy3cufxJJyPmLLBNBV1KIvPMF7dh
80tPobCM+/JhtXu60kv+gsUk04CzfY3ey4/V7NrPSlC7Yr7GFvBqtLt/7keSSDPe1xz50CVhwtL7
gYxv+vPdRAtukJxQdDaISgPKWcp5t64cjv7TqyLlE4hTeVh/nIWtjdlpkOHOmCzvbKBES8a0/za1
4oz2XX7lOFH91q7Go5mPzrZRLBDOc/RgmL15FhMnfZdm5LGING2fyaS55S27n6U20R9NuSWuC+Qf
xPC/DZwxdtWgaFCYxtJxrsncc7UIleCJ5aU2VZcUuQ9s3CUAcshjVMXKJHzw0oS9oL2VFhfW0mmu
avvl3lWUM91pDCxArxoL6A3nmIkLZpT0sks9dP1icIE50Ki9tsiAl0KVGWnqZ0ULA28pXl1shVOt
zb6SKupmbdAw8smvad+9MH3utxr4NgY6tK7XwVGx5GXep2hGTEi9nTfKtQCZuVn7D8KlHdRy2JXi
OWqHGC9FNNyfdZlrbQ1GdxeChan7zbciL4ybm8R7HWHue0fW1kMX2r9HkPWImy2CU5cG3fpgL6H2
tkaovZLAzi0BFm3W9gAhbwNKE+3T0yflFgW52hZXiFDsZ0Ncf9QFovzla035PhJpd4d1z8VKjJJk
2TWnBkMbOS724H5RQVGijm1/i2FdRbWuvYJu+J9n40gUjdpmfihU40q2bIRkBeMIRvmKOC5+pnin
ZFwOlWUv0Y2nNDjRxaE+yx/14UHBHfSMv6M/3tuY6PnOcCqqh0SHXjwBOgjKsBRBPqF3mI2wPjhk
xYA+4/CxuhtLRf3teELb3gHxZQ9/tpX6OVaB3ZoO4DvTNLtjS17Ppl2CuwsVOPd9jOVKiP8YWbYG
xdqxiUxB8VwqzxI+5jaK7XpvzBKnVtyl1/tiWuvZhfSKMtAorf1/hbSqM4WHfLKpXNult+eVT6uG
w4SBZ8da+FhIRH9poj9nbojyb+l2LK+mPptB+y4Ncdd8wZd6zmAK3/AWHQD+oLRcFnMUTYXP+Od5
/ZFjkHYOaKrHm0Rf28vNWzi1+cnprmlhoWMekTWwsiPBGqcwORaWclYtwBJwb57WVmvmhbMfmcTR
RqFHItnEcAJR2zkxw+qhacP/TNLW2mNq45Z+QqtddAFO3ug7dRfhMrAysSjo7W8zex1FzErKN/FI
IIUVDLNGtwmoBogCO96lY5ltiz79JnQS/5ctlWM5Rq5fD5H2VdXVV01C/JmOy6eIyhDwUW+TP+e1
PzuCmPA+j29RbqCNZZy8q2AMx3axn5MWkFfuZR8Ufb6uw8puilQ9OAXpXfvQG3et3h7WRq2axdV1
DodHnfNkMMiuPKJDhURipOJiQTbZ3T//RLQTITQrunQmfvH+hd9XxNID3zvlGA1aNEuXCB/1lrMn
rZXlK3Biswz6SRNEyWOH3JDmeN+sUsXkwq350dy6j4WtEFAl6Y9yzxeHIaSpAK8LbkJmxReCaa1N
SEDAu2Xb8cHqtTjQCyN7uQckJd5DHtHhh0MGhHHE3aAOlNMdudqBUVmC2qgKsbwyPbPH6Ce8VHe/
WkRoU8fEfMmNrYxbYyqxsNBzGfAmAzCjeznp5vgYKqB/19mFIGQaL8X8Qv4Jo8X1FHn/JHR3Kg/r
hUvljlxbYiU0C2LpKbOfiwkAthVH4y6J1SPzz+lTjYQ4uFB1gpg4xTOKqxpujUiO9N5Q1JH6DL4B
fiBRLPnisVf3Srpgs/A8YeHTNqtn2gq14ejAA95C6rV5D531oivTuNfrlDpm6r4Vq7T/KCMkE3N8
FbhvzzYzfSh6JvNQTCEFBBjwElWzX1WSjUy/1ah2jm3f2ru5jb2jRLBDPAWxy5Y61n7tsUmy5Hwx
RYV9bHc6MdP8latCoMDVWtYuELta/xlKnTUM7DdzNOh/meKGz4sJ1ZyLi1Ka0ffyZBSd9kHo1Mu/
OYROPVTX9eX4pTWnJE0TQpKFeJ7c7BbbAvQkk1muiyrUwRwOx6K1rWOhobxfrr6iSb8lSTa79ZVX
e/+0wxj/jztdMTSK+9N66cPmBWKONf1IN83aWaIvfUe2sDOH+jeyp0/okghVOvkSIuRgeF0x9Stx
mEbN5Z/LP471u3AiNEQODMaudyhyuk2kgLEqmrAJ1u+J4Mh+RzMi9LNSC6+mJBbz32cwCGlRZoY8
NfX7enpfH5ICJRMD98dCM+0gIzA6iEWqkwVp5y+G5M6E1/RmYW4O8qY1b+nc/S0pBV8LC8cC4/bA
6tD4r2ua1+0nz8u3Zp8oJ6J16o9cNleaSRoUD/MaYT3emqDLMHkr7odVM3KxXTXCt8+PVjDa6otP
CpHsI1uDydCq71UZO7SQGV4D10/hsJqHuw+2TEnBXsdo81CwAmow1Rs4GSxmTmvHXxHuiw2i/7+o
v3s2vYI5MpAWaENgchdB7cDseatrFoJaCLdSB0ufGkVj+No0FPsIuQiN3REmy2xh1g2l4veaQJ7S
MImsY8QJCa6BqzMJh8qhL07kQ9vEmYN7bokqXauT9XoFW9H4UJazwEMF6msoQa+192xX6MIaVdpb
HApYxZX+4C4XpSJyQIz5bO5NTWq7Udfyk501BoFwYfRSD82btdyB9Lebx2rU4BF6gT1P8rrGhK7p
LnpY51jA9fAwWW21JwsdvtXCeqoVrQ0aV5BWIGcNW2hGW7HxxLdXastQ1RvojQ3jrRSxvguRsZyT
NOI8uM5YKtl9VwmpstGY1Mf12aw1y7MuOYyx8WkWccZULyHNbGo3cYW1tupDLDWSvKzU09VT1wI1
K9CFEOzdFDtwXhEys69qMr+7gXsDSoSd06hRFPc06AZb/Or7uLfFhKTlExbjZW5aPRjTxnjGGoCP
oqkf9f09pm+A0HgOiwnbtRo5Bw6gJU108P41vpW9N0JXK7S0BSPadnvZW98ESrZX0VSCzvEcc1Bc
Rkd5aFabVYFVunWzdWRp7NcBLn0mjMnLAi/jRZa0TCKJGVR2ipwUUJ3W59ry7HO2NdMeMepRMay9
aDXTp6uSqgxZpQc0eKZKXWUva0ehsxeHGYf+rbVEcrkhM20vdRuYaWP+oDiR3MR5Nn0OIwl/EyOy
TYTFpiXuBxgYzcJl+ddiKzzBmo026xynkn+k2xevq+uEF+Dti1d9UT/zgviX4iA7DmlrF3BkmdhV
M9oQLoFTKZlSrJuMNObxvL6sS5rB0ELkZj3pZrztJSO9lNYfYPKXjPPtxXKL6txERTCD5XibZ9TW
ZOHmpCvh1NYNsmhMA6wg26exa+NRPztCIT59phrtcpNwoIXNoTY0Iu+3dTMI92SqSR1uGc7LYzUA
yFgFQoxWxOkuClnro7ydP9Pw7+oYX73t7WyOR8xZA4kVoCiipCNeIazBzRVY4+Ko2JmRl71ZkkvK
McHVpXGXb9QB11cHWGEzOobxZCaQqc1Wlo9RJ6KLXutQZOgLXtdnGOT+88xrVT/O42EH63VkkBPf
c7/7Xp390BmdQFhEKJJ6PvgpzeTtQGeocLTotB4WCzsBlEfEyv38OM3qxUGpxLc41iAc+s3d6mW6
aRSQqxbdRTjVUF8lpOENoMS/ccYhvRqfC1KzkN5hnlfmSXtBxjHushGVCr7q+zWC2AO9/NwG8eSk
j2u3VLemrVYt7bfGGU8xgoBNZBrTD5g9h9CO+48cyvZ2GMJDnADg0aCqgAHQUJykOQW6AZWof4wm
K72sl4alln//qdMHN36mGf4LekXNMZ7x4MbAh1t7hbHn/wuyYi6eRTmbLygzNuuFOqTUAVXBSDkz
3jFNlZ+9oWqYFUfbzxLoaPWEGvLuJuup/TSUPcH6kpzffIOFpL1yMu/9qQx76KjjuM+0umc+BJKB
Qbeg4zG7wXqXe8COlkkJLsxLm5flzapjcgHmknTfahqvJegpmncTHU/Frn2l925Ea6fnJFO6p4TZ
KuLXUuz0dJy295d0rREXp2+9lTDI6Nq3XFfktlzKrDEhNE9brii5XFtxMi0QrgnmW0e3CWYL6i7L
gKoSj8dan7A7FxlwRBBsDNe1ray4bKTjfiKsptQp8TglSY/Kfsra/ep3LBMR7ZWaT+efNjff9LrD
UR0TYtOTSj4xxyG2QU2CLmzns6U5ThDxkW0KpWa+GcfA+fOuYtFhOXHjrvGrBRpXQcNF/js0P5bY
eg6EU31/tv7s/l8ldWZVm8JPF0Jx3zE+iDJNO7pJojwLqwmfbdf1xzQodRxtVf8hrZ45b5VWD2U/
0erDHf3IkC4iIEHTHlFnO/6acXmf4Op1tumWvbioITmjORl9JeqV51E3trxv8AmMw16VOb9M4T9F
Qa7/ISYOzvW6g4DqboFD2vYDnvaXWJ2aVxZvSPcoHjto7rA3KtskVMV8W9Vv927vmjnbVWBb+TLz
g91q81mz07/ZmDwlY+89Ik4oT2LgTBYVHhZUO3Hra5S9rHUD0KMpmKuNC/Rmn1uMo8sFvK3k9iHR
clz6qH+CChXOq5kM5KArCzETodet7tEGEf/moNumCdLIX5phk6DQe6xRFRgn3uim0Ydup9neRycn
OEW2PW8TnS/URFVKcgQreDugBAkB1qMEYZw87vGAAB2uCYyy6+ea0ZWvdDbi7OowpQUKlNBknl1U
LyYcdu62kqBqt3nxZi3boDWNtnZZRkR6xH5piHkTFtpMwnPyK84Mv5MYwR3gGQJJ79ViikVLP1wo
oAeYmrQ1Gu2mCBKFeD9AkWYw5Rwl2PzjXdTyXWuRUGg0xxMGEDC+Y9IdrbopGQfXtHhG++AaDbAO
QuME6I5MVMoGQfxvPQdYOJA0BAU13OoEBPpkc86Ipmba6woMEYTpUeQZZCsBIirNqwFtzc9E/xc/
KL7WJRPSJSEG+c20ixVOn/lyJY0TjdiIk0s3RBJFfbLFQqEFYZ9cLMUUZ40eEPGwgibwPDzaffLF
num3cJnORtwQmYF2JiAy4Kc71z/NmEZU5Cj7OMv/hMP8AARFDUZEkyxcZ+xum0xNo71p8Ym0qnOc
DAUonN31VzX6hve4iwcoCRP2LnLwPjjjFjunAI4Gc2YkWX5YhNj0QYBt+SjM8aDoxt706nEHmlNh
z1W/jbl9H0KkapNrk8SifzNlKp7o/lv++gAlCTc6DsmDPnvHeTRIpVKzR2MEpRhG8y/mhcmDO1mP
7YSTmIPbXAyz7+gFErYeVh55SKfeVCgeIyl2gKeBgbY/tW58aCpqDGsS30NI7wfL0F9ZOgY1wCC3
o0knT9W8MRgyeRtnE6aLx4lZ6jAzUio1jMvRjvTYHyOxQU6W2YGaMk5SxAcJM4sdVP9ptGwqkeod
EDUWAVnLjS+Ujx4X81CSvRubNUdBTX2KO3U6qJBzWMDF62Qju4T0R7SQuwPRpp3HTN1OVULeFj3U
hzr+kiXitDHU8ls15j6uCIeJ3EAxo7rvbQMIq+l6F0jKbHIgdv+Q/EEqiUYYqBB7KSLzvMtq5TUe
+UrzyPM1dfjtyV1IRkugOuXec+iWhbmmQbHOXj0UDfujQ0v92HbiBQGD85xyEpOpD4JC340WGk3W
qxofL5O/Pk2sLeyTHf8vCL3I7AKdAMemzZ66bn7nCpkOCeKmrW4g4i4jN3wkH5o/2cOUxrkHyHzQ
umNYgVNnRyOnWXVeIg7+nJET8j5G5WdIH5WFOh0DFTiM3xZkBSKCMDZt51r72onRRKRkMEldr47S
Zt2RPaiMoeZadOS+NGzOu/pujnvdh/dYBUOY7adC/Ukj8Ddunz09xvyCleM1Uhnijg0OMC17liMI
gTmMyX1u1Miv5iXuoYxvU6mqfpW1hl8roA2sRhyraASfWLu7ps3/FlIhDE6Op6Egy5m0UlhryPW3
3A9/tSRiw3P6/egBAXA73pNWU28wiCCetgYvZkE/8R26z9zyyR+351rILXKpgMfs0oiA+njWHF8f
BqgoMaWbMuqBiBpMg6SuVnETGAoogz6M9UMC7A/mkHPNQ3Y6aTJVtLh7/Fbl+04Ko746w2/sjPqZ
0Thv1dK0LYJj/aiXF9SWROJh49edCV1Rmz3AHdjnA1pF13ZPJVFKSovSOAW5QOSkDntFnx+qmFlG
7/X9dkDYswpjg1jW0H9Be8XQBDbkbRp7DdWAhmzwICr1AX2gBmmfW8w2dPrfdoXLJ+UXBjSLEg8r
qWHYTw4Uk8UWqb+yF5BxbllDoIUZpnUCrWdmVeyeB21wEA6F4Q+t60EH6KEOuhjZhTT774mQ+o1D
lJ3v6iwD6fQBUiFdKDgIeXoSV5Jy5yrMIbWmPIfyq2K4TutlJJFCax4m55IUv4DtK0ejF4U/2CLb
JZOuAjKJnpgUgY+pBn3TVvpl5DflH6l+Z5X25AoEGF2De8klKv1QZ11DhdOMuz4c61MYHfo0vPX6
QL7rYr8t4s+qb0Etmel+drTqKa/LDyWHumnW8VuXGt+gEf5EHGf80XUf3MbzTtxJflW3xWMVq6Qa
TV53cMFyqFbuwjpkWe66k1fFEOe6ujsWMtvlJp5VUU/WQRX9Bih+v9ctSCbEFiCYEhOk9Ci5OsuD
mYi3WU1+dNY0fOUE/RBMs28tod4yNb+gEyuOfZ57Zzip8dYSabV1USJvdGHYt0VPYywnE0tkHPwT
/TN2op9unBRXNidrm5XdR5557jWhkPYt79UJ66NdI8AsYYU8N291N8vAaryvqRK/SxBpesJhGisW
kHa2d1mgKYhm1wpGuj6pJDK0Fq0WdKUj4bt511zr23OlST4sQYKPlsZPEXL9gzbr3EccSobYDZ+E
3lX72WXenLWl8tTScgoMauJNiETIlXl4yJxZ2XVY5SLRTQ8O8ThbGoX1PspwgpqApqo+svwo9/6P
r/PakRTYtu0XIeHNa3pf3r6gqjbYwEMQfP0ZUPvePtrSvWoJZZKmszKBiFhrzjHlHhLNdJk0ybeO
kvHkZ8OPFzXLaqIjXWD1iRXQ2qILj0lInPMxB3oH1cdu9TmaKdm2uSzXncq+C0Ji7r3Cu07dPX4h
az8Sdc/kmcl619QvpZOhd42ZzBL0fk3aBFGqF/vI+iGY68e8n7PlOlwrg67tgrCnFCbzi2v5NfzB
AeNSz0qEGd4687CB1rbHpYjWzzwi3DRZnJg7Y0UgY2XlRv7RUj16s9wh9o26w66pTAYrCxmBjgb5
frAze4vRAyeuWzo3P2Wmbhh+vB08IwU4Adxe01vvzlUz4U1LMFV3SKmAj7CmNu9x0jMZ8lnEd9tw
YxS5vTVqVW5I4Y5Qc8qKOnimDnTKX5rcIrc+DdJdIYf3vs+bi5tMw6G3wvOUR+KUafthiXuTqM8i
Z1T7QlpXa6ymVTx6JGh5wc6w5np1ikWqm6IdvC48NL2ura3J7CmP+s4mi3pcP9ajJ8E/QHpA0QpO
d+2Y2a8AivlaU5lNHAFCaOz2QBmj+psFxzEye+clLn0PtqRT76V4JDAaEbVERzLh3kFX7vh79DMn
3/DXrPozGjemfhsc3V855DdswG/k5yIaZqWDMWwFGX1npi3rzCrsU4Fva90zAdv0FG/WKVG1W4MZ
Jqq2N4seyybXxhaDWfMXGtc6JCPTBW8uicYV2DsKhE8DRD0zFahrU/1Ukc2yYbFEBbf194Eu8vUA
G27sc9ozmNOOnklX1LLKc1w9aaxmT42XHoE4WzGQqjLyVg4H4Zmiu3nJTTokgHcWRPWGtdPwTD/k
t4zHGGlVaDz6szobTdJmMqHIGYocCZYkX94QkINK0SyWrn6Qw5tftxUBqYWzSbwiWTesEzYVJYVt
ng32xknuGMCzQ1R3f2SY36E9stelxYQ1nspt6MiPznSTUxAimaG3HeEMN5t9S8FrxfI1Omu2FGtT
9AV2KVbKFbEZ214zHDpGDQW8YDw1qcZsycgPtV48sHrHhh4RBUo/6+C2eXYN4LKuSF2lGNra+7DI
fH7L+G7qILB5Tsqh6iJ8KdxzFZsABNDzrPBPiB2t7U9II9/9PL4VXqXvlfZHpvdtUntXaw4tTSRp
AFHosdBF3IB1XRbqtcqLdI2esdgjg+EMn3omblXhrAbkWOumdQk7JVRnU2K+2TYNZEoOT+hDZn6I
+Mm3Vea7G1rcauORuacMk8xnrcMiGjgX0UN+8VOiWtEhmSgWyvRqO85LV4qOZLRdXzrrqPb0YxuP
47pl4EMCQsLxsjGsbjdNFYCXHLoXlkA6vj1LNY/o7K2tWcEKBTWA76F/crKIs1oMbzR78nVoMn6S
BVidEq3inFpuWrlendL5kvXv7nJLoLDL5+jA6ueRn/vlspeVd7X1Q/nn5y7ljYy8YjiWFNm15wzh
Jzw58orme6Iu3jkX09vyWJqzvAGvbZ98Av5esp5igdtGwX55tOJQow08jNvcUsNjHtbIqeA4uy2t
tYpcXo6akFPQX7dTVO76jhis1I9vBlKXa2fU+5LwsaNfZt1pwq6YOP6tsJ4xCOhvY9wCmyhL+7V3
mVdG7bOLH/JWGgiXh1jUayfpHmxMvNch9VB+43CIE6i8lqBhQqBLsy390jkJweK46jbSb4g8o8K+
DcWUbtDC4I2iuPreuGfU6gIq1ij3jt+5nKVGzuBR3gUEY92nuR7BaI8/q7771eTt1fFSBBFJ1c8i
jVey6JgCgsd71FjNOSgn2rqvL5YPS1UL44dl0yvdvCNZHImO2tKopHLniGQ/6GDsFAhjlDXGmJwo
Q9zqfhhuEr4QbQqH4FT4VcAwAu2NHKTvILyP7Mh8oW9mPFNW0dzytSfs6aqn+vBUTGSau32woiBW
7lkC6w9hrLITvgHSifQxJ1lNdsepqBD+StpG9ihIqDcpX08olDktxe2tq0x5qoR2i6mx7GUV2Vej
z4Ndawcs/TQxO5YKE9mruiqqEEfDgsC5IgvcuC4PtGGvny05MyR42r+Nl4zmdXmaNtLvQn1JpNW8
799TllvLvnDAa5Wr3tj+e3R5QAdgBo4B0UdHnfP0X2+w3DUag+u1bex/3m7+YP/rpZ2wSYTOUZX/
e+2/D7/sKzQLD48xNbvlHZg6jQdT1Q9kplXFqvEj9xRXCTcju3JPy33YAB3kz/mh0GKnTTIJ6yG4
68u+5YnLA6OexNuqC1JyKNZlbFO+pStALccLkbzrmDZoTvh/jUyK8yK1xAMBqbSfzsWITzEIxFOn
oobP52643BAJY8412MoZ6uvPTWHbcLbGzNu68MXyfaopuHTyM2RaR+P0/2yA8BdXUmLDg2O3V7+f
7I0MvGJtxJVCFFBHMGU7xyZep5xCSpyOfyxD7AVNb9zM7lQVCOtRkNXfqmoRTCNhYPgAOeL0fyrf
yG9l2vzKrcTZhEmZPjQqMJF9tPWdhIWw08fBuGZx4e+bvkgvzpBlx7r09JP0XaT0JglmWZcE5wiB
28HGxnpNDcvf9TK11wWlg2M3VyarjkvgiPRziVJzC8PCPUfcAxWFk2o0QFP+cNfMm2kYcHWVLMuX
fS6d/7uEQ/mOBjccyax848rebGIkAZxSbCDiAeab78aj9uj6o7FJKcGvTBQOt9Eu2pv9f2/J+Jfs
JJFeFH6HvI5vBNkBJmwBj9/cpn8ny1YdYgubOtq4EeF3ucfvHT7PJbAUwNb9jG/XILLvYom0AhwC
RNhY3fKpQthDcORmHLEhgWB9Is3mxJogoMjLxglmbp9pyN2/fW1r/5XxYJ5SswtQyKSfvk2gTh3c
kcsVPGaODB61uDrCAgq3CTY7fBeJQnLOhngjmhYobvZu2TDzE1A+BNT9u2UDCai6c3qb8m73lGCa
/7BNpI9OhL5L62rxzPz3tOxH2zztqP2R7O7n3Yc95VtXz8KXPBncM2ZDaxUqbLKqDEilAxfhUCYf
UrEr027Xq0S8cAbvIw/pXA1yZC9wpsQ+ir0kaAlRUEH4kpnktWOZi1aGqLHEhZ7YaWFGK7V6rrwy
ukjPrtYONTzDCtInHx39FOvVwUqZLIIRI10g9EjPIIm22OWu2eEZ1uxqFWvJR45pZadCrTsvG62g
gcvK+CWo8nztpVP5IGKrO7iShNUi6Nx7PZnqdTLb2muW/6qIfnVWDP29LN/7RhU7DekOcXS5/wCY
HPMpAWG/PJTII03dVzQ/0X50tfgYy7J8QlwX/7yHL6YXPU3yl5FqP70QmR3qwTOfO696X/4TK/B/
63btn1MC2jaJ9KZz1fqwfpebmWXGhEaIY14Bsmw9Ya2NJDF28GuLB4Kvyoek7SCvNuWdbefTDspM
+1jHfftohPpOxwt5t+yiVFid9V7+Xu5pfTvRNxl0FvWQoDQ626clcjTD+rk1Ui/HUDwNjN95x0Qk
j9aMZoQAWZ7zWZkf4BQSlEuFc+eXOmGQkfEUNuPXpNGxL7LIuXcDS7sQHsTSLbHLL9H3t2hkMd/o
vbvBOozi1Cx0qoNG9hVI0svqXHxUOPrnrv+018wgeE+METB2+mEzIkIOaBCHmkHyaBJMechYJB8S
rSsPjeExV4RlsQpDJ/lVtsSoKe93rzLtQmMU3oSmb/LYcA6J0xE44vVPLOsx07Pk25Fv+UhJpn5K
9LI/lf7Yr5a7VW3WT6Gb78AVMd/PLeiXefhkh6QRBxYiH2r3wVMY6qyE5wxz1zC+7ckhzAgp1CH1
1RetU+umOdbvDt/JRqt0EDB8tbemmmivdRg8rCB4mX9lq7dXXebV7/04/M4Bw8K7Hl6wxNBGJhfq
mOMtUmWDuwAR4z1MkHVOUX3Dr/Mk66m8r+f1yZgaBLzOd5d9HuFF97FbvtScgbDOw/J+2eUKLzrw
szPMz8/494IRiI47ivC8vHzZjxafAzpidOs7umOr5ZGoindeQ4tleT1NUpeJ3ZBth07qp2WjC0c/
qXnz7+5yi/BUJIv/z4eDKsRcaI675cnN8uTlbZZXLDuXjS28r2noirNAYUreUXwhbNoM+QnGdDOk
obPVmta4XzaByttjyyx95bqZ1m7deqsNXX4/GbRtqU/Zp0gf1cn2GHgLZGoPMytWmqN1B9aMTk0W
Gh9N43prR9dMTs+oIAM49XcKPPs60tz+xQoIESJ4Nl/XTu2xyIVtDmRLJzY88eeGc35dNmNk/OfW
ctdox+EMN4dieJuc0c3/Z9MM/Cyr5f6Yu/HZqwziK8bysyvTgpg8UT4LC5s4DePljhcq9ti4MfrE
6S/yvR6n8TC1pfWID8u6C0nCUoNvPi4bn8gjnMckPU5ugOfWs9XOSrn2diFARtdvm3vPUvk1Vzic
VVl1X1OVY0yL+pe+1urj2HnYA+f9BkSptvjKJqBRDVLtYyZ7+8UrHRB4U/Ca2sXBDQTNmSYjDDAq
Q3SZFkIlyKFvUasuFELcXwHB7OByLQ2sjuXtddBaoNvH4DEAWLlanjK/UZ/I4L3x6Zg3XKRpflIJ
VtnQXDUgPLNvon1XeXFjNhL98SJ1pzUyeYdgrGE+sVIiOcApebptbAcLwFfjW2/LUxveupNB9BnQ
eN6gCxpvvcdwy/ChdrXOsNSnnc/6lHlA0YVIFjhZt8LH3JMmXoa726vvXeRV9yMEwnNJ3UQFlO2w
9fKAMClHdEgglmcsz416eQA/5Z0i+7OGPX3Bfe/Cs60aHGvzTfA2hAuOtICoHUBpIfylKiwS7iKk
2eVPDMy8E57+UGyWx/n+u8uwX247eKU2hZ9pawqhG5f10SZVQ3Nrg/x3wyLzm4yIRxbz5m9HVEcf
GgoeHhz6VZzYOPiKbVbr1NcL+dXD8AXWO+AeHtz8dejEmVqjdimJC/zZTPPdZR/Ltr00KOlEaRoM
iGK8//28n5eZzkuEE+sglRhY5/uU4bIhQprTIcpdNpGbkNjksJmU5RxKy6G7QKsPAPY7MbHpfuys
5KLpVC4flgek9I2NLQYNgxvPK5zqpeBKv8evQzGrcSHqjY2nbgWuexX5JRf/sIr31bY0B+vO9V4k
1/L7rDW0+yqpiYeqZ569Nl7/7RflzMDgS9LV1O0blZ5wY7QPph6LB/8JjQoMe0enZWY21nWq0T9a
Xml8o6thQdJ0n7Dk6a/70jkhvKoffAncb3mGl1ecZ4n/IpS092k83hfKdjYSZ+3L4BIUJNvuOx00
VBaylPdRXFpnio7eXBnsviG9afSczbxEZFpiPx8Mf0+ydEBGVdIcDB/NnUSq+coIRcdIGLMZqu43
Aa7yB7vBNltr7i6oEuMZb40gnSTWtyTZsQq1q+yk8ctiWeNRK8E1arafrO2fiq4q34tBOXuZIzhE
r1O8Y/rH7RUH/a1zG/POqHpzVdZj8hCzjtlR0qN7UOkSNgaHG8tv5tRt1uw6WoN7liYxHUYytUe0
p089Gp91nI7Nq3CxWWJAJOkj6tRFKOdmmYX21+9IY/HS+ncUi4pww669EAOHiL5Msm3Sp/LeY5Ky
Y42DQlgTGgVhAZV9tBnuNBpWdKgt5jGMnRx5p8zHptHyu91I+8gob/jdswaDbyUAE33Fk7omsRVE
K7ThyH2SCJJn8yyrZEKX1gqcl5RKYr1psWiA7kkr8awlZX4Ow54YRzXon2ZmXNt2MJ4N0rv5Tmmb
Lfv7dDxjfCzWXajLKyKCvd+61j1EjO4ZeaC/Cuu8OOmu7J69qat2eDu6rc3KgSLhMG4YqIKtxkR5
35OE9uZTsVsBIB1mjl8OdG2tBbn+ZraVcy2joUXBEE57XCT9vgicfWhG3idW44lqqt7eByadRlJn
9YNhZWRVCuopY5+tCz0tv3WtOgsZTq/ZANl+6jpmrrboX5k/XJYnjCkKmx5h852Tt8mVxlbMx9ML
cL/GGo2cuFDolAycHnmQU94d8yQtD+gOmP2Y/UdYehTVCbw+e/wJVjQ9dMJQD1nqubdaDzb/duH+
4Thwy7vlCcv+NHLkCREN60Jes2zIkzVWPoqZdTfSr4n5WZFZaVl2QdJ3J1UeP/TzBvaGc1cYn//2
pKUbkUITbjykNgRN8STXS+Jza4p0kydWv4umangzULSulOcOFwTow1vTztWhzn6mEe3d5y2nyLy7
w4V9tPym2iwvSgMhkQVUxXF5EU3TV8KT23vZuNWL1dqrxC39DRochfOAcDF4Z6xWAMX0RF+H9jpK
K6wQ86oGueIfx2My2mBk3TGsjp+qv69HyNTI7jmEM8q1GGfUo3Civ8t+GTvNyp/0+CHJRHKpkTlt
2vkFdaMRF2BY71i/oNCnRnPQgqF+5SA6LUxrzSPOzWnhXGcxkxqWgs4LiCSBEyuJrl0c2C8DcQ+w
NMv66sD/faGy8NdohPHzYDXMeMly2yiMcV5vE7EosmTfzXfRcT27RtJemdYlO1giANKCeNwGbXeI
Sugnrt7jH1cHTQOaz1r+U3rQviqjQ9haxizcjfxXDuNj9p97qdiOUHZikX4LaX3GZU+Lq6NkbGIh
nS+7m85Q33bYtSu47zostnSbOrqFDri9TiImsJIYYhZn5z5i4Y+dhJpeg1gri0kLtLurajvzYNIP
gwdsTxsdF3HIMXqYPGc4DiS5Aq0LMFFp55GspNNyb7DqaKOTsrwJ0a/fIoONzkCwtgKVbmeC2mmY
Cv9xxvCYGXMKM+k3uW0Q7VUZ4GVE8cFIy3oaTfktDJ6rIg44NdPy4ovxXSiQixUK/S606Shl4xM8
1q3Xq2+mwo6p6DAB68f2Wa3qkBCI3JLbwLEg42hi55T1p++SvjJQ7FknmndpuES+GVn0EMVauosV
VfKZbfFJ8grmEUxjhh8WpyITp8GN3I1nptoL5IpzAhT8y+xxbLrSto5OGF2dPsppBolHL0GX2Nrx
3sqTYp+35rNXjI8QG9d2F7+46Xi1NXFGdnBJVPtM/sA6z8PvydX/4urEx69P53DSvzFmXL02q64B
8q/c5av3jaw9zN1sByHPuTF12CxJedR0WDQqtA+yr5DmESe1FTo/eVci1/LTlHa2pDLBnwt+Qxzq
kjanTGkt6fBRV61vlWt0mBuF+BQ7aZivSw0FZandgIgEW4W7g8ZfAblBRJuOFULTZ8hCWmzfZqCg
ZmCjXYs0PvtO6K90jVIM6El/42tBvLZGMpMEM0HYQ9Zeb/CaIAmZGKyjbqWQSp1IUNtgCXRpv5LD
1AtCcowyWbd9l659MAObTMk/TSDVlcXyLxHCGeqcYS/h6FQMf+sktvVt4sjnFNrgSzalz8VjSB/g
FGoMGZ4OfGHsSkJqW3/YU957o4tnXiOPokHKHwOLMN+jeZj2jUm1M9+oCOONl1og0TLruUTzuEo5
IddhPDkr8kZo81lTeqxBcKzir750w5OhmPSYxF5unfqXLEjgi6xErktVoG4RL13ouyjeOCtAO28b
G3udS5RCU5j+2hrkhUUTqVBlrHjn8RjkwCionwJleIwLCxEVmQ80aFmbG3IqT6ZMHy0CBiw9VMex
iLpNFdFHAsu1Yazph5h+gq5f9FgOFxSvMDIQ/6GGOY0BwZsmEcDkCk97CuBPGbCufWT1jFgzUNkL
3L9MtkgLdoc/Yv6TUapvrDhrNswc4pFWoRsH722d/rUd7UC2wSuu04z5Jp22KtF2dDtdZHe1v83z
J88IaaPpxbOvk8YZ19jOTDvfVl6F3qISBLulb1adfVPXQWo8pJTHthnce/p/rFZ/RcSjtsjACiMj
OU4f4xUxT5dBEr8KbNQCd4s7psBoCbIgCcQrY123aglBX2uaPOpVeIQmvIoJ9yCi6Q/5kShGBvmi
S8IHqDKqLWhWfRd4ZnMawvEsWP2vp8xb03NOdn7Vhmtyum90bjajFj8FBvGXQ21dAy3KVrLTPxjY
uYKZ90pJH8oXcozKRSkoKlqNaR+t4H/fbMrmJEgWpXlCv4DPIdRx9umbLrG/O5YqaxLzXpIkJfks
G1Ee5PG6pcjGhf489aRxmpFhrskB/qVl1cP8R6o8+XLDK7BLVkFqZUyyYbJtFoeyV5+Gaas9ZsRL
1acVF+00wzhYYBA0AafaTmKuWJukrUDt1pBf4VLmT1D+tYVY0Rch+kZzOcBTkmXinqvVSfflWyOn
32E/MaclkKPHkufK4K9vkEFYGlAzwGn3q9bmJPU4urPJ+OLCihLQJElBi8ZiP9TG2czzZpN3MAcS
DP5Xz75JR6jVwSr5HCoOnrtSXlwM4WgPi6fultuABEu67KafN3Pl4ldtUQzKXKhwA9dgFn3zdOEI
COpgobbFILXNYW5FrfjyPcTEY2fDmyoI+LNj8VUhoHpOrO7m+OZbWKqH1quuU97TA6q1eDUWHl8x
2lIU/ZxUdnaojJL2/xC/2pIrC7X9lFQS79HV69+jFlxkrCOAyt/cwDwMXauvihpHB1rqOMSbUBUZ
wBctxAwcrirrwwIqCHAQeJhQLTIIG6GL5Q5Eg7p/tKmO11pC+win8DqT4bnu8nGD4exDQyRhdtkx
zhTIrf7iYoMmrSJZVdLfYFw5UjS85JO4m2gXd/R37a6/V1QF16Bc1lRXNgn5gKuKiMqQBFA3xrid
R5fRK69xNj64djc8cs4N9ON0gNniN6TLdM8BRNRjTOSpekoRaiCu1RMW5y67YhJqbdc6edPEdRve
a62F424q4LxVSb5rayCsBlCCNgixLLY6CraGSA+LemiA7lK11T6R/U0K59XrWWejCOYkJSDAmmUP
XfjFdPvsu3vEkPwwjxC0CNhWp9CcDFgVuH7HAcoyes8+GXNKcmptFulz39vIjUrWKrZWf0uzxXfq
xs9xM5xDoj/KIDuOOsstYDtRdl/PbaFK/vGEdm00EoSnx6i27xyMEE4iDyIx95oT3TfNF1lRV5Bj
f5xK3OlD/JWj4s2HIN61GdDj6A8i+AC3Rs35bYevGiUyxMxHPppE2ttA1i3PjcG1FzhEtEean5Qb
XQHQ0SzkyK1irc3vgEZkwOiiiOwEeoeSI4gQOpPvJ1aThX49l02ym0TI10eYBOUfJEiEu2EUp9KR
6MQdlm2/nZqM8abXyc9jFFw12LZ0vVrh6f8DtgI0i6urVR6kNqgCgLpa8zFkTO0DrfpbEePsDdNI
mpVOsqK+L+sa4QV1pW0lqIBQUzuCZ91UzMkOrUc3Kecqb/vadzsNqNmC4pKJCK00ZZ88HTYFteAz
xDcm8oNQa7JcxJ2rF80mKPrgLbTFa9w27d9Mkm3fl/3nj7G099Q9rZoYT3G+VmMTrvkJD3wX2o7P
Jo6Tj9hGE1DNrNlBZgtRbVwsvjheWWYO0Iwi36d/NLtVCsmiPLFRpGm2771E863C1PTT4mURhOom
hrl3Xdv6OxXdwUQA9cUcaxW3Jc1GPURfq7Szlo7uhzTRC1GBVfya+R9z9i1ZNVbOQnDsadL/LhKr
gedHydynHeFo8qoqUz+2LdwKMyvul42MhrVpPP4HIVE5/V3nhupUqUnbNKPXHgwUK6+RD7Bpjsop
hwEi5UvQRvkmVo73Pf5No1T8CrWANjJYvs/KDt+V4Vub1HKxks00rSESjz+AJDOpUBpmcKUzQWws
oxdV3Nks9mMfht1QXAKteE0nqT5Tx7n+AHybQTUXxyiGvT1SLLbdabyClyx3bVMSGUtB4V4DFXwV
M+tT6OMWhYt697lGr3IcCWBIZRpsChB/e7fxwFa3VI8No3d/VzaLvGB49WuPyQxIqH+bZniYLNAx
bu6V5yWJdVAfMd2mubcPHLQadX5KlUn6WgqLhI+UU9OKc6+Z9A4XGkTVgfVRlKy70Nklfas+Ciaf
JN9NX1EHvJX4dgzm/RQ9dLSxMdH02hXQ21cwL2bHtLLesD0xeAAowxaa3ImqwVgL+3nXVsGvxVhr
i98j3kWtZb0HeFRdaAm7z2M/uVzCIfKXsnWeESS1O68YiBw2ENanXmLzcb3mwTFRXjm62Ci/SKAi
Mc29txyQNMDF2x3zOrg6beldm258JrVEvDTO9C7JLrsf6wmXSEtqvaXaV5wQUDJ9CrMymU562FRn
y5EauZTGXRe5QC1nEkKuB1enoDbQ+eBXSZ48FajSyDItHjP+mMvypAY96Qpf1KacmTO28M1TpQ87
3atuS3wt0wkdYTxJzEqlSFA5TmvH8+7bONUfehtINQnMyA6XrJCxRkc02AHdCEADE8qY3Qj94aA3
mcItgmfQKgnvynQEe4DsP9sCY++PbQ700MofYtw88+cYktHZU3aAqicbeQVb/NrqpX4qnJZ8Ex/j
9cKZDaX5icW2vzeCqrk5wMRX7hUUp34Bv0n3Ke35bx1WmYmyH+E0OxgYGn0twy7+nlpj79HYdMLH
hStGBJn1hLGPyTwnPoUlOgHU4yyz3UTpkOD45ROymCm4qMTzofe3nKjvNHxku9Sm35H+qFL7lYxB
+U07/1Ub7He8ec0juAV3DbUgp91qwwctsmqEdOTrh66u5INJ+Spth36blQKp1XIMZJGNvFJDclPk
Y3cX0vxfzGhB+Kcgc/35x085/KF+gQ6AtXs9pxb2NVe3qIiPeedq18id1Ymi9yG3Ehuj++njsqEN
HB97w/uTw4TXpSafVOuagJUr0l9hDt1KJHPMTrrToLzqY4oDF61lXmNE1YCuLsZbkQXa1Y6cL8Ry
4QpoiLFxu79mqXwkFE6FiILc0l5qF6/2nEvvhQXuKFHzqxwkMQHPP19EJAVh517hPImc2QQ9z2Sv
iWmtOnyjCx8dJf6Hl3fjvU0Ax/YHntUgr4ZXKGiOKA/gYir5TrGhRqcKnhGNDfU0GTRHLVbH59SH
7+EN1hu5BeLQTcFWl6N6chrIF2FN68N0v0Rl04ebE3/qZqLcVk4QRAdYamFaPahOxvzq/XvhuuMj
coh4xdRFvVoEsLTVDOd0C7XDUCCegQRZJ6x7N+hT/vNIfDoEXj87uqigtmFCKrJV6fCOZirGQr4d
SiwxfQ/LtUsw9fTuoB1iVRqXn9FBYUgMy8ImcNLqtnU3wttuqW6uPLOwL/pyc3Q9SRW9JhJlRn+F
iO+d5tOotWFvBt66iMboUER9eta0A4CX4L4iBmON10bsivzXlNU+i8zUHfdRzzEwAcmEE+1+VW0f
rgOnMW+tj15HQtzc1lK6r1rvPA4lrNaYI6wnyOvR57KJW/YWDMFsrkMHsHyVkPN6vPcMwbqR5DSJ
y+ZJztI2H525Ftv+qS9b46CYla57TOa3uib/x56xzZEQ2SMe2xRFKgxLlWf2hj9cX3tzrFI3Je7B
NApIW3KqgKhKSEl62e2EdSBjDe7h4CtCc2Hq/ph2fXhg1ljHD1qrXDAR5H/3vYfBVECO0CE6Ug6j
lwbXzNRt730yUO618bekHrn2/QGLVa6ONNWj10EfkXzn62oKtTeQazZuVEzWVJWgxkJhea4MJoOx
GFBYxxmDPsNLROEFFrBNfX05+V16X/vZv39DXYHE/x0nxUvqG3sfPubJGd1xV9HXOAAypIOv+v4Z
7qKx1dK02kV0PjN8/+ClowQBUmOUHBd50pKhYpXbPhrxd/stEVNa6LwOJoMJ9AfsAMsg60f2s3X0
OY4OC9H73wacjbPXU/crTlG2F5ZFwHIB0BZ8ALROgoTE6v9P0jeN/068MTxawp5p2f78z/jvfJiA
Iy9TpqeRQB5UJ6VRclF4LRb7uo7t80zD+zdDBJr8UWl4MuoJK4JBoS42W9BCaXMIdCoxIiA4BgGL
ATUefQ2sHbgCJG9/+Vmz1+3nfs42WzaWQ32qMV3tmDZp8qTg8l5apT7+PUMviSsdjCY6SWI6GH6H
SzYE5sXzOEna0K4+x1CPVq5ZPSr0BbfADreTyPSbVpD70eUTtH3nz8J3CjPTPjRhNW0B9dUfhide
G0NhQ7Ws4s5sSRUa5/1+6BWbCVzxqdbak5XOEuRHkeQ5RQ+9vnG52PmDMexcfTRp42Dd8kKqT5UJ
f33eZPao4QXsd0nWDXNPbBM5ybkqBxD8nNo7FDnVSWazdJTu17puRfQVaMO2RCvw2x+n3xB+mxcn
qKC7OH1ydlO9uBkYfTY6pJSPzIyOIPfC30L2b84Yy9cogfqQTZ7EkpXvwtwx7ytaXz12hBPmneQW
6REWn7G+9X4C9l1thR2VfzCvf/ZACTvbDQ7AadE6zwyzmLCWPmIiNrQFU2vlij/4PxzbKbGk6NPB
89CgWzM+ZiByrp2H9dL25Fkf39BbdfogvkIu1Fs/AjYeuPDuYFnxR4Tiq/fDBOrHU5GIHOiUnp1t
nEc/m2WfG8QY7TFl3ugpP/5I1a0mRYVk8D8Tr2G6efIqJGLbyHaT6xCE4n/YO4/lyJFty34Rbjsc
0qehNWVS5ASWElprfH0vgPVuZ2aZVdmb9ySMNGYVgxEBxxF7r312GMJz6ZF+0QUJlUPrN98H47mx
mHCikf3eD3QPynJf2kHYm6KWCfPqOqCZjPQ9gQTtwwTTY033z9w+w4TaAp7uupF+uhvAoKjJeiXe
G5W1N36NVUQEQdKmD5rpw8yZXPtAsmZ+DvPhHLeaxrYgsQ6DKbrnSTovUWy3XweH7rnUUvthDEtx
GloNXR7xf3MBW20w9vNxji0gWR4z5ClobvEE+WjIDf1gDV2IxYl7FcQI69HIjWZtT7kJx7nUmHD4
RDm0DvOzOmmBsDKJAlmxoT3v7vANyUNR/+jh5p6x4gbnYn7QIGfwysxfCtPgy+XnsOSDs6H6n8uZ
8ldK5G9piP/Np/z/GZZz2iRZT//nf1Ij/5ZheWy+JOOvmZfLv/+IsNTd/+CtdAmohHUrTDIj/yfC
0v6PrYNtVTYOf91UcNv/G2FpOv/BFiCFI3UTcSxX7H/TLA3rP5CjlVC2QM9mWMr836RZzn/HbzFw
Or/dniUDJGmSbWCS1flrphUwZXoe5aL5zQ0F/el9lDloPx9blYDsvuqy9FI5xjOlMushUorSGlCL
DXG2NV9dgbK+7Z8qk2qux7VcRsG/hJz9+QSlcJWcb19SKGmbtsmL9OsTjHpfEshhjCvX5qqLTBkB
TXSLQyQA5PCFZLWruSZZMC5u0/oU5NE3Trr2CWzECKQmLncOWsFNSqrCKTUnjwWnKY95UX9cG7/F
u/4agGnNcWu/xLHxBIWjqGUtHUGi5D3//Zkmos5bBs7TB8ID0w5lPTyJ3MYbHFRte4z86mHExU+k
g2u/Th6Z1/VIuWbi49u5fi7xCUBpmFrzyNuCJyZJDmaP/jVvi/EzJuuDLN69epBslNFbNkbx7BcG
+Wyti5Q2mvlJjRq/lgb1EelQxw+8sheE2YbCu71z6zeSImmkS6SyjoiZCo/u2WttbfcxyUirak29
YMFbkcNGdEl+qgfnp9ZAUrKSLsXp49qMhcypf9KilkMQ7edHukmLn/iXS+ivo+bX13P++P/5eiry
+rhkXCENPqG/v56TJlnA9gQlFoV212MCgSVGirXKNfAmLpkmoaeOERndCFo5bCvreaQGO0Q69gsv
sscHx23f/uU5/f09powShuHapjDmS+f354TLRe/CbIQPOhOB+0obLtk0vRTD1NxYUMB6GHAnTvZj
Fxc/J6A266VlSHNBNI0u/q3E++Pq5SNnctQoh92SbejC/CPEsYL+0ZKaA7mmEcV2YbmmdtTvsNbS
bTX5O/3MdP9RokOchIxgps0+HDLzuLAnJZXP2Ygj/cQw/Jhb4t3tEb4xwKtZg+ffvMKkBhiETqw7
CfI4X6D+y5jWtjPzrY7pe9UXNTY6g0r2f/1SU7K6DoegwkEhnT9e6gzaU1wOJJXUZfFiuhW7Hn0k
qznwvzITmLd23SFL2/GT630xey0+99KRu8xonHWaW9Xmn58OQcN/fBhdwoYdVxoEfM/19O9vvBo9
m1xynd+/ECMD8jok1yjjf5Hem3pEBrBv/ksW1t/OPl2yKZWOLucrgFETd4Ffz76xmyKcC+A7nDzD
GxFzmLDmX2d4Cyum++3EuwhgE98SezIv657aCeU9sRYh7p83tEmsK3TlPJSm/kZB4B0DnblLarvm
v5zScn4mv559PFPJBTH3Gobp4Kv9/Zlmox5mOjXlarSMVz8OdSgCunHV9e69XuKARaHV+7IvjE9m
Hm8Ij/ceERx5ONHad01E7KbZaBGMIF9dLyY+2CLiDi4dV1SdGqeleRVp9eh2LbCiHP4l4OC7oRhe
WCjWNytlQbgkkI8mstp/futt8883X+fasogPNS1uk/NN+/e/LuxlCDKtQfxfxeqoSWffN0Z1nzS1
Bn+cfUo5Os9eKrOnWsM+wAgHLUZW/BBjKh/mnzGnyJ8wNGnn3CHug0W1tgXoHW3rqinv2Sl/5EPH
uf2jHWV0YT/gsJH3ph14gpMWdu5Da1XuVmn5m6fYq2t29Ln3+vq5cx2i7gbIzWL4pIQOdB55hVtv
U2dUB7NlwQcuwF97StAAOU72lBI9hIPCOdSezHfwubhvwjQ9BKJ8Xwb2se0PG9woGvbmC7kQ/Hlg
9o4dWXng/67LjCzpa5xGRnDN01bAumAsUmESZOmWTrgwsRsUdd+dkBJwZypygJcS28gyQKtH99nV
COdIhO2vkDIbr4LcZQBHLNrmUCZOzekuwqA+6IxLipwpNydBfivm/ApHEuscJ5x4xC5jKCYU0EfD
d4isgV1MH/hXn+EgILqeVRG//ChNvGBNeNdy5wY56PrXQj4qvTGureBADCFBQIlJok2B+Ak8qR1s
W9uMbt1sAXSR6O+6eXKC4ie/WVO/Vm5cPyMp6FaTZ4vLSMBJvdNNrYByp0nsRqzwJ7TN52KUCI8Q
1coU6Qo+VbEr0XmspFUpinkeygl2puZR0AxlFoDKGzYDQ70fFGXMYL/7sf85lw2OESVcduUebPq4
BF0GJg4Eqpu9yKq9q/GVYUzkBJCWNK4B/gB2fA1ge/NHjirovXX9eaLc+BcgQEQm5NrZLwi9Ceav
cqQ7cdbmD030Xs/TlVr27fbjgLH0dAbQM1HPRqc8WDn8wN6Sm9At9TffRX1hZxUaOhOq+xJSEwMt
wRaqjKPTyR5CKjoVbUQIPLN/3WKtiMXc9/OwIMnN9E5p1cHzjKOcyu6d4QqEW9WwVRN1eY7arriU
4fi1yA37e5qVmJK163Ih4FD1H/EIB3ken2uRoKrgI9zohbsRSyFk4rK/03zHgsjZo+vt9E+I99KN
HJDS57YLMCYSu8D37ifewhhiVdifYuxp57inqnCRvW/reX1aipAJhUs3J0xgqUjejhL950G5uO0o
VgNG2NRwy39aErX8AIXUOOjQixGqODatWfHCHia6AKOzoVSyqckF2uKgmk6V1nR7jITONhShf5qA
jm9Rf1r8M+e9EKN1tilS/Z7VyPwwBkYMPSOysS1ne7p062n53aKx7UsqO3bnVcNgN6n7VZjbSHpI
ft958fBjYZ7FWAvXkwEapYb6/ol7SgNAvLa3y3+V6ZV1joyc/CrV/AhRnm08X4O610f5hghbsXLz
xvugVRtSZivSz8ynDmNFijhmb1p2fAVHP64rORU7c9YH6WnIiUI+wrqrghPJQ+lz3BnpE/seHKhq
ZcTE2Cx/gd+2T6pud9WceZmCkUSfKJx7DNPRaiKE9SXzSIqIcn3YGrL9Fk0Q3equqjE1hcG1KKdz
m1nEVoNmQDwXY5HARH70zLHeFnrsrrTgwXCKcI838qufW+arKsZ3YpyOZl2N920dxUAkYPd3GOoD
oFVbRtM9NrnppjyR3NA9CKaBWOVCIrIf/Rmt1xJzVuM5OBjp4J1Vo9qD981PBvuIr9O5mzAQekUp
zkmkfY66Ds2Dzgiq66Phjml6uOtnXw707p3j98GlFoSGsHsjX9rX+/flK4JB+xd80W96eEyEM13L
BkOwOQbe+uP26Ga1fWj8Wt8GePd39pR2z46virVhxJ8KEXaPXH3vDp6jXcmyYG+Eur+LHFmyM0WY
LqzAxjPQeedqfgB/ghg0FMXas+wUMwxFt8RQIIzhK1GYDK4LMmFgCW9N9k5HLhsLiB55AQaJ2qtm
ucHH/qmZUu1Ea5Ttx8zC9JEg7C2iQV0NHPQrgrrCvd4U5PwVaIXC+GeZTgUSfhgxJFCFN0aDNTiI
5jHWuhdBYXT0o16e/JgFRu0O/qNZwu7COFe9AKn4OoeWFE3FPt4qsl1nQH8J2j5beUUVPOmasyWp
7QQOpXuGyGnvrBMDYSywqUfK3gw6DLW7oe1vXt7eV3XKRS7rYO8gelrh2RjOc2wbdjcKrUDT68vS
cSli3FahL9aQmvr7eoZnRHp9kyLsyQuKXaQp7kGh1HuPcUD3zOHMiFmkoGfYF5pxs0THYo076oa8
V+zsyagupnUehU781KTIlfLIAFJFTxJDjzTK1o0B2JRi93HigmjvQ4stJfKyZueKHMtXxghVBy1R
WllwKsI62QFEOyGzMx4L+qRN4kO2GKO837furN8oCOJDZRt38WV56NmLrjGamCvy24P9JFn4GKoI
LjrZKNgVkUSRN3ZNRBJDHQ/VNrVYFJ6yKKgvxfxgCSdeu84w7PTerR8tXznkAB1A/aRaFWxqnNif
0qhwD6nh3UVRQ2WnSjIKzBSKd6sAAiAAU71/izLsYTorx5413R1P0NnhoZpIqA7vKq07dDluzVyq
rz3F09qdXyL2csZ2CbwKZqAjsDIUgMF0hkUaP1otnKAZH8zGFix9qfJjPtt7QUY1u8JNr71VzLTr
qX92S8QeaZXAHdcLbROORoWQz46OsZDHwWJLLzDAXcDYfwsykp8bxGKT0ZpPS9jMkiIyaf6nMgOA
C+RSf2RF1kO51ONDaqNM8jKgB7vRIfUgKYfgKbaAIhmo0OX8v7UdDKwkHMClHWrtRI5ivClSDx0e
GJ91zSm7HkgIQ8Lm5q9c0DsbvfEjMOFnVTbpHfNvfcUuZT5tIv8hDQ0+B5HxyY17HYHW4zDY8cMk
nKcWE8Nm6Qa6pLUAIiw7/6K/72t+BVXMhMIXTFPLEvwlRa8RhXSKd+gJp++dSzWVOydqGwpeHyR4
mhEyvSyRjczHg8QKqjNhdkyuR/lT2oBpVHbnzWbOoAPIho3tYEETvCdyD8zETmPMBI++5n5nweMq
PMDoU+fhHx+Hi156/Y5ul7Drefk11R47TrsP95E5vUG8+e4iwNhJwraQy+RNtO/syqQHnRBpAR9G
GBns9Tn5eUqAtDRpCMa/fTMwebl9lj2D16DOCVjGo2+o1fhYCbKvwtBFSYbWemWZgLlan7frn/sI
+UewMQsaOiTWW4q21rJtXf7eRiib+YWhw9vCS3sSkyv3C06eLm/hyXw26qE8BzCQyxJIWOfW8ZaC
kTjA+cFPnG1jmT6xhNXX5QUPQmlA9YZPLvtqHyXTvww7/tbT2Y7J3MXhaUtO7T/nWbLHkOa5/Uzu
TMZ1Mqd9yCn0DvW8C0eZcjM7u7vFbuGDs0Tu8s+vlv63X69gIDL9I8IFyqLr/NFSutDmFPk1zSqG
8oh4lXjVUCHsCUFNrQvBktcMyoTW2PXPEebuGyua0t0HLO6kytUFINJ0aF12pXQnEmFPkN/QjxJO
FeGS/Ocna/ztrSVncZ7FsHdgdwFw8/e31vdSs2uivFqFOilUXQwsBu3KNORsjPBvnKcgfiylZ4DU
wmc7oEJLJmm8zlXOJc5QvDtot1ZLEcmRGWzIgKtXcCpQJjem2rua5a7Nuh/ZmnXf+7BOn9K6pp/p
PDaItbDeK0dxk6w0ahgIWi52iX8bx/39T1Q0v6YSJpNpqbt/TIp7DSxgGhNJtFSUEyuRAdkWyFJX
ke3UYgpco6Kr7zSnBkuT4X+yhBed//mF/ttQEMEKYBxluxa/xmHD+fsLHbQ+zYTpgJiqdH3ValEH
4rkK4PBE7kPlJtyvl5tDNCm4dky2N55Rlex8aygAdvl9GgnJ6nIsAv/yxP6cDM5PzLYZU5l4qF2p
//HEJvLZtYxTFBhmmlzwB12wHGU3yJglJWn4lGMhaXVJw5eREbgIa9omRqztkCsjHNBP//yEGOLz
Uvw6k5FCmrbuWC6sT94148/PZJBnNiBYTrWodld5vl+2sFTIUPmKjTV4LMP0tt6TvSLeG7f4JpTT
PdVt2h4z/Kk7CMhp7jOAE0V0ahAUnzS0UROhQO1hGrRNbyXZAyEC+lUBaU0Sq61WNQRapnPqJciS
U8w6krSCerq3vfxHWNsx8QDu0xLd0qQ+Otq5fbI/dzPiN8rVuIqXCgHW6qGczXdNqNu3KIijw3Jl
LI2W28F87KGOrCY/+PoxXPqoiUNXR0AUatWD06h3XtvHpGEsm+teT695drOGPyUMzefYVnfLpKGa
muRBum9i+zHdnoibWRVQkZ/Z6I/bhKjF49KkDLpFhCOEKmNWJIZZfJ8XU31cMsI8t0NkXe6EXps3
OT/ksyHmr160C/CpZAQ4O3Qa22JoGGATBknIZ+3Umza0ESzbzvDNzH7WdGU/+hk3KTKky4ZKQ3CR
cXPXuRwnNprhZGrBNEdW+sqLbtJ/hbGAGzwPTYSmDh0A+ZMtOS+IrYe2GligvQyrOLuNKh6NzvuJ
k7DZAYwnsVuDINArUT6KRDDm78iSNT2s1niCPHys0XtJW/SjMXR8SQ5GgJGsHjOS+ZZYgfRaqeqR
uKXxy8zAWFGaojSdDel+lQ7PvcKlqA9Z8zCmG2OgJzYY328NvxrfsBV3KznoAO8mNrLEmWQP4+BT
us01ue5mz6g/v/vGVB6CWFhPNde3pPCnYmhJxpuLoNbB9poDHjQAMF7N2j0bSVCeHZ+kaW24Bxo4
XGQgyLJnHXtpGqAjXHIksOg5BHMKgCWuiEXQx8fGAZGqV+y15zn4pbQTrJ5gl90oUJ/jPKQi07+p
Qi+ObcNufMgBR0wpeRoVRk9WE7ZzNBGkZHO0hLDH/mhW0W1R0IUMeyrVYdEdLRPcTn7x3MDYKdno
XCQMtNHqVt9K4cpPXUaY13+/a9jnr6aoLrBWKnVfjx0NYjc4L27dcmFIDOKwug/LL4ERgDK+z8kp
97Ay1oJ4tiT/YbP6X8fooQh7MB6XWX9P00tYxUTJyZh4U0yttqtEYu5MWBlKTtkm1CNt7xnQuOIA
D21QTqTntNaE+o1Ujo/DdSI/eusI4zU2zOw8ugERqpp/Sal8VlXQJ1yAoCK5PnVgqvBouszryPzo
b0NsVvceabLrPpLfU/Z+T0FC51w0pr+lb9gnTYJGrfO4eyn9exlZzzT+5s2PeBB5+Gr71kBoEJ9E
fQT/oXX1sVtynhGTbAGcEW0XJ9du/ghUPSZaR6GSPegI012jqc9O1owF8XuyPoce4RtePJ0GsxWX
yXTQiMwzZ3R07Q02qwKtRCURhgRPyJio+Pm9JXmwMgrrkqu+PQpNXJvITe+566TsAHr4KBExxok/
+ZDNIES3c0ZE4NfdmkBUfzOZ/cPQ+vl1eajn/FmfdplVYSKPwk7DJzw0aWp3T8NIeFZgRgNpZxQr
pHsyF6sLa5+1/s+0dYYrK0R51IFC0nySDEZn7k6sX5bbsj1bC3oCiJC5oS+FvLhbnn06wWorCX9f
vsvcW0zUVDTfM70OrY7r7U3pDC8Azk7FZMrNctQSwIU7qNL948Sc7tQ5RIFONrNX174h3x2pVQWZ
01ZFKsO8kExJG2xat15/nNbBKIkfMUoozKjA2lrul19eu65GkinBC6VhTBdDECmVg9ef67MycB+E
FZkn2wRpAXohOhRA7myNBaSIzYljC6oQDKerK0KSLZu03MOnEBuSx8c9N8et8M34ZtYdlzvKSWtq
5KeIOM4beYlfJscJzpUwkMHIyLmS14NGhoTOnSS1DmlM6Z3xX3hnC0rVFpuaQTBvkR8Ds4LaQOgW
9N1QbGTtFxeiF+BWwbA/JMmASExowU6rw3HD5zp6RH5GG7IUI0ulPk9zwsTQ7iOEr3vWS8V74XCm
TVVrr9QwZGc38PexNXAllLg2IM75837AeBK6cfKoc/dIPLOTqRvnEfvj58xkVjMO7QHRvICnD3lb
6+Ivgvn2dqgzkARF/EJkHhjMWBmbzIlieGZ2skFZLM+M3O+WIinoI/0QylIeakDu0GmnC/abeG9y
j935ReE+GO0cu1j23wy6dSgIerOFc4AYN0mMtUee2gMAKQRjCbpTPHSAsud9k5GKeKNYfkIeT75p
RKStrRyR5DLZwF8GGGCO2FRF+yZBqa8ceBQbJNLdayfe/HK4faSakRRNbPf4Ixmex657xofQfNGi
6dZm37OCFaAoSQVYws58o2QBboZERzUjAeGJXmf3xD7srcwGtluI2bczgE+WhnqzW6gZh6gcvEdZ
pMW68EM5HcbSvlueFR4wcssj7Al+Eu8qX6suFLf5OZKEvXs9kXcmtucaRt25pnHLgdru3LZrz10o
/DPSoDXtOuEfduU/IbJN19wDpvcs8p99sijKLH0wR6Pbs3Po1q4iF9FxA2erAKtaYfgVPMNBcK08
jNyIuU0UdbkDvVNdZNI1+7Ts21XUvXvEa74Koz6OgkVk1us6vE3fOfR0VGukR+CNI7M76bnp8yr1
XyaOQgarZMPJzMLwgQtpjS6PEbdOgsyciGfOimY3PJV11x1En2MgNZB5rIkeoZxQJQsh4mCTjnQK
OXGfZ924SwvP11cSS0wPSfdiS8j5tR2lR9TsfnvkckhPS0tQBSbzAyrhHfM0exNCsVkvrRjIuvUY
tCw3KVZXgU5u8wh06S5rzDPv8B71af4awsy+gAXwVrUPytuwx/ix9dTrAFbhHZN3sDYZCj9Lpy/n
NMFPlmA+hkM6eMoLr3wo7T0ycl8H24NFFkNCCPjTLIz2NIm8P+hk3W6WkUmUvDh2pq0WRXaCsGyV
Znp2amrXMbZpmjNlG4P7DFDYWlUI7TTOu2OXtsEhI589kehW51cyzQdgHG1i7Za4TdRcz7IlI8vW
k1dtMJNTa/XDNcDUXjlaTjZPfdK6vnxPGUAv+zfdgARpT3Z+dXTovr7q4FkEEYdL7PgGKckMP0wR
v08UDTuqtHDVVLBhFnl00fLJEgAk/7mZMB1zXrf/0U3QSZhsyWi+HPfP4YWET1eZeiMwKEHCg89r
DnOXSoEV1+ZRW2ZcXdWC0dLH8WzrRGS6I6Llwh/P13qw2q8aQ/GXqZ2GVU+00rpKU0yJwSDArb2J
yNTW4yydbAQadHOtD/qE+a7qwMsU7srxbXvnj2lzdlMRHhmNu7AR7WazfJvI7q8f0CPrVOLNCzQp
kButnmLD8+TFhCW0a1Rq3jnEIW7DRsZsHTAT53XyXAzE/ILcyZ77UkVYbNeaMJyPCFjMYxBCG3fc
Ds4c5WWzoaLngVNOata9TItZcOcVT6AoPodO+8Oz4lnqQYVqkpz4YIyBmPU9uwls2PX/PYRphMpq
FOW+m0dchpp6FNNKa44KHQc0wHZ0SA7Qo/UwtjsjxpXo0Z6va8c1P5VtTC5CMgKqxUe5dHWW5iqU
2VOMRWRGmOnD2Qir+CM/LuMvIp9MPUwKfrNnQ8QrZvYKblJ3r3njvY4BmRsIH0LVCzmb2ettZqdf
UoJEgJDxoBlBfQ21nuTlKlyJhNnVoi5dXh62WF/csq8OywlglQEJ7E5/TMdohbZ3/Gy5kU2GHjcG
2x/RmuaExxX1s8IUeW9Ga+2bVQkstdLLH/LOGs54DNVKa4s5qANDwTLKYyvFpH+4pmmF+LYxfoxY
jO7HIPoWQztdwXtI7hw1BB9rIebhNzZ9c+M9vORpHmD5wNc01zsTqtFbELUPeeoO215hseUqqy4g
GKqTUw0Hy7h0YNs/1x1YWMSx3gZHcQIkBTxK5KiXzArfrAHvGFaZfMdKE9GD6qA/RN6wtqPytcVi
dl1ydLtUge1mtHXU0nA6RBAIP96u5LuPlPZjupfG7bgTAbj1Wo9K8niL/lrPu3Tsxf4uyIX5pFAj
M+VQ8c1txX7ZlNFRb3A/BmuvHdniB0J+yqxcwgUlAIlVwleSS+NTIEnhnQRHp8omyOfgyEBVxg9M
36eR+a7WyfG1qNq9ivJyq5fdQB8OaVJPrW8dRyQpa3/VxlADICXON6KgNw1SAaCJr6DnhnPAZX0X
Jp124kC8Gsr+oeBPvQo7PGZ5fPzYJcf91D+R1fQ2hQNirkD/mczmKNuv0FOI9ADzWjmrTDhi3wyK
QEfMbodq/oollwZcDNoBc13MzyJ1z91I6hZndnxTlXto9TImCWOqz8Lqxp01x+RRzRb460cOzbyy
0OkOxqvVkMzUhCO3N93aW5r3FGt4DMAQvDmx9qSCdPpcWcZ5COPwk9fH+gn9P7VdLA4lqxbyd2l1
J6qMO8J1s3uNGBVVV59Qp1s/BOvtLkNjvNLZaGiwkX/otkY0jXeVuR3eYxpQzxqeTCfdiKmqpy08
0HbXa2AHCkZ2LG2j4BHWuHuwgERsRgJZEIEyp0axt8Ufa21lBZtEGUo/2Yrsntg1+3XvejofurHZ
GAwQN4anQugcHaGNBXjQeo7wRS/IyC4pMZ20nYGA6LCoMNIO8ouWaf7BNGv7lDcOLmBz8b1wF0+q
XZJ9TVLrw3QYpzXSP7tH/jyrQ6t+ECtKynv05/Z2Gae3TqkfcM2arN/mi42UbHTWwz1jiWavlHcm
EuhLMVQNju6svkyZ9VjFSbuvYywhLaASOs0J8PPHzbYu64abGk0SsRWAnuevQimvpWnqHxUFXhN5
IxPJ5/4BQQDbT0PY6n07Of59MkysFSTghOXb0DArdp1ZdyQMo0UXMTIkhnVkzp8ToQ2AeFPT26Af
7ehxVXCgaC3vR/wn61iMx6BymmfYYF/HEmsdvDrvQdQ4QiwNgH9jZHQBRXWsYDB0YCBXQjCK8Ng3
W2o4MMeJbmHbotqs4rfcbsjL9nuidK2WOA0wWS9NvzUAz73KoNzJuHXhUHvuLUhDzMksXp899uFF
EX1abu7LAwTTGRV+5UkE186pu+fAJ7dVC1NWRlK90tAkRxheFHC2YQIYqFA+mDB3xhZ5X9wP27Zk
qz7oBJiAWISuTcdOiF+nbRyzh1pp6EYJmp/TUGLMrRTBS6GlI1aAeP/QJhMuX7Dou0WNQ7aqrLUC
SIhc98Q4PWajH50CjdguNbgn0uRp181gYJDh+4/6+Fp50kT70Psb6SLKsSP/goBq3GbCTbbuEPfM
kgbv4MZTcgfxZaPXnXGi44BHD7WIcT64YHuyWA7Wibcuqjx+dDTd2eZ+GW9yFn8r3xo1zLlzOL2J
rCwCDg8Lt20upkdKfExgDgbt6Qv1+6rqVP1e2TZ3Z9v9OeRWTIyBKM4RUhcMd7n9XZeGxW3PabfC
aPJnRG5iFV8F/OY3bsLkXNCbnQiNjd5MS+5McP+pION1GTAN/iIFhpUghOtvWrAI92WPdTOiAdWG
1nnwwH6+S8YeW798LPMh3ZCc7XJNNNaJ8GXoP4zT23Q0tmEEvh3LxXbUdPdTXCQkqsUwtey0/lov
CXt4bsqdwaho1XsKi2ksfhI9X54aLA/Kivsbd6XmzkV0UirfvsJRe4kwR9yasAbf3evyLrXsmfbI
2TJjHsdNn1ghcR+kE9cIl4lgmfvzhLUdTXW9MXuFq8Lq1WmUwVO3XME99cwKQVi44b5b7fM0nq7L
VyhsuASrxjoHAVgpxjqvQ1rvyjYYd06NB439iboGk+01x8aySiBLhnGPjmdfSL+7Sl3ZNzURRGz5
8jaq+G2JqaQom45OFrwaGTTnSNo1t4hqq+NEhz6FV9DRGoJEFIC7vsFQq6zocXmoyRExTKHfL981
pW1y5tdvpQAJkOtVAFw4AvqoWBStx97Sdx/fZ1E+3dWy/Zz3VUPlUL9yM8AqJCEhsiJGIE/ffIde
SbtbvsJsp22GLOhZrFbB3ptoHMw57K93KQv6VE1nCEAWAbdELWW99oalyCcOgkQvkBXxeLUHiJRh
uBZzWyH9LH+EWvVxr+c6YskwByRgbdsUACr4fP/PqnC5I9ujj/2OOxQLzqU8AMy0rYdhfNSTOr2X
I6F5AeRWwzMuMQkkD47nOfd6+dRmTnjw4dasx/l0qXSWVU4dpCf81tNB+BG4Mz4kpP+06Wp5BbOe
WHC9sEcEm9tRz70fTUJXEnE14ysbH2GAxzcwxrsPsVxj2aspGaOn2m6RPEzwgM16cjHl66T41Q4h
51VoPTiqsUj6YxzrDMqkA9LVMe4KAthSOrPcC8i5KcvDhEDlZqbFrk7gJvWiTDbkn8VXo7HkSk3R
Gyui+qEZHDBLNhUpBF7ryWhzDN0up9jUwS+I8OXPW//lAfzPOWpaJl+TETBP8u19Td5gp5zyoTfF
REiLZV67V13PixdAVZuyyfo7v072ttEG+C9pCK0RvgwQBzR+xNDelUrDROGyealxTC1aHmtulmNG
r5R5TbjzVauflwdZ5NXBkOPJTqbx1A63vPZL6qEJNE3pNYq2Z15ytZKRSfgJLWtzsshzIVa2RPYV
NxlZBvwM65N1Mx1tPHyMredJZ9c4zSX4OdROe26BD53xHGHdTa2vLcrTc6VbJgHn7qqQqXjoCObw
tUcZjmofEntf6r11Xh7Iif5i9W7BaSnT8ZTPlPi5Blw+gEaKrEKOWnQMbJeTJOfDhLw72Oq1ZR6i
lntooVnlY+qG8uB0pbU1Ynsdzp7ISQ/H2/KViycvpG5iGjbg4psPg+VBtxnMsTch08rpvhAEUV77
tutvXd2+q2ZKnogDWVPeNI9OzPFC9jIOdozVReydRj/8/qGzjAeafG+uTtC7pNt4IFWjBtu1qmtn
3MWyYKhR2bDMMxlth07128W5xu4+OLeywRiTfcFoYL7NpdW6xQSwNthUbfqI+Q8EoGg/Vh4neDZg
jhXuhtjF6c6BF0/6adojWeSH4egRrRTQmHmVQ8M70/48TRdrEknkafkWydPZryuGygWTSBwtwyNv
5Tma98aTH2tMWaZ4Y5RI3f3ObM9l0rxmOOaeu8AbDn1gFHvHSo0XjBoXIB/9LsL/fc3XpY60dVXF
nLqxH/yw++hTkSvns+pYlTehEZ1VCCd1vo+eG4u0lHLWk/z1LRqJ5du4DZwDIKl9aVDvmmHrvKsq
1tlmhvptSDIwE/+XqPNajhuJkugXIQKuYF7RQPumF0nxBUFSErwrAAXz9XvA2dh9mQhpNJKmGyiT
N/PkpL7igZLbirsepHrYHK2s0r0/2tbu54eeZT1ntmhvHW1fECW4DBuch19UnvBUKRAXQ1HjJ6ST
LgKVmj6bEIuRd1cYBIg7bWfXh4IplsqpS4k3+MBcVvYTA/h3aurr689PQUcQocK7GWRjJf77y0sx
dZR2dP/7w8YTHb5sLVp88Ok2NXO/fRsgjlo1nNgrDqZ0o29UPqqtrLib4RNrTOEFFgPxl3gYnEc2
VzLy/Cir1uIFAdyfl2B07eGQ+itvBmrSfVJn3z7OBOwUPKB9G4/naTXv1mWlEZkG7LxyIgdqlgYS
5InOgH5XdX18aSpJkW+TPnf6Vqq5Hqt5+Uv9Ky1yP4e8zKBK3OfYwbo4GAdTZ134WbgTAtRhzWKz
ESRrqHFsIlknxJVDDRXu2yCzXJW4zjkenW25HrPlvSs7cLVTCtaOisj32Z4Oi4D6MCXJi5ir5OZw
AadEUWq/K7pZgmVc1H0jF8lFHtZUD85h3zAQomgo3VoV2TEG3QSNnMz3JXHgozFNw44DnX81UpO/
uF/0n45Q166ql19jP9aA0jwmO6YEIMFBBqFPPnLyru8rxefaQ6VpPbAJP2stQQZuraKkWWgIIeUh
VvzfPyyGGhAcP8U4aGzgLl+ehcPN0OF9wKG6zr4r6Y6ip9Zx+U2N3N7/eI0TjmPsbPtsoq55RZ8K
U+L/ZxLmzgt8WXgwQIF4tBgX+XVAvKb9Z6XyhWR3/2wW/YMzptgoVQsBsyOQ3ladRVYtsx66bH6i
OTilQXEt/nsDyu2t6JOxg9ed7UdY/kNnqdvqgGd10sp+wLWZ4s92Camn1clmj31vYGj7a3f6by/N
yL8V8Lhv48RVKOgXGnRMq/8eZkBhTKT0atcYiBOaQcFwnLz9f/XxnHpe1DQ0uS1OaVyrhTFPZ8Xv
M9fkQGZ1+QCdqdlD8bj/qeB1MhjdQ48bvXW6kMTa4w/MwtU6eREdlMMfg1AJzzBcWJTzXYeeOeRO
fKFZIw05Qlmnn+GAi2kjtEyCKDTJLCfXX/dkwOqgE7P/9zb0ix16SnZ7J3fdq67fu5OZP2lS7arR
UC+cvfWnVDbHJPHM28/CTJxW2001qEYLgx/5JR3EI4fVtq/dYzx5j4iPEyOfrLrZ212Lz4vJa5MH
xMv8Bx7FMXSqpbj8p1TovUch5bb6zOxHp2bZjpHimYSnPMoJ/ZnS3EtSuVfbXrobV3e68hKjfrCm
KajxpaFaaKBDt5m85ZJTjNvhsWpaEi1AVj7LPDs1IzNv8MEtVYPq11K046O1sqNrI25ph6oF1ED7
oSxACIxdccuVbz1YZr8XgJk28sd7PXrTRZtXgj1x7T7W1HvGIu6PdJgQtNh+XjkIDwyQTj+/6uen
8qVYcRgzc2fbGrEkz9x+Z8N+Gvz7JPaZtNso1knZ3Unm6gecyQmwRIz7P+cnmLF3rUFWumidEesd
4/JJ57zVLJa2++/SvsnvP8MYeyuw25bFgMMny5S7tuFaLfqba4rfa05TpzAKQDLJmJJLkM2twr8Y
gZggUbaprWNO1oBmPZfXDCLL6OxjokT9FvIDc8gMuOaJU3q+MAgE3sJ/osJJFWFFEPr8Y5lPFeDv
fMpprbHkicx7thtSKz5B7DCpX0V4EUPJOdHJvhdby5/iWvOu5PoeBkya55mi15ucsEuiAu/5ZD9r
GluDvKfW60egH9r2/sf7qOkgjSbDbvA2chgmQbbc6Vif2Y2q5MyxhyCEMz5yO6KrnTlKjInzYJot
TBDarpO0/AI/4wYA99Mvu16Yr7E3Mnt/rTl77ui7JgdSkCisS94PQ0i2kwyJF+XOX4MuXbQbqnYM
GLb6bEZ6n2oMc7sK1jQALTRz8aWcRezzwniypwxlL2W+MzjM/kAZohDRSxuro++nyD8GGXJPnw+j
wiNOD0Ieek36jhmy8O173bPrnY+/EnZUTtIAojYK/oNv8VWiwTus2i2NXWYzuceK2z0N5K2IVm3N
It8nY2OzU8STT6J/Ae3SakQFBNC+w1q1WZRRjOhb1WEWRUnYIUORSstpR+XVuq+1kkta9pm2DMBx
nT9KhxI+s3DBIitmHqYOAbpJzd8cSTHOrCzoqbzE8BB3lvfknYZqKKJh0N6ZZ+Bz8GhqHSr9lMQF
05sxw4ruD6HO1d3xtZABM0BCjVK3jjPlPClmuNYADK9uKHXOz2CG0BTr8o/Rcr5ai1+SWprQQgCm
Gs2cGV99p1OH/dU0j2IW20PZxVHRUnXkeCOkHi/s9HZ+QG7amevwi1Hru5zrj2zeVVquQcSqe3KW
BvKh+u6BEPnzY5yN34k1Vdslo+MymYU8OdU56e8dPW6AQ2gNCrBfn6itJGcAsWzPBfpvqk2Rw3fY
LelRYn9DJ6nvqswLyvJ9mOZ4P2QIJEkGiqafC4HISsp41ZZ/BT02Fz92zRDRHkm74Boj9fniaE9w
awiF0jkHRrambXfy6JjV4NTC+p84OBbgAJPxyTPd8eam3ATxDTW7WTJkmRdoypRPxZdeQBthVkF5
V5f92nT2q1MVbQhJUyTIQJ7lXGrQfICFcHq0Pjqv8kHprZlE5J/W6mDynJVZHDmdj0aoWGX0yfQP
hJGhoponfEmzV/khfBX4VrY8zPp3Y3vf9VbyjW3H4dTdZFHBOWxdqVqHa793dVnRe0mS2JqjutIc
xr89f4Mn2ed9qEntM9erCF8ct/PY/Wycyg7R28yd13FBHDlwTf3yxwfoEJG6MihKZXOZFXoVBadD
mNt4wN2kOCSZvvlQPffs0Jch/IscfFwlq1ucEnf+VZbA8WaHU2zD1oCXovUJkdQm2McV/S6ppiuE
SuNQlsvfuIgDekb0gAwFQFC40Ia2kiGIbdLgbMaOsCmZOyUamFfYc+mex6YJbKHGh1iMJy/dXOMV
eT5FXM1Nk3brCvVDPWd0nGi4Z1C/nkm0lFcAGYdBGzuOTkxmTEJG49oUQebX+g7I9BrSUY0HGUpt
0d4KcwqXocZovvR0ctWCpRNrhdFpz0vbXic/O2Vdf+4Tlqe2A1lIuv0JyglcAZ2VwezglqFHHmFB
3euNP56t6oQfBRGd2GpOjr4fNkq4aPfen8ZIKrS5mTVIr7po7fjEJoceDQNlatXFH+GlPRxfnA1U
MUlWKguJ0VG0+zlFHmkahT6x+8wJEKSw3n43QE/pRcfMYjrywRhfY92AHldgOBm08g7T4Ienw/Cx
suxh3Bi9cR3zdWpMUgzaXfAZ+nbguzAEDYBnJHL++J1HXYP3VLcpfL81rY7jJMJ5ZGdlUNKP3WVs
xa6EY7nUaXeqZotoWsWNXNlQNK0cTN+QPGskvjBG5q9gwSmjTOzyJJ0uA5RNc8co3Tec8e694Dtf
MbBMoyg22mB9cNr8XztvzWX0AnLggYKlcv/ke0Rl8051Ea4SIqT5gaoj1u8ZB6o1ulensJ7TuEGq
Muq7zTkRMtEf4VT11LOPmQWaeLSIkH8h+kB0bZq9mzp4TJMxuegcMdgY2qPm4Z4HTE1WOe0PNbg/
Z/Wf0hTBToein+nyRsC3CxA/71mz9IPNF2Ru1FGYwX9MQhfc2XpQsrP5t2QoTZk4zkwI2TdTYOxD
lIZ2mRrDHno7PU7x7ERD9xW7bbPdfVDxRmKoDXPXwPaWLjAWwKYTaMeQq2nFXAT6LjiFg16icjVM
g4C2kBJtXY14pmLwTxmSCnzDpYHKluDZ4wlmvdclaH2osUm9WqHbAs0deAliu2YpbfZeOK5MDxyN
vhGWvpqK997Ylx3KZ5IfpQdcXcWCeXQRLTRYh3GFeQkHjQf5NXNuhNy65B+dWPMtXji2U0/ahd1k
yr3VMg9PqayvIObYne8ESf4O2CpcpWkc2AHHYMGn9pzJ4TfxvHvXct6FSF6xUbf3vlcBmeDB4bwc
GinkC2d+xK30W2fwGzAL/LI0ShX6hOOrLWDfJo54zNWnYrEKZSM/K4M2kgoGfkpGkRJv9V1PJuYj
en531riNPYz1JUuQM3I/i4RXP1XLqHHFmxSKdRZMPW6hGJvrnEnz6Mj+1XWJz1gQPOb4fi3tJXRK
ZsrwL83QoaowQILPwnwY6ii3/1iKAwZn5DhM1+FiAEEMrYJNlo2kDIBop4cx0f4K6ZHojI073In1
PtHuJNfgI2GlMqiTV/63L7apA/3KubqsiKKoduPKFW6qJQ1uHYAgZDufIuXfDq8ofjCDHRoLgNkx
MuHMQdBzBhvI7JSvljECoWERxFZa7bqO/W3pUUKSmcpvgBhUjORfWLJw+2rZdY79T+w8uPYA0+Y+
zb4dTKxKsaD2FJzZ66fIOMR5jiu5rH97rnzjyX9mul9GBp4SjKUpaZRJtx9kOYRmxjmtIp6HQ5A0
6TJ8TJywDh43SXRJtlFsUdDNNxJy9uB4Su3itu12Q1LVEaN4wMCLxVcJY/wOhzyWoO6lpVl1h6ck
mi3xQHPkxcIi/1LXfQOLnc9h8T6xOEVp74WWPvxJh5SnmluMRmUBj9gzsViXahGif3Pr2EFRZ1fD
Kek0SooCql7KvHUcnV3aQ7uGmwbXOee4LzxagMpmDfNqLq5azZByyBliS5dhZUtVEHVqSja/9WmG
DtcyIZbjFJk6nsnJG83jhLJI8nC4EvGOF0S+2HfehpGN3F7ov/D8kV5XqH1lp70J9WraTQ8fT3/E
tG4ENq89nup963IoSBvOEKQdXwEqOKQgaeZUHXlP2CQbh11N+7lI3w023CxvzsvCWcsmIs3pPTKL
/KlVlNWVQmdUTzCtjTWeSI3itEov2zttOWW9gbWuKYmWx6yLnP3SrCMvYVJO7Awe9tPFO2aMTLcX
wWY3rzKbZ7z3H+1kS/qW5oEp8cemCZXx9N269LWQH52VmaAarwxcRU7kfuIsrkNqRSMumHBN3U1W
ic9lpyzoK82/Sx0PZmNoBvlEmGUT6CzmXWaQO+mjbc3JdTTBRDM+XmskvyGm/s2o+jM3Jp9zlyL1
3bqfcd0LxAwWU7F0nIx0/rK1fKSy4bWsne5kat9pS9tZ2KnSiPQegCpFzCGZieOg1FvbyfyADM7R
C7DX0hOqxnLQwlKRzzR8lvuMIEwm2b5tP60DzdoeFs85O9N2oi79/sIZWKOQgPeWXT1PuNbzTS27
Su8I0dM9ZefDy1Ir/WC4xpFYhLbHYuwGM48DDoijXOf5gHWBN0Bae4ZtcCOHg1izP7TzucfOcA92
p4wwNRUhopV3ySh059gNw4nE6RguOUtBA75yGgB4ZT4npPyi6nMeuzBNybgxm+zueuzsqBdi7w+m
tZ9r6tUH27wwSUD4LLKwEghRdBLuxroojzNppjUe/uip/6Q3zrIvG2CohZxOVty9AxJACLOICrim
a+z85WCtBMDdvD97mkuHg+8FOWJEgc8Ki74cngfBYmrVlthV1vBR+rX2NDNDy+BmOO5XXfX+b93F
xDRkVRaMYuDuMoyUDkhxoJwLLLuQcA8cEDoumlrG+CWhgJAhQSy5BRlmGBNrBuA+T0EPgPRQaBdn
yGMq3DPaoDTsWgJVHPw/EHmYkLEzBNls0Lmmgygv8eCZS43CjEXJrtRh4iu2YGRFtfTSvTPGQNq8
/jw2GSUasul3QGseGhebSTc558ynDgWrYRU2xNDU/JakdhH4VUp9OytrCm4kqtr50+9NuP+5L6GA
/+WglR6qmVZUqiSGUjE2aagIyLMKVoZnPPQsygePSTrisBa1Qp35uAGFuxQJjfGjN+NALKUeQlqh
JWOIVtwnAV3YKfSpFYNQF5I7ARswWn9aD+1i8fC+M/Ki7ZhLycKDEMXQ64naUDyfwCxWJnHfVQqH
U4en+FaogNFfZZkdiRTUlKIV1m5w4A+oFp9jUPaYUDABFmFmFLvMxms+kf4Nh0J+WCkBJwai96Di
vAPm0g6PMO4N5HvT433EQZt0/Vu9TO2eiwoOmxzBjyB+1OMy1pYhO9oxMOGBi+roQRUnehmR+5s/
U0GLDQqOxMhaVgw4mpMdQ/eaJwp8l3o9qqXDp+D/Epz8TtKqwsmNv1zYyS0snoiJsdhNeKE3zyYj
n7LBuFlqAjcUP/TQEy4DU0F8GX+UZdkhCniyN8eDOdXmQTpmCPou2TXrzGWf8Aw5/gXp99b3yaWD
mhtReFI/dMu123q2aH3htjkUCUsaAIJEr63r0Nd1ZMn2L4U3jw1hINYHhidu/RtvX37YarUa1hY+
MwCltKRgZuZrM3v2jISSlEw+acJcw4zrHFsha6CtL0if6QEYE/d9yJsR8by95drHEXvwbVBzut8Q
XLusMi7LOrGkAxA0vKMzagtxFW8FJUqRfD9LdOxPAH0t6z/SLAvEgGri3GXrMO2Gtp4uyar2uT49
x6bnX6nNeN1KsiOpPRpa+rG41iPY6xURMi32cZ9LCIJ8RplVGeQMTKzWLGqmh+ers78LU0yPreb8
wt5nXbRVPevyPbMJXLsYrhh4YvGQihG6Fu9pfiBKnqVssbSAY9JSga1XTYA5k2Jhx2Zgv9xBO6zu
RK2jiC7deaS1FZi2ntJJZKGR5W8Ss2/EyTc9lDO3tg5byF7aHAQJYx+BsN2VMC4J5XL7dRMT8MEP
XiATB8PkqxxLxqDTRp7X+wc8cRi+6HAPhFmc41S5Ef2OKzPt+UPWzbPP3zyYMpxOCiu0FEIE6XuZ
VUuUHOlE6DOTucDwokMXuCNXfGRamWHvS39lLRYMYQ/WvjZovyXCBprFisbW2ncwepa2g85vO1SN
9EvUTV8rltgIni+lOnV96bvxOI3jem/mvNG+4CxsyyfGP6TfPAoGMR0HSnoZj9T0K5OtE7naPESz
QaYO3EyoGxUbi2tt51pcD8RCtxYgvOKVdSmHz7wt3KshA6OO5X6N51OPo3+HNb2L0ALu1lQ3wlYk
Z2c0cVrVfag7bXLe6hRLzrR0DHW/27F/tWW5X0qTt6PKx73Xy3s3aTSOB8uJNbU99Nn4HqvUODZa
8cUgNzmjMQN0TrBZqsnGNmdq0Qqw9Hl0nTM2Wxhjvk6Zhgv64TdA5eE82upblPnfsbR4Y/yRCwN9
OdQVmLusf/HrRkQlhueIfri/5WQ+IfPWIbe5mbuUi8c7/3JUNe4rWol2h9JGT1ox/4cD8DGZpOtu
qznDCZGrsxiLX02OItSUTRcaBTp/LrU4zNaRVwBblZ6Vh9bJhovbLcfFoAqGg5Og5d1/yNNpN26y
leNSn2AmQpDtGMSOMAhSQo5zwZ7cQyqsIjQ5E9r2uN70ajxanrCC0UcLjxVSExdQxj36mIeSjuhD
PC+SySNCT9eOB6nW5mQO5ju2uhH9p9Mjw/rOVAY5FgyuSyuIm8+v2PuA89MZ3gk8SzY6STYQOHfM
J0BJt9bF8E/ZgbFbhhX75+Ivd4sktnNn9XyxI06WXVryHYnMRKW2CJJb09e89ncDk7WgmEgjDPRY
BzWmWuJmEJqI1QdOuRxp8HQCaQyPVP2FHJ+9UORlSzsVYFahX3S3/jRleXXb0sbEa9xGJf71KWBY
xd7ijJ2PqBnUKWpcHVM3Dp4GuY5JHHSGj7m6dj0uRO6USnK/pdXBO7pcOtKiq1GD4j3S20DFMhNN
kdVX4Za3SVEwlhEhnbT2qGLma4LCpIAt4bcj8/QmKgwf9ONwoOD9hCVAVjFqvdxi4cBANkrt72KZ
ryrVzD33b1JeJBS9lgGvQRwhsPjTsdfcuEPSjT7yjPBYf6SxPCYlb36F07w55SbiXtdp4zlvN2E2
YC6ENuQN5VU3ls9Rb/Xz6NWfiDE64AbU4tpYwHfUd1jqfglft46NzD9Mq4ENM85fStTVDv2Xt6Af
X8dac65efrB4DXP4MVE9jx7q8Xrx+8HEd5K+oTSagBpBo8QZrAOJPH8AePcvXbqHlTFsZ8zFBRgy
MeeCunGn3CplO/WmlfKo00ixmzRVR46d8bqQv2ORfMJnRc3emHxO+mQfzTohocj+uqtBaDDd0xG0
6wFqo/5YCBXTq2IxxVzKjwzKhgkVQi3cXJRF5CcGIJi7PItdbTzkYw1Xv6vHaLF66trT+1Frvm1M
+dzjOEV6Ao9gtfyZYp1gYcUWujDSekvdIb+nm5thTGJK8xALYq3tnE+7gkhsOAra3vo5sKRSp8rC
O0bA8rl0q2WvTdYb5M4FZMk0s+3Q3cotl4sOIsk4vUmt/62VNbUtKxXcy4IEOJXVc6LxmipjvtXG
ue3h7KyCIIiip5kN/k+/gkEjb/roxbiGpJVRA+qDjLDMIqRGj1uTz+kUs4UTGrIaI1nXUFf07I3m
hctSlOoozIwDX05HalxuanehsgeP1onUxZE0MB2/xFLcDe6o86mNNLN0skDz6bY4v6QZEnzgbm1i
COCx2gGjIh4Xa9l5Xp2nqcm1fQWZHdoYIRog3E9mkz3ISg954PNHykOfBxcdblxeFzW2z+RO93QU
/SbJ0FzxlL46JKhmI77N9VYZMj9Tg94EThc/M97g4md+ZlvTdiE4b6vPrk/Rp2Kjvo7vyqCMaEuR
lmnGbWBI9Kj3lpmKq764NqrDy6mongMBw/bKbZf1evnbxUaom7l1HXFni1l+GP6Cdt7zCyuaOBCF
4j+1zPrLlPNJ+Ss0lkIyNcj0urwaZVz89w8+4mBg5BMlC11wY5V8Nx7NeRAm/1hk0A92lvZYnfy9
RrEM+SXOyBQ/FTjWuc4xypyEPK5tzzdfVIfC4s6PFRAo7Je08O5JwSZvYASN9QfH1OutE+wjH//O
iADBlOjGrYepHQKaEAEW46/ZUv8yml4Ta8F0Wv9Zkh5jwITwWdrOe+5z4S4M6mctrg+qtD7q1PLg
08Uno2PMJOoEVREdtl04BRb5odEovyCnaPI2wc3DshFlk50eTcwWJJbyCFvruPNW50UqExe0x3U8
qfVQUUwTJCrfWyOo+caa9GNbcpRaCeHSA0ybw4SEyEs62exz+Gm0kEi86XEvxpTtHQvsQu062FEv
rb8D0wbfsL5mrpbBqvcRB/jyfkQjZVxBJ4KxJifV6khdmIG4coGlR6lCpYeDLqUlAm8WmNDrV8tK
Xm2NRS3v3uCDEn8yFXl6Vf2KtZUNX7O47Y0mfnvP4HLfjmdXz/8OaVyeq6b+5Gb36q1udsIyC/RA
9U+973UHiZCd6YZNZaGHPmkjDKnPxVbEJljRRTn/mhY8SubfVAx/+MyN0M2Rw/Ms6T5avMzmHMdc
tnoZkpQ7+BTEPpY2PRjpSjUNsJCtvABXQKB6L4n4i34Il+GFJfw3n+VKZtt1G4uWqf3LZzw4AyR3
EjWsA9tIwenlCfXtt9ciMguTe/HYLZGaefB0LmE6amAqRnvvOpyRWCpLKF9FZ98swbHApjwSpE05
7LnjfsTLACdu+Mgoi4hwByKBCKBj8cz9muMdYL2Einfmv+w0QIAgfUTwTZuwF7QP1CpmmKjZ1yKn
72vpzCzMeppvPUQSKk9BKqX28+qr8uwZ89tI0V5Eye0ZPa0MuwoTR6dQz11n38eLQ29ozmvJiExh
1ooMw8Ap1x90fWpvkLiYjo3hmuKmdkscZF2/UqtqsNaItPyVKZQTcElnzBbUOpTM3uYaRJAgkBWn
R3rJqFTkvGtS6RtmOYwGX3l4BlbYbMQyTprkqe8bNiQtQyTwLQchjEHuzp2aO8NCKuBMNO8GM70V
5HwiS32Zlm9vDrqKxJMBer9BhHfahZuQkT51jnlgshvvVUdyYeDImOmVwa2+P9gNPS+FWTD5F29t
OgHTw+dtWRibiUyemHuQm1i3JKrzXEu72QmvPMG1IhK5g+zXUeog/o544v3pd8ztwtfd6mRUzrOZ
Nj5WDANRlcNHvzXoMSxovzqu+Ev2PuhyijpvkUxxeRCTrThacThVHnYObVp2YC6jKqWgcIaSEMQG
/v6YSH0stipJj3Pp2KCsT+vWsjxRN4jLYsBWZ/PHsRowSVNBwVxuB9YIWWBI+R09bmz9Yj2ijOC0
cxIuzuNbhX2yEXHxJJvyOIlhjDQ6JnZL651mBAAu8j5HNWBYLGnFYSw/Wmqpgzw2fyfCqs7+pg1u
MoojF5IdU9dg7vIsJqTEr1qTWh3V3IDiEImABxt6NCtz2aWSEA5YyOd+8motI2apsl1Kf5fqhblj
Eh6MEnLowFVq11AizpwQhbAodx5cl2hp+J1cl8+AAIlgvRNPGllfKg9odprvaifBGqQjlA84W7J8
JUk6zJSTlvPRr8Z2ZzdM83v7DeMFnk13LG6IN5A2rIaXrOqa3cBgrhrQySdH1qEv6u+cBLreeToU
A/rh6CKnLYAv39umRjgE6hs+8rCzlo5fXdSodmT5uUgn/EvxOPrZ27T5k21iZabWEII74I569BM7
fnRKi0l2ud6cwrv2s7ZrdNFQqaxtQLDuX+lP6450Mi+Uu1aXCqJNldRIwr72mQA6PXTAlQKfWDCp
SKRnla0XkcRPugmazwBYNi8UBliTm6EGxRsqkeY2ArmQT30OEbp7Zq7ZBJj+gtUvxtMEzUWkaGgy
8TAzrzTeuNXXDC8giqG9cxHSe+i6WVBpMbomkZMKq/th4QwsOCfDm5BkLeHVDMr0rmPcMrugRGEW
8gUDzsXYenrXFUwYwEP32IAI47nxzsvYb6CWJfDz5rHtUifUao7ayWB+OCYR8vzJGylZ4Igj9qxy
gVQQcEdLD+e5XfebBc5bvF/sx82JmBQEhs5iTOfLy8qKYA0cgo1EzKcsKw5qWf5ylaPW1OGp5Xai
af189evlQozXiTq1RLbkDqKU6KOKPXggFXWmI/7O79tuX6j6xeqcm2V5652coDgl/lTs0CBP1OyC
RNcWSka3MaSO7pEM1tOYdpAyWlHscQYMO+FeOpv6ExyGETUZ9pnsIq/CXNCdMc1HW01f+lhhxGyb
Bg+Tc4/kyHkTzSCsZiOMmGev15VB21pU1p5jMN4JiCqDk1vH9VdZ6x8TiaDneIuIzMVX6pfVPeCz
O1l8z+X0gFShrq2DhATknpDUXBKxQdTBfHNuAGfvO+HaaObpew72honh7wkkJhbbnhg4EdsIO+Y/
BmoCwSO9t8UcH5zBSqDVGL9oJL4VeXUzrLjFwalrIb7mx4TgT5ZndPtUaKWlbrwq+l7pBdqQgurv
mPXVHmuIxibB/1T/G+4MjhRKKSIlP+qCSU/PGr1SfL7LSi7pvtG8JbxLx25zNTqrhWEBsXrsm8js
lpfe0x3uEpxLipp7QNzSVUmIwawEbhx659uGAFeS0GtSWetLnKTAeUEqwp9NB9pG0hZF0iOyYyfI
Mzj29hNBeHagjOtzQoKg/GvXtDnh5PrQmmYI49XYCzBWXIiTF5KzOMvL0mbHJy2uq4iUlwSSPwk6
wRPsqV7KoMFwe/1A829vxt6Zwdu+3Mz7C4OOIZ0ejUYjH6hbGEcS3z1bzZMEEeMOh8LFhIb34sMv
FEW5a2eTXdTDWuFM1y1jcwLn15wTledYe2v+Vxbov+b4TM8aA2Ee57mTXKp0K3ksHB394b7U8uWA
FHfVMb4EBr2TYYYhdl/1T61XL6h/WRYYsXMmyhzvCU0E8WjQaGuIPZkU52ivScSAxg6tSkcAsJZI
bHu3M1bq6unc9mdHo/4JPLcLnx8/4QRNZqk0mvc0twjT2Q0aLr1MzrB4qC8Yh1tAdmgifyHXwoHz
QApuSuDRL9k5KwcwNUyQPbWWe/cMkae/dEJ/NZAZIVsmWHw4DSqyY1eSbK++w8mIJWTv++T5pYHe
LFXzOA/qNkkTOzvHhxYRCgtweqvi1A8Tbu3wG5Ax5vuhBpiqbSESBP0usGdXO2rK+FDrzsieJ8T3
hP8Y5RtNv6kMYLNcVnpOWeWsqbsEzfE86+2TlVQHRZKUBU/6l7kZHoytLr6z2oEotfub43SH++Ta
FWQ2nLKAjwCi+NZhbQ3kou60dhTnxLZJZjvDrSX7RgHcg6k9GCKF9qijs1m9d7Q4OwVrq1H4mXg6
ETdgwGJuaVlaPH//w7lo9AmrlkyTB0K+IsCSgcvPh0CxBfsgBfF14IrDmgRfZ+aBs+YVVG8KiqwR
yXD/g+OqC8XeVTL7RMHzOzL7UJCdi6tZGkIMXekb/c/qXOfoWfTq1MJVBy5PuCxdrJwVw35El5cf
X6hRs3RBEqIRdanwpaT+JcVJv0twiDPAR9L7+WWcDosLLmAv+Ml3b9rVxlse8onHcO1J1NHdSFwx
/oU9CQAteNee8BSiIAx5PkVOZlkeEarKWZ/95KWR3nZyUV8ziCFb8w4659xH9q3+EQ+2iciWsl9W
htz9fBCWmJBcV6yAWF/hRGJYL7A1O+N8KzIvWjFInSSO1199TcxubSlyFVArmpiYJbWPmxKXZ78A
qHAfWPUnpeonfwRpZmpq9/MnG6IhZSF7dY2b3GPnKIhlqrR+Uf4nbmYOnnPTH36oA5ybs5DCOhFR
cygN8j+cmhnPdL71JpuEvmZlErnOaTn5+cYcyonOEPkfxDwt1x9LKqwSe/eDkpuwQFDiYSV7so4V
sCSqyOBtAT4wOvueOLsMY6gsRIWWDKejgZ9SmTmN1534/g+/VtmD/eJwZN6kXE46nOZJFhMuQywd
/4e9M1mOG9my7a+U3fGFDI0DDjyz+wbRRzAi2IqiOIGJFIW+7/H1b3kwK0tS5k29HJRZDWpCE8Uu
AnB4c87ea4NW8SResQpJGaha5aK5fMhnijxha22Nrr6Z6aXcj962GWk6E3qv7aBu7y+RdQVN4CVB
FfQwSVe9cnJ5uvx8lyIR8Cz5aI94FgN0SBZ5ZZI9Tk+JfX0hx8gJptFQjLDaARZd3m1vzz5Mk4I/
Y46YD6c+/oiZE1JYmCAyvfB79R4jJvgQ/Lgs1OxJU3sVU/7asZ96ywv2EDA9WMqKftoGZE+uA9eO
j0OfPgxNOWBi9RocdhhxEonJj4fHYgFrMM3V1QNz5GfR6PreHhFRIQPxHpp8XyubXQc8+5KNkhHt
sk66wGeDBIqdIk25KDM5IZ5OTobejCuB+eFKFBI87TT6y6hlfhzQw2l9YX8dUwunG/XdDpTVlLEq
pRiFV4aRvykCyFWpfI0YcOBGzFOMRjQcT4DFt6SHR2dUiqhPQ3j8zpwmd4NwN1NswDma5b2hHCFt
k1XXOZ81Narcws8h+pjzUup2/dL51IhRK4S3uTFayKy4dbFDu2WM2vlpjNnxZcNNHvblxwk6FRdp
DE5J/kRZeDgNCpifmrmPDLa7GQf5WbcEJ5huLLNl984QaYzsWPrTdBNXbLPrOcB0k01X2N2b21qw
WbzQk4zQ6ZDqFShr0yzYiByxFVOPc5XNXzX+fz3hlsSgqxGJM3X3EhLAKgy94tEsipXv98WNaSYF
XPmMBantJWSZWFnc8amisaONLUp3p2kBklnV6TaVM6YfhukGFj/tDHz1FzxM1COncsL4ZJC6bJDN
rYgsrL7RFXK1+mjSWVhG4MeISde/UG3KDlNojYSvlB8vgHU5RWJPq0Sca7+aWbvkjWbnzAOWkV5N
Tb30c4o30xQif2xigTFsMCiZ9jrV8M91N3J+jLvPFxbQgDJx8Z7SmwJixgd3SCSxDoXnpRthAIQO
RFgvReDFBztnS9wyAd9Y9IuVB/pyUZEmrMsynnmDEsknvoaLLbEOYRxY1JuXBQ/gzp2GfocSN+OY
rJSCIpuODbWqUPkrAkhZhiWvB+XPA00ebnyVDD9IzVzrachBW90SP2wwrCdU5fk+vCE0bs+aFnqb
XOExsYIYo1Oecpzim6726SRPw6EQtrG4sHrZ2HmLfBjyOy2u5SZv0OX9108Huv4C7kBe1x1tDw7P
6S61wi9IzfcJtneSHOutoAq5HgsDHDww8DP/sUm86uqCqyZ4u73LIwo2Wb6PdPuxCNvNBc9VCxT2
FyLdmGUoI9pZzRvh/Zib9cKDgnOZEDFUgr7I041D+jyXk+MPsRQckguXmhUGz2EM3lFqRbausl4/
XhbbIhKvdhf2kDzi4diqD52OBwoat7GLm2taI0cWaTW//+eHzP0szUK/LofibqCWwH6JLwnHfy0H
kEKXz2aL+NZqGLpNt+NEMD1Zvlvjtm6RI5QMAnsS1p2WN+uqrfvnvGWPi5jQOgVFFpGwzGWqegoa
NqI19j2PrYEEwR2nJ9u8cvrQ2+eSvNI5yOKntJO0ah2Nk0XtGBQlVERL2r/2vmt9jmR17PWnsfKj
N4g26DgMStTv1KCmsOGp+W+BHmK2cHAAkG7zqGkwxJGifKbG28sKV001BhsjQQUgkBpeGDItAoGF
QWXdcqpO4R3Nj/ZkPCZZZp3q6PEy0fq+l0JSa55kHetL5hTveix9XkQe3EBTtO9MMBZDItYQdln0
hyo/ISq7hUmvrYQV8OYUvVMz/OcBC8gBA6S/y0H6rS/ohD4YbkZlcovjqdxPmgw/5pN3R8i0d54q
I/rYRQZVNhkDdFdftJQfzmZFb8eKrfrMxN3aWnxF6nt2KsakpPaGq39ugDdrPbjR0jdQ1EpiU9q0
HrdDPCS3Tclk3AgquhMr3T6e7Lt3Nlo8QAAIAoVXSbdIRKBx+5QIoqq/jmqs8pqB3kDZd+Zcv3pf
8Cu391C206zC6Ke1vJTR0nFFG5v3m4NfquBQzL1eJkAm0lzi2gYN2eTdx5iiIyq3UbsaQxwraH+b
YyBgSUbJ6TKfaEE+QqOTAscKCEKNXcgi40HZXQDt8+TNe+oUHBw6WowyqaIXcAa3khnrWGEaXOht
7e51PanWwyCho2A7XwdFPZ6q9Ntlh5OxrnF8hftkDq3cJCnBw+/re5GQZV+45WMvbI/6LbNRKDAG
Ivio1uR93pWk75xdMxZ3Mb3X2SmJItHFxLY0MCnWdHvHq+nWtJaPl2GS1B4nf8+grJed56fLCIPJ
iubxQUdRdd36BX1xBTynl+Tevr8ERIUaep++JCg0KD9NiAOV2A6sS1OWBy1WmSqoXA9OKB59zU+3
BrHoB7QBMPHgCpUo7XdeU8c7lliVf22mXEv1Q0St3JAco0IWiltHw4iWJT7CEqZ/fMRoqersVUAj
aJuueAhq/YQE0KEG5PAZG/ilhjP+IR84W2mxwOZWNsfYyatrXG+cGXgcmEumJzzecNjUe5K4qrpe
47CG3X1DtcA4loWzGky9Pl64MZ1d/ob0eUeSWWasEwYbZMt0QMVMh5/2jV1R2SuJpgnFa0NLgMdq
fYH8JnSErNYSt31Qgi3I7D0yn3OchuXygpEx+ljcBH2I6hWlH1r3bwBFeDr4x2CHW1zTYCpq+/ry
UgyK7OW2x7fGtOpr67DDmEs5CfVZo5M5G9K7zZrmGheOfe8NHyEdbOc0Dr8EadEvE2FQn4wcb5Po
9FPg12wvmNSuj7JNl1g3RUfonlSxAwb+yAoDNjDUWNnlfzuyYJ/pMYAW9M3lKPcXgPFl1rdD9spV
IPekslt4KSNQPFXdXIMLBPDYsJ28nNvK3jSXiCUQjquTGmKqYN2kUbFVwRGYH6JvOki/Av3/ZszY
0qLxs3a4kFG2X9Lb/UHs46HHDyUd5IdVO657h2Z0f+EOGHG6HxJSsNGcRetGeDHnErbIjvIaQxqg
oVGNL42OqCVPzCWhSUTh5D6Uk/d/ajhDqL/UK6Oo7EfLJRTGiyN7h8LBfuzdkL6rmT/njUyOOQgr
ZqOuWHS5Y60MhcC0MSxd+VH1Ogq8Txfa5FSjY9GnFv5v4cr7qWm9VV1/I5cxgR2Y8qE0aROCqF1S
ehxo4vRoaTH6bdxMxHvN9x9siEPXNXNPpdJikKPyrT11l2LQvfcUKq4PW3TEIBGm9VgSpzqxQ0Su
xU5n8FESXY4EpSv1PZEj2twiMR1G4y73BZXUpHopq0mjDQ+XwwanuahZci5z5WXWZPYs886kJXwF
Rq1YchAk/W1gI+gWFA4uryoleRVRb7BqS0DZtoSVNGiWB+vK3OlG8K2nbLxJp4zm6iXZZzgiRMl2
HnIesrydY1S20UPWEuhelk+tyNj/1E5E1vAk3+cdwQBQP9kqq0c0B83GLTyx5LGVm9pt8kOp5TxO
jnUvwKFULblYMqxfcWUeDZ1eeYSR+3rw3W+YzkwKcc63HFLhTeP0n+ZIdBsojJQGfOE/FMR89qGz
nRGyLFFGd9dFq+1GMHoAwOmE0jvC6ZlGcK8DDmRZ6CPV7kDJqQ281hJHcplUAt1ltbDbFY/ufA7M
mUYiM9kgGd19OG3zik3V5GB6tkMqvnnu7HsEMkfhjc8BgXdX0p7dK+bIBAIMPa+UOfa+ZD7zs3l4
aEwOqW4qHpm24q9R2t2KLHPRhgQHOmvTqqSqv5tKoz67DNtFUtM6G4tOri6rvWpyU2abjpfXPLX3
uTuWN0ZdUZs22BdcUk4s2Pf7udX3l8XMJn7+WAudx5jUMpOYFjlTlFH/O1XBZ9JievCO3sAFke46
Cuq7whhM7rLrHex0uBWpuatUrFVVmrfNoGECcPpDZOIFd+cjyJJujfo0e5j8aQYUwQ4q5fhnK7gI
hCOLzmIPAATi4p0BnfXAA4Muau7Yo1vkrth6X9/+1xeS1Ld3JKpRlqzCG1+VFKbU/4ZczN5guH6l
vGpt6qGwU3JNYFLaOHWXMnPdA0fKLz1yG1rjzF2alRBVVfqo/dSuIszdgxOBXRgMcK95fI8froU3
E7jKLMZ00jjhKu9gBbDfnygg9/Uy19N9ODZkynWpf+o85EWVm5Q3bUBL1mTRaJdj2Vgr3J9PaCtB
TGPZXtpW9W1GgLBP0QaybgUuJ7lwdYlDyTyN7i9ZVfs5xhrJ+hhsbeIBTmXes82hm4ElAVJ66YfI
5caNXozTTquIeFOstuuwzq7fkcS28DZdmBCyBghWHaCTmtIgnB+UTIpsDG0nVG4FDtagruiqxGQo
VdVHJ5liinBURDQjPnBhoFF0eFkv/zX53UcbOs3SzgzyuSQn5MaLnqs+36ZZ+qmjxXnWGvs5cagL
ljHzfm7cow0cPto9gLiiU0TRy0RCyfqctVSF9cJ2HpJYP0UhXP82t6GAZ0O2/ydbWDMYRiSYjnHv
+nfhSM/p7Ngvs0uxZpkguatwkW3NqmbxuUn8s+d+NLSP0nysrcdGPKBQWdQm2ec474WFqJo9j2lp
K+ZbUmSWh9zYERJsgVhpt22+c9tV11R41p+n5rbpblWh95+6GeaSUpPNzkJcFzYudy09GIRKUOcN
HsfApu4xryp2XCM+xgj+KOLt6huUoWiO9ghrdhS7n3VPCWZrMgCaCdhm5S5CizLHQMhSZTWPZE3S
Bw0xDyJOv2lacY9uc407i5UnNu+H0XspTWedF3CF5qLUlklg3zRlezQBiVDD51WIeJfiFQ2KHjQe
kJQFnctXFEofySbk7qo8JDe395aMFWhHoNdNhruwaxeezpIf+/U9h0rYR3SNcUe3XvHQ4LgAR5bg
H2kpukxrDas2cufBT3C1h+QUQUo1XDqblUUHayYXQWTGOjAQtaPc1CydlDGX20eK6C6vf5Glav4c
TmHqtmXoBs1RYTiG8XNsbV5XpdeOcUVVu1gNlLvOk/qQuDdJw3a/ElNJ84oP0ij54MjfPr38X9CS
fKl7yGBqdPAnqrcHK6iAHGh5SqKDpWM9sm3r9v1Dye62GDj2/EMFav9v8vjDVL796x+vBYLZerp7
C6Ii/z5J3CJo9t8Hjy8YdF/+8P3vweOe+cEwxSWwRbo295y4oeGtaf/1D9f9IGFCmSQQWciYXUly
SE7SX/ivf5juByyCrqWbum54DBp+qCm6y5fIK/fIMfdcxzUcomDMvxM8TpLtD0BhzTSADLumrf74
96G2uFl9eAC2uUuCii671MuePYlWZbvQjepDnxHounA6MtmWKHBdnLNkKU0XeXv7MUrd5NENdVks
fIoJ39poNB99NlMGFEgLDlCOf+8FBzLoQi+TvWoH82sxbuD1/DwaZfiMpdK5m8JAPxVdUp9EnXmk
9+JyDHfgJT2k2XRBsdB0WvAtIdGQ6pmhyeCoiWGmt4ZKl6chJWx2IcOs4YnOI8FmIo1LZ0E4gz/t
rNxGclTNkx+t3DQZcM+wXfKPteb27EURW340AmwhyGGg/WpUbdmvAfG0V13m4YfKjIEKU+hXY7Oy
vLTZRXnvYPxx8lNojOlzD0b3YAvhHU2SaXfZNNN46sa5o7sIqONlSFLAY/U8bDmHkhdqyBg9f0tw
6Yo6q0U/sEXvTe0/K96ySCMAsWCfL0VJFz2NtGKX65b33ORa85ZbDsyf2JTngHz4O2mk6Ue/NwU1
n0Eg17Ho/wDkkfn1bFeQ3Ac36rcQ8LxV5vbVpzbVSZ1N4xonYOrEdyyh1XPejd1dlojxQQ+8LENy
C8+RPmr14oSl81WIFL16abg1ePTCXE16jDJh0juM9f0Q38wtnHTyZEV1PWo0ZKXm6mdPIBflIEP2
KEd/5HB6UNAp7pzafjWdGH3PFCMPqh2LREtp6TsxFESIxt60bvDU76XTdQBhGi2nIOka1ZFglfwg
ffCCCzujpcmeVsk+/Arnz4pgHYo7QdSP0RFqfUpWOkoPaEYjbcJsFPa3hIN5s4qqQTfJMSH4iSqz
035qdVKcsf4bIGgCP0X3htTKIiAQYCB6rH7S1jWe6y+I1/H52XaMSrVMp+EqDzNidthBRVSYaJHI
uS495KOlU6zcIErlRuBeJr/XFA+R52jz1tNhddAMHJsDWimcxXAGMBZOpgevXqtigyxQO7NMGsgm
gjECuPJjEEtTJZeXGp0rlMnI3NRI7nAEnTRQfLcgIeVdZDautpBpQNM9sg1xEBI2MDaGrtwH7FJ2
eQiim2MUcDRSFN8yTDI9gvSgf63JbvmE3wuLNBYvez3kE44qYl/7Jx+1owp3Nyz9KeObnW2PgQDZ
s160X4a0NbHlGbATUEppI8hl36+vK9vFWVb4aEAWjB0z2YLqHF8BIKR7x50FBTis+zcu/M+9mSfl
sAiLAFmNDrj+s4lM73o2De0WLIK104YMparB+ot8TUVLOpljL7p4oBiCZ7bbeflg7RGPwIM2KM2v
Iiswnls3LtrlkM14TUoWYQXH0K11mJvTsU9QHylBcUtaBQy6ZRriNkGAZChuTofo1OjLAHibn1Mx
tsybNo2nk+9UJjEKecFmoAvRb3myJfNbjoO4crOM/FHDyuxjrGUOfjtKUCDgCYUM4zZFTKqXxTMU
bHIyzarLqBhFDsp7hxcDIGnj6a0GKIKGNS4zN7pqRkuedXeKridh9v3K8EKnWMBjvSsaE+LkqQV3
+4SKrPkIu7l66WF+MR2OibHt/XF4+29Z4rdvxflL9tZc9g6vRTnVEY3F963E7582v28tVl/aLz98
ss4hqk+33Ztabpsu5Udfx/8TvBXqO/9/v/gfb5ff8ovF2zRY3P796n2P2vMLOEeu0/uv239lBVY/
876CE3H4Qfd40l2Y+1i9dJj87ys4IpEPtmfYuuOxkOvg+H9fwY0PQhIB5HkO85QgOJ4NxG8ruPHB
4BBt8CU+OqZpGX9nBWcr8cMKzsuSIKj5454rHYAiaq/w/UqeJaDyMBzk22Gezz69eQzbMJ840Zc9
6hAQ9Uuv9iB51SUMmFRgIXLLe7eYrxpXrEYlgrU4nGr2UjmcCqtbcSg80gdHhoo5pCWbiNk23wYI
Upwi/ZZr1FJGkE8hqQAauVKIN5xNLCFp9ZBKCklZwkhhFAys00WuOgAulQGbudCGVZAx4fGnIlwi
QImaeiazNLmrUI8Ms9xn9X0CwDAps2d3JINL+ibuZoocoWYjL3T3Tf2C/uY8afTXS+DnWUDNOHiN
HSbDhJiPQabLKWITwDyyIcFu04q72jVvLR/rTI5vmkkaNs5KvVT1YqrK2aSULWe7PfXwlRpOB5Wd
rV0upB1gSYDdTOVwyvBWjILZUNwCPnly0uI+99iV+EG3Ehg4WkhM6ndp+Ddkw+6gxLGsf3Fltka5
AenGuA38/uRML22VgT1JlRWFRKyzDXwmlx+naB9Yd62mshRYN9u7tl7Zk7McTamSichCsnejuLNs
/5CGeKTnKzP0H/TEyrdVjUqVQiHKhpDlahyB/LhY0IXYqbtLaE8boIP3BcY/F6c/OUg1reuCTijJ
Su1TBMggqvJjSHlggUf1c9O9FLT0uFKagQ0n6Vehdad7lFgyZ8mrVK9cL42lIaiSo+cSJMXZcXHT
t/nNNEGJsy+3Rv3g1IttoIut0aRr9WI05lOXyEQm0694cm89v3lS399rAVxx7SnRqDVU7SmkCaLF
VbnMuKezjngvxtyhuc0iwUow+RhhuhfHFDtaoyvbgF2q36XdHXBenbGnbgQt/LUaEHrBOJDaMn/w
sDey5d46o8QBHl6p58QU3YriyUbCNxMMh6GptlJsI8m5kxHT4TIJR8ZwBnVlgInhbKoyWo6xuXaA
cNre3qm/qj9f5/ZWM/OlAemF2u4C0BjHVLalNX4Hnb9RM8JylW+7NlERy9JczP1d0BE3lRCOPmY3
tHzOedyfqi5/Fmh1G4hi3SgfyNe+mqp2JeSVF3eXMZFUCu/ImCAritrNWo2PKUtPHPlhNG+6FkxS
G63r2t9axHIiStmBDqH2wb5oKrQD2ySqYjPrlrNx2uw4uxTIrXY8MXGhVERd6o/r1OW95vLcJlD6
FWSCd+n5GJSV4IS7pu5o1PrryrS2A8SDgcmjasB3mv1JPTFl1+HrcuiwY2JJ8VNQF2fS6F25T6E9
FYgOvFBbj2UIkFhQcuDZBjvEw9GZavyQHu7m91BIKWdToda7k+Nka0NorxnHhEUEs6cQGgSI16rg
0SYkR40dPi0I0k26O2tCQV+EVL8dUubPU4K7SWbHmgZXLKpNxOSO64O6cuRIdqMKDJKohpuCV3RJ
pUhH8pnNVEe0FQt9s2Nm/kqScrhhQj46XnbEEztt8cWmK2wVq9TLHCKZ5bNXBzAewPFwbEQdCyYL
h3mYM0rrjRH6M/tbdhYFOWV0ZM/x4I7IwKQJVaAgnhyJFWYlGoc4bICGXOMgJh+3tXcmDth+tval
geD/8r2o1inBBNGDSkLEgh9udQ99jDlMJxD0d3lmWHi8K3tlD8hPiFc6FQa5P8yGgCOmHFoIqBKv
oTyCiISWLzVf5qaFcMxd31B/NHRObKWU66xMu5XEWYU3H5G7epOX1wkgvfL1jPdpcouR96DMz5dD
n39zciS2qWaeUmNASGGHp0D3P0MTy2F5IHVtgE/HNn61ousOLq1ANEzOysUpuMWX46GSDD+rCl2s
FdGmGvxvNFhAu1mmto3QMZGMYi2Qu73A3rI2iNbxPY7+KqaKwqVhBta6+dWYW+pPc/CJ4L5uFTR4
4+3cXEduTj8S2787epuyEiu4Pjvs6Uts15siSV+z2sAHlyzn3H8qU1J1s/GokwQgiTIw6OJWNEHM
+b2w8r6luXlP8PkPKq03ZJq2zb/+cVmlvwv2eV/FTSoEwtE9qgQ/reJaRA0r4Di09ekfTBVTLjOI
LDIWE6aK3LxNJyxU/UvAEQXOxVrzfhWMDEf6T3YSFkVWC1u/0Nm1/7iTsAi+k6TFF1sYWltaOIfS
Bx/Ule4mDFlH1HrM+pX6X5Lyq1pHQVhvgK9zDKjNU2LFXxCMPMaZeavBcF1o4fg4pLflgHXStocQ
qDjHca94M7eE8SGEMKzrBtqQmqB5bGVc3Uj8JY5KY50lgQ2CNGUJs5iWWfbQ65wB2S2kC7Xqq0kx
mLVDz0Iww+hRU7m6UGLWQFyjeSzz+6R3H2zxkuFC1TkCu3sSrsjxAegvHFQU9XIKAEPmzwOzktMw
wHt+nomOsuVmbiWCS8qdPanGg7+uRxSiEbJLIAzqc5mA2XK/RAbCU+bAeLyriVx1EIkaA4zjSe77
9AXJ7aruXgKL5W/OF9CwbmAcLAfjblCbLpYD5VhUv0M49tb30+PgGgu0Jfeem3zTSswmaqtgaIfa
OgQj8P1mOFeMWgBUdtIdwcrtUAmPtAY8oJMsQpm2bpL026DTorJ27QTqe2IPBm1lcvYGbadTi4uh
g+0PSQEH/yQfhpah5cbfoiBv15EpOBB7WzHPj2ojVSEHVKsZaDgVbbEObH+t3krN7qBLAWqwb+JK
2ez/kByADAEyk780WabAD5/BQKyFeClm+6y5yLMz9xcPjYrO/fmZcQxHJ8SbB5aB++N4hfXQEI4y
UbKH1bUAu7mgkVUyoUNbE+RfRC/fnQv+7CH9swdEUpHjb7kGNTNVTHv9cscBQj3S/9SbqO+C2S22
TiHPKOuvCCBckAW1A7bxTPbvrZhJpU9AgbNsqMWPeIjtxHLGLvn2r1+L/VMw92XCkLrrcmynWCBc
lRT23WvxmkBweHSK7djnmLyVyQQ0Do2cAefO1JFJFrEkuuwSnIMW3aehdqA/plvtozCzY4wtn5ok
2szbJmBsunuv+Drl7HmHzVCyvKpRGb7WtrV1BqCYZbIlqLhM5blysC4ZNBy1+uBan1pD7OrR2VdA
yheUNE8BrigeO82UG4dNVcPaYE4C3mO2thjmDc/JPFACoqHa5zwywRVjxBqr+9I7qM2z4uz1vAW1
2/7rS2b92SXzbFNyZCNOnUHz4yXLDdMMe11FMLOtSxFwxGG5G4KRBnuw6MtPDOshfZkR7aoH0Ydp
9qSHPfg7dpE+T2P9woMuvWw9OqBjeH7HWJBTkwMF0NigssszxWZ0lz04g+apIpqtm+r1GM7noRmW
Jb4p9YcTTZ5NrF+aK7a04Ve/eJN/9lCozHYHmZpnWcL98U0OXgBBtWMh4SaoE8c4ia2D0LloL5i0
ZTnAWisR8XA06/JsHXrZlWkT8cghJXxZuF5+Q1VqNWBygkWQsoNORh51BtflFpZ36papE1SaNGv0
xOXkH8ZebnT7RI9mP7r2Xn0V78FmKn91C01O4X945FHDkUPFMgU+6qc0bQuYWz7YI6M+Tl9o/aOm
27u2vo7qrloEobNHSHxgP7uQHLSY/xhbnf1mJcY11pJ1FTOlU92DZLYyOziqVnqsGKBq0i5GNTDl
VVllv+j7XKaFn+cpbgi6eOFInULqj7cE+plFDGXDi2beV0c8NEor1wHNQwtfTVsTjdKEatxsrHw4
mCVqDsvI1ySBny1kWCI9DyLaa0Jy8njqIh7Azjm51/X4QkQWrPGIiz1z0ooB7BvNHT3NtXr61Vl+
SMKTX4ePBavmNBuLHnzFCK+g5aF2OIDO1i6UHKH5Vj3EqxnJTcsgDQz+r7A3U9E8qafxrwepqXYS
f7giknQXOmFMM5evfzd5pc7sJ1aWFlt1FdRxQG3LoQ6xKTBxi7+oyBiweGzoh8Fe1jUuyBQHq9oO
8Bb14jNxCWq2Ut5b0TvLjjPbL17iT826y/zqSdj1WM3Ylrk/PUd2WdIpMniJJYml6jjCqrDkiqtj
oTqDllxFdQaaxvQYR/n7Po0zp2VfjeMzoRfHSzmAojrippReqjokjZLjYZCu//q1Xkb9j5dT6JSA
6AgaNmJB/aeN28yV6/2Zp4JsjLm1qBt264w7KiHyFSz2QzDtTH1YRnJruNragqFi+d1JTbFJexaD
CrDIf7E4G39cLHlR3F2y0HhtaER/HPUDpWhtqm1GPXsu3vhSXbmMgIeK8kEQZGt13ma0qonzOJfF
jYPGRBuc819fHPHHsfbj6/hp1q/MANepwUKZYKKes2YpXBuMLzsr0MIAVBE5F/Gr2kHmpGer7Y4a
iK7m7JrbBPq0RdsE/DZ0WFzBUYdA/rlIjlkDksq5jsYTY/kgm5dxGFbtdCidF/UsuQkFGLzwVYuT
v5EKVrJWj6B6sz1DumfD0Nnd4+W9/m979lcVXsng+4sK75eXLz8Ud9W3vxd3Ncf6QA/U9Fy2UCYj
1fi9unv5EocgR5qEjwlb6oyc3xq0hvzg2DoTAyuQw0HFYR36z/IuX+IX8hAiFNCZ8b2/Vd79cTm3
bSZAjyaxoZuWRcz8ZXR/N1O2LBsiC4Exyg5ECxAs17yprf7OFwTW5unK659s/DTL3EgOLl0tkIJV
fiuRm4mQAOrWvLaofljasG3TZBdGEO4/1YG9c2sEcXp95zk8+TYaWWuOD3SojvRUD4ab7KIyOgS6
Uy98OPMJ8Yex+aRr3hbu296J9evQSnb6WL94vnPWQ3dbpvuIUpawujusBDjjFPf37w/vU/RaF03x
rf258cBR+/e+w//9t9+lHqXfv+1/RnuCEfRXg/f81oZvdfol/9p8P4YvP/U+huUHkz0tkZ4629of
GhTWB8sxbVtHR2AadAhsdh6/jWCb1oX6Cj94GdqqIPHbCLZ1hAkWITiG5TKIKTz8nRFs/ziC2e94
HKhd3P6mo54J/adTmuHOzUhSDvC+3qJtpucId1MdpgD478pLwQR13i6fBNmTICoWaGfbdQEUYk+0
BceB7K3PuoKo6wYDv5tIalCoAh2930JdIyEjpZBWBKW/nmhBL6uaoIWmRy3lbw3q2fuBw/EWxqm9
auqUYDWTc7B/SvquoJuLELezexfMOvpTw9C2aDHfHBLkbwQq3RMK5Y1fSFA3JM0c4tFtj1jf8ZHW
+tWc+sVWBlGymluzfnDsYakhYKeqlcrDGI8CJJ4d7hRLxCt1IMw2/HiSfv7m0q+urs09sj26Hhai
kZ+PpHBrK8utITMG5U2a0Wpg2zYhraxQ3HfLkW00xX1CJl0awaKNn0ybwiyqX/hhKR7HJra+UE8l
H3V4HGU+/uL1OYyw73d6769PqVxs27SQs6hdwnfz10TES1YPgOYH75Nd1eEhtINrvzbEVTcGhzbg
8Ol6ANrsuBVMXQiBk4Rjw+wE951bHmFINKuG5uwB2GpxZT9pUX2LjM08pm46LgLy1PARPU0RwPdW
qvsddd62LJNnp2xAFifO9WUEZD2uflq0FMfHfjub5Wc91PejLIFpUWU5zN0NGYmboEzn3TjArdFk
NdEhMHatRYYnPuX+DGjJWsDL2AQ0j+5tJzSWYQk4xJ7a21mgSoGY/U30rXYubIzgYWydfCmJdGSe
hTCABByOhOEDugpnWmLw6OaNPbT+4TJA8mzul99NFH9Sr5Bqi/XdvlBdfMczXdOStrCEKdTN+e7i
54HUyeeoFDM5WZW2f18m8FWcwLgppmy86mlSLqwGnbuhzxtJOWcTYPGn8P1o2ZnYkMpckpOEOKR3
YrJUBc0MA4brHovTJ09SsW2KyNjg3w1hhJ4H16OOTMcBPp0krN1qyBGttRpbeNLDCjUswLzt10Aa
hCB3s0HK2mBQV4rkciZFJGv9JVFs+Q2Vyb0TTfXei/Li3Apv2vs+jKWpA2w/pfh1YTMnl3wjHmpC
aevArLZe3b2FYxSfClNEp2QOPpM2Tuh80b4GXt5sLxLT3J8R0gQNnoVqjLZpbpExg/wPLWCwR/tt
7urGUNmGqALTVH4MnRnygDeaWACB7XQGUFLMmdEvbhQ35A93yqG9bKhGMmKsP0gDB0v0qdHShsHi
PmwA6nKeKJARt/FNF6IVqkkfEn3/yQuKsz4ZJHOQwgFoyj2xq5FrUnfnRdeAtdWHadqI9sX0qi2e
kfLsE3q8KM2+XhdzjRUlLsN1oFntFbc5hueaos1KG87xzE7L2tPqPSw2Ax5NARvd07WnVK/gh43W
FaAg8sFtHyx4FA/biMimKz/RHlzRYDJIGgjRNTXDqsZ670HHw4i1jgmaX+KeTzYjASHrJBkBmBQP
RHDsBPBNXGjrRmXTzzZOqiypd+bEzEw2vGN4Oc2V5EwD+ynxODK4egdmzG53rUA0X9KOIyLQwD8w
jgs/cyje58br9P/YO7MduZEty/5Kf0CxYJzJV59n95hDeiEiIiXOpJE0jl/fi1EXjVRkQkK9N3Ah
KDNvSHQ6aWbnnL3XFrXHqKx7L23YInUw9bBuYZQXwaXJJb4BaX2YNlMfUdPahqkSwkII74ISnEoi
gJTM8RU4rBiMeGRPNnaN/wmIh9+ReajbCu1KP/rIyYHc5Q6G9aZR3kpqjYZbovHXXcuo0M3UcJtS
lG3TsLHrcOcxnb3/LMxK8z2MtMc04r+Ejvbi0jEgPgGuwsgEb5c2UbKyBI4pAj+SfScqOZN5vsUN
lZ0tmaY1mGxTLa6WdTlPPUP+TsyQzcEGGYTCKVhW8fADqbiPIotmdUfmA8C+1edl+gRNntL822QE
BMop74eQEHnb2t220FIPRgXH3O0IGuj0V1IXyF80qgiL7QpLJFhAuxfnMapBZtCmm7QWrGj/4DQa
R8F412KWfwidcJNt/aJov+G3kXuTiMcsw5pErX/s5Sy9Ln25zemCCyWZQPnKX0aWAicstMdS0W0s
eyfbZB0GFoRd4jLnC9ESFPve1Q+VDn/XqpCY4VWKVzReye2Mg7/QpJOqGYmtV5HIrZjOKfhRxH28
+kK/WMiLg9hf0Plrlkm359BjPLR21WIzcyOIU8UbAF7kSbjxGwM80UgKRuQY7bEIdrS03KvsHvUW
T2oTBa+YBD6swIg3yoQZjCBwGJAJyG6fMcBdK6AmlUtzwPRmwRa51N4EPdIvo90YqBseSGIjLH0N
jFjsIZMUx/hnXupy3/n+s+XaGwtl5Y50o4/W8l9SEjtC30pwHRyK8S2JSfLBOvyoNfUlM+Ff/367
+NwO/r5dzEWG69AytGhvs3V8OUtIJ8Sra5NYG1VZfCTNYUno2XSAzIdXHED3vlD+YztV+VGlpVjU
RGusU9c/a3gU963EoWJUjPGDWD9YlrjLCkmHfDYgRt0JyDUG/2nL+aiDyIzMDwO+sRm6FE+JGX63
wQlfEs5eCP9M/WyCU18aoQ+BJrRsrJidfZBVuI/r3LhHU+ErN9uUlujXE6nSzH845amh2vms2sDR
TkOrfrQ2Jtzf3yL9SwtZcIsc02GO5Tgu6tvPdfzvO6rXma7LlGEZRKy4Pt+3SZ8ICw5rXaRm/lAN
crJNjBmGBbyZ7EEcyNMm5HXeNOgUh/ZdGfYblK+LoZGNSPQmeLPcOP/hQr90PT4v1EKYSxMYDZLz
9dw1mGRfTC5sYnFHtmm1To1Ce9QNdhjUnxA4Z7szfP8FWstm1YOnW5fdH56nubr45fih06D0XJfv
WmcxN752+ai1Q0NrQQ9FdbVHr9YdZWBtS39sjrluRxe3vAvS9Kno6mJ7/J/TA1FZ6F5kmF4LD15V
iXofHoBtHzVE1mRTFPaqqy1MZPMXPjoQ0HUzvBZBCGs9J3AjnQPeysInRiZi4gEsVzt8/o4nvtkC
YgMqbIvDOP/SqV4c5DBRUnQiBkg3N8GS4QrkSzsYEfReC2O5yYmSwUal1pjJ0hnA4kj3mnEDD3YT
M4f1Zv5e7G/7sLs6gJM/LUKTkssWkdL2D1+rJ/5xU5l1zcd9xzbogou5ePz7ma7uXQ9mL4l3anLe
c4Dni6nON1NPEoBbFvdmAU6qoxpRprZRbafA9uX1qtLTl6qFthdELlzU/Azsd0LKvKhyjg/EN530
VHpbb4jugNPshqR7di1U2K6M3ipgFovJe8S+6uqx/2RFeC9doiqZC3rRUrn3E1MD3MrgZxoCS9fo
vNFbLz1Nuvs67a/pZOGIae03pzY4dEHWJPfAIERDbxGkUhiVXXIYe4JQzIyMc7Zm0hFpyynHP5Ra
TMt0mwyduSDKZOU0FcjC3tGAW6c7JSyS6FE0NaQqbYitfbZC5zrkMQJ289WUyVIaKG404ItW8ibT
wjq6bYGeDeVEgA6IlK36I+pac2ul0Je0Wl9aVFMLxxgo5UgWnfgG1rCxuEZ6MxxpjQcLwcsYQg1K
aRNCT0LQBJ+d+ZHZHXJtW7tCO3p+87NxWlwqc8fQacia8Qm6xYiOlEVPUhJBer4e244h5TXj0oAN
uW1F9AoPkBKiWBRyAJvqtWJhCOgMvGjZisgiinsIgIbZMeDFdZkG3SchdxkxfMtzmV9K5ruRE+i7
1J4AZaavavL+wuf6YdkEIg4Vc9FS9ccheHYSbcAQRKZIGNyQAyxzY3S2deZ325bYTXQt37hISFyW
oV39D7ztJFva4uZy3Iow83AFfH1BPMRrp2L/d9304JxB7ydLNCX22rUNeJ9YskglW0UxXES/RTJG
PPjBjLS9kTbOLX7WRvN7OwuUNGs4A+qArtbo7KXqwi5yz9fwzq6ULS2yKUhVS25uDTWJiDZmcDis
A8y/sB4qfekEFpYhEj7vLC9DvVYEG1K3+P5yhOI66T9oyLfsJNuQwSOno2ZfEKS0oLcmz/6ozpkm
EOvms+R6FEfCA4hWyMPr1Np71HwN5TMG42FyHoQnH8vMql/aeiLDVC4nGy0LeLzwsUqafZmBZ47z
Ds2Bhg0tBa20zHLvrIEwZxlsYLFjqPAnIjJR3yeZs2GQTvIiiJ6leaqiAWxwdqm0de/bPwg7Dzmu
xP7a6rzvhMkqGFSVAn2AZDMf99ngUhURB8u8+dmmEAS3nrwoNZhrGovEevJ6LKdaI4nLt47kmSI6
GJtzqEUbdng6ey3mAbD7IBJ7UE6Gc5OT8O7JiZKwiwx04bTICXi9TJRyhB79ZVZBdiwIlCFzHL4l
B8Q6UYx3qX2j0ZmFmNnWDJEB4DrA5xf3EPamlaPj4DV1/WYQ3NIv/DSbrdtAfNre7ZaS2LS+LxnI
WsljIc0emeaM96N5kvIWggE1MKzpqyYh9SRNtGANanLd5/Kn0OgW+NNk8CgqCerRXUNHlvuqAYvk
G8DNOSJl5FAPY/84lMJH8GqAJDeoSyvjMFVatbG1MF9ZXnyY+uYhSjgJZ5IhBPkVEPLeAfKVq9Zi
mawnxFdITInDk8jD5tjd79E4bNsapHQ9ERebhCC1hgw/fYHPgaUYTELzBqwu3EpqbRLwXnVtrE5e
LdND1JarodIX6DeJ1egp8Cy2IKbxqlrXPaCBtIHS0pawI/NKkviXx2qlFwgMBb6DjZYSDRDW5WU0
ZnjhABKrp0CMjPYZgeMa8+IGVUxwbpVNjFmoOHtj06fTFy7THI9ggGl0VVhEa7kurYk6KXbWZdjg
ba2WUOtTgzwKzSDNZ6wn8NUtr3zTbVJSa5YU9MSJKu+quV0A7FVwq71RzpgAf/5Wic117uqiSFfN
ML1Zvn1ko+DHyogyoi5oOlNh4IEnyMme4bIijHhpwunQIWAZYsoqYH+kKZQp9Ax61BzGFGWRD7BD
nmcq4OCRHtk3/oMzAdaKQv9Zx72w7ML69EhVRoC99+g20bVjD1oYaAnXMdL5RTyEdyR7cI8HChrX
BvkwaMxuJHG7hjjZdIVC7t8a7hdtDSjAWeeRpdXYj3mcfITZwDJvj5h051G/G1OCKDiskE2BPoTe
0s/CcpVLER2Ihv3pAM8gFDZP8cqU+bY/9MDc7hGK40oCdb9oCf2hpDaIXu1qrAi5vm1R3C0YQu29
Lt+aqiV0Xryy2a9I/LOQAw4PeuU8dLrursQkqZ80TLZ2O9AB6St8lxEVQaSo4uVDanQWdQP7KhTa
fJc65bOoqAQl53P9BYAJ0ryKSrvu3lSHmhg7Io0fQBJLIrF0ztL6RYTpOsDcsDEoEOOePmirSdDN
CjCiKcWHVkADz1vnEZ8IPTHD8y5auzGDAiVlZjMjQ0q5wFaSLCdiKsiCL7Z+jwh78J/gO4Ebz1kP
91E0EnbAe1PWZJf2YUWOSA1LEDdZsmq2buIeg2KEIA6nez8BVnYj7epobkMpMDWHrnagVNrNEj8K
pDwDv5qryTt8/H/pMX8NukGczh1y6AKYQRKNa9AUqF4j+T3HDbt0zObWa1mybT3jW00rJUyzSyCJ
4nRG+nNpOGbE7cGngGB47nBe7FQZuYtRBK/+x9B5P1gAADh04w/X+2lMhrdrfRq9yidE0SO8c4rR
ZuEnp601+UcjyD/cjE04izdDlJB1N4KcGTp41hlAPNQlznuAlQn8IsBSxUQKWppZ7BJSY6mA07ec
EFow9thYgEt2U33zUeOvRVWwjQNOoqVrnjActgDXtzQHfpRBJ9Ya+t6dFiEzwWbIMxeHPAQj0TB9
efRJPGRl9XpkdG260Ov6GpX20VUZdGuqzgScyp1XE+8zAA6ZQ5upxSbGuMmzJ54HIFpnMTObzZro
d0eLlslU6ceSjvTRSXCo4H4e43RTF0rtzGbAZlwCwNhMROoMtPfYMuKJtPeYrjwLdAEzNfLAKJSu
mBYFXXSh2/KUW1jK7QYmb+eZBDm5on/SmqLbVePY7JxuDJB6PFR1MAOhqj1YGXfTOnRbvZloHRmI
mpv8nNAEuIvM6qUFonqdA37b5jZN+bseNTtjapp13EAF7fT8SM/x1poVKRGJZKCuoHn31tJH8L+s
K/EcjRtOpohsjGVTuS6J59GygSRNWpmOpAlFdazXwFdCZgueqziwzpY0byay55lOZy58NmkPLdzC
mYh+Kn+ib6wPlrllXRf8xPQykQ8jiWHkRfOulRtRY5cek/MBfnI00efKvKvfm9OxrXhz9EhblYTs
kMQS3qK+l4cOnWKSjfbKqPQOlZH/bNfRTo+n4MRykx6HquGt5J/wlASnQUPRi8KH89VQdsfGGuJV
oUF+3YigJpp+yLmnI3MYKIf3bCXvulPrkC8mn0O+jHelhErayPo7bLnkSP41hKGmGfEmxymHd4ly
uuGeaKEgXETwYOnBymD09OibZBaAJiDoBj4vHsRl4CQhnSjXQpiwlq5LoKLtv0YAM89ptRns3Ie8
lCFPGb53CLkeQWzfpcNd6JoPeqNBH5bxJtGwqkZVY98sl7wRjhtpa7uM2/NhaygPz4llfYMXsHct
U27iGCm2rlv4KIq/xBRNLH7Zm+lEahfOIxVaIXHCllKGMRITc7hviyHedGlp3wGdIkeFE1nfkwTH
sIHCZqi0pbBtte/X/IABRYCUs4jeyFBcKumhqGZGsvdTOawjN4R+AA2mtWn2xc2cnygU5G+jb67l
QJeTffSHlVxqhAiIpzlBqWxoznk4Ik61X4SfGIcY/K8MneLmzUwwI5OHz0uwR/tZFWihLNpUzGQ8
KEBrS4cnnBY8MoMZl8dZG6Uwk6MDLa2l3j6H7cgkpIyP/YiGTdd/an755Bd2RwISCGDC5cKTnTaY
83Ije8+Jlj6lTV5jU7OcjS3TxaDXzZl9OVwnNpGNCYjgqxbRRCYnnclOc29Jx7gAQbp3rC7fGdFE
lMfnH+hPkInREreMhOgRAC7dtG3lk4lmAE7rcGxUZnWnPKOGHl8/plMnsP1U7jFE4o4lr8LlP88N
xvYssyy7JKi7GlJy9mE2ws7PNHM/JuVLgAsWIU/7EYvozc5+wDX4XgQNlkI/3aV1EB6CwhcnpbHw
Qufej3p4bXjQTqNI0VKVnlh+plJ//pIaGYGjIq42n6AKW2lPmXTcVVRkj5+R8IVbaOec6nqhJyLd
VDPuN8rmVmRDLxWudoi9SC/uo1a+4JwujvrAbJOPzdBeG9/tsi8OjZ3oN4HIlv3IXAUwcZaG75Ad
rRrasUEAmBDYxaUVSL/I1U1Q5rPW4PKItvQrmY4BBdg1WUpIAamoHOOqR0ONS47iV8un5BYZ325d
mE8DAvxSA1tpWQQdxBGlm64RoEZG9yILASh4ORMzw7kv0ugxtYW1Lsj7WtUkuy4BD9utvzZ7KBHZ
pDVbVsqfApSLMnSsZIYaQBNyAiU0pTHY5QmyWxJJ32/hAJ5U6rSPNRauyWnio0aI07GZ87RKUKxo
vONdkFj1EUPFiD8FvkRBxMi2yi39GbspMS4mCFZCmeMFSKv2YmT1s2/22S1rquZ5mHZTZ+Yv84co
DG24EbGyUl3tPk4dnItRDvfVPB/IbBw9JvGTm8G1oXAjVzvVkTpVHc2ThDqHiHJsEeDH23UTsmiB
sPwhzOc+codTCC+SyFCaov76s8duwFPixAmD0HN0ueoj/nFS+WqY1CUhsQOFXUQbXwGGBMIbbCdC
g9dT1s5aSkQYOtwGt5tmLE6wk6lFSp9lS/rFLt5g6YFTcQiGMVZ1397znsH9LyPQNOEofchUFP/Q
S84NHcFVOlW8+GD5TA9A4MQDI4Vzqsv+QLFXnClnZYwPZvANInJVMQBRRYeAOeFkZY271HCO40gj
PFYWfr9v3ers2pp/KyzRLH3PJuKAE4ryR3FOvEywI3rtRrlVe0asQj3ddhxzleKU2GsvFdyrfUJk
5Zmm5GJUSX41MZhfAxYvmlWgr1NI7TncmkVnEfXalGOzIYM1Mrtl2MaXMJl+9hGxfY7CuNYH0c/I
iBwiq4yLnpGDqoeBvgxd1S7tAlatqLsBH7dF1LnZh2S9gw2KpflkKnUiRKDCq8ufX2a+ePWpDxJb
b6m/4hKTb8nObBq00Qw932iRi4A0DrayzsOHcc7QyWyC+CxrfFOFTg0Y8lQ7Ir+YEb2gFJ7uM03o
dhUk3mvNqApaftXu0ZP72yypxApLHqFRU7KRRIu9EBBJQFrvxCttJFq3kFl68zvS5HsS0vqwHL83
IGnidBwezY5axCa+p6oSby8DowEAaki2ooNFQtyjqEzKtlF8E9AlEcOmBxJ+6l1HnjtZcv0dmoln
Jlj6uuf2spi771rcHyqw69tA0tfLZz6WrImV9zv1LQwD5Momb7gUOX+KC/xl9HsyM1nkMSuRDGeP
xZNrJWqPLpHGY8g0ThgQ8JhHQVruyuMknmRLKIfdQyAt9Zc8FPcpH8CPdJOmYNhiWneJjygh9g2+
v3TdrMTSbW20EsZ0PtSoEfJyPaVMDmvmDzGdMXBYTNXZj2t/2BZD5CwVzFWh2sPnE69mTGDkjHJZ
gDGi4929WEHRndIKRyU6D1qmJP/CYWDCWuduAmOdPlc8Al8dC8o7dHlrRQtA2V2MpU3XN8Qby40q
wU4TeNddVFZd+8rrgbSQEQ2TPEr9vTGxCwq3JtVsfgkHjGQLvpNoq01c1kD0PHPTxZi6r/38ORxR
iP10EFN9D5yJgHFn7G66W763o/8USoaefWRk859wivRMowE7Nz+rfidMADXkRt+oGDFEeqeoXwlX
wFFtTfy4bfmBeafHLIc1Bn9cnxKWXs59Gy+xV1aunWQ6cdK3dcIBcmw0dqvuDBB2BCVx22Dgerwy
CrsT4zOnm5iX+94JbgaRSvjuL6EKCAiYx42Dx5g2JEiM7hdh9TNsISqGcRPkw6HA7bYAbyh3VkNX
lhb17DSc71jQHxG9y3XQ1fxf4QSt6PngLNbCHT6znsZjq2jo/yzKyNrbBaD6wIjqk4XsLZDAjFuh
Xxs/uutKC8Og08C2rOGGDxrcvpZeSTWM+Ibss6ZL96yb+jc6cQFbO4KOZSVFitMsCs89LL4Fg0jS
ZapsmcxP3+S+gsurr8oN8YUVT4URk89dBhdn5A0iBXFd0HQ69jgUSa3pbSqlcZ6f9j0BBTzoOK9B
DQELmkxnWEI7vYUmiQSDyVwYU9dwz9kyJeEyGE858HaBhiGeDIYchTHsczGdk4ls7aQl2UxUnbUB
os25yroD9XVi2l+Deif0rh30dm1747S1BENLjIVR7d8ngguIzWkpnFI/pBXO6anuwmVnxMnBa+Oz
6i1j60bmX7QY3H2g1GGsqYOnuKAlg7mHsa9HI4jmgqmdaTyVvKt2yaFV+17NM+3BKp7jKGgXeoVJ
Vw5BumlncDemUDjahLtuynkmqoR/aPva5/EiQQKWO65ZgujaEiFWXoeL1CLElQK+XWgBi0eQKfRA
0v+wVDsdTQngQBp73OofqnBQEainEUDEvSOCJyRK1cVPBFnHghTFMbEojmqEM4DSsXUO1XKEJXmI
7aS4Q/hIDLOHWgd3yVYLnE0XDQZalOipmfPEG7JJNkSNvVopYA6vSveI0L2jnJX/kV89cdwA6UJT
mFbM2h6+mc1Ynjv+ngaXT0vYw5aQqlsuOWP1fU0A5Gj1G1NL0/PnL6EQuAqaHiJNl/DgJKCxney1
YRB3JsHKiY9JkF51Utg2tYFuqB+DV6zv7dLxPETJif0x0b5YYOxdKMLW1jEjO+zYGb53DVNA1XE+
ROvAYcYzKDKN77g85mSX6axF5kMcYNscY9bhmE/q9tuCepVsG5OUd18rHfrA1P8uzwovBtIboxw3
YnDP7JAPKesEz0zr7fXeHC+2qN6sJhlXU6tDGY/0Yw5mYpmUzS4QlKO2NNRCjVF+DDoXb5kyLoBC
+BvgFkLXUAmuS4GPrpFL4qqn1yA17urABQeX10ehHHVzg/qHVTfRtxrA+do0ax8wuvqwQ3Okzk3e
DUEwJHqJdTQp/5Iik8hMjzZV9S3VsmdqUtLXZ0l26xJXkoNa9PxjnJK95/dEOA5gi3bkTjebPo+8
FZ3u5tU0WdstU3vJ7elxzFLQOfYwnvSOhkjB34aKTn986GUoSQNr9mYNIj4ZtAKDxHwgjrtDTff0
nBNt2LbZLi87b1l3TgOt9GdQJ/nTZEx/ZSCl6XbTpvA8ZqyhtwErDBURm7qedjyXcC+Q0KDWJNe9
j7pDUVTdoWuJ+Ss8H3Ca/9foewg9OAmtlBySc2gZOJT06rGaFCdEy+HZsfsXvczdTW4N+2wisQFU
KinwWkCQgjLOuGa6ZTmTMy1b6zcRqkR82CxXqfMwRURjhfibQq/A48V9Xx25ZcWc89MSyrqYAm+f
jlG680hV3NZDs6tNMRww2j3VRdBto9KbjpP5gOtQLAD843IbZXjsyxIBcsC7ZjC0ncdl+E9MgzAY
t7pVypujT4eX1jauWTc+h82w1okOmCL13BrxRWGl2vrusHb79D6O0SLXFm6PiXbcwiPagnBxzydh
q+vfCslRodLZRxxIb6kq7iWdrFXXE02qYggF1kCeMj237yompjsgrYaBHu0YF2dGCV6Oxt9SL+xr
IDnNuO5xDOz3gocDApB6Tjjc+Rm8GsvMuUrpLdBkP+Rm8FArZwVMaGEOyQxUMAEit8VLnrnXYbKG
LfJSkMqRL3dGi/vcgN2yqErxNFpx/WCY7aVFc2jPp9zm3JZkZAEbhIEdu+ku0NJwjRdzQlqFcCpp
CaWq5njHaNA2ddDu2yE6UcMFZJ6QF09aAItPmB50NX2Q8cmTQ7rqskHj3cW0eyKh37AafS97GoXS
OYrUfVOx/VpE+6pPvW00oLxQVTeeK0dc0rplcGG4074ZP0KHaUOSl09WR0FVFd2d34fhPvO6C9C0
lcGZYxMXprfyAfhNclwpYy5Puueae9LaHPngza3qwX3I6+AVH4XHZfnM1fv4AyTkg0tzaFGlXrFR
MWZud7qVglhioyUL1ixNzli0jYYmwT4o2JfpIEebpiE8gHMvtMmedZFgBPeO/u2y9sybBi9iwWnS
5YTBuzV5Eotd6S2Z0XIGoegdDToxfECC3Zat5kEHXFRuC0g6PEao3v6L35Q9VYy9oP7+hkjwZhHI
uQgdRpilvu1JtIKxBRH60uTxubknw7BH6zSCRh0OURgRCn8YTpkWYnykpJ668c1I9Ze4tJ6tLFpJ
rz0B7tyL6acVNdtUSx7NKX2sQow4/yUsOqTVzDbyQoAIpNAtpXQefLM89FnymDAoNDL70gYEHn1K
CP6/R+QPHhH99wy/hxmv93+OYIB+sYp8/tR/OECm+G/fQHCBUdozfURS/48DZFj/jfge3ZQQHjL7
mRD0H5m96eEGMdAMGAJoHT4ThJ//kdmbOE8E+C+i6k3kMRSB/xuZvTn70f4m3vJo5LmzHMQCB4To
X3wRb9kpapuJ/IzbYDF2sOsEdX2AeXAoG5LeTH8Xls3ZKAzaBy6sSznAz3NCuoYZaLoOdRYDKdpw
trqkPU1Ow8PDEavr2Hsw5P3xyqeKDyxB0bbP+O+kwyDCVJT7ccSAZLjPoaDBy45TeptSbefYFEki
IVjBg+huAVK7rUp16PT+lDPp/4PLS/+Xj4/K3LKIRBGYLGc7wy+yGBk5rq/ogQtW/32r13SMQqGW
Tss5cDyXHc1sfaK3F6XI0xq9XpQFYL9xVPU3s/UOZmIcB0Ncw96lgSCdfAZRDH9QRM1moi9fEhRa
Yn98/sfj8lWtryqiLSw3y25pySLj5rZJeci5rtZ7wLVV/GSX0qDlNmqrABEGzJ2ESLzx5zR3AaN+
eoM7Uu+imtDirnKSw+/VRV8FgDxDPDg037mH82/mJ/zvNzGKh6YKjaa8DQQJXzJ75iQO/TvsWObv
WhmeiLJDBFUHJ2Q5w9VR3dEPQM/JiaAk7JJLt0UAaOc0ekeCk8EYbghnb3D3yfBRDiRd9MUP9C7s
U/nw08nyYcUjTYRuMuR0HrxDnRAKwojfFurdUo13FoGwj0WZyvvaRscco8wgFlK4tNLd4a5uyaqh
OVpthdVpSzbHio0AtVifEmTpT6Hchab38/d36asGcL5L6EY9WJoO82vL//Ko5QGFQSuL7FbUnX5B
Nv/mNl25MUwESR39JebnBYODOst3tkzMVQx4h7S0Um0IoyjouIXrvsWC6bjs6n3M0CABMrzzHO0+
HJJk9/vL/SSH/Low4G7DZ+BYrFuItsxfv9RG1InpEh9xK3PyG3lzVj35wYrkE0QCY7zNoV/ZghFB
PjbmESYUcQuP5Bv8BLhf7lrvqZea9zKo7Di5rC4J9lXHobkwzPfY6fwXy9ST9e8v2vqih/dME2uw
cGwXU+uMR/3iXJgSmJw244ibaxYvGtGRy7hLvLvGtOhRVuFjruFfnjTviCZKvxetkzwqWT8yiiwu
nel/szVihj5/xONfre2wlDvSsiVKmMpYWkX9TB7q9NYj6DahYGSEU2yZfJy0EblQaEfHfP5uzZbj
wFSWZ6BZhJw17okuAbieaZwIAgtwTfckxsskf2ziYq21DSmmznhXuTUFOzM7p46XeQO0xxuSCRMF
IPjf36fPZe2XL9f8dNii6qBKnN3Kv365JJnYMVpXBoWSKmbQB/2iOtJ9/Ums+zF0NzolzjYv+pJ8
NjwsoXReSjHaR6PiPvzhYuYn6deL4TpgPOhYFjEjfd2CciPXmhFM4TWUHSARDLGhpEnTikbsGcjH
dhAc5HydY2Lo+14Ln2NHq0mm6dqNq7kf//vLme8KG6LBDsu+/Ou9Ua6etxnA0CsRCbyEvnYONNSl
jUa7utZjxvxyIDJbbwzEETwkBREN9L1nhhC/+x+C+u8vyZi/ji93iNUDebWNHpYTwfzY/00+DEvW
CzXpDVcgTdizBPFN1XSgYsnQ/2kEHm+9RmN23TKRqDv35JdKfkvmJz+hNaDSin12YqQ02uD4+7RA
T5/Su9uoLmbIB1jMU8mwUNokdnoEYe/3l/8vTxsnFQypbFyC79f44onPeaIke5i4uvMCYGEl11Cz
uGmf7ewmyNdJVsVLndDTs0wHMjK9tSGoW4O4e/z9lfyDA2FCtgCoANoBbQmmxy/PvW63oVeSkHdN
ayc52RYqjxAcXM9RJrmkMnV3JLNMK2mE0xEJwdaKunxTykDbSmz8ZW6hSm0JO0z6SzgyidQSxqAe
rc19RNc5ltGw15JpjsiSCN9scwfU37plkfmnW/rPhY5HkxQI3XQcTJpfgRaVoKmJVZ5gQCJmt37s
AzRS6V+TNrB+IQsk7J7w4bGsH0zzEaJATeBXvnftWq4YHeVPhUnJ0oc2alGSi/aGR1v4D/f6H4cW
6l9us+nqFhfKGffXh1YQm+mMemxduYoVc1JmYRg3dnTGLkWaW4c6eAe3Uu5hW8cU9ZCTS1mcUc9c
azl9q2trvKNtRa50b67rps/XnV342woq/CkKOVzmlbf+jCuwYm1ObC9I1EkNXEpY/37/Uean4svr
98snmUXzf3v9Wo/0rxRR/jXPndcwig+6n/zhdGD+691i/+IkqrPrfn0yWcyS2kM0eTV8JpFlFDpr
q4dqkSVwf1M9qDedFeTwsKv3vghfUy/58flvfaafC6Og/A2jBDlxT9d30PpmR7zsJQ7oEzZ952/o
fWyTcCDS3ITP6Qcg/3rSvKQr3+YXd9fF4oJ4Jz9aSV3TLAIRFfqvyjRvOlX1qXKDgj8D7WyumY+/
v7v6v91e3sUZ+sC2LZwvywNW0snHKWhekUirp0T4D3qso1WqUdAzcuU8K5TY1ICfl01Yv2PaBS9I
ot0aS4C1oA0RQDqrrevvL8v8opjnuzCxyPoGhRg01n+4IDVbDUbhdda1cL1T1TMIVCWjPHja9lF6
dyO6hKOZo4qLPSe9VWmdLKm1cG8UyMI1SVBAa2mHsLUEcbOLz7OPmU7v4FOSW9AwqUY5j6tNL7K1
1wHwml+DPmZXEXpg4yGtCDecD6WJ29crqzbzHcHmnDucgm6vi4Ax8TicqPz2h8/9L18HtaqlA+DA
f/2Ps8FEYmdvG41+NbKh3sRkzm8IqT19BryaXayQIepbp2EEPlmRt3HJal5YY+ejgbQvsVb6qxZ3
KYY3212bRnP1A8mkITZQ9nXRugUid9StyZ/bXcWuBVPYGAxbPvfTpMJSGfa4Cgr58XnHktrAXMes
xKmSO8fW5IZkSe8Px6F/2xaofWnZCOH4Pp/91xd88ibdxYmoX3P5nHToJXBQtLsR3eAlmHVV2EkK
Es5LkzHj8D1uvY9JE+2JghYpfGQSpO1+xJq7d3Fswc3sn/4vYWey3LayZdEvQgT6ZkqCvUhRnWV7
gpBlOdEn2kTz9bUAv0HVrYq6E8d9Dj+bIhKZec7Ze+28sf2dmkmt15eLFFHDqMcRSZI+Dv1NMA2p
/Mu/PLdlP/3HLoXDyOb+5GDqJn7uf/4QZEvOtlYbJnQ8Vk2tcyWfEJNexnQQOyFAna33OaPxym0U
pc2p0Z+jaJQn51kjn+jeNQis9QYTgAfb8lTiZkWeK9s9Y7Fn1fcO6ss23XVZkj6wJX64KO9qNPls
UWZ3nERKqJSiDsnRQ2NEcP+lIPnf9ZO1nHW0S7AkI7PS/7FNoHOzTIK8jEcsxAdG+8PFzQVBU4X5
aSjf3/roaJJqAiLHz35wChSvXf5zmnlnyHVsz9If6QSqdxyMMYNP4JJr0IsmQe/8/4/i/7rwuJzO
1MNggCj7/lHqKbeaodMPfNRqcC5GZ+d3M2PEOdptfiHtMiDvb/E4FsHLRHrIBh1bclv4vOCX/u2z
LF/LP5cFlkawjbrrIlNbXvf/dnjhnuhzho0mly86w8ZIfIvuoH3InFNUBFdvtMU+Xi6zgvkW2vkm
xXbh2gSI4xTW5zY4Nhkq5hGu5SHFEusxQEAnpOf/9kH/r30HJIHLXBvvF1ikf3xQ+kegCVPjUbjf
Y0QAe91Mqv3k6FiWGv9p/Yycn8ZF74d3rME0kPvgqV/UQbLon+L63y+u//sIoMNm0Mxblh34t3+8
Ul7fLPI9c34kCxVTTm6hIoqq4NDoiuGCj4zLiDGGzCVwtyyxKaL0writXQRDyx0ICrCDBHj5gzlY
av//r7IV1fc/nyyfzjap0LkGAsv4R6HiDUbVeQhrHos8Atw01FpIyED1Qym00Zhb8c2nFl6FoMfy
UstPYja9bTdQkxZ+4Z3zNrqMwoywe3XouKwy2BWIH3GfOjtFGlHoKA25TmTTOsneLSbkP8YJY2zS
PiSyGa+6NT7WlkYCVuPE8ACG4ShQS+zlpHNAtX71Y/0vMTKUxxueYP+vsUVnJMGK7DOm9bKPi1Je
qC2PXmEAUibQwwABS0t7KfZi864NUmNEpWmYIlwNlTctSjvrr6DBLWxQ52mOXpP2NeoNpuBzr4PR
TraCEV24bnU1c9J7EqdPgRqMvQeW4Ic/5/GDKq1XUr2sraq6fIe7gPB4O6MRJBAAa9WQEjPVbiYt
QSmg8FlO0vgw4A2EC7R40uGOrY/Yj+1iQwqbvcMpFGKzJQcR2/a/PGbAK8sy+8eD5iHzXhi8w6BZ
/nGTzktVo3wZ/rOzz9UY32pCMDyaD079s3XI8Om9qjohDub87CYrbDQ4zSqrvvtjsXNTQqDG2kWa
L7ybsJzvRE/4SPOJ+lp1OLmPLdfCgRNauP536O4ZNJaMvsfBdrf1ROTWRNKRHr/4AYlpqoof5yT4
whWM4VyrIQwhEAUaOY3boTfkqa3qD83u5MVcBtPmteIuc+8157FH930qoqI4TeaoLqLLjyKrb106
qyctEUzyQHcbgU8OcqBQTRHVDNi2GPZ4OyjSMoF6OEr7azbV1clO8xRYFksl9zScREmkhaidsSU2
bsdyyNKHsal2WSMjTJrVxKWt/sVAP8cGMlZh4+W/49zLUSG5FtTe3DwMGdav1MugdjfR13qMmvo0
fNqxEPx5R0f5W09hGfxymPrAn9sm+aLZyDDTNwUcbnoAjaMnV7YkZIaFKOqbtYS/C4dwi9YHWNuX
d+EgDpG+Fe/+fviCPGp/xEHmTH+qQZuPvp2gaFDDdXT8L83XCEEsy7e808+dy9/MiF1SitKUwyO/
LSt8ZIHrOVtzTJFAjsN1sTP8IPDjdxfVCJpr8Q7Pg6Gk5xn3tXdhBoTN9Hqg7qbdY4qN9dcCmdIS
JkoOyLehXyxoqv/yA66kmCDo/E2fxZyKkzvYv4kPRpJPM3kHnkeCZCfOx7Uj4tcTrdqlrZbuZr0Z
974+nyqG4kRCNg8F+pVMcq/1s9S4GS0NFY7NFDT8zO+NWtirgs9EMMrdKcKyHru3Qc+oC5etVc2d
cfODDVNizBBwf5VUIRoTxROjmbi+64SrzIc20LYmquLDYDPBtchJ3eUGxcKy0jVZYV5iqr/TRLJx
KaBudW6aiKzHD9dX5aUU1cg1lP2zg/Hh5tHT1IzjQeWNg8NzghmQQY7EW+7siFrOMdkcvR7DhyWE
fyAFU8xc5qv2qafrqDOI9jtDvxZLvNxYq2Db5a7a+kNi7+IUSfBoOBfrkf6ito91VmFcRGc8m+gm
CTknURrJb2MU32qHOODYjuTJAgKEnxF3Zr5Q4WlE3Tw96DcuZpLc8UB6R+jCaALYoZlq+qELanip
XEOtGbwD9nn0Zp0xvoMsCIqYhi6xQx3oTqtIneexa2OkUXm+K1oHh47tgI3Qr/QdaHLp3BAkiq59
nGGb5RsSO5iZlrctlvYnqWokzqM8bzhHNlrbOZck10+sUmMb1ClIHLvPYGDo7+Uiyh07X+3WVVjZ
07BHGfJpRnwU1E6Y+oIo3dAR0qFepM9WPN4sGkRQfYwgjJZrJWTS6Nj4XU36D4K+asgfmCgYNxU8
8k+pV9Owf48tWv7BnV/rwKt2wUnBKcFvzRpffqy4ZRzeCXwqYz0yDrg5UdATVojv0Vp6m0GSinOG
jh5Gzx568nfiqIEwzpW155VCeqpd1xujzT+3cWdrEfEGlzLT9aOYjdO61FLDjg6yxRAazR3oAtsO
k1R3kOnW3kkUP2X/nbChjfBFflyrHFNv9D060JNcFr6TI1fZrH1yz0CF4Ofqj7+wmAw3eahlem5T
4vLmZcSx3i8Vse+7gun5oa2Mkaul+Q2NY+Jr/beY916z4ZwGQXcaHVOGOfserYI+AomZHRBHMVXA
+75uduvFudBxHupJcdba4tYU5XVovLesrqvrOLj1JhpJJIyBbDC4eMr07ZjnJmtl+vtM11dxnqtb
YSUEsXqW91Sje31qF9nD0k0efEex/ypQwlOs48FOvmozQ83Wi8tY6b9Gp3rSMfe8qCV8vMyy5qUs
UPAqUDePVtrp4fpJy15D1Y01IphVEUYkLl7XzRTU8lZ1eXFe/1SUlX+zZr3IwfUM4f2CMOZdt1Ln
KcuC3zi96Oel8otWPGkCZPOWZaIjaWqS5zl2dusjyHXxq3Ax0VRBUd2CMaLaXZqWay+Tor3Z+QJ7
mBddG1+fWDrG0WQl7YvM/apqp7zqkkggx652qD3/czmMY4Pg9iy7k9a7L3272K2fN4jn6tA1NqMC
ItzX5TrI9l4VpLTLrv7uzF57TVqP3uJscpBO05teutVuLPqr6fAh/MR2X3oncs/KosVNXfGex/q3
gszzy6xMEw2y1h2i0aRGNzXnRNdWbBL9Lj0smjHS1YtfY6Id65ys74IYpLPNjjTP+nTEmPEpJTox
EBvzPk6KX/Q+efuXAseuO/SguR2hnGMpztmHUfvNQxnbl0l1z56Yp3ODwipRWXL2RAtDfcYCw1y1
PLQ9MlfeVPQ/PWrIsdQZB2baSxMgBBV224ZmMVxnu/WfNG28cK1AXdnYHJ4wQM6OMmpEF/H7Xz17
zFd5J1LkWnrOn7ZwAIoslyRw9B5i6cXLk8uS4LFvtpkR1MbWzMuNBslpmyePv4JtwzPDDn9QHruX
Sdr2NYq4UxVDmp/NpOF7VdMOPzixOOAwNqNG3hrodG1XQVbHJxggRuavTqUT7xvo3vtKTdmum8b3
MrLEc9YUJ6P10fFY9qko6+dcCOuY1CxLnGMFpwdd8eZX1DTB1S69h2TJOlDOzI096ffKXw5EvU1P
5h/WFCZuMUZbmeDdIrtyJH0DcwQ5NAPlEAYrh8yHWYaWUyL4Xp6Ll8oeaNCLFRQ40+m1caKdamMS
CKOraJu2eK4tDQRGnQz3JG2Gz27yDii5wJZaw9MsixgAdzqdcxDt2x5Hlqb7R7u/GsGYXOJiMEEt
JFBNivLeSELD8ohE1XVzMvunEv3lw0go8VqxoXjocXkGffFkF8nHeszrdXUjcti++d0ne4EJJUCy
fyw3vIW9LxB2hmvLfn318KX4d41EYntCYB5s7Sin1/R3G+LQW/5Xz28jVdWvjiNdesiSmzqi4Uet
jAFNDuPXWmisr97sxf0mxpCGqSpPjkjtYCAPP92YasdffyHObWNUhIMZRTgnenJcd0skft7JbPSn
oKbIsmr3ZlTZKdNVfsWUuNGH2MeKIKfzwJWbsxpphF0DhGDkepz9zLjhbPudE5wWagMK5ZKHiVdj
sZw27ORWA4cp6Jw9V5ZQVR8TycsXP5bNjmX9FpVM1mED7deDCxGwOIx4h/uKFAok2SkSRm6FVICo
KzZKMTFaJ886ct7E8OV21EcDsceQXlD/H/pkmSAtr3MOfeLcoCwb+VwnHNod8xq6nJV9XL8rwx44
QlRVX/LAxt1qF2+kok0bnS304Iox3slKFJeiVRba8Bnkd2OQM07vSBjDeE3ED8fSmHLiDQjZnmxM
+/0P7pOf9shpFy1DtCiJIB8VzrHTHqMW85Dfgt1CB3LPKnCMSUGCZFVpoBbPVdH0RzMTX7MzVqeW
+Ojd6Lh4/l1eisrH450VrQijYMJLGfTleV1Qc8wuBFcRj2xKSs6E1HAYDOTq1YUJbQ39hP5fHqvn
Qeg8qQFqWC2758A/QkC08eK/Jymsa7+uIn9jD8yG7eq5UG5xLe0o2Zf4SkU0Z79q7X02CgVprGTv
13gpEmBaqvSPcQ/YOQtEfBaD/aRbbrIDPci3KLhArxck+v/avgX0NS/zWe4i5g6wDVX9Mn/URd+x
ZVPMA6b67ZSadRR9TVaviXfAnM+ubpVPqnuBUaOFgHq+ItbQIa7BlUiH0z0ogt+ScSoRMu5JHwjf
XEs3poRuxgSsY+oNQFxMoXLMF25U2TaQgXvkZt4f1j79gOV91xpzsG9za6MYoOxIV48OXDn0IwYQ
yY17QK+NxvHiBGRTdsCC0pSmcEI84/PsQecEf1jTVQQrj5QjPpDuTU6HZQaPqR+8rXMhA9crVoRi
OK+9B3dO8Es19l3PURZbBf9vgoM2bd3jZtbNF2B0Pws0nPgpZbyVrfswXNeKY06eE+IAD1ksUj6d
eRAiEyeVTl/aFH8R6B6csrHgGoWnR0fmGiZIzg9Km0Osw+bfGZWfAupUFKVLE6PGmKuAuVxaLMon
vuUfIjVfUmG/13yiW2+PX57tvRK6rZ07rjH7tgxudpBXm9TSiYMp3PcaQfKB/hyiHMuu+KKltavR
CVZ+MqHsj5NbIjPAgdGXbqOztfRKD0tHfjOc7w1+6MxxjxpcgS2S2WdytCEtRHP1piVvsTqUfpG8
x1ZbYnsq85eO8docOPXzemtsGZ1tBjt4MJbrgMgIKZtNrQjXb9xhaHfLMgTQtcz+Vuyxld6drrQB
9j4lgUovGr3NXWWjb2cOMO3Rj6Ptz+Nfge+nhzJD0dMgrb0C2jOXjMyK9Ksh3pG+PWAuZcbjRZgI
TAkPzmnIPohtm15MVItDrVufkZbDynSwtUmRPc25tE6J5E3oSvM791YcQMtge/S9384U74Dpzc8z
sy7PNuSdJOpdg2mbmnxRmTjZBwagBSmUQRpbmg/e0HchUam88pKVQMh7sp3ssnywYj+/8aUhhQVK
UI3ZEyOo2Nf0Oxu6QKqm7blvWRR0rb1DgcKtIc7y0PBt+lwx3LgBjWrYJZU6w4P5ZTpN8AhA4ndm
O/QGl8p3KPQXmSbgpGpb3CjNLVwHPY3L6tyNkPjR17dL1Jp3iNLkpdLEB0Cn6dZTV22yqUX/WtK4
Xh9gPzg/DS6uT+IZRmq017SuOyX0DG7rIxSts+2mEkqCujPtj8LAhhFn9NkPhQMPXXpK6qVtM6ro
Sb40vaURV0FBsfH3UGbKYzfLB5uUB252Y/OYZDcIgL/z1M9ezL784ehBtLWnrsWdZl/rKQH8kAQf
qPk2vW/In7GTH2dXfDBzyF79IcAtWu8cN+moBaCd8gXetM69/D0/Z4ABvRGHMdT8l7QZkSvkwbkr
W5NGCX5Nu/0F00M8Ydy4IxyLbgrZ7s52BvaivKXhkRnJR0Z6A6zVaYsRuCKZJENgpLu/BhsZvTA5
OSBQvNGS53mpYX7yRwHHUEf378QJiubcOwFcofkt6unEj/0iTIAq2hB1LwEMiu1+ALDzWIOIczLl
XNy5/Z34O4KD3N+Ol3+4nBe2neU/df17Oyv4mZb7Gw/TR4MX6km6C/kjqo96qiX7gpdqN1exovGV
f6f1GZwk6jh2lPw7ikviZenQ73vFIkvMvbTHjHWTF/su7fqw0Aprlxk2WaBuMVwsQizW16ltNUWq
krgAXQr2Cx+BqOCmOGdlDIBqfKoyJ/4tjdEilnjfGnF2QoNtP6aoCTdAX6yT7tRUNdQ3r7pe/p5T
5zizIz50QXEgjBk4UoxlYsIrtZn9pKHT0X2BzuXnIkCH7lT3US/tqM5vT0xy6wewx6S9D+TJpXHg
nZGLL97E/Dab1p9oGqtj3qEG8LFgAgMQj96QGrsEf8QDDgAyV7FpbVrcDb91uErQttyNqZrgOAzg
VLnI56gdmOgUJqvkz0yK/JQ6b0mNWy0u0e4vPNgZiVZtEfvrJkRamNovvhhOCVoa2FK5LU+/vIKk
KW4JmpDHyfKJeE+isxZFirqZFGE6xJt2sJ879A2PXdrviWL+3svcOjAsHhBRdj9KqHKbyCv0K8fT
vDWnvQPVduMWeB3brKNTmc47DmGx66MWqENK8YxJ5ToZzbPdiiXWLqDykTkWEZP4qwCmX+SGUTE8
zsI02YyTt9os3poCssjQZ1NoRZgiaEb1FtUK9iWGqjeFTWyDzoIwmcbDtt/459a38XwBWNg1QzjQ
T96mJVO62QItF4OjkFnQ0gy03ycnL8LCQHOOsRJbkkN+HK3gcMoXEOMC5sgR4+fjz3bm1R66Si1e
ncU29CeQzArdUB9rQY5xsFd4ajdQQatDOc2v5RjcPal9NRCVtqbRyk0tij0BadFWcYCF2swsrEES
fSp0pv6stEA5LyPdYvLYTGNL5521CwuhoNuaiMk4KzN4z83g4BfCIkaDGjxZSteprfd+qhNPEvs6
8iaipCfKVwsEwqDUbooMDHUI7iNYRaEfjHt3SV6qTAOtDpey1DfOyzQ9p+hCR9BQ2GQWAND4HRHp
UW+Ym2hsPUHfYEkyidnTveEUacQ3IkH9U8dzvq1UpEKt87bVNHmXubZfsmqgieeVJMMRvBHqWnGN
JB0pRH3FQWEOiMfiUfinJo5RKXrgRwh+6qSPpFPMu3II7N0IC80ic9OXw2vhB3/oEtKyar+7hLlu
8wyrH2XeqR1NBrCDFUEKA6FRRwjQjJqbrh+983gk0S7Tq5NkH7M3BtA0eca9ph4FF3uq1X3J0tkG
WpRRfY/ZVtfbkPPypW3tP5nXfMTCeAGevo07tyZ/PfmeTjQU0uBu8icJfhJE4lnGq0LRumld+IoF
GYLB4Hx3O7xZE8hQ5NCNf/RjvOBkavHBbb7BZ+HFHkcOqacRGJmUnKAh0/NDZ2pROH3nJqH2leHl
h5b4TDfKXsSs49+Lp++9zU2wKrmVWRjedmaHWfCWcDHF3wisLXHsNznqC08QG8rQtF85XLVuCZ/T
2+6Pq1R5HD111YLIQrMuz6Mr3/TCxUJT8EMtJvAB/M6+m4wnv8gePQsQ7TjKLW5F2GPc50cTcbhv
Y/9LNLzXcz3hM0sPkc0HNGgQn6Xmfhpxqs4shQ8o0lcHSBYELZyUdnHoh/LgBErf4v7EfGyCSm5j
SORtyPtvhsjG+8MWVbcepsF4MilgoaW5HUgfCbHAdRrs88K7pPxUVUW8pmmfIk7HIxPvDT22vauB
oqsIx8bth/GlcOIfI69WCGjjopVasS2iHixQ8KKNA6VPmy/Uey9E+stdAV+smTwqnYKdLxM245A8
qNh5dAXak7ycLm7RX6bgNHvprzo2P4PcYDAX6Ye2dT+FEX+VTGtc4olIewxe61z6G9PJg23gEu4N
aIHw8do/T4b6kVlmdhskKViInI2zlAMj5UoygOuDS+/Ic0qHAqR2c0jcDsJg0g13jZmLpLMHNtw8
dm0/3mYtuqYa0ZV5jtNnqljFfBfDXhVQiKLawI9sWwJjD+ycAR8rPKfoVC9usLFKH6iz2nNrai/O
0Omv0mT3lJlpXmclzi4MH6iCCTqyKfcfonL4NWqyuBn6jzpyPzutzq7ttDeY/Jw9YlvxL1d1GNDP
OuZ8y0T/5dfMi15mqROs29vxAaphfBzsBpeDxPhkMVzwlJQIZ4aEWF3Hu8d+jP5n1Gl0Nz8Mawb+
x+ucL44JfGil7z+tv1Qj/r4+tvV94JXB398zSvvLnXXnvP5WE5VdmKh5CoVZOQ/rLx41+0NXYcP2
/cjbgxSrz7kd/ISLH5Mc6EzbiqZI6I5M9krbHmgYdZBRVE2QkkdaLO7XlJa3oC/UmAzmIDQNYOp2
a+cPHhANbupkJhvqV2z36pVpW4AhjxAE7bLqYzNjGnajFjyLbnpBXXlavAIbJVx/A/IOPW/xRywY
j1iwpwXT3Zk7882X40fToElbrJXWSEE2WcNw1cwXw4jLA2YJzOdL538VXLd6FxyxmNUajdmsn4ns
spJ3PGV7q9yaBB0cy8SptnWGLMlvgREl9c5oZHXwG3JTMe+PV5vTnB6zQfsUvA0TzyIo1Td/QtZt
zzsM781Tn8q//wLojJegQuLpOxqqQ9eZN07LMm6zaS/TdltJH9k3lMEVy2M27a/eaXBswhMgWQUd
uGPd+nI4FRWtFduRr6v2C+f80c1NpszLTzEO2pfnQ8HXFbjdLGL3iCP/dZVJoQ+DoUW4KAzFPL4E
UAPAgH0UmtLo6k/nSDfvdjQCNxvKGUs/pVDZx/K6xF791aExSulip3qZUKFv+JuSv/0+kSBUmrLx
JwbTIAxo/ZzLvIsZ6kli0nCZcZL6ihRb/tqMtu62pULF4TiPR0czYSFo7UuazdDotDY/1AYsWQou
xvIMyPrZuwCe66lD+15umk7mW4Sb6OZtq4Z0NzDJl/NJZ2ZnLU1bt6p2ddm8B8BwHlMju/deP2/d
Gh2Z63esm3X01wFuFL3hPjh+cBsCFINJCRqtsiX3dLfPQsQ+pFYpGD41awJ1rm6FmrSfuFUvTCgG
g5WffW+R/wE6tJwXTWqc4e3F9iPunZ2t47blBu9WpD/1E3PyIcZzU0z7IXLlI02js9sJWNQq2czJ
cpMpQYYvPU8x+kSu5phRReFnt6bup42ZuNF+wMhpGb0CvWYxj3GHF5gp3LhaIHn2tDQqS3+44i/2
zfYSpZW6eNbVn+Uei259NqQ5hJTB8R4lh7zGXv3q84q4QBhfjLHca4NnP3jW9Mg3GvAGY2414tnc
jlb2Zcdds++ENDlzWRPCw5A994VzGGNbPP399uLMfyyL9q7PlGJVklpvzpgdh+Unwm9xi/eE2OL4
rZz6ISm96gez9/iCp/IE4qC6jBndjM4ehkNht/Yx6hAA2BYhEWUx7vCaUz/nfzu6FfC2DU79Oh++
DWBOmeVRDy9rp2zko1WNX5PSxwezRpeeRj/X3WaeS/+STDWypEhs6yiFz1t5mPN6A8NJpOjUtsU+
GFvclXTi9KbidiW6J8DQyGG7+NEnkjBIa/obYwiJaxPExfzTl9NbmvHYSk2M52pCj7W2Ckzu40+d
Ee24+y4bnpjJoJS0sm6TTUHLq0cTHGQPMK7cJvg66lFp6t7TEm8aK5fGSquFuf4w0c7Zr6OwyZPW
xUjz93FxObENOJeWr2jT5Hjefb1gHrmIchMnQT2pq3B9V420dsg5aPZxhFilbs394BPlF1ODRx5S
xRGd3ktM1p4sh+yKGlZsrdjjwTouCoIi4mBGxbdrO8/nZZ6tw7o6aSWAeISEuQ6l6lp/Z2TR7lft
3sDdYDMTixCuy4Rmjx9GNF5Ak3Qm87cxPST6+Jlq8ptbWN9dAx5n3bnUT151NmnzjoY//p2EehIS
ykIfxOqbGDuR88NTZG9YrTvuEPOHlVc5SIkWCQOpG6Y3NYf1p04hAv+d7udlORw9Ef3Eqn5YF0i/
BMhncwCnJzWKHSOD6oeXo/6ALnfoubK8TA7KzKl/tqg2j1k6ECRHAMEO29Kvjm/xUpkzj23UW5cG
tVKvBrXZKgb0EqMJe715lGUU79YZCOvURdxlUf+nzGhs7GTkFC9XXffuqeb3WoHbM8HXIgIDJGxI
lGalR1ud5IktEfLVjxrzw0m3Cotq6+7Rx4JAPJO43QnmAsubOKXW0kZ9LdsG/l4TJPHGr7FKzOQS
eYvoF/twsXeKgnhWuDLQcAZ9sa3h7VfjeJFulm4iZVboOiHJ2gbDXoNeNN3CUR41NTBJjeKL0xqQ
GJyBSUJBt8jRQ7ZUnwufAYTKCPl5iE6H7ygG81UrqofIUaf1o4uE9jD0+umAC0ruVAFbez13TScx
Qq9+4/wyXhzBxDx2xMmhUcoVaiqhPw67apnfiBn/nzKNY2rCWCcoch0kIEf4dJuRbZTG6jrUWfgU
Gu2FsHRBzvHakQ5mAJyuJxChU+L/Pe4DP32fawjdgrYxOq1SnTGbPZgoFbZYL9QGbwZwqIEdF3ZE
dCppNOLSAXID5VT4OZNai5zaoO7eojZ7bBd8XND66dHTgDjG+njPbfvuy02W+vK9r+Y/htXS3yA6
/FOV42fXO9kDIyLwvrzCcNTR7GT15+hm9iFgDHFPEeo+OBUj2iVy3oj2bFwZSZDJR0wYxUWrSgyH
ZHMeoqwwF84ME64qZf8SV7ReEBzhtM92SiqH10/nevBJDGyThc7DYsFcrj+Bbjzg6axfm/6O8s64
5eWFNln7iJot2Te7iPrIpD0h9YecYzMKonoDjqw/NE7v7vsMKApuC/9IckK77U3F4+dUPPSIhT95
RlRm/hwdc6HftKz+6WYtqOG2PeBgPEpIgBe/bRgtzkTSRl63lTGkggQCoBdB7pH54O9RTM57ZOZg
WwYmn7VpfBJX0Ib8vcABmPttk6z1jgTQPCFr/5OKoLjrDf1XxyQcA7zSfajMX4OfJw9mi7CkJDL+
wc16bhqrlAUs5jNCNYksJ3UQmQwW3LZg0G/G8gvILncTP4PbVDc/iwmi4cAQIlC7flHYj1Fd/Zhm
xgdmA/d3prI1/D59Z4hh7foRcYjBK7tDjlS/xA00aT+g7Gt5e9P4uzkQa9+6wDPWnWqsF5pdlOQk
p/AFdSRFlmM9HXBAV0dZOwer6l28uW57wmSwQ9ksT8hGjmPHv1Wg21l1EWn7WQy9PNY9UxLCPNKT
l59h6fhHRwBiGv3W2HkWOhkhO2gpElah4GAJiwjavB9DKDdnJi6OpE6tPKCYI3dRlIAX31QvRoxz
zyKHaqtXPq3PORGoQpqbpsDdLUeRGQFXnkVO2nc6Hct59K9ZtfPAZWXIBxK7YswRtaeh6pjJm6Am
jc65ytQQG6lUuo2lgm4tzY/S5Xprjbo89810G2d1sYGe/93jEIYx5LSS31qi/Ce37OcN4dLtzY38
D2coH5VwfIa4yfsUW+MdFeplsuxLKqM7P2iGIiraVn1rAHjH9OFx5WPSziiBYneXUoZXHrPijp9/
O2cGVyWHsHYNnUNWdEtYOg+9ZQ3egrpyLk3dZltf0BAR+Ft7adBsdSTGvjI7Me5DNqV5byzW7MBA
klgbWS03Oa6Q+NSYEhftGOpxnXEZtV7IS9BPZm+F0k1vRalpB7ejQaIyoz4guPmc6wi5vzzXhVcx
x6i/rTPY2LLjbQUJbR8UmEXTEhDpmHAUguupzi7XXYjZPXXlKq8ABXCpESzUY/xCikKAufRQtjKg
hp3hzAbvlq70y3qAKag0m0Y2J3fy//5T62U6kOkDoiGynYpYbJpFpbw8WWb2KGu07mjMPUMS81RG
rn3JdcQgSIRu3s+1gJNguvOCzFe9S5fihQ2sJFyAa/9WaKSYKrehbF72MGV+UxJjMi4RirEoibex
NxXHXJK55pVyKU6eaqmiiyu0n0YQKSRRpXpzTNIQ6t6OjvVgUG1AHARVxcuSOG5Bq5JqoJDp+EAB
9FcbHMEyPoweVPYc9dZRk54Fd8P28MDJbS21fO8WeRPirO54I6lIc6cFmGTI4JGnF054BC/r0Dz1
tYRgsxSmrq1Ds9bVe7tUX+slufZm/Wg5VwujCmKtzkTIYSl8znaKZZGOHJeuwPOSHXhmIoJEdZJW
bQERUM9NbZantB/QswB1qoBXkZPXGYJwWB+Qlsf2N0iwgkNPJZfX3UzuSFTshzoXV5YQuN8NqjHn
IRqjExOy4WEekSopn82JDZroddghnROELVCvXAvScxWY+FV5lW1jVJuKkIrNoJc2NYmdPiU6uJZI
dAce76Gp4rOTkJkbp+nvLG1htNvd+IhERWSMhKQbf4rKz0NJ2XyOSZjyMks/p3VLk7dqrmI0HzQF
NA2794/IMOiMjBP2JlV+uBC0Z1MVnKzDOZ88XrH/Yu9MluNWsi37K89yjizA4ejKKmsQfR/sKXEC
4xVF9H2Pr68F8NWrFCW7tDevSaTI5JXACMD9+Dl7r+3Sozeqi2sRZVepRbUdCu+7aZEoX5nRynOs
ZJeM3NmNme0kj9qHfdpDZs35jH51gXSwUDq0U56N0gMhqUoOFOaqC41NVBHyJk0y+24+xzkV7iKT
Ga40JomNnz95sW+RqjxkexNadd1rdy5G7aUOsQ/lm69RZeBFFRQQu0AwX0GdcpoVEG6vJOt5s9UQ
k+2czi1XXmEMXFVoUhWj8NQzjYGcTi8nChxwEc09ew4SZYzyNCZIpohBVwZUur37QrJvsAoExxUB
agap/LgkZQNUI8/N2NcbU8RQBUV+5ezq0O3QoF9n/rZHr4YJ+sUtfHf1996BPziecNBYtm3YGvz+
3yTlBCZy7Mlq7TorDqPQc6+qRkCEPLQkVO7rloObrdKQKDROwNBMd7PqQCsja2vHNJ47N9HQRC+M
tIL9zWcoLS9/Ngfx3LS+clerJPwFlICFzsQspEiP9C8MI3/6HbBEq5ZuSBNez2fDSNOXdHrAE15V
MVqI2610YwZZfvbIuhjHekG/mcQiH7Wsm7fZuQrDZt2CoeSw0sud7npiM9R6/72Ch7rf2YBwOcy6
740VXl04HK+KYuYLQ+n956HN1KUIwy+k/dqntCUshrBXIMIIy7E0nOafGAtB6XRt4yr2h2Ur1d1s
5ZYuZ1PNQkSWOg4nZFSeeBZGNAIgGNwSKHIk4Wx/cT/87sEnaVUzIVQQF6wK65PDvK1ASeeJp5B/
wElfgQ/8lDIYGnQi5gt4Y0g4iONW+zpfKBFVQKL1dFQ4rh5tCFxp1yM41aYt1EOqXZYvcUB3LDL7
SRlEysJk0oE5MJGU5M5Qjer+769f/+P1G1KdjG+a0GcH/b+5nDir0+epR+Wa6/l6YP0E1VXoMNR6
YzcXHPR2Vj7yYboQLJ6Oryjr+ZSvYQBd0Ag/KIbx5uUqATGVfFZLShix8p00f05JHYMG+OyUbbkZ
Ohhdlu8SZlGNEXBlVqk0JLUj0bR03aHc3XtZOKEUrXZFygmnltT+AlrzO5pDt1WaLRghTBsvu/7J
XubGRkpURCGvTIA486EyvnTheBing/Bc680fogtVh8aBto8KMgmdIO83qIVmpV3K/HjddONez/zw
mDqYLohqvgdK/9M03ubziEp0zf6LD2m6rl99LDZXrVqabtOgdeQnHwudTAHCUejXEkoAqDey+DJs
8+hM73VmNwu3Rk1t6KTziqLZhElYrTuFiVkcIB0bzKdZ+DHwo/tUMKc0JJkkEqPV3tvOh7nSQOFT
TdoSw1WXH56R+VhZweBcWIFg+qO5Jwoe4DAloA7DKpU1Z84vve9//E3BNagOrlLH+cyQyCSjdz9h
gFKxyAN8R0w15OObCAu4Fe2oczLCFhp27tp2yoOqQIT0NPIiKyNLFsIs/K3ad7RZWPTQxRIlPBdB
s5iVLq9cORGirZg5ZcMM5ItP6fdFiU/JAI+AoYW08s/mRRDGuZkq+KnxbJ/ULKDJWAbxMh7AoDTx
1KppuuQU6RxF66DO1l4ITlFWHNQnE6GXNatQLQMQraoBxT8GG0td6zJ3Q5kYc3aJ9bsxkd+JMXxH
WmUwq5uCNvFgbzD564v57iskfrEM503VOcRMQNn4+1/yD2ZSWzUEjkhD1Q0DzsCvZsOJ8NF5SiCQ
f9d0W8ai+a7FIPVwUNUMfaV7lC1pDAcfHt2NNxnufWuZMb7bZmOOvLKJykNZG8aqU4NHLxyiVZqg
cE4bu/9iq/7DJmHzOUyLGg+PbqmfnhpFbTUmIbi/gphHOCKaBtacAvvVt90Fq3Z+UCS7nSiGhvWO
YbhjEPDuQWX9YpPQfrdDciU2KXIQCkBR2Z9s0p0oxKi0MT40DfEcqbnvZAHoZ32TV7q6MmLNxoc2
gsEMaGIzWjpGbMhFsp+Xf7OyFXCoZfaFL1j8vvTbKuZM7tYp2U5+jp/EkYXDI2VVaS0avskkM0ao
rPXBuEN6by7mR01LrRWafUnl2RUgPSRPl8HMl9zAt6zB4oi/L1plSgN6obC2kNz6syhRTMJufcey
jl2EOuSLCuZPb6iGXZtPdcKSmOonby5FXmaooO2vk94f2e6hVZHfOzk+t/lpsltOBgWOa+bOzs+M
abAGff2jtRpXzX02eeXjTP3v1yU2y7SFA2sqTPTPGwxebkUmfWRc54dRWKSiZ5b23o/SWeqEN63k
hDXJFYIPZ+bN3OPTUg7/f/+Y/mmnYz83VApV1dHZ9n59TJWSrMhp9HKFWDps4eXCSNf3IUUZI3dw
GJzQhk3O+LofI6r8SRibUc05TM6XKOUs6PiCpBfsxGffU9pt6BoCE35+njsVRtGxiWTWWVaW99Wl
/+Fh4co5mhOj6QjN/PTZkpagUouY5tWUhThaRfccp5kDgVYtMQFRY0hYSCtiVH6kveofXRtzTtUJ
egjYZBQ0DbdpR1T4/OU4SKLunLjbIpqUu6j5logM5nPsduuq0O4JoFCIMWzUw+Rt++9/BrzxhuT+
FKyVn0urXOqJ4umWffVVRwHpp7QPTWXezdVT6ifPne1f/Q4UjRyARo/AoyKVGjI7Zx2Gkvkk/cFJ
ytpdusQNhs3UjMj9PlqYW7o+cu/+/op/x+VRFIH0g5YEL2nSvP1619R9JmmhN8Z1Fku2APUDGdEv
qoZgg6aEwfZo/sCh4GJcSq7zzat68pwY9MXAZutLRx3CiwyiPTPO6IutZ856/VQF4bRkFZVCOjZK
/1+vrmnI1x5DGdzMWs3MZSCJekBfKzH/vDNw3uotpDmmlRWrMujui9QnE5u91bWGJyaI3bkBu3Cf
m9qzQOtzKM1b5KUdIs9GOVU5SFmVDrjqUnHX0Pb4pz7GfRUENpDUw61iEQuTGdvZABM59Q9KWSIP
o4ikJjdaw5fdBhpUZ+LKjK82sz8URpxzJHZmm+PObzSC2Oik0ud1SNOa/UEl/jDFaUnHQBCFhOZl
66vNo116/tEmbno/Dz/ALkNHD7/gu7DQ8kZ/+iBsxzQhQVlcDwXGrx8EKthOjuSGkPlDh8mjO77P
E1geUImbKIVDRbO51OlhRaN1rVKCRdhdfCq54NznpBUKrDCtqcHnUydfZIifpv7uTmEwsrkFFh8g
/SARvFCfyHghWAxh4WZ+GXWEclqd+GvKC8ZldXCXEia4stp2PGkKjOgBxu9yruKzwSYRI0M2HOX6
gz6JsysisYrRHICiYdlpAsj+TPsXvmrVuOroOKgMZSAzn5UIOCWWOWGMT4mvv8xrSWpGr3FAOlZQ
aue4yrSLT5ahXjQKgWeVjlslrpZRc7S07LVpOc01TAAWcxcF7u7CD4tvjjngwSUabzsClFhEfmLe
kuP0RDsF+WR49eo+eUsJ6lBQ4nJYquixpicskvqtl4IGnygCYY3TNpTFysD0yQyl0WiRjd4psciO
bFtKeD45xhhIkhNMyvscPykm4ZzIxUK+G2oJo9HlIOr4b0HaGacvlpA/3KcgJCffNEg6lej0X+8N
nBwRPjzu07kDqyXOJZFkv8W+eLPVHnVTNNCk0YZhP8+T5zWEcLBy3yIW+OJafmd92Q41qgBpKExW
4E+1qucwtWWkHtz0HqFbWjqYBLtMwgVyiPERtbv5EmaUy0+BP3HLgZWg90jbO8n40NPOXZVVvXEj
PKc4ccYvDgy/M1R1dIcCpbs5gch+62K0RqWnXWnAQKL7Sgdo6SUVyXgJtsUmL8onbXTXfo+cnpxU
e6ePqMPJsVrmMoALxJgSBYb+l19j4fCzXFs2ob8Hhf9lUTNTfH593p2J7yOgkUGb0u1PC+/Quk5L
8G5845vKCVlJdlKmF0sbbioybubHrTAyLlaWytFHvoGVo1gK2cLEdwbrjNEP/6s2rFWSZpdOA7xx
LpDmG3o+aCrggoj2A/2hougkNRXsRNyIZ2vs5FnHondrAFOMHHWVidxce+agL8yBWEgnDZ4SJ7GP
VlW+Oan+U2Nf36p6ScrOjdne60hR1rk7eufYFA+9zvG3yzlrSKVCtN1GlEIVN8dAMzNelOSmLYJS
2nsdRTXhubW354GPgyYnzql+mpX3ucSxqhQe4pwW8UARPmoZw0iygV3kz2V+Lo1sa+mE+FDiQf4P
SZow8xpLVp67RxrwP6E++Nsy7LMNM2+mKr5Znv2iu+C0503o6+wuEwhLhRNCvMzxHxdYIQy718n7
or+lAGq9aZj6TMlV+WZkiV5NZsY+rgm1uSlVsz/Y6NxXYZGeuilLLQ4xLI5OQfxYN4wXmUTHsq6b
XeuT4kwwGxz03tKe5yZy3kbynBs3bZAqm8Cqqr1mDC9xhcqyn6gPpI3UizKJaCcHmCy13tcPdunc
Dmp6GELazkNc3M7Djr7Tv6uiYRAaew8DQXuqC8knco61S24ppQbjxFbs6WptSZLozhninFXBqLEj
J2XtGSQPT3AeVEteztTFPdiBZ76JAD3c+BUpeM5G/3yP2xqQWRts4dQW/XXd8rpMMruOsxvPV+iE
65E8qoKww1aeeuYcB5JvYIcP8sgwQlwzr1BRqzkYN6TpbYLMZCxcRoKUnAWlnXLvjO6Sidi4DZg8
kyQLLaNjuvjFAvd7qQxqTOVgKaC/wU+YFuN/a96ZBOSMsRIWN3R0axrt+akAZXQctAE1owZz2UB6
tyzSAD0C6mWZqzhX2KXQpEKyKx+FUeuPQ+A//v116VOd+MubyYgF6JRNDemQkPYZTOejCSWEuQlv
wRwiU7OrhXCdcmNWyoFZNpoup7lRomwxP09tVDLxFBglp1ptphVZcb4zZf4cs45sVBVtHcdU0o9V
rzrOP4WWK9lBUfMRCEwIIddyCd9m/BwnmAE9uUFYETCvFQA0gvLOJOVqmZvIkNy42NTQehClDLN0
XbuYo0G96NKe1AA8Lf7+rdDmfPh/fy8k4zML9jSdCMql34olizk/gW1Dc50bZ3Pxnw8GAXj4SI2u
XdvF4GyUOvvW1GhGpig2++TlzLlms3yaoLyorOC2KReFdluz6jqB+UQ210cjbqSFevAd7zqXYqr8
lknSP+fF1XeZ02oF64AbVnLVpSaqacvoDzVV8AoPTnLOXjtXOc7lLEkyDOesEq21TfoJEfQ9RlxE
4Abiq0PtJmcQgtuGkdk9pRxeyBAC5VDD9cc+ZV1jDmEyrXeoWc1L25keQR7ej04M/f0grKeZujKo
L11bn9ACOsvEaJhxx9l3ocsfuoHXD3QhaTjRuBaZ12xm41do1TRC9B7DRkutljRGSuMzWzkWM1Nf
t0myQ7KoIx8kknZAq2Dr2yrtlk5+0BSx5DyoPs73B2Hw6Yaj92PImD9qHY3wSlmgf+MmmQcFpiQh
nYHMea70hr5EgdOUJ4suXZQPjBt9i/CmIN7xCwSbogkY1hRn1UI5XpWDvs7i4KdiPXi6fqgQksBZ
0rHIT9Niwm2YLRLgV4NqNVMrWhlF5G8sHHHM/Cuong6yfr3vFoKchc7r9GtVeWDaTERyURtt7Inv
Mv8thchrxshlcZ1/qcGlavRScu1TZGpJyt3f1qK4D6CVTUc0DV0a9eiYY3roX/E25WuvRk0jSkIS
gUEvkd0HUy4n82fbm5RTsa1yvQV7DcUbGl3ELP0QnyTDmJ0a+Pe95Wt76NaAbsSN0Bq5tcr6riH9
ZT6n+ob5ICCLP7TBTxQb6sZOTLnHIoqbhjB76TUnRWYw8/r0moJ5BnASn1K8bsdUfNUg+nxEoQ8r
LQ1auG7CIfutY244UxiyVqpXt+n8XWWBPR0j1IyV4Uc8d3iKdb+6lBqMQraobmfHlfwo7/5/8MMX
wQ9Cow7/H//7f/3o/6f3M1u91q//8TOloT1cXpOf//rHff4apP/4z2/t3/71j/nnPyIf5D9pktOR
s0H/OTTTJzJb97Oq//UPRbP/qVnq9E3Y0o5GwfxfmQ9S/6dlkUMwZTHwP0xn/yvzQVgERcD+Yicy
NRrWdDz+74XdfCzS1aev/yNtkpssSOvqX/+QmNR+2dkM4IQStTA9Ek1QKtDX+XXHzQdAKRFYmYC8
lo0mfHcbdDhMWgrbu9R5bXiA7wOD8SjgKWyVJfPA2wrJIEiCoF7nSj9eIkOOGiSE5EdlugOJUoRJ
NwbcEH/ws4uvqteQZ3nDsEDH4HtPN1k/FOq5NYn3awIPjCj6/DOZecUjozMARYr+3CiaWEDcQ1Nu
9sT7AhIiG4Vks7JLv8etgh0+cxceK/+6VG3xCPUwX7chdK22tIuz1iB7aAuqO6+X0cOgSG09yh99
WQwQVw3IgtmlSaZIzzp5imy7OtTjCDmIZsmqi1krRCiCQ1ykd+UEvRhil1by1E+21YOdEXJXdVZ0
M6IeXNdWSDintIjOBGGqH+rmO5CZ6LaN9PHs9gRYrbFMvLXT3/+hOwm6H2qDf6wi3W9BKVMfEySe
O1Umzbp2rHCfWl29aisVtU0Gz86H372VjC8+dCsoM99c+pj7+ZLzEEUWyrSdUtv2Dmlpvm/yOrqo
EfpM5hrXfFQIjg09sXMGF0vQ0Dh7L+izaBPmslmUlqUcEnp5h/lP+fRlL4g9RJwA4CAt7XBFKohY
FJWirvMphdbE4XapdXu4qDXymd6btnZFNMuiuYlqspqbYPjWjUG8xQ4JTqJL1TvpnfU6oR1FsKt+
45Hwdo/Dq172TVHvjEmynigQIRLDuYlpCACDybmnpOaVu3kGM7/gszRWgysPcXerpmOwQPohn+2w
q7dZNaDfsB+InDdPgsV6G+TGty74LkmLHsrkBwpT8AzzZepOcypsSQeS1LuTKilX/AjlMvwnf5mC
79gOWljdThJ9BnYEqXlJJMgnx7k2f4q6k9rXj99mBmjFGtqxumT6bZIqv8TBosI0dwkPpJWyw4rv
HueXnJzQzccl4K/GQUJv/cCG5K2Gom3uOrlPTfYQz6P7B0Btk0pF+6sX0T4zvPrq9/IchXCEsXGp
u8jQKH4mAV4wvVgSJloTcw/astCWfUBDitspXAnHcAkq6bQbozjHgy/fyspqF3V/dDsOembR+duk
qvRV104dnTH5Aes8B28O/9Xyj2OUpjcMBrDGtFLhDZdgtdHW8wuCmlCL4OTpVHZlZTaHj3dESZFW
UBsDiSmsTWn64WLQo++dEdtPuEiQ/Lb2D4pArPXzVzLUqLE4XChsXSt8rwhfMzzG6K8fI6NMS8K4
EcpWgzOuqd7qtQWTaaUao3rfdZ21lBgrpy+c6dutquHHSxrtFEAwKQgJh0T80GjRAHyw8m9mj77d
mC99nWa3dhC/25MtsJ2+MiI7With1O0+flU79p6qvqkQBfPi5NaNVQ7301jukIapeevGzZsTKhP7
TKY7J7DK2ziv0daulAgEh54UBGZUoVyDFklWSumE236EhTP/JAp2Az8rUA0RFdmldU3wBXI5WFb9
007fMUCR7IoI6+IXbfcydPjAKlNz78iWp4CMe/3UaeCrIHhtHQT5K9XMs7+QtBlp+1fMKAkpdloi
RHRQoJfkM+NLffNDQVB4DuUIRbh4bGL3DYsyTko59DcW1aNQpHMJCi07DkgcsT0Z3XNTdxe3829M
itlzj9QD2XT3PoQMFzrRtkdocM661WiLYrux12AE4El5gKimclvNyTL8eDfr1glOFfsDcdulv+9K
k8a0n95YXXnhXRuPLJRPSuiF94pnwp/rtUNZkSbpxiPI/LQ07zM3/tZHmDzJn1TOaCmUs9n4Lkzw
3EYCCwJjgnKw0zTLNu5wiY6gqIIAAbrhw54e83E4jql6RLmKvTeq31E5Vbclh4PDx+oNTL1Cejbs
ZJckN03hpw8Q4IxFGV1Bi3D4ahgaSBnkzzSPiqWmq9VOGHI1E67mF4GCFQrec4qeXpqXofI6WHKG
Gx6yVt+ygOxlnFfX0BlRZ/esqVaGm6Mxmx6RLa2EIjLA83h9dumatFn0g4s/p/JM8tDyRyOp20Pe
x6RD1kTEzFfv1arPVHCQSzmlEi1ivSv2Vj/eprZKSiupjCs7Lf1zDYVbb2V2nW8+GzBXxpKsedVf
UdNgwxD5QToKGXaYE0/pWFY81n7ALJ8xRKzUd3qngmssdVZGlkbwjVnyEsbp2ST7/b0h280xf8Dm
bpe9CMj8rSxGcSVnqkhaNVQaguiKLtcfoZzzC8FjbMKgvKnJql4adj5wxBse3GAcQKo03dnvAqwa
WouqnIdX0g09VEVZXQ09GvaK5n3v89tM1RoKXj7XvqUVB+esRNJo8Q5kfX8bSoJCsbNkl2F6MUYl
Pg36sK1JhHzq/eBVy8fiG9jZIwJpgLWwhg9RbmlHMidQZfRRiIGkGO7BYV4ih3QHUGdD+aaKg+oz
YvVFIuBrGcYFEuahGtadpfvPhp2F5Fz6/VKxIQGhqEbFH+fuyuocfZeNabpzzaT43jetOHmd/YMO
V/L6yx88z0MdW+N4dWY7IU0PUbrtxvGzZDk7CP1psYfq25804W2iYRAr00fKGep+cyp7soJA1Xev
vvnSZPB0u8yEL8iItBWVfidCfjKIu3BPNIhcpRZSbwpXnwIOIEQJyea74fAvKUOwUHVX2ReT6UuL
maX35rAflBJ6sWqHd/PL9C2c4MVeyctbp0zJKfbMb3aT3eRYBH2dyI5mctSUWBZ0x3UuLjGeyzLG
GZSq4dGqlfpexmN97RM9RJ1aAoSjZ7hU/Xy8GQpkbpTgdyKVrzxbjnngfFXtM5FqO+pTh5pHAr6F
V7wGUjRsKhfyUpu4zI46yzo7QSuPnZE/eCLzQX2w3vmll638yNvOK7M2Lc/1fqyac+gnJASp5COM
gxhvHUGkUd0uJIZyvFXCegzq6igVt3zFNg23QFfFaST3/eSKat17hJpSNJXks+vjTaAqL2NL+7Ul
PfatLNol3ed8oXd9co7Qap2zWuQgLfL82dbC763kgTA6Xdv04VB8D3tAkTaydJNuJAEN+c/CavXn
YDLmaR3KIfRA8lnTNQUXTxcfK8NYZya5ZKrna3cKzoA7BmqrTrejGz3wMGI0g7/qB07UFU7sVSAB
945do519BQpOmF+sKDSeyEFhjITYcQFlrL4zUzTxMhLRqyt1AsjVHU3a6rXvi43uSUTjnSg30mwX
JDppby3fJpfRv+3ciYIxkhzepgM+1T6pbgO3cLe1RzxxR9BzACB0wR84eQ/nGTzMF8b8XdLJ5+3E
agSokH4010mDHV1LcfATAWQQO2F3J258f1LIjwsATe25x3lyiLJK3/YZb2Fh93gQtWlHMKELpl52
mrcKpTXNUyJKc+sKhcqpqdsr20KxqlpifcywELhQHIgWaT7sEumgqHec/qZ3CgDCFJgXiXn7Ypk+
tI8Ot3qUaMaOmNXmXBsdv3w1hrfYuCGF9U322NRsGYVXNkfUEWJZa9I4+KN5mIvm+WWoIxzCQ1lv
eqNdxxB2aGIbOBkyR93McCXH0EkN12wWngwO2cbrSEBjN3ib/kD+JvwHAy6i1J9AoZr7mXenk0VN
ZBjsBitOa4qOMDrVHLQirQ7fRrgHyKDrB5O9bUGY5EBOZ2+ebZEnWwgW//mn6YPtRvJj5+//v5/Q
+qMsbUAVmFXvfIkSnOi7/ELRl6N6ytYZi6UH9I2+JQ7TJZK+ZjfvT0KAUXZC3jQrpUWX4ZTmlDTk
OMe01ltpRLB6FVw9w6cjNxeYRetlL9QZi0gphh+VE6IymY4NBsyqVRiWj0rYsmtPp9CwT9+10U4g
BmE5WFmVs5nJr7MuAVrzltwZ3M8MvYElK9Bh+ShTO7TXHRasJet+F9T+aX6pW+Gfyunl375Xm/ku
iBII9Fq5lNyKh04p9xYhp2daVsMNhM1Ti/7pFA9kqho9H6gpkuwyv9he6K/xnS18QjqX8/71sYlN
e1YAu2QFNJPpLAsg1KneO6AA1M9upepncm3kef7S5wFbF1gGmJyIrZPDeJC0Rh8C1/mR+oG1N/lX
N0Hpv2BciR7KvJ6KINCQMf6pZ0dyzPYK7S/VxpIuOvc1j3zQDg4a0MqPLWg0aXtP+vV4NQR5x5yI
60B7UOhv3SVeuvkoHKevrCjb2JVvbTOmPkujaeqbpveCU5kMp3KozGIdZ2I9+Pm+jNv8GLaKFS5b
MAdtn90yRgp2rm2QOS70Cr+tsf6ovKbPMC3rj2/N3YQkgemhmBFEKHANK/QX3p0HJbft6xc+uO6E
jKG8R5Fd76Bz1kvZN+X9qJnlvY2AC1YhR5goyO5UNceBXhXKpnciZ2lLLqO2IBZUlvaQ4xjiSKBC
CG+bU2vyH5l9V22LWEnuCM7xgM54aIY+vKTRcC2qEcy7pyvbxlKwd6cYCvug+J7oOggYYd63ToL3
34gy72YGJ4eWR6KrOrblJdYB0NXC+OHG1gQPserHNE1Z25X30HGGb6AYt0R10xcJCIyy3fQpG1Xv
2GgNt3VV+9HCaXPEAUGSfpNKdpGqYIKmW7SmcVXMFbQeEzfv5NrkMKHm9gtoOLBEVLaIttiOiqke
BqH8HDwv3qpGm24GsFvPdlPCs+vCa9jWpCb2KKjSUQyrSh/7jQf7famHHQe+yndqbIdFvG0QBmxq
fxGYXnWrRfBjlDBhMTRzaFTwFYe71GxfTYHJZGxAnmsUqg6EYDWfCNjava1k95WnPTKEgmFDGb0w
3snCW4W+9+zL8D4Jw8fccP8i+Witm1W8GsfiVDiQdYKE476s7jy5MCrmiEICP/FtZOVqxO5d3lU+
RE6zG9Yt1HEluhAPjOAbBd0a/pGfF4eqVrdDyVxTw8Ac6KWJ18R+CSFrO6H9SGL9nV2q4PMoyV23
fMjaQBAiOZ5cKy7AgzaAaAsc37lT0gAaqpXqVCC0cT8rGrj2lHfm6LTQXdvM/R6bbCopkb39IMFM
1pBSteEvNwExxTAczX7gWOex4zRbw/whUxafnNcGeH9+QLOcvOqIPuTwgjRHP5nqqMKoOWFFJfEJ
6LDwIcyjOIkHAwaWNlawlkg+7npxq/fWJTCh7fixO6zABKYJ7aiUvEuFbjwn2LBaOZ4J/sgM0h0U
4YsZGgXDSFvukIzGO4bC5iJ0tTvaKtwdrvnsxz5nfq2qCRTolPtKRi/BSL/ZH8YngrdYVdJo41qK
d2hsBWd9uiwSV706Xq5dW0V9rYyEoXE+2Uxbb+8OQNjULGyYwyjbCMhfNJFHHDaUU0G7rS+0fN/x
AOZpWa2SaCL5t2AxfsRKZm/CiuG4yW4Ho+aimw9VaafHRkDCtNT0sTer9UgICEBb563KUAkqWAMH
E4IBD5FR2uNJEcZSCoa+SkgTP6WRUnr1MkTfBD+yv41D3VuFdb/i0KrihFop6I7ubM33F4wjhiVs
yj2jsWZJEYhKBhtRyxBmjbbeWGBbj4AR2rdxEBPvnUbpbkiMjRGMdxmDn0VCys6qKPeGNdHulRgp
Zy+enSQx4JmS6y3L2AO+JFEX+HG6KECuneuFgVL/4BVmdhhzXVs7fZzwm2j+jt4VZYie3ipD/84Z
4z0MiUcbHeBUIse8Yktwmy5rkNY1mykWDKKKdyxCmKCBu9Y9HWOxJpEHM1/1uiG7WKlxaHMNL5vL
mRaNJ+VwcBtHB1CV6V5Vm2RBPmWGhw/wURfpuDdQTGEga6lwMjUDZXZSWz6PIsknHyLvyIiMx4VN
vIutblcKg281PeAeR+mWA6jlfeuWiGutd92jcwhCFTiSpsq16P1vuV2/i0cEFDdloGZ3+HGWsZEg
krdD8Dy0O0IafZb+1HSlt85LEgxZyg89tCnTHNN1ZU2yHFXfVRoWxq4+OvWEX4CQoE8paKwL9JNT
7b4PCMl1guo+FcFLxgRy71Qw/iz+v+ey9Mjtjg4CRsYZsdFV9dQbyxKQ6GDwFsllGAg90ic8e5om
d20AlblBBXsAQOktibH0VzTdaCFbtLJ0+KCWRVBgHaOWd4294thb0j26A9DX7Uhk+9Kz2x9sURVB
G+JKUO09+QDaMQ3ztQThsEutl6BWOUGOmba8C6AIq5qvvCSku4EsoxT3SxzMFdPecjAtxMPdNzr2
8Sq20++KahXHnJi31omxwxIRUshCUlTCH5Q+fHQBK3L85sR44KPgfXoPGEhGzyhI3gtV9zeFb0Xb
Ia6vpAq/64kdnlO9Cxc5ja1z64lbUqNQYa6UIAvWWgzcNGdRPkWES9LsjEkUFLhLClh4qAG3o96x
qde2dydvhorJQkBW4jaHSYHi0bjaES7iDhDiVuYlEzwty5fmOBjLfrzalXAOvV/dl3kOeNx58jVx
KUfOCQnmx16zHqImeQtbSRp8WDFh5zYoKzAOkCUWPLDpluaAxVSQW9OqAspFvFymL579cXgu60l2
lzpHT8cVVIbJ+9hIe1lmdKXrouQ8KMaOkXwz0ltrxaKCtkkfOlYOWZfvRpBa66gb3jPTO9IPDNYD
YLNYVy4h6Lltj4XjaAdrlcL1ELBmKWNbrMZizDF6qvZauPmLXiId1NrkDloZzVxX2CwrnE476ANZ
VkBEg1PnSz1Y6M4Y7AkBbhaJX94kMXroMZUnhtTXRlWag2YwEkU1KBqtoCwuU2QJsie5InqjX49r
I9TBkY82JZNu5jcBsFBq3b+SsYURXclF5VyjqZYKlFhbFlXrHVWj6zej2+YbfWRi7ZDzMaox/e7S
Weh+Jk8DHkzaItaq1LoWW0iBfcx6ICshXuuxeOSve07jtNyjnKS076FN52gAF0Fu0vOncl6KGjQF
GELk7lb6F0vK6/9h6cya22S2KPqLqGIeXkGg2ZbteHyhnMQf89BAM/36u1DuiyqOE9mSoPv0OXuv
LRaxp+pqdu5iyEBhQQkIjPhZTfGD48nXMSwFBcAmruFhr/d68yVW7xJzaEPKXjw+ll1BN78oo7IQ
o68Af1mRE1lV13Ppu19M2chdyMyfZCbLMM1gebe2dSMUdEZzqX/abGL0dnqd/+rWvlK573njGXvR
voq2sd7Udvgx6I1FXSz2htnJRygKZsR79iMQ8zhN/KFOGpy0sXi1NdGc2pXAbsPGH0xh7QYx863C
JupDNBX60tZkmdi8vrVV7MyxHwJrc697iPWQCPuOVhQ7Q7f+ukQ7mYb+gzjjj9SJ6Jlp5YTFAgPc
Nk4DDAO/L4Ai8rF9oqGjygXqG+hTd104/gkxP3rkPkYwxZbdIosvlqa/roPpWtrFc9+gE1j9Bey7
XyfOHHULdnYtk+trj2d4bu2niYH/pQQ/uktsUC7xmEAyDdJcQ/GKvVIycj9Z7ix89gw6mLIFtITR
VfGa8TlLf3KMQ3MC8tre0kk7Ukpi93OT2wE9o+HHslxSxGGyxyy/ixF4HNcOV33N1j8OY7nnjPao
FZN3dGGiul0q93QV8OXXQB68lhQRfqsYFW+/NxW7B0QhkYXaVHaxWrxOxg2MkTwRlFMfkOUwQMuh
oKZAFh0HA4htmF+mXc1+lhh/CP9pg7ZQH7Iqiif4EGafx2HFTNHXSJMj+hAYBoVnsJK8vnMyXnKL
g8O33F6J2nk2o0JT96YE4pM6K4cTmt6mCsKoqh8XhlVBNW7xI14jQ+a89IsM77KdIKxGpASfuMpx
lT/gF+0d1hBQH9K6pOBJfXuEYpwV7cVuxWWuyqO9jZI4TV9zO/5t5DQwy2SontSsPKVWR/akjlk5
qZDs9bRlmJ6019hivpO10yfe2DJsNORysPMb3xHJt5NDjRohSMRaX15GDXijhf2zBBcQkhhCB69d
h1OLXpeuvPc5k6P3yKd58ToReKyHTMysvQtQ42TPZIv2TXX0IHkdFycHydrcoFOX0agCdrJm8WA6
KvDA0uDW9paglE2Eof2vm/fils1t1BaLS6ug69hRyTVdrAWUN1sHRtk/eqIWoQRPhh+NGyQWMpiV
4UlJXXqZxHSQYgD2Pe48nf9nzb5uKXzD8aTfkrnNXGP52GqlqkelooA05ZgobrWbNGfHAx26ggbl
pWuBzWe5F4kXejpNuRYOHHWqeXQ4U3fj4kLv/Z3aaxcxPYghpsW7KjMeVJMRljKDg6uha3Jz5Z8g
Usi2IcyYnJSwMhLPdzlT+rGididTh2O7VPlJT6GaunqZgsPe8jZ0Nd+vFdTpxX7vVOO/EkMpcuTb
WOIOzOP8Ic2wUmX0J9q2YtSiMX60xEseUyqq5XrUuvZdoUDyjTg3d0dbU/5Ll7mmVBhZC900RRHe
/9UWAQu6irOT2pmh4anLhTkyTZs5RjZujPNl0olpVraNcSPW3R/qJZnOiZegWsNw0yjV+/2v57ww
j8U6vmajZ9yMbhkiK3Y5g9TMfe9/17h7G+la7KdgckNFxYKZeTZeBWKCFj13rsz6qVfWlHMrX7Vq
Wux40mIHSa653h/WQn6qjenuVcCG+8bF5n1PV0We059sAcj1/qUDAf9mMOJqiLFYS1d/t1enDulf
0MFSYyKc0EyHhZtCZcFOcxzqjOkzbL6WKvMUE2i8q9qRPp3CimPmyA/KZqrO6zoxaE2xLJyrbcIz
wgi/EIqINF0DgH9PuWqtXONLstVyE7nkplyaBpDv6wraPd5chXdJU0uC0r+n8wZUBcWcdSEMvfGd
FBRyGxg4a6mJrsGtbhhJK99TDD1wJ+hAWjI6QZfBYMzin2qbQKfbPM001y+9WoDJehZJPDCIojvi
hna3wqHHmK5GXxFUbiaf9ZQ9F5U3nsVkw+X1rPyZ9uaT3XXGxVnL4tldB9YrZzKLqwkf/1Z28rOd
OwstaCqe9fhnk2fYg4PGYIMiJsrBzvFusqfHkTO14rNDFG81jtwn6X3wA35oYiZ1mBc9uVFUhykm
NjCDine2zcwfW85r94dUuuekSSCu0iPCwZWcVGODCy3DR6Im1W8CMgjW0s3XeJBhO7vxpuHws7nG
EXdvm5Kmw3bVJyHFs3NFdudcXfyKZ5EQlAsW56yvsFrdwjJflE2rMZEycRfILdsEzEvQ92siD/Ip
E7v7VXh/Ch0KUqQBjfYTLkjYpYnk03PJuhup6SyvA4IQA0VRkbh1VDPuFMTULHGkewLAaZ+g0Nse
imRtoeHNEpsvDFUa07QCdiYt6guYGWAvWlFvJNmKiBSDAXpT5PWhQmHyUA9zTFCIbnOaBMJcbtqC
ZRHxWbHlXyNTpsilPQFXrLyUTmw8aPZqPmTzvrLAQ+5SpNiHGu/TLndab3d/xvuDQttz18YdhZbQ
ypihIdYVT6kKLpn8PC/ASXXrag66jBob8niyYUFSV+te8mxY0T5uzz7AHxKQxaKmiCEGxzG9AQTD
JlBWriN7M3fcf18P1XT4r7tUmiVY0U2YqG7vex/JxdhCztpzo/bU5psuBIfA3nbU+VQ7iEg46LB1
lbATl1o8tn1uowCot9Z0wevW2yxMrUO2LJtZSoOFMonH2NMAPBdoaCHhw2zrx6rYVdP0x8uZci+q
3V3apPfO5kxPWLpiPMFx+pNIfCXW1s8lm4F2MdmH0T0dSMYJNMPauvZlbADX3V46jAOisDj3nwHW
fNzvhmKwMlzRiDEST2pn5NcaqyV/Ihl+iaQnAS/BbLkW5p/7TzE5UV8TwnY3lZHYREccaopLMyL2
va+Wg6peqqUq+GWxet4fEkCbeaORwrCsfLMoKFWSAe6TTIBcdDSq//0pT4yTdErQlXwG98vl/kE0
aCYCNcdIhEyVc5ygMVcX2+Vo05nyRhfIZp255FVwF+JwXtmPtUF/7NLqP1u0pPNsD6OgiLJdPE/k
9T6BxJ4OFXSuM9Mxutu68e5O5kbiltjqevNHV615z4QgO8i8chjoFcqVeh37vkFjac1sZU8jd/mo
u/riGuBVx961d23e2OgenLAviRTtUc7s7xcH3Tym+6ec4wsycPuxHGgEDkx0eI/UXTqo9kFrxRzV
ebVnpaq/SfDuOUt2FFL0ev2lxLyDtK05uYpy+Ne4pRy9DBMzmvuyy4GuOP37htvNPwU2zb1VJcOu
HEo0TFDNUq8xbz0bjZX3T/i22gOiOI97syAbhwCmS6vZho/aRj2Qh6SHLhekD+/Gpmrj8m2Rux1H
PUuPYnDrB7mN/7NaekFvKcEw9O0eBrH7iuziGXlE9addm/DfIgdN8WPSAE7iW5qP/X1+8m8z6Yl6
PGnQvIMR6yFbjdTxgqM265Co/c3jlxTa5GHSCiKdVWI61YYT9jCmCcXW1nm+gxQJYFt2yMDTp+Yo
bBUT2bKwNops+adju2uh2nE2dyMZKOOEWuweknQXEbQOlK6pYHlmGvmTGLPy/u+Wd+ea2MP8L8yb
5Uu1a+ZuMceUf1MeT0/G4K5qwgDIoNswbkU6XlQ+0Bygxrt+nwXZaf0XwGRkOWr5rHsJ8ha+SiZK
83y0kN4weHslPChKba+hWl9nWunz1bKJa4Uh6QKX1nYI6PXXyXYe77slMpbo/t/aKp/36kxjcNm6
6fcdExjGfBUVndhCgZNaz9CazdnQvzCNhSsS7X9vOrm+NN2tHn3kdsOQOAskfMtELdXUpMBnlbs/
rMlS7UbJtmEDaJa+AGS0aqn2OuvVc1K04x9yQZ+TmU6cvtbMxsxAaujGq8Hjh2/Pv3qVwpkTVLTW
TwXccWjS9+Jr6WmCD4QAwM2Yfptg+gSAVGw/ubWFnnRvk5Ni4CA+b+vtE/B8s62EfZwEpDXutBfa
l/9ecprY00GXy/e/tQzDzJHNEr77fSko5XCQJqNYE4J67LblZ5ONT+sipz8cmyPDlPPrXVU0h4NL
pglTtD9dhqrALWga8YmMC5F1BO1geIdK3MT/kbc7vFkbIbOqGDpbHUaVeuQU4HqQ5/OJuHj0KWg4
B4UC3uuh7pLUuZxAZG/xjUr2KzOm/cDBOdSAmzKwvsgBNDG4/xdwxMjVFpW3KxtZewezTvcTQYNs
SrmCcn0wupOikYRiYU3bs/izAFsTQqeEVOft8spmpES54x21ynADmRreCbJtA7MRRYxIViUkShcV
peXWjwW5rUFTxWvkChUqunqk0978vo+T5EREgEVaxpw1nK164M0+7bT24I6F89IZ+e9e6cRLUbZ1
NHdGNG16K2tqv4vMNi6GNr7oZcaMWB27p2IhCxE5YBdVyvAhhnI61PSumUx9VNMwU1oNxaHevizT
6WWh+3K9/w6FbX8Ui41E3bU/74NuU3PbqzEuzNeb7Juku+VDlfUcFnn8fZ/U2dTokEJJLjDoI92m
bnIQ/NBkyIQjGKmCxGJWwbwhIURzRGqAWMelZ+5rDkoIq7H+r6HTGETSytIPSrX8vgOFJVfS0TCm
zSSCO2NcR1SEKolGlj3x+cjfNgjQg2LR7+qAkIWtYZY8JCxRcbLAi9lKgswt58jMpyIYRNojDGkn
Jk8P/xbLFInvVP6iI0EXbatSm3rtmd7Dx3GnKo0meFAP8W9+a+209On4eFc85jneg4JJzz6nY3X1
8gqhHs7aUHHS5NFuzD8anY93eibmsZtchb3fO0nFJp9IV9+InH3WVpn/JZPrFQBb+VbVtYwcF2+J
SqLBhVwrMmDq9v9VkKkP3U1d3slfyz4s5kTapgkENUHO9aLjgDS3BthkRvexN6uJt3Ocqg2BfSqI
KcqH++Dv/nCP4+bpTx0soJ3WlDd7IMLNHGLW/Gx5Tddq/cYdzKFRIW5tQeQQ0Xysn205/epXFWpQ
Wz70OYW9O9GN1zbx4IwHbqoL3GJplr2Y8cr8Mh0g7RjZes5duw9cx8GmN33ejxqIn+Wtxi5xc5O1
8uEHahcYiNqlUtQ/010o7VXNflgS94oczrnqg+5gMKGQtKVOuoyU42l2ZAniDo8RZ2EjZsBOpYw5
jQA3wp9zIlxc7ZHMlcBZ4v+ITkTVoLj6TcYlioQKsGEzMBlBehOrFah3J33rTU0/cLymJ+zJJ2Mb
VznM6PtOkWgvxx/G7Ioq6ocxaTmKxJYaKuJoJE55s5JnW/NozDLbid3pptlyfZnLyFLIbTOGftc4
ivPYlyytiGgiAmfzsOrh+ie0X/Ks2WCpYHkJHA8m0+KQzbQcqWeJD9MWGbFc3jcSh5mQPftcVSUo
VkaiCmSKlLbA4BxJx9PpZxVXIkl9y54/qD8IiXW9K1easU+cYaAORUePvo7VcAPo1fRfvPQGLolc
VtD2nK3m7yGx411q6j+97P4TjfT2ah5fkjnZKSjtgjRGV8Tk4Le9KvtxdJxD3o/0aFP3U1K+Hues
OOtQD2v0ojhwivZQG2OYJg4dyaFNggEop7/a6DwYnO2yOHsRZXqien5cHJ0YUsamazbT0PvGQWSe
kE7vtdLt97FaIkim8+xrRXUpKc0Q//2YsXBRyK+kjnvtGIqQ1/bjarr0E027DR6ZxxNnf8uE5TFl
HmHvaOVMce1fTF0HFIUTS1gaPIGxy4+g/I5ytJRnsrQ2ffZ7ZeUKWF7t4NUAwpA+K3m3Bsx0jk4s
v6uZVjt+fuwGYuqOHWp7Wt3utkzTBWnXn6TslkDVYRTRrjowe+l2naB33aZZtBSqdiwBNeWV8bKQ
y0aHinyq+KgY/Z9uzJND3hF6E+f0H0ateGimqUIywwGwRbo1GWqE2pOqAJtCNDuKGaIjKiOk1lcD
lElicRcsk44BHpepicBkpF9zHuX8veLgzARhQPQH+gDkCRoETGRdB9Q0d/mAwbqZPuso3UYUzTnv
uz+rUoax0d7GtSv5aDBDqNtFu/IWpaKBdCcuS+q92LUpAqJ2Q05FaJbS9WvAbTdPZJtrSJF0xSaL
pSVWRdwWdU8fa1FJiRgYNCYlWkyPKcYDZ46UmDVcp4n5OmF+CKqen9W4HUplg5GCO9jXj3bkAsoL
+YVoJQ56TAm+BwpbVWwXJml6mgLNFfHBgtNg2Gb1xDE9NGsduWBRE8Pi0ZKeyqiYClQzNtr3NbPe
sgULT7ypFRizDn3/FwbvhUFFjPIcooE6iOmUldXNG7xwziE80XYLkMn/hyL6aagZHCaJZNitsBaw
sVEFkX1iiQ+SdO3PnO+kbgbM0cm9UK+z5Sz7J9MKh95eDm1XR7lh7ZfRRkVMNFI/yddxVcVORYqh
rax3niARHQvbgvXW+pmomDDElM+WYyX7ycF2PlXyfbDMV5kL7rJt2ygqpLaJLSB696BoObtJFwy+
IS0aTAayZ8v+dnMB8tZj2qKRQW/0IkinxN6PWCS7dV+UdHZd4Wp+UZSmT4ByyB1QHGKNdCmfqAF1
RyeYJoZbdiQkKoSPaPuh65TT0lg/60qyZMNcmUVnTTtm9OuycMLIMA6iTmBEXv7y6A2G8ILfJBdS
KNCKO1ZpgEY238yW5aloKod/qHI/mM4e4dhDMRRkrVnxHDkpQvpOtXb3r5BjPwpAvb7e9OikCpMB
pk7P3ZIHSo1jvfTf6kZiqNeYYtrA1+I3i/Fr7X/ZCQOsWrgRnelhU9Y25A3bx9k2vQhWc/F7SoZr
jIjhrNnD1Zu652bE9f00lGt2Y4yNMzSmphLphXIGu/Ea/1ZJksg1j+DiqRsDZA0kmg00JzvXvBg1
J2gXXlI42SRvLxaJ4POEDs1lNiBHds1HpS++GE1zsVcTJl1lBvtbfiF8ZensU+Hni3zJ1g5Tp+7d
zE77abukiDwvu3F9g9Bom4807R8NpFon12GsUHO6+5yItxVZ9R/XzhIM3RYtiXvGknLerXV54n69
NVplR6t4bMoe8iEHMp+p6MqUaQBCThqKqzCCYpTFX5qXtVuIaoo1++hCksFnimCB401AXN4KToDd
q4mJNtCrT15WtStjJjmNV78ssdoggrMCYG1OWOU6cCaumbNdvyHRdEJRcVvqeRLZgjzNOh+csE7P
I8/TSwScShEaY/E8t5kSGDqNnF6vozZW6VebDp6GmOnW8JCjnvVthLG+gOrPg3VoQeEBH4EVkrNu
+iJtt0PxsMU3lK8oEXJKoeS5ZF9ijyTTtGGJsPUa1kFPcBbp04FDU92ZEUh4tOsQgcmgXdGhkNuA
1ZYxVVs+OUn5PY/qtzF1GllKF0skyk5Fcnx0PJI91ZBECPJxXbDLQmMIofTIXTOyYol8HTImyRnK
uOWTyaCvIQrc9yO7sJtF7SzGc+dOTEn/IzELTxTOYf4pPP6ZLHr43ScOmThfs/Wv0yZQ6puOrbQr
fQ1exHnwMhx08UOjJ78KrLgM1N0HVT8MKsHXUzrBwJxCr1krtGD6Sz86l03QBm7dZPyLjqROXGLA
xgWvLvJxo2PS4Tacd4xiDhwX3Ui7UgqZt5XcrHDImbrGTcr1MmBpiBXFp1Y1uEzkpssyWcgMrY8c
SZdGu6VFPWDzUSPSDI41LtljP41/zCSu9hiIzUqPDD3/KVydqHb65wFr/4PDW1S7o7/OXrVbFAS2
NVSXoBvyI8cAheIJY/bwvKTar1id3ocKd6DKHbyDOUXPfOJfmCtti/xXbfQE64BVL6T+wrxH2/U9
9SA6NN+ecO7qTe4TBf6BGe4vkWVD4CAOkwqCLdpJOAk4pQR9nKO5eC+1jSa+ab0qg5kO6JN9JePT
0BZOpGSAaZjgad2EDKWCq6B8DTLtSf2ruRk9mj1Jt2Y7Xde+G6t662o06wsiry4nxc6anWMlESN7
QxmoDWnUiKh7YzmibU6jRVzt2TrwOSMgaeMLWuGVGla7rT0soDYbd1Nfr39jTFooQF8JE2eR7i9w
8EewxMQTDiiLfFuQO6Bs+u76rY/Rm+XFe9KZjy6xyju66AdQM6/KQrsJV9zX6LW7Xkk/Ndd6clJD
CVrykqRMd2NZDtwsoBeIXiPnwMH2CDT7AMKf+LMEyTblU5qr3yzs3WWdXj3DwxwwT8/kqVeIgXhx
doEhcGL0SDR4ZTwzRikW5UmbY8bJ8ZPjhGkBNVoTBEYaWsnEZ37t7T65ubbxKPvDMFvpG7aaoITr
EqiZi66HqX+0ECJJMtFfqW9BICt9V76dCTnt6rFcAnNVrpjhXFYkK2JRys5qsl56XY8qVU1Ckc/f
jg4Rx3Fh1wpgATZ5t97ySag1HAAyEiddJYIQWeAeEtYXqx1TUWUir7FQv5hcSCIaNbDfgm4ItvSo
SeFr1eK1wgjrWhACSiK1Azq74Do5L/Fu0pRxQSWVo3eZmVHDe/w01NbdJyt5zQKfuoXknkUpHcLO
620/0+0Qdvg1dtFn2Mr0rVfpmZa05uuti2keqaOBn+WIofHRSJTlVCzj04Sdf4e+mlKU9gZhaCxF
lamIUDCFV8WtLXV+UKERd0V2uW+R4qTNQr9mBWfHRXM2Q7350NbVdOmY+LIpEZxKvLzT/FVcPu8a
lnpUkOcYF719qkaZhygE553WO01gtM23acWgOdBFoOE3nmHb/Yljs/PVYlgPGVxBWj/H1kRSt8Jb
AwcKRHBSDGZzY/NFgKHEolJYgUpyAksWnlsTl6FZKQdXJ8KDLAKm/JsuelUeao40h0Wg/tTf53bm
0ian2+y9jCOZsezKinTbLIuZm3qHlHigbBXvcUHYqDM6kUxMauqtxwNW/GYs7tnUJIlJikFMUAup
a1wQoTr/zSSaoh5itVonm3hgnF1+nmrRuCJ3rlVBreU1uFBhzx68p160iB35n01ucINUvixnWG4G
qiY9ycgrYtyZpNz+Jgc2b7bJTtoeJuqkgUrVKo7Z32wdGFdqc7cDS3RGLmJGC/RlskyQ2SObQQ4I
59ZGuRCkVYyqyN1RW1J6ktC6G1j5BMEnjYngI4PE0Xik+bSEsNOeQzR05LyW+Qoj416atT+vp0l1
u6OnS5ZEdoeKBSetpz+al2+Lzikfas2vViblOEEJKOFMxFlg1BxSqzdirUEWY0ygMb5G77959sKJ
INqAzJrA9oxX1dDn3TJkv6yl+RXDJqDFeIBcCeKIGrJOjoLUv3mycsQq6xSBhosMlBDZFD8mduXP
XfJFVuhOwmUjbnOCULMZXQTKpfiDjaAIyraj2aBAymjMYLbj8baAqM7Q0iHsYQvket7TugJnr7v2
oXuTnHHcWlEZDcXEAtQj4lVkyWEda6xG9DkZ+0obk8j0O5cM+/V1sX2jjUN9E9DHtTHw014cDR/x
MoMamZWbwhnTX7VEJQmMynrouwTZARe7rVHPOt+EzeVwr0v7LOXJNRoW+9z+6DyN1qPAmo1KgemM
byxeGy3kIbBBW0mY16yESVYeK7A9vu4OX/VAcDbMF/p7UxeNxvgRt8OHQ0yijy1lxepH1pPyPeq2
RBnGwMwJxMJcMF90VvAR13dLbxLKhkQQAngiig201HrPwB/EKYWDT1ZHdd7W4vNcpZSY7Uu6Hc4H
jOhCT9abZszlZVKVg75I9SwRsf57aGf9jOAIWUWlgymsvuMebyenxzOcasuPMdKHY0raTLHaN7we
vxOgO0GZdI/dlFp+pZY2iVlc/t28Hzv6dpr77JnrlXZrerSGpNhppYlD112KYBmr5UpNE9bw8dgl
x7HwdktOEdPUxYb6jKMmqyqflNqJ7NqR8rNzKRF6NF1d39Pt7P94BVoBQXvP7/WRbKnkz7jV0p3S
fsReq5wzp8Go6tFdMoFB6lY9MK9JdqOg58m8M9B60iSoQuNw0BUKwH69ji6jXINTqdX0bwC5ExJc
X/LFfOrz+tVZXMevICU4hW5F6zK/jjnGz3FQl51pERjTcizRBlvivkjBahFaTEtsekCt8MSoqqSb
6tEnJQaOwctCI2DlR9TyVx8nYZnU/WPtzb+LsQTN35BN0ojxD3PR2XXrSMpMDU3NooegNSh8suqY
4FjymZeLY5r91RRGuGmm7quqcUK7PhTsDCH0FF4goenXNN9l4ProRpVP2YgATDUFSvfuVz8I99Ez
ZnYhTjSw0UOcnc8aA3REBVHFQLcgITxwuc9oCSAaH/T5bMUJ1yZ3Bbb/DKVBhuRRMzkvt7+KuWPe
WtqSj8r88Zy58GN7Th5LVJSUcAClSdj+kfra75s8X4+jNUb2YF68Nnvp2jnbiVb7lQ5RPUxPSv7A
sFxQqIpnryhf8/7WYqa8tZLPlKskVLS6+LAUWkumQ3Vd4cTwloxE96RDFFiKsIlZW9i6NabnhHqZ
y/SuLAQaWRWp9iO2JyY8K0L12iBN3UqidLH/s9KXIbuS9/tj6tYOUSoZT6lr0dfrXsnWUbe7lC04
t8uAYjCi2h7IFHI/sGSzoyAN9QkHlNrUnXJ1P+RK7y+DJlEa1d+EslNZL568tnqz7xH7gEAChBGv
8olzSiaIse0FT1NrlH+xteVi4+DOM5dQrOYD9AUC1ERBJcg/XmmGelBkPYJRmMMk2lvLwTWKF2sN
BgI5u4qsNWPdkobpXdb0zuOXcar1E1HDhm8EwlqWw5ymdmAL1ktPPsdxvO47q65DwupExI6AO+kH
CDR4SIzYCr8TUA89lCZyrxGvPXnqpCsdy9PS2jdib95gK4tD4dVfpSTqQDHwexZJJglKSViwxrMq
OT3Qnv8N1vWAGr7eNStj15hR3EIsDlJAJExNkZpIRoq/K/xQsEk4d3XJ/cBEtHvGB5oEnGkP61wv
r1UDC1Gq8392pmjXwjXHSIndhDFNY1LvcIQjZ8XbWcWqHbTC+56ZzVGa0FFViZotSSLzFR0sT3mK
m9F5GmcQB4DN/VzSgZTzj9Jqp3TidKUqvdwlzmc2yz+98QVuinCcaTdXtPnZRPdT630OHkTx9HXS
3OU0D/jOCbyc2Rj9rDcRLryRI8N4WzvMDN809i9nXR7W2vguoZgMqyiDniEXWRP7asZj1xC+DZ7m
yijUt5H8Sq/gqLzSHVhIfUsJ/upoCCGG/D3XL6DK4hvaw63hi9SjrY1dlpE4sU2nGWKnj63unmPL
/I/rUfxKm2HYWwZnr9xYr4xVG48sSsf67qziLe+Cblrn0KgN+FJ5GZb8NpgaCB1up8FBIKSTASPo
HaodZ0re2jcOb+QQ4d8XAh2w2SOMK0xqF6bLt0HHK6QDorLrej1KEqxtksMdMrWGEYhW7+yFVH+t
c/nMGixw6thp5BmJembM+N+MYFR3kAt0jMAVnbU2XenVTb1ihznpZSziyUWaaIGreNvQ13EPyi8R
1LKaJGy7sga0c0l6MkflwuF3r9u6ryGzPjRitYI2S8DtWs6wTxdeDkXtcTCpYUpPDSt9DvtYd17x
ApDdgWAmxmkt+UbMXbuJQR903HNRcksVzztCgTSipWzySHTrMZ97Fx+LT6vpd99zCnaZZ/ldbBxq
0bC3VA4XxahHwsTu1/W+tBY3IDOgAJ/Tl2Rckt7l2AuZa1m80K7h41RE+Y5kc8/xBTRdjq7V9HpK
c4WcsWlKd6pHI9Azhr2q0GNUlvYpq71rmVJLyPJVXXjd4/oi8nFvkrKGjS4wqvlVX2DQYkjHyg/g
ZkrpKIw2VyLiXQw58h0V/6ZcFl8Zow+8n455tGzxIpRfsBk+FDN+Aw2BE8RiHWyKl1IIjSU1oWfi
YRbG5QgPYLV91D5PZqx816TJQZRxH3Sj0pB1rOWuFsUQ4GzDzC7g4DsCZlqbfY+8V4rTo4IG81nH
oSbSB3eoUejG65dzbCf3sS07AhVLbma3SWhq2eZ+MqAJKrqbQ2ir94JCKnCG8Vsm4NctEj7ppAIF
noz0NSmWrwmRMdcofzNwFOsV97/hp6s428+G98Ec9BOXdGVQ+9er/YVGOHQ9WhAdu+2hLh6UhHeF
/DlfzcRf24P6YjXtL8y0b0yDaF3QsuWinAMOM/u4X0zObS6fHITZ3d0e6tCEqnPPBIXYmFe2IYVu
mJzTQ5E7bz2tAtqAcV4c0sk+aYPTn5Murk7/kEQKe3DVpEVY4RbGmQHTVNwfOqYRHra2A1sCp/Np
sc/Cksob7fMrq3z+hCyOkwGKcbQkKnbhDMH4RlkwUs86LfgQ7rm5lpWzXczFwz1KF82yGo52bHCh
0T9tJsqLJCVAfRiFG+ibXuP+pclAiL5IobwQdedLktBDtVeqq9ao87mvzCJyLD1hzeZS6tB7H5lI
cuuhKq+M1vxqVkOSrqSNV2bACYh3bHmr3j+TBcapuW5pIbmxvrNwhNN5cdBbxma+DZmiupPL09xn
v5HVZTeZD2Ss15VzgaHLxN4NlIFUdxekw+O/0TEZjQ8xNdQ5M9hW8nVavqQ+PIC/jQrH055TE7fJ
tm6J+7B6sPiJRZuh5ekWnI3b+DnJxjewTMi81/TRSLGpsB4RdCxVeDCJIL3Yinp0fKIcl6/GbM2d
AVh6N2Y5yA9iM3aGUfxHb6/6da9Nm7bXgVilLkcJazyoS53v7Go1EQTSNrKrP3rMOEBNGPN5NReL
ax23N4mruzveAUnpScurgqxU7OV1LHbsf7jttz8pzXpx5p5mb5V94lidToycEAyTtwR1/H/sncly
3NjaXV/lhuf4A8A5OACm2bdMkslOmiBESkTf93j6fyF57VuS7arw3JMskVUlkkng4Gv2Xnv87iHw
Wqn+01IpWZeoUPdBO6T7cvDtMyRJnI41kyqzRNM6ORFnUm7U7f4LukI9q6+UYBlkBG54KWcDVhfR
2ZLrnj+OHTdFhRDtR6JTD8rIGe8n/9DNm3aG5VYXtWfD0djyzXLTltyBpV0gfv36uzW6SWaJJ2Jd
vrfdqO5dGMMHL2gMJrv8AH+Bvv2brfZXlpo5w5f/w8X8IqnBxofKLHUTbOYMb/4Lu7TMJQwK4f4y
XMkJOapDHhisbTPr2EdS7Ymm+BYB6yrMQDxFSHbWFnIq4CI+ZcmX6uamNkrxwmM9HE7AH2kaaxHt
yzIPHrjTFyOklBV5APgd+rUDfHEVtlb6D+E8f5Bj5x9EOa4pFOkeSrfJgvr9B3FUx8M5n9DKlQog
QaVvzbR8DBptXYCsIzbZKfezXF/P/SenbP0ZA/Y5WJTNYwj0hYKQJhPBQ2ZRHnsdRT6EAh5ryrxo
oXYcyF/4ByipPUO4f3vvFVhHS3d0V6I1sPU/KHY9dmY/KMNsYd0iQWUq021cptm2Tpjnx1iAvlWN
uXdGTeAoJ7Ikm4yYWIKaOelUmHhsGddsc1UMSCYT7+DbzDsyy7jWNhHfsyQGyR9qSMc8urP6+vZS
FMFKeX65Sh3PO/Do6+5wDTAVNRxGQfaMHy3NahVOk1o5dnwN9Mlcu1LFOBBQosiI3YtO2GnbSP1U
zy+3P6lGfBdALmDvSIZOoMPOjKLbJfGFw3b0gFtlFM5gctN7Nqq4IhxbboELo1+QtvOWtT1/0oJL
aWvV63wGBXWRX5taO3pJiF5TRZiK9MRlUlFLMMT9sBsGatmiQA+GoIY70Xxhqq0dEexEj50ym/uc
MigWovqHe8b93+4Zx3ZghptS8A+w6X/cM1SMAVMvGNU9j3gyMfdNMfnXsVHVOSzGC0aLhRmQ4L01
tSJciooWpyC0g37Hta5gIqyr73jMs2WN72Qqtv1MbWqsDC0QK8H97cNWFbgDixnmoDePZZvEey3Q
MMYwD30sQwI2I9sklt6peDRIo193ZMtwEmGvm2M262q6qtGOz1VooWyd6F9niWY6YFaGiV2uQjez
TkoR5IuVHQwvx/VoD2R2T0ZylCBwFmwqw6Mlpb8ePZeJr1OnR0QZuzjR7RfCNttd5SQoxtMOX1CQ
EIqMzmvYwTjpyByYP7ZKQWpny0YA29u1UmG5mzrndUjdh5sO9faCvPgB/BqqHemRgpdSanpj0D7n
Glp3ofThuamMe68UtO1DimpDmsxkRi/GIJ2x7IhxU5xIwCQeLbOK72xzVkXmWh/OrNLrWhhkqsOG
BteeRwLOdEwTiXuewuydkjome/P2udxX578/WdXvOVQcSO5MwrRcgiLYesOt+P1A0gJFQ2QAqcGb
Sjo2GmuIjKreaBZT3k4G+q6ZEO34ts6Yoa/dsyvi9ipGDqORK0wskLiBaOwK3LcOgj+brGpDE89d
GzYPrTYGl8l6s5VVP5YRQznfC6m+KtqeyHjQ6yYFnKMln0WffLrFRO4lt5LV0soOFRuRYuo1MglE
vS4CNNY3GMtUo+TsDbGNwi5ZA5ofL0SUgGdx8uvtJW9bkCGon57MgpplHAYHFSm5sgJ02bqZz4JB
VOimpijd95bxK0zC+puWByi08+bVB/AHgyG1GCDqyQtYyXEJyfPfwNcvjun/4ZEmf88+uL3xhMbq
1i0J0OC9//2NF2JsLZxVsL4dF7eJKgqiOtM83dliraf99wi8MSy9QF9GGYmZXuGB0MjqH5UEgV3p
KLoiBHYIuHLWNmgtmHHa/rm27Hs/jobHiHTbhUzpa2WF2XOmBnK42gfbG77dxNe3F69lqB4a/rsz
mriGVOeaz5CACOCr9KVetwORYhOdS5tWqJEQm/WyJzyDLpc6mHlMkN/5Qk//Kb9EzGfTX585iI24
FC0elKalS1P/I5EImuOUuIT/Ekjdye0NUHlLtEV1Ny3DguTRTLf7Y261DKZl3mQ/4k5++HnwvbOs
6oGBvYeXvoFRlU5kfTao3bjVh21V6S1hHZ19mMAn7grSZh2jkQ+9IvQ5r0r/FJQiZYY+62FbJ2cv
8u32GZv79Gil8IRuH46E1l80UmXe3bglqjQqNrUs+lM4GMYBFrKxFaNFIEcjmaQb2GIdpVxM9s2+
DYLso+7VoyzsO87c6XhjwXTk+bG9d+Holf20I7QX+KoGSy/OA7bd7YE1QvEeSkYVAXOQF7ys+SLU
pwtKee8kO/fpy8mgoTqDNh2BEjAQQbnYysGoZfG46hlSHvSszK66Mt6D1g7eJ7gr4ThsWfmMbwzb
s7WoDbVjS7NKapvdWaD35jrhXyyDttFZoo4g8oY6AtBRYjlM4FKx2NGcu68zNszR45W2UV5ctH6z
sapH07McS4AZN7ra7Qbu67Y+UvLO4I3hnklzvZySVm5uH3YzOJZV+4Nw0tNNqylmwSZJDlDeziIr
XN5BidEodJsLcM2RbCcnf3EtTLIzaxEvKJ0Z7Hjiqmkc6lItR4IPnlxagy4aeEdNjc0xB/VrxFhy
hbLM28I75OJvI73eskEhNrbup29JMlyU6OUn1KSlwSn1D3WVof95AsyhsCzRHNJhTalc54/0kxr8
YuGVBCXhVQm22ujrO2hL9JRBsbth1RxMsYq5EvNse2llunjmAKtjCquvIrwwyqXHgumairBHh2NV
x6kdvJOw+1dL+WwQ4ZwZxxsGs23UL6YEBM2k9cFMjfpZy/TmMODEA+fn76PaG9dGnAuIKT3Rbeh1
WZGEb9j7AnBmZrtijp6ezd5hSSRzEnxaj2H+xNLHHd1gXweZz6bHSdcaRfgLzbW7Aqu1GvS4P3eJ
aBj8uOqB5TqSMY4NSgXz5JT94utqnTpvWlmIpFe3CyWxQLDih8GbQO7nMi4MxvudoS/nSljAqLuE
E/SCOCn7jTF/ePucw3Jzp5UhHFO8RX4ZATy21LRuG5fbYZDvQKTXjGRyfzEY1pr1qo8sZzDGY6k0
7KRO0JNKwezDapR8qkR1x1EDKra1vyO4+sy8qHjQyeLGNIbe/Ubi1aA8INlg16Ome+zC8WMxm/0Q
+P6EQBoebx9B6A+3f//cNm4xnr8fkdLm2Sx1l4xPHqB/lHeTPxipXRIOzxiCnHWzTFYRX+1lAOS5
IMTK/wm0BoNza/sLG1Qku/Qar7ZZPpjKINPUiJ7b8dIA8bsUekQcfQCEhCUto2dfiW1MSMyigb0A
DBoICQtdxJEWdFY2FlOwthPdPDZRtCwnYuX4Ah0UmTCk0mRZEZk1kSCW3T4Xeb6oZyIfsenWuek5
tATqoCh7KljNPtqD8XWeNsHQ3H91C5WrLf2wxzGtC3lo5xAuZSD9HLLqYPRN1yxUGKWn7JvdBMH5
9nLjcFoNVRIHss7UDC+D7i6CrC1eR2bqm9TmBLpFJ8eNelIudrBAwuvrEGYstJCsg65n4XwzCfF9
FStLaNhPZqX87aX3LZsSKBZfn/ONgcAYgfTOgl93YGuTrPRSuKQezDZeEIEHphDB4mYmcJMaZVXV
weGx2LnOGGC7wWc+Zp19p4Uj+yLwYexjH77GE8bYnVPtxyCtcWfpsYOi3/QuVarsZeKUAQSMOSfG
MJKtA6ISzkE0A08RndrZNWx7HfySyLc91Ta1LAuNel55c61WB4p1+QikZIUwzXw2he3fVQoBXFx9
OT+Rzr05w5AcPQ82mj7q30JQcgQ0ICwLSUzTmfa77c5JY3ozxc2MnprdnlVuWxKkjK3J8L5D4Y7G
7g5BuPZPEZRzctB/rnjb1JXJTlLJuTCYE27/OC+DniAoGXsoi3CAJKa1s2NUB/n0GHA7FqBadwWz
YaabWGQHZ2/IPNo1/r0QbD+94CVAOR3BUxuN7Gj3rXgi8PTO9Z311ylioLciDojQGSymYArA4xXU
nC0z3L1qss3f37+30OnffhjuWmVR3QiXTEr3z9STia0qY6SakORQQzKK9uRVFizGbjYQs+Bh688w
sFCUE6SKdit7gpZvTZNelIga6/5gsPLFYUCH7acumoSbOxefbrifgNsiMRxfOxt2QhJguhbqJ24F
ts9R+f3rv1Rdo7Hg0wpAiu0mMbwKAklpQjbspvXNbTCSZWy3FCLE4S2aMDROokyQhN1sjTZqx2Nl
GVtLd6NTHULgLUh0X5ghDEmfbecTExV73QyxPDnDNRlZ5kQZVw65wFfsLP3ZuEG1y+QT1yZ+rj7N
wQyUODC41TlVx+mAiia/0/ptFxB62eewKwx/VZtufB5rtAH0mw2p2IRNBpKxeOP9DGKPxXDRdzvN
tfZT2fE3RoV4dUHRLVFzZ4c+zZa3ozt69i2v3w0Om9UbJL1M9A+wa+4R81AI5TS+vxnlKpOJeVT5
Flnm+OYK+Gn/cGE7v3fqNh4pIQzHMVgQC3RQfwaBWoGCja+an/nMxhyn2QFv3t6bQsykaY6XRaH7
2n0006GIsDzb2KwfJTLjZdR11A/z7a+NTHFn6lpmD8jAW4wag9C8Ja7P+CwCYNp922xL5oGbKKMQ
xaTgkfVUdWji5biA2dHdj+0sUmUrZVCa73kSgtfxWnHIYzSFt0sC8dh/bHhVlvjbbsS3YDqy+DYL
9SzOOLPX+zU32HQw3ZSJNp+E5A/QVbcVQgnTLGcT0gkxdUarL1ZZMdTbZEjrh2gCphxPJZzjm2Fa
FRfFahl+aQkUOuwB7UReTYrAgzeOy9wT+uI2q0GrP55CM33qcb8ctC5n5zn/ye+VXKm2zR8nh0dO
djJV7YB38iG/+BPRUtPSCWF9JMZnUFstTUHEMB6Vl+v9CJPq6e/v+T+Tjubfs6PT0tiAlQ3Lcf7o
akCt2YmVJz8H86UXdvdV5NF8Fyueqd0uTILqkk7UXORNv9hmsAP5OH43OrgKZOR9XRJ9iLckajo6
j5GxlFS8D50ov5UeY4I0qfDIjHbxDWkkbPmHKrWTH+hvPiblxFct6eJDMVhiDSNj6XPivvt+Pyxj
QdFIZ1csu2ylTcI/316c+QELdPzv3wVq0z/OcUZboPENgbDYgJln/zEDZeQXMhllftlXKao5g74j
6szph5VAY/f871mmT5s0Sl7Hit8NZjC5sU0csHCiix1qyRx2AaWLLlCFhezCf5TZFhTfWTh19Y3I
FjzjiQRKGhRvRcADeUzD8f724qAEPchgAszlvRlpjimQP+g13Vuj/Lf5g+l/fpZeocYy/dpnpMN1
AZgr3JPl8laQhHN9oqT2xHIuvwNVkrKhIzJHMS/cTL6/5Y5yWOHBQc6QU6L2AaYVRC2KRajC+Y8x
RWCCB7I6+8pdSEtY16YL39rBijF+FB99mbUXW2iPLOvjUzZ4b91ELEjC7/csQ63dJg1Pdkyj9eI2
nQpTNz/WsfgpzAnIicK4jZqSWXyU77DfytfSE5DyFI6lqqqg3Hut9dwFEvBfBBUdh+nOVK8MHH5W
swm1EE3BMyTDWR1WMJVQFx46gTmEm5wU+9ucrGuE3N5uezk25i6ZR3Ys/r/+Iws/+MFvZ1NYlN03
47/xyMRLIFyC27kzBsQjQ+/9Gpp0Vyc4UqsK3Aau6Poo5hcal/qIA8fq9fjI6NXcffW3ppfb2zRT
43OoUrKqus2X39av4v7x5umcBuviDuLOC+Ps3FW+dyZFhDkkAYGLr78jHuyLnkYVTPzXAq37K3qZ
M3JBbXPLPYKiEbxDvCjcmiHzWKKI8jMKsPbJZF77nAYB1vrW2RUSr7Irsu6+yNUIxC2Rh0Kpdm/K
nj0L3W+uT8k2awN/qVX2U5aP+YMQSbPJ2c/v0ty8pmOuPViNjdiobM7zjgr6b+weNKGzuRlEc5fb
SBKnqW3WoEjlyhrhs0L5SVZN1dpov8P8QLAMBaEi6zGcDbyapennIiv1F/AU/c7q7ORDZUjIb5sx
T/9ogWvCSIybXVpOO8KIx7M3jd6d38P/lJYvtlktp4PUtcXkd/lHw7GFMWF8kdTHdzVssx1yly1Z
TJiPSlcQvBZG67Iu2WsqEAgjXYUxvI6jV0FYpP4QnRaBJGQCVYrqMzN5O7QMOIgvJDzHfIO+9N2f
ojswuM2ptvRmS5SVvfFav9/VVtTsulFH91PWe59E43MfwqZpjORRQPgDz2U/VtLuVzdga2Sl4+GL
diwdnYPB6c+Zpz/6EQmN4uZwN61kiZ00f8o9eJNxn6z93p1eaib7jKPhGho0TDhavGSAGQaA8Kp3
snm4HYL/P+7paSyIbfrI24yt7eMvxLa/xTfN4+X/e9rT46+ifU/Cj3/ln/9qgl//WuaAxP+a/jT/
71/hTyQ8YSRyBGFdDE8sfin/41/9LfzJMP7LcBVbUsMyXNtmvvq/sp+IftKFbrsuqaSOw+zlP9lP
mvVfOgFOZEaZJo8n/lfr/yn8ibTl355yzrwvI1PMoFmRzP+F+cd81wiaOgqDYqOZIR5sQ9cevI7D
3sCX/zFEz5lsql9KoN/OC1E9tZMYNiDVoo3ee29Cs3QqzYQBXj7aew9mIy4vseFhEGHZvLND5NCO
uBviTrvrZwOgzo0Qa3eYmThhnVTsXJ+cn/si6g6jI1jqBGN5j9rTYq2P+JwFzieBywAiQvnpzdpo
3KLVgtlysnJA+blAv0F2K74T+Vy34Y7sDwICgeCskFpugpskLQauUMW0653PcLR2nfiZlTzT/cH5
Viq9X9nC3BYOEXGTPa1kEYo3W/Txwk/lAGBuFrK3nJmuHe/7If9ZDH67b7XsW01Nu0sdBBDWnApl
G9WF8Swl6oDe0fCGq8kzhf3Anjz5p7DVk7ugJ7+HAnZp6P0RdKy5GCddh2DmTsvSzAlqyYHlV4Wb
b9JMS3As1a8NmH/sKxWACHOcFrJNgjWxKFsxRMMhCPtuixcZcqzZEeJcR+/Yk16FhpCd/T66hYEI
ojGxVh6R5yqU5hXoMTqleG0FGSA1/ykytXyfsi5bJAMmKI/FyMbA52/UjPRzAS/UMjaKEN+ja7Iw
ZxX10gQRcFb3SRvKq1aU/j5UFY6HMHqXY2CtjJKjq+pLjU7eBS3XP5QqoRsuMKq58wt6YyYMuurv
wjY7aYkt3tEKk2XUD/yAwOdwTy7diCh0cMHTAzbt3ASsVrEQfbI7fSa6YS21Mg+HOsIkBjvnkYiw
5zwMVr7ctxlMM08F6cFn+r5t8mnaYsN/qxGBun5C7TBeteyhbIRaY5b/XmY+C4xp45OGu6xM0Gh2
ZRUk0hIqXaR7Bx7KgvH5QVUWi9EI75YtEsq2FqZhh8lJASq6p0kEbDxgptB4X+lSmiXoLHepRUfJ
RGYhGyxCDIj0VZHMQit9huiijRfhT4ISMfywz1/KmjdATME17z9wln00YHPpjB88UxBm0t25KhuP
+BqBkPX564jbWAjGpdp4L7L+zU+Nk9222cLQk4tdjoe8AShj9VfARQTsJvGDX5PZ2hfQzfokW2t0
MnhE3hhtf2qgIuvk4ifyxbMIIK+i596aTlatXkJka3HzQ9ejd4Zm9wZSDEi6KL6C3DnHJp2g8j7s
KvrhBvWDm8Ogiw5Tol5yy2Pc4ULvTCVf1pzUA8dGFWIwab51KbAiS25zi4ZZk4udahUOtmoZIW1B
nYBEj6vSrrYAO4F8q/hidxZN1rnvwhfWec8gtn+WjXpQpRhWevjNqetrmDGAiATzWpVVG5xUzWNi
4TlmjWsR+NPyNSM9oy9r8l94kngX66E+wNhZj716kUlmItVnJmlhmMih7nk+kTktZtESuXiMdmsL
ivu+mohwH8BNzKo4ZsV3SjPxA/s9C1KjGjfcMkBZTHOXkWKyVjFEnYKDB8QZkkVN60cGHVjg/Yiu
KDSLZVo1zyE05CV8LVhMwsIPmSdI4EE2TpBMPRA+HvD3fYjpD4BkiuAyq1/rnHcK2iSoXGO4d+HF
oNkaMHXhmHAChHO5jSlJCOdHH+nBsoAh1sbGruZ4bGeWZPhZ6KjD3Ba9YCb7vTFOD2ycplNUxPu6
RWeeGA3SQKP5mGFVvSXOrdW/KQ/LnB+WwRJkZIZf6jMprc88icx1Zdi7uomfGLuwiuuKQ0so1MJy
/XjZTwcQgTAGundmQ/cq4s2iia8WRmH+9E30hEYevFen3lFAvhJG5kNSv8r6Y2Ai+GxAiG16bJpx
q5sYRZKVlbEA6MzyPbZm56Lf7mySxNbKzLu1lOWV28DaFGZynSDSbHHwkPjXb2Xbf3fy5r6T6bPt
ax7+E8z8DZFPVO+UVfoe01y+aZ1CLjTbDHeZah04b6AaRCBXYQnhizeuONYayL7KGra5T9nrWhV0
UWxR+NjLR4sFwIoh9vcklwA/0GStYppcjd/dKOBCu+NgrDRkCMscVw9hXDkJtClRT/3UfdaeThIr
MiKgcUg8LOOTRvwtk45cMPB0t1PhtVcjrgCXgMLNrWEtAypG3yh+YNFHYm7GzyKtV4jCcWd7IILq
kNOrGw5FhaAZkOCvRjCatmX6Y4qG4UBUd/DYeYdAaRsMqSxVi6UXoWggeuUhdK3vWW1o695qfmYN
jJPaE/KUu1j2By3Fq4fnN67ldWo1iKsjGlSjaw+5jTMpyjTcyaSHm1JLl86EjttpANm0nIKNA6tI
Kcw14X1vEw9itzxFNaN9GCqjXKe+RdjHCEzUExHa60GjO8jlbDqjuXWMg50yGOcKpBdakJQHNhJg
D90kgUFwXddkzcG6KA5j2K+HIfTXmibfITGU5DHM0viQvXsa2PcqVa/sd8lfTIM7zWIGZ5TenVmP
+XumzYzXDO9OaMHyUbiZqjoZ7pLaf8PwyNrfa5Jz+55qRv+YGsHWQ5o5oBhM7V4gJOoWvfOrJV8q
/eYUEG/0BDl9R79ooWTlQiOhC7XujiwUHEqsKsnNWk2Gve4hfxSsSBaUjt/roaxpMfgoY+fF1YRl
UcetRoCad3Hn+O06mIZF6Dg/fAWCC3SFTtKWYKfbBdsGsNGuQeUNaHIz1mRp5BOGJE+vSRFIWUU2
ebKSwLZ26CZ+JR6qc5QKMC7xOgIsNnduML7P5ms/cz/Qt5AQserG9s30gn6FvrxfTY271TIWVDrK
DZoSpe5lbt9HyeQu4CBDOd3ivyVAUBTV3q+N1cBNOXYtVlKbmVuYsfyPrtSHxIwbKWY6veMXZrtv
ogztHWiPg3IaUnM6ntXd0O3Y1R2G0Ci32Ob20M2OOiieFSbc8uTvnArYkIk6fwN68s1uU7WO7dkr
nsjvYpTF0nK7SxmGsGE0BKYmRO5m6LYNUcLH0ta5zUNGxoXhs7jmt3HOA3VAxDWtSmZ1uzLNr/zM
576g9wTuKVcA0TGWggMtNdABJB1rlQU5YkxOPB/8hRou6LKQRFYe2lAnTdYUJDWXSYDULzk4II2R
fB9saRobTQfqxf6vgjAdlMu6Lu196E7XJCJgjfygmN0VfsGoBIriQg0Z2X05JLEtSvapHF9Gs3ZM
Jfi3LVYewQYFR9YTdo8fQdAwuEfgCtYm4KHviL1d9XwHgcBxwSlDx3ocpqzdBRlefqgKBS6P3RgJ
b52bpXbmbi5kdIZRZ1PtJesobas1u/rvFSNiYgX8C3SzZpXVSGYEsdvbIrP2IPo58dcyboJv2Qix
1KojGoex2qDlWtUA8zlidKwgFeDPdqiNdaDz3My8S01JwBWKD853R35mO4LRp8uGvWclVtPQ7po2
DR+TkTSevlEJSMU4WxZkMfk1px9Riyz60oxxR2ZlZ1rybAH27FkPovzQttAJZwgeQqDXqZvfjiZV
QGxw9JSpbuPjMBaENqXAVMd4Ww8ACyXfIAxDsFpkzhMEFXX7pLeeJnGiywCR2TlqAanlsTKVhi5M
/pBu98YzpVwyXIthlWq/wpADqAmyCbVXvtTa6K4TiNcq1erMh40lAj3rrBWYHZwAMODged1aD6pg
BeAyOZLMg3LDBnLM6bYKAvHAqE9tzaIGMzeYWyaqzZkdmr4s9mNs0yMQibsBuZ8eE5Av1fxbL32f
FQQCwTW5rpwb5k+DM4AduHHqIDpvq5FrHh0oBn5TP5qt/1wZTXAIKV5wIGyZ4pjXwsB2wddZOJUG
/NiNtygRRngDE+J5tOxkYQOq9R2CgANDMKTq+8cWhmxKHMEO5fNjrI3eLhiCH53rYRikJgrRiTPX
bwCPhHa3Nbv+hEyCBX/jZye7dK2N7mos16OqpY80N1rXmgepgIWODl1HQ6Su0/akgs9e3ND/GGtm
UX2EJz6QFQwCO/tEUw++xiueGFxmVJVk+g1Ea+TsCo5DpV2HaTAuU+TO8LXH2MSgUhXZcOW6fJFR
EB1VTiTIEM2pL1l40HQfPVjJEhstKJzIKXoytdi+CyrjPE0DjObEvt5eIucDB9Peksp51PARrkNy
ItHDTq+jnwRg++E6+ODhTmNGElyEBgiIQ+fTOA4HBgLXgpoX6aZeH73QYO3VE23OdljnU/e+yy/S
yZp4FczdS6DvA6KHMPy4MMwsgPIloDt82ONzH7WPRE+Qza5y79B1uLM6VfQbyHLnTlj9JfOa6+iY
/nlKl6XRjIfOsy+db4UXrv/GMBoYMM5zXuf9LMm6s0DBytzSaSAmgb8gXzrF0OAlgLUSdFq5DZps
WMpGM1eJxdvMhpRM3sIYLmOlPeXO2G15XPHI8MozCzPzZEXkqgRN6++klMklwHYPXZFGNNXUSycM
2MyTexbUWFwFEtmAE47rGGnVSshRwZurum09Rle2Z+Ph9oJxY4cFSx7qMLzri4AureOh3BvRviHR
Y91V+QZAi9obSb+uQepCJmtC2l1zQm21TDvXOmrgMhrbB70lms+pBieuVEW8HaLBZjS9JXEJ6xBb
0N53Qn/VSLwiScQ4ooNIht9atve3l35Ir4nuPKPi+JW4db6c6HDBO7EzUoma7m4vUG2mrdtWqA0y
fhjfaElBnHpCrqamX1mR7y4SmMWHaH5BsQ3q1RrM1Sij8GS0absqWg39gKc7h5ZtNjEHEcNp6g0I
Vt2FnrzArf/KPh3sg3CKO6fQMTxTi0ksspjtx/RqHnzmMdXY1o+61JpV1QEc01tqjMbxwpcwtw66
5e4MvWh+9G0YLnUbgxXPgZwkHEhrlRmBV/QQSOrAZmld2Imgv4aNrSnve2aptQEtScRe/Elkwuxk
TH+45EzirBwg9wue+zmHwx5KuLkZlRkfmQuw+mRBX2q1fEDIi3UmrO2lmeTloa1eiNHy2YVsKhmq
t4To8v1YvYR9zySIwOVnDebS1rHpkm4fSuhgIB6wot0+rBq4il7M4NugNpWBUz+baY19CgANMVFd
/VyPVgqyaaxWtw8ZduNTAJnHt4SfwerGi5EV+amM8d9KCP8l3430qHjp9hAPeSnembByyWLgMT7F
rK0KDY1R0mrF3qYSpWx3uk2g1cDzGS2cPcrWVZZo2a7lfWAwAHKM1UPz5DgEN5o2CUil214RCjg8
D5f0LeNDPQXhThO/0prsvlxTzdqu9WSLA/I+bdljx3jIAJExONIz5lEWk6uWfIaDh2V70fdBvh1p
q+puzgHumUKJFisCkCsqblY7EM6daG+2Ja16nWv7FpDRgPMV3kVG/KaV9kvii9pj6EnkH9MFz7p/
KNfI/Ytjn4hTVmHWcqqJh5vlSRxpdrnOpE1zMFb+nqX1Ne/m2IlGu4wZlxD4bNgnUjsbZFOTB8V8
bPSxiJSVsY10HYx8jV+2EQTgNOn0ULgGJi4IPiMgi43ukT09ysR5CkqQIoS+7L3E41BwSXCPsvS9
rCg1ZHjjWmDYdDeORa8XgOKfxViPJOBimbEfwDExVIx/yeK+78vu056aN/WpISC+0wdiRcsqPMVa
3Sw6F8RdCuT8rAnseE4WPFmSvGafSG1GVvXWUWV8AJn+01BW8TQmw30INXcjh9JdokUYt2ar69sk
iB4EMfcr2DvurvM7Qu/ANldkwd+1Y8x6VzNPGjrQZcgsT45aRmPLKenpYu34gXcwB/CAsZqA1NfN
zgMHuOoCDTKP5+7JRwrOgMpXedLLde2g7MedHOHdbO3t6LinIPd5ZrvZiBuVYDbwDUiykr3X6Npq
MCMOltiv0c9hDpLgblaZzHdN6pQ7s3xMDCM4CenV+8EaNp1hjjC99UPqJcUJy1O+i9FRLlmRYbHH
N3fiIamYURJ2nccZ5EYuy5OibHzyk8i5WpZ2YU6mTolDhVdjau09J9mgeUAt4ZOp58lhOJXIX7Kf
Ogqvhw57x9qHrbkGoRLs2EyBc6h+DkbbPQYiW49liuKmHu90HU4krIrhoyB4UE7pWqXiZSQS5oA9
hwWUFvzQqdPewbtg8ESy3Hltf9YlyGOkDPVmMHj0FxNuPatxzpGfZyDqfXMVZ5a1cgz54ersiBiI
gErUqp+t1x2xmjDFmxh8SbLKjiDlwyOE0PvKM7hh4wuhHhVq9fRz0G2mSuA/QLRqi6AYGHKFQbDG
jnEyeRC+B5F8KaZTaA/MwkRhPRDdvFQjip/ItO8HMByeFhV7YLEbhlI62+JIP5CZamK73dO5ttQ7
K7NJ7kBiEG9s6xV3ecFEvVQk3ubArlNKKTJBrgUNQ67yDyczsnsvwJqSGYyAJrvS11YpEc3pszuE
kawHz1mC91po8X+zdF5LsSvZFv0iRShT/rWMyldReHhRABvkXcrr63voRD800WffvmcDJWUuM+eY
9SnAt7pmChftDYaPK+TABOfNzhuS9XitIQy+t43szniuDypl7zUZNT+oIwO/cDlLhMbmuRQWsnFi
OEgxqtxtidGx60yT5GX0yH0e7vKUaMEQ/uq6tldjqu9ruwo+Et4WIseo1MPs3iIyOAsVzbsmyZFU
hhHrYIxWZ6foz+wF122FGK13gcGdYzd6j4t52DFgGEn+OHOx7I2QMsQQHWFxDVeVpGVqHaX2yX+4
WLP2u2laGCYUX7okuKSSjrUymmfRBnzfmGu2Hvih0FHzPWgJZBbpeOMt3hlta2Ijjd8sZRXb4QtH
gel7MNTo2Pn5J6/fQn66FxF/Ar8PkoCr6BcjxzdnotULtJix20aEPsQZfBp5i5cCNsDGEIvoM3WT
YueN6OqdND95ybSBATwcKlwAQLl7VMKUiM5cPGSNxO7AzpIkXSopW9DboeP5F8ycs8bCJfC6AiW6
pO2PAPkIx0kQJtCihHEOOs7Sr3gAVkWjY9qLA7WPLP2nbUSJsaE46amg7kfnsEb6sjVVa/rBCAGh
lN0pFfkhEXLXFWG3mVk70wgSd2D3AJQ9u899CKt44mNoMvnUNJugFTthWNcRfeRx7IuLE3VAZJo/
q6qDdSEDRm2R3ftxhMZCaZegXEy1g/6ssQWd2QQw7S92aIluLFQWel7db7w+/CeRjqVeCgVEzjW6
JKVtkKT6lY6cbI6AgDDW3o1jRDBDXBz/+4K/mlfYA7ri9tkdafC4s2atOHgctxP82U0X0RrBUd2x
pAfoK8p9glp0HSnK+C4eHzItROjFnmzHNw80uQp/kHlekDDUOxnDGUUNnq0uI1bTvYjpFQVBYCs5
2uG6G2S/Zl5N15Od5RFQ/eQ7GX3uZCH+b/LsjYlSvaf1xD19i6J0uLvsfkqdDHaSzhzAEY6vdEgf
TY6ROh4MjTQIF5MFXIyBWla2lfaZZm+6a1obo4tfcqTr29qr362SYgurFpxQ4pP54EBAF+n8AGy6
2YK/fE0Lhs6CxcHGLjOkpkQ3oQm0p5U2dojB8EKQ5Zn7EHvADUy1vcYunazBW+F4N4lQJVUyuJqE
GvKBoWbVUvUTTvzMZJr9MsaYxCDXHZoqX6nyXKCGQ6VKs+Qs90jjbhBslZsuw/c+ZeEryzfbdLck
g1dkJuJutxw4WGzmiDLIq4slHxUudt7M+Zs4mAsAFOhsXHbEzzt/E9ftYcy6T4AWkA25vO0Ak9UU
ioeJesXNLZJjxwBER97eATYBL5sS/WGQhK+axik3vB98Od9IOrFCZNFHT80H+RO4gC4vTd9If3BM
CHJI81e8oQvCFuS7DoVqlXVMcqxcvcQRyBf2xmjGgi8IrF+kMzHF19Nya07wjR29NXyQscW6QRuj
uOsvmhP+66EFErBd/i3/gZyvHYT7o1gy8gvAOjsHdxe15UVzPXch2DXbQrkK5RGG4kzzkg1oLj6O
+SV3EouUP1yAY1mftFJiVZ3JgWM5+dy2FKXt05xAaEhmDG5I8pdZ6xVMS4Rbm5KIapeu3zzYjEyC
prcuA3li0gmxu/P8zAYXZRVELDtgnCURfLzBjLZ5h7+YuEbOsXipFroTitL+UAYp4Rkjoe0MaGCU
EqntgE/w+vnlv+9Ly+oDQG74CbN2DhoCcAKVAORy6/mQjkEJTR2vD0qYW1KjIBGwZgg5JNzNCp4p
3x7aWYEb6F8zQGeYb/WjGwKKTHsCdlMLFWG35Qed/SFBpWgl8qQhGV81Gv+kYrlXsnsFNqeDFI2w
lxoMtEFrkCNVr6blkujEJrGS13TCsR2Xz3aU3fJRu1i9Bq3aHd8iC5FufDELZsZY1h+sGDVckOBc
KORCvgKjkDVMsBPFrB4Oqm56GwgrvYEXZ/Tif5iJ3jXP3pXglf3O9D67rODl8QCGRnX+SSDUX4na
GuRB8JwSs8xlaTNGxPLA/Rk95HB7MVgyZtasXxl2T4MHfEIo+agTYmdrgL+slmo5cA5thni2dOqH
LO/6NeM0sDMmF77etW+up66BZjn+2PSPnW4GK69F2DuUVDFmFXwaWOq5R9EiS6muWgPA2Jvc52bA
RsMHThBStTNbitoWCyytHWgrjG3OkjhhsrtAHtht3MGZ/LEMYQOG3DSG9orMZlkfBYDC7OlVV/GL
fICoxquENMjvmnonzNB3zNpBiQukxaDrjeCNcAMUqyh1QYZq8m8iB0DTuBQsozHWZKQYNkFeox4T
DOlo8yGacBEATux6fLqMfjBd9zNxrqFdnFoJjdfBuJKzTISS996Bft3q+LPxHWE7urkq/iiNOffn
sj0J/uMk4hxaxGcnGVFdhS3PQ50+lJWzHXXG/2OndmSGUy71Awi3REAMnBna0OW1MdmKEgD43mgw
c0jyfUqjPIwDdnLX/RdZw3vcwetF9s/g2f6mxi12uqFBr9C7c2omsE8iQg1q5qzMYE4m7IjN2CMs
z5heElzNOt+sXVyUc7QLa/sF3RjMYaSYqylxk228K6MEUCJlP01i46nMrz0yWWjCNY7NV1eQ6kIf
7DnRcy1EcGYwSsGOALtNwQs2Aw+WtPXI12btKJv4D0ctfoAUYR5kYef8EXrzzbZ7gfGUU24Q7NlT
WVJOO9jcSI+tTvwQnyzDn/PJuLUawd956flmptge91SRdHlrheCRHXzwM5e8MNM4lYvPrzmaTgJO
tONJt0GXrEwSolzmHFZi/ovx1UOCNR6Y2YNE0p/1iLI41MnCBcsE0EqfDnbvvWqqsA9hTWPXm8G1
yl2Yi9Nw1DNq+Li7ja3BSqhS8aaNGR4HcJf2oPl3hvqOnXyf9k1J4I13yKpXo8UTyuSLp7BvkNct
hgbbpKNIUjonvUjOmva26OpSzDA20ukUO1MyhvGjhedk5dA+afX4TvbFO/mhP5hWQBywek5Q7qVB
SOyx9ztpLq9qPV6bRp2oJcPCwBRG7p3V64zWdJKHSICq2MyyYrdNI8dF+DR7LHA8PL7rfkWYIRrD
seDWBAMjpuACc4xsp9Fm4YAUE5YbwS/BGK2azF54iwnnuaVt5ol/R81k05TkfFcAsi6FnA6o0NJ1
bSCA6DVdZ3Zlo1qLCx2IKx9xztOZlGgoBqPddjkTBCz7j1pp9KsaabVvqpRMliir12qKn4giJyf5
h1OO/V7L3KQw7foa4ozK59n4xjVBERB/6UH9MSDiOXCXwokwxGdee9oeG+DW7FzjZMl42Tkk4N8C
w0JWAKwn1YFJpXhYV9k8i4MBB3F0KRazETVCmYZQd1MMS2O7zJQAXK0TfHhbaYJrgmKTrlPHSACg
a2sOqXhdo+Pfhv18QAbAoiXNkMw6szpOduLzWHVHzWbOUjmWc84TWp1CyEemMXwGYsaPJTACahRY
0N522EnTR97Abe4cs2SEiWTnj0IQ8eRl+S1ZPgw7YHBUZSlZhDVjhO6/lJ+mu3lL7aUjLyZ2tGU4
Ng/x6b8vWQvVUQ98mwkvygcEMWyR4PcyqyS8XPXkaEgHzYCWQDlwiJEsWIZZMC+3/MusLbwPAX0m
DV4AeMTrCs9OM9BdOjZucdf0XlB+ZQ9dYx0k20N2J+E/upeFTBmMh8qLbyKDy3wtyTh5a8Pcusrg
pa+rl6mzp1vUWvcS/RFOHzWum7yilpZu8dp2FGehmXkA9vlH2clx1+pDvv3vH10xWyszHP8VWSu2
nWOT6hGOV9sdvpclANd/ahwm09ReRuJt1jYQ3I2mhneTIs6QjnOIHO9n1DvSjZd/kSjg8sOrcHX9
VRfDTKQ6P5/mUgEEg000hVb0r7CNT7zBEwgO0QPW8QNAZUvhPxDYhwozqtL4oZjyrdOiseDl651w
F3kIihzWCUv43evAGqSuhueqMX+qOHqONPT99jR8t0Z+nJnx1OVz88JewB+xj7KEm38FMQcuYQgN
WS19Se4jkiHGhl76MDJ1DfCVjwZV5VCwXSZ27dZCmh8j0zxoOqwIJVsIAOxCcGKm4OvrYV2sPTl9
BfURg4yzLkbABxGfL/79oxaaO1Fw82ED4gAYpS+nHhVZ+16I+azKluvcEtO67oBCd+Q75qxaWc9S
ta2ywE33jeIwpzcq9tIj9K5yQ3/gmmJ3TZmSlJwXMydknr7PCcDgsSvWtovaqWvabQvOiO4+32k9
hP4SUgfzyU8tzY+we+LVrLOIH0qHZgyUETrf50T7LehnWJx7EYoK9RhW5sEdQtIHvfNUuqDI2/CD
QGJPdPVWGqSLMi2srqnBzkm6yNPCp9H2gHqbqQM6sn7XeiPecYySJ+PNR/wJT00i6AGbZTsTcj0z
P10XNSlObQnIN0M5VxnmbzpPGLuDLN3aMeGbMjlQJIPrD1F9U+gEaxwBYG/Kkwzdb9kKbH/ApUd8
a6oytp3W+aC3nzltum27zbXa2wYS6WFjUqfn48zGNavwwdgk4QyI+lV3atzmt5o8YK218xsmnrHu
ZJxsJKF/dPLzPakqcD1RiBAQok5YvNaFdWPMrgNMzjqm9GRlw3amRnDp5TytOViW+cEvhj4FsOLK
I/MUTQbZSMnaGwJMNXFeEhjP2h7MXHZpxHAbZtgZ5di9M5D7olhAmwCRMG1PsVtsbYtzIku7ibdq
3eC1cep9iO5N9XQMIMo03wtr88SANV4ljDyopyFEjYNf5ZRsbrZoVuzBx25v8nIa5DcbLG1JVPX1
rmp3RmNhFM0IPJ4ZQBHIyqpBtWIjwwkQBLP0up5QcVoIOGYXMFVoV59zVXyOErQwu+duY0U3aRfX
FmbXJtKM3G8hr97tvNgMRqn2qYXBaHCWfW8EZQEBNk7jI3jxa2epZiclWdGjxhkqDc9AGKj/qjaX
kHC6dww12VbrggOQoatccoJHdslL4Oe/nkoj0dpHqoknTwsuM8HaUAa96RmSNJ7y+VA4obFho0y4
NlDboxqDR2Bz5YK2glSGoT5pDL+sZH9l3BBhYOXRxyD+rsVUCh3a+ok649VzYIkVmr2JjXyDHoJF
7X3K0UyaVf+paAexaDVf4T41GZig0bQ3MltLPQO2l9jXGT4JCPjvCEUTUuGQR5/Mlkyzni33X1dU
2qZrA8IBLefJArdJxEmyy1B5rW1iaE0Ds6b1OOjeNlSoJNm2gTzP2i+cqyyNs+Exc/+JwLpiEjur
GIA21VHry8o5RhgmgaV05mo3K3JkKqfQty5YmBWT/RW7smxt5+GjNvAtZb22ZhVrXwe812ZDhJFr
tE/CWwbGjHUT9rmrRCOBglnIeoCZPIgl3dvO3jmTvbXXD580oopIjA2rNoci3sMbXurv2Ek7DG0W
goU0/KYr40W1iiNGxUs+7DENb5QwXvsSn18uM+BvdKLVE6wxFB3hIwC4ZBgsbFyWiVR/X2dlsUpy
hlZhGsXHoaeQwmK/qQynOXttvJ/SHMx80v30EzpjNC/MugvxBhBm4PTKQBYX4BMqP0/ZkVf6sAQe
zA/O9Ogk5rPTDZgLR/K1BVSbkelu7MzhDi0bh7wJEsUNa1QO5R8/BdV+UlaEjPP5Gvp5CMDy8jJw
77fivZv0cTtZyFjnkSFBM24BMNtscNOXrA0xlWQtGDK6Niu/9Urzts0YH8oRgvwQUMGXUcGkpxer
GXfuEvLMnh5jGuQ2yzXCTZ7FzALMnIUrKkarYQheI8oJm+4JGRZCQrTDst45LfnKvTu92xg4uyJG
Eitemcn8cPxfzHKKd0k1reIyeKlopM1+7XjNIQrLx+BPhfw0hRH/6W53mnl2N62hvWu5B6k4c54z
wybzrD8lhPUtCrvN8rMIiaqXcglAZLSm2WbVB9QCqieb3NGPXFP3S0RVkiNlpWo7JGebE8f7cJ2Y
acOS9jvCwucef4U68pD26sSkzISiW+8Zp5V3UNc5+vmVN8wOQ5Azz3C2rklwBhjzCPh8GcxG2D+Y
mLtjdoO67FcVa31e7jfDWYzs3Y6AQRbz2vYsK7YTGT6jQ9vEEOkm4yFwy4jdP2i2VKHUDqG9P1aB
Q7hp2jyB5nw3ivxAjtaPG2YD8ySUkTVXnM4oqBemBf08eu4wuzDhuHcySX1RGtwnk45ptXdOhrLM
TaeTQkGKPdaoiHplzI8Qv42dAKUqkB5ZXv6OOivZlpO3gltwbTzjlnp8NEL2EQL9ihNs+YIWMASl
qxMtYTFtmdzgqDrQb66C4Rma1hEGyrzBOo4Eqjer439f+AWMCN5iLKOBQemSWOHGGKpTZCS3wRAx
vS/ZhfSv5TGo+GIDQgUZWlbsHSOwS1lX+C0Plm9Lwk6btjzqKmsId1r+a2KlqIHw7q1slDhQ1TV5
bFOyPnXMIhvdQWlIJf/EJucRE2N9zLrs/1+m5R8xPsYkiLhULYk27kgEuaYIa9alJPjcmGqmYejS
igPihg1D6a2lo5uANCSOnhgZWLv0YzDs/o3eJLdBtCyyC/rz/5yhTDNbg/4WcFpSlSd7fgynX8QG
NWkGw1PoRUcDBmWVMzEd4+ZhtvVbwphlhtMba5mPTOZkoRpRIEbXzOty8QN67uJG9QVd9nVu5nML
Y5LeEuZ+IF9DQPxD4uAGw2xcoaCAnGufneEjsm0QRx4BH+q7C+I/6FuHmtD1lWZn5NyXezlH5Vb7
MM32HdkSz7PBQZq6GZ1m6McZKzOJxQLitnfvYRTPira3DA65l7W7nI7W4yG1DeOdRxrNDd+xDci8
Ss4E2D3z4JFKZ8Yv9RKKxHDrFXnWzpQl4vxK468NAZHFSXmgHKn9oY0wt6EVwykLv/5i6As6mT7Z
GJatkclzsXSI2IdBS+HNJfcYOfjIB8/A70IkIqbOAb4VjfQIs8fUrw5mIf4m/aGp21Or4XwZKB1X
oWvujd5DU8WBY6SkCFF0FNnwlGX6g9FmigBDQr8C6ijcFJ9GOeyNitUGVdcBLQvtDKK10XguRhTy
HeUqo7Q3GAIveGFIHTfD1Rd6plfAUwwCBV2yNN0fvdfxaO6YSJ9GAAorvYpuWsQFlyteACEHpgtG
+pDMz20+PjQVv3im5shTtQr3iLJ3tkfL7rASlh6BLTLKDuxhFuQ5hya8H7CjcKBtAAPoQt9hJVGS
MRCRdE0maLKMT845S2sX5Tg2MOnu6wl1STAsf3nErNscsl/PDeN1kKqnsAq/eTRvY1DsAwWsPMjY
Xxo0pAy9GJo9t5X9C+n+VYfvVCzW1IG9yexV75hkljXcC7StjUzV0TSC54FB5fI/Jl35li9ZxHF4
zCsb38oyKW0aQs+JqpHD2bEaLnIXDdUhNcoXXMRPsnN+dWt8nVN3gysVmbmiQMWYjDm0SR/myTsn
Fm5Bnnv0jd4mDfqnhiMuq8iUAhE29QDzOawlx/6DlrY+jKWfOeOGcxgJRD17CXJkUM7lhwZJd1Ui
40pJv6yi+olgUu79lmyrsOZyMb8M5f4UA8XATMA9QhFuP3YCkIHP5OM+0wdtujF+WWiCXH3N2mzG
PcPcc14AtJoIJkxEe1AJDGu7YuxQWweytAv+p+JctbDRy+xTuu694M/yOPuG/boyPNywecB/nx46
JLPEaXAVnWFr/Is1oMc25TgBbMUxSTK07KeqcDlN6a9gc4NfbhANSsKMo1Z7td/6rPg3Yh6AQHSf
tOpsMxQo1XCmeUYjuuYgvDZlFJ4rUrfSgrPAbUhfGQLB+W63T2SHnZug/3YkoFSOk1pCyW4wxugO
TSn7PzPmde+M7gme6HueV9CFXbZWMn5h1rebRvOV2VFMdkdEiavI1YpHRPuTmp7CLoVdiqeZDMx7
0ifHzOAwbPkcR5vwZRWytgWA9Zg3xkutrG9tytjQSVjyFZr2APD0aowXN5Gri81kOyBkwBus5uDT
qVhWRr3gbaQU8sqBZw2ZusWeJWmzAxTDAbloSr2/iakEKxRDUUwp7UABYLsLeiYjJWRQyRYPwhFd
JurDqXoRDb1ymr2nkcO1zB3h9PwUADCYt1g7l6gJBmHzhFC7vYqwvGcuyuPaJuJRgtyrFVe9yfgK
evy5FgosgENRlEy4owucvmy3QuJTucaUTy/2Vubj1coE2iYIA5bLh1qJ30aJP3L+4KgOyCY1485U
/YlZxkHizWpIT3KG/jXO0lsxzue50V+1iezlVKw6jsUdYSHdCpFuvLJlBnUneE5mjCKQPZj3IkpY
uOcCjI3nHln+fk7Tly3bh5rUGKswE78bsz2PHKPFfAOP+zKmyV46xT7/S/nQGnNgSGlr1ta0BsKf
TA4jNGWI1czmoa8RlfaKEATeUkVZiyilNTVSR5twy8HNX8IlatXub6CqN6c3ju7Iqxrrot8OdfcV
pMW7Screpqsf04j1mXK+Jpu/RpsMQAvYcBSAAz+gZZAm/YBc/uIxcu+a6rln68PQ8QcIuTB5BPNv
yxurIdxvbQgVwjyrBjWCMbRPHlD8ApmrpfHdd9a8LfjIVsTndQRSUZwzPAbdWn2FScH6NEBmtRgC
NCO9hU7JhiZKGMgAwyDIdFXWHCvcEPwGcmgDAgscI3D0q27KJnw2LzonUqMlL7GnH8zhK+4UthH+
b67DJV/+d+Q48Z+TcuaMCY9IWX9NSzZPzr45Nge0Ys6lsDmZ2gY2izaumcHw2BM2JdSjXbO0mrMR
QbXY18LyA0s71QVS486bXpMMfbZZesekzHY1ElzZIVK3bGJNQrRnnSM/hjC4dxZHhOMFr1o6dlct
TyBMI3ksyu6a5hNhdEPA9l5dmqB7NDV+U5oFFqut72mon0ODoSB2o6fWtX/SLv8UE1j1xv3AH819
PJgfgf5d2gwNTJe5euVliHm5JJNwQoeKfh8fEseZ3qPazsNN2BUkkXrv7Cudlanrw6qZvoNQ1w6W
SxilsG7SQ0+vBSm5h/H4O0TaNV4g4GVPBMTg/jmwhaCEkAs5ZOa+CPL7JMJwQ1n93gT4xyfd+5i6
jPFGiLpUju2WiAYy/sDxh8171rY4Bn6T6jOT9Lmz534pyPFM6KBiTaaxZdnurVOJVTDFz9n2msa+
u5K4XNp557h0DSaiV3Y3KN8patE/i5L0QSbBQeTc4nG6O3r+1IsGZH6mVm6A+1401UPZ83FnJvO7
NJbvVaphghQnR4iPDGM68LQ+OQAL3FlULlgIPgQZ40czMX1G39pWFUHHJMpusaWjLRj0APhvsR8M
I/wbJnOXpZvals3nVIrlSHshVelXH5p3MOsveN102Of6m80ju5m66cFR4jROtv5o9o3PwxHSdd7J
6REU0+mfERE/NYymt1fjAVQ9Vp4SbbopAPGsB6/GXmNQdAwRfKDRjuOtVdFY2VxpnLgU+qNGsFTn
oAZJLEiqUfbPQUO7a4G6Krx9WipvUQk1baDoy2GuIAINN0Pd3OwOdaI2lsGWPDV4rRrX58Lo1WKH
31rik9o0rTubZPHI29osgxikc4d3PVe9mWqIe6ctaVqkmAHH9Eb1hOgCvTjEw5m4itHkVg1zFByz
GasHVmkvzIbuHtLHwVpiAxPUozayYjd7aazHxOq+EFGIW9K31rrwIPUKMz4FM5925DnzIdZJU3MA
Gwjx1qbHMtH0vRTGZ4d1eZ/GxQUDRbSm90DZxyZpKkb7ki3QoXk7c35sVI3yhwm7vq2q8aGz5xcH
uJ+DN+s8ZB1tcoEgGdDLn0r/grjUzgrUZ9N01h081APB4e46US3kCe2XnOeCBxeXYG2tKxcA4lQT
G1LReTXmJVuMh1z6lxjFz0D4+1HBi4oWn0OD/pbFYTYTzlrahyRem2TBqC79q8f2T1vkzl3nHVNT
JH4T4UtTot6Q6b5nGH8tOeprG99b045POrVxNfAbxF/bZm/xrHcnbhte/MXgrJqy92c7fQOY1aXW
Tot0FqbSTjeFnvpJ1DK3BnzFyW7dIHKAzHNi9zAuTsw67c99LKCWFyHpkzTEq16i3Cq0J2NJIMDI
/p4jWmeMvlFW+2048Q9wVvSWfFd1SrkdsbaPgoa1SkTeZICCboHv22I9RuLmsNEZZMHbK9wJBou9
0838KvQbv18i7fI48hMUN4bCbONBL7aEfYn0mE2cRK8PVpj3+mbGHBBWZ+Z7kgy5J2pqRvZk+cng
rJA6NWHTex8oy34CPDyo/B9dKbKnITx7eIBQhIlx01So3ojJZT6VRn7U2Acv0goo08NvFJinXCM9
qFBiQcckiLvki4eKfMUlQr3jkoYzBHsa0Mcwg7hsgz7epM291ygQRd+jVgj0fZd523kivaqW9E3J
lFXkYJQVLOoXQqzdoKZvKoxXlIv23fIMpFvIe3lNXzx3QI+kV9kZIGiFvT3+yrPp10r5eCkgjqVO
1iltLcXrXG7SJfaa751kzIr3vwubv9xW3qMYm0Uh/NVLMq6yhj0mAhO64576oUfCZWtuzBka2muQ
ZUdMQdw6EJ62Jk7ARwNUpwzhEnD9Y4lQPjPll1TQH4ie2BG9JAUpiWwgJUkEr300W4oWoyfqs+eQ
t4seqYMb31zEH4wIFpF1REvsuz3f6+gxvzP7RGza8l4O+V3vgweXKDCCsfkyJ86zpYS+B/1rcao1
yACQ6kTokgBFZwbEWQM90jZ1R8EotyE5lfUQlCT3L2P9PVtmc7TnHGuLmy4bdsWjfHXZYB7LrnrO
rSDfYKHn0nfvScr2Lx1xQPWZiygY5gLVIQFXzA6uNTr/fcIS5kAWIy/dNH4agtgcGt8DXE3OcK8/
j1nt3YPYCvezw7vGsuvZqKe3zMjlOYuehDUaHFwt0igDuFmPwq1jL4nsg5mAuHuKZNrGDONtzMgs
YtN2CtFbcaV2/a7qSaotdVFdME3q9PDjpjeRFIIJkkjfUnmCZ/49LIxJnXYIY3bvrS2kIrssiJbx
GG9uJWMNwNIc+CgcZ6+5TAOBIUWqTtPyxa5I9OLiD/BuCvc69LXHURYd3LFpT//9kde6M8SiOUbj
hE1g05Ndf5kxwTBMHK/KOAWL5NUMqo82hQKZEG3FhaWv4oyA23TZpU+AwVCPz1QUFpKuyuO8rWDJ
/TfiaBtn9p3uDAW7RpxEkJHG1G6CJxDKlAX+NF1iOAYHUrCai5mQYGK2JauOpFvjyDp5Wf/lIIai
vfGao1s2t0YwNnRtmB5KRDTKWeyr1HiLsKPC6kfaq4Xla9+3OZPx9BldWr9puuILl6S1ih8ACZqb
gXnv3poHxtyOu3a6Zjxgjp2vnmG8jZN1SxsS2M2csUbl9uj2JFNsDdXMEBSQwkqEXmEevVqenTJ+
8pGjfAxuo7Ng7j2/J8RIoaiqRQwgstDfgkJnUKWSnSxta02fWTX8ahT5IVxaeCp4xo5BwE5DH8hD
zIyhZgEm7X3dR7dqaOuTqpmzjWa6LfSYKJCOpVJVvbYikPi+ESIiO93UCJbWIdZLrwpfrKrHNlcy
J0sLc7k+khlbvJN+YC/+qGytukcOc5tRlR9IHC2KuJ1dTayNqG+HuHB38ajd0PcaP7ZRPCrmaV5V
VIdIhgSG0fbNduwT9ues58SYkMqpbMTEwB/NJMJPqB/dCM1xPoaYqaEprbyKUB8Uh282+St0FETf
JPmHqZzvOASu0k3FQRBAeDHieWuWwFMnYWCtCmq/L1gOlHZ8DRu93HltQCfOMFvnXHjnxpi4WLN5
pzfa9A6UfhUT9iJacIk1/2+q1p9kLS525fxUtda+FuQTaugfbqhsaLZNwrNttU2jsgVbqcwLzmna
P62uX9H1ZqcIEuI6tYCKWUDjkPDAd23o7anCedshWq/twdUPhktQhWHxvui53JQ1nSK/ghdaJpad
kb6bQqJ6sja/mfPMVPyhwXm/UYHl3jSD6VJNfHMRmyZO9vjkquHbA6X3EI3s6HVnr7R5ZmkW/zSU
H1zl2OqTyGH2NaQnZ1kqJtGExJI2uNKGp1Qg4aB9wSXlQWkK2hduuIWEJU0/HsnQS6NfLj39rQme
RMc7W2Dc9guPpYojy4b2Ds+ElxNYIJHsekr/Qcqk7jRCWLEm7wSIDOnx0WS/eWkJ3SOZp36Zve7V
y4P6yYICgW01njdSngSN6kuPcGKZnc57tNh6n9cPWpMwpCG5VhfFcAg1wk20GBVUFwT7JoFUa5B1
UFbp6DsK2UEaD1DGxgvERrS2oo+vZOaRhWH+lPDIGsNea25ZoLiYCJJBdT+wJ8RHSjbisFk0oP6k
1LGGq7vNHJ2atP1Ph271H7nCJjCTxe7BYCbBZWaMoUZ8SjisNMTHPsvAEOZcJy9d77p7kfYILTIJ
G6FpP62YgRh58DvRMcJokmgDCAUpTcuh6M7hKVXWuteXQLRsoF3FzjRb4l5FPcFesfhs3F0mW++e
Nsm16+XyMTB8gKsCuJWg92pm1uNO1kB1N8PISqBKcOlhPTlohcS2GWFNzB4F0LfzvHxpWoRzriTR
yUmeBSnwI+ONjeao3Odud9gW7gozynF9hciEB3RefRcvU0BGAibBPIQ9gCliXi0SHNI9NPLZoWHv
mBiltfFvsJxxBUlv6Y6Ho6pdm0wwqbYAyh/lyHQLnfMpJswaQYSYtjJHsleP5YHc0lfHhieWUC9o
TrWUokqsSpletBIetJRIMgB3iHXeYugpukYewrY6yqx3SKtONISQK8OseeQhmfm6DqVg/h97Z7Ic
ubJl13/RWHgGOBzdQJMIICIYHclgnxNYkkyicfQ98PVayCuZqmQmldW8Jnwvb5JMBBrH8XP2Xttb
wII5FVwIi81APe1T9I33hqtfR413R2n34QMcC3Uw3Q7GzdjsbdolvqfZcsNbewyYE1tbV1sDAusy
2XdzYdNjXX2KOkYWeBqI6dMPb8Q1XqAD2IjcIOmvZ/PAbWfuS9fcTo4sj3mWJWSUGeRHQZMZ8e5r
w5KyvUNDMlQhzpql/xiHzHgCQPDIvzo+wQ21fdQbNMV4Z/urbdEM6ZNh2V6pAliKcZeJMGTOSQGp
hsAwU4bVw4h6WdYnvJYfoMBbzGTqp2jAWkioTpup6IaAYf/ONhsdeczCyovsuKv7c0tgWzvOP3h3
vK2E11k5hn3sJCt0Quyw1Oj2GmlL64g+EKpn+65Vs8ReQoCV1y0nqRh/juiJ9g48Bj8U8d2Il9h3
Pf1VNo15mKOpf+zbSiFu0sM7Z6RC7VRJn6/UKHNj7duOmjjoCTzF1DO4R61czYBxGCyR+mEDw7vB
sq3z2IKi6KLkaSa0+yPvnkJLoIAwFY2GsPpjMxA9NHZh3mfj8uXg5kFqiFx3GWER9a727TBb8sOQ
wlOFxLPifD3WPbJ9SVFzov8/HIE3/o5NJ+W2RqeuTcPaiWpR2zOKsss7MyePqpuIz2o7Qnyp/HlT
REcqOaKsR86eJzhpfQITyPJI4iYYIprj3RB50IyQvehzFd8NdUdCCZJcDY5Y/UEIn7Gf0Wf7aW/Q
5a/b5qitX2S00OP/++emVl2Gh6l4gurnBvhOKKGsHGMqXyKnYwZq6aiLxVxfaSLF96PeAC1dhqNL
eXHsuvxMLcBiF/JbtOxums8LLEkyYr2QcRDb+bkjj0gTlb3zEEDTrlUm3RrkE3owO5TBeULqm2ul
v5AtIMTHp6NQcTLvz8kFDYhFSU42E/HMlI8mYZbMNZKDnTMf18EKH6kDT01BZSSW7HtxsY8sU/02
NCj+aJmQ8QPdu47dP8QJ3g2FgTh2QSVrysk3wzjeRdpxQkW/TTWruYzRasbxpsLHtJzhBC9+l1qY
Pkq9vtALPmPuWO/UfE3m400T9zTZBuIH6jXGckwMIkoST74qTewyCEhGimDdIgyrregzVKQODkP2
Wnmx7i+AgYSb56c6huAl+vhAz2Dco+P1aUAym5jdPyCJjophhSBg+hS5NPDdRAVtT6uSpB25BVTL
ADlzPganx1ym5z9NFf7B/NoRDsgcjlrupSsaQJVIwJhDzdg5RLiXehddGgvsRws0okwZ2KloODYo
TTbUoozLY0URFi/eZZhHn2GdxpLRXRyE4sGo9OXYCeITFMFtC8SA3ax3jMDF8qpp5CwvE4rEOsdq
OEDl3izCy/6mKmIf6BFDPXYmkk+SVJjdlT3jNhPNDG/MYY71O93gJbqMKFaa6sV2W+3otkigZX9M
UKEww0y+5/k7UxFeHCCXYNUSv8lya4eG5q5IO0CNpMIVawmsSWQFXdvPO8uOUDm89SPx1/MNQ4r+
EDaG+1Cn+heZQDHGXhmYwEhOaSOPKM2TZ1BuNo5MmDVjacfPU8w+oJ3bKy40sdGnsxoK7xARc/qs
nAYZljUgN48tRvqsa0+1mcRPhKef1CywgqQRAceVE9/b5RAkLTk08AcT7P0BC8ivWs8fVGbel6hT
t0yDdlMmTvpozk8TxVuMp/MJ2unwjATSt8c2OdeiIOKqbJCVGH61pNgEidE9eyZEPskajOqWN7dM
iDWpeHd585oJ18d7ZrVHHdV3OTbGsRXNn4il0lcy7rYTQs9lgjxFn93YmS6N2A4BByaxZD+5k46r
v/SwfkXVoUOpthnIVw48q8pfuiF9FVEMXEx33N1ct84rwLltp+RvegMNlle0EYMesL8kIRvE0dBV
1Zv1A3tbMVCiJO9q4ozZ/+tHXJFj7S2fUrjTFxGaC+M8fIku/cKdYWIJgW9AuexxE9Ml3oGFmndG
jrSz533n6yRex3OIYsDedoW2nEkufkMJx0QdxSnbC4oQssWvtrL0UzrHX3KOftd9ml1cGna+Git8
1zTZG9aDNn/24kjesNloJ6KRWLH1SD3P7Vgi28S1pHhztZnpvAh3BLhWJjvRz++tTYJZSMiXv8hx
53RivNkdcaK6PZE1bLJvagp481XEzEwCXVmV/z20HIhUdC1QUUKCUXsW3BQif3dgShH6S2yx4Ni8
8AfCTtOIkyStNzOSRBKRyD3NyUMdV882ybNvkcjnw7SW3yCxcawpEqZXRUMm26fYym+krfgNarn9
LG04qGZP7ebld1k83Odjat9ldtxsF93VrsAh4QOAbJDlj8nugH0MWygpoS8lkIm3TcamV/617JoO
pgg1v8iCdJ0wATMQi/zeNGoirFoGJQBuHB8w/S5F0op6b7xUmnZk9S22zQITCPX7dCnYjpgzNgaL
HUhgRf33WE3LIZ1iB1OwI3xktxPC3draQReJ0bAO5jusymM6eI+jzJzLoDOgy1P1rnufYdNph8lk
vOP11RBUJnvlRloQJirTOBnzByp5skgRtGyzJeEIrLtwTMsnlXMXwlYwbKTsEqa271S08VRJYWLM
CfvLLL3HkdaD0mPfjpgC4Y46ZQd4KQQkRMaWDQlvF7266AP2KMeBciOq0fg0U/2RYn55aadwRXTE
gah78h09b36P7fZW9gz0jb6zkL8C4NBGPToxCS53jaOPL25ogX7U6qAXxRK4jLKZ8wzfJi9RlFvT
fRuZOJ29rLml8x64BsZsBoe32TS5XDDXjiE5MkHYNIJHrjMf8lDShXA7grZSQFNa9aLSZPzj1sj/
zDwzXsemBaskpuoe2918gBRAO7q1MDSHnXOfRhjEaAOUv1OIUjk6zz/hOBGgaeevWan7kUfveDKm
4r7s5LCfh8g+yXLJj4OInENflsPZdM8ZxdFxzIX3T7YnzpWjoZLmpUNSvHGr0Tq1pmPvLafEPtET
z2vV5JH0sZDsh9vpGa1Asp0YrZ+KEB8crTaaLhKdiZY6zJJHYd9V9tNo5zUpFWOyr5qOSlvrAT6N
zqVVwNGQ7Zm8PvrhuSVfEDFC2X84qv2ol+zV0c3opZbVR0u1/WTE+ArX500sWFZEE/W/FRmhZSx/
N1PJdIK3xjG05fQUeto7Fof4H2j8f5GC/wNSsP3/JQX7ZZ4UydfvfwsHXn/iHzgwpe2/hMRmC+PX
EBa9PRDz/9CB17+SEID5T9CbLOGYcHuLsuni//HfDOtfNtJi3sGuCVDYdvgpmmH/66+E7kjBX1nw
dYTl/mfowJYDg/jfRJlYUJ8sRkQYRTlC0/Gs/yu8B8a3Hjo2/k/S5v2p1E9VNu17fQZem19WF2E0
IrsAXhd184kgoZOpjXsdoYbsnSsOmbfiThjzPtLVjxH3vpH+1qbmuJjWwdYwakQtLWtCw0mjrB2+
jV9mkQZFaBZ1ynucq4s+Y9bPu93syYOF77ur9ZPDhhZ690lgpulVvR28ae9OKYMV/cEGO+e2znX9
3/WYZe730TsMr6BJNVgSjxPVQRkPPlTkq3ScK69dyrH+ZIK9sxPjwbLVsWBeRwJD4FiMeaOvweOQ
nG5HblXQTlhbOA9J2SLVe0hcJsLIKgW2E4/REB2KNb5t5IhG/ALrT7Vtt1vPyHo06Bp9D87b+tNI
3vdF3O2UN+9N4zpCeIXos1v/Uxl1gRmTmbp+T+yOe5xCp2WOCcQFbSY+q9g6uDEnfKZmJzowt7Kf
HjJsXLNdns7kh+2F0e1cpgTrx9Pn7DKi0VivAKSiY2qqo8bhZjvq0OeQqzgX4z6S/xwfw+lDQVSa
zdkuBebmns9CC1clVErL84jthWgUP4240OkEdV3S8W93maB5xceEV4+/l2u7NJioMeCjnkpotM74
q9YbZP24TdcFqfNjMT1dTzXEdaAs3F/xtM9h8TdoDHRuDaNvd+sZyHpy3Ncz6GJC94DLhvsQ66ut
mYfKG1gfqb4KBAyMntYrux5oPHOG+PjrFVxPgXD+uX1DNiY2Laf1QqwXiE7lFT4+rfp2p9f6A0K0
43oLrxfNgQogqJda89gCxM7skdVZHnQu9fptf39N3+3GpMWKBS1kbHdlgUaQG5oOW0C6+sbVXodY
21Qzp5BvWy+K0TR+ZH8NabuzSobUfF7WfB/gZOAMxNs48rqeMhyZ14ay0mx53mjxJkz0YVX7kXbV
y/RYD+pSut4G6gve8M9iHPzC1reQCzcq/70e2sQDYwBYXc/Oerv9/eT5vFfhdEJORN+TsHImZ5nb
MQKfUX43wcTULCZJrMUnosZu19RNYDEAHbVD0WFJbI0tgFXfYvzxa/3esuJscpus17aZPnkthl3/
96npZnmoCoPZfOfnqf5Q8J2qwn3CLQjv8Ug4HNFc1sVeUGRl3YPVtjtPqqMtcQdwPdaTDLR8O7CL
SOp653EtoSoFslKXtAlxI3KE7oBBnDLf659NB7liMt2oaGl2R4zcSZ8Hz9GBBuj64UQqATYcgC/r
aUlWLwxXcz2oseIEzr2/FvM1B7Veh/XqORYJfNSa0TnLHB+v296e7avuJMf1xKwfOJy6XR6nx/Vj
GsROzsK+rie5MBSi5BY63XSKkRcPyZ/1k6T8gww4cROP+zRugqHJfvfz8qB55kFz5ld4pztn5DEU
yTHWBh6AW4m9UavlIWsJHV2sxyp6hoN5Gr3hecF6nnPRBx7r9Sdzrh6Z69ivGriOTWBYb+jgtkBk
rjU3n2bNJw2y6vpUrWdivUFylMfrb/97WXjSQIDRIFEX0IInIIeHaez9DJN3ywE7LDa47k7HCgOO
9HYpmeUGjxT2HSJPsNSHM1pn9bvk8PLomls2MsbkmJvpJeJJTHXQIBNHFcuDjD7XO3WpOh+a78kF
n6bmp3kkGbXE2pZ9VVmyjSa6ezyikttCY4GbsvmUc17R521aVjeTG1jnmCubyj47MZfdIdc4Zk4K
P48zwYKyviw8LkPNPdxHJjFTxCmyRoo2v8BeOsbrAi7NQ70orDawSjMQJuSU04Wswx0Kg4NgHdC0
6cTua+fF6N85GEg72/WD1yZPC7yN2HwcuFvWb7Pr5bWKeQPxv+s/gKv5sHRtkFv3M0nUw+qvyqYb
eUm/S0te19/SVPmxZraA+XYnMoRVkbqsH1u3llM8yHeG6c9lll+Mwtx34E3Xn8vXBTO03wdt+jL4
9evpoOX1w3yZdBrzEEeE+e0VFy7SFyQxznttjCe8dZf1DCnvULnzAZrmO1Suv+fSmGgkSPu6fkyh
AywPQUDRi55AQCrzoLvqCIhtt95p65/XywHT71m2w/OQ+m6NgneanttmfjDo8xbT9FpSI0RNcYGK
vbCJdu30sp7hbG0eTd2zZEVZP32GkMpIVVDaAET7eb8eAHODnVOpXQ46RPBMd+F4+3tyYTp51Ocp
hDUrvaz3bVgnxwhfaM5beWBcHbsfhiKPh7fxukJQVh003P96HwaTtzwIjX200d8EBcXf7If/qnz/
g8pXkErx/87I2Pwpkn8XqbF++z9lr/kvF7GKR4SFZ5B+Ya+RE/9Uvfq/HEda61+5JM45ppBkkf7v
qlf8CzKrSRCpbVMQC/l/ql77X4JgMk/XmSXbBrNY8Z+pevGk/ftMDEfA0LTYexpkcDhAY8RaFn/9
viVF1FJ+/3dcW3FT4o8xLSoWKx24hRKpgEYDOAV89pGa8F5bXZnXNLMFGaHsZ3P3MMgUfrIjnmvV
4+czSsTvGE9AW9CwReMrX2xgrBcLHhLjamvjaH1+mXSQXyFT7iUiSHv90o7axrTt7Ewj0LugZWY/
rnvHWR9ZWhGfIvnDUrEQXWTh5fTaxTpHorLOtODfI6RFvEP409//rgp62R2GpsDqG3VqmBt4wjB2
mWuw5R015XMO3kd3vI5Ltk3bJT16hRHWmyFsGePlFMG6mF5iVL6+m+JBRD+HocKbyHlV6LqsJsKU
2yz+gMzhlIb46ktGwFBT3BI2VFad8AaRubpEB4a1yckZoo+w8QAh5yJFzlSVxxiPorv+aUQJSRvL
TvccugyssoTFgjUFhXis+bmBT7mZlsfFoQHipj2Rhzp8pk79nisrOZpY5qtBADGll7xL8tUNn4wo
coR+1GZ56wqhbboc9H1snRucGTs5qAcLC90KCPOO7AfeyiaO7+CJ51yZMHyu24g3zJL6M75PThkT
zHCG04u8OsvDJ5j3f6ywQ01TAOtNnT10+y+riFfeHs5VriCGt7FB4+59dp4wt44WgQ804z2qgJ9q
JtXCRRSd27HN9uocJVwNbaKZjLzkfrCM8WOZMaEa0beq7Z8SCutcWLAFiq/E0lMin6hPsgJnDdCh
Iugh2vjuxHbIqNFM6qh6XZSUd17n3NkL+j4bQSDCqnxvCJOefl+Ox78+hpz2dhzWFAtz1R8xwn/o
YsaU2jMhLdvsLqlzYNvhd1hltIGb1keMRpyX1RzKSV3iKk72lvuYmIU4YS7waTI9OTMAH8IYj3Nc
mQROxZfWbi8WTapcdPupDlHP47K7X9OTev1gL5ERWGPHxoeW5KkdMsaFQN/FAAN4HBhhrl80z/sQ
82Sj6+8AShRQaToSt+AG5VF+30fQhHNM0Hee9yVbZewgEb0jrk7ZOvClXKYbk7SepiwWsCpsE3+y
WhTjZPDBriteIfaHoHGjb6thNtbl+SfAEIOAZTz3XES9nu2jE+nONupxj1YlvXEgyYMyf4SeuUd8
LtEWLK6pqXRbgnvf5HSutkx3ZqLJ560+UiFh8jZr66WgfAJUL9m11C8EE5FVU0OEpyOKbEjHwQWQ
JyVQjJoaxr1mxZepQPBYQ/kroig9C72WDKgq4dfkGJ/MjhNrLuRaxHbDbtmyv4FCOYFu0WhNkElv
8n28FDxMYp0SVAx/puydow7h2hMj0EzyGQagDumLLHlspPvBIDBG70R4BvHCvAi1ks6G3y8WSC0k
QzwuU2EHrScW2v84Loxk3jZ1mPpyyLbjOOTsiXP8OROOsnQu4vPy3FcJXtyUvqDW9/eybwy4PCPK
Z6tFONLuwLw+F4KMjlqIXY0OS1gfOlSCns2b0RPgY9Pm0/Gnb3UnQswG16/GfbsdHOgRS4UyIWZD
iz9q5t+tpgctGWiThkW2DwW6I2ncTItvIkLgV5ciT6LNttHTEBB83tJ71bqaojbH4p6xFKBB2LYd
njgXsgxdepihE0Lj1nBKmht9SVeBWUGoF4cF+mzZVnqA1hTUVRdhFK1Ev61nnMaFyAI9y8KDMuyf
STYe/Bf+xaGkJoOTTi5unHDPDrg7+RCmXBMhem2r2ZqFz9vYFRYiH9XyfKa9rQPMFqjaIfusidRc
InWYDHIEZPgYj8XFWLlAkIqYwGkQxOW6PzBInYV9UbBfVuytFTqFLbh8hbo0+rQJy9j0UtjHXTGz
qZ8YawXKREFeMufvieKsQIMmw9NieByOfs2iNtwqGvOB10Vg+9DsIqpKNwpN23aM0UsIjwjsRqOP
YTDZ79W7QhPrg0qot5YF9jCf7huV4bJIpth3ZkxkkwGFp4b7s0MJsx2U+hU1RHDHC1u/Yub/GKCN
li7/VHCC+5DgnLJwq63AL9alEmQPqyLb7GT46bPlVHGPJvnI0JpxC6gTzAwok+5K03xy55WB2jk4
uiu0k113tMLpHBchI3o2MK69PJXgrvGT5mCbyth4ag0b1b1kVDV1gCYWCOKca23n9p8IkAqcCsmt
lBV9CDu6zYpfYnsWbQ5MK3p1P8YYZAwjuYFPIT7HgYbogENoHLonaJWLgsz0OIuuqV4eItNG8oQn
M4FivDV6pAB69cJUo9jyMoV5hNvIYHPUpKH0zbyBstVP4xEAEUu4RpCmVOgaGBHZzJ59BUuck/tQ
jQvYL6M+9ZNR3MVyuJlpNAXxaqjtZa+fZb22JmS7B50MljcnVnBks5SrCbWlqu9Tp/4uHdztOG/Z
Kn2FHb7fymmHfZFYBA3p3DOLxVWbp4sFi34UGZgKU53rqcJjg2wlzabiUAz16qmb2W7Z47N0jWEb
iTXnm1bUmwXJM2tTeBX5t95NfTAPRe57K/jakuBkXGykgb26f4mEwGsGDiEV7BcgANLannaQOYjD
rsy7jvHd3gAwg+4sfx1WYHya31diik5Rr18jXB0+m+YJScSi7lPwEYBR3Mf4Ky/JTM51rFdO5hb7
ZaQR0LbpOQLMelhqAoob5wtrbOXnGHWwgrATxeBBDsk2ZEgaGGxgYYPPtxze39b7yidwDokuv5Ko
su8S4PNNWZ4dzfntCJoWGGyhyFbXKnZ/W1V0SSuBBcRZ1iEwoENvxSjqMs4CD1gos3xuuhYNHkze
Ry1lVNw59UuvOrx5OQEvqevslC5eKocrO6jpTW95NYiFwELWy5WtCf1EpX9MkTw0xIJuDWus9jnv
Or9RzR9UkMDP4ZboEOmvgN63Q7JkBxkuacBah6nWIBzBy6KvClwP7gUModmQoCuNdVLN5nuqH+ss
LfyvrZc+LqnOjm+B0Dm7LnMfrCox9K4AN2eyYeKMoijJ353F3o59C9kENg3vpOK5UzTjunTcQ2iE
zTSfJOy+rZ2wlM/N8knD9GXKDTAfyvqIM6AuEq2vL7USua0JmLcgMxgo6WuJeigPdaixofwscyPa
WyTxyg6gu5OvmTCztUlFKUDbrnt+9JyyR32Ysd8k6cMMkignDMM6YPnCsuXWj3VsPDZ18gYYWscX
9IvWiLMtY0ArjhXYtTQOk6p+qanxx3nUAipsF4OMtc1L89oI6plFAebtkqept2o4RNE+DHsPJ98I
TA2UeiEQipfFAAuIxEroECm+JBt+YZUud15ZIJRrljPAkYk6NMq3sBPE3qwLTKf9p7E01MZAMx2G
YtAQo0e0HPzEmI0XB82fMVJ56Fblj2tcN4v7js92LhdC8miZmDCiopSDLpfMCQBNwpkbLuPEvsWO
CC1l8X1EA/QQatUDa4+4D3tCPiNSKKuwQwZWyz/0WL27inYnGWfyMWxctAgSt68Ht6VKu2cm5ath
LS99qij70SRzHbkQ7xCI/5eYXIIEUvZaXfiWcm9tH19yEqwXglfurF1raOIRmf4R7vC8q4BaU3e/
FiZacT0nQjzsHt0+/E6Fg6Jparbz3H/GZpNicb5DImkeGayW9KLiCWhP/ZKBqhUqh6u/0FpvHNyd
bnKTSvWBC3aXqBjcRBKRYWyb4aGJEXciLO+D2NV4HUyJCy8kvxYzcCi9pqYoiq+lH907M0RSge+h
XjDuojtHHIobmQf9TzvKh7FCWIl6feuhUIF2wDs4k80noN7siM2xhZFz9MBzlGyNMNB5sy+72sWT
jZwVlxotmHyGlzWlgbMQCWOXCwIBUO4d4d/T9OUSdIekB9mFkRO1q8QbusqLJhAyaGiLtoXWvbdO
AuKp5APr1W0qFdBLBkpbA+8CDVKrCnIUWc4Ybxi9Wyx8GeqWhUwiVe7C4pa0unGJofr5OathP1TN
k1csL52lzd+R/dDzqlVCS79S4CsY5CkWYFf4YECiQGg1BilUtkGRYqdyXGQELuleaMQqWNp98xLG
qAhnUbS/agJKbPqolyTO8s2gEzTfsGm9zmyvzsQQ+dGU/VRtPhwoAexrPDj2Nf37pVtK4FOID3Jz
/gD3ll3/fpljY9oKTZS03I35SvqK2OGhBCOEekBjwqBh09SyKn1UoBYRr9+40Al9LQcAHbxYKphi
PM5pfS7s8Q0V+57GZ1C26FRRzFf3k/ULwA0ZmGpV7WorHiQJH5oZlVqIjw3OJrsye/wkJiLaEVSL
e2nN4zlnqj5J4szLUnUY6JF9NXV3xQtq+LElvK0DJosC0nm39ak66H8hAPKUVYt9csOW55l5A9Eq
2zpDz92SueFzG8AsfafAuPQZ5F0bQ2VC2ibh5qEKZmkx+giMDn54IihjGneNK1Pijs+vQsysvObG
bYUhDv8rzuOxnCiJp52tEFw3pXNnEOyDShlexnzBuKcw/moQX4cV609os1j1nUUetncZBCQXXCVn
edjAuz27cp58HphKNcUW/SqRSbmHTcmwEE/TNWz7tcE53zt2SkQxAD/Usi9jR9k06Z1vxvKVjo+4
6aQKABbG1KBWxjR9zX7uk6DqJvq5dRdorNUF69ebBhB0s5vnut+RnFCx8R0Ct2u/Kl7XJ6zKS6BB
EbCiD7fg8dFJkKOEa99NyE/JxW5JgYK6kbsNBnI3oW0/Esg3A6VCl8JnDU0civh9x5ZbPNU3EzrM
U28xNCTi6lej7hU6tB6a9j6JKDXQlBY710x9BOHTyVBp4HqZ2sUGRDAQCvvIQ65k9GDIDQfy0VRo
55SBPwFQQHMmL8rItOOVkZqNttdtu8WpqH8WVmmc6xBggAGoYDvW6HZVBIsUqTjBxbb+PUOgA5/K
AARxPXJZnkSSIr9bw3KwG7q+Jse9tIfq4NTyzoSZh/56HaSBJ4acd1J0IPBIv1DHo/8wBt1vIUHe
dYNzBd+Q34XoYYI2g3knaUUhAmQq1ldIQMzaX4bbkI3j4+Qgc4FySqJlja5wnNtpk0t++bWvUZNT
hsLzxGEWnyECvhQ1L7kxUvAQsFACSgdc3qn7udQ/sqrs7jwKjwCNuLGJC6Z8xDeQjBZRyQMS2bSL
c3LApEJdmA+4Y0ivmJ88sz2O3m8r4VuhSu4zFxIGZCwcfCmYkEwYue9K4oSIl8kt9SuF+LdTJcE7
yGc3ZiN+Uujqi8s7u/xsk7W0MBqSJD6JqOXvhcOSm4UvRmificB5zhDrWHBQe6+5YQRidAPWwquA
kqXwQpb5y+36Eyrlu0jx6w1JHzDpBx1zVhIHJiEP2yJiRkUuAFym+qRyWR/KjisfxcQzMdlmSoLH
zbGgPWW9facxsccRp6HR4cyegWp/FFNDspUesWlc4KIm1uA8qgUPT37pzXTZtXgggULTAkpmSgXb
a6jSWlT/ABNRptWvlRl7K2sU1ASpCngzBuBiSF+Iq95sZ5HextY8UZjmQRJOyA9Jk4mGEbeg/sId
oonfJYxgEDDdS9How1bYxnVQhyyRME2X9LGY8fkYIWRrSy/QLoe0V5hL5vLJk6DEcqBLsLOKFH1q
L8mJNUwXHA5ttUWe+yZ9BE59Xu9OcO+vPE1/rCmB2MfonzrMtnpzq/c8OWY6nNZDwNL0hZ6rqdyK
cT+zeMY4HYgHHAbL8uPICnWQy9x+vs3EM2ZD9FbjEd7UvXUdiuwSqfInjZP1DDSfDfm2GSLelaPh
acBDTbM6ldjMIodxtTZmZIhN0ylhH1e7xpXyo2a6CfKPqWRc/zErE+NVSHKZ1ekokEjc6R3U9wUt
1IG507Zoi4M5p+aOTQNyd729dDWWPawrJOERZfw1N9Yrr4S9bOHMjmZzGyf7KZ8m/Q3HK6Vt095H
sm3uQ60mokgq+4oRhabieOhiamsjetRn54EmBWp4HK3kpdR3cnJav0HpECHk2uURV5uxde6z8X4P
Y9ldIWqQqFIZ5ovNpHerAVodctKl5kR7k3pIIaP3+s4msGpXjhiNy4GLmWZvC78Us91g4rwuhkuo
wN2PghycBhQt4OitiUHjkNFr1klJPmS8Vbzooxfw5fK6Os3ej4p5K6alPM/JV6bX5r2lEYqUTL8X
xFwHpwlvq08D3OGxiTOIU0Tdgv43hXFqUooaj1C1rW4ON68O1wlduU/EcMMsifO7osJZe0PeiL1V
as9NNv6osD/okmlXZfwSFcsqurBnsgc2LvGqg9nf4cxlC+PSjAhxzFuUs2Fn3IxO/EqI+dmIWV3Q
zLCFnI5Cv9pJf+pJRAvMwoNGYLpP/UKp3NAcs0r6MVMcnkfHtQ9e033k7l0tiUkulu6WpzJhCJqi
+8LYojwQbCAXGDHMO6LbLvOKb5mjR6+F/9VmBUVDU10ygYWBmJ96E/cHPD89C3N3c0p4c3DzToJH
ouZOI2CavXbqWk/9vGaraMuvZXpwRnJNDRDM/nDKJ0Dq459IDcc2xIAsP/peYYMx+LmuFLcyp0EV
b/uqA1VCIhCQrBVUDpQ/Jxq6reGuT0mxZ3/+rVu3qq4Fm4zlXgPmS+emrLFU8DkdYzY3UCu3SZW+
qA7PnKszOEyuy2j84KY+5qN4oiEbRFyQVMBK5iX+q6jFS65PZN0BiolnhhPtGlkwiyGYBBNguzkM
gCO70kGqPtbfrvHCvphS1/6dNvO+xaecWPZTqGsshT3hSX1pbZC+C/YAO5I/wa5NKTUB1o06etM8
+V5kQY3peJ865pNcxs8VReNmn4kMUenl+sm2potzTN13U73K2u02jR3flhBWvZWVl1mwtipWyE2I
VNPXkvlTN8DNEDzdW98RExgjYrOSSrC0XI5z2+CEr+gh6dlwdYhfijpJN1LUNybdD0sFsZK13o+U
8TIO0+fYvPTGOJ5CoJfbMsVnIIG2hxqOe+/bTdz32U0PSTq+hLWOGEcdBhLO3Jo3XUc2TZ82pwjh
8Za9HU+kqT01IZDVvAEVm5lB3E9HtfQoNJ0VFIV33qANa9K7NuDQbAY7uxUj+auR8vYeRmnYRPit
nA5KzHiEPFXjqRP2ftHzk52Wb7CNKSaa8L6po0NLuwKyJ0vDnKjrIHJeDO13o3sPAwh4YzLftDY6
p5r3OMPL9x1L8I6Q4jlLD9FAWwShcbnzpulhyaWPpwW+1AKfHlj2xpXlCnA1GbiIX33/P9k7k+XI
kTRJv8q8AEpswXr1faM7dzJ4gZDBIPZ9x9P3h+yakpQWmZ6ue+eBKSkRSTrdYYDZr6qfTk89+b1t
7xbcKw0uouSmknQ5lwmonXb+5br9cUbXIEAGtopxAB7NoH0YLJzfnfckfVSi2D7PJtPWmVNXFhHj
NKzxBUzRVsBCAWiAs0clrTxVw3DsiQDoPjgOJG+25AjRrjsWrJk1HLuGfcbwKDEVXd/c9A27eIxT
tTHxq67y1nlKDfDgs2091WaxiesIRLmGitp1wbkexSE2NN4uC2COA4vS8/NiPdQp3CPxOIeQj8Mc
4tzy9O/BmvW9eKrc4Bt8EkQqEh9F0r3nENpWvGFQRMYkojShPlAgLzcWYuqRFPnWyTVqfNjRbWA3
+zjOP2wobpygDSpM5xvQCk78QfghAzvExg/lxPfSU+GNB6k+W6lr6sfabFvZ7m81c1lFBmcLupJn
E3ycmIhn9c3b0C2D9tC+ZLLbt83A6T6GwzvC5MDtmrYRc/cSwcAa528i8wfP2XQLajQzNtg75K3v
1QtzyHaA9h4Lu72fPbSLhoo2s2U64IFK5BmSUsJsU3qZjcRqvTijfWmpZQ3k0ctF+wACm2ja7zbP
2iPO9AItjKWJv8vmIEAskKm0459Vx4pPVPSjhkjsZDuvXUihd53MP+eWZGPPQXObdvHRnHgSqtCs
H0Ppv+e5X70N4ZYNNwOXmBdQBwtftM9grmosPHme74eUYlgvVzNrNAW+gpHIKiHuVMgPZ4pXyr4e
T809Ha8mTbsCGF06ASyQxA9chIGV0iRy2qZteQIzR+40+gloOrKQmONXvfEwdDbA1Cp/CUs3vuAm
6fZRZ7FXNZvLOMcX7bDRKueMUlMDDQ74PYfaCcBqzLmSb3fi4xarBvDP1S8z2EXsvhm440zskRge
8fYDORKc8oM2+4m74BF69YEojnnfQjBi8kOwoPNRc5y8aDio6nY/+yElDdb4ZUUlg9KkRjK3DBax
sbzk1t0rjiwMMUBZxNSVxCYzzixTzir2ciqeY9zYTJ+tnqlY45VnHvNngl00ixXUIktXcnXS8HgQ
8WRS++Cs+sbt3gZ3Aic1Ink1YfhSCyacWZn6d+wN6O2OBzze9hi/zw0uIjdlJzh35YM0uCE2JpVN
k1mdpc0wLu0QxTUtZRuTNrfJr68qA+tRDXznTlXjuWn9Ywrz/9LmTIItxe7QNXiVMn1vVAa5xHOm
LSLbN7H8O2guLQXyTbynWvd+AqmHPsqXIhMcryGmqgDqWBf2oIo8Zv8qda2Tk4Ypjiv84KZbnigN
Am7Jhhp76jzeNQ4kLoJsYju7cBF1SuBNIcNF7A1gPAPZcuAfpDqWO+rst33ZG3xkFCBWXtuBPibY
B1z5qSwlEVNvbnZ+9pIbDJVmCWCAQX/oJtM2m6JzNZC9zkfEGJ74H26ZUashi8UshDrpG8a8tfKR
3fA8DhxfDGIgGVRhE1LDRC6XFCRl7dMSXkyfR/iFMNPbO9PLb3ws01XnpKU4UVhcFR1n56nKLrNw
vwZrZr3AQ6eECmPWELkQp+qFswTYuh8JTJXV15RyeY6Uv2PWaBV5fk7AtVWbqJkwe+Sgh4MVuAzO
2fGU89hcyppaCE9NzIQFAbS6Kl+DUXPOKodPUEwmyZF9utx5yeI6zF2tu8i+oW53z0M6Pk29gVBr
PciRc3fkMw+l771ZxxKtKVXGrmrtr6piMDsMGmpUVDyaM00OVVQdXc4gaFZMFusErbp28IZhLeD+
XCftqZS4H3LHYYvdMgwsppauTH3BAD6cvFozFbELC59xcjbJYXNcAgkTYbXYF4V5S8HcEddxHrCI
Eoiew3Jnq/TJwo9BaGmCgE7NIVTjqTlUJWH7FPk0JC+xkS+TgVetw6ACGBIXt4+klOTjCYX2jdSC
z2h4+qrnpr4U6XPTBYQ24QV3BH9WSKxn2elffZqydSozGrIqg3a0ALZOOm4FRkCafKzVbEBEcDjY
GUWE/uJp5EnnJ2rUcrSG0Ul2cFd79nQCc46RhbBrC1GniqhBGBgBkfvEK+jTUHdiuNqTuSpyEJTQ
GjaE9PWh575v2xm5dTmTm44rFgGjBbI9LQSewqpPHAmHLSenryBC4PvrSx2lCsqZWNduEay1g0YX
KRmes8FgLkRBKu8vVkMbQjPTiWsbNu7pry+KIiqzAs48yea9zJl2thZqS5DTZjaK+IzNMT47Ucms
4K//zroD0ckYqgwoj3GU5r5lP7KKI9M6y4XQFpfoz4MzkuIROQYZzWMDMAPf0hzZO0f0xY4q3dOm
YAEXNoa1i6Rls+2v1DZrO2ODF4T65ny8b+fxJbXIYZdp8Svy6S24SxLgCdWk0t0kE7oreb1wMsWI
KbevrFMlxkNRBHD/mxDg0vKlUEQZ//qC2ZgdwLER/XTwtZxPvriMRZ9Dy4OamVom00NBpj1n/A67
EOIVj2RQugbqB/ADjKipdDvOib4HcLja5xbTJSpbqViRT+lkX+Zh+Xkxc0YbColZjoulYMHBMxst
xy5+qEp5sTvP3oKkJ+AV+ZsxE/dlPbEF5BCCoSW7hKhRop7uKYPdzS73qBbPwRxQd1KE9UPJsAgC
S/NM9RT1dq796thDxn4n4s1f2pMKCi/MqTgpTVomowOeaidpJ49BzWZclGAsipHnvFfdYzP8mttg
XA1qfESNOVBg+CSpUUAYwiRPBeI6Jo7IaSd6LGt3T8K34lZmf4qWxxvPH+ot+1STP6J0pzV23Ez/
MFLRaP4BNnBAnguTHymrXDjXa5+abrdAxhlgG+L4vpcWB+hQMz5CcZiy4tah7XBTmICsGL+bKDym
DomBQnm/fPQEtOqo3QWTuHNc/e0aCEqWSF7Gzn3z0P1d42vAQ81qtPaAfWHXjkgexkkaySehRyjX
vJ9OFP9odr1Z4j2wa3wRFDMhr/otfOW/RjT+sXDKVwpsWQXoU6ssoz4Ar6Uhy1vesbtzwu6Rqqp9
7KIjWignjKDGbaC2dPkecOWiCSfsfFO4FtEgb/g039ntisb5PSa4ZwhbM0uM4npNOGWzuKW1TrDP
pC9ZeSAd8kAijwaJxn4VxojzOuQKyVkNc1yf3IF2A5FBX8vzA7T091bar4MnnqwoQvnyNm34U+Tl
oWblMII75h2eGs+7a3PvM5BoDpbhnqsLTp7XxoX6XNCqZLFl3SqP00vovGcVDvhIF/bBNJKv61yS
pk3wahEK3qiCh9JU3LTHkTyeaFEJQpeY3gF7R9pjJSE21B8gHeY0NnO4BWMygbYpxwQWu7tsiVNs
WmN6jDv96kThHh1bryqCyVs40f0qvItc+EX+k+jNHzqDQMKyylx8G/h4iEiHKBKVycyTEdCH7wbs
VA3f3PvTvU3H6Vq6wXPcLz07RfhoRZm1rT3j7Jj6qFF+eNudeNfy4Ugb+L+KWWKaoroUzOOpGJpN
VbL0/9dDm7c08/5/PLT6v/fQ0ueRf0d/D48t/8M/XbTiHy4BJeViVwUFLUyyWf/polXuPzz8hKZn
Y5LV2nGxr/7TRGuof7BjkJbnUl5p264j5L+yY4b5D9O2HOHZrq1QaT3b+3dstIxl+V5/S4+5PD8V
30oTR7Mdx3UsHLt/t9HyAuoY+eY1dz/dJP4SuvKQS8w7q64fisZL9oEVvHOsemKSRo+WRXlr86gl
+nPKWAkW72PZbCA7WpvJ0QAah+IC2Z5RVIJxzADIO43FF3RecPqwuJLCYK5ZfxVudiQRha0Ib2fN
XWLKyj3uT6D1GaSIoiBDrcN+D9JiWjWT8zqWxQ2kCqnxfLjNWX2SU6zQXkameA1YXM/H/RkRKqb/
xkTJNPNto6dnSZWZcHHmQR1OzgHuNLvYKB9eWc6UIorbc5uRxK0EnbDJItexyttS0uXa02pieB2G
UXjyeSRf1QixyYb25if7RDMI91MicHE+3+d2Awaoo7retc9tOD/0Qj7B1zyboSaHNIzMUYnHjzze
uP1/88B/lUN3aC1GXybUct0wffZgpA9LNaUf8nRsEXoH2zZWTeIufUsDfLaOEU6Oi4uNq9c18k1L
884pGBQ4YVCSRe3NXUfL0K030cpRkjWZ2VVnxBxScu/RZmADK0HQp2WD0+V0cJyk8xPH+Pa4RH4V
vgu0KTC31Jy90AF+mUno7hK15J8t/LCh1xMFCMfv8hs8hLUfVbKObfcx5Jc+dAIrb5ID7OOO73Ji
RkwGpgI1jV7UTARHYpAUpCh9mkP2LCaPaGHACofefoA1NG7TGN8NjIEQeJfVUyxgsIeXbMbDAYgM
YaAZJlXYbPCxrEOO6XnWPDvS+ZaOuge5EgEbAw4z5TT05eM7fh/+xkKZhWk4+H/s1Dh5h5h5FBJE
c4ns9IXemK8wiLFUc035k976Nl2p6RzkG/pvP7iSmtMcFOk1nhm5dUzQ2Lljj+72Xtnz4nMc0CYz
qxYJywdPBb+ZJ8nJB6Qf8VGuGI2Inywp6Q9NfrXYR/OJKggsEggTAQQiF0zzSmEFHXB9MbJ2T1Y0
vcPr9nYBw/Fuso8Jc6rZie7JwI0McQNK4eJzPpnYkIz2Loqs5ujMwIJonQhspi6G413N3v0VYwoI
maZSRQ8q2lbbMf7tJYqDljm8jnWT4xHNt3p00ExtzZhujL+8GIEgiu+jxG4J1IRwd7eFZwhYZ4BL
m8y/S8L0oY5NNjsNs3a39H7XREKvBWdORrfNt9/Md2EiHqm1FMDs85+05cyblPMzakJFBpctNBbt
j4TkNsasBqQeJx8mWsO4zTLKAnwK2JyxSY4eFn2cjn69Vshi4C2MN6YNrPy6NTGAcVdJcMNUUPMM
O8AW5GdvpcN9gJ0PG+f62nSMqVRff5QxxX0/7mg2myTteEBaStNDZCtY9VieO5PKEqs9i0D/mmm8
cK3uBdjuOYywlxHXZ01Ox2kRZmKD3U28WAZYnpgIizF4ayIv2hbGEztrUmt0bK+DxNzndtzcWrpP
ymhivmXqnavqM9I+mLLhGmVarsqO/ipmv7milKnS721j40jAaUTmotuVkRMAjCGL1RRnVzjYquw7
J6rPlUtsaWnrjWNGmz4AG9wz3D9cD2Qok8uTbTHWKhq2d5EiXZaU5UvvF8O25jhQxkxizc6hdLHq
2HvNHLuGjHNaAEsELzp7kDDfdbU+NSlG1HA8V8LqN5VwYM4GknhgLw5mir6pgjtsD91Omu5PzBzW
C/ItRvD8Bln0FJGR9eZo2HcFoKGurzaB7716o3EytLhP6L6hrPIPk+c/ft5Ts+Gnb52ZfERTc7Hr
5j6UOetR4fIz4aRykLSgtFE/NlKlwpIof1G4K9baQkwJamcbMSS401P+3riUOHoMA3gLVsYey9XN
krP9XAbdrhXVT5gZ5ZMkT7XSNJl07r6ouPM2sfswClJpwL1/5eZnnAXYnrDr4TizrzjCmKOdF0VU
YV0A15LukdAvucZ22BTPXQ9bI2zKLUOGn6ThgGpU+EJKCx8gRwmeh0SuxTWueaAAOnnPcDChLi3g
f/0x2vKBO82xVXRYgr6hEgclyDKNa5fBEOqz9GakKUoQlcOIvHYl3uFjvoZVQNyYfXM1+p/RhJu3
LC1aqfHNrRP6AlbavER9/zGGEWI4xXCbqjDXYd2pg6d+FO7vFVkfGjjscs9sNcdkAeLBseBluUQn
s0cnNG4T/Nft1NLjF9WvynBi7vLQdqsOLtOYNm+ANJ5VqoIDwfS1KktQF7SkDnIjYkHdEqsWhWGd
++BuTfdYGtJ7ER5YM4cmBwxusCrVGasmg2LLwslJv5Zg7UCGzR0JBK9nyp1ihIfDesv9+AOvd7VR
ygCM3+FX0IIBP+ODp0rk6oCIS4vYnE47pPPxKBkamRAM7Ty9z0KgY0NuPwStu8N1GWzk5JBhk/nb
PAGOUFZiHHA30wkxm9ip8ZBWbZNfigL1SYH1FKabvtvp5xBCq3QA7taVs/R9TBDSZ5xauNb/akwe
5u6hEPm0VJxuvaTcSy/MSTHy8Umou6IXO7SwaTMlwbNHWGdjiBealJgJzPktsaeUD4laQ/dWTPBW
ORGueJ69Dq5LcwMSH26xd3Dr77kVfVsTTw/TmH7o6qLvCR9fgoM8nAGMhxFOlsA9iDn86XEsrhiR
d+uEZb9Xbq72Y/BupDQ+WskfwW5Dcbe9w/D4PnFA2k+DOiQ124s5cAFOjfaed+fsdQZpo7QCuzPj
7fDw9V2azsBqRBEbm9Y7Ly2PhUdm2IsIssp8H+TBXovumZId0Kgd2C4lBlqqxKa0hmKf2LbPqJGP
Uw7uzuc6Y0ALc6Pxi3sv50JrURIlBLbMrXazjJ9GLtMpby5ZNL5aDF7v50PfSYhCtZs8SZMXjjuC
iIJw9hlWExwy0x3V1ctsjZhkW4D5xLNHDlycw6+g0OF2Zld77IKJDFOdbfwQ4SweOYOaMb0kHqbG
hEBZNIoXfzGV6AhOP8PKc81pu6+tbGsS3Han7j6W+FvisWp5fCNZynnMyIeQRZgTk09GGFttmvPO
0+FHF9bnKKClsJ0Xi3jo/VoCBeA+GFjwcY6y2A89bT8SxqJHH3yXuPV+RArPo8UbXwwcLGlZRecC
2jZWZ9p4nlLCScBKRzQiekOWEdHWMgNaRfuQij9L/BEJkYcUmwHMIvZthAl4TzZ2oBP2pjxsSaMQ
DHZku7Fq37hTKaZU18WqUegHK27wrpoe8EpkFqoQn4yCcJSGgSMVTifUlHastkbtnsWc8vApeY4k
lJqtu1jzYCJeMUq4j4Vsfvfa3wZBRUhHvXDm/hOQ7DzIuHsuNVp9Uj8RUXqKm+JFah/mO2xhUKG4
J4qq3En2NeReoSHYzqaMqZDgma/XzDDbjvZcW7nLA6q/RMo/WQxjyiH9pSQPCKt0EQjq/lxoksnc
zy7xRKu0UAFkQ7v75jZk7CDc/Q776Mx3gQgVN5TWUmTkpqW1FvkyhwrSw6LyByL45XnEPqjquigT
L1kYZPUh6nSNpby+R0fLd2y06TywQ7pJzIxkc1lzan9r6wlapEiZ1Jjw6kz3yYzdu8Eahg0h2D12
QIi3ONu3pRZybXRf3CKuE0kFYklLTMYzf+eJsZHD+J55lrtvHNziChJEZ/Q7bXLrc23vYaBbhoHs
1ZcoOZFtc5v1w5tPyYwFT6om9iHV1N2pExSCzvPIc1Vndhq/jB4cJfOnR/Bx5hoTZ7/VMxWzHJMi
tlPAt3CnmH13o3+N4b0Bodac3VUbjU+5W326nSw3xCpDoGIBUwm8SemaO/m9rk2q5rvGYYPVfHst
Uik+N3s3qv5PF4+fRjHo8yAc0OhK3S91pKIPszXLlSa6zNnaDUBLKw3OyobpJwdkJpG3TMFm9zkR
HZ8jyNjV/CN15++CuT0XmYPNwzEOBWTKTeNKd8PzY9Omndo1ukIgwvZfA+zRfwqDvFiBB3Nt13SU
F6zKnLgQLe+3pOOj6emKMSa8jyyYRsltiqyypQX4IHAw7iq/PRE7whdUPBKOQRddiquCOb8ijsMV
VRptGat3TrNFXs/b1J4BiQYTm7QZFldR021WMtZ1GV+OjcMujOzXSFH3VBsPmKZO1LL8qDKi3th+
RNGEAjg5z5XFGhssNghJxSo1EsBVfY6XInQAyEbMtT38am4UdsQ95CWOX4Yuata5RSePrhx+Qdya
HtmWmUbsKw2BpEzThwH+GP5IfDQkFFHeLe57HYUKidluzLg6ljjON3NkHiF6qdXUdSMXqDyncf9k
xdWH2TdP4zDfQh3iUpWI6tD7MEjQTGyBUQKRfoTBqc5tXB/pN8jWdlhiWJDRu9ucdU+onE932I6F
e4+pF3B0LO5Bv53AZZHlWMaN3nSipJHxGR/MtnYKzZzWuw8jHBhMtxwXYQUOWTQrRsD0ncGXOCPL
vweUBkQeRX4l4A07wtWksN0cJrEZAuqn0/E+Gfp7h5aatYttRdVUUaqfTG2nrniyWdgtdVFGhnbR
NsTK4DxiHtHHsQp27sSlmFvtzVKsw4n5N93imDNAIfz100v2cp2IXso4+jaCbiBtPNCAAkMePRxd
mObvFKyN0R/Lqr8zRIluTmKeCjsQh0Kt9Ey74Oio3wnGCja6p6Qs2ClSIwfBnACWlT2DUg3WTdW/
YEcknGNWd6JxPyM/VDs7excWbXbxS4UWs+3j6CZTGuosxjmIGSPrUwf31TjTKVv3eKXijINUfnQr
+zf7HnSW/FfhNf2usCbID8JFr+yof6AoXZzgu6Wb2Y8w0nJnWAo8FVUIkCJoXIgA56y5Sh7xZV8k
7I/Vkhi1qT5KByyEGsJ7Peh8S0qIU11J+bFMqvfWiR/izGHIm93pub5WqjmiJF/jNnloYjaGJtaT
HkBmOOHFKuStqeMHM6aeA1joR9XW3xb7bPFpC6yrZWA/BrNN6mF8znJ9CaZvHXvfXYahfwYW3YzV
l49V08D6Ivr5Jx2mW7Akr3qyz6Y73EiXr6s6eYZadhkIXXhm81K26ftgV+e+Th7SWvzUbfMdgfV0
6EroBS6Dv75D+NEk6t3V84+O7F1dkAM06uY1jjEOLiofjgAG18FGVME1ophpHc2/28wd17EVXnNh
7ZaXYFDGOiTx4m38kBPnZDOvsCA/URv0gXcNUL1k/ED3dsKoChj6trHj+2BJ6voFZxqZvVtLQLjF
ZeUYV8cYnyPbY/upzKe8tx56K72WVvjRJ3RtFTEOc79kaCSbFxmU535IH2KLH6rhDm50Z7Md2SdN
f59BlEqTieofepXrHxPDgUsGoS/Hte6ZpFBVaylY/AjAVJ5Yj6rqn5ffwvARp5fNXVNiLqv7O1Ka
DxmUZrcZT7nPfMV2X6v5t8lxux2bF6D9qBIpS1XzUagkuc1UqAc5Fa/sDD/MgHQceQ/bDR86GruU
DCiKsrf9zNtqNNbj8vvWjUHBc3TNCCdyBNbwQjlhh6X3maIkUA4aUJbOg1HxGYnkgKJNqTt7itVE
IxnTLBacHa1DQ9y61nirrNcpJQRgQ9X1OchgfuamVlmfBEmwdOQkAnv84/jDbyMrKwzDa0glB7O8
BfBJIZkyahQ8uL/0WdMIoR8IQ9n40svXlK6FlUMgv2nsBfjxpcIQM0x0xZEBiSdYMMLFhTj/pZn6
L+wR7MuGlvLvqT4LbsldSkF8gdN404L/Cwx6cLJr5QE+9ZrvzOMCg8WMgws3HyhOaHT48pTLzjQs
BxxHS3EskpoAS46ptyLUw4rQ4w/Hs10y9s9m3uBxjU7z52TzZKYv6gZ7/9IL8QP+/jcI9RiFjlKR
QRX4cobompu80ZWOn9p4vlYYJDyPd6Inrc8tntqhgUmfz6C44mlRhBBkuik8mQUivJV+enb+Z/n4
HC//GjTvdpkEJ9Pz9nXDTsAZq4+WGaQPWn/tBO0r5jhKFUvxpmOOq0wH5nK8cSkSf+vV46DoOOlp
zyxnebDT5MMnXNVa1h39sO/cm8YRpGVbYiXCeDLhgKs61/nwNj4dwZ0n1Y2lFjNK4XV23T4TmBhU
xg+sdHdNM3uVjsMPZDU2ZmA810b+5FrTe2XGj2RAbVrNCtjGzbDGLkZymRHMusI6zWSIDVBZ2q9V
r/Ew2eMb/Vjl9n+Vmf+JMqMkUJD/N97k6TP/P3cUdOXF39WZv/6n/5RnpPoHdYDS9UwtlLbhafxf
eYY/MQXDZP5hQuppD/zJP+UZU6PcoMyAP1nYJ/z7X+oMf+TC/FOAUTzlOJzx/h1xZkEE/k2aIbXL
8A5ouASoZTqQ/f4L2K+NrVzZg8maKvIzIYbwDOr36Nhfs+WdBm4Y2wzXPuiumR1rzynnj4GT0IHB
z4gnFDtg9DQ9WyD7kpXMUzZ2bbl7rgN966MMMkR8yeo/Dgf8zivfKpgMlTNSrT5TFY/nPaPAi2qu
eCMIxY958TsLPnkg/g69KiCZ+jQ1SPlKeexI5vrSJjbOa5v5lis3w0h3Y2VBE89LEhxdysSBPRYB
W4dtzqG0JZtP/CVMSQHPe9lBltG5qNxFKt8liJ2YIB1wBVn/ERny4D0jXN/hAP2xqzpdpY3YVx79
Lc3VG7qzqm1yuRgtMlyS3LWoKlOUE4jN/66x/8kaQzL879bY5bNo/r66/vrr/1xdwoGBadqmtiz4
lM6/CEJSiH8I12TkJ6QpbbEsu38uLsWKFEKD3fe45UrOuP9aXJJ1RwJNeIilwpLOv4fNlNbC7fzb
8iJiaTqmqy37vyyrJAwAGjLcOlYzkTraiEaury6h66GQ1UdAuu3aMwf+TTsYI/vBALOgDAjQSH0V
vmSYbSN8MQf+eEdrwEdUCGxDpcqLP3Fc0D0m3CLR6yon5TrOs7Ux4tA8Rh12G3LOmfVMxEG+0IzH
CCjJNWqITiq1WERGqk+hgafXUdXOmyjr4SSS2N5oD+d5FVf2ocHu/mrjvsEdV3ochiPbor61xivg
9Yl9gefS4fNVFHWL2k9++1Ue7EQHOuKA1VX9GISO9Tp3sJx0IKqvlDm4j/PIPICESGu9AtJp6S4t
q+bVnELKHKyuNJ90iONpXyQOG7sycvunMuVgGavWYSuRMKCL3Uo/aKKK1OPFJrCYbPQu7Cvct8kd
8BiHrm3YNOX4xr0dy+4p1U30yhCbgyTgFuogqubcT5XDRs9BGIqouXvKdd5Y6y5aEsk+li9v2XhE
294o8BqlPSTLMZvxWBREwHTCr7wd7Brw3SA4/sVZw02hmqhrT/rp1ruS4bY/Y4q3REmoIC+uBs/8
bRdU+QKXtzEhU4gk36OxJk3h1uarXgr2As/AJz6Nffkyk9j4A1oHXL8pMK/TQszYVTL/HvDqGgmz
iW1DQcMS3/dutHEFqDtdUD6mSyGGaWXZoc5CaECyN+/yoox33I7bBy+taKFIM2rCSmc+6yjIL1GG
lXljwALo11GHdls3qri2ZjitM3vso7WdiQqlY+ASW7VI/LtO0HXSEBjhdCV0dipTShOSIMV7VRrV
rkpNIhOGVvfB2CDLxnVvjavELr1jN6Ba2f5ovkbwUO4LgjsfuiNhVAG2u/YWAJcVVTfhMakMf+vl
MRVrwDaQw9ss+ebDWZgaU2xupxiBG2Oz7R98WQB+ggHCaUlRDbPTerTvzSIazlbmOUzKsvA3+L0C
M2oR+RfH6UBPOancL0vgIzJnvWi0WGMND1msUcG1ZHYAgIncQZB21FwrO2RiQSwC42llhUfGUsaP
sKX8U83TfAwdLwbsT4iHHGtqEvtJ6VWUdsvRLuIwPdh4MVM7qk7ehBPBLDMqd8yArksUNMY3g2dx
QWiC+RNy1scUzcF7VlJTO/OY/hauR70gRUGoQGF84TwtXkZp9a8DjfewJ9P5Txh1ZGfieRi2WvOQ
MgqcfRP+hnPMPOSRVIb4dIu+BJUnBOEq2jMAG8G1GRInPiQWhnpmIjmH7ia9ti1euCHtB+qSYuYY
JAPd8KWZw+ww4WLESEB5zaq3BvIdvIPE7qQ3hS4TWHTnqB2cOwV0/o4TiV5r1cQ3hz3o0fHYDDt9
PaElDF75WVhZnSIQuO19PAL4YcoKqNUO3OYAA6e5RwhJPvnj6q2LF0K+8ORLNrU105kWwC4kbt6y
MQKnU7u0hQg+MGpP7JvSuUk8wY3fkyILf6HoxRQkDWi0Nc0zl77sLGpxZLMZslieJ9mycaEMb8Mr
6w94YZqb67vTVaquXDM7ZTA4jJjUPL/Cnqji4c80Qql48nPlHHWm5+cG3eR+ZjC+r/rFcyJqhy5D
kiZrKCfgK/Oy+xgbW18dMj9LUNMZ7z3XsM84dVDTBCVYrcaG1amaG56v6ylAkwmpjbFC2exbCeYM
HVrldBwU1PbqLvKOYnbrRww7+QYzLmAthz7E0pT6LVd0tjSl4+wLEiB/wqHq75tyImBVLlPeuMXy
EYX9bDz2mZQfc95CTMIRm/tLhsEWkEULO8bWwhScoDJZ+hKyxocHd4CgQZWHR5sb3Y1IFVd8SQPj
nww/BKc5s7ua7tQyFObwiSk/aC+myZ4WFS+uH2ZvrI+1M8onMjYD9KOWk7s1DeBYAvPNH10QQXo0
8+diqumzxAU5HqZa5jvKRLHGjTPR5T4Yy6+hD+ZLnlM83hs4GWqHVYIc+s6Ar3hySGHgqDXj29Lh
dFB+6n6MtIAHqzSXtIdgGv/dUoC1rRSJCUX08U4GNdP8IeW2RNYi/l2W4XCEkpCtCx+c2OjDU84N
8hAZrSKHcEq9FwBYLajTkLJUqYT7bEXSfaQKHRpCF2kAqpDbwKKIXd0m4lraSbCXRcfJtCyqQq0S
p/DORTg6+wjIwibABPRdEQHbebUbvUmcU1t6vasndzadP2QHXaZ6jW+8ZGAEtqbQ9SfFL+MO5QpK
Ri/zy5yq/q4IIggZgzJPfTgORAZT174L+klz+zUtZz/wKP8V6iTd+lCj1SqNlPiiYAZYE3dZBss0
oU63PFPqOvj1yDAkKZLrhN9iF4wd0cMAR6hNX17iOMHGRHgmGRwkhwHt6F62RvqnLTwH+DegCi7X
SmPrwpNjM8KklCppfXbvHKynZ1gPhDxFVwKRsPuj3VB+KUMpcGfW6pjBLb0n7KaebLPgd+EHrUvV
hNWqtcxiz6Mb1pmng6dWAzUsRTjTEjsb85uyZP/WsIgf9eBw1U4xzFv8XoZ8CMzQspadRPgakx48
SV3UnxFrZF/H7TytR/M/qDuT3ciRbcv+ykXNLcGeRqDeHXgnd8nl6hWhmBBq2dPYd19fyzwuqjLi
1st8b1CDAhKBVITk7iKN1pyz99pFSJ1vbiiRllZEGmnTYNOH+YpyORY1rAgKzKmg5J1lGLJNCpk3
9UCuO1iLyT7JIKJP5HZDvQoyTLu1VMXRsSb6RJyVXhXhfAe6Ay0roLJ/EJJs7agbj9/rNHFpHBfN
ASnAfDnhZojQeuQV8n9vIN3LakR/2VuHrAHkv3zkU7qJrhYEY4rCwUz5lsMMXU+BlWuJ+wi5lCOe
oyL13+PaJMoht215csO0hDU0m1sxERRsl1kPsK0HyIShemy/xY4URxgKHpk8gvpDGLUl2l9HM5kA
WmyU9PBZd32BRcAS+0jgQIiU5763vWTfB/Ghpc7bFFdS4oVkZUtfkg5aYDcHbFTaoZaXKiIXE2Zy
uPdzZwZo2NrXozlEl01UEvGXLkvJpZsC/2rJYCV6jhkOK+wO8rSUaXY0Oq95lD0NbWsmoKujQfR9
COf5MLJd+MZaVh7cxSUfG12KoKyHkYnIFa18lrWo6Hm0E0ALHwLj3maoP7FjSp+JGM12lanF4Hnk
jbcNkUObRmiGgoVyHVmapHmTFBD1wsrpavr5MqUwyYGQRNUfcR7iugHNd3RJK8HADUONiNQpvPE8
FX9rCzV/ozI+PRrLYD8SJp4c8GlArKkp3MYXQW6/htBk9oiFvtVy3C4VJb+EG0brcWlthCHKfJRG
xnRb2UDZ++I1iVsdLS3ZX3QRuSBN6VTHRUj8YNCdhj1SGiycHiNpxBUm190AkSafzeHOh1T3hFEs
x2XkSIr4hYYFLll4VBFKAHro1qYZwuktn0TyDMQNp4KhWnSBGQked4YAr9t1Z7BF605HJ3XZ05CP
B/5sEAmKE3JB/Au4i+z1yqEh4jIyyQa0jHmbeFkMbdT142vlzcOtsgEjVNq/Wbi9sclj8m8BNnX+
qi5RGq6aeJguI5NO3+DznMyOZvM72IWxytjEUCNSXBegovz1KFDCF3PukrjuskWLRzZi1ILTQwVX
YQvhqL4NfdIovTIebtEdmojHZI7ZzeQ9PUK2ANPb9vw8uJl/lSCROM6CpwzsMFC+NI+2ZZMSy5hG
+TafC+sODkj2ahkDlbjAxLttm920K72uI5hdto3YxhBN7hw1seDOHZoUVVh7etTh8zR4TbNa+lw8
eV02HmicmddTMC/f59IvXpeW5OhOLZQDqyXs9lL0eDkSir43SLTc1yXo0LE0mbjrTDF9AKdNyQFP
+w9CVYZtE6XqKHWRQoouuvSaJXDWYRFS4w/d4ceowurAeaV7HEwA4aaVN7ccvfyTWEwsazwUy7Zg
r30BtpXoptAHz6YG1+WU50/vYxu6X9BhqYU3pnrsIHJ99CZ1fTsQ0bESdBaaWJmvXsVz7BZz8G2O
eLhbfZpaYagM8TULf0dRG11sHxE0CueIgHvwbcWthfVqV0Z+/DREKkI84AcXi+zVyUyj7NXBEngJ
JQQkKMizTY4AdCOVv9zVpqzf+8hxngneQvAwRuIDgF9LYHXPzlCZkmNtQKJzVFsVEpmZjlfGZM4u
C/zQZLH1Hs2kpFeUWunOmyf7ep6FAQxgrp2rMfa729qtGMBcG+e0mMJ8pWGeriMpgZ7FkUEuaIvm
aIaqeM3+cTjFwnUzJGqKRCkPDcra6Itgg7cCz2toWe91T3AcEF7ENoi3jUuPmPZt5wtxEcze8Mjs
hA45iNt1EtX50SEuATgiUMMvR1XxxxIti7cxGOXgGzwlNwb8YEwrFfiFDr9cqABe4Z7t5rXM2TFN
iJg/Qfp3yEOMCQlMyI/bCX6iVQd+EmoX+Utbw2/Dq9A352llRso4WsAMN3nAglRRsVvTx0AILKei
e8a05l2hXxjta60pRhCZV8Z+rFDwzbad3iQcYm+Bo4dILFG7JavGENWWq4Xbx++SOzUBt0JZx2lZ
GcL/grHBzkQbyiyOCJezFauDFdmSRrUyecqE9dY19FarJCSgLXO9+1D26cafmDRRMZEupypnuEEw
V+8Dw+ovQQY41yrxicNOZs25c2bUOrsum3CY9EKxB0N4t5Nqsd/GbDB8eipegFK8EWD8u6IgYGTo
v2In6vzTUId0Uyy/2PMmdDEtuVeWibL4gDWQX9H32uzHjJ+/4Fi0RLvGYn4XsUt+mZPSv/Czqs4O
xtRKIqOQ1LK7AuCzqnPbul/KAf7YzCnEptoL+4oxcJhoAc/od9shuHFIjCRtMLCfLRyn38ZZLA9Y
emIOcL73ZGT1eDkaWmSTOg4b5qyvox/1YqRf2J0igAQ9praFExsHdKEXBKIVk1oY34UZF4C75pk2
dFjZzwOy5HuZ6dQtzsYeXrFFmA8C3Rl/0c3IcVMAU5l2lwxy7U1u9pXSp/URyrfVt8E2289UlM5H
nKUwLyhPZx99pOabqlq6nSDj+mFRxYyRDSup9r0P1VUJwuR9nj1xjVUfK9vQeExHs7/k7yGz6VXc
WfGOuKPxW7wobl7t5VjP+/56YBn9pNWER8UejRiSjuPCBsMGRKCT31cT+pUm7RGBlB6NEhgGy4sH
9oodYha9xJnqLhFOkVDR++U9AanBh08JHEVAXMVHz8Jau2oAFr/JBc9mAJXgaJWW/CZMs/pIZ8+m
8OEV/cNY9iPnQcpo6CXrugdlFIbJzg2bAaGlXy9vGXU1b1fN5fDU1wm0Lwgj/QzI0TWfu97Pxy2S
/vqjjwtmgz4iJ3I1y4j6hD+49iXPRzldKJ8tCGQUI9gT5RB9Tw0x3ReeJjfnkMOhuQKWvRNu226z
oWPXhE7JTEjQ6+X3GkTuVYDRa77sAu2UqowCT6ywaSa1OdED8AUdA7fE5BU8M4X5VSXgNskkRqiU
RBnYFPx07afnTwibGTw17L9c3tpIx02mL458HxS15lvlhCRbCROh1KomdpS8ZRPmIYngOSQEVCNX
C2qpC0/1Rr1ykqG2NvDTwidZRuoHziTyh8vBe4rCtAB1Jfwr18yoIdU2WWcgmiA51d5ymkEBHzEb
OT9k3lA4Xfph+tZYTm2tbawvt3k5xTcl1LYZPJEK0TiHrokG0k4fsWSFC1GQkSMurcjMxcaRU3kE
JR/ss8Ga1r03oiC3RnFRT0kFonOJrAvkGy7yWvA0ysQr7Su26OFSZa9DGMs9zhqch4V25M74CR/p
H6JbHJr41LRVfcsWHehnVNnA7IiUv6tMZyC7Vlm7JFY1U7HVlzsDxWC8KdpO3EMGWS6nFHRE56t6
600+qlZvzMId0bFEz7mtii/LDKZp0i7VY0tCNKYwYemjLCZkwmLrwYZltpAG11nFIxVRCbKqll/A
YMSXS0PiRkxBFtEOVdEut4zuA7UNfBWK9BuSocMfIiOVF49td1VFwruQkzsfm3C0DyyYLHcoQv1X
OcXVbdHRa7GKXnyMVcJp2+jjhNTyajrESNQfzN62vy+JqD8zFcYvNlWXPUjqizm0kncvKOaD4/jL
97op0ahXwYTExXDIO2wxY193+CUg1Hjej7ERNlDDvrAv0T4Ob2VhgMUsCYYIYyDMHD4AaMugy4Ee
UAjYdn1afmVB5e7bEQEqe2/rR0bUEbEqWKAfk4An3YVXHK1KsAz3VNKKjRHi3IUF3VMsHbM8OxY5
gaSR64MMKEGEnCEgZVG9KUJ9YDjANJfFJRYSjj3jXsTL3pooHkJj8YKLyM7LB0//tvaIlJIsmgrD
gJXwc6vUH2nFOx0rwoqMS04l06Dkd3PqxCdBruKVUKLuEFqszB2TE04E5YUXqCocTsmJSo4tbHFo
K83kvTQD7wF60vW3bZwB547AqF6bfti+ASyj+lZKJLYp5bWDXTXTsTdlfJhTYWUX5EGmIwaWzN0W
/QLRq8xdEoSdbjTWwqDgu0rtpN6bmMou7RHrwYoKm7wSpG8jSTKiblc5Vv499b3mNgKphVY2DvPr
WU0u40qaRwwC4kBnb0JAIcuLPrVKGvDB1H0AFEzWeUN0DSUBMH4rTyzsf6ac2ElsavIyjGZxz2eo
9iHnSBJB+vJpXhbN9SEKKqQudGF2iEA9S3S3WVgJdmUR6OCmpFboRkIjSMY7JtZxS7EnP4wR7oei
Me1tbxC13krDvkbhln6z2rbs2Yd2wd6MwKXYbRc8Insrn/yF02U0U5NhqR5eq1GZu5CNxD4tPJTa
8DXMV0llbe/YQbgbUEd8n104uHRryEAg5BQjg5cnxyCCSGe3AN6cHtxX3gzpITMzofXV7UOBG+IE
z35Zs0ll3Dmkt0jgOPsgb4Ot8v3k2vCB8nGpWVtRV2GgsQFsdUNWXIQDtqWaXMCbXHU8vaIT15Tw
6AUBHSGrylcmSpqpeawdmBwMZRmx3S7c+JL0gYEgKlNdgb6yH5SJxWy9CChipFC35SvrPBQnWlZw
G8JIyzmQpHqcfPrkqg1cdzPVYKW8OfOdQzrTwEKt6iaEXWeh/wjVPLtRyjf3EZScK8/TFoCsGUV1
NzIy750+Cf11MzoqBzG+ZCk+U2G/pUnr3dRLlX4vWhcN4zKF3i1HF7UlQdr39kh07QWIwNI/E4ve
P9dy9h5ndjk458vWuQ91qDmJAHYWbmQydd99W6Jj8d0WVL0Tq/TJHlPA+3PTBcjd/OQwt4ogDqAA
Ah03Jeh3dncLFBWzI9ImV+WsJ1gRvrqTxy2oO3bM22kYWeWt2R3ul2DAhhVomZkv0uik7KbPoIEk
gBMnJ7e6vRNXhH9GcLu16pBiJUqZGZhflofCPEbUjidiodqkWxuWyqkRGNX8PsWGM6+turKp0teq
Bi2XhDBh87Yupz3dwvBC5RmMynloQvc7Bi/jy6gWGTyM1kSKPHcufWrbOYEeEQtyq5mRcoSGcOHt
5F2Rm7DsTYYqSeypLD6TcbGbkwkXm/QrquDje1lGJWxsd2afMObp9ImPu8k3fUA1eJtzI5sVqBi0
80GoK68L2mK2JcrEhG2IEaSoxD6+BQ/IFFLL3ttHrokJyFMCCTsFGi/dpEVpJWyifZILSkSK1k6B
or+EBMLxIlos/7J2RnFrL12yy3EnJ0z7sjPfQtUV90bmx3uLxfjBRHt4TZLIEEB1aVli+d750h5s
cKtVnn4sTU9ZMF2aW7mE7AKjZR8Gqq7xEcmaU9PAEggSujuw3PWEkxiApphrUlCRLEhgqwsRf0f5
Fny27Gg/Rxxt6RZVFvNqTikMaHY61J/RGA3phSiCCvGPRYSapEKnjTZ06wyURekyzLQBaRScehDg
V4oINRw6Zf6FNbS7UYtVXXP8XS5io/EOZcMztHNCBJ7Et2ff+cXIcl6AAo6L5dwQ0exe+Ubaf1s6
crxSa0HsSpVOXBbYDWjUTvzwpPpXopJBdaImTC+w1nuvVF3ZbtPxIPrPKIoXJcP5BmcGnnLTbt/n
LsHwVXkCzlE6xtcNPVvyIUbvrnf7YUe0HFu5rq3RHHFgt5DqKfu+sOz+oZtIMW0d2V/GlQdr3lEy
+e5ZmaLn4FNVQkV4U8SjhELm8agjy7vK6WwCtfLl1gV/w5xoTk8Yyb3j7M9EOoydRwRMJC7yMml2
Cea4NRIMQPljr+aTlcKiGTm+QXSU6bxBWedD/OVgep/xVD8MvpnyuhYkniatOPyCU67r6Tbyq3qP
i2J85nQIiM3qWnufZSLaplZv/WDzH9xW4HouTFFGezy8I36COif/u03sgf64MPTKhsCEtPfO9p7C
xZ3B5xtdcWJZ9m+8bEGmHrZpB96IzsKRNrJEr8gss0pMhCCFYm/E3gMlVjQ611Zlik1FgwS9ozs5
L6rQdUMfK8x7YEguWsgd5wAOSsSsY6APKeoVNDbFVFbcuckB72KWMKkoZA3i/42M6+JTnV6Lz/Z/
6vSrd0XsRxLF3T9//bL9+XX0qTav3esvX2zPso+7/pPa+ydmVn6UF/rXd/5X//Efn/8V8YjOIv3P
9Vnr1+rzH8+fzcfnnxUk+md+Ckhg/P3h4VhwkVvhePfOCqif9nlhuX/YOOT5J8JXf4te9f+waPUG
BvIRy6X58H8kJM4fEkmJ5K8NYPGm4f539FnIUX5RkGDDd6VvG4aDVIwEVlPqf/9TBFXpiK5KTYKS
JR7HFW7gioLljmqoXLfbOK5AWDG75Vb/XboR4kFyWIK+PpSTotupYYtC3FlELa3lAJOV0mVANoV/
6DrcrC7lp0HaP3y7wZDGcnypMHiMWXVHUPmzg6uHeR3576LL4nQvTwbkydlHf+Cj6i4UVueklZtR
YHts3axddUeVGK911y2YYkbCU8r0Y1RXo0WwZwKZ06xddOEeeyjPN6+6JsDp7kCKXcq9U+FkaCoV
U7O5xRn1koTsYmyj2+Z1MG+lMbO6tZpn4l2OTjnsKJU+zuQRcTB2EFxGaFAHumaLQ8/RtToQbAhJ
VUJzMCt6QsRL+WjnqO5xRtRwo1SZvAGxeFKSh5F6Op2arZ2LaS9gzaK7Lw9NbNwUDhZPQx4mIR+R
ibf4GaprSxKEUiCBzWb+qACYpearUeUESXbYkDr5yBH+dZj5zoAqNO2rVWt19NxmahXjgkfGjN98
LiftrGE9WcRpMZgQKjT7Ycm0aaPvto47POW9TViGv2U3y0dqeJ0kjAq0KzOTNZcXcSm8QZOqq8Md
KMibt0FfGX33Q7/D+Y31t/CZ6WIMT0FubstJfxou/Pltzcw/lJWPYxsF+5y/zWn8ZlvIlFXlHs7v
2td88POnq2v3dH7Xk6J1acP94/umMV52tP/pG81c5H6AfOD388rQt8qZojcfV6P+MPrVzZjP4etL
Pbj8X1jLa0whT3jsaadmb1XVXjVteAxg/eFyONZkUaVu8gZy7IS7hUBN4F7LhAGTwZlbhAu1khig
MHqK2VMzldDKmAJsnlCkZRxsYoN7rxZCSmORvAHt40MS0Q2QE/Zn5dANCi70lUApBiQciHADDHQs
0Qvy4JM9iTZ71ZgQon25n22Cd5vyZcYhBH2w/Sn8+znl3ap85oX/Qb/mViX01nVy87895lL6zBqm
a5rI2RCM/vqYQ5SJBhrJX1H1jmBA0IPmAhpWkvKA+gdWDogVrWRwOHrMWH32NhWwaezhDkodT7p+
BEubggkOs4nWBPHovAAnkE2WdjhO8jeZ+ycODcvO6HiFWflQL3mEirTYuFXxkjmM5fNfKC6bmccv
gehpL3in80chwAQbAM+QmQR3hKbenYcjmuUWC7p8Up1kT8hQiWJur6KqporpIByqoGgt386ziAPi
hn7YvpkYfedfj+jluOJpiyYy10IWwvOj0nZyc74veUbzB8UFa/ZtTuiKIXhIasp2HCG2i5e9cUL8
MbwV0Y7exR48L60++ahG9yQNHT7sXs0OF0F4Y7fV4/A8jPUrV/qTppQjisTeG0H0dv4L/USef2Bh
68rmHK/s+Wk5/15D6JyiWDw6NzMn7fOjkSU8wTlFKM9t2bL4HP/cQz27x65BOi94Df3I6I90Hu60
pVGneqeuiUAu2IdwNaTzwUUmBFow3OZL8qZfRKj6Vcdbjov7KbKdvgHYlZHV0GbTk9mI3dE3ax53
/STL0XxI3PAGFweyqJgaMbdJD9KEIX/+/izmHuhXCSi26figCydxjrEfPsIeuvVFuUX2cRIKwsqf
1tn/y5g+U11+DvXDx3/8D1YuyZhGXYxbW/NnnN+GdFTbVpHM1RdO7uYQyYxjI9rchoQX6KDcxHdv
qiLIq8QnlO6rZ7Pa6Kl20Z+eIGOm6Wnj9QY1+4Q1SFT+o+fHbyXT68ICdp6ydXg3QMHu57R2iD3x
OjFg6AVeFhjAsp4Ldh6juc3Fchrnqp3VfdR7p0SPUwQLj8XgHjhgDmvPZqs3NWzsxvAoSPRd2yHf
UxX3cyJPRaqFcnVw5UPb4U5o8WPP34RMQefrHOplQw+uv76KJgrWPylIz1cxgP3vI0lFQu7qncuf
138siwatj+grpCbOwY9CFPKrC6m/SnyLJTdFeoEVYGfZ0ZtI+evzH05T3ApCCHGEcL3nkRXvbz6Y
fuNfby/kIAuxi296HsEBJHT+8sGQ9LRm739y7D6VlnvCTsXFTsPHiQwhPeojEhEIfmWeIVY8WCPY
RuanP6Ae5l3GUxplH35p73Ul/m8+nNbO//7p2HsRWG9L29eMo18/nYhceyyq6jMMYnI1ELmmTNpG
zVLryfStE8yQlrlcJ7hGc89GVWaxmdFTZo1QQZ8G1j4ry3mGPI/MsE7fLL3U9zBRVmYV7/26uWNG
oGYGLwvrfEfd0CUClB93y2xvA96mhMYOCrLBeedS1sUbD+4avcqxb+PboBrdq0JvGYx8lBuzF19m
U1/Uff9aJ/kJsQ4hheit/Jmnhj76enD4g0JLB/prTTMoWEM/3KeNu2sa2N1GKk8gOF/1w9VWSCxj
2gwV+lkcjwdEu9wdoS4Nuz383AXGLYzXkZRgHrqGQ/OaZOvDeaQU4tjkyIOGRd83vbRw3HzL4pnk
iIqlMSb4DZkNdAI9/7c8lXpWdkdOUNxXzsn26nyFRw00D/W8k/tzsoEA6W30ZkDBotnoIULsJjE8
k39qvfabLVPmuIhXTG2ooZnlrrp84N/5Ru2p7mR+DfJUI9KZ5Oi/vhdh/3B+Lc7yWysrP+rZ2Jto
+s4rFYgl1sTq25hmj4meF/VbRyOxA1AAwaISlHie3ymN5DXYv/PGJxjTN/i/AGX6ddhlp0xvIvRv
p2d7cgKTdWck9wPZK1Yhns+/23lvF0PhOL/BeQ+o56VKTGI7ADkOov5eVO6lDJnUhqYK6PiDQK38
6/PbmxmDsusQdWcdWpq0Zm+qN5ehgK6oqteKMKy4AUyJrImVv7CvkB4dXcsDAAA5OJR09AeRBZu5
nE5VBKmh7b15XdP/I5LPPAizlxs9JgZo3NivI9Q+7LkzjwSkir7EVpAeHbArPe96ZvMtGtTDmICY
QzJ2m+vdgN4/saRCSJ+LNRjrAWU4h4m/eWYNnab7y4wSGG5A2K+nY38dxJ2/PrNm6M8oINt3KavH
zIw2cV6eRMfDOdmMl1E5j5Bg3vsgzBFxBO42SPMtzpofY2XDsXFQy+kjUgITbUsy3TpA/bZ3tSjS
8nfng0CjtxZ+C/pczcGWmZx062xMLjKSTGifNduUWWNluNYxnL3npGzRIqB7AJez6TOKUdDEvlwj
+aJ9IzeKAgH0Ln+VGS1hjRXSVFlkxToRit2p+zIzLSjX8MBVqKMw7KcwHG+CEOCFJPFnb7nDDrj6
qkb02CN5wM2PjTUjA3ZJACBTPINmXCVfNKw3VICGTWqTyTFhCB5I2oqirDvNmbGbco+LIOdxBX2s
2Zs5yvTSSr808Lcs2yeMusmFrXDWAM+BdZh9jXGZbghpFYpIMbLJgyp9XzqQPudXwRr65WUhAWnj
w+i/yJCKrRsqmjIN7TG7C7Z2gOevSa1nOEpfZTDEWyQWF85EoItJPdQCT0I9CapWZdyGI+px081R
mEJpgzc/XHvEtf/NwLExbPw2cEwroF7uuYZ0Tdv+bSmSeVypwejfEm85+kkJHlj/1g1KsDUa1OrF
zerg6M7ptawHIljr+B5x1LIrIqT9Oq+jBEiPwPoFS91DlE8+U1J5UPMkNyULzMFBNN68hz6TdFtO
wZbZFg1cgfyPw3bkqIUeqoO+NMRLQHjfhmwZRHDwZ2v8Gn5h3RYI68ieOS6OtzWo8NPE7wNsksHV
VCOy9qxvkctDyl2W8G7Ll6W9qjIMlVVGWLyitLcG8XOHwyDZLABEYbj16goTIKFxBrr1kdEI6FFQ
XVpZc0iSMihcspZJIGF9ov4fm4dlO5axu52+yFxKLtgZ8LuAgt32822rn4olnUooloRSt31yAeiN
NoGmhw60ydAqjBgxzYhDXvEkhBhXdCl/jpfzuEB8Gmzdub+JDZb5/CHu8y89OqjEvRnGfdtoSrDi
KeHMMq6oEpJmq8LdeQDl+zn1pg1Kg09DYXHOZjxeqnmuglSsgwjPegBNFX9nwAlVXrMqkz2g4i/p
VYit1bBBahyuCJJaeUxucPEBPeTCOtW0L9YBnI0VZs9b0H9yE2fJC2QnBmLDgdExpnvCUuUmmkMP
iVB0PX2GQvprUnrkpvOxa/zNOP23PQmGPt91dcXIdW3Pw/T05x3TMGlFUrG8x/qoXMq3yiZWZXDZ
iug973kxOB/VLROyFae061pj4AjuYVYZffAUrrj9m49Ener3J0cifWCmcw3boMb060fyoLQ5Yzq9
m7rCICe24Ca3f7bn/UB3PGmqL72lddkykT74cxOuz6MJ9Y2//iTYFv/tkxBZZFhWgJGLqttvkz+X
O5hNgCnnvRBn8MUzHkMnJplUTgmbou6l89T3wlAvajaa7ayYSFkW14ZBfENd5CxMxfTcol/L8vmi
6fEgmcTA6ikbxOLaT4o7epv3U1IE29kqv3V2svs58kczJ5o5+cqduNkveivG0YoMAYvS1qJfPSfT
zJMMIJshU5oNvRiq0OfZLtVjxW0MCk/58tT+zTZW/vuIsUyIYobheraHzPu3XWzjgacnQOEtJPpz
GIp0n8cQErMmjrbE4iaUtPFirhyzp2qW8wzGsDQT0TtbZBlg8Z0Akms1HG2RDz+vWOO18mouSLKw
WQV9xyJJEKI0WiCog92EQK7CkabLX8YqmttbYpBYProYNcnSvshhOIULDnQkjNladd6Xvm4zPURE
o2jIg6Del5YDPwXDEMpvXZahJr8ZYQVd2DF8mC7Mt6Y6nScwv86CbVJVDw0ZMcA8Gy43hZdVXj8D
S4TwIfgpGmX0SyFAtTGkgNrd+WlF7U+0W6/OmcgCoHYtPeqwanEUOEwOsjOup0w0m6KaxXaEEkC4
dJSQdloIeMMukq3hcXSm2/MjXvRDcnG+p5RvyDhiPpim2qUHhhyP7uhh0hPKqEfNXw94hIz/NuJt
S3JjLaYFSKzOb5XdBEejX83ytViofJJyQ/kTzAHPaUg+AruNLuKd9XajZ6sJYoqvanQu1dChlDK4
NCE/N1bGuMpax6Q+jJkeMZ2y5vtCMhiGHv6GPTBNmvqP8wswYVLNJeLQnvQ6ojdOhki/EYvkXSA0
n8Zqr5zgPlsm0kAitO8D918u9QPsAp/hBeHQ1UCtGrUt7r3sEBpEaXTuAswEbKJppjeWqflWldPv
5w6yQN+zjuWjewyI5UPBKYkgLndN3Ne7zhz3i1UQHBeG9SrTj9IEvICqS8YaZpeavYVbqJ5hN2B9
5NT9KMel2QgLmMXcJiiHc/86zVn+kuCIpk87IJi28wrICjXe19iDj2BMM7ZgH+Sdvh7Icj+WIqDU
MCe3528M0to8Vdn4auU+gH6qkpt2LkLc9hH53YmHog3g0nkcxxG7dDVejfZrIiVJLTFytNoYu7UD
qmpTtwRcc/wAdqYCziOIpAn9vBFYTjYR8my4anwX8n0uVFY+NPO8p+m/4linrrqe/R46WMlG5FgZ
rT6R8lue92Q92Tx73CLfTBc6UjXz84PT0rkCb0HRmHFRhdZz1FwbXX95/olJX7hcVMfICV+mPGEI
ON9g1s0XixiOXsqVSnsR7RITphwLdVY3MUABVGbp/DHm0OTPs9v5tfRiDvaT6Ka4MbBYMNXV7POg
h1cXbdzfliPhIGV20gLvTU2E2yZO392+cdcpoOhVjNAGi3ZzTT0eF1jK49ZwYBxtiD2WizqkBien
K+PsPtq782OABsddDZP54gkGN4ZXoopG7isqeEVTr6v+ZmE+F1d/PXjYruGaVAmoU9m4f39dBeOC
VodnGq9AsDp6CEuQ4JVxsIiXAh1x6wQ6397xt4VIHqzQuI1VkG7agP0hI+jNyhbWGSOxwIP2xBsk
1GxgdLCpYlQuKTa42iqMdVQ4386PNKGd3LF0YJo1uLHKso7x0r+Msn6JnADB4cLSFmLViFFLbYp8
WiPgeV/qsqGzHtyUQjXn9WqGC3agOUImUwxXNtQzut7Qn5e48607L2GNk17iRHpfFsQpVjPaGz3L
60GUnK8sMA1qtBwis4Whf36VYYvsCbewbb5353NPzC+Tz1gUDMFJxWQjcxVf+rH97kbm8nMIou56
QwJJwnDDbFWyKS6hlW3O5wmj7tkZVzuRON+Zoq8zUPU/T4+6/UjX8Pbn3aLhyNf/ux3525f/pGLJ
f7/2KH/9iX9eJ+8N+dVf3V9+1/9H3U+Ps85/3v3cpDSx+i75c+9T/8TP3icoCeSPBj1PovFoWhls
L362Ph3zD42WsLWf/l+ueWgVHLAk52qPPqTlGLxMy2vHdDOMP85ees7ubCYD1zb/Oy3PX+uKvm2b
XsAZji4IFG0yM37bJZsFtEAfH/G5aO0uhmJZ8k6u8oiUjseTHuF/uiT/Gjl/br5Yv+LJ//WOvoOH
wmKnxX7r18ffZqtOMB5lXVR7uFcw1P1cKyiZfUGkTDYigKro94idLHYlpAcuqIEpuuAvHVV0b1vK
Arvmndpl8rCIMMtG824O5nANCvXrXPP864/8675Qf2LfYPNGJcN0bU6+v+0LpSHqOlMjn4ZCEwLC
UxQ4J2oDp79+G1TUv+xR9BCgimq73FeL6ZG3/PXStHA3Y4viIxSBKaJvmWDjuOgxJnYOyV00ZEaC
4EZ3PVjpplPHooULxlHFWAepuuwFcXcWeYadnX8ID3q7G4eXBENA1RETCqOoxDk6BxnnNHUjZnhS
KlbFPiwuHI5o225sjoVbo9CedqIokPfUurPd37lN4K7nofBXld1f1I6Qa2Rewbq2OLUKjHIYANQG
U5oVd+m6tJedpWBOWyUbpgRNLdlb3aUzlvXFUgIrQ3aVXkc1u8iY3U49joA+4qwljDV9HzGkbrPA
vCppXoKVqn+wN4CDlQloUBkM0BQyNYoU9S1pbI9kIbXDm53svQpjTaytsJlxSJdZXhqGd1gauA6N
RaM2lRoFWZrhO0rzTR1md0XH7xIM8w+PQKUbbOLFTWMdA4VCLA7H2x6/Jf3VMKJLZpAKEyEgQ85J
80wu5JYIjscxSwEVV9SUMCph3eJ8aZfwzhry574rf3RzCgy/tugrSmDycYon7X+xdybLrStZlv2V
+gGEoQd8yp4gRfXtBKarK6HvAYcDX18LfC/rRoRVZVbOc0ITKUqkKMBx/Jy9144LsNzRXdm10dH2
nVNi2ojQwwglF3t5PDeFGeOXScZ0ozRtIWxX66zJzL2vw+tmStMu8dkbUIPmtiJlmdY3meVjgYaK
UPGLHYKLbjTGuYNj3bRxdgdJU2Mjb71EofMpjPw3YTfp2i6Q1jRlIDLNOQy2Du6lsm/iuiuP1J03
WC0eFsGTVujae9xoh9SbrX0amwlE4MnYI2P3ORjBjCMDcLRau+8IULmNYsoLq8cRkKMr3wKPKI4d
Bvm3CJK5NPzwJQd8eIJjBrR2eRruoww+Yeecyxy/fTzFW6Qx0XtSRMxQmTTwzvnxNBcfuptE97pj
OXdZOTDd5uF8GHRWj1Ydrq/pRmpDCMdw09p4PYiYHxFTKFTfY7yeJsxeSxp02zS/GS8pGrATdXJP
krbrXK79X+GzxjSzeuqd5tUKo62lIUtC4quYfd46srC3NqpemGEVuI/5Jd8UhRbt22yBShEosDSF
Qfcm/qlD1ofikWWNpvnBFOlPRIe+qopHYhmsldvBaQUlghgrpe0sF8FHpb+Yy6rGJ4jnMDqjUibx
j80einFQlDVWtZjn+cVI/7NkVkcocMrLCZRRy77px+mpEWVmbXxKXca56BLaGHeJllPaLo2fqMDJ
MC0gMWYCbYybaTKsAOdPQYe9N1FWdSblis5eE/tf0krnMLkUKLraJXOmVhmXeRYUnAHXT6uv7UcH
dtj6uhjTp/+sSrDbA5+hWYIkcvyx2miNfRgcFLpYnZc3WTk2QqzCe7l+1kuHfyB1AUUHGguVXDe3
wjg6MacMAgWLkMCYsGfvHqAKr81ye33pseKTyFBPb2Rq7BFiw+FtBW50auYJYQ1MPvyjFp/Z4ACX
Wz7Ftlgq6J63dH087X/ViMSv7/avB2ryEMsOdDB7KSIFN6U//DQlBj5i71ODD40oNegk+vRiZ+EL
DYBLs/zf8RNeL5BdrcwDx/Xq+rmhD+djl5vOWt5orL/knnFL/PczFqmjH/v25vrPqJrnqA4/+Gt+
XduR1gylAM9UvslC7TgrDahdWHwpiJrLqXw2rYmEuoaDt3YYdrk6wRgjG5ya/Qy+Lmmu7VCN3NU+
WX44ll0GQQjtmQbZdb0TKceE4fKum7g/+ROET3855C23Zr2Id3RGPrKo/cw09nfkYwLutvHIumx3
kkXuYiPYZbUv7vScCXcY86Lm4N3E5IWtifC+H3U6OdW+GmGEZqlcEjn6fUaiDvKE+UWV7hP9zeX6
mfOJOL56dTPzfiRdHDMcb3HTxal9ILWKjY/7cGWmG4mBDbBo8dZq56hObpdwK9ptZ9lChtfyM9po
55B1o7cxZnR9pDq9j4UvD6U/LZmU/srVjECU01lGudjHiQPPWOYMXpgZ2ir/qRHArwmpXIWjcehh
jm+JlJabKhGPOMycXcQUiUWg3l338tePGObpb+LWj3ZLmqYsiEkmYB40rHxn/HpGe92s6DgvkQQz
dvphTegj5mZ0I3ul9oPGYRaNy3bj2Q5RlTud/wsABBGu2BGiJWHII6mABAGtWbvwkudcO14XktBl
NUFw9Vbhu96K+OH6W64vF6f6Q+L2D/ayAixjXprflEfdGXfhsCrdxMZ2wP/fyTBra47+EhNGntUu
gw+bTt+QDb/K7LlG4XUdOM6KnFmw93uj7sDolAhiaAmdNbs5Gm38ndb10oorQJuzHSMmObCz4YtO
OVeZPn64PgqhYWNXur4lAzldWbkPr8h7y5ftDokVlcKrROuP07tGcJBqxnWZZO6+ZLpN9yQDLkwf
1p8xH3djTZIUQO2N0ke0Nf34kbb6u+xAlJnL7EVL5aGICCNvoB3sCvCbB5tMynUdwaxO+Y+WmNDv
umj4yqJ42JGVo291/cNFr/qojfORUG5mtOlAPg363Z2Cp9pecIntqt5o9rppYFhftpZUI9MWPxm5
j+wf+8jk0oCFDdW72Lmc/et0iPTVaM1AvpcWF7M10mVgmgyshORSeQSauv5t3eXiPHyMYfWq6zqs
D/pKZEZsR4snGLo9bFgnWCynRt/julhV3ZzeGgwbpR/j1I2/bbfiqGjkngIL6ZmXgg+mgGJk1wTE
S3EN6OSDa/XteSwI/cMRxyKyeIJC1EDW8qlfFy5vOc8qI/9Swr5bFmIz5QqZLcvgXGNMSogyFp8h
6ZXsxB3sSnlL22t5jmkYbGuXJd5AMtvJURyGBNdp6wJyUrSOnII/30S6M0g8nUBYki1KMzNAensk
bnetDLO5KfTOpCWCArmg2Xv9daBx3ozZznbeYIpNo95ti+sk7307jbwtjdYJgYbO7npZnmg0NWJB
xmCrz4okP2iZ+UCMXLj28sSgf92Nj3iL1XkKi09vtsdHu0v8Hc54NM4UozbUyrhl8iMdAgpiYz0l
eUJNiUA5h2x0TghgOxdm98oifu5l4xz7Th7LqNv1pdPe0FyFW7Ko7FVb3Yi5fzeQyLvRwyh7xjZt
/AMJK9+0Sj03sefs3X4E3r7kCKM+mJwn7Ib4DLkkRM5UQ9R0IZyHvwezC9eqYfJuZieYP7dsGhnK
zLQeOy9oC4trPpz7hmRn7Ir0xweXG7C8JL0+Wk1J06On2UB7+snvs4lLATWsINNlN2gWKFIX5HNm
bATC/12K2lwPIZs0Tw7F784j/tTDW7BDLA8CTPe9U5vc9D6hEXoUXuK2ftf8yNqbHlcGoDhruYRw
xqbFGGvgaBZ2iTAbPaDFwnXMluiofqbomaaHEBFajA0WGBDqDYBfTV7lgYUFaVNVGfnSsXzqTR2h
wffsjMWpkBy6MdQhaq+STaLOdsiLbnTiY0i4nPNHMSRv/KUSowfNqZ5lJMRMkXnjSQ/nZzPshm02
kiHYuzWAmrIdLyGXkq1fkW1k4LXNSTUvExnvdDOe934q9yRsr12nYt7YVoHbLetNlBjrVvfiy+jR
9cQ0hRET+DAMvIbMK3fnKvEx0FI9IlBCnTssZndEFJjyhpbhjithfHvYCojHU+PDOLGszm2S0U2t
jRWZseVRCAofCQxgCb4CrpAgwCLwF5BJbzs7A5zcGrrYe6dbyTvZxK/+kPwoC4W8DZZ1JJ4jlOju
IpstFZY+pqiVQvJrJdoqGvofmcQPpZuBTTUJGu+s7zEqhzsjHh+11EMDNGkroyUqZ5rdaNN0Fgq3
JSSLQGHvAE2vCTTvDV+1d4vQKUYLafiPLHgnrEoIJvTZCvI5Pc7ZZF6WvAPsRBeKFHcjXaj/4bBX
fihOYSPVxqCDuG0adhDCqUmKNKaDjfj+zLzCBT6BZ5aN/U2aEe2VNl9pyDCcXPV7WQ3iRuzDNu7X
kJ7yFQXXTngESxApQCsVYxWLY7jhONovoPyDZ2Qv0bz4TSFbu0VG3YD+aAtQ2dkkUN8ODg1pEmH7
o95ocVB04QvOK/+oF015hw51nZcemF78O5LUtI000nct1IqTEQqFpZukX3Mcb+16JJWsV0eVasOt
XG4AgYjAVeoyZvixvaYz2SuF7onIyU04d9550sHx2KKnrJJD0Jj2AIhHb9dKo01eYXZSs5kdOyuf
AqOmFAeDHLi+UicGy+wDIk9Wh1LJwBnpXEslcGIMPWpJvTZOotP1gHkJrr/QYO/tvBVNdNM6BrKb
2l/JSbuMI7bZZnyxIk5CRqbDZs6aQ2WoTWnLcxyHO85y/5BG0UMtquk4e7NxmyuRXJqOeSS+ia77
0Yh7g/Id7qqcAOQZ9vGAv5ndgkB8JLnuiPL52g35nxbjf5FNSPzff9Ji3DZ4jpCmfOb/az8k5Tdz
379sG4sIdPnRv0Gdxj8sy/FosLkm429MFf/Ra3T+gdyZ7pLvmHiCmY7T8Pu752j9w+NRBwkpSC3M
FuJPz1Ez/oFCyHKFoHXPL2ZC+t9pOhr+0jL7MwPAYsHvIbePLfu1E2ry/v55OE/wziC8alrPtk8b
y+Ay4Pk0dqzygUuyfZacj3bASYcTQ0qNxJBz2htIS3oVSL1/HArdY2Ye44QSdUC+er2G21du27sO
/8+R4mqE8eiJ4yDAGVyFHTSzUFr0yEFm/1hlbnoOqay2pLCtBwqT4+Iki2VuB5kFm6c1oTmpgZw/
3S92hp86D6a5p0fo32k4bZlRe5w2ZB15RYkP39apVZrxZNfG3knabJ+HCt6d6936yFofFCYkVKMW
MBusRlta9kucyIzwCLUnoTZa2e5yWnQV5SlAOsqdmnlcMlNz9jHTMIPd2gRbZg+ma2vklXMC47CU
juJ5tlhAtSgKIqdgboIEBxoNHYkmOcIq6vLiG6hkyYrhPUjl3pZNj351eQkZD6+aTu+Qt7XAlQjE
gWI+AimjbrOu1o1pmPe5Ud3Ps/cCqiPe17VeUQwmyJ+MqdxqHcEzyOvLs7L7Z28cXk389VsYBdXJ
TMN17Kfxwanz6GB72s3Y2LteDuEp112Y4/PT9bfBnXEHJAShMxMbOTvOqU/MgcjhpfVG7ytIfRZ/
FicAD3X9ig+a/43pnNKiS/b1A//H7hbbAIdO9iNH62KLpn92R+JYUxdP3/Vz0tzwF6OUkU0uVpgC
/2JswPsq7Ic2M+M3G3ZeJuwd8UjD1s7Peehbl7oRdyimrZM0GcRQPhfrTEY3dTE/lU73bMIo38n4
EReZf98iUhIADNrB+ch8Ya9HoqrJzsm4spq1fbiO2Yjv8Gm/kht1VaKSMFnBfrfPfmroq7TK9G3h
ynmXLlps32s+UoscNhx/332xZPtO9aF2MbdyCgOxMUAMenWxE6TGHYX/Yrat+V+JVf69T6/zn1sU
0EzpDAvh8b+JVWaXo26w/NX17SZeG+973X9JZOrfdx0vq2V+IKmJNmWj+meLVie2eYr/f1re/i/j
Asf7V9EMS4WNJcU2Pd7MIs9YFrl/Xip8pny4YjOUrf05c6pf2DJoYar+AW3pS7y435nmIr9oEBMi
p9iifAYXwgWJPBVtXSv1RnzF0jjVv0B//oKsdSgc9AaZ7SMD9JKHOA2RfhL3U5kBXvPbCvSHC4Pf
VFWg1QSgi+Wm1yNiA1Rxaxc+ZXpsf0cue043Botf2OE2q7wXHxNzbVp5MOD3WtN3QcsQVW3QGmMb
UCy2JMh1tETC7Jsi3EI+1YbomCkWV5Eh+G5TdKC5+Kqjw7X3u+JErNSnbshHthEu3vOsCthRl0Gy
fPXn7shWO1C310fL3oqwSv6fp8qZ1Eatqz/QPvON648zSMe4Oq/TEdc0SEc3IBdwVxWAPK1WawJQ
M21w/erPXdOiwxcmYu+zJ8nbte7c637GHYReDE/VFzt7Ojk0zsHY0VxmnsCJ20F3yUNMllLPgBMN
Lxb5QQSGDPOGrj8sPH/a9oglQY6RBgQrZNVHbX3I6vEg0rgJbPiEgeHJOvhzN1cXO9Ptg+eVgF2L
sg6m5eb6lXBKNNSKXO7I0QOcDdxQ+LMT9f11OVldYJfsAK9f/bmB07E16wLmUpZ+l7Jht+APXXC9
qYS4TzMz39etB6kU+oI7jHB7K/ctdND2iLoEIegVgv1XLLztKOVnqU3dlm1OhrCqx0uUTXMZTE0T
b+wuplnfzkZAsKSxQY3ATnh8o/9hH4usn4O+Dom+QhS9miD3Aa1ZXR8GTjYHrUjKNUsv6EPSaohb
9Vbx7OkbUWXTKdJwK5qgNZsQcBRTCVo/AOXeEjoAWKyzH8B65+tfVC8fA1OdEfnO8mfuIibvvKaR
bcKSFbjLUS15OfAVZtJU1wTPiyWC3p9L0DGrEZJT7jr1EZvxXjmJj69r4MCS8EUdN7705nsdhUAy
ON49P+Lgvn6plmNKtKDmTUAF9MGnJuhjr2HDxVcGpDuOKDuOhqPs+a9N6E6OmvmR6lXMcbQczteb
sev//ip3qGGxDELAWU6JP9+IKNARjmjlZoSISKaG/RJy3Y/n2QlsIvw26VxBgp6H2liPQ3oobGzj
jM/KQC7/JxFp/Muu921H7cUweuxSuU5FthNQneSHEJKIhR3kBG/2CjyGE508X39C6+KQuJc4K4BD
mdvU4IXQ6LxM1rcgQnFrCK5gQtQXNdMg91b+3L6OEBIxG+ygZxbjowv/lJaIdsr7h2wwP+cs+Zh9
kgqL1H3yK04ZhyCVMS3jncG5vdFL4rXwxh+GRreQpRNpFOssKMAuV+n06UQmMNEE8B9979gOG6Qy
OP7QgSBYpxw4FEqhukCc6si6BP9HNWAkxI44oHP2aIyBGpFDgz7NDzc2Vzu/3xDobDIJUxdaLo8h
HawN3L9jBPaY9j4HrA153XF5pYYtv1XOz+Hg74U3f5XYGbIuyUhWHe/Y1IL1R+WxTO7W3lDe4o5b
oN/zcZRata0fke9noATI+5qALKysiJWdVoa9IurxfYC9s6eEmi20VY5acqkjRWUELz1RM1Fm6XKh
pNLJDeHduycfAQ/iWstB7ZQdZqOzL16vw02aumAQ5MBe65FuSOs9dBaEyxKMcekWwGlhnmwgD9rb
cKXYxfN9F7SE3wIZS/cosZxTrBP5myf2RU/aM5XfFBs35gytPI00c2OheblrP8wOJdTsmdOhbXUC
Rjytfh9b6KigBvnQmnuDLtWe68zXaDZ0hRtT28STrU5ixk2H/k7N2rMG2Wk3t9Xv69vlTzNOXUPW
Sxm/+0kqeCcu/XCzOuZx9FxSINCHHTBf0QhfSYGuFZgnA4CoT4+M2Yh38ncQ00GeDtpMhFDOAmYT
YQ+XQWwKZokS/s9JowbTEni/ULjfw6L0bqIi+4BpWGxxa8wbWYG2swrpvpUNzeeDlZQxqb2MFgA7
ufuMedzKzQv+nGrBmusqYJeenenOPpoJ6h5DRRaIFHbuXUnmMicLAmYAflWXbcyesatvaMmr+1ZP
LuJwrMrwsbJtT5t9DYLTo7eFr6AxXLVJW/N0/ayuD+m5o7ad7H/sGMubyXEU9d4hSc95p1JU39Sv
ykcrVEHxpkGMsbMZgjaP7514POSCiEtnLDGgOYZ3AKtUbSXXfoPjk8nyq4HaWVmvjuf0h2h4xcrk
Ebarf9FjTDNfbrTKck5jRhnXnaAXWffhAGCtFHGglgd9ABBBPcTQgmvILk7Lcee3T9e6LyHobdXo
pnlsNP5lbuu/+rydm7j9MKIDLSXn4Ih8PmRR8+XYj7yz+K6Pg2HuDT729o5JdXPrR81z7ZgdMjC3
2dQITZVyH40aXXurXlF39JuYLLt9NzzHDo105kEC7oT1bsdhepimArORdG90m27HTHw8c8jDxP6R
MZDN1Zugw/Os2q3XtQhCI6ddjShJdkjnCrzSQreevPRU9am7jXI329ZjufHpOG3m0cJTbMe/hpSM
9oGLypGwY0ivfXmX6MU+bhSzZ6MU67x2l6EhSWeEocZOk206TqG1XzH6134LlmXof+NF7310/kMb
uJn3nXcdZKc+aKJ2+59Xoua/FqJAw1EK2Iaumw5rO1EXbI//uRDNLGXPdfO7c7TuxjF+HKWpnZ3c
YOxyTlLeJbU/bNGxXTDvukCHqh+shFhV488RyP3YIHLslwmQk+hvaWI5m8yqDk1MjdC0Uc3RAtqd
UIrz/7RR/n84Fcs24v+t1GJpSKo6+ZfuyfITfyu1vH8I30VCbDmLYMtdvLR/KbUsk6QggXAJu5SJ
nHgxOv6HYgsShTB0V9iGaXINWsQ9fyu2EH7ppk3PRYdr4aIn+m+FCDmgL/6te2LDzXAdkFiui0jM
+3ctswLeNtoRDQPUovPO8p8RlN5BjmroKrALIkIA4A/IQVM2/dFxU7DxrbprZPsGz1KyMx6Hfa36
N5KRvUsxtkx8yujZcX5bIGC/QCoc3LjSfhraGpkRY3SO7R+8Ngzm7UCENZRmJZ4R4mJjcqlWicqI
iULEu4RcdACnslwzc2U8zVJkR6N22dHOmfFE2C3JtCQTXe/1tSUvgpjeiG2UGEqBITtdxrjlLi5G
UpHCZ7jBw7qQjKfnfpovnnLee9Bzzznh0i5NzlM5+t9s2fxnQDr5jWZShtrLXavt0OHnBugefub6
w2LI3BPIZf2vZ7SMO7FqeuHOaMpT8xON5OfCEw6PBcrkQJm9thrjxIB4XQpSKuW9nrOx9weETUWx
GS1N3egQHkL627eVZBTuiOImwYz0oKrGeMAYtZDGfkpkynu/isZH3a4RVnVVt+7hQCUScbMYIKPK
qv8x+b1bWNsKygIRuiWji3UfJT8UR9oJlPDw6DZDD8Yb8UelWYoMt/7QLo8X5Tcy0OjhrycJ3diY
ZUJbinLZC+vxIjJ8rdIaiUkUt2HrCvYIYA0zMX9bsxGvZ7RsiFR4eWQFhEPTp88BfF0SWhOQsT5E
SpBgMqrkNgfqn/XGtIPc5m6ZA2LqZwC5tfyyXlnjgQ2tCooa7b+04sfacEhfRefceQusvsPCAU5z
a2rFQ+XnycHUnWbt19pXodw4GPXpmI6HEqbpShL6l0/JKXPGN0Bi3TZNS53IHcWULLXxiIl+zQYB
Hl8pg2jUvzzceSvHiB/DhquDTE+GmpNAzD4pkGOOF37lOuNAgRV9DJV3k2dFuS6/objZ8IlfbK/L
Ty35Mct8sYMPIs4k+BFXPduwgxqNrObkpuwVe1Jp3qsERmnkJg+ORbyhsOgi5dpnmqHLrY3ydzQR
XILEbMUIecqmO1sj+1eWWEexPhbZTRZTZ4Y9M9ceZVpU4wgTjYFHIn4tbPnGmW5srWHaWn26TTQB
rzLuh13ntOxeKj5m30XUM5I/GnrUu2Zug8R18aEZbAGgCm17uNdrsufhsY3ajwn1svEJvJjN25Qg
33JJ/qy6H9dOsDe53VPl5s+dMz6yNQuYya88vWm2RaHPGwJrfruwPI3UuzOlfGwQXQufbVVeaatO
zzPANI+pKM/I3H9mVAsMrNogTae9VWjaOpz7ICr47zPBfGy7W1G2gfJxstl1E2TYDphiwvmqLf+I
1Oep8h3IqAJfAxyxHbNT9J3dR1ZU77jKCPiA5Pu0/GQ567DG2X8Z5SEl2MR9qiqsF45pfkeE7mSD
Wk1cWHvNe6G1gIzbc/yD4XzVvYdiDZnHrmk1DoICkQXrzNaX4lEkG8P1YZQ086bTFu6DT2gTsRsZ
s2z9udObN+gSOeZo/cVFZlI0qb/OfcR9c6ENqwEVQNQZH5FkuFe17GGocdZQiGnt1vqtM4Z3NAWO
pGEmOwIwDWJpF+mX3JqWfiZYXl+3GvP5lFGWl4xIvqUQW3aa5MqmmIX1CDovGaF9It9Gj56oMWe3
rYweBggdoxjvJqaTvUp/16kFvWI9TlIykc9oVvgE59iPJmmkU9afDOSX/iR+RfqN2w/7CFNKlJcY
0Ax2Y+nof2FUfGjL5Ln3pkdTk6dJhV8Sya2MF4fWXC7HHgx9Xrlnu5o4iviYdp9Hvzo1/3IjcSdd
trMRyzjFK8PX8BlL9qaq8x+zmF7GTnb70EKrC8FvpwG3Ld3opHXZTe3FpyyujzqI/smWQVt57r5k
rLkudPcjdn7q2XlKAaM9Tmr8SIxjVYDWR7Ab7cuuRMsYD2Q/g0Dqmii8NevlaY8calsqOWayFTzF
iMnZWvOJXMeHSmCQP33UA1BiZrHq2x+f1ahtiE2Qb0Ll29mbPspuYFZfYXPHg25vpNNv46JaxT1+
AfDteNToR147bCldtAPB3WuG7Rb65ImzeQzDftO7Fgl/dlsHdfM263NxGuaGBAf2MnM8ANmsY345
XVMCS8nOS3OLCa6bqTMBLvEabh2iEwsVkI56IA3f6rntztXYbBmb89aYfHICp4QCy/kAXdNZtWVh
I89kWGd0zSa0857svuYt9QW5ylyj1noyvFoxn5jsk9eohpdixYn50I8NXQryG7ZJ89Unsf+wsLA7
HsQESiqg3q8bhS9wpOOGuDZ5VK66DNUXCRxErqtLjsxl03i0ozjX6sDM9Tog5wqCJxFofBTbMGTG
QFe7O0ZVcXQQVa1H12nXSUKyVpvXGijAoV+nHQKf0ViG+TAjD9HUowSr0/BSVuWlDttka6ZFgxPe
z7ZgFNDl6HjzjGHOt6Kl6CCuwTjaVBJYD3+LYgS5Gxab2k+mQ5MgQOxN8cxmgSYv5g2LzO0VMIV6
3Ty48AEv5eC2p5j0how0WwFW3Zmtt8wnCshdnh/SwwJIP/NSKekyGSguM2/3RLwNIS7aJAm3acFM
HPK3vpmSptrq7KgCdLIAN0OvZcRBi4IJ2xthFMURZ+gxw7TN6MVqX+tlQ6ay2Du2mFNP5awtrej5
tx/mMXFulXgOSyYrcaJdaovdTbmUNab0nizfdi82e5LnquGy4E8IV653QR/cF7V3EQggaKckX4bT
+PcLZ3Q1dHN9sBf1ioVXqtbn+n4eyMsCY0vA7dSgqK2LCyeNBjTU0O5Qi327jk9HO8kyvMvnAZz2
baFN0b4f4QRXYLD5rcuDrj5NK+VIe69EidYJ3qJthhcMisOtMwGyHSRnBIg/QihHc7gdTWfn0A8/
X+/ZFeuAyqazUM2lromEa3pjl4O4dDlrvejkLjfXr643dTlFPD+LIezLdCMKje1VYsanIda4Sft4
GSTFJzR2nLmTbdy3xaxBv16esnz3+rw/d+nYSpeZzb/+3PX77fIzf57512/8c//6ldF71truyd/6
8yv+vMyQZxwMFJzRQBhIls9q2/thep+EpdgsuvwHctsXyKJhPfYAuNd1YabP1KHVupXe+JL7OB1g
+kdvEmUSRUGq3qXQk1UJB+OzquKPOjPNX6XU7os86n+rsD9VdDZ/lFK7HE4sYy9SBUgLMmhzZWfp
tXSiVEwZu0CvFRCQwbYHTKBwYlGnGT8REekjMrHfiTBuE1Mrv2RbvhJmrH8mZvOThIJiKuPSnGDh
fRu1AnOEmUavy2GyjvlTn6lmZ1TiY/7ECIZL41i4D/XkwW+EvnXvA5DeVqFW3alaRrsiTdLbErvY
zvUjlO5qYRyI3Ds32tQc3JYWFMlqxTHPXFq4knOrax33mE9WcmpIDDpgL0jPnTcmh6yc85uOP2Jf
JKIihVmOuxTn+a3fRe62yFw4CZ2ZkW4nxT2qebVB9FE8jgN+rdhtp6fBcgeGG432PEYuYpqkHl4x
GUw4zULxlqRLIDjcj48om78S2t+/uGI/5UJZVBv2jcfh/q07JaAHGyzujJbIrcsoAfj3Ky0LJp8C
0c/y8bvaa0PrBJyIq+GCJxyEZCIg4Z09fedZecNO0/+q5vxpYQn/6kPjF/4F/YOij4a6ViXvad2p
VVfJ6dWssPEPqktf2gwSOoHi1lPmz4IoOqt5jJlIbEI9jR8y2lDbfjBsLAjI66PMUbeTToU5NVl3
YUJa7MfUrG4Im44OEl3HOTc77+BNKj95bm8fUfYWDGJGM5hlWB1TYZgnNZTsTBLPOnNhnfaOpCIx
2VrvvLHXLoZLnnw8+/ndrAQIxbHs77VqsukWeuYDSO5842hV/MTpb0AYjYdnpokIO0lSeolZo1YG
hMA312ZnaI2J/+4qJAEe7tVPf4y5YLO6pWV7h4rJoTNTBEbqyp+uMbZORDbDaphmgt1ivKE5I6jr
555kR6mZHmNwz2coP9IH98KcTE2MbEITIHscRYRATa1f+79SLX8X5Cl8QsKIV0UrjXfOIriGyMzf
/KhyEMk6xkssubJqTPefrQEwHDIh79HRqEntpFYPAIYQKQ9ldW9Hltx2Thzd0YfLd00jWcKHXOwc
OzVvOGLMvWXN85kAg/EQpo46zUXcH2OyggOy/5rAayv9SI1Zn5yEQBjdE815HGmvq7ztb1I1pPs5
1Nj3RW27s3rPvB3JL2BZDwWcx8XJXswEVRDEQdo5pb9mtajG5OQ/0WtHlRA1zYsuMb725I+96rBr
VgPqqPeYJAuG9qX30bfdJ9YJ+QvM8WNIHNzvou2JxyESJe3KPdGj0yLamGAuZIgN+uQhE1CgVtWn
NUMFWTEUoCmmYWue2cTFiR3+LB0HD/XotxnrFycKx6/M056jcfA+leH9TseW6WWVBJFZUDo/xg76
O0axOwS56UMpPXM3a8zWhkqKw7goX3MpEkIUNskgMFA1MxlpzR6ykX9vzqN/z0WOYolmzfZ6V+pE
lvlt96uTNpJ9v9u3i28mzYDwUIp1pK6kfndMlenee2HW3zDFCrzMfu/ZYqi+xMA0TSOHnoHgINfO
KNHns68dHambt7WsSgBiiD9xloT3lVfuQe/EnPHqzbH7bD2nrnHQGnaoTnYztqZz22XIFcL4nnah
f0w9yEJ90yT3SMVJjZ+9vZ3Cjh9Du8GwLIqtKSMJvv2b3Sjyar25yKxy7mPXELvRloDv2GmxSPZn
r0pPUV3BHI3D79DRjpmvl/cJDKOkKJJbrULHP8X2xL42N3YdxZer0+HkrfuCC7KmCEQZyyLetHb2
7UAfUEnLnE+1l9DNyzPiGu3ueuO1PcvlaI6H3h+mE9erl8aYwq0Ok2aTsz9drOkb4i2SAwRHajCS
QB4Y1cBQaD7BynRHTxtmbSXxUiiyr3l1+5T42O2xhBv3fjtuC/gNl6lO3WMWtl9aUTEyLsQN+Zws
Pq66wXl+uxjYzv+bsfPqbVyJuuwvIsBc5KtE5WBJTm2/EG53N0MxFjN//Sz6DvBhgAFmXoxrW9dt
i2TVqXP2XhsGUnZ3mHWXlYeQdTB1uKrhOuqR8OMaa9Yeh20kMYxMMc4vo4gZGKXvXut8qO8SkHDg
HnquwibhqWNEI+u7Ew5uUDtcgJ9PS4z8TzXlqJj7bDOksxb8vDYubToBUzfsqbOIt1DNziNLaVUK
vbnXXh8HRCVhL+ir5IhFaWmTVM1di7SR6VI77ATmTXSp6t55SIQBRPKWKGrRIy35P5MJdsUWdaAG
iUm/WR6CVh92NWmI68YilG1I63GHTUrekZCqQwx+ANJklhFuQsSlLUg4MIkXlBOn334/Znp8L6S2
VW5YocuqufTm84z5egtgFvfh6Nn3nw/Ma9sgbUfy0aqN0cfWDRt3cTcss2eAQgfj59PMspiPjtYr
I6NqMy/vmNO5T2MU62ePamOrhwwR9SE7FwOEVRjZyJYYqax5RXqPiT26F2rERVGNnzW16waIzv9+
fE1yAeFMIpMypdhFttnfyHcPL4NHrHlEh6pYVgMDgcp9EsYLmJniqPY8wjDfrfGd1MILCZxkNbAt
4aoiuneXR3SzZNbfOQT0dyPqvYMphkeZMSDsOKKuFWvkEYL+1bcv5HStW2TPt5SJPo6wxZpU9ECX
3C8nKdWvmGQDEhsYbJLvWMYufrDoXmY1w0yCuZI8wUZote45Y2WCWjdcHCcrtgR2ZYdmpJfVU9b8
auigoYUI57e4EouAi3GMwGBw1jw8E9kg4hfMG/BzSN2Kx19anlTXtiMgoSmS8q0ZSI5F3xa/WjkR
tLbAYwUp/Jk3JseQUsy3cQIM20cnJ2221Cu0S6T6Gsyk37U512Ppzh6RYoRBTTgL5wbY+zev7Kzn
UEK1iEVl7sk4FbvJ7M+hpz2zpSoEFv1wGB0zOsad/SE88n1URWKTreUkX23xO2rvBogm04pB8bYh
Z6T+VoM/fs6ViTDOso2AEwK1pJkekamyGbRTUBNEE8RdeGgIg1xxhGyueDR3wMvh/VUjhxkjjgOQ
SiIwJQjZhVRGHPBXgddmNQH6I+RF3/0QL7PF3SAnZHYQ369TQ/Zg6+ce2SfUx9Usmg3rnX1xlw8/
/1XoCac5yQm7ixIfC52vNqVjOGtu1a8qJ0SiYr26xEaOXcRBS9BJ460VyDeIgJ5O6VimlyTBqmA5
vQkZEkSfrNACxzVtUd9o7ohu/jS1Legd2BsZGa953uztZeJOTftXjhSIGDo4jsdjv0OCHMyZfLb0
bwa/zgMkq/MgWOjfmBnn2sCGqBNbvP75cjzN6V6bQVL1UUhA8fL6yorfQdrmOz/nvWO+ySAtFgXL
9D1Km3Y9eiZNvDk/jhScHhaItBt2btFG1wiJyyi3tFgTjBaEwGV2rb0no8VhI8l2JHfUezUWn3K2
/khDqK1Zd9UKeVx96jAjrMlorK4sUigdEj88SMJ9Vn6EcennQ+tOB1WSv03WIYoGa1ZPGs3NgMSR
bouEWwt61H97iGHmg44cQkRmjMpOPuN2ImdFVe2TS5zWmgiWkHk3iAeS/aJaEU5RWLu+wTFhW1D0
1ZQFE3aXsGH9nnIHB7R1tbgR711RBfrMrJ5tFVU9HqnInfYmQio303fKHwOP2/BABpFB3Fs8rkBH
p7eUDt7KcAgC0PTED6Iwc/aZ+M4VSZqDTqU6KJw2U0dCZ8OhxRJuAtNDxzcKcJbmWM+clWyjRS7K
oEbRR8IyEREZuDjARms6E2GWtS4oF0475KZ5zBVdMDQJyn3WKG1jtDYy9IxhamaeuFeLD5mGNFbD
4p9FOPsxJG3rwtGTVOrEYShBs5CzBW9/aF26cEbYuFiAF+kLE2TSM2FMa8mfGLdwi2s4/bEP4yPu
F0NxtViLHc6pGl7jcTEdA7Sa6bFgRJ64tJsox39M03/lL3ZlKI/mDuRhuZ7wMtPcTIn5RGXmid/U
l/OS/oHxGQe0gxM6bdLoEOKNTvLfjKvjnbGYplXNyKlbjNQkcX1aOKtbHNblYrUuF9O1XOzX6Iwh
1njeZihxbwC4ZXWdsAdYBCazwtEzzR2YJiPIn9tI89Vqzv5sZE+17XtPsdZ/5gXjsCRM7lyrABNV
+G1VdH5gIXocGWJMM5lz6M3Ko0Y8GNzgOEEohsfFeF7jQE8XK7qNJ12GmNOdxabOYVKjP4x13avK
T+iAaeCVOpeMiRGr3nexGN5xC5obI4p3doneaKjdhAlWj3JpSQuLyXk+kmTK2AJ0SZ7O7U6N09Za
LPZz+oE+BtfnYr53k542AJjLJHQ9GmLtbl6s+u5i2i+7O0remmDdpF5Vatu1ORMOtzqXCFQ3obYd
ughNh8GEb7Tzp7p15LoXRGVq2GNW4Q86YIEIRMIJ4jj9E05dCgyy2lUsEUNZ67hmQRB05XmASFAs
aAJDQ3pd0QLGJui/TtvOIEBTz7FFDVgEOqwCiMgsWKe4Bzh54uHHUGAuzoIIFUTb/ON44R1V8y9f
HAj64kWoF1eCxJ6AYcbbJxgWSowLFeIv4vr2TOqxzS3eBjW8jYvXQXXx06BhzrNtThtxclGZ9wuB
D/pUnTkKQr2jEJNxGn04xMPip3AXZwWposeoZybvjKxaK5zw4ynBmM+ub66avpuOvhHKQ4VhY1qc
G/7i4aBZ0x0jTipI7ZA2LE4PbfF8oA4M5OIC8Wr8IPS1cIZgEeFKsxsvrhHSo7qnvB0PToWjxGyn
J0kg0oZqd1oGQ8UplfmHoAPKjZMwXAq9s61VaxgGxQ0Ri3fIrehdiiI5KiwtsDPY4KMsOnR4/wOr
DJGw6r26u0mOodXWduAz3sxGY2rIDi+LitBKp1/xxERbx6+qmxyQoE/oxjpax2u0fZhwLpWr3TUr
WRKmvy09nV9EmF/cvgUHAb12W7r9eIbbT2Y3sVzIb6wd1njuB0MfAyZq4Sk3dyy55rbAvh3ggrsa
frWzZs9kY89o13p40E3fJw46pLeH8dacFytUVjO7Qxsl7PqIUEvsc0tkWzcVUJix3RH9nnRwWU2N
TqK3B3P4jACyu8nM/UsyJyOjLN+TiPSwi+GfA84LX60pAHU2YoO+ZVyZTO9WcFGMoAyvrT6LJ1ni
B+7dd+rR9IPu8Yfj5QlTIM3h8bbnxf43Ur/mHFo7tzhWMXfSLNriwFEHubyC9jkAYNulnjc8tBpb
u1vUi0gMZZduFBzKWazYWJwwLA7YM1BpptFXoXARcKal14NRrKcI4FYSlx4T4zXTc2yJzPoCBi+4
0swlOptnphkAMJTzDqlPvK1RZ+GRFmkwIXJFWElIDxPvaBWRo/PR1coJjDb2D7g9iI1754Rff/hd
Oh9AuGuBWj6Np/6PjQD7FrN+/vc//3y9wCcXuKLy8ayjLZOfJo6styLvPurKh2jejtefD3lpj9ew
TcerTspzkImePtry3Z9v6AwQDlXeUjklyckAeXCjl9+/ukq/N+HcM5LmM+q+D9m01bXP+v41ZeKK
RFZIQon4tHTB7nGTxOdcE/0rbU0azrERnX6+a+uiIt6xtTYTbWpEnWV7VXaYbony0G+1kXqBn3rx
M3+wA18hNl4FlFHmQm77K7OcDGWsW3+ZQwp/gpmnGsM9YVo2g7aFgKJcdpO0PJCWQehMFduErrbm
X4vVnXHvVnOnhvghtJI8tjTyumtiK1Rh3pxxtmb2DB3fYyzZx7j9IsYRo1e/IZ8IMTYrezPMlXpL
XRtYxqwTtb58V0eYQkYm5w/HMNVbbjE0TWmLnX++m7jje6FygmvGtEb6Ng2bmN4NvhAjZ+wX1S/I
/7662c2/o7j+RRCXeGFM5+0szfv/eIHDOfUlButuTer/+hOIT69fwtz/nxeYdi5e/ud3YDH773f4
P3/C//MFP79kOMnif/6K1i7KU5PCa0k6r93qIyRIzIjNc6zr2cMyXn8++fkgHHy8+kiv5+dTBw/+
pXOG/15hiaYhW5TKM08a6/TzCo0Ix72AOL3Wl5/43/+FvjXWVM/hhC8ZPW0dcsv65doo5Be+e2uy
KPj5aT+vSJIBOks3WvufV6iQuGb46H9+vvnzYTb896Iymcp03Jqq97pT6/qKni19MqNDKSt1rl1C
geWZbfgMWiZD8Cnmnbt8as3kjHYWCU3UyOEzwanhMxZxh0DXVR15wymKRLuGR8TxOitHehidsS8x
xuAr6dQGrSeTsuEFupO2NQDqbyCUvNR+S+AX22as/db78G3I5xbNBGFk9l+ZO9O2nFqcQPe29z4I
Bys5biCSjDCaSzv/AuR+KeL5o42EjuY/cqBJ4KmZ7apb9w41P9kxTMVvk4AwV/v1aw9qsMxQbGDZ
fjRl66zySLDpR/lwKpI4cOqh2kiNlt1shNneM3hPW6DmU0gnjnBAAz99w5lWvll+4W+9CKFF2yS3
bu4CZY53xO2Aqqz+q+6dB4Ma68S42Fh1mX5I2GVkwsCSL4Js8xm+jNHeU57YkVG+aTqdJnTmAWdE
Q3CYnZzkFvYegmB3VcnBqLDzF212J2xgesz5u20PPMnXVJN/dbsbN70hFcf8XT9TpHIygX3IGuG1
AGeEmqFRV4NxbWl4HzOyQH4+E7lXw96gNhEMTKy2+htpMv3srWSThaZ21ACuoAJ0OPvl7fAxOgbt
JMSjkfY7XipDhbqBaQ230AxBTqBkOTcqNpkHuzAkTCQxiiur60iykDZzSFdDYKYCdInXf8F60u+E
q66dKA0fs7x35bbQ678U0ihZsi3Ju//0Wb6FTvlRJbiRatjmw2HIoxh31RxS1Y3/KA4RjPevjq/D
yLYZO9BBVBJyblXTryhoipsIF+BrTLi1J9MiY2dNYi6bpYYFR65bL4L8hSx5nU7Zl0zljbj2em0h
zFh1AEt0TFuNMhlyZQsjd1FHY6JdFz5mknDorpVrUGe5/oFmpo8YXLzpkuks1MkGm6/JXw6voDTh
MfnfPDYT8W8xkKJOcGKY7ENbTzBh2L86/x8FSrhRH5mEAinr7ve8zKYzkRb82eUpsXi5F3OsaecE
HVxdBeRQeCfHnzfFMAvYKG25Gf3c2KKyu2jMx1ZDPH7o5BHe+zR6osnLnLZsxLoiWIhjhSI5Wec5
gsuOaqfHU5DhJOziYVWn9MQJwdgb0fAhSqqHsJiOeaLtBoMmdRRtEpwJK1ELbUN0TrVheBKuSMFZ
oc5rKT/At89Rt6WUeSGkalPFVjCmMt6Wnsu0JR+gSYISQIOy1gsQb0h0aHvYA297/cTIeNf4FeIO
I/2uFAxvXw+wJbwiaxFoJ2J95Rxzb0zPxFn+alPp3A0qadRbCF3RtcYEWhN2tZpKLnWXjS/Yw108
Mvouy+Kd6RFrGA10MepUfwgrhbFMZr0wEIRVwxIJT1v+ufKvwyzlpiwiHqyc6NLCILlYccM0sbjb
1A8WUpqjpYXgm1OFn6c3Np6fPuASsT6GFXmBWs6GzR+VtKm5llqtbZTnf3W991lYRJ+woqG5Twwc
4qI8EwecbizRpgFytN/TyHBHFJrc4X/Zosef1k0qqn3dc0Qb2/zcmtxGo9ncdKPO1nVDe0YDB+q5
9My6+pSpkbSwOj2kzTTd+yk9tmbj4O6pyPdMUlJreFY3KffC7GQBU7Njk9dwDSLqZr2EOuISnNi4
iBKs+kOaE9zTtNjZPaez0fZvSjP2jpWA46bvOUWceUXJzV9YEXduhs2zy5+bEPSrkaODtwrzr52z
bcQjWWU+z1vvFJC6Yi/ftV5/UEPUATOzdl3s08mTyqayYX3sst95sgRn6/M5LFGzJPGi6GnhCC1R
ImpEMhGtCUP/R4MNsVjs8pKyY/qxEP+BMhP+xJ/LMTTIGvdGAYcTfu7f8W4pb6QrgLjBQB49x3Uw
KqTisS4n2AViTZo89pTnvpq6ndDGzzDaO32pr1liyUS1sFz1CnaUG3P1h55GuSaktTZdazin01na
4Ulrk2pLWM8bUTvjuibZc01DI/PsP64T/tPPfcdOl8/MYsdtPk8csuOHM5dxYJrGRbUhq4PfgOR2
xqvnixv9ieTq0+b1r/Rs5AnArwTJiTpL1zZxREdaNMv9YHl7lgjW3+wp6uCGA30n81Sr35tM/bOi
kQQ4ttQkiTa5gRBfWT7+i1Y7k6DxroUtwYVuaoI1ZZMc/DnQk+iej8MHbh2W+GzGZKT/psj8NTsH
pygOhuGfaiZtezPqP7ENYJyRf8NCeeuYNkz1pwjVLsyr32H2PeU1DbbegXdhjXtlDcRojs0fK1Ob
vrvlRpKiLwKtMU2jXPWG7Rw8MxhLU6Nlng8P2v49flbSZIqwgSvjGsOwMifPPPiR6B8aiq0ba9t6
miWEqEX+vAUlSXPt53Ndzp+VRlvn58XmbNBR9bzzfz9qBHW2UabqNz/f/fnnphodRyQlY0t++mgN
/Ymhw/ew/Co/X/IHW0N32Ua7//4FA4MvE0Dj9vMSUaFzRiWqYzVcfttGLEThid7Sz0+3AO/C5cOL
53uXKeUmcqI83kYISoiHRzSdun8K0f+pQv85yeQtRU3jT0FXTX8aEMgM7kS8ighFoW0vjmC3GcgV
ZbsqoUbuRAKuUuYm47socsgaLx5RId/DIvmIXFWsRx2UJnkfWBU+U1ecgTabQZVrv4F99gCi4Gj5
lQxQU6enNMbdRTv1qXVl4BTZBzP8X0k0PjhjBKF7YAKSriHltMwqcFL1I9YUsEkC/YbOpOatEtXJ
nn3t1daQ9jmue/esrd6Wfyx00kWF+aLU819VifIkbR9Vkrz40nvtplwPrCj6GJtq36vsGNtYTWff
2FapggkxPdo4Q26phq+2eS9Hg14a1ZfVH3r82qvGWPRSWEJWunQPkZUc/AFGc1yEFMzDuIKm7nPK
WjDmbb5Z/kO0Mt36OjNCV2PwUDc9Vk52R0N+YAHS6OjxvlkNeJ+wJde9c9CeCuaFDSnAzky4SImg
vPIeNOM/zcZ895AIrHs6v81owkzu6m+7U2cvUn9A9DAwKNTnHGb1Gvca3eEhhE00h+Sytw83QzFp
um9utkC+R0CI6a2Zhf0smEAETWdyvodEU44JbM2ix07j/dYcykT+L7HR3WoTp456Iqr5t6b5qDF8
9ZUUA+7AMiEmwTbO0rK6fahzqnCiZ9yV2kEVxmeaOTx1PfVi6EFoK5t42truRMOuncj9IAI+pL2p
1fNHNWp/wmGkyNV1TJOhB6R8EXKVmsdkHpfU2okZ1orY/kBD2HN3TEydTHSM9NZ8PxU7zarPYhlG
4Zd8UnmRYoJj2Y9QQoqcJgHbMo2cflWP1UrPnWQzZeC1kA8RVpyTTz3Ocjg5bk6ZwoRh3djGdXYr
6DuTMWwtvYrR0o5IaXWYAlPyxM0sVvwEPehPFm3BTcIalORLr3f49HxOzjKWL52hAHKaxYuNGQgl
PPsy1JYspT2uFCghPXxPFeavRHPeAezc6QjpzHriDGeHc3IuTls9nKY6mDkEKNRDd5qVp9mSr4W5
ayo0k1ivpWVku3nMLnrjZ+fObL6wJ9Q3gFnbznKKSxjNK+yKzS0kPPJBBZM6bnLz+KrmpurWJ1F5
pu4909rd9hYoHOEU+TMiD8hOBHdmE2CYzrb/pZyn7oKGkC6zp6KQPIv8K7Ho9tpQ/vVcuw2mYbaX
XVq+eKzyjbvWlaKirp/NIp1P0YylgYOG74IOF9ES9Jly+xkFE7qoktvCw5vgT95zH69jHelzJCvm
8jkWY44mB1vdZTtq23EqHBqf/ttQie+UnJm0NMuT42H9aEhdWOFdkYcI38gNRpy/9t2y3/Yp/nXJ
WHebm5CN2FEPeO5+lXOBISDStrlDK5Jsvrs2juiVneyFsYe8EjhcvzCQZhOBd7wbE5hrfV3bO9lc
DJm9pmpS+2Sug7y5hInn31urCO+gHIqTssIvMpCSXVQJAxwSQwxWQvYqVI6rJkXSlMEj2Jfh+NwV
XrJtyXlhDbKWnvUUSGm4QdXrbO9ZjSo3qhnERN5TiSFgVyJ+4kgQltdcfqkuLTFvWOm+ckLzZkzO
l9NmCaOPotvDnPyU9KQbmKjblnRumvFpshXKwZw95OoqWSDATi5DJl3bD0XWvCRZwVrGvuNOBQg/
Cs81orOZC1G5+woDdtLoNsKlxA4G5435KY2BVH5UHQb2/z7gNdoaXXMXtI3WKhvLwMEIGuSjwsBL
tkqKeOww+Jxo2xqbXz71ydr1OYmmFvM2d+IU6hTTWtKZRo88EcQRYYVVgENHcJHrMpEcw5yaja18
4BSvAgTaI01LTKnZCRwv2SxqlfQMDbyRrcNyy9c5o0HZs2esTNFxnHU9bqdUX4+FzJjQSJJrDbmp
fYLwBGEYixPyH2UwJxBnyRvq6f3G/n3GBL4uUsYnKIGpS1N5cuvxkpsqP7iqfEJuXDxqA4kzjnI4
eaZ/7FRdXgaibtdNX6TbyQVAVg5ug1pnqng8bIVy1r/MSSrXBAd6a6ufT+ZouWAuDdYQR+46UPCY
KdKY3SG+6hhacnc4d0q9J7lwNng+3tvEupCcd8x8QqJBcpH73DAHccLxyW/Ea80KFBS55v8asSut
Ij1CBNL0VQBOE/Ny7L/ro34aalh9XRia+9FBHzbmlHMc2Lhvk9LcSdclA5TgomOkvxNPxHQotONz
6Zefy+DiPlK0PGUttitDVlcvRH3lOqNHooiF+imbnpreb15q1zqF1UePduW9zJgBMEdWDDaBW0oC
9ZBuQnN0FDkbMTS7zRRGMAd9v2fzL/+EPc9PYTtPEqTMxn6xNFUikMkZp5I0a5M/t5VTP/4Kh4VQ
q+Y3DrPued5wqgf71VjitZFFtrN9avJkSG6JBds+sTrWfmK3Fot6czIQj5Tj86SNHXWv1DaenC5h
xrIyO7jNlIoormWkrVE7chInszRgnPQmsXY/FWnGENTI34yhRVMk3N8R484WC/tqqOg49Mni8ZjL
X4nh0/Ib68sY8/COnq4jMRdIanuEP2gLQU97G19GW8Pv801UC53zpZAbH8fObmiGb1oUt1Aa44NK
2UB1jo+1bpu/eYr236nrcBc7jLlMx11WjfA4RK9pn+EQtkL+qmi5ieGTcVgT8S63wqfe0v81g2wC
wo6anevJP24MRC+upvcm4gk6eph6OGXWJRnN3buQk7VtcuEezdEb1mz0YyALQuXLOX0xijGhLjPO
izeX/LRw5yWddrSkIh0vtZtda2RMuAcW/hChz1qf4vpsF/M916T+VkiHqWLjlKsm5wTTtv/I+grA
tywZw3hzOtrnl9D2X+2tTcvxfaawPDSdwLeSExJSV3ulDQyoXbBjFj1xrZriN2SItCBD5zcvpO5H
rpWPuraKQ9smps7ZSsHkuUF3p4bwQnONfgxo0p3WwWR3OGw9sY6FT+StwHnI3VUr8iedXgiJBWxa
+MYwBoBzC8xBzx86Y6d4nIGVZdmBKuM17sm3mIu4XyWFsQ599dsd57vf0i5yrlNR3+fYmw+e1EkG
VOpRA6vFKqOdcm2uLq3DkEok06vT9WRpx8RbEeEWsSraAqm8duOC/m1NLnFZoPWKad7U3YJQR3+5
csCbzrNGSLxHrDcD2vNcCxEI7R1gc3QPoZKXnEIkJZljcaOTUsHEqOsDS+ur7WQhLpsNa+0Ipd2M
jsc5mxEIkhWeQA7Bp8UBP/LLcxre27HL90YezgGMhoAt9F+eE6mnhHpV9vhvGkz3AiorDBJ5ssLU
/uWXzG60rAxa1ds3+CevsKsf8+gJYIT0OcbK3ksbyI03L6G1dftSk3ezEq3jvvSF8ewBPP85reQO
BIRITs3WzaL0PVbZ1XMbUqq1m8ZVWDXjFF/kaPDngSnhpk2OVl1+ID53bpkRX5UJxdaZIVtSxBLi
3N+bzplvmUW7iQETnm5DK4k+jAnvo4gHYTJcvSp5s9FBP1mNPb+Zubdq9BgiqPTN5yVbL+s857P0
CsC7/HN5wfyKZsFJRfo1Iiz+19qdpjMs24On/H5nTT4wh7oNMAwRJgUKQXV0MWLDYwq+1KWd1d6s
qPpnu9VFLUlndeXVh54xk28jhKlsGNvwFH81Rn0hl5qlMmTcaoBAW7N3V5u0ZIBTEbDSRvgePALg
ModZkiMmZ1e4RfTIZjqfeOmSLWahpxFZAoLB8aHbGQOkxJTFrW11ekCtKvd62SKdcL2YSnFE2T4Y
/sqpoiM4RsIflQZWp9ZolvvpDnksx0Qz/ZPMVbtJNe9GRA3DHN2NN1KOVjCkeX9KcLQHvY4DMxr1
o2+GD6NX06nF7A4B5tJ3tKtNRxwzL0vJjBbdVq9RZORqNgjDmxhbNFp3SmGURIagnProePugeSFs
wIuVHJuheLfFgO7aIiRn7urA8qct6rP+muRQFI3aqNY/hfHs5dEuX3i15G7bgbDQkLN8EO1Y86/m
kbrakdGeo5CdXbaxtsO9+zw7Vk8G4GA+8goNLewiKyvzCx2iZpMAuQxsXC+rTHOTXftoCCA9221Y
nTE1VGfhk6PdQtBhNfby038fopFTguY2olz6bPWmhiJKyzEr/vs+EsxmO0/Ze1ghlRwYAK5Nz5xP
wmjnk5ViQRqTXqxjigH0dcI+cd4VOxexw7Gv6QvaSM0D3fPgChc2IGtMPPwUVwU9dJNz38wAiiKi
oqKxVwYJS4jjBtoFAHRqDjD0QKmiEVafbPj8G7HE9ox92W2Uoo3GQ+Acid0zg9lHdDd0XX9EYdsf
f36MJdsmmNQoVvk81sx2xW6esA9GPCOj6t0AwST6Fsf2ebLT5tGqZI8+/6O1Ym1TzBMaXyLAuxo+
Q78kpuNoqy8U1PmpjuMPiPMvbLQ+FQpxpgNaxXXDjkbWIXB++9tLTPKTquIF1ssnnstdk/gT+Bf9
2wpre12mXAh1MmO2ZaNMPsdQuxaTvJPinK1tqyb7T3GF9dHdjAp5BVFonTX9425tqbohMUVgj/M3
ji/AafgNRfkdufwhRut/TXV3l1x/HJvDtKqJXw2X4LESu4udkBrbhfI8WPY/oufCNbEY19S3in2J
MUIm6l44HVGrGBGpyNddnn2nYmAOH4cbdEkNTbkYsw0mi7acN4hPFiBY/KBP4G4Hv6R9ld9NfmlH
PRAGvFTWS5V4uGvjFk924tyH1PuNofhelCb9i5z+o1+A7Rrqmj0D2fnU76h6vn3bR/7nM4qZ3WxJ
QGO3FTMN6tp4DjuyO4zQWE2a/mRPxe8K7gN9e9pGgDii1LPobEe3UqnraEFQTlWZbIRO0q9vPTUl
yl0CDLfSQUetMCO6OhKhPrUJXTebe9ZHRyyzRIRF3jV17102hMSS0bMiXASpe8pD7hm4YNpPvBas
RGb5VyWolMCMQSwykmV6ZC76jy7dDtG4r7BRkkLUbG00XCu6J6Dy1Rvk2LIXcjug24bk5T4WZdEa
xb/cIbU9eWFBB4HwzVbvvXVtD28ITneGb75NFHsb23/qCTnayy55JZEKXmnyBCrspakBhFPWX9RU
3fWOgR6clEdi8YsVIlvCx7rnyDY4HdtzuSJ44axnvBVFFlsbBNG/NGpjsDtzaiNDsY1vbzZ3daTd
8U1vhWgOtR2+eoLA2sbrSWMO3RuypeQY11q71iIingoa81X5Ku3p3KRae6EvbuxG4yuFSajp/b4s
xTeoJxKCO7lznNoGJyu+Sz0dVq4dH6zQrAOosYxNLX0Pp+0rSyn0WIcpwLxrJDN0L92K2gE9O/co
ISGIhG2bxZlAq8yh3Oi7TW3aB0i29Oe5GBT1MxMvplVAQEC+cylYjUof9n47niSdaQwl/TMAMU7Z
KxbCsLBAaU/iLcQtJzXLBmCtr1RHv392xkci2mcXI7RnZq9KKy4Ewj08Z3aXXS7lRiFsPYs5gjpU
X6Oyn7KKBwNeaL7q+kURar5pmU/sJNJvlo1t2Xi/BkfqgZ3DY7BMvQsQ+zwj0T56hvteDzYq+xj/
QXfqdPZBvwm3cau9aRONGhfAiVPrB3eig6zyW+omH5qte9tUNK8MLdfo7N+yIi7WaUssNPk0BtMB
Z8JDo36DJVxpIwJ2n8Mp0xT0kda3lnakBdZEh7npADEL0ZrPaHfVxEqe+tC9VllDUHP3rHUkTETj
inM3RE9N5IyM5+e0h8CcACVOBuZBgBWBi6Pn7LoB0U6LLUU1RZAZRbGY4CmnKh1jU8PMT/trIuNv
xvC4vMeUXIQXFwjqBi3c4KLmAC7Sa68nm9DHwheOgCyadBuP0es8d8kJyTYx0JxdxchBmWZ5ua6M
jzzFieSg8MZd3L443rmzhhN0KGwb2rXvqa4TZ11Ab8dJ715VnT6T3LEi050lLTJurof8SDeo7Etj
FS8j27ieftMDGZ5kXltbpgLGxgRZlkxafiEtfeeb4p39/gDoa+UzZV7pNVfYeMXU+lFG8mAV5cJa
LPdpJlgSw2ZfklrZo3O1bVSEmib+F3tn1tw4kl7RvzIx72gDid3hmQcS3ElRe6n0gpBKEvYtgcT2
632gHrvdjrBj/O6IDkWpmkVRJJbM+9177q/Om/gAxrsqYfZUR+XeS5svP4w/hF7ubKDJaz9iBhSF
QT37j41uXH1pwwFpH227vx007VlJHOs4NIJgdOaXSepIaqzrOVXyD+7wOOQRssQZ2vjeLLsDHAd7
r0uNvB2+S9e7RBjDOEQvpJ4Zw0wkdGB2XmDBHlSiXYA5PkVx/h5a7QkH8bPyvWOVXThknHU3E9r3
mQTQnEYcFOo2o9mUuFiujkYyHlQnVsIiruQY5PgjUntJRVzCGwnpa2T5BzKsOEMMwbGelHxqTnZv
Zhs18y5jKks01mWyJWHUs+5btgANkkYSXtgqvfo12/F+7q76lNwnE5aN3vMus5jWschegWW8A4Z9
6SA21I75Ao6CZJV5lr28kF9EI1X5VYf1Gti1sFbSQ7HEIkQtiRn4nf7U42Eqa/9CdO2mLcOVEeUA
OdN9SMWhhNdpLUOVmHoMU9s7mXHri/a16F5Jue27WD5RwHifCOcT2P0z3VBWkFVcmrnY37suBtzB
RNMH1vjDZtKFRY3yz1Vu8TpGI/rQpvIrA3JnNy4GBvFkTFq668MacOpmKAl+Vw+NzV7bsy5431+9
vDtlOdMUW4E7jO5R7K+G+hliwJljPtAo1hB+yqOwEiZKwmJ7obIbc8oPeNXRTkum+U7VXBtnvKXg
t4pSsB+N8dwIWn1gyzDU089dyUMXBa2XyePQZbcZjJjAtHhRUyaKrclKPPWrdW8VTxEC/HqSoU+t
CAbZYbFBcoROQ8xAKgzyzr8sp3GUGmc3HE4US2yjnLt4kX5Q9n2Y1OLabTgZopQuU4br9tKQFFs/
Ilz2kGK2XYtIxH2F5gAD0UOQ5YBV/6MDCUJerSVSjiRf6z/Tvj2lBvZ16CklTLVVoif3ju4CzWpP
YcVxOqfRPQXpNSKK5sTv6OLphogTvPdLoTEehmi7LIi0n7oU7koSc1qJuT9YvrFX3IEhp5BFqH3g
s0N1G08mI7rufprtZ0zAHzCBj4lj8SZq493IITe2zaETgISiEogx1hTXjjHERe7PyB12JHLMNaJl
GUyGdufE4wPo+k/DV6/lUOIhiZGvAQDaQ6YujTQDS5/vGTbrLad1HJOCEV18o1Tx5fck8SUAMZZs
a2yZFLiXazqBKN6axGvumm8tvxqCbb3DILlqJzu85XYCJhlqGbT5GbM4Y4UeziYnD9Ayeqoz1l4Z
CAVucgQS6N9wm5Kjhoz/FN75fXXAClMGkYZPZoZlsytYsLI8stYYbdB7yLHkisObMnDE8r07dHio
JhyMkbGDixz0fZtv/bnE64/h1f30uAsZInOOdcXFmt2ztX0iUV1eqHDce372UWU1Q8DchudxOyHB
plSaE4Wg1Ai8B5ZD8Ks+nUkRVkEuFwKbluSWSxkYk3kPn0074AlEcDvPXf9qAjJY1kpGOzJ0MXAG
yYXxx/mgbO/L5NkW/6JLQRRjeUpCSwajYmNTPnzus0xf1060c+aUzrTRf8munpt7K+KpH51Wv1aY
iTloKT/OAThY2ss0Y3RxRs5/2/gxJtkN3o2PyDfSjRCkSEtOlImgp+ZzAWfBimJpvhWhO5Db1/ez
BDZgiQanGPOpdVHrG2/0zCD6GCi1w61THcwx5zZw62XtF12cOTaXiNmOHwxkP4ZuoT2ahOZB8jQp
hZcJaP8A7Pm6mIC1dCSf6UqrHseeabvwWEEM6cSKj+PMU+mpF95rl9fAMPwgjN3PMDYehB99oSYy
KS2viV98VTJ+kmF0Q8iOaCFCeoMpbTdZ1ANHNaxojvih0O2jTvJbb6P5WHE5WauWAJw9lcOdJQTk
RKsyNoxOaHiYtGlTA4O8+jhMrEHf1EkdeL3vHKqG0gyrL9iwN8nJzitS24289j1vgOLoQxdZVQlp
tLanx9ZjyePPLx3WUXZDOeKhx0xoegmrYUt855rq/osysuPc6jNG/NTemfVXGtpXZD15CNmEIIxt
h1h/yhVD7OzZE+59jArKnWy+VeN0GhJr05X+mwUtSkXjKUpYcSvLvdoNYSCR4H2qoqcJtjRKwLmI
z5OGGIp2dJ64MOTteBvP9bXuhoCg3A9FeVJd4S0eBFPxL2mkzyoz7U2eoZ1aS2TG/+I2vTUTrgyN
Wc+UzdImgwPujZn6O9ARDkxNPxUM2ut+cpmm1gem1hfla4wvsBlmXbgPGeRLC+JfJ41TXnMVCWvU
W5x1SP6aI7dVSHyfDqhVOII1cC0tGF3SkBW09I0kqxXYM50zWYiwnYxQS8uQpDbqkgkWUjnOJ4zU
Y+UZm766R7lrviqbzPM8XfrB0Aiv6PzuNsd24V5YquLAcn0KK2BaFOWHoQvYGeRHkL2mnsoQJ0Zv
icSjlibtMZyifFMLWMe4xNkbx4oOsxigTtE+DP3A1M8G1GAp48Hwy8A1DjNAcEx86qVMWQSmA3CJ
OYnJLDdHnJTPeXPujWKbdRksKZ2JJN5O0KOwsGuoIauKth3wcSE90kTcZdo/2Ep/NRkArtFA/PpU
VlMZZHit7W46et0bgE53XfnjLe7FepcjACIg5tuBH8e2sGMfDcfIw3jGFlqsijJ+1sk9r+d8xLMl
Lk1jP5mSqzLIe4YToqDbr3qJHGYTA0oa01H73BnOgZ1MzVbauh8GKqbYxdbg9MNfvgApQjfNXb3m
jQHRv0jSwFSHed4ZFmotAZw3U4lHJzOvRmLCKq5dusFQdh3QNzA8UTVDtRV1s636Yt9jOzlELZ2X
tlW+mwnp9dr7ZeDnM32CX0pXGqcqnsWWYP++LBOIa5r5EE1wnBemiR4NkL0x7JGwcYbd4JpQmJjt
Sq5y8ZxS/YW/zkgtiAfSv7BK3aJLvJpESpxmPnW5czZce7nMs3ga9e5zxKI8u+WH7OqDY8RBV1Tx
TV/bt+yuLprfb2vV+RsV0T7Xz+cI4qwxcA1j8H4Qg7bXQs+F2OFiDQU7nV1ji+Wj+VwmzsucGPOu
j6J218AUXVnvoNu5NcQpDtqanXb34EfmU4m+uw6L+dUV+UHohscKJGl/ZjbLXNPPOyxSdDh5bZnt
eEOxYenyZ6RRQ1A4WUhYl8e6UXSYxlQ8em3mnLEVL8M703lp6pVRaty/dWbe4azZQRE1P/PkmAxu
tOHXeMn7xrqp4+qmnZR6FSPg32JQ5tEx+beADuOTHemvKdZ4kFdCHoexATBON/oZDqc8cJDexy34
cckv1imR3FHm8+F7sJZKa9sUT2Wp3ccRZURKduskD91lXL4CQXIcze7H7NWgThp9b0UWNL2sJhvs
xzuYAVw3R8Hct5b2qXETmFjWYpToi4cOLu02bmszgLy9l+lt6QkniDUso6HnBDp21ElUN04ihwUw
xAULq6w9DjttCo1NXkRrbcaXFtnwYsuoCiDlilbScwAs1a4r82HWHby8pdusm85zt0p37h0/v5dp
fBrybo+votxaqfWO/amlPVRDChm4jGMzQwfVaEVsEcut5RCqrl4dtkT/yQdp41LvSV0EyaH73hHM
iHERQIJqmdolLSu/7JUgacH9MOGeZD2KlguPiPRs7XX9Szbfl7HEsGaD9bcfAKXc6QkPYGoJlJzW
U1bKl6TWnf0AoMoJKWhyxnfE8iKIR/3qRJeiRZ7oWRrkLNKpOE62JnKj0abVxlc9e1Szt9ad1II2
pLY7nx8kbP25T1kYcvErDO7pvXuYuxJ7XvrUGeUvu3EOfspepND9YZPNgZ+zNc/Ka1PE9y4ruVMc
3oe9S9dTHe1FIa9m7jyPPU6LZDQgbNdcktpqr3U8B4PqPmgipEV9ONo9Z7EcLApVNS7gMyXv5NKY
6kNl6zzZ0umhPSUR7RK2idXBMQSm2590hYdbWeavfj44oBSitVuzBdP15pjokA1RY9SaVjq2rQVD
/ajHsjNir207NJtZFNxxM/PQZgr7AVOajbTMg6ejpRaFeZcSliUQT/4kbgaOj8x86kAwrjKjyuA+
pDe42sTRKPQXLOjOJmFiOq1VRwJSJgUZIqd4KezSX2FPQzkum4CiEuiMlLHyoyHo9ZrTHAvYA5w5
KZU+rm0epw5SehjXjDdSXwB/meaNrlLzYfBbcjuYWxcM+ygvoHXmCG/CkwLh++W40Ru7ouyFAba1
hulDpv4UpvGvqa5fwZmUGFJIEepdnu8dAwWCyovVmODQ6PFnO9CFiMpqn3ZM8poE6j1W/JzLpb3C
asjJhXflJY3pdo/hRDyB0kUliz911gF3SObQJRJoA/l0Kwv/ZZbqC8GVQKrmUqBQKTZwTKqmoMPF
xBwZlHBMB/H3F4dtnJ+f8vEF2lhzqrh+WAXux8VcwTAwqzdEjVxUQjkGLScuyK+lLwRi/qTByp+a
qAMgzrd/fAEY+yGJbGz++Ct9edj3YxkC79tW6CQPShsD7GCfvv+EI5ZeNMGmpSgzcCBDFG+YH/5C
9p2Phd61BYtpdzpGDaUAEJTmYznIH3w26fb7u2QGZAM0haXmCKQgFXf+RELGZMa09Wj5C1RqhxfV
TwdKEsM9UixKSWLdJmHOICBJmbkm/UcsTkNHE5Tt+EczBwThqrvcbu/Hro8IhhqcjNm07y31gi8X
EswnK8Rw34kw2yaWwxsORq/OJVucynnTqifSpiYbWRa25O/CH4xhMLw1FfWbaMeBTDHGsSMBme0f
RtZFXED6o+7H7NcSmW4jM+WiEJkWztWLXvTuE7DTTYr34TWhjnSDB7mkkdpTP3SyI9xrMBxgGsjl
vrQMZ9MWMEVlXyKiufWNlvraQ4tgc54Wt3BYZPFryi0ZlXmYbr1SUD+WkvPQbCJWvpzi19AMs7WL
Dc9xIBgQ7d7UPNnBQpRFNHUPvjvuNR2LcBPlnzD9oD9mzbNwNUBLLep6QzncM+2tK7cyzBeriaeD
KPuPyiYHLCOGiXkj842iUthVerUqM0CyYaQ7N4OF7KqSQbyGOS68KI3Urc1ZcJMNLZZ9DawHfIxm
Ny6b5szx8jvUyP5STNwlv/+ZZsYfbmlisZpo/bKdqdrgPaPkcHnOzqlf+rgiH+M7sL8S+JxOLeqb
fFZwA97QjzBi5qBTgULt3JisQzvHrJDxfPZZrm/jeBlKQJDg8tBtrVg1WyHah7w+Zz5jAxLxFrjY
/pqKMf7hDBZL0iyj6S10yCaGKblsN7zahReR5RmCdMFrJhJWXAecY9WhkouIW8w4JgMigP3ptuZV
cUpgN0F7cc/UsYGQSeDIWAN7Tr1TbzESedxWMbBEfZOzasA6tciohAtDpp5uSm3o95/++CIq9UTe
gyLU2nZX2NLPuk0TgC436WCeqNXlOOY9PZtSu8o07wIdPwaBQddk4hnLTTlhPbS8T3qJZNDNFM87
jGVmaxnmCAo29IKrROKCemWzEbCPJRA8JCy7TRIb5C6kvuGUGccAzWwHp7G+Dmn1MMX9Rya40BsK
OXiOER5GCz+kF4QhM4mIHQwXZ5bWHY6VwTg7c9EfmeMDryp7TOU6xbV5zoVqQRU2vXrkxgkTFWxK
EkUhdtbm6Il+4lN19B+2to+2AMdBeWLkPLIUk0HutT6Dkno4mj6VqQVMhXJNwc2lKhhkqSK5131a
QKkQ9ZLqg7tUkCWj2puNbzwM7WgdJ9vtVmUktzrut4Ou8uYQaT8YbOxsX9zGmSNZugLui9iQY7be
kOikZEn5v5oCZWdmNMIBBS5TB/cyL1EOsmurip2knb7qpv+h1bO3VXSPqPjiacI9GhOBJ0o0P2Uo
r22idk5EHq5nhewpY5XGWrGdx8Q+EMjEHVb2m8GPH9PSHS/OME9Pc4XakpqBcIaHKBnznaT1aZUj
p5X5VO5xf+m7Ihlfk3AOT8gtzd7PsGRNg03/aqQCykBXcT9xJW+ZXQqnPlGWsR5sGNcFvZPNtJGh
u01i+2cV6z+HHONcisevasNwG5apTrKFLxBvLCgdylu3BjedWa6nMD0gZFLVwZjjaMI6WOl0cW57
t7mdGy7MmiLHheumXAOy7lflnDEMLYhtmcm0je2KFzHXv9yagw5pDnjE5f9B8v8MSN4Dvv4/g+Qf
48+/7N5gUvwJJb/8m99R8ppBq57vuh6MOJPuKgv2+z9Y8prh/OYZpqUvXHjhL917f8Dkzd/YTnDT
pX/L8IAXQaBvMX/Hf/srT8jOwBf8nfAs1AX3/9LE5y9Y+v/SxLe8Kpv/HNMQphCW7fGT/murQezl
nin7nEQAOU+8vS/YGPDAoh2HHT6F7uQrXBFdQ4dOnB1jGMPsZLm76+tZp0C4ZkqTNpjBfeScHHP6
CByPovYnbeJ6nmvjWzMBQwu9da8xcDbi+rWICY9WVg3P28tZKMiXERtQN7D+ihv/PhVltcvJZ5TV
XOwBztAaxGb0uOxIj398G/cDiXxsuL9XZ30/5PfH5SBN6gZWAiwBbETVIxfwK+N1xj1bgx4g7MCg
b5b2o/I/+7aipXTLEaxX/azON403pHvB1Pn3hZiqZtbKklWzpcOB+P7it+Z0jEf5sxn995SQT/0j
jPOavId7W9oxbI2IviMFgG3dAClk3ovCimylvZSwY9fY2eIAMyZqjT2H1TGjU/rYYb2BOUNSDwML
8YfGYQJgJZtSU8axn3V93H//8ftLlnO9LVOMUP40n1qHm4yLgXXjKX+86eqLXeUf/eBVe4ch+x2y
dZx23Mwz88Fx+Vlkw1/SaHZvNGZCnt7aJ3Jl4B7Z1uosYLC7TTU1N3M+EU000hsHNe7SV/LZVJBL
c1vudbua9y2mDJfK3XUVyZ2zvAhzrkggt9pbbLbGoVd3NgS5lVEk1d5ieDXHekgDTMX9nW4eaqZw
O1sxwUtWnV69aBFYVlRfUJfL5LhDpd7SAPTSmEZ98JwJq7eu2zu6Vq6m39wl1kS9TI8T38Q+w7yB
1GE/INOAbHrAxP0CIEHu49m394kOQUE5P2CwW7T+GockjEBFMB/HYjsUoBd6NE+TxQ47vCc/H8XR
nQqL9hS2BpblbuDQfLWqYYYlqHZUqENV8drUKF5TRG7NV2c7L/pnjdcRui27lMG5kNWmBdtaxlAd
SnXdsKqvGutAWUwYGMTKVrG0N04sH+mWqE898/cdPvpHLKUtCgtz60j46bsp4l9QxVpsURqIKi4o
R9eHeKvEE4vS94H+nKtJ0HJoO/CSsf4+herKMKnY+PEvB4TGmmpLtpNI2ITaAf17tl4Ed+k4xs+I
jZfaiNaJb7KhCHsyzKX21jlpsVUNqL7Z4W02PfSiIn4qCwZKEpKUk+rauVQQ8+EA0yPj+GiAfLKS
us596ZZPhWgWpL7rPiVIkjvdwhmu6u6mFlGxkYZvMZdggQgYRG2zmbCNLBIG/yLZxDLeUJ0EHhk6
ycpHYj4YPCcdiahB7Qw5kXOmqNW+4DaKq5peBhKfzJfxraeNtyN5pO0zB8tJ4Ysv6YtttWTIPU+I
G31SGPZpFe/TNt4plqdbreyuZadKnnOoLp6JiZ4Dd9zP4UdEOJHcVf4jbaEZj6K80FaQbzNqWlbk
g++9KOXoM9xNj/qx9XTPZKAS7Yjkd2ewUe+Nfve910ssquWKmBWiSOUxam+GFHUHYeE0exGDduWv
DLoyAw7dVcqdYo3JgBVgkm7NEmvdXHkH5kvtynBM1q4g53EGhrxbqk7OVXzVNEw7bUGPpE9vNkdM
/jrplH7GlQbOvvXtbYspilgVO+Ta8J9tXRVbnSKiXTlOdjD0BUD3qkBzxo2ET6Raw2nD9Jy6N6xA
/Fvd029kz6WF60jWP+nxlF+UMT2WRd08UwuyHvSI6poyPE0a6WMcWzcjHhrdSbUjiSUGnn2soelo
MPgwQRkm9lcoOt7YeEw+zW2Y2PPGGPmIKC/eqFFQGF27jHN6b9zomQyZAmhnJ3bHW6chIDVXcsNi
1yTUEU9BaR3GhmEaRD262DtL34JMPaQJ/rUyk869MO3d1PbHOoRlGjP9XshTJJw9WExJDf2UGItH
DBlzQ6MieRQu0Lw2hQSp2AbNhhEdJWP0wjvDo4Ho39Q4o0fttnOiu3hoqRITzAdbRsCW49Q38zRg
8NHqO+ZocMNIxjtSs5ZA0ucwnpwK7q4T8v7X8I1IduhToClB3URJA5bDwjIIkzi+zTw+X6MUsNwG
8cltDkPs/Yxod4ujaFdNvdyZCuOwa0p80AYTC8sZyeWV3l6YQCvYkiC/FWjWA7wIRpkRfEwPS0LE
kawY126LKjQQUOZoK2QrT/nsDWzZTHMdRemx6s3obFrzEatkFji0pm3Ipjo7s4Gigukw3vk6GZgs
jLYO7zgoAvJ7rXZX6SN491S7Riw8DsKc0iDP1KM/2xFMa81Y2dRpc+vpFm3Dh1wPEliEUDuluUb8
79fMuPajM3hnSmy9Wv8aGtlf3JJRNvz+MVBhuRvMJrlhkLtNPO+diQrU1fqUpt69ErZ36C07C0aD
HlI2iRR8WAfTZjJEAoDMikD6yMq22xhG0xxqXIwrcmg/m6acdlGbQW928NfMuQdtpBowHHVbrcpw
cC2xG8rFn/pxngLdtZ5dGtqWLD1Lci16Mtj8qchwLt6SS02G9t4Ag7xJqnS+tBq9nnq1TqM8OQP8
Wbel+2ZwRUBeebQ586RrqecoibRrHusPYF5+mKG07uICfJnjTl+20wjGwPgiCBpVZytsrUMEDqkt
hse8t7FMptxfZVKynmG67C2lFe7i5UfHpJoU7CrnZEFNGn4NUtik10hz+hu9buujlk7P2VQNaCx0
cVXUkegd+3xkzDtqZNQu97giolvvIl2LLoJECbu/6qBYD2gVYfDWhNo/4nnd91VcUqPHrXcc0dIr
+FoJbICNZeCkpfmQWCEWWDD8lMjRoIo9VB0Uu91d17xTGllvTZ+All25R2GGJza9xQ77nr3zZrWz
lkpSOkrksV++IOqSDcXhHm/dSnvyqxBvplraJmtSy2svres1Xj48txjOj7VGLDmSpbnCuFwjp6E3
p50H1ghDAquS3VSOnz18LlpJsI93Hp2QRpkAMvOhVWh3ljRnmKT8XGfqURO9crxE5vCkefjJajgM
RPKXcszvLwlhderYWwjrTrjNlu9yLOaBLEuYDxW5SmG190UG7wSP3mLpbPG5kIYr2ddiqa3hxFDA
zEpOmWBGybYAbldAz1Divksuvcy7dinzK2dIT25Z3bB5vhYGmefvL5nt/4xU8x4JGpJoZXnESoxn
cAkRLrtVy4eNUQN8qSnOiw3BvEQ1x6YXcsNJZK7kLG+SASueI8Zn3C3ztmySd23psRtzK0gbHAE0
BD34Xc8gPqvqLbBKsXYwUBep9xFH2Au4iQIGCc21YZX77+8MbHtqoG3OzdOvgaMFNVZ/blJmVVpK
mD+rfxC+Y/JpAGPByU5n4FQFWJ4AWtmvBvkBronNuyuYC4cV2fuQWhL0ey+wYkmAaeirIBEUOjPb
xCYHq2Aik94obkztBAnED51AccJDiFiovrxXyuRFjLTmBaxwGGHkXYeJNb3oKGQ8H9d+VlUbAv3c
WirES1jJO5v44Sbt5sM84nJVCIRtGdE1NG3b0cXtWnElb3rdPETztVFhYPcaW3wang+GqX3lXdle
ydo96dDTSEbi/Gc9vRt86JpivAWdj1NS9JtpsV+3zXjrfnVlZwVith+bmnpzjBL8AkZTb+eKF5/M
0U1pWDgEioLYsF5vtAWT4mbHbKKI2euxY081rYt1Ke491UMiaDvOGdq6DH2Xdj7aFnTUdVqbdFxO
79//INMBlgtrvOiCee0GwYlrvJZ89ZX2KvzizQRpv7Yddy8L4xmBWqwNjGVBrZP//W7aRP+w7Q3i
2gMsz68UYLxp+N3Ghs6hjMokuInfkxaiXeGpbsvATV8lCVraKBktpYkiUk+PKGASOGIQonGEFqyo
ak/bZkd3qNj8YPASZUf61ckfpUkjJ1kaLs3gEggUwu6uF8BjRzQzKjSaa1tglaDImgT+82waXLhG
e59mysOS0gK37xqUZt4qW7AEi3Js+em0wUBmM4Kd2oxrL0k+uPVEUzqxnuU47uwYWh/nSkgVeiGy
G1a3VTAOv5Y3CrIw4RJ+ddaNe8qmPcbSoAQZd63tgiEJDgkvaE0ygmMB+oQrD2VbHL2DY42bcpVB
Vq9G9lszFfT4s74fJ444q98709kZM+mBegIoOmdtG2BDvsxYjjZO5m7nRhs3jrfrFMdiN1QE1TwZ
NHZr7zPI1pO08VYOwF1yThs8Lm8SrwBzIcgTstA+G6k/Ww3XyLpgcU1x87ajWwSfUxW4uNobo7AZ
ZA0tKrr3BpacNzki+mLN8P/K9KvkV/5+cDg7d5NzbfiLtdalbkB2nizmns44rFxxfjIuqZ5am0Sj
cbTAeIghdWohUeV80Ony4XFZPJD8QR3Hi7u26bBIe6ZhEUmnOf5iQzBt8vKHyFPk+BTRq3TIsvTP
lt4eCjw4v3c+/suv8V+jz+of9ePt3/+N739VFGQlUdz9t2///lgV/Pdvy7/5z8f8+V/8/ZL8kmSG
vrr/9VG7z+rmrfhs//uD/vTM/PR/vLrgrXv70zebb7nqTn3K6f6zVXn3/Sr4PZZH/rP/8y+f/5To
Rcn6/yx67eK38s96Fw//Xe8yfhO6Z9m+T8uhaQvHQU4aPtvub3/VzN+EbdOC6C+qlucatveH3GX8
RggJhh86mUVi0/hD7rJ+cy0Gq5Qu+o6AI4J+9h+/9p8+vj8+zr+UqritkrJr//ZX4Tl/7k6kzt6E
w+zxUgwDR67r6X/Wu1rG3FavvVExIh911vZN6HvMGKKS4lEDWbeYLqnyaCV01LiL+UHaxKiK0a0h
pnDXmDUA+8YjcMnNgTuof849iltlAWTLTsetm/uwAU09O1deR/eCV934Lfd+inhENN0mBgXOHkvT
cx+LLVhqsVOef3HqabqheYPOo3DgmjUwBpdtxz4v1OudkfW7GqznnJXlrUvoqMi85kxxdU47uKER
vjCQvTe5ZbRHAVYoaX99vzKB1+dusMZo7QnmA0AbklNS0KJUU7dQjS2QrJLlysz6skcJW9NuIdY+
Ylwg40m7TEl+MacoOzZl2R6wn7+zpSEzJzu6jiuv/ahGc9yy/MZsQsPFvvLnZDuLjDlhU2ZbRCZS
v27dH1DCMLcJw95lCxVJKVAhCY9InPZnO1cYaiIW3qx0Uu3ErE/jYdOulfSf4VoijcOgrTFgHc2p
3j90ldkxrOgpjMO1xpCxuIllUI+pfMB1AoWJcR5eYei/4MapWUfayU8jRZSntMt/mo5LSZpNCjmk
6DxaOlFQz2BSTU63mXmrzrIrUxLH9Y2ay+yljPo7Ews3y9viqoXIJAWpUfBqtDqqdLC2UbVxDWYc
iC13wArhVGmWvyUj4R/sRD5rNYVfY1OGR0vSkcQ79jNO5E2XQdsZehNFADuHKE3/xoFxgO4KPEOv
FV6wKUquLcmEa24WFIpkS5pK0Mw3JILgvPBO9Og4W2Td3feBUhNreJYtTkLitT6flx9tRj9CenVJ
S8TAXtdZN8yPRgLMZw7VxqjIwYxUCV/qOo8obdb7rcNW8qiNxZNmpv5O8yVx42lwzt9fWLRtGub7
xzCR9GTlCabEsn9gTsY+oiUDitxw1Y1ZO+o0Yl/54aeBu98hGmK8V6p85DXgLyOGfe4aH2Whn2Db
0n8s4D0ExBMZmyShxOrg/dCX2xTe0/aDojOPAnOAzOLOnnHLkAG+ZHr2hFWkfYFPuo7wH7OGUpdi
yOsDRVq4JaKhv5gZBLxpfLOaWl0cAGhrypmtvX8txupDK4kQfZ/63KowY5GnRG5TCZAqACxGY98S
qJ4OIVZtzPhJedFrZIMuxZLDRv/7/SCw5JwVFi+X1hC1PukuYUuXxccJ57IZzMkMeGuZXYY1ekTs
jdvv74ZMm1e9ScjQcEByxnV9yGtfnmm8k+dKY0rGeYy9bk6YKEUjhkw8ZSg4evVkEXel7F4/9mZJ
ugwX1oq9jzzVsD+WDzLXMBfUvKOWkYd3diGfvbxetoZT8yj1BhtVXewwkrHFrowSHR/vSGL5zcoA
zxHQaZQwAZwknl45iiuhshcPalXQUrdzMiHzYqpS6UUr5C93yCbAMnRwI1REzyEYEYowSUb2pNVP
xdjKwJ7sEX6si2BlReKJ4pH4xW6q/OJb6HieNV/1MrEBRujprgzr7ISSW1NnygJ6au5Ct5/g7Puf
smKTlJGgpqH2A7rawdXcCcU5u/gadQ+lD5dmAAlPcJBNFfonfdqo6kCFDCtoGsZlZdY1u9ZQkvew
xTSZsGvOfvmOmW0bqizIkAV91z+aM89tNpR1jxbvYGnT9kqtIG6dmJlt59w1rTOdtIpoiNdSYJ6w
L1+FbCc2jUkKNa+xeOTt8OmPLoyponxfEQRgKIuyeKsm9xhSmkZC2KyOuc3gdZrRa6Csrm2ALIGX
WOOuybpPvfnWV1Cjm8VXrkZ/Td4lZCSM2c7vs/c6ySJGKflbTJUD407FoLV0jm0DwbcY1QEg+QnO
4sFLT43e0Cc5EC2qJwfpJYNdZjc+iZ2Rlu2sMFY5/aoIh4SNvgFWsY4qy3jWttBbBqfLQOmQ4Wdn
ucZt71H1rgKsjAT83bHbJP/O3pk0x42sV/S/eG28SAAJJLDwpuaRLLJYJMUNgoOExDyPv96n5BfP
4Y0jvPeG0VKr1WRVIfMb7j33dh8Vk8rNemKV5/qPkhCDcZxsydsBfRzAl+TjuRgHVGJVET7Fzs5T
2C8YGtyHFnzxchdquGBDGlx1DvQJfSOw8zkirdFFsjEWN2R4bylJCndyyLS0YQ3iW0HC2xEDWDcH
lD8OO4jwgkHXVCjvHepfF8od01w8HUwrjjWZXkZJJGWWFRgc6+TZ1M1727PSKdE4LCzfgL6Zbc3i
PffNVdd2zwZwramZr2k2P0vLffap+0WRBoRtZLcKIcZQqW5LatHZKdMvb0JfQ/6qhzQ4yv3jpBs0
DYxTq4ALX5Qf5EweSL15J94JoXIVFnhD7GIjK4IsnTt/tUJBzu5NfnQQrA3k1TxyDEtBJjDiLnAj
09oUDPHtFpaQQpmTm2hvYMm2245wjklR4s92jJoxJeiiZrA4xPWHJNNikYb5p23XBExpI6JxsFm3
6E6sGzdhr6SaeK3lCAUh8zZzqh95A76A9zRAG8bnpk2CE4qt61jwwYBEqbeRhXkuRcy9NuQEb9Hf
yMKgCcBgv6iMAFc/Y9yiLbOVZVa4cmLY2Qk5XMCxcDV6rr+hT2v3Jr3fona8/pz4KLZZyRxqo3QO
PcGRTJa5WrzROXhpNa1iN2WyqshSG5PG2gEM+aQ1KDZdMPzxRhHDikFnj1mGV1DcPUpVcwJ+2K68
ugzX5RFC+IwMKv2209jlVGbSSFIPeGJadASJ6waffQcQsinxYSnmXHxfOHLAUT5XiBVpUMtP1FWv
nCL2cqzDY6iLJ0ORrzl4W+u3EB2uh3C24e8nH2pw+FXvHSKygchZ5bpyecREwD1FbIGHcmheuobH
3nS4kRRGW074LDglTLmi04d+mDTSZMddBc1cbzMHgXnu1uuRhAeIm3Y4hWtWLT5hFCbDtGm+VOW0
BXaBf6YLp1VIvsKUWe4BHZBYeCpngJZk5WEito2MCT7sbo6g2UAaQXu1CJrgLBUbHZHPn5PZviCI
uikPVlU2JRj8G952NNXY/clQtEG1xQrIppGO5Dj2ydqz7W8/QKlTRv1LiJQ6RGSPVrL6cq3CWSf4
lADzk+oGMyYfiCtVmW+QNtG9pzz0nhVYiOrrz8qOl7kxmCQP4vkXERonbQN+HCHLPeBq9s9TfSEv
MT1zMqyqoVELa2LNkmQuk16sXk4RHFTRPBNJJfcg7W8I538qs3GWtSTHznRN3D1K8e6WuAK4A9Nh
/uPkWH0dtiALo7YvQN27JcsDmnB0lqNG98rIujX6txHxl+EOLwSMvw0mCvmhhN2SxJQauHB5CWMs
H9gQOZSfgEnvSW/gb3L00rA9tprxeNRFSzVc30OZwbJgJYyOCCslQ0G2i+TVidVwV5X0BCcEdU7w
R52yBOORVtc+wefZJU6GWyciMpUJ5STlU3ffwgkw/P3dPCZmFht2O18GIphLYsU8Q1ec3xhv6pJH
uarwUoBoerFNvbccGJkETI1IpKAFyVNjl+8Ti9ml6XCoV3ISK9LtQmBcla/LU9f0CGdiqt0pfjVa
8o9V2K4Nn30gsGwMe2awD0vgqH1OYEc/EXEEePoxCuNPYlKYjicxG8J+lUrZQ6lrqkOTIgNPKnJb
n23oirj95ms0ONGyq0bKpPKXCghmfGwAOS/qAe5XyG7OTV6LIkRUPbiPQwc/dk5+/KL1lyrVn2PJ
ALhtkZSpDsJVPuI9MuvoY6Bd4e2aF3k7m6+eNOoTIXf7qVC/5iz7bLlElgBPgrUiFwGXVEvzU1u7
CFSrnefWPklhclaet5Q1qd+ygovreAwqcda+a66Lis1s32KzXNnkESBFOATxij/1aAX3C1CR0jYz
n2K3Zr/AXF4Df2FYDAhPYz+dCmq5alCnlHZKzONIE0WIRd6YX4aghu0CoqGhvFAp9Ef23hffeKIQ
5AOK7buyk7eIT/7EhcpJi3yOSMqTN2TlkcdjXse2d7L9ZO8GgNaKfnpWsnKZjuVXNUrMq9Lcznpg
y0oIcU6QOfruD7O2royTrt3BMaNbSAc6++krpexyrtJ4A6qcGAq8s2bdb6Uzn80MrEpzSlz2KcNk
/6SDPpQuQEF/Ci9GXn9qgrdWJKsjqB+4t2BUJEtUIeMpxniN504jO/WDZTHZqEL7cVPP0SdwV+Cz
1jnoy5kx5d6MuB5Tc9609iuYCdTpsEMGi7LOSCP5QAmJctZ5FW1SrQfDJCV21cnoGrvE7OIv6POS
9N7KeOhMScZLyDA8Ssb65MAyatgUVjJUO6RlXAywRdYuC1/KtgZHSn+oICivioqQuYbBYptect0N
1y4Vn04N3kNDuPIZ2u/ILbznsRP8O5d/CkQ2G+XRx/MadhQxCyDquDIjjnolHFTi9Xxq++GxVA71
ZxJvEV7bWyq3gN21eb9E3kvRrpJKiy2RRicG0dOyzSIEYKpBkgIecyrVT0I8BdJArIOWm9yEK997
fENFnZxzC5L2RCZAV6Nw4cf3M1L/iBFYOtAssDk9FgljUReANu8MWccw0RjZkxZ0cpG/dg7qjcZ1
3iTy7KgGLwmMxQKoj5GXYGIb66bAhbsYWmruoBfUPQbPLmJPLAtmsLGM9tBHwgJfi066yjcZMn3k
6Gm9AWZ6i8zh5T5rzWijl4nyyeoJ7rdDjWU7pwZRKEiYVg4/PUk/iwxea552l66wv2IzxUqKjr9q
xFV7zpXX9dCSg7pOOrbGTTXfzZKs0yz17Wf2uyPcLzLyaEna8ELCU7Fkc8FfmW97SXJuAQee0tS9
moHLJyyKL7bkQewdeZt6qGDiYLPuwhyUfQRJ/yHQlpasfVaD0X3o+8TXMi8iqJkm86J0lAJZ0D/p
IPjqrdGBf4m9Qlbc3mJqL2EdvtGD7YQIbyzup4XjtR9Tog9WNwPwCQRZyvJW5/DW50ZfGMFuzArK
WdEgSymDZBWOQb3Gg/jlp746S+OE9yhdo0EZV6ZTHcm/wnjuf0f9eGGzSCduOdc8qr7DLKOesoJb
0ea/nMx+nJNfavbeQ3PCUhj2v+MWej+H0ezVj6rgCsajwyImEx8yAodrbwpvuurOAAbZohTRacMD
jQs5nF5CQ3sLRsY7G1TQIuxRE1n6LRJOuQq8EJFqgUPQSHfdMP2YpXuJW+sqZQhhY9ygONhPjNgF
CIW6Nlm2edRkWuCXNAMeGf9mm9Atwwk4pCL+boEShjQowGBm/oSn6FK0ExYUKJX7rgxPOSvrkxi+
RptaSwcLIwFzM8XzV1XfSyWTx1MzWPBAvBCavkmr/Axjr+ejx1iuhEbtuiGMRnn3OVXN2nEoPlzT
DFY5ao+VDAoDCIyzNrExgAFACIu6JHnrXHE1R2hsvYQnwfZm4wjWdxXze4BjX5Yhj1MyPaes9GVR
byFcPMOz8e7BaKyGI9KW7/c1g+sfo2mKDVKsjWA1sHJH9gbdhEqmK3S/YCz6mHChsvOCEgIMT5Lk
kF8shDP7wujewHfVS3aDah2K6GTc5zDmWCy8uBiWndutJpe+hZkCrB7UJb21qhKkXcAaeZlyuAc9
V+hkHUIk2WQ95E8sGLYarQuysug7ZD0XKOijsypvOesHtxgYgTXWczrgq/RBaPVRZ+8ao98E6OVZ
a2PzjLDgDFQ0wrYb1KoFEI3RWkV27Czsp/wNje4JG3e/vKdidOCE47BeM/14Epm83B8NlPPlmk3D
xjDadypIJLjGKvGcLUY4ogUGsjTN6YOskh0Ly2rRlHRUmBzfPI3NiZ7tUfIhQ5QMNY1PwUkp/dba
hBn3aBnMmpQBVgqnXE04oFLEK4MimK9b5VUF3KStdvzdQDgS5mUTXiBx62qyvRtt/xiZAboUq/SQ
gW5ujD9BoNcNcVlpb5J3rh+cuN4WemZGQ/gk/29wsIH3KxtKFHTedY6rr0KEUP5NMD+SrPBwfCk7
vIDeAPi1zLPvuhS7wpLvoiDXCEcpAj9nXdjn2ELkbWr/FSHz+zw4SLnqedzWCU9m0CWsfrD4LpIz
UZgR2T7llyyaW8TJglfk9Dc9tJk5r2eT4XI6tR6+jfIRSMS94omr55hiSQYjntWRmdwcO2ttsXiz
C6rd+6mcIw03fJ+Azjo2tpke95UTvER+WMFAoJIr+Bv72O5WljGyy4Hvk8fWb2PiLJmN/N2MDbWC
NUkGcArEOlFyX451R8WJ8Llqi5vPhSmdTTqU1x40BTs7n/yo8So6eKzo/BsK6sHinY8AtQaE8sE3
YX89HrLRfG986zYJmk1pO+9Mjt9yMf4uFJ9mAohZETOxnvmcxiMovuQ2N5hTPXKWFzaRQBS65XOR
GvYmcatHzT0fwD3vdPWsciN/wDCqonCb98ExDfJynVMSI8hhn8Y4D6+dOdBL9ekG29Cd/mugV8SA
t/BAIIEl0JtZBRhKuaKLCy7uV1tgZi9yhaN0OPV5P+EcBEww1PIQ3L/UyLhMlcfAXKo7B4GT3CRm
g81yuopccoVE4OFX9aJDS13EqJIY+W5QG1bNWzUV0woiesx4Rb/W7PkOKSieMOJglarCAochMBq4
+cDmy82dn1hjuM+Jaw28+EllHRv7sTxOIXMp33DfkfxhMJX1T1Tmmza+R2vXzdWzXcSzPdI+t5Md
bhhChu0JhSTthYlpY2vT/i1Q6KRUVJy7yUiVVGX0b9MdAKuZ/0LAcVNE/oNuy3uk0jYpx+OEZN0u
Tg5BhUXhfTIrv8LZW5QEYOu6+XFamNtGyI/omDTwoa4vudsfOgXWok7uwaHzA64PkE0ThNgMNFyv
2HaCT3m3vfo6yGWY4M+aBg7nUZFsmw571Gs36fFha5yLr1y4nDCdw+yzKWZjCyeL1SJeUELkKB4R
1U8DftqA8pMul7zvuvtljPh6qtra+jo46Sp9MJt7Yn2jk3MbME/tSnJFGdWtyeV5Snih+rTxIMeC
bAsIbsLf5poeAfP1oQ3NjeRe2+gYjibZe9+qqmfs0H9pd/SsWO7XpDpnmxTO/Cz9jBQgegkTEt6K
dC56Soe0L3xMmKtwwqxqWBJLuzQ/TM3hIR0mpsl4aVNisjILNClg+m1VV4zKuuKe8lV8aBQ7SKbC
10r9kQR3rNigFETFMBJ2Wj0ciaK+4ob/tqHFH0lSweRU4jDJDGcbBtNDh25Lpla+FERUpuVBjCxt
SfA8olUFwNTMrN4Zb8ewFMamUOtZt/vIarDla2ZoNjNcRrf0cGurqz+S1HshPHKN4oJzpxk/LKhY
QnAkp2j2iuHYefZltlFvaat/9CqO4vLN9WfA8nG49qvWxtar750BOZ5ap1QvYbMhr/EercsLaJYw
F/JDjHrhkFo7aYAn5Ex9CwfGOAUraVJV5Jbgoejuxie5aUzyrd2VkBbig5UQC9wM1kEI+wl0xG8K
rRyG5GL2MFlmgFaISSdl1rXTx7F2xW4Y7W+TzM+FDS0jSIZxXcVkfMFl9nY5rOG+YJSTEta8jmAY
LOjmwp3p/kIP1W3Hfj4olhzHrsl/dwNT/4nmgSu5qFdzM0z7vKb4gvD/h13fwYMUsy/pQABNwnFP
1ctkh86+E8beQJFqOVm/jhS1UpYHN/iY7QZ8QodGve4OwMaQD5fxH5/veYGx7CQgk2wdqCJtqinQ
NHz2+SlaKt81iKMJf1tiIOInyf11X/bVyXCdnuMo/8AJByIl6eRSsdVbemZ3t0yr72boHSIfAN9X
ynkz+dCBGHLOtcSWyhwepoFqHvNpep3C6dNE0I3TaxHaAjpS3H01BfTFKvUxjvf5S9M2BGCDNbCb
gmRfpDejVHrVO0O+qienvcRSQjkPSYrrdbJJMQJg+ov3CPTfMj4lC3Qq/HEEclVYtoc6YeyiAZAv
weIO667mb3aM7D1F4rOJ8TQdPMcrD1HIqlM4JvjcOsEx1SwitljHPEBdkmhOOpYXsp2bQ+zn3sFy
Bu9gV8PpLhTtdMz/IXXPSdwOhwYPJgqUrIP3ghQ/PP393bG0H3p7anZ9WxG2k1+cmPQ5M8X1zMZh
ayWaGs/HT9T5b30AXbIK6k8AEpuIve3KTtKXSI9Uxfij6hIhXN8O4iCH4EKQ2ryx+5BqS/nAU0gF
7HAArj3BtLGSMatUtrCYgUWwBjHw2pWE0NyTTlhfm4e/X5x026ANX6c1YomoOFaB8dayZN+EZbh1
2uYhj3W71UHJGMMV4zp2KB00trAytW4kboBOMUNPbyunvoRBZm/pnx4LP1+20GcZQ4erfJYR8tyk
3vlRs2HLy57cY0w4GLxLs6zeIoAG25LQMEDbx2kGoomK1tbVZ1b55CtN+rcuxKkJxFuLh3NBUOq1
c1DZk+3jErrLpL/J9a3PcI/LuPqV1dkvKWmgS1OLgwXwO2Lx6xesv2ySvbamWa9oAl5YHzLqNeNn
n3HmxAhhOWNTRT5ckNZwd30V3I/37K1iQPhPJHW0iYfntEvadVEzO+pYzWwRBrG8iK0/Ztxt7NEu
H1XtlGuRpYfYBcXpm8mntDE/dPQppUl0Q4S8nhbkDREN0sRwvHl3YEquve8iC3IcNumveJhYzITl
u5cgwXV7Sa8PAHMQ4zlSsX4qRheYfrpDALlLveR1DkfgOjVjUYfaXHbJey3JrCnvpKRKN3pFRe1u
RosGLQxeWJ/gdq7ddVlbv7Ku9mkaSkjzbjYvJpa+rGjwI2AeWvr4IaKBPC1K2o0O+juFFkK+0SDM
j42Z5bzRX8aYEOeoz3hjBjHtpF1+tZOItq6yX2iyy5VvZSe3tn5IF3R2gA/AnTGBBe9jL+7yvE4a
+8A1z4FrfVnuNMM/I/swYFJuJ7sBOPyKR+wNO4h+GMBzLLI+mQ5pDofTuOZ9u3O8CZh4yN0GrX8O
AH0Onu3t0gw+Hi/x7xCY+8nphn6LzWIjXLLEwX9xLpNdrT2YWfN4boQN5NfTbEeUB11hMcG6+Kly
84zKkiYy97YzRn0cugrm2UgaaDltsCUm29qsgPoQ7KOgRpK6fW4YErTDOAAKsR+agTGWE6CK9kmX
W42lcSTew0fgEGRLE9ztstMRFtM+Mm8FhConAazjQkMrmLsOc+08RF63MfPg2SWB9hz2Qc++aT63
1LQy4sUw3f5Bu/YX3u9Xxys+7R4MSif0G/7ych78nUiVB6mQbsAZtxnEgUV6HxHU3VfiyGY5s8xH
KV1mu6hnBDzYRMA4AH3S51SICQTFMVKkvYJzrRekpW3IbWiWVQSzUaTaXcS2w5DJBMNWUZEHCq2M
q/gEFQB6EW1f6zDfpXXVH9Hr7MaYAHNl5z+VkOEWsZ9/tw/cFIPmS9ZTKRR+SjyNhL9ZtM1bEAzm
qmxYhZt+pvZtzaQIs5Rbc+n7I8lNPfIYHKgQcBXlSUSi3EraoBLsJPoyZfNTRx2+IZBWvMPy6LlR
gFOhP98ZF6prK4JQcpKDIG+MJB0e7C75baiKvtl4rZFTPgnOSXKx5mM8oDCIq3arMN+DA0E6iaCJ
/U7BD+Gx9sicYRt8ZwnLXLi+h6rlwoWIRsEGsHVRRcg2a2XeQNtv4vgewdZ3yapkD4WZSnpIO5MN
lem78iZGy80+yYFh1Slr6sisGM2UG59TfNmw976XRbw5r5Xhs7uIxbBqKnPc9riQ5NwDC6BLX9YE
IJAnQ2r5ZHcPmeQzIyv6nNqyWT4wEZzKcccBGp89YjzY7Fls+zMTswt69Mt9am5OBE+lNExMVfj7
hoYJCMk1vGO8vyLtd742fmrL20pFNp5DigULACatQQ5WbXCeJTJ1UESEivOH+Jz3+pD2JV0tx4Xy
K+jT4kcAuFz7nkKEQL9sVLQBtOkDuwd0OebGqcTHqPWBMpTsBPkd38ckFUrHTSETVPxm8x5jcuMS
KY+Wqz5UT8qSILcOnzGjDTKN8bzZd9CdG++NIrAPYwzgiHEsl5oGfmEFO2dOSCVXUPXC/tkbeC7z
dLwB0NFLiHgeDSx85sI4B2rIuJ/K35BwOJZJCPeg16+mnqG3uA42TzzpAQPBwMU3Uc31Ntbhdy/0
YwszKK0YMsk87mESkWDG3DEnzyzn4cnTYwR2BnFz5q+Qs22LxtF8r9l6wr1CcAbDHrtHPtVK6JL5
fRhEQMj575e8bNQZtuFrTkMbUtmA8jjGUQ6JwUaJ6lbxTlSqPdfzASQzezYBNss08mlVd+N+pmA7
jyMOEQSlMEfZH5MaN8I4NpK1UVXrGZ/2qUmNbtOF8cp2yz+6CuZDiEI1Ak524P5WS/wR4TKZuydX
JNiu8WmkbUi84txdDB+WV9tANnSYJnFNERKRP9eqI30vVdaqdvLiNSkeSevz0ZIxoIM87rSPsmyh
OGEuRJHPosddCKslVhwhNAyl9ECQ+DcOe0zr3m9XwrqyusldxQDXc5rzHv76JW9xQ3BmXRJTbi3k
9DgjmBQmDIib6jHIdLRuE5d1UslgLvkYjfFmtXhVudWTjRFDLSF35BKnVIczvCnEScZq/jM11lom
zfAQQgmNu4gn974PjgTOL0dW3fN0HzGTEcUwfw6qY9SJYVd3qL5Ty11btfhgg5OT1WjRj5jI89ym
2gwRnkYdzfSpgpB3zzF5cYgXKJqxWOc82LArggVJdDA+0KUQAVr+diL9kkcc4D64obOK5gNtOQy6
gq07PGWejQTACrV52OrHmi3aDCeW0Hc+eP3UvflN4jxVHZbbrgTmMHcsM8vxacLVuLIQPjKLU0gA
h8imd5jhIiQREwW/t1+gLt7hAO1OSeez91Lj2BS9cfz7T47sWc4JmX15SgZ7pFxlR51mTdcEov5W
1X96tBYHixxMzuqW5WzH+l8IGmhLJDjgovLdaXDo1mFLehApGqfZdIBQjH65i4f5QXSK1W1Ln4LF
cj1o3hI2RQ8FqJmFSlQHDYxNTSjH3yS6J9BKuN5923xmMkAw9xA6lPOuvAJ2vHDERIc5GdsDtR6C
dl40nVRs1SnIxzbxN8JqiJBxV0wo0XC35HHVrYakg6LKDsruzekhSxgFKT4KdcMOHh3YcHTaTvEn
EOp7LuLiKGP7gmBD45rDnOGUkf1O0TmtuZ66HdR/612raeuNRf+C+c9BIaa+U83yFZH2nsan3AcT
65DKRTpVXLPOEdfkvh2T9+/rokWPuzUqXo0RSWglix2e2VdVhFyCs3mybEZUxsZ3XXubdH2/saBm
Hb3rKBncqjHajaoEOtxWxkaKyeKAy+Z7SsepSvSXYRWXQWRniD9PPlsjUrFBIEJNf6SVDo+dGsNj
nPXWIkGAuzbnrNp6dQdBNwqyO7kse4zaOXu0PEZZ85Rdk/uv/v6WOecBEhzA+zn2J6N3mf07Em9Z
aR/gm8Abc4r11Cc/rKOZtk13cZboqFCqyYXmQT1ke0KsZQ3ElKYO18CAQsQCTznYJGyF0I8RMhAP
2lpPw2R2t7iljesHYF/k7uH+NhP3dShI7AHaeKA96BjcIz0dmA2cXdbIZHB02dpR/XJE0EtjhiQJ
+IJ5DoOkJWzGYJ/SNLQAHC6B4Do0ZSuWw+RuGqfDW9CrAkSy9aA4LScJfwKJZHyOwe/lSV+82BwC
sKkVHtMqP+jmT1Zb1VHH56Fg9IjuWhOZVYxHK2kQAUVEx8wjc2SBrTRzxLNh8e1gMXy1q13QcY5W
oDfJDYi2NUGHCyJw4Z2wQ184vRnuZVKnZyjS6bnB99Ig6eb0m/Fz2Ux31NBvkPFe2+TotEx0YRoS
ylewxIgbe6k46no/7jEf2L9SJ9wZlt6jqV4khIviMmRukZfnpvTeTD96i2Na2ILP05jj16e4F6tg
Oav1SN7FQdlYfVGwAKvu22A5EHUVjb+YBS/LSvIDTjynmKRzZjEEM6R036SCUroM1SH3iVWqvHId
psZnUux9yKIUCaQf1WJsdgS0feZD94XisaQ90KfaCt+FX+V7ZOoDAOl7b+50ZzInu7MxevWGwjBd
ciOtwwbRYKhHtFkKhl0USmfNYDPMrXeiYpOtPUX+mg3DnxqBy4QOdiG8u71tsB/AC6GcQcIb9MnZ
YmhDrysQiX6QXeuuKxDdiSr5OVP6NR3M+DdA65ga9pgZzvsRZQ5iHzJ9+LBP0c0Xg3Ffex4Dk5DI
Oy4p7Xi/8C0tCkeCxa8J1CCgtm4V9tFgWMnEProB479hBNsZ8nlQjcQnFME70RzO3cpFcriYomYb
h8HZiIpxFUzWpTCSxzD0IdDQeSdOcEdqkoHZq9e2S/d13xrrpCaKGJZneobZ8kTQ35uHXnNV8+Hy
nyOH+YIw8B/rrj6GdX8spXX621einLvCnNvbQj9D2znLvNMUoYzPbAQrLvzwCcZNA+wgHKaT0rWP
Hq1mrdmaqA8JwiuwDZmVfq4KFssCnS9Dz1VUeOfC8j4nJnJLo6dxzrvXMYzfnfGxUTc/I+soRM19
aNz0S/XRmtJ+WVQUa1grDKy3TK6MFANnzrNEpDzYGYsBdPm79QOGVUwGyOlKlnaavrKUCLcVyom4
6w2GXPMJYOkV7D+01KA9qiqo1p6CkzByXPYWSl3s9cuyeCtCtulx6yBXqyFZJQg/1qz2wagz76dA
cd1FYAAn9cN4RzTJe4+teVM4TIdykG5WLLujPxgN5SCC6RnCZ7cd8Pg9olTlUKrMO0dYY0kdHQ8R
LWm4+ciFnY3tw98vygn0vrDtV4cL9b9+K+sgRszt7KHyhEcd+9MIAtpa/f0VCRLq/PefdMSi+e8/
Sfg/S8TIzHQmBvawCyFqxoYEkZbAorE8dUpUYD+kMkRJ3vP5dK35IdPuSFSSZhV+/+V/f4mq9kFG
uOf8pIK8HBLaoCfAkNJr2BWSE7ceOsc+//3So35XKSPt1mX05dSOegpMEjodznQ3mp8NDsUnbjdr
N1uBsWzNjebq4UiC70OhXy2zmMhT+kJ5jtueCWD8VgxT/dRMIa2+zva9B7QPQkIw6/yCbHgdJXrt
RCFQdqKWfukuwXU0wSz46xExXHvfq/whsobm0bXk7q+H5p9unv9hVvmXj+j/vUYAbQQWnP/FbARG
//f/cBv9/Q/+iddR/3ClKcjt9XxaQVfY4G3+6TcynX8IJfgXUlm+a1I7/rffyPqHq1wLL5IUpocr
Sf0Lr6P+Yfq2Q4lk4xPCeGT/X+xGEsAPdqIiJQkp3//8x78BskONKR1HgQbwJAs+m3///fmMWh17
kvnvHSMPXBvuOha2xqXqfycSCoPd8NBXAvYJNgEWMDXQzMS4FFOCkzrn6GmChs60t58MkstzQtdP
TJaYvATWcwiea+MN1afvOkQk0RJzQKLgTf8w32NlNiLj0sU7qq8Am072rDJ4el4NXM2uV96Y3PB1
3DzDeCn6z9KzoShWzX7McSuYtWSrSeFq34UJpdAYNRYkD/zprfA5RN5sphLDayeOcYXmeyJZgB1+
IhBDxcXGQijBGnI85r3RAI+GYDGVt2wSatE6zWM5QLYz3XrbuOiBvQxFnYOuesHK5up61WNalwYE
1fY1jesnm5XsBag4/EFAZtsJ4cAcXqPJf5zrBGICIkYrTy+6esEX+wet2qGKTFKqEpuR5Ky5g2zr
ylaerjnaw8T6coGKr+J0zM7anVdNeYec9M2HrM0PpwVvzA8No9hb2TllUmRvPGPQewAd9wOebLkR
hY3hk6CZxu0xzKzXqYoRk5B4eTEHBvjSTwj5dVcSi8fBGuWndKhSSpzQqr5lTUCOqPMzUqv60t3X
ZjAjvzNAyu5CO6vPNZFytkoeDfRnmIUCxsCxd6Dq6hHOT646THbjLbweeWaY/rAUYwSBx2KR6bjf
ZYY8j4qGTTuCwc09/6d0pmOZhC+mpX+Y9fB2BfROJikApAWcBwEZgxS+uw4a0ntCz8lNQ8aXN6bm
OVHaRPfqfcCnlQ8l/R3iIKYS95hNYnhSbrNtADJoNabFaz84H1K5iIwnBhWiy9lVKzoeZaxiSA8L
1sMn3PD7CkLm1Yju9WVKv1SKZItGpScp1Hz3I5Q4hebKa1B4LgLsQsy7RXspuvTGhQnkaEJ2OMru
j+0DRYI1pM+MKhU/YG0zNIsRRmMKSQDbeIfRoiwsx6Bc5QWzkhadQAKSAcGT2NOahFsoDyEGPEu/
tInz2sSkYPbOgxhIx6rg8K4CwBYnr9UES5r5np1HujLJrGDyPuK71ZShJcQaxlFmv5JjVW3zZGRU
2fKEX8KihIcB63Vngapf8uHwu5LWKSn9QxYNlwj8r+la31UzFKhDvqMhy/jzTLeNztkaTYC3CtVn
1wY/hDjO91EodBGHrkSQYDXUwtpbvge/jvfxMIjilzbVHfqAQHxA2nExhb8CcksR6fItml1yFGxJ
IR5iExwZa80xSEhGEKtGUJ6qPnxwJN1DSow0K5FsbyaQTRJqU9+qrjrzybGT8I95LCJjfNVzDQZT
EVaYu4y+EvslBo+/kQ3i8wFAu2W9kGRe4fSuj1iOzspHzQGsj5eOWNCYwonxQTGDISK+iXrODpB3
avyPAgxmKAfNdAuTvkgZFltjgxM4+y4Nl0jSnolwoTF3wPhGNx7zfXRD+u4WI/L8xvvVWh2aAsQ/
KInEL9Ww1cLqFe0jfbZ4FCLW7qT0Ya9jBHgdSvOouoeytG+ZiJ/r9BBgCga+6/DCKn9VlP5Jof9Z
tT58lUAMN2VYZ9EbhDRBSPMxu++ZufO5G0N3rf6TpPNYkhy5guAXwQxaXEurrq7W4gKbVtAqkQmR
X0/H8sAxcm05PVMFpHgR4SG+e0lYvuzK5IQEeiIlgUxN9UiEBAN5QQvggu2Pn4y3qo2MY4K8DVyo
XVTPAmj51h+wTNFWgzu8wgamsN9vnD74rZBs9iIxyOwkxLQK+19GEd/GYmdYs07f7L4csWMS+Fcw
4cOawRz51W2UVtwXBN9/7WOgtgJ01XH6QC4M1zAjiWlP7aGqUIKKc+rN1nVqrWc59L+2bF5ZcGBU
RUbywCANgDXXgaibfuawQ0cKhu2XXROCKBz+sEWbXyzcR9o17qcRyiEn3SPWNea4NKjA0aHXjfST
7z5HEpCUhW8rgyjZYxGFPWBV7oDAm9+5vqbYLT1qy93VdoYBsNwJFz+/Obs8tEO0ob1tRXdnCkIi
u3Ze8il8thguzqMFOnQgDrSOzfkeBgnpfedS6e7GaOjFNIOrkqAjaR3LQ8oxCju6laqnNXO07w1n
02UVaxxzEidjKhU/dEtEAwPcvpgRO7gHlDuzu81zdY819lMymaGVO/7MZfwRdUG1DuzXnm7A1dLs
0ifdC9oweLH+xRhVsI3t9ijs/KH17RG+uWGifpZnoxfpjlpqdDxT39pN60zTml9+7Nb4nVrsRyx8
h4wDPRJScXAl1Cpi07+Q0I4jRLexluCR3P6mMMLRSBy9FU3iAFPLHgmY7EeSwUVpU3xnFt2qjlq5
DwvCO7zrMtPbpDaPjdX8o5hw7wx8eyTx15ynX9sexbidYbsMNyutSczBIq0NNz9wcX12Hf9SqX4X
DEG6HWf7gVQJIzFkVHp0NJ11Y/APv+8Lit5Mr5B3M/XSJcIx34D5wGLGMtJ1t5xSdAwhDd4tl1Bb
BETYsVZL+0rlzveWVtVqiBDmGWwISCk+PAteY8oUghUeptcmnfuTVXTveTgAO2jtl8apP8fGVhc7
HI6xWMq2bANhqKTmLfMUfbqx+dha2Gir1l0WcuZB8SWP/hna+8M5qugAIzHQ+OW7udSQtUGJHuR/
lzNOKCZ6v33Yf+MHOsCWR/xSw3gYIovymX3sNvaOkW2yHd3wfpothpheDBnGsjDnbKJmKrZ4OuQq
DavXTMgLlRtoHB7ORw6jG7HELMyJA0dg32dTbeLkaJ5iY3YOgRO+Fu6wj4qSrJalPHiFCkpTK47N
FLC8ye5B+uWL39GsEpnhS6+jf0GS7YfIC9faG9sHOIZ7FxPauk4CYx+qe6ySdz0BJWIR6OraKuLT
FJGXACS/wzkNlA3RaBLhvk0vXj28yvonDGPOPaX5ZxbB4pdnSSVunajksR9N3mmMcfDJip5gVhb6
3138iZ/L2GqNdztkfrgLRsoVUuFe5FdnMH+yu4sd0Kgek9px82Bt+TUlBnS4CiOsOSNVHGymAudh
Ve4bDYCnzvY1gxfcV9HNxVxHe492+ImEUwrtnmqlK3KaMjsE4SkHQLwmOgHrPEzUXTG73U7WzMyL
9lOmYX6rg3ynZZ7xVc28hJn6dK27qGnd1zBx8SzY9TnR3jrzKSMNDGiwHT+ITBewJGi11gEsjQ3m
nn/umPGj+k+mtQawbajB5BkbCBbNh9P5El64XWxI62D+anCe23SRaRtxwRV/rR/9RnPFn1/eQs8Z
djBPApxFFtpcsMw26SCV7mGcyXkGUTjzdeRbGoxHvtYQt0H/a9hzsLaHh0EA95YqiU5ulFxFFmxC
N+NBDkyMAhbfHKbIh+S3YOvdMgOBIAT9kMNIe/K7xNpE/kLZdcZfCsbLNaGYi3DJAJiBHo+4Bj9T
JJQ1gJNqbbhFRKnevFeSSpi4JmAiObQpt3g0lTi6WX5iFsP93Sp/UdsZ0Hkl06/e34mA6R3QLrEn
z7BzXUa5dHs6a9+TGCKM7q8o8h+7CtS6dOptnVMTqDN0dmFFDF3CUyxrPAA1YH4juczL/AXXSxru
+zzG9thJsbZwvw7IT6tpNtkKEHl8r/0FoJJsKAAFnZk3VCH6WIw8+eL2+qIj/OGW/xD0xlNSYTf7
hqR4r9yPdtLH2qyQizQ3tLDjAzPj38qjLKGmh3gdme4T2/1fwOBRxN7OiTXHD7vflZHko5mKz7Dw
posDnpQUYvru4fpY9UI2h8ToOZ94/DQGBj9Fxcx4pokJ+dvkskGzaIeVAyvn+ABZno8BU3I5RWds
u94JZzeH9IB6Zi+8zyt1cwYDX3NPPMUnCxK4BFhUYrx4vb/uu4K11v/pUD30shVbAyNLrsT/XASX
rO+/RTRCt5iWOknJYJ94FC/16OOXjLFWFQN4NxJltEGl+VVlh7bm3gf6Mdn7tEzSmg10sTOwUUXm
t0qDC0zQCxVc783ii+hFdIAQhjw38NuK+X6UwKXmgmkgeflhxZ67a6VBzZ53nYZ3DuFIfrzqxnMf
8knlLYJ0OTrRKvY+8CpwlKrGR2HVVxm0H5B3EhfYjpGOXDevjT0y0sQq7f3ZkDTpOW3XZpn844b3
L4+fkc7RKoH2jRyG49o+83ierM4/eSJsj4ntf8q42kyaxpMusGjwjuvn0c3flNM8yiK4Re1IlR5B
+SYSfE6ioKCL1pYqtvvt5LnbMTDvJxv/N9TSY1YhRVX4kDg1yE2k9J/VILeb2YEDDy77KX7WoOAz
4b9OtTxPadLgOqNTnKlz1Q6/k/c6N1/TzAtbTP7VGnwiuvplzs3X0cV97TA6Y9fwaY2ei/epUtAM
qKG2eqfDBNgd0DLh7gkOqxwxAQIxMm2/uPJSjFXqcxO3/Srm5BUgu67m7dQ5vxLAHRqUhXkIic0n
mcrDcUj87yCpjs2ysqeYGgbacMZG/cTW8+RxH03y9sUmDBql0cyMsTy0HtdpUzpcMBTSQJrtKDNe
wFvYDuTECLg5+q7HF13SimXQ7xIVz1ltvxm1XjO33qTmEhkfkn9uiG0gjR+E1TzVcryHGvBiL420
FJG+K6wR68AdXs3BBneRHIdo+KBJufzmqPOvW0gjrPsbKmLEDusY1xkncPhg5Kth5/51CpKnsaZ1
M8USTdSLIqV4Cv7skfCEXRxjnciDj3y25j8YFT3qTueU4qYOj0TusPJY6CYJqYUoMu5Bbpx5a+wr
9W31OsZwjs+r5Gf45PQnICBNw16RwTJsQR2Q8yqLDcEzOhpniy0q73YMOCAD22OypQOKf4M77zae
mWx2Q7kPWzFBSBanLKZySJY2PcFhos+0o2y8cqGxCfYNhalwnwYxt1ePOWzdDs7JCAgwZ3yjvZP5
GICw/+ID8Qp2ayTrzyxoDz6+R8if09YOGrymHKJhyjA2yuRDgnfnbGGthp17sMrW29rtmCzY8b+x
7oBuumQ3HULAq2UIr7yBG2zGg2N2e2CT2dEtsw2dzJ8N8zd225oHNOXdVg9hLR87XIbsuumRFNGL
GVlE3wjPr+Gi3A1d9+1H5Pt8RtNb16Oh1acCFKGPnjkvH95oX4eZS6v7UC8gPYxO2Js6ygtI1UFM
s2Cmlx2gBHqmDYb2cOb8LHiEbFMy4xp4xWAbEnA9OgWbduxH94lRH5RV1Q+l8CF+ecVPIUCGARlZ
BCti4moIHxLsrn1v3QsbsG0zP7Ef7Px0Ruux6N0VdtwcCyejf9mjO7TjkASvthEA333zgxTFowj1
rlS8RoiDM2DOmZVMxRfL8/2Tic+/SnqUbBfFasB6SAraOtb1g2lawVXkHoOwsYi5bhX30QzfHcYp
lGOA0fNHSBzgHn+i67PDqzb+DFyOqCaCHgFKqgC0zdddW+qdDAOW2iS9hum3rY5lgJZGMuJYsQOv
mZU+T0ovboiFYhjE1Q6cfdXjL3LzpYHPxdqusykg5WAQAEGkQ1UtVgG0yA1RwX+jyJr3Cfu0uWmR
2G5YYrj9S8HZKF5GYYrLcndUVWqQKPJzflcD8m4Mdps+vWKVdeMXGvXGNUZ02F5jR4j/VNV37DCE
k4RpPHb1cJgUClhLBsQ2wES7SLIw51hdgZMuGcF4rp8znps1gMNsXfTmJ5GMQy6bDU514Ev2t07n
30rhV2nKLcRyen+c+s0Sd33f3ua11p1gLsZ4tJhfdBf/kfKkA2/AIrNxkpGuT8aze9JO+zK18l3A
35emxfgCN+FQayPHV+Q+BIMDJR0vyjyE5POC9wAzrR5QkNwQmIcl+Pg7+TL4hLEwrgDOwDFsG/dS
DAh2HCRWVR5WTCyGJ1EwJyUfsPYZe268yTybYkST6mrYm5CkMDDAKJXNMx230d6tIgqjA2/YyMB6
wjHGKWuuf2NaantBDYFo0w9uPGvfMhEPewplfKpRJX5cmzkjzSpc1SbSrORQcBk64PbG1N251Xh1
u+wQerDKqbAb18HM+xqEubnLixjAkZyeyTv/VVC5p4IIBR0Gv7bDvQDbroR1mFmcZnyjJQ5eM0/K
XRg71JiTTFrVtQsuE0BpaFF2MiTR2fQ15hEMEnCS9YGrxRepx1teVLum3kyYDw+p+xoQHl+nWB1B
Eu9LX538go69aaR33ooztQm6ic4s19u3dHx72r0xkMZOZ9ePnqmORdXTGUsNHVhfStBc4ks0eHBG
XU35eJ28JWlvPwHEOLjzYOJ5Kz4Mm9SA15MJdmkYcr2nCPH6UJiy2xoVkToeaCcEAaiI15cKEdyl
aYaWUj/NvrWrx90AV8qgrijngDFTzxlXH8NMYqNCG3Y9eaacjxcdmx1OJesmJNzdQvzYdfQ4eJLr
Rg5bsypz6F2c9YXAv+QV7bnCqSN4hzb0XM2wtnpAOMUN9p69JcYDVbxnoBUvTVVpvBE23Vbkal2n
8KDgwMadWtISGqtl2QDDrSuC4nPJuQE/NZDyvj9FNo4val+RNzOTrnY//ynkjwOQmVcaEdnsh3gl
p8c8lulFO9URtALjVr+ONukY/JVJ393G0OBtZ/CwThmfc+IJulXlFedEwuoDFbuyYu+dxAnlX9bY
rS1wRQpWgD8NrN5FTt1OmgQnpyqGYwjBNdxw9YHJ7vXOJszH8MrCBF6/J9agit7lMssvVCUSpvCm
eG13hT9v2E7snQw7rH7CvMkqOnPAjiAHlWKTJLZY5QY+wyJ2cBxytkv8sdoy/SHwNxhHG/GcT5td
28ldUjoU3yg6my9dzohCy9vU+bsua7kt0dcbF9gFy+HmzdEt8p+9EaaVi+81T7g+Ci1fyiG7S5R1
minq2cQT6V5tO3sJPGxhle/dbRo5H0ZoaILLJA/D0rnzwvDRTo1wP5FkXQ9+/6ys+dzUzDcjl7Oa
sqwDtE5jP2VftUvIdQiYcJt2+GDoH/bE0wyQZD159Uko2+Bj5tBgZPcg36lfixKMMtS+i7B7xB5y
sBIqGHhZmIXdjx2GNAoqGL73NWr1iztyXRHuDBsCzaJ2cEJD0x14s6NGf1XWJEFEbuzaoF2MY9HW
sz1odfYxmdq/3sD4pwKH5DNrEbDbiBfSyRB8FlIudQ3UXKv5Ald+arHojJOgX0i5l1HOHzElnHYM
g7MZcijP5l8RNf+imll15yzcJIs9IA/eBKdklcm3LskYnI9ED8AerxkudgwmycFEd1HMRjI17b4r
i3Fl4RpYFeDQdmBRsV5anXsfAipxWdfw4y8VYn59JylVXnc4FFbckIEul4+uKR787LXUC6tLSYNo
IttSIhPWiE6jR01M9Nr4Ps2MS+Q9DNJusdgDbGA87gztXWRmPn6o5h9EqedY0WgYkhPz8yRfta6Z
ErSlZ37iZDZMeu1Joj1nUYT60g01rJfI3Vlh8Rbb89Wi9w2+8KYws4Aa1+VMNBzTCaNe0/dE34v6
zikl+bWZVTR4I28rzUdCKcnGt2t4EVBGm4RWIoUTE/cSuyXWi5gg9WQUb1WXz2zaZEMoctrYnbGB
RmSulG9dtbVXcDvhDTxFDhMPqCPAoOSV7lZoaxNF6GH/WAg8WIMvf6ugRTprR7XtK70jnM3cL3hm
4rUPpLy3wmbrFBJViclgYroYt+F9cOiW/1rpH8ptKieiZqrBH+RoTKB9cFQJg7JBof+1nPNccZAZ
sV+ponfbw9w651eKF76s2QHlAGzHRHFg84Kqc5oTRKKykQ9GzVErF/qVTmmW3fvQ9Z9Alv2Vcf/d
KCe7k5b32XRc+ybycW4s6S0xxgPC69YY7JLVXCzCVHGVKLKQIrJX33qtpfzO8k7T2Od/TAFrSs/l
YztM5SFmEei5EW8THYDggjPveBVmLD85wWv8NXvYRjPkIkJ16n5m3Y/KHNJ/JB5N97XWOcsQsKSq
5cRRtoD+gL1XZ0Zi+EDn8lkEzd0U6TcUUrSOKX1K/ByhZoQZMQF+8oggxkR5eLIrrpblp01jqltH
V1POf27CjC+a5GOYQqtzvN+JSOjc8ZoyYlWRNmHqIoG0oapOuOcg1rcFT4ltop/CUqOmpSGOkTkZ
KhLfC07uk+OEZCN7O9mxO1HwvHK78UcH4zYi97rKLT56u5GMr1EVHF77zdDVQCZkIJmCr6jeju/K
EKg6FvLLkNksDZrSUS/9iFt8MmGcAil2i1/PYU47hNkTdPr5OIgauBzIqkl19gYJ+6lpp12Hww53
H+QV6EG1UXFSrYe7Oriz2/krqxgR+DZNIrSN8L5MzmeFzc4oMqxQ1ZmjylPdptmBTYkGtjRaytpO
VuZ/65bRGzIGxvTY2U6D/Qn+gobVNLlZjJLTShFWSiGXIDxaFL4SMmKYMeDJz+vqmgnznMqMDOa1
rmmhbsFBWOgO5NZupYmCxlzVNLNTyEyGaOvLwBImMwTyJKcgsa19kmhb6U2vImDIBI93M1Yj18hi
PI4t1Lt4A8fs4FtZcxX0TLQjSW03S57hpvMleeVrnMg3+9lwLHMbY+6kkvrieXjj/RoX0cCjrgv8
PX732LfNy1ihu3n2eAry4JEZuLueuoKwK8Dg7RQ7Xyzr3Tj9lkp9labNXn8eOv0VwKTJLXp1C2lu
DMIap7Z+xwWZgUfE7xkTgkJ8JnJGWGdYSPReB7Jt2E9C/eimucuB3PSBUschp0wVClIHPBA42cBl
Mg32Ac3BKzf2b3U/U3Hvefco9hzqGEkFE9L3bTJ8G6WNoEVbDF+kb+C2Mu8iKE4ba3RNTI8cJPzQ
HYHKT+2Lp2UKL8exvXZDfq2n8EyZ67oJgLZyqKcuyE13ecOZ0S/ZHGTM/i9aGHy2zcX2jyI9frDF
F+NNzBf96ChSEay4L5Fb9xHEADGuSqN9pFdEbLgEPQkaQJgUIWerFBXI9+FhVPM5NBtCYzy+Kmb3
wko5jN0hsbNpRz2sR10vKZUoSjhtNilCbQ0Gn98LYDaoxehW5C5oJ6s5yO5HYSXEqf0ss/LGYcdc
T4X/afkTiCkhTrEbxtvZ46kekg8qYU9m07wBVC25YhUeIzQLJ3tcvDhaLf59plMCrdsPh1dtR1yd
xZ8Jmm9dh+0jDO9daXkQuVT0xYXggJPqo8IyGmuTO0ZQf9tLLMkFEwcczMB8P3QH0aXVYkx5jSKE
QG2bP8TxQVyM1gnJ7aprDqymMmCqgVHftCGdLBQnw37x7Quc2w+/a85SuUQhQmpl8uX6kIfGRIdN
dm1970uUWBudIL0wkjL5TnhPDW44k7PtOC2R/4eV7dfe2my68qSdesd1JxmsU+fjbq1oldt67Nzz
3BQHlpSXYUy5ucnip9WBsYtLIc5gfP4xCMcAwLjThX5EqOjRMMzvOIcQ2RY8F1mKmWdoFZYIar3T
5pdc5NNU+tSuq+gytVyASntYSpO5yYz5JrDSB15xzIuklmTOa+jDgqwnh4s6cFGFtLSyYVJCGGJ4
gs9n4nyRGr+5XS35xI+mRt7zDU4foMRO8dBknCfkLkgiRe10TaKDs3cRTUxRzXVaMDYZTPXmZuXF
G8s7BOSvwidKnsA5HFqW3zSWHX0W3rUfMn3Q2Dp6m5s5EXXDdttt4Oor1qQzSxe/rS2+GF1TEJVX
L74pfuhTeSF6OBL/oUO59+a/Fm73QOJcTgk3df1n9o6EV09ytjPuqM5560z6QosmPI7luJh070Lt
ia2No45lPMm2eA1PY9lc6lcrryqsHQ4bzFKv6A310uuyUFwKtz9EEz0aduOtp97a2SlrTmxH/WZq
uOAE/ti/ZrJHa/eLTyOf3hPX0N8eULzRjB4ClU/4idMjIvq+CiZrFwQ8ZaM1pSc3W6Igiv0EZtJI
K4r06Bmfc1JH0X/EBZoxDxXC4j4uhLeWCaP4hO6kbaq41Hsd80jalbjhtHvt2fzVE9kf82TaRUn5
FeUCoZ8LOYYABGbRSTDBCqobXQo5zmlTue1l6siMpdQ+6Kr6BWnG5+lU1hodBzZFjY9XB/kz42Og
j+QfZ6d5BcVl8pU3P3UxvoQdIx/hc/9krwuCa2+XXC0bjlez5P4BhC08CHhdWQXqJpIvRb0oHTDg
I271XROAcbtFI1psm3kvVjH9a7LFmeav2nKh9YbDk+WlW0TmfYIJaXRjyuDb7mcykzurkbR5soKl
MroQrVz+Qv7IiXji+aA1DrTjOamrbZhR051RELlt5uxQewmsVYp/y9Bg4B14JzbhdxlH9JJJNXBm
pSWBMuP1ZESMY1JtABMwp9P/EaxjUdHNMNzrFqwP7gkTQZHIXjfEPkYIBlsMCM9F/OkVf8Br/HPh
2ILpMgdEus73gzkn+zhUD/PYfI4lvrI49ROokM4WwG91NxOWpkgE2oeiQztoGd+1QOIuYpQ/jEbr
A3+ThyrUD6lvsp7DzNvWQtCwMksbC0n7o5gG4vlVGFgTNzua41LS6IAPuPNMDzlzhlxc9Pk7xqkj
GXycZfqWeP5TIHt8XQrDkV/hC4fPk5zqmP0+9kivQUPxBDZsmwlIy8K2arHt7gNb3MfkGFbNi1FS
3DGpFLtyiplLx9Y5dwNW74RZJg92o+m2ydLK2lLzcHDt7sMzHfFcg1m2+vS9yVUMlwOLUSAdb1mX
bk6H0V1zWkXzrgyiqAjRJKnG4mUO9UsL3GBn2dnPNOX+gRjCc4r5axvTSrU1F2R3O7stq10QUnsA
LDJBd6qc5Isoh3FnBsnH1Ia8/053k050V2JsWs82tvk0ya8996gOf01YgGZAsrhMzNkOAUNpPCTd
rUlCkkSl/yBw8MK6JUkovPs57veWEoI2M3nxBgCVCXisw5g4P7okthvPAK/dPno14DkEbMpcwUoK
krTsX1hSD1RGq1Cv84J/1/D1qU8S+EjEeG2LdtHE7C9isEzubpfEJ4VmD7La1hjm27ZJjpow9o7h
tGjhTkgw9Sw20Cc8O3l2SRGcLMtstpYon22+9TGixKbvI2pel9J2Ls9r20s7ODs98PmOYw+job6p
f2LGTGS0XrjZWavWyF9HPGk4tDIMOJSyWmqXA/baQJcwdybTHM5hA2/E8F7nrCHVOOAorzuxpmeh
PZBX2Js6fjFL8zYFDpDvgOZo2bX/msp990tGwFPzUFomxVmpR59aXW+5Q2NWVfNr5k94D0ga7Npe
XlwbecUIzffGUfqe+ocnTfdwNyw6gsseSzWVeQqJdcT+fJ0sGkfg17PdgyqhV49Jgen467x8n0hk
rNHZn9sxh9bO2YDrD0d6sTa1RT91Vn6MXvFsBuF3aooXw2z4Z0psSzt7oUZ42JeV4LBiM6TpjeQE
3gtrOzHPuXuMwTHpMTiPHeyjFtih02HsikSbbT3N6axfNIT0PnQ0yT6Ef7/llY/49oh6Q7HJKiTR
+uAEGWIQHE0md/hZ2WZMdzi1c/usPEpqvRHcAknjuYKclSowqL3hQjnMwQsSwFz1Y4rvydkZMzP6
JO4fKUnHZpJ2txqiU5JP9+QH+E0TcHJScvhOo/gCfhIQqJnu2y6wd6plFZprdfCAm2Ajmg5d4r2o
rjn5UJrdYUArzSrMYXE9MTFCPxajSTk9UAemqJR4dVd72aAZQjGFSLO9s/AVHYgNbtuKc4i7aa3Z
7fHRS3XOfFudOTW/u/T6rlIOLsji4KJwtJ3/+6WmUg5o6VA2ZKzJVVT9aQpYs1b//df/fiEG5B86
d0jvTP/eKar8BPxn6UcUezNBWgwKi8NsPwG2dcTdaAw/ggZuDLwSSW8BrLokSmUy7uwk+WC3B8KT
LQgCN/2OIuFu4777GivLeARI5UvfPVQNKxtFBQGjzqTY5q7YeeNS6VNW9v3IRrqtepsiQ5vzcyqY
t1sTVwvrPfMJcac6jeFJTBsbR+I2LYq3FIOLSYv4Jjfjdx0+5cRjT0OcPOhCL5nENZ1PkDcL7ydW
3YeapUKV6SG44FHCvPU2eeqNaOvIsudj3RDltzAdwAgYs9Nwzg8AIZ8mFu9DgiWMVk3GWAKXFPWF
82bGUrN2q+wFqW0DVc/axDrCEZe6H0lv/g2LJmXYIUsNpqMqJxytxkf8i+9Qh7eJK//F1FqTJCsZ
xNEzFSpTXxyNHj/imYCUuYLEInDbviF7cdceza8hx2ppq7s8sF084ekPn+WcGPQyuPMRR1jrdkxJ
e8HjL6bXYZru2xyX66LRIJEkv2MP4UhbAw61GfstysKKPT+gG9JSm7wJLrKNoTFi1aj12Owt+hCZ
ATVnpXA+41hfg0Z8V+jcm2lK3pVmvrDQc+kDZd468TcI6nUepiy1hsc8MWIn4QeRjSuuMB18RuEt
tobEX40UVpstdFR+Y5PadH64weR/cGhSlCS8wdLWLdPoKgUQB4n7r8aSZOv+qRLLMVphYAwaUs+p
O2IEL51N31hY+ywDNtAQHnvvc6myvTbDT9ap6qqDKD5nTnCxGoVtIgIa1e2csPKuxKkPIU11kLZ4
rco5y8/+gF5mch/cogbrrY4xtMS6f3NEpfdcOuo7I2l3pY40HW+hXMUqUziUQV/ytWCbAJHvSM6k
k0MGuwS4Dd5KHfwhME4hDv4uJ5ib97m1nrnIidaNriXKIOUb4Wcj2PVKiH6425qvynZPC+LcxbSD
8cZn+DUb28rNTlnuX4iyvzlj9cWB4w1M4F280B6yUR3VmFwRxkLSj8wMBD5IUXunqQw/QG3uvDi4
gP+NNkag7lmRD6mIn0XVOPzBMDA3+ptqzG2D7Qw+f/w5l8MnQblTP/lbzSxCUL66ntPIw56jTpB0
aqpGeVmYWdwjY//UTvCUdD8dS9qGenQS8q3OX2xdvaXTQvP02sdKiAcLzNk6Nap7ot4xAr36A1SD
NVGJ+7Kx/iyuZ1AUWR8nz74XQdscY1vjjsXch77ygx++ODhz/VQLQ21G5W5RW8SjNutDWmqxVWO7
FbMJnSc7zKgqnmHG8NuCXe8PMFSyhtWn6M+TtuZbN53dKHsolQNe3WdoRWPir0inz8YHsmcicXpT
Ze0d8NdATHS3t1MBCgUsqCnC9MTx4FGLer4odyPHgFOECNjDiRVEsIqsIqW6AMrOGsUJWBhCYsEt
eRT+IQ2tX2LCj5j3qj05r2TfjtHSXRWWOzfBVZ6SwSjjzgIBk95ZlXoO3LR9ranlvdN9iC/BMbED
a988WS3TXN7T/LFK24NJC+IBGQR2Pj2+t9L376jS2HX6anfU1pmUm5ljUO16rcYTLONmJQfAVgZL
CEhPkuBaHqI5u9p44fam4s2x5R1STXCq0I+0C7Ar8y0KaGh9bxPuHrFM6FpYxpMTKcFtkYXJbk6I
7+NiOHkM+r9CDDnFoLyPhFT1jjfbO1Zz0DxJEby0Br0q6fiMAGk/VI3aFDRXrBP6z0hDN86jnTdi
Y1m5tfvvf2bZBtaecZnwmZCED8rXzIbsnI48XXmTeCfX7UEW8QQdMnPgM2hx93iTVltb2tN+zGLv
lSkWfcFtR+1iFVxIzW4cj1msjvnaurqycAhh2UzCV4eg2V1UFjjPBjaHaN4aGltPmbe7weZ1k3V7
s3FvHs12pni7xFDVpwH+t0zdc+G3t1D9qi38cBByXi0fEIDLbRUa9dNcs3K0UZewJ+XMW2fnH1zX
NT7IvxpGy03q5FbVNHnigG0eR4rjy/iiVEvAWNInkzktlqzSfvKyFhZh7nnPSUwI13SLF+GU8fPE
pKWPkW8Szmg7PUU5/ZBkkUtn9B7GUOI7jiQMQncPjP3sDGI6BwOcKEEXcmIo87dL5uYJBwR7eczA
v2no7AyantbTsL/SZLYe0iZ9Hq2YAbxwFgd9g8sSQP4OQNJSncogxgsBeFHtWlfZ8DJwNhdmRJIx
vqv8crhLatkQaiKOYE7DzawBEZs42a2ipnp7sb8Og+0DBOgeIjXOuCjh+WejEezE0BMJaSEK5/34
k6L3nhMwD619p3UZ3NqxRBXOXRgIdX0NeAcOalLVpleac13mTNuozfyDwf8HNSM3vbWKyCxg83WP
1lK/aMqeg4+ndxYX8m2lo2CTEfXM5pIiy6yFge8j5M5eclau/QNxKSEr4P4SB433tmb+1eHsocfB
7h+EBHdp+qfBr49Qx/Ijj4hJHS4MSIRFHOoO0Lmkw+0WqP+xdyY5cjTZet3KQ8294OZm3g3eJPo2
I7JPcuIgM5Pe972P3ja0D+1AO9FKdIx4QD1BgADNNahE/Q35k8mIcLN7v+8cfguioyjZBMmwjgCy
n0uKTcTFO5zoOKvQLETNVbchg6Z8Zsrpok65mR0irF6yI8zLEE3MqJc+EahrVZjkiDJ8PlTwvWMS
fyVN8eISrk/ZEydR9RzrPZnp0LxIBg0oMRmckE/+CHuoABFtqhB4Ksc0FazY2pTXGqznxYo54wHm
4baPQboqaUBkRr1hr9sAXG6Zn9cArgKasOvJn9TD2IYucGSeL+HU/uIhZ+7CemAOROhtE0vjy+Mn
Ip4m9VR+QHlJqNVxBVh83zrYguBc0dvi2E1yA6KneIbMpI6Bz66/aDwDZLFJhiluHZAB1FPMaJyf
LS967Chu/KyL0dZr911l9tXO0gcPcgQ5WNJ0Ycanbax1+wYrbbrlHCdusvA/ZuY2ZeVM72ZTuyeG
pryMLOSb4SgNJqMLwa+UYSWPbRJGVv+QoIhNS8UGqLRRRItWPYh4mrZGn177MgxgOOUvM6urfRjy
6OW/X2xnXutrwk7GKWykRAvRMx8dYyYCKvJ3Qnj4/ZwkfWZstBxiZibrJPC+bMvtXvLE+GRpqT5H
HowkxPy3Pmc6x5KJ+PAYvCPRvUMj8b/MMzm9e4LH5QkoJ0tX6tSmdDmedfNjaEd7bpVg5jNP7FVc
v0WuxfFyNB7jEG+h0FdGL5TxCQHqwJOIIy8J06eoYtnCdSQ9JqjWAPqCfVCRCxNoqiF9cYLOI7Fc
Dbu+wbXq687ZhzHX06mtXyDAEenA4XxLLfcL9Wd9dL1Ju9uz9t625ISlIfch/JXT4k6gyBkukXbj
jYm0mo66d3AquEq8opk3jy5cWKdCRFNzlksWnc0yKyjEKLBXSdHi81BuwVmsXA5c8rh+kQFoYgEV
d/bgXvDAahZN9GiZaNnmdO/glnVx7QGLBdcfzSrbdxbXzc6b5o/eMD5mhw0YN9LknsfQ/NLoLYqi
h9pDPQGhUb6mI11MprTFYuPJZF2yGyECv4z+HV64deYjhlywD0K+HjtsBvSUdlU/uld3HB+nsCBw
SsVwOy8hv+HMdi5pWv+QpLU2bYwBQk5MgPq+u4cjZJN+jkKWZaE8WzmMIu6tgizyBbdie3XoZSyC
aehk2NmuVzIAwZBakFKoZIYtn/1Nsh8MeNFWJbnpFXujMC8yL1/DamAl0QPWjic73iBbjc+lPMog
a2+tzYCX/dayLp0uvCbNHznBawCN8M2o72qHHFOsRjDPr9AFQXgiFUOEzSxDMIg8Uqx8a0gsDM3I
s50RDATsMH4zoqa89uJHQrPQ9ucZRID1YLTuM81LtTHNzFlpQ2tLIYkqo/2KseKzFCwvfUW8DEbP
2hl5a5pULU5F/RosJWT4IiXOaqifqpx4UcBK33hdSLVpJoW6hO6jCqeVvwxyS4NOHHMpwCqTkq9K
wlfLYHKSxfEDjnVtNmSfw6D77XVLurJih3yU8q7JDEOQATfrpFSpTRk0CXtoPq2XxTsGMoaiYavV
CE5w3ams2+TTuOvt4JfRlOOea0WOO4G+YKNa48AHCJAfs3y01HBml3eJegy2ETgfEqTgg4e5eXC9
IDgvqjoU6MmawH0snPA5kKm7qYQPLnMGEpnvqaRclc/Ej7slstkUnmHPqWFefM497lM4ItbJyh/g
8H+61Ek3ydywapZXMbOQDib/qCCZb+zAZP8WWRckKB74juxagEdj2VExOB5sDlYKmNiaYusj9nda
C5S5OoVl2y8sQvPyIxvjP4ZZ/04S8TXkZbeydbqt8JMXv29+GDGI+EiXpCHjEgEzBSdulhOtbz6H
S5duLOoVMqCYxqTFw7tCTbLmLV95E+8Y7b7jPJnWwHDk2zTMH0r5H0k9PfcO//ZU1ceFICGFJE6G
iE8ORRCEdANAUNBo0LFKD5FbYH2Amnqdjbi7RS2HhCSy/Y2VOh+o1zAl9TZoHQBinIIfvNrULGuy
1fXFIYhCHA9NuTH/7irA+hXFg659KR3vVkj2c1V1KWzvGgfR1Zfc56XFtZJIsLvD9g7ICdaPvQSU
Iyf3QLbIIhbvPZQ58ZWgwybRd/BqvE8/nuWmi/EUSazbDR8H9Odv85Q/Z7V1byb5OPTWjrX2PUYH
AbaOQXDZ3mRLmLXn51GS1LxXqfcQ6kkE5bDLKfuYw3as0XX7PNqnlOtkALqZvLG95l5z8O1m3nXz
sCsrl9f9GJ7bqf2Jh4hDO3w7fnpDlBca8oPFFCtkNpTMqVgpIQ+C5e6qp1pg+dnGthOfhFt5axM+
Gilrb40EEvR89EOTTwtwxZsBLbmrDFpOM/RGKyfYnNGYWICKSUt8kWLo1o6zXAHQ3OsqfWL7eB/H
hp/B+JGhM4mIQS1N+OTDIDXiiWqG4MXSfRV9MO3SnlxNZu2aDi0NYdIVuWOKvsYgz3DXAnYmM8uS
KzuxVsHmSAgYb6QDP6dc8oe/XxZhTrTSaN8gnh5t46VqpPfw90sbEahLKORy76JU1IO2HBn68uG+
ikX+oopo2TSiH8/Ad8hn+YLvb1Ei5x2gcRYJoJbAGMG7cYUn0Ee6uV0AchGLpDa9H3znPgJA2bCO
+hOX3Ob6aD7A/iKU60Q2/hg21mThxL11phtkKhsiFX/Fo2s6BBxlkJRZvxr2GzwMq+3kxmodpGLv
z0G9R0ZtwjCpl2vI1oa3cBHjZxnO8OGS40LmgMcjKyPRMHj9+5fElopTTQcD5k3CGIEdPK9X/O7E
srwUKgpUJH8jp2DkescXv5F8azQcprKEPKkZdLsheh4xTmns8jF89JzuxS1BweWtfG819LbXX6Ix
CzEzTTvewZ/LDC8WiBSQw/bb5iB6rBUNXFkxpmcX4tBLdH0gclUNDLOs55OMfSojekNrwEF1zBoY
6j4sxDNhxngbB61ihM63G9qiZfAnYdsGODYrRlDnzM7GJRd6dBI4XuzF1tJKGU6XsPe6GgBmK4xj
2mqvavrJRqu+OournmYvOzzPY/dAXbp6QbSgGcRVyjLWjfVvWzHhoRTgxwTb3Tza8Ec6cImqvoq6
p1LNooFob/XUNyYAQ2N5KebG3SUt1Egza4mtzyOnrr7eT4oSV0haYTLTa0oDb1PTNV4nlb3CicU8
w7RYR7h6mjQ5Z6rCV7V8RgEQgLH2fV6PtbhMV5yW0bYzmrcCB1wNEudqhumytsgTF8qynv8K4N44
EETHvoAfZhDWkzzKH4ySiG1UAw9jzWR36oNf+o2uXGtXjBGzXU6UYIdWkM/8ODzEAfVCbzxZ8/xc
8tkeKenBg0y+Wp/2rxKAJWlIcfAxl1PUJH88lkoHGX7bI0tcLxx/1RUfYopmO/3H8stx06OrOToN
DwsjTP+YNTDdriccps8P7t2FcJBXRBynjHQq4KR1bpK+jbvwz9jHV7rlpE3KnWNEgkeYmW+MZb52
UXjioo6pC2BcMzIcwb3DZ0IOLGpyxVo/QvaezKs1W5Ng8gCzorLnUT7QPlB41IjDIyPdZN4CSzCB
zBi1wx/8oY+Y01oe6SQ+K1GUB0Dh+QTL3zZD72AVDteFYN45VftCyvhRFEpsKUb2LnFpAjusS5Mf
wUL2pDJtGgyd+YGj098OGHo9Fs5GAsaxnMaHor27Re5wku5+NBje1lEFO9BTNK0mZvtk+rLz2KQf
NTfwteHTLAKbS+x6TkCE1VzSa8dTV3DwZ+Sr1ZYm9aNV+5xv5wAzZMJu1HRd6uT+JgZpsGa/ZTuj
eJLArCiuQskFODnFwC6kFfwS4c3tzX4bOMkTRdvnDGdbV52XkPmH6wTWHhhlsVVEhlcmD7AkzJ+8
GLJChUeiKN1qVXY8NUQ+v7RDyEkzgEfGFq6AWOBX27wj0hQlBFdnVGV5NcZ7UYoP0YQbBuLdNkMu
ZMeEmgYB/Z3j2IfjlUfDoNnCTW1ZMadlLzjxiDOWNb4GrtqFDGG+WtPBmQlwmVM9bdMK7tDCjDjg
1aVwNTf4h9hGu9exy8iTDADBwvbd6FSw5h/z2Kx8ooKE1zbaFy/FyNkr9Kr1Qtjaw5LcVJAZTK4D
Zi7TC+qlwzKyiF4gkzVatVkTx89/28Rukpj0UwCTRdYNZbZ5BtXg/m7mxt9XOcVyekmv7ojSSdv8
HE40Vo/CtIkndqlsteyY4v/ckDg1cm8bkSkhokKgWhjfxdZhGLOLVfLEY4fgMmuVn9y7qxUI2PHU
hNVrF2VA16yPOG5+2233hv4RjIBGE0zAlPfsvpxVaf9S4UJLrVnuwFZeWcvdTHr+ZTe+WmN/8UW3
t1qgaUXyu3Kr05A7Yiul4r6VPCTA3hDtLTTlCbXQuSBhF/1RkPAQUJxsqXkatf0nGCL4myB7/eGD
El08aHNVTdaqqahl00Jf1cZws0Ei7w3Qiqsx7tjEN8ZWkqdu5lqtJg31Z8xzcWn13V0elUZmuZcE
HW9Q8nYclV5JlPkTryANTX8YOYutTKfxV1ZQ4EXo1fPYR09OQJVk6LlMBlyccdGWFdDeklXdMr8D
yqtZV6eCzCt4oJOZGMz+Y9uj76gI5sbXNLQBv5fTR+ymw9oDY2jO6W+bktlMHbynNLGK04KgYiDi
n0NO0yCNfuLAZS68FO4u1Hk1N5ypBETFsHfs4Zkx77lJhLv2gnwgaNeSJM6AxxCJiwQNNrPKzf1k
jO9cv3ym8iNakCw4Fw4lI7/1rmMszM0wOcNmMJgLEekiat1j4Ajta5qjCxhNCCXKd4P9kIdry6Lo
YkyopmUw/6kIzmY+3zA7n2nyB2+kIaj8ZxHbWmO8Za7jckBq3ueewR3cMHc1p3xymSSzDWKSGzk6
n+PA9K5scXx3ALsKUR1k5FyhRdgr0y5uvIyuVkvuymrvtLrvrEZW7thg9RHd2cnJpU7AWaMe52SI
n/VI3O7Y9ryc3ZyFm9+Nx4mhZzLP27qYc4SMfKxnXvY11/GDzNix2tZygwsd6WkYJ2uDDbzTQeIo
Pe3Onb5K2B8Zx1wmjJKzgQ2TpR7dY0AN0xTzgjc1uwXudFELYwbKb0wwe8bLEPt+lk3ymEjlMdbh
n8Fn+Rl62aMN1JJhWrJaxnw5Wm75Vk5VsGIPzebdmr4r50k445dLnID9H0cBJwFuDkSFZcBpHNJq
UxKBOCFweHdFco1YdBOxJvLscmBDjtdeA3q5lsW/KBz/NPCu2E1cz9YpCost9HwJR+0DDevWKRJC
bpKy5YyTIOQSyqTqj5JGfu0B7Zf8nI702cKR7oUg/RNvMwjSmTMH5bN1W1pPQwh5Cd/HnZnJfaTP
BapWfCZDe1wIttHMFxkzeF3XKMrTsiwfHuk22YaQDObgy8ufcxrBNFA0w88kptDCqfk2GTPVnLfO
nkpIV1ciZ49dncrUKthIxWfVhfZazQ6Ue5PLV24Jk8Ikm8fOs58MNDsbIBCvoepvyeyvltr9HTla
j62URdKYs4uHYUX0cjm2LbGz1LKPtttDbaIZ4ZpWtWlb82owxFz7bQKpARASuxlyH9y0MMbm3ibH
Jb8K5+Q6WxMaRq9+CFxuo1mefhdJ+La4pInDurlFY8twMt0Fi8ecx63ydQorephbPjrLNxLw70Em
YWHJ8oNReUEgTsfpuks3T7+7PGWPXuBBNijBO4wZd41v3C1/qPbkSqpD3DQ3tZTykERmdpZ1/0za
jcdLBd5C+QfDpW1iCuZoQ6lnbQ5K2pE6NvW/SzAYwCvMcOMa5SNxXYbuFGmmEBlKahybpnyjMAo9
AOfBGMQ/5TLsw8X/IQw+6PKOQYuufnYT94poeAwoUtum+BSxeWmI0jWs9NvyscqnYzLh9zJcAYPU
Br0lHdNdbaswpfhZMtcKmVqUtQXQleoSlcfbUBFWJL13RktYQpMy2fGUXM2nXZ4yZufQDgZH3Rk+
W+y9Hbm1sbVQbcAf8DQskF0FT3TZ8Wh0y23CRmNrJYEG/++IyB7sYICJn7zCjfyBCplKDXV8g3dd
EJvV3o04kEzVuYvcF9uPvgR/9IGeLBjCpP41OZuetu3WItroyuU9tgNepAaZK7W8taX3MHS3hRUN
k//+PhdsDu1aco4ox4NpsIkckuqq/9cO9BEBqYGRqUee1gmUmCFL+TBXETqblgSFaNsfhds8OwBt
ohEkj6GPFSHTlpJHL5By8Zsb5xnIT8FYsFzWfF/3C2jQdedYD35KY9a3wH+J3mDdzbPGEvfevi5p
8gbv2CO8VmlrLRZvxZ9lmFfBwQvSvbFXinO7I2h+LBdBipfgy3ivTBi1DGcRLzuHZpz5Y+DQg5bm
OldZTRgbp+RYyO8pyh65ocLXBaxcxAN/QqiSt6EsD3A8glPT3EWOPyaFnLXpS//sxPkdgMWlzYnn
uLgCGWrzIBc05EpZ+69RjJMC4NcOSip8yJLGaS/eu44Xs111vC3S7B3O2++pjPYJV0k8sPV4z0iS
mqJx16kvftcOuDMfv8aWrACHFF29md8sBhabnocFNKV+uZfxnODWqsBldfchyv4UQI2b1o23Zjlx
jDDnw6xqPKSW4s3s8qgdPV4IYcPZ3wtCvFgiOZR+X+zYavEBwWjEUdkrUPpr2yH4q/3uBJU2P1Cy
3acBx2JN8ZOAlHEgbPoMprQxvzsd7cUowhyW9G+JzSRrStoXCjH3xbM+WznuQ5QG+cgbJWu87yYh
F9rPH0VtX+eFME/X2082Q9112wZPRPvgIS16KkGMjZv77u/JLUF7zTMCu4fBkNNNkg0773cBWZAN
1kjmh0h47hbGNQb+YaPdObD2ffOADwED8NPkl0VC6Vgi9AWbbQTDmcAB2NC53QH4aNlY9x/MZ/pT
KWKODBbkeO4Hq962GHwt4LE8FKCcMqgKpt1nmjkKUHq1t73pXHn3cRnn/aSH0TD5bvVU7OaA8zeD
aTZNhGNYAN5zu7kAw3/ulrWp6nGvuoMprC8JKWf1/+GdRcf+92Wuvv/9HxSiiq6Zn77DuCz+8W/f
f/+RBlwK4f/f4J3r//Hfu+9/+/qf//HfjgQnm+//44f+J8bT+ifkQ8/34XgKV3GH/xfG0/snVGsL
iKY0PUXBwvsXxdP8pysdThTY2XhgKIcf1JZ9F/37P9Q/KYCaLj8fY0YYnJ76f8J42rb4x7/9bxhP
njS+40rIO64vHT7U+Of/BePp4qvouFOuk8ZmNw6z70I+Y+Z4pTYQcpJH6sc/e5P0m0wQI7jgcznJ
cX1mD31YtLKDVyqujLJ+cyQkQhf2D783XLRtdyTpSzVrnneDw2SXvBc5eDcpgYgV01MIeyTou/mG
KW8V53F88fPhXjgsj3019BszhG6E4uPdUTUYktacz7QZr9xex+McjOTIbYb3+cBKHE38JhW4MhMk
Rec4dAN+IIMvn8rKKTTgLlHGr5mV/wikjyewt5NfTvpuYbZDrNv+Lmp2MDDmbgO5MjI/SfNWm9fe
xGc3jRFIG8IJ1KMAWzvHjvoAAfGE+0cws/AZQkIaVZNeMjf6zy9lp5LL378HPYZeYJzSosCv3tfh
TqWD2nHsR7paiuk6QV+8unl+MJxq73MufzaXlu+8N1xjqepT5ubmxerEIVgE8GpaL1dlMpPEMZiL
c6fQHkfIojAWJLhgTNLrcQMg0Yiwqdfe1sHRwwaED4tiBAuhzCU7TmH8Gvl9/dCNkXfJWMu0YRxD
HB3kg6Lu8/evpNHG9zQmvacC1R0Tuzt3iR9fErffz3FqvnvcMEtepufCqz/pIdUEKPjs5bOSgEVk
wp0ITWYlxMwkOj/VNNYFMazBDnzIr134ZMj5nkyOcQCaz0knT+R20T/LwnmBfwX2WepeevDjz0Uy
Wuip8g+LpMW6ysrg/vdLZGfO9mMkmrCOy3p4QI0wPGCMUJy7QPEYTT4Qe7rxNDEutXAuLCuGY237
+UhahVMuStsPb7Te3H5g3cQh59r0JkWGIfe4OoYRHXAJvsDoGwAYeEw3dYkt0/a4M86zJGLoqeVi
RMtwCIwkx/uasqPKyCxVFHh4mvGQ3VhyPgFF5caYKEQzUWScYtNl4vtf/rrgTGnkyYMlTViT+oud
EO4vc3kJRNgc/v6tnszZ0Yy8XWsIesStZ4CwJUxzoY7g7/Iu+e6XgNRWqD5dQ1LXCGH+P7jlED3o
U7gz7O1x+ZkRlDjFS6MHnpWxSslnk4T0q4HGQsdtwKkImmiSwb++9FVuwIKKb//6W2EmvXNTJD8J
sJh7cyLh+veLMUTt1UpBOwXpQovYm7t96xdwgaUe4TZGdbEyHJetVrj9HWQXM+hFe6Ye01U/fK5w
S69YLkYtvZOaFLG0x9duZOEuSwAhg+GyE3CNxr5mSbv1RMr9rR57iHUdO74amhhnSv8a5OpCXkEy
AmSNGVeS6Rb/If8KUIlR5BKwG1Pj08CIkeembZwN8kqXv//Pax2YxWWDFnlezItf+OalyzlLmCBO
mGLarKZqfjPUr55ZkEOn0l9gvGYPlkMWPqxMkHmVlV2xHpKIkFVCf6EK4r2VUNYFlALJp4dSY5qp
2pJbtyQmHvtuN5F9lOBmrtJAF1rVDzlhQ9ao8XkGgJ4CTmRvCRN9WHhpHwZNSp/JCXr9Pp0MbK50
K0Wi+nNO4qbSlPVe89YLzkUeAHZfk9ijmYuPtrGu+KXVUMcgtncNndRYU9yLEJ47PTqEVlwyA97O
w8ShGfuUoxnw+Tycc02FD8DDsxW8MJE1gP3Z20Y1yKxAyds2THl4OCCewcyzHPsOw+ui6fNKc+gD
gPS5JtNjTkUI1OHNq9mQFGOyBb72GwFSQeg8QIhRvgnvNoK7zzn/OXQpJ83BLzQQP6JcS1a0EBn7
NdMiiJA80f6DcUjvMNBUfTdvkLIM/nrkg7PSyxUXBH+XVQcKLidcmI8KjDItNXl1reSp84tjBcS/
0Za4Gqx/KTvsNQ3zXtahiSb/tygA2j3CJbkJEAPYUf/oZteInkrWbFttDyCIcrRg7gb+tMn0OROG
fcUDw2eTkd/6Wd3DBBcBabkrmZu9awPqVf0mivoDEchnh2E8qSFKf+Gk7q42HNhadZDZTPI7B4tV
eimRIVTaitD0NY6ovLiKiSGzgToBH/kZmCtvZyd9ZV8crGM7+Q2A22Wed7R0zcZlmKZ9DCW5YA1t
RZudwELJ2E0WwU8xijUbuGLvDykhFMhCjT1tgNI/LNr8MGkHBM+i9eIEf5S2Q0C/T+lOWB80NhOa
H9tGmyQi7ZSItF2iRzOhtG+C+Vyzi9yhv/ac+69hPl5s7acQ2lRBxfpjQF1haIcFk+ffhFt/DbXd
HtwMARDbBGoEJWJL49cMabNp+oF5V32yS9ddVdqWUQ7uhvw7+1YGbRzucWrk4PlyJBuTSVeKcobR
Y9/wNE9kTjFyMFkx1jYAoE3mMx31KgI7RTRspzl89zz7vTEuZpEvJy/2yJbRsliq8Ggk4aEW5o8k
8HsQQjjimYwzIgemoM0hRAfiDURiKtzPnnaLzAY9zA7diDdzW0iZ9dF35BNB60iy0Q+poHLbLAmc
b1vtLumRmMT9XLMMrjiHJYfKk2/NzLyj9yw2BW1zYhDEdNUif5mPKIi4sp4zdgPUAnGn+O01Bz14
9t0/6bwUp7gksgv58GepvSupFrBoE8uiQMvyEf+HVcODqW0tlD3gpyFwsRQmF0M7XVJtd3HRvDTa
9xJp84ujHTC+tsHM0Mq2DrC/gGAg7JxF0LzCHlNGrIXtGaNMrt0yE5IZnB7OG8oMLH7aQJN2uGjg
ifavWWc9KjQ1kW+Ra9bmGqEdNt6I+SBDa1OyDFi7hmNuY5PxoKntN7bZMxLWRpxBu3GWIf3q2IZt
tTiVGuspdNhmhSPliJJk1NDh2LG0bSfpkO9k+ovJwUpqJ8/fvxVrT0+tjT0+N8cVMet6n+lraOEx
EwsA+ZEcSaJzGcHB0P4fkovptiudxwk1EPf4+yyT38HSXaCjLeuwAeBSNHxcCqelPObxgRsS/Urf
8rHwzmlsMW3JY3TQeUS98t2p5EUOTF0ohb016IvCGVgph603orf9OnyctOcoQ3hEho+lDYnSBhWS
gRKpmdjvJgyBj6wzeB0Gn8IV9qWNxPCSpeZeadWS6vv+AHyXby0fcx8xfSNGbzmxpMS+D7X+uKj5
geoPPEfQsjEacdVEiK288OC3ILeXRvbvNUcbOI0iOkVMSiD7TDBctt4gp5uoGn9njLx3fLM5DdUI
6USm28EBOE8gOj65dXGv3dx+FpUeXqMEWRFysJ4aEjwde6Jf42h+Q80vV0WbAG8XTMPMEaPVhNrK
1Y4rW9uuRO/u8T49eFlWH6hM1JfRausLW5J43+GzZcfYfABNwaDVZfnWt2lyZgsAU1YTRIVMwzlJ
3hOAl/ZQWDpszquCXQMwQJbU1W/BgqNZNSUaL5pAxvnv/5MNjm6rP/iu1vwNnnyZ/FLtetADWyL4
8uSxYFn1I4vUGWXVBgzHo4ltlrTOkO9qg6iNMdiPTTAyVuSzlyJevZclYAX2IDeHdc3I4xDd9hVJ
PRZmG3vZYJqnyhEpbg5yrTzmX4qk/U4kn8IsxYxDFRs8rkGGMPUqty1O0Us90jhxC4BtXWgSjIcK
mzs41VjubRxtWaPnUGCQQyKoDWzkBrd17o0HCIDN2bQGjH05U1F/tvqnuYPIHkgP9F5fpJsyqc4j
HQ5gAnI7xCufAOnGSIA04BXbiUAld7jWf6xpYZzbMK/PSvO1nH/i5ix3EWeM3s/p6IqbqYWD9oR+
TubkBfHR5VpMVxJxH7WqDqULkP7kC/G2wyDEJKfcGN8mSyIs4p8dU54Tjx2SNbwpTFx4NkEIi1ai
rDoi4vixucQQWEiguoYP3nxj+Fe+eUsoN7JdAIurivEPYL7eAtkb9ucwQMqXLP0d8DbhbXx9rhb3
ZUv/6GiVn++FBD0T0z9F2vOnhX+Kj8uBEn+nVYDE8oZL2NSsoamouBn93wFzYD+CZJu1TNDUWsEW
v6ClRYMLnaqVpeWDLRJCLSN06+TQSpbgqRYV5hgLPa0uLOsnQNVvZdUCrtCGw79fSnyHPWerrdIK
xEXLEJcYLWJY5dtKixI9LABKqxPJ91H0y87cJfE0ab0inBY4OtBMhk2u9Ys9HkaClreh9X/Hnl8z
Js4+XWaafAIjb0yU9RyzxqhqAB4RG0EN3SQB8d37Mt+DlWBXltOyRAlJyhbTPZZIX+sih3B4SqDl
rR1MkphqDk4XYXCY+n0XI3ZckkKdsjIjLghZStGYpfWDnFJoTSXSh+QsMVdOGCxTrbIUov1Q9PRY
xDLrlAn5FYaPn0Hv/RBTzOLf/KnELjaGx6bmlx42TMjArpA9wG7AeAV/HF5Nfns0FId7PlQT51LU
mxTj1pOWcdotWs4cP6epRZ0exk72PnJna4kn/9Ie8+t33XYAkK2QsnM6bocS+JbkxZSzCV5ZWgsq
8YOyFL8XAmFo31uoQ4uzDkbAD7lCzD5QVSk3FQ7erTKMM07v8VTP4wN/gLwR1MhDqmymNacB8NgE
2tPZm4AJcdarh4h18ofIuZJD3lWEG2RJ7qSCjla/tVqISgapAQ3R8odPXGMxECSnu6FFolprnaqv
xaqpVqyyHNm1rnhttHzV4H64QmRXrRjvs8gvzeEEhHBt/bG6kG9SkYbHxq9071oxJCZKvhTNKq07
Pn1Rv4LbP4uBHmGrtbCO8RZ6HIKWvPjuJj88DQSty4D1o8fycO0mQutI2OXw+YZVoYYkas4lvxL8
R9N8yeZ6IPQEO60SgvlwDujSxF2/60wmKpCwPv2ufhes6J05+rRdAEXCqd9nA35Uxqpqk+QYDNjW
TYsqqTgkgrvjoiiKkB02Jj6ucrglfhBk55bwytSN1R74hXkEW0cllQxfFjDGHfsClvYk6I1DcmW+
bZMlSStLj7XrV8sL+O43T3Eco7dZoj2g3Ac/yDmwgvee9/Hcjk/duLzWeWWdh95+H5cYk0PZGuuM
fjxojnEk0OS91F37OS/erZPc0qJ+PipnAD/ge3tpePRp8/SHHMWHqtgm5GVhE3nhrTKF/EranlY7
B1QCEemXC+iH+4n8BLozbgafukQJE2wCTlLwyttGhm3v3YIdIEOdQ4ehZAKUS3kAhQ2ssa3nLE+9
8E9lbPs7K1ieMphUvC2R8kQ4SctfBQmK1oGeQfj2qRhIhpcucyjacayQ/LXFmXPVpnm9tebqtWlS
vu1D+bZEyTMWyvPccLlreNM4HpWRufkBHG7Y14v5UprRr6gQP3PXoJSTku61baoSNDSGkPjYZFBY
bmWHvre8KUKXdMJZHYRDdywyEdFgmsJ18EynzNqO8jsk15ik9rsx/LFr2vpGe1AZq3Df7fZuDBjb
CM9DnuBVqGFPSDnu2jrfUaBNTjzaiMU4wR048yfhjmjLAYE9l8NGPUbbdojL4SHnA2fPTwzhOS1X
EQ/9Q5qVsCk85xvwv3u0RRNsbG30GtiYFqTsiI2peVNw2xko28JPsuW6FCHENZkzV6ltfWpts3Uy
MmEhnwcwM/ahe9jlhoX1J1NOPgtFLMH0qbehnae9YPNAQZaKtteOW3KRuqSQf8+kFHsjvKnZvSmy
9XzTw68lr6A4OFKtWQOO9j4VznMF39QsiemnIR+2+K9haTJLPm6NClGhyVPuGFSLvRooWU060Job
6UU6dXSOjIHvmOgfbcHHajo10TbIoPZU0wRdEJg/jNPlT0CYbV0B0iIVQrO6sInOpj4ducZgRqK4
qSaJC+CT8TH1TJZnAzM3usMh1zYVbsPO3U28pIMy2Vo2Tet4cE6oBS9L/7NdlkMb2nx37fCYUNmj
t0P8k47ouAVagCvAOxh8xs5Q5FaFin1uhOXbvNgJuG1266QnNqbihTWH4jQo4If00bBgVkbPrZVT
EWpRHnP+zq8vZHITLstTEt0xK7x47If/F0fnsRy5sQXRL0JEAQW7be+7ySabZoOgG7iC9/h6HWjx
FC8kjYbTBlU3b+bJSn7xwq6szhrXSUl/gemkuNYlFCy2cm03k+OD6Kjh39eJj2rmlwyEDYA2Aiar
j6uggPXvpa2zsYr8AytRui8w/cgm/+ARfIs4O47I0YQkrMnD3kdylOMRz0dDkLO5uz3VUyp681TD
+Vp890qAKGng+j1SPzgK88cKqKO1ppcqbnY6LGS9aug5N7othi1Y4sD3yyBYQaYmpMiZaMZfFMD9
TXCYKL5+L0tyQcbQv0F8QAJhlUTAyFyUPd2uFs/3wDGp/HTZ7VGnkgsAo9NYf4QeSUgSbSSPadJ2
R29Tm5DNPVTeQ9X5FE1qz1QDh6sQs/+HCP6yOceTQySAWuzHFht0Yw+F9V9pVt9geFeGmRzaifEy
ST8TxTsg7M84C5M53kwgKbECDJyLLCJSkQd4O0FiTLvWAk/m9cbJo8iOZ4k+PwLhZmFNlMYbbzI0
taY8pd6Xp4NOU6J2l9hk2fKXFKYStPgOuwYS3PyZKcz+NoU16X4MWjHf3DwD9w4fHxwW62g91H/b
1AH2ZmDX7piw46RPCIVMMTqpxVMEnrZdACCbSGWa8t80RM+RlnarMc3+aVXSH/oQbh+n5LLLCzqg
rXuEd2rVhbyfhSTXUXVX0KDFAtrY0pWnTKXBboyictvzcdJVAzjkEbSmSyNwcq+1v6gl5+14GhYL
4lfAP3Z2PLMAgvLoa/mLk5Z/UuHgrdOzNjLtORFla/4ZYydWv4Ha+sk96hOdxJoMoY6Gu24YoNcA
xYWOtDDD7l+HOI6kcBKiuae6TTVWvU6T4NLQnzYbD3vSTVS6tJhrZPAAPw21/jUOmXz5zx4JlJ90
Q7/CWg84A6Ajzj9r1bn/8Om7VfbQ3H7rmUiiGT7DE+f0C4Qw5g/kUmlAJfUzAmbCIyOThF84XnA5
hd1nOsmvQO9A8nNQ+ancpUr/8DqvX6W59aF12pc1TsBPM9Q1izu5HKAcrghxF3yx2kNfPNP6yu0X
wAeLrbciTw49/Dor1ndVOJ9LFfTe0qStQwdhlpX3GGaWXVfTrnJiUpOAkHV3rWXVOo2HD8PK6cm2
3zL4sas44pRpKK8scVM6Ix80E3KcGwdPOb0Y5PQbPCYLr/CbdY3/yPfMvdmR1WZ1lkYpHSZU8cwA
C5VI4tI5W/ys7I96hl02Ty7OlCEHkageAQ0ljXlOjYjf2sXgjiObDNpsXyJdx/k8K9XvDfc8HF0B
hmBFEZCpvsuB1FpeFAHGSnVwrPZrMItDrIrXqWZJPo3N65j3qDnBxUyDJxCA+0rDCRUaI897r/h1
gmyP1m7scj0hK3Rp+xqyCVUKVWNh/JVMjxE0iKxSHqCIieFR654VNR2wJrtiRvVBOZ4Qjg2bKCA+
IzFjFmUw3O0+XVrp9DA1MMwlJ+oCbGhQoOUlBS6M0XrKUTuAQzA/Y53zeWkK41KrmgD/8Apb6K6o
mMubYpMQzlAehREoUD8yKD9sp/ngfYSqAO9JA86oKvBVWiHOYwl5LpoBWBBYeFV5IKufvNoFFCM4
5+roDck3ww0TkZ8eo8T/ZrlBmblV7j3Sd6sUGF8uk3gF1poVWXYSObEerEZfjle+W5rBec9wIKzg
2hohl65pOjeF+IrZrHWed6vAwiSMDZiMta+aXlplviFQUpKsoPT7OqNGY1+Z3tfmqH71QNLR2hCW
GSAqOerdkM8N9zRtJGzuKkSLssctNkQXPXPW8ACBvBrGQVYR9/zAPuaBoO+VhvL2MXITWqSQMJh8
5+tL8RSB3GJhmCGRJ9lvWFGrUSNl1baxSp3xTH1ejjsXmnzcUn0oY5pS4K+55buvU+oxTf7GKDkn
us57k0b7amfZbqymb/RxZx1D83A1KglYI1CCZ7p0TCiSZyWmxJZJaJVaAMoVUzPVQ8tCc8eDHWTB
Oqk9XDlZxLTj20vfcfxdTS+ZkZDSSpS2GHV1Cg1uHJowWpRHRFs2J5WYnuU8qkThOzVJNWDP/EdP
PfNKim4Z4A2jJp4JP1CgQWLMLZtaxV/wli8TArNLbpNwsJB7tvPbDKNYOGrJAi3qs4x+erfnBeqS
3aB/S2y+dgulNp2pdPEBFP/awy18zk2tR2TJWFTGyU4VyYL2KPxMZgg4xMUJz/VqV4TdS6FozWrK
F88YiIBpmJQWJMwfNJPBlfQeTh7oCybZUx7Uz1IdWNhD6CQsjCmIqPXFK90P0Vc7/mjQI9W4ce2U
RQG9cY2jEizbAzO7Na2Zdjf9nJhEbg6UdXJ82qnnc6bqdH+FxPqcN/ILZH+Og31233BpS/0mh5bO
mqbkVut7DWslh7/t8ctyLdCAKfC6E42AjZ3fOhYRi9mI4ugA6YjyLqfWv1NOFzB5eCd4FlR7c+6n
8H6IGup39pBL0w53edqs6M35mj/qoZk9l/U4rfKeeYBqOD+aLmVPj3xqfXhxDHUolXQLsVUR0y+i
SrZyguAOlrnaorWC9m749Cf+JhhFvyiL4Deja6QAuAam49dkwcHNtHwMVscZNK1Gx0ftsd6KvgrB
2Kl0M+rwymT6TgCW0gQKzFiFlrAn4KNBFtyKZGbGOv9LEt2XbvRIJIXQVzZnvxzTcDeUKYJ3wiO8
iWZKZ5dSeORqF1SkIy3tt2LwcFxyES71zN+YkISWUZU9+/XEe8Ly1flWwibUVLNVGcIX0Zsw45A8
2ZzFtzGgJzyZ3dwlXuGm10AWxvLFrWcbmulfIpBn7CXCl5ZeCs1O+UoaxmxDeGtMN1niPbU2gV1+
ZCVKmNZPX9Cseb7qdwgB9KUZFudClR88V3s1Ecr1EH5F/ZFO94h+vKWCsj2pWltVDiulwb3ZWWJs
GCkwxKnxzzZuwm72bRSQN58MGqQoYNK8F6cN1iNo/yzWaVzGhMzwFVZcrLB58CoR4tiU7rTrS4Hm
ObLCqm37Jy/ZHeVWthagFRedsXXzxpmjIJFncV8X0l2YPDAWohp5aMTGkf52nFrmsK8ME+pAMQdR
AeAqjW5QUVoXI1HtznCzr8DkCz5k7DphauUbryFpXnMtKaY0oQPBnDUvQo2azvd5zOU6SOZeGxbI
7Gazg6vvFZrCii4WMvMYScvhEbXdttUVNDLMZ1S2fk2ju058d1n0TsZGx8IVh++w0IZ+3bSUFIJa
KScqwtBfaUvs71NQPZLIRqkQaU3svjv3CGYWBfMpWayAATZSpY6FNmeA1oG/sBWlEareyN59rSZ/
N7rjmX/9NxjrM0bQ//2rK+anfVSI+ohOmrhcOwLmDd9gfyn5RtsWq9yC8xzTXNtNASvH8FF00c2Y
T4WKK24yDvWu9UPAC7X9GNX03OAm1+zsXxSATJDaFeAC9/GYz5oRsKbIgrRZG7NExs0qtpxTRy3R
OptYaNlc4Z0SV2CpdH1VNQmb4OY5DOeoY5jj3J6yb0gwzz6lC0nmRRtg4yvcUVvHdT8GPR4WDv5o
qdD9ptCGKMWTw9QxRCf2rnC091A1R8tTnyLBbGq52YeJzaisPZ7FmHX0ms7EMaQAp+F5orO269uL
iyO/suU14lM0CSfeSs9qNkHOGrSLWZLZQUQzO2j/vHa+Wn16U0V/BS0+LmJVnZQdrVsL38yA1DV1
+5iKxJWLBSfTEVG4eCz6auO01cmYaF9Sbf7ZwgoGvkoktbEeM9F0ctOjF+qncIyuWJsuNDcwgkPF
WoqExpmyVcfC6rcwwdYuHZohQsNCkjeCE6I/eltQ1hkTGcZHkhzdcT4IPbwpKQI7tpmjLDir5fBo
cust6vaRkY3XkV2Z3+cvTd6eKJltFyohS9H3GfG1UUNzbL4my/koacDR5niXHjcfVuQ0XEC8n7AI
b3WsRauC+OxWo0GjI0wkfPNPRzte6JaylmXYXUwzJI3cIcNVdXNQiUbEGmZ/0m4H6KW8fCUg2W3K
4qnJm+n/XuCDDfYDs4m6gP5jOSZhUbQTS8DWPddF+qqTiAZbNnEMez4qGiEcrJgvBPv8hfGjOahl
LA2ACAQ04GgWDrRC9RuWfmolo4JcixSrkLCmQFoL8nSZ4srbeFYUk7Tjm2SRH2Adcu5BafsdEA0u
PnPOmuzvPGx08T+8zC9c2bIDNXJnX+TJqfNdPvVRWa+6jrNdZN5+msU2re2KNSlG8nXjXJw64bcZ
MRJMSDNIGvEmDEDfJsjLKJYQBYbvqtc/PdR5W5tplMVJcO2cleiM3uj4ow9bTGkeP2lHI21q9/vU
L/YwOn8So/6MStgGEaFdaFOHMY/pV2rrt1jHdVMotc6i/kBHQbNkhmFz5SxVh70AW9yTnTH9kVzh
NhYX3zk9Qjk8mxl14RvmrlLVnsoY1G/gujWpjGpiQZeBIKDbZZy6OwzLgC2fu1WBw7ebD1+u9M+W
/05WiX9Tlh4A9My9p+WBHRxDkBfuc5CLVmoevKg/1azQK0E7pczY9w6jf/IC0uLZgC44otDQigaN
fZ/Yz6XjfLFSKdcetgTa1DDjUasVMqwDOe5oYfGZPzn73E1iMxNT2poeGJY/Sf4u9ElU95ZUzjnU
ODfpdVC+/c9zigGBBKMJkTq1QYnrzqD2fmj7JQ9DbcbWtx9d5nCQkqlbR+4QX2S5gSGmYzRpaETh
07EWUxawSzDXbag/43cgxqdLeipZOOVYLcpu2ssGJhBcqQ9myoS4dfJNeHoNPBmq4cxnIOG4LouG
ENf4gnPL3nblsHR1cNFjZmsrLqt7OPo+qGn4H5r/JSVIucLENqgb2mFORtnS2YJ08D74e1VKBmVk
6sSzAkiBzmywIi4XYT/VyFANfO+iAMygNuIZduRvGOKSBx6Fv90nV+uI5yCoKCqqUbWqya3ODP12
XgP5AkoT2Oml8P1m1Q+sGh3ITB3a6grSFcn6Uv+HqUttx6n/YI7jnQ1rRIIUHLD3QZ0K9+Y+TNYY
eL4d2dPAEuJK1HSK5qSuvXuZlEeR5U+sBBcOy3oHn9whMcxXzmmO2RogTGh/ZaUgjZRqm1Jo+6ws
3zqISxB/IMZ1ZKg9fiQRPKVDtLNBT94FKc48mcozi8Rm1ViU2Jhj66xQ+6O1UeILZ0vjYS7Ebck1
swp5KdCPpsg/Yk6ZvfXOJlEAMOcqN6tLZxqj9acat7/8/xcI7lxoIVxW+RvkWxemj0C1i5IX2yR1
CdUA/oZh/RKN6TfDWDeL2AN/ZHesVuop+HWV9mZPcXOZUAoX9YbSw+/SlzOtUL3q2vjB0CuhCVQv
g5vznO6RnAGA/aReTM9u0bz1Y3k3CSl1VfhG5EZbpdH4Pq7ahqV672GJ6gDtBWCT2J6i2mkwvNgo
aMO6yvlSl0hJY+VcMWaYl7BnNSKpv13h2T2aeXAGuHVJuWqCMznU01Dvafg4hdI4CTn9CWKcqUlN
if9Hdfs7rpI30+Seb05fVG6eWUZsSXqCS67WVpVcopKDkXaPe4a+yvJwP4XNzvLyIz1m/soGpojC
su14CFo5LARGDxwx7x4gTHvklRx6887+6l/aDO914uMfHHDc+P1W4bODKYjxBw8O03hISR3mJiya
5VVjxBrJMWRK+9MlF44JjEsQvzZlg6M/0L2Ti+ZoU0Ix5G6GHdR5KTK2pEjsPkPePmddVyPF7EQV
GhiuugoB+gtoHdcIS9uGCDzXGRycDma/Tab8HWIWhFXX/BKh4PPfYfEaYxSXaqSpjHefYyoPEQj1
VeEXPPQic1XldEzwHvxIdkF7w41N+L80VhieWXNP3fn9QGmfNP+RY58WaiRMkAN4PeqS5EJqWZcR
J7Icdcm2mZOkT2XFhp9DnFXhhovdVx3K5IdH1UdeaLupwz7YNo90Bs7QovCeulm8aRL2NX17Leki
DPwnOVcTEq76UnWPrgMqFNTXkofbm8vnev4mKECo4NblO2kTrhQNMivQ1iAyFypywo1BN6IjKEls
VPudgqh3QyDNOj2KgcMp7nOBaYsXc6h+8Q+ETL/aI+sJ7RLiy4tfGzKT5mFfjnBoBHi9WSqZZ28Q
f+PKngsd507tzCeDneJxKgDV8FVKv7WqWmZcOVxaIXMmYp5zxa7owScFNEf2aSu4xxPjhhiHqWTC
OdnbktSd8TBpnhR06+A1vvRzJeWQfzf1w+9rFNP+BJVm0xA4W/Q0WQKLfBDsRnXxX8IgZGqKQCZg
kaXd6V9BF2Y2l2KOLOsXAz2ZvQGfr3PEVTckNTRDve4xodLChGDlVXwB0mIfOiU984kFADp/Bhr6
ppvqZVSDZJ0CvswComcm5qc513gK+jxZvhyMSRx7o70NbkB5SBFsIv/Fpgc0Ed5nMReD6qQEm+Jf
i3aey/YWiQu7kZXGbRCEOKiBgtCUuhRx+xxJhEmfdRxEG4xJ0O8SLr8LfL98GVY6IS0vfNfMSz7X
mCb0mdr/twTHHmI8Zttl0vbXnPZTfa5BrSoPL/n/Srn7zrPn1JbWKaE5NcKoj8t/6dHWAk11rlel
L4LZNdoF9K6quYA1/r+Kta++Az3N0aQ/eoey1jGsdzzAUqJB9LjW9Y+k58Kl3xV/GgNljzZV4Aby
6YCt6II1OXOaQHu155JY14ZRL9H9DQxB14gmWYdGWXihYFRbUPNz2WxC62xK++ww19AOxvhkq84/
dAPrTRKzYj1wNGJg6JY6Pba2E6dI3WhFNRTmnVIdiDedgKim9LWgUubU0ImbePSWGE6DE5ONkcZJ
3uks9pX1D1TrvbLDfkk5FXQN/89hpQBqApxfKgADNdG4h6YbBA298j9M81nm3XvdfpJF+41l5eT2
1StQWKY0RT630JEl2ozEY5j99YC0dTxRW4cN6xyYgyFeVMuEZBmSur2teCsH9ehpFZ47PttBM3dj
5kBKo3iYXPKwjEt5LgBKGSY1PLCdfsE2MuQVLkO6zceRdQPz4lwMKEhBjiBnKU+1N4i0l3auQMa9
+DellCLLKD5MtCQ3ZvLsNDkiPv3JzVykXNGo7M/VyiEfHgD3YN47Y/x0Y7ffZzWQKLZEZ3bA1I3R
0sz9HSS1Rz2KR4MzCzFrqez5kzJS76z9+t30BCcRi9hc/+zw8vOld1aUfl3YjHuHtqIsWid0aVAe
7dAsh1F6haeU9Bb90vZcNN3NldNIw9Q/QKHqRnmQo+DXcO3zLHZl1Ev5Y8rTlAZriyZrgXIvabYO
cyquhRGiemp9soLK1KxsT33ggMm3LEyiJYDwbtdy3NpYu55HH1U5gzw8iEzfCQMCiT3SRZ2NvFdg
eaKtNlpL7EfZsZYG3Sj4O03iBmP16fEqEEE3w2sso80QDvFNn9LPApNBEo4wM9C6zoA7ixVLaboU
3QMl6xEIfWgYMX3hYL3FynGoEJdzmbhPq3icEsEJunjLwhmfOZ8ZOyCKEM1d5HMpuWdRTy7s7F0C
B/boLdfnAvPaKE8FckX9HdBubvfUnLuFgaFsYDYpcH+s7forGr2f2s0H9HVtRQfJpeLJrpHmsPFB
L0KqlynfWTb0q9dxxJ3K+DXpXc/DUzXXsFMQFbdICFqTbIC8s2OfK9u5zuE2nWvcpT6enfaaBo6G
O4JiEUHj+2j1xVPrUQLPrE4Lnffl0g5vzTXxNdnmqCmfssFhYVyQj5gr5TGZWhtEY9puTbKk9M57
cwE9Teb3cK6kHx3jWgiWJyVt9RH6FR5r9WbzxGSTXxE4Th5cyxgNeY6vKSPNRyjUkn/aY+6B++xe
UXQooTZziEnb1iPRKtqu36Uo2mzc013l1j9J41BTjgpmReaPB+9BV5jU8yZ+Lx0cp3B4iUUL61/X
frmde3I1AAqFuSfyGVCVIp5LQYrQlDbVYoZmL8my0PLidvshN9pTQTOtKAvjNWH/YiTlexGO9SGM
ukcR+bz1Gs5IC56dTGoWzB7eH2Nq8W+Z4zXgoGxZQPr+zgRGRHEvEAlZ9VCLtStc7flRq8NJx+tw
Acy2KJW8mT5MpbISr5pnfsEHx9uXKioJkoi6qtF4ytIwWmecHWZgnfRufMk1kxgomiffIMDW3a0c
0YKlS5ZGnx5FZsZw8dVJl/Rf6PmXlhIbSwS5CITrpLnnXtFsQ4FJh9UYDgIQCWlSbRsRYVoJ5Lbz
vbfO6DX6BMpbPrI9GJriLCq1z7Tpz2pqf1F38a7sCHM2RFY9uB30lLt/pRx++d+wRAAV083vE1T4
puJKE6ijbWpEVsoJZdKInzQDRNLQOmu3rV/DJl01Qfna8KxFQwoQaB5FQo185jkfZux/tjo7rPn/
lAZcbu2qRKQw1pLU6NkmbaOYI9t/YmyqFkJoNxYRnwE1pb1xTVu2dcrwbt2Aro56dDVShhJufllc
vmZTebNa60Qw+aCJ8Vopi0FaBw9ESTPlg8OxLPyPro8uVRvjQIXfj2N1NYGMQBjWvAPcj1hzeXc6
uZFdsDe14YJ38yxSs+PusaxbbwMwD4MELV0+N6/KNl8mSo105ZWk/KulbYdLkyUY2Gr+3LZ3DX2S
NxMkVMkEqmelXL4mihTP4PILBOXaE7EHoozA2bXgiYI59rE0pRWy+KNn5qUpc/1SHVRKoHBoh2IH
vYP2VU6hrB8+hFMenAC5vYkZg6HVzBXh5jqROOLiNgoZlpKDXqt+WZrDTdQEaSILwI1tmF9mMBLx
I8iuFHBVo3b+GsfFuk15ymaG1s4THv+VIMU3PgOyYn3YaeWnQvTeW0F/A/fx2wYYJIDohcsE1gU1
W+xWbG4RpQpAbIEM0OwfKVN7DY2fmcFLx73OoIaBLYB+wT1W9K/gmxh5uBusssIjLwclb+IYaBtq
F7Tm0BrqOS/kq91eukI/6rZDKcrIfjrnXmYo3lIJxLKO9lkPUhUm6YcVljVsipLXwrU+6NnrWAqo
d4epc5EKHsB9FLIZYEJe5rzr5C3SH32olxOETnbxJTgkiTujEWnKRtXYCuk3+8aNjWXGv8JQuOoq
VFKFUgMhc55+srssekoEq6Oh48gyOvqVSaXVGNuSoJg2qSdeylnW5tesiJNRASa6h412hZ1kpUdx
RcKzvLPOxWOYsI2gl7wo7XxlmwNtZMDg6nkVYdGBKeKcClfl0yYMLVJYvYUgFR0VT3GUh2nah+Q8
go44e+yKag13UbHiTvmkhO4BAY2hKKiNfVjzeaXubr4jJbu8DTE0684vtCCMDFjYK2Vuo7TkjOoB
6QzxT1HPUAvdNn64s6iov8G/9A5ui+/OUzcjZ7okTsLCwouCTXZhSrXXVdP+UuJebuux74Aq8SPy
UONu4mDvKhCWcfRYakVeMtuLNEBxr9SJfgtn5YYYcGlIuHCmry3LeODFDF9cbGIL5VnaJqhKsXex
eIR8tB1fCJrALTo9yDUSmIeDnGEzlQ5TZZQaSzcJXqJhqdVtCLySyp/RbP/pY4GEENrmvmjVKzuk
5qYFPQZZMnB0YsxSFNXsC0eX78bApU2vY7iGathOFcwhW++Ne07JdeVPp84efFq4dI544exyOnyg
LWG/Jqu87XsLuH3+gBvFxKG2Ra8lq6on/D9ncD1ngsGQ9OgNrf2JXip4tx1x9pVGlgx7H87GpjvP
DO+m5BVx2ndW7jGx2/zWcLFrfVd7L3ubh+ePZnprnX+5rVM2hmX3JUEijVwjCZMQJZOJvYVgNGfp
8ei5WXbNyuEVU2iIT5C+ESpUN57ZWjjJwnJlDOZDcKBtafbol2CQMd+l08UuUv88Us8YFVw0O1n5
e9bfGDN8dhY2F0SyjzBapoWRtp+inelIzQvdUNuYgRmDgc+tzmO/gsPnFunfnRnlu9xqgfu0JF/q
kLJzq727gXFzcUkiiun3xpjqlTfQN2Kbywl4FJsoGuqixNzE1vAyP5lqjzjcDz402dTPxpHGqE+k
E7XCAFgvGDCKBcr7rxZSqFK0PP1Y1FELk73aTVlt80LHt2T4Z/TIhO1P/zmhzBHdEWeDZzRdirwA
QcxLoTU5UAEa6xZ1PNydQHLMeh+TVNdBhM+e0b73A7ovjVh0lfGn6ase+kyIYQaXVmD+Q6hb8y4W
YGcCsZviaUer3pntxx+XKap8XO+nyb5Hu8VXN4m7rSI8Z3j+en0GnFLutY6Gf7yFI/iT6g478TWI
nB8tvekmsgBxhEPp85m2XX5PbQj2PPT+sZZYYXXduglvcdy21jlGji23SH5Lz+B8NrzpFECeYTCb
C1tGV676jFY6wzZ2hkdipS4KiEEgqjOxTn35TvagX7kGcW0oOBLxh3bdd0ulz2k+NWuv9OuFMMb3
NPXODMM3AdOCloGr+HBGh/TvcGPx+vAKPiMNi3fNAn7ryAGciUAOluyZUhEj1YjXyupvweyGrP3k
O7CKV7N68QYsWbyrr7XZvmd2ApMye03oReCPP0DalIK+gcF64A5fwLdhDnfi7wxCKInn6pZDVW3z
94LZcuWMO9y8W73nt5709OpURbqJaEN0rOLQgB41+uqsph/Prvfzb6R5Es/g9KaDiHMox2RgsR46
oPU0eMN1Ra9yDH7FbxhJPGxqmYEWoNcbGrwRPi37tQxfaZV5rhl9u5Z7TTiby3FP0ZPgrESb70GE
PUUUq9G1E/rTXzVRtl7ruxGM4ADjkC5HFjj1LGlzcyXiroVXCwhkPi/NquROM4OQDl6CYL6a4ugZ
Ou/DMDDmSlnu7KzxkD4WvuosygPTWXDhbDJy60BYck+qlmV+cwsdWlwSzmzHxmGMgLOh7QMZEZkN
1CqbGt/a5JUdr8OJKyJ9W2p2enT6yK/mNAoIxdmwCahKPilBsCP2zqYG+LsM0qVJXAVsPoer7565
azqrlBrNsHLeHHzQyIeUhLPs7TvqWMux/oT79W10FhYvjsCkNuSpZiPlOjVe/RbsXu7zkzUqPHby
xA2Y6iLBjxkq6sN7dG4tCe9y8mLK2NAQOXSGltZpIOBzNIE0fYJYRutqSs/Krq6g9o9AY6sYBFek
mn3H2tylpNYIqlcLIJX0F76ebQkwfVia3AZJfQXLEGxKX3zYInx15i+wM5LaaU2q6slIVJmNXmQc
Y8psj5LPPUli46/3WZrKYz4y4Zm8yXHEQa4L6+J0lOiaPBkTz9vqcf3bK/VGtMSBgcSjdaalL5oK
N/F46NwMBHWCbcwFZSb5DjdFuiOHuItwRPmmLJdtld3Rbhe9KRdxY46Lomevia79zl2RObVKn1ve
UO5H7JAJ8iOYswkPC+88M9CyUb775uCstFbsCg7xRWeraxOJx4gZrUVm1MsaqJ77Rp0VI3Kd4ZfS
fgbBPwA8vHTJVPg2bZhgrkG1KvHw2TRoYW8+l94IsZ1xWMibVWZvUSZfuOwdA85TNsjpTkdGnTPU
g8E2wrPZwVBpkKCbl+SXvwu9tvEsJ8+NDdKvTwnnMLyS24l6KMfeUfK84HAv3+2Qb6PTIarw8nCr
5RtJ3Dht6KjwbMBs7P9mfCZ99Do2ls7AL51jEKgbzjI3I1zXpDn+THvdCUmNVgAdXNVFsu1DMgJl
X12zzn3iiNJJ4dUkKHlLBOtyeILZ69RiPUzhLmcOVmULTZghlUk+t/es/4hHm8ajdeq1TZeiMZQU
QNnBN1d3vElcgCAxogjwQ/mt+G2cQluKYXyQ7X1UcUzeWzCpsiKQVGCzec1qqs6csrnP79CIxXBn
jA8HjhBQxwkgqaaxx+VFxDzX5ILfM5qeeTqIZRKZ2q4K/hX4GbC8B+PCdZudm483aIrX0kpXHfQ/
hOzq8P8zGAJez/CKySjHJjFih57dLffMhvsTzcHGCWIIH9Rwmv7qfPyLJqM8lklWr/E/XDuNQVez
VpndLTM6MMyckTZYdtsqL14GjFgr3RJgcYvgQp/53YCeoBNn7Cvr7nH7XY723L9tqPNQ94+uM89u
NW2lMX5FHSlxEwIqj5hLWCrWk4F313qGUQdrIr2zOlaB1Tg/KDtoZB2ssmiAwAbJNV+WUXZJ0o00
anaDAgFH+mWy5lb8qeX6jYpFJlY5Ecfv3RdytZRm6tmfL7JP27CMVTxkvzHgAytr9650wrtwuq/K
CrolSOzVWPAN7cOODLzTUvUYeHRX5gaAOGcfaoBMoZawwOT7ZPFky/MnvGUGF//+s2q46qtQ3rgr
xxuN4TWm5QpTbrUNtNkUTahFpocytQeSVOZ50uVNmMjAVN3sqEtGngT7Sy7iFJnBZw8GBhTk7FxX
Jrf9HA2DI3n+zCG/Ogx5Vx8fbameTONFL/HcUxG+LNEP2ELzsM66S5CzrG6GvN60tYT66aMftl4O
KER8iaLi5dX4oIM63gyWs8lbQowlUrLl06+ObIR7iRK6JJ47K1PCRPK9yuWNy/in3yOw4MOtremn
Vrq1K4bxy/d5eOo8DRNh3Bvi1JKEA0j4/xcOQe8xTHCSVP54hwAwHFgI7/LOfOFaTfo9nVHFmg1w
7UIZO+agVD1Jy/twVcODvV8TBj8p09rFjfGn+2SPabS45fZETJxjdKiMU1qz1EvUvdSQmCTD29Lo
6nsJ8DNpx00lCSXm9nvLlmHReM1z3g44Y8LkozLS9MRGe2Zb8YCYH4mW2Iwd602ANWPJsVwUprnV
JhuJzrkGI58323dZ7fbdJ3wUYLSx+4ZNVawtpR2b5AEUgbi2ieOHqCTM5hav07RmSO+WBbPBukY2
9bhouiYT++gXH70YMB+EFTptuSVVTTHiFFvgvMotH5KfNkvzLU9P7B/OieQSdxZdonKZHM52cs0a
rlh1Rxly2t2NmlueHQGsBm6/zmKcqEEUXAMSh6PyH2Tkj+wxiaykDBNl9KpPwXNnexzImAoc3f0h
1Hfr7PQ+/0NLclvwtOR1PjfajVG7/zF3ZrtxbFeafpe+D/eOOaJR7QvmPFCZZHISbwIUScU8z/H0
9S3Z5Sqjgequm0IDtmFJ50gUM2Lvtf7RWoOQusBOsLC0CIIR9UilDSiHbLhZccITWAXJuiyqvdeW
R09rnimJO1TzCIBr37LOVJvKNV6QvSFPyK61TpGhh2vumGv9SxPWRJ21U7xaDPSYHTg90Me6pg0A
IVxLUkOGNsbN9jzm8B8dWYQ57Q2AJ33STjiJki8VYl8difEA06T5oLKcp6gZEECZ0TPCw82CfBhU
ARIvRng4aKiVAdr5jMnf6StgxtzvNg153bho0gOCmbH2yLBYknegG38V411gM0F2H1s9Uem99orN
9Hlsy3MVG78zdOSItNIvvygOPuoRFhBavlhUv/XGfinH+BLkwQfYvYI900+Io9ex5t33LrIPCOb+
qRqgmEx/8u9IeXmfhuclHqRvJDkUVU6ZTJBt7SVBiE6kLRfDRV4Wj4Q+sDW2ZtIbUTSTSEnGxkaj
AwLp26nm9+5raNdyYZcAr5DRIXwYFtL5I4gAX0IihBk0CM23dOtA0YJdlN8ZfalbqAY9Dsmmn0YS
o2NMTeaaagXtMJMfjRL8wXfpYilT/10hb17LJGhZMwFOMATMycG6ShcisuNypTvqPHZc+JGZUSg3
7nLTH+n6iBks0wyKv8TGzdi/st2T18bHotDfUGp9EAMZreS+wfjW6ChOJ8U2ZpLMnxqnymdqQvqJ
zgjpdt3gzkumXmKRMaq72nBrS4qrQiqe5LfSxolocCJF9aY36LCjvhEBYaXzPRQRt6Ik4l1D0Vjn
AXZVer1WhP7fCKkl3/dazDVwOuUZliRHUmm5CulGVf27lucHPBl7gJWTmmBZTQyveNSxgJTzSPx2
tkucku7SzKFihhpAvU++unk5A0PYG5Th5CqML2Wp+PthQZEA5inDrdTycJHnCyylM69obcnFagQb
YxnWgsOYsfroNIG4vfI91cCzCkzTw6hu1lLZyJZtgJCy2emF/jya2fMYQMDSTucScpXPMEj6p19W
48FwIlxFSbZ2jRpqmi+lyGeAJC0+2JFLWPjsnItg+DGQW3nXLchEIucHjjWoZ0kgZwO5FHZAXVr5
q9S9by6zB2bPvdFF4Mhkbi+69T6HcAeDSyjM7KOH2upDJWWoFuWAHWWUczqR4+8Rb5hUJ4QUG0Ij
XudmZsENXpClIa80Eb1B36JCfvcW7GQKz+3KU/G1CQF7uF/j1UBR8NS8zwYz4tq9akm9KRN3F1S1
osRsBF4csp0fLHDq83RMXOuGTQajva9/4D7/zsrqrCXoMo2kGbYd7CA7TUNSKCHmMSAaxdDOvCtM
HqwuRhk5vPdw1Ss0PQCoht5vCJbBlGs7/mpQ3idlWsHqvzeg8H9+Tv/rs6zmJg6jrv3rv8iPw+9y
/dF9/NMPNn+iAR/674a0wLbPur/+y7//k/+vv/j3gMGn/0v2oGX8Z9mD5/jXdxN//FPkoPwbf48c
dP9iOrauyBZUttJdRY7h+N12//t/aLpOGqFt87O27ZggTP8eOUgYoa27vjJM1zIc7KD8Ev6Qf4sc
dCxLKcflUzds3/uvRA7CJ/MF/B+Rg7by2AQRrynbId3wP0YOZnQFGjGlZX3VGo/Ei0Iuj3QfDZTc
s7iY7trhK0Xk0wYrMrc/CWTh4ZHHCItZv2nk0RrkISt52Hjm+AtFK97AZYdqsNzkfvY4ySPay8Nq
ymOLvJt5kifZ5ok2ebJ1oxxWQ+hiLKZdYTGhfmIj2xFL8RPhgtpVvCEhgkTverfIi9MR4JyY5zAG
cyMfT4xr8VWZoLC+vHY9719o/+jkdTTlxQzJE4qBNRI3f0Urz0xen1xDh62wwffk5R7kNTfkhcdQ
o+QAgJe+X+RE4GTo5YgwOSuA4Yj+8x/KXvue/PqXq/CPqZpYGg6ZVI6b2PkBMCmOLhrIgRAlSf6s
JyKP4qwq5dCK2aLYV2cMxxxoJidbIEdcp3+alongtB4O8GC7CQ0XJ6LByajJEelxVtpyaC464DCn
aCbHad8177aSqjnd+BjgnMlEpsIuwNfLUWzKoez7OMFTN2K24sCu2nyPBRDsdNJ3pT6/hNhNKznk
e057pA5fZltKUn3Nx9rVjIrFLpcrIpPLokop5aOlZ7uYNYt6vkcNcIBoetfcDZ1aXDfEWegZEQ1u
317a8MHiXiIK+JbJRdXIlRW6mBXfQ4xgEH56zYzmyf3GPWfIhYeucxtOXIEjd2FB7fq+9eaTmc43
0+XBwuqIf0auUF0u03CSRGCA1MQ2T9PoNfgGuHqLxrz2u5b7mKyzaCW/VQLUnvoE6mbnySb3hVEN
NjStspVvsVEXPDzFMOFfK54sL2fjZxJImAiQNA53ETNCIsMCWlURJyKD84F6CV17nzrKn2vzoQbK
xOnjaAc85ZULDwp9dIdGZKYIaVMtZb91mFdAL2yml7zq0GKBNE+mvjZkwBmZdAwmHipqKFaQISj3
h4XpZAJclz4Atk8MJZuhKL4jGmRyGaV8GaoUkwHs6MUttauPkewulgEsZxLTNVaGnNaiznt2au2d
NAX/LvOiFL/R+HQfCL8aMdn5THgDkx5SCbUKFvejVOEFtepLyUyoYcdfRXoO9MK8iN7ya8LVuOk8
EotifNtZ+DLycBF17QPDMKUmMn6OMoiSwfg+yGiKFaHO8oM2WUgpAxrxUCRva6ZZS8baUQbchEm3
l5FXCx0D99C0sZmGyRNztzXz8WJs0JAS8FZtWvppxzH8yhEvAweRXRDTdeEW7QkNysVl8nZkBG+Z
xRsZyl0Zz5HTKBnXcxncgTFbDJL9iy9DffNnvM+uvJJCN9kvxGORd8UmwGN/VGwGDMzPyq+OKED3
dZXwEcoSQavwLZG1AptpD152ggniN6gtDAKe1B3tsJue7KJ47voILdiUPpMBd4tS8+qxw/SyzIxs
NQbbjfziIOvOnw7tgQTjMWSuat8i9qJSFiSNTYlMhW5lGBrLE1uULetUozfPoZlfclm0WjYuB8kP
qcneeaBhZpClTLGdzXARzC32epTFLWeDy9nkANU8AroJe5QlL2Db69j6aln/elkE6YnZmLIaBrIk
0g3sydLYpy8OO2Qjy+TMVrnIeumxZ7qycEayetamf3F9d+crzdqhNwAuY09d2FcLWVwbWWHdeYLE
JFdizM/JmP+0Kp1EgnB87HsQEyrH37SguWc03iKjJ6GrvVmyMDeyOtOadQuUd57ZqQWirmTJNgJE
ehqZCjH799RYe5yV5yYcUGvS9PFnT08e0kBh+Cb8lO7fXBb6SVb7ih3fYNcPI5b+lu2/ExggAg8g
ruPk+WRjL8AfYw9YYN1aARA0kIQaREGVVBETIPAZgTUEy3hpvOYPwiN0hiugxMDRZgtMkQtgQWpf
A35RCZDBqr51QTYohsRkI2AHUrePgOLJRGCQQQCRXqCRSECSkEQMS2CT2Kt2To2en9iMa1k/NdmD
BsriDJdaQBdyxT9mUBiIRa4xqUe3BaERqCYug59k+J8rAXFi0BwiP/eqdxhVwXkK8B4EHPOmGY6A
u5/RH0AIZGig5fWOkG5yH4Zka0cs3yESacC6d1+ApQaEyYgN7tfhNizGfSwQVAcWVQooNQk8pYFT
TQJYLQJdcUwQZgKYpYNq+QJvOeBcFKOwkhWkqwCAaSBhOYiYLtAYOR1PpYBlf76hgvA0dvLuGmhm
NYHWqBTAWd1uZ6/80fKcrxwde4A1AMjhr3qn4IHEiHUjgF0k0F2i1Yci125ZVrl3YxrjoAHmS8D7
LHA/H/wPYyNVmv3LGBDVJwBh4AEVTmCGBtgh6RkXnZKTZQjup5w9uSvUspb7huzv1dh6CZoWhQeL
yR1kcgShLEEqHSbeTWwQDuiFOigmaGY7UxG8Zn0mMsPxtTujVrdFAFB4OSwyBCM1Ao7+oR9c8FIC
YPGfGKD/Kr34IKo+yGoOwlr/wVrb8Hf2B3wVGNYFj+0FmM2tV0eA2lAB2VLdsPYExDXnl0VA3RF0
t8ibW2NzxuvF0QL9dQQGrsGDW3BhDXy4LcaXSkuhPkCOm3JNuiU4nUDKjoDL8swhggOb424MbM6D
Tr24AkinINOGQNR+ktPThsCpAL1Wf2Bs8OxUIphGEG4knxayA+aVEvSbE+IyCRwetcQ1DxXsbFMu
WI0We2NzYLSUp3Ki4nMdGnTgS0JpJ0T4uhDYvRIAPgCJD0Iv3rpC8AtI76LNrNAJxY4GzN6Ub5YA
+mhrThQmDyvHrW0mRecXElfoNXgAYqidu7r8Rd7dehSiIBDKYBbyAFXKne2pPyxhJPSCgmeIQ/2p
09LXHP7B5X2nahsEEmKCbCHohulFCWVhxEBGPnMANjVFH8904kn8dBJKF8Y23phO8Cr3BonFdFFN
t8iacJ5ll1qoknBQNMFCnjSp/laUOWZD/54MBaBGeJZGCJd+5Bj34WAiIWMcWBkYfMA9IWomGBsS
yZh2sptBkfQqgdPJ4HamAGc1uh5oYqL9hP6RjwT48SjBejrzYOgJBy+vC1E2rwYcUgaXZMMpoZiL
4a+gmYaIB0ATIqqgyqOyT2X3y6jsbzgmYluEqjKMUyvUVWpuB6GyPCG1UIJCb8FzOZ35c+j7EOla
f+kqexcresV8bjChyJyDJYSZT3kA/BnG4e4wCqWGRHDdwbEVQrZhaD0m03DKYOEioeOygHQvh2rB
tjVXLjmSVGVqj64YofzZ/hv9QL4CZkcW81k7VkL8mUIB+kIGUh0A1gc9yNqxMoUwHGAOGxjESajE
SKCkODl5QjLGsI1sPCsSnCmLZqxSQkjaXCS2UJQ2XKVaSImqgvvC0M8EioOX0M0Jt9kLyZkK3Zkm
R71iWgiTkOdtyZxtBzca4i3XhCytYU01Wtehf/1PEtljUpyulRCsMl+102QfF53PVUjYvNXtTYjD
R+jZJGn3ucXbN8LcVkLhdtSU3S2wulMphtjSRt1ncVCSVn4BbDpr/bFr+NA7IYfNIv+qjWNhG/tB
VYSEGt8uXLLTrpGmXhcY5rSj2qFo01XMhEzSCSsHJvdMB5fon93Yf66hNFat0217oa+zisEvSolF
YzjIhOKupvjVbg6z777wdrmQdObbMOuvS0FzG+Qd9WSHdPmk1+O+5U6iduwI5k8cGkGP2lRelJDt
gTbsTGev5y3mYbd+GxHK5t21FJI+GvJfSmj7Hv4+9dwXkzj3LemzyH6E5GcLe5Y/qIH913KEhnTe
3ZXWU4Q6oEMl8OcMHqz5aszGc0/4r70QNt/H+cERiUFjIFC3CecNRH7QNMFLEi1XB13C8rOc8svC
lZygWcjQLrS8vqR+MoSKrCEry8d6xv/uQnvP2nJQ4X2P1nktdEZOuJvvHjsRShge1wSsDCL9oliP
EZ6WMENYEYnEIi/ms53wDk8cXz0TXooBFEkG/RjA36g0fHrxCEL63RBHX9ucmo0IOpauYRiJudvn
a2ghKK6rZw8FiCdSkGT67Yg0ZBKRSIJaxBXZyGAZt0WEJH3xq5vDr9pHIaIbwGooTmaUJ/lYqv00
gbDGZOyHSJ48FHyQzdAJZFqt1AJKVyFlmZC0BEhbdIPgaKQuBZIXGruRO0xEFaCFCfuSO0D0MbYo
ZXK+stWCeEYx15B5sbwXNioHzQ21+wqpjduJ5gaqYSAvtqMbkew7OlqKPEfjEPG4i2bHnZxsrSHj
MWlsah/ppG8+iB7+ZSP2SRH9JIh/UlEBwY2OXCaYF4jA6kUpRBvjLbWNEWYE5z1iok5ERaIuqkRn
NIriKNF/aQiQEGoUq1E0SWx0NEjSMRk6TyriA0KN+E718iLE9s4dtp7om3JROo2ieUpE/cRpuXNF
DxUjjALdo/hTtFJo8DDUIp8aRUdVjQtWOhVtJ9FYzaK2KpFdZaK/oktsjwarPlpIszLRaC2i1nKL
atV50wfLBp1BCLpCmr4747NB5oXBVnvrEX6NCMAMUYK1SMJqVEX0lYkXDpN80ic4GzKTmKjaWtlw
/PfGcEiDuHqLCJnmhI++ahRxZWXPJ1rTsf3YQOH9aD/0FoBklAz7Mp8wFM2VT55S9uUPNAmZLeFK
s+MeiW9m2Lb6xDvOdbBKQt9B8RFfzEC+VK++bxQ9bCh0W3PZWePoHHRvRTdpLjZvba6eVVohrbDX
+mR9hCgZjoZur8PcSPdRWByxC2TXGNmk1Oy9pEl3WsYG0mFqKj4WfxsOVP242hgdInPLHw6137su
0WR9g5KVAFL8E1rYvnsW4kZ3Xmtlkd87gRTA6t0vehIPk6PuMFDd0iXCaO/T6FOnfbgr85Jg5PK3
7sPgJFe8Vi9mqE3YAt2LOwSPzD1uivaQ+iaFWWUxr1NcPYDtvkReqB3qsKKPOGRfJiiKFi9iiLCQ
3tEDuCtHph2+MxcaoKh3qxml4oCEHK2lgoJCbt0sd9lMiVdQRoyOI5m7hKmR5jL3fFyZdYo8OA8j
fJyL5nfPhVXRAW85DUEW9QZb4oTMjz0JPQjeWHOgOvmjtYiY0Ktnod8aSA4fLZqXy31GgZA1YhFX
UUnljrohuGEEZB3raK5vKedGwNsCW9QfYSWF6IHxqFLk2o1mJ9RMwnd3+gNqegV/hQA9hDbYe8t1
zkgMKObOXhNDgEwAtQRlvgyMlIt8kkAXra2FQ91r7a8RywepDzumCxSPtxzAvaShB//qKnRISlkC
vl0NLT45bT7zn475hYKfmmgNbzot9P602kIB0FB/oobjDJZyoIqWoEHqgiIpDrJpEKqkSihvKRXq
fa4LqRnCpbNdWoqHZLM1Rd1mfRCBYx9IhvnwpKiIS3fpX9B2dfua+MBc9wkFq3WN8EVhnJr5Tre0
F7yK60SKkHqpREoT42UZufEb2pImibNvpEBJ0aSkSu/RkWoljvnHRcqWyDe8N8Pxjb6yVTVTQjai
7ImIyOiInFCe8WnQ25T51ZMGfYJOsnnJBuPoeGa8X7JXQ+/CfQEv1ADTyEephBmvE/LDpCaq8btj
11EcldAg5dIkJUummaJrLPuy2BZ9n+x7zQ7XY0YJt0ecFaAaBW8R7dazCUSTltPey9pCZArSZlhe
XJItJiwJlYumfXGQoETOwtETcUgugt8s6iVU5Lw05nmK0hLXC662drJ+KRL18P14zD/6eDWjwDz4
Q7yzih53f/Ga9bQf2FhvwHhd/RUDGHrlhI0oI4wO60Opm/4zwi2o05ICuIk/e5MK00PEjxvnBOv4
J5jEcW1INdhgXCe7Co4RnWGTlIc1FlARnv9j5Gj9zo+KhzJ0vieP2sbaaYgyjVAI6NmhBZ+D+aSf
jJ4yHVxsHTMBIIUSOdZypoFqLRWlDQLlfBdJ4ZlNFj3vONmSJAvfzQXmIUU/GknGVIldUQi/+Xqv
bQN61AIpVOtpVlNSsWbRtVZL6Vov9WsBPWxwk78qKWazQyraQGLI3+eUwmXz7modJHz7cyQuADMX
BW+jVL31TsrdS6PnXR53vE4EWRLPUt/Lf3WNLcerqY1z6I+bMxVRXtlflY/VbewuXen9MK3lpSah
clMT0Q9LRSDVuM0HHgSactawqSPhNPyF2FUODk12PY12+nwiwI3rL6ffU0l/V4PIUkGzurTh8bY9
O7Tjoa8id3VrSmleKihK51ViwvV3pVTrjcvOnZfHpHWo3PueBgr4RiVnlnXVpZovKEFPS9r6EMns
w1I9WFLj59Hnl2R9tfa9H8g12CCl8g8V/kLdHWJaVsDVPdE27h3qIkySpbusKcvo7mppEOwfWukT
DGAnbP1cBonxiQJ3jqeHKHdPoxQRFnyWhlQTImj8adErM0lnYVJ3ZOHUB3zsL7w9kNThkXYZY+U2
7W4ImweKWzgm2/K1c9Kz3XLMBwNTfMTD3GYu8t1ap381O/hSqJhItaJV97dUyhbtP7WLjegOKGI0
fSoZW7oZydl0tmEHYC21jb0UOPY0OarkPDRgbV4L5r7U+VtPIhI8Z/HqjPlLInWQqf1LUxlOttrw
N5q/ydxSJ8OxuSguIVRG8UsU5N85hDxGu/ZHPBEXZFXZfTCDv/h+g4JByikNWirBnOhoavnswxq1
f9eqe09JqaVZgde4/b2HhZ8Vxlkhj2cGZhzqLAQYmUIioc8sD4Vh/SJ5hOiJ/lLhNgsDKjV7z37s
TEo22am4NeC5kCJym1op4Sj6lJ7GhbtPNdWRjMgcsJ/qTlTbuLo9fRd/l219G6Ti02kLybZpiXiA
BHO/XB9huVraLUL1t8HIjz2ZVgWVg1EPewuURpeoRafo10C7qF2NV0IZrhwdSIsy9YgpfTUQagyO
ZFPSqRGTUyNM7e0K29m0N1pGcZM6U993fo90L0vzDgFK6KsTuImU5L8ieVukEhWPQkbUMlz6Ui7m
tiq9o4EkioqL7s2Y63tNhDE10vW9XiH3L4iyV0b8WjITH8eGf1Cl2THM1B255SXxsyy0WogWIOm/
uv5xCfpvs+c4ChdcH8GUvxQFZbWO1MDSPX4XedkDwNc7jRYs6ohrNyNoY98370nN8kNeKiaEjl+j
1fMc2tlF16V6Fud4QxctsXOUrgwMBrkU1Va4eMZ++kpGCzReymyJntsYXG5rmCYGKnu6uDb2moUO
XDtDVI8nU/CvnGCkedN1BOFo/YEwWhLoLVYWQUAAceYD9R7JqvPFN0Y3cRS3J81N6n1M/H202Fez
5T8EC1fdeK/T3TtPJZW4kXNf0uqboMPfjFP/YyIA8A5t8mcyMqikAZBsystVo/S8m3OcN/ZcvQLZ
HmLQwh3A/O+UuweEWRsx3BYASwG5/kk3GodM7356CZDjYnsRbcDjpUPrx3Z4C7yKRCq4+Alv09w0
+gHGhtmeSAoPGGo/z181FcuRnRWbqHL3jlMaJGafWaSpUuH8B/Yvf/bVfOPbxokfkvJvY7jU/f7D
z+1q4yeAHb2RvJLxVfQj0oCRS7wcSTTvneElR7mwG4jC3cVBe1Hh3lKBAosof0eE9dBIc0a/rvGI
VZsMlHAbEOILcM1D6XEbtm5E4UPSOC/eSFRbZ1tvuZNiwKZHytcMWg1a7aKqlhs1Wr6KKdg6tpnu
6KDM18TMuQfHqekMyyXijS3lGOGpQ1qq4UGvrJl8MRiJnVUhy0emyKRDmOZq7ru3CqpErMm4RI4w
5qR24R09IPoGziwJkOghgO/GJJPccjSvVfcrd2ySwyawgbZE1QqNo0cbR/XxVg1GQPoigcCtjfOt
r5/Rz60Gcvp5AHbRiClPt9izu25+UQ0pZa4275aOPO5+vuFq/o5bKpbI8A0tBl14iuIuo3IG7yqB
nPkQE0nGK9+QOq7byEmZMIqZ91rzrLt51t21Xnn0NoUfc9c4eIFd2tRKfEoJtUrr2gOarCx1GIr+
aWr9T63REmJcYozpd47rJZumL/dtUh5zwU1LA0VJHprsTnH2Wzlk3VTu8NYkcLdVnUmM71NusblU
gLAJcNSZ6dQe5B4OZ1IXZyxoHceSybvEy/02OCGIjVorXf9FqCftBqbvbcxK32WWBo/kUvSeme1m
bg4F9ouNNqN+KokntCNOsuo4L1hPAi1UW8bG1jtwvGerWhtBAxuNypD+0cyTbIOyYFM6+EgSbAIU
a0U7EnowZTbdc252byDf+2bkN80ZLX02LJCkOMD6d0/cB29+Ve3DcL6RSPJBrRh9OxUFBy1tb/Lc
EEd+wvuVrixxJxiJ+9WQ70361DdvyIJkE9dQnusoY6zblBOl6LSkW6QhIkMX8/QY2nfRY1HWPRsB
ogRi+ndpw+eccKaExJMNZNoubnrpRgb42XzqCT4azPfCUTet1D5NcXsxB61SiyOs0tB7LzqWHH6H
yW8/25TXfCJwls/YWbVU9A0gDZtNlDnfFPPViMFB+vSwPdUuK45J8tIUXRrTYfRqpx954RPKX7Vv
ulbgbLPnM4M3XaVN+4PnbHa7t9RNESb1nsczWQOHVuplUQUlIjyCGq7OYfy9lMPNX9pxS+7YUUtP
JbmcJMTt+4G+GHOihGEIWE3iYNcTqnrHumfV3kp69pTHoBVPIbEhDYRSmEIizveayalW5RZTildu
42Z45Kk5FTYu7yDip8MWdjci2hR+ji8EwZ1PhEufN9ehsUmFD/Ju5YwpMn2tOPkknOD2JPvJHCjT
W/on0rOK2ofSn73l2ITOOR9c5q2F/LOaN5ncp2K9uCDcysybb2hBnxh5LR36o2Y06pIq58HSRwS2
hlZtwhkZ4Tw6Jb3L1GfURkzNIz4SVamJBQNvc49/55kAHvhvJ7o1YVQ8Uz0DCqv4jtPRxiU1pk8s
m+nTHAwfC28shZBp+pSUQbmpqXaTKLr0KXZqerIIpgvT4csdyub253/KavnZet1C7iQ/1Wlts8dp
h27dgkXzlPXMATsQGDym97rZOA+6ZML2/PkVRrZ9XTfABLY5XPGGe6eMUsO1gf3hWCLgXVHqawGz
JwWAcB2dAx/5i48g866zNWk7rPVzXwznnNC3czJ3Pwmh645WgHwnga7eo7gnb8MgVZ9vhr5CIVDf
whZFh4oKAnOLTehn467x7VpyZet16NtwOVEx75AtIbeAz7uPm2DfqJYfyU918v90xz6UoeGcyX/9
+89XVUemFPboxY3Kfdpr0aOKy+jRDLz90qT5jz8/YuaZV7hXW1jVpN9atvqCoNLv1Sj53TidCHXI
D14R+LswF5OvM7YvHEDehkY5PIu01BP49prUI/SE7U+XXg8/ENCQzVCr/mVwaJfjeZa33NDrk+qi
42C4+VPmKhh3Z3nXw6oFOcrbk7GYxLhbobkzvejmd2nwjk7PWnV9EG/NzphXFIBAlcO2b92lDuAH
f2Qz31OiVpxDT2HtKYvYnDLgf+grVd21udeg+AmzgxnGamcH5kceatDUs1fxIBJmoFsRl79aTshI
KUyyVLNtO6mO0NtDWcOoDr5tEOJkYDCsBuNQxWO3pbmcyOjQ/j3nzqltSzBXAKoLs5SLAScYAVir
c9F7EzJFTV1mpzrkiQnOUpnqpV74fhqZnq9dhwRbxfR28zJ8inbz3ubameTlr8lPrOvc+s3V9YKn
HCf1lFTma+SNz7NiWMvaLN5Wyqk37WVo5gDImoQC23xNDE97yoLhoaep6oJhOkDKdJfjLLgvsFYd
UVWtUHK5LAA42xtZS4NZ41MZcE/3Hf/aycuwBNMnQxEz9V9+DG7f0eUBUuLuDGfC42/C2ISVO58d
r6Vf2zRBHwhU3Ls2tuayT9HkLGSJBDS7rG1Hc2leN7NtKfFZnobKnQSrFUg5u56bEncVEGbppHBq
tfC+HO/WDXKfLwyrXUiozTrxYmOvY45gok6+WM06hGDM2GF1Czm+8ev4O8BhXEZw+HOtoMfoJCDm
QCG/GW0CUxxioVlEzkWHX8ftIrgQDTjX0IwfYdD419bM8w0BBOj0VehfNWqQMIxFCJGmlG4Zl2is
wW2Hp4FdcG/lQkI4O9sYVuUUd1i9StQ1Rqchr0eDRd/T2jE/JnTov/uYvKxCwx6BhYZpK4x+0Jvo
rehgyLe9Z6CYIZj4FEX+wTI/SN5y2NaW6MHpOV5j20IJFITP09wERzR309Xu9f6QNxZFJc5440NC
+R064T2SDRzR3Y8Zpc2TryXazXGOEX/HqnTDD3KsiJmB6Qqr0LgUQaHzYHo0Bc9dukuxSR2Hjr4P
k2tqiHh3LC821y3486UvU9rVFbVGgdM9eJkVn0nvf0O2gEutV+h+3dDYWkbDvZTN1pHoGoBMvX79
2xdigaxFQ1ntoM7p/AnVGfAlRCvn+GuaDottH8XvTQt5SCUJJowsodmHMgr9R9fXIC7zL3gM+mEZ
F9DbwMLL9yAqzHHjo+Uir4UiyKKvHhJArBiZ52VyvUOIPOwuaN3mMBjUe4aunyFlZzO28ecOhfZY
WSWLcS+pKOmyDTapBIS0jH3H2fuJ20J7coJVbqNGsHxVAN4aACn58KsiBIsUXOHc0p9pwp6eBktw
8pb6ibF6uqZtgstZvsROJ3/kv1fw+x/1vn/dfZc/PvLv9o/s9/PfZMB/E/7+44f/v6iCnf9UFYwT
rYvKf1YF82/8TRVs+H+xHNu1fcN1UXW6/6ghN9y/KMNWpsJbqSuP+fofNeSsEn+xHdf1fOW6KLj4
P/8QBWum+ovjeATvOCiJLWWZ/xVRMI4F9U+iYPRnFlYHMYfayvI5KdEz/0dRcNxA7Nn0lt0RSEKM
cV6h44GHuXMcQt2QtCMTI2xqnQcEIzjddA3t5GfShc6hIsgElM6IdAWm5H4sOnM46V7aNouiG1QY
kXZWSapKFO4bmk8Odat+LH598AzUwkVA33hZ+0QTSMSJ1lln2sPiA+DFpS19Z2tWVG4tFiIu8JcI
QQ8myvFVpZ63xq00bebZuTdK/BZ6HFNdhgAQTiey1rMiCV5RhhUOfXtFw9HclcS/E7PiT4STZdbR
oNDGHQp2WW4gD7sTU2+YAF6ZhX8E3JIpGd4rNv1Hv9BvXUHYXlwwmsU9yU5p/azD1LDcAs6BAQQb
tbJIqATxGvXt6BjT1kj249w91tC24CqEVAsVR9Qb/IjZrlWFj4ciNM6rGJHVnA8I1NT7XHXONfYa
UkXTHA2LqRlbzQCv87T8mHvpcI4jtqQBtCfVul8LcONu1h+y1hs2PUpF8PRHdKf5IUmgy/r0oTG0
n2Qp2Wv0c1cypZ7trs/PTak90GeKtMxZaw1CbWOJyLnXX10+t5wtbigo7slavd/PS/VKmw1bvL6p
+SrvapeE0TCNKk7sO4LlN7Ya80OjAIZtWhgPSdw8az3hqGNkoGME7LWaqtybZP3g1vFDInJJJzWq
z6odgg0ITrEm4Mu7eUnirEk7CdYlxpWxpJCsHQ3ZR+90emK2bVSBMQ7OBvbfWded1q8dFa4NSYYJ
bPIqXdpNqGAmEr2MteM4ZD+waTPYAJHzzzYRaP0cWB9GSCPhlLJi1kPyy8/IobOJneIY16k8qpD6
aRaREGalPbXmRDek2+yTHOx49sgCWsZrldhnm4J70FRIH2oJ8asH3f3opiSq9SBThNlYEMK0wQ+w
R1RGMPhw11ZGd3LMfqNaiD+rJvdan/VlMzjtd9TNRKQXBMj3trMvJ5TAoFqv5vIj9JGA+JkPGEy7
qpVqxbEenN9p5gcHHLZb1arfMzE3pMikq7QCaS0oZndRrSERBzDOspAHgeAxWw8/iaKBJnFrLoxC
o0WFGBySjfqdo5EvDO5nwFte474lqY2aCysKsdvPIhKDj9KZzVmoHFboXjvCVfmoF00yTTrYUIpG
f7qO/QRTieiBotwZzRrDT7WttAnz/zyjsokkaxqKFaBkIUYkPwRuiksr+dnG9XyiInXveJZD7GN3
KdvhYI7VZmrGL9uwQGmX6tn3YG0WY7RpZhxhOASKsbzpX5k7k+XIkTRJv0vdUYPFsB364vvuzn25
QMgIBmDYdwPw9P3BM2e6umQO07cRSXEhnE5GknQAZr+qfvpR832gAYyMrZOZmpVFn7maHqd7Xn16
jVN41J3Xkxoy3RERD0eUPXn7eBCfuRlEB23sDnZ3qMI3NJxwXc/dMqalmNZY4qmwxmc2BtST+hd6
0PqFIhG98ex3KmWNXUplRREREfXGeW8rxEtbpf1x6ttw2br9L5N5HQP8/SAyfgZoEAyIHSKesAuJ
VA2rcgLlxhkwrBtRvlHwHVkw+OsaeJRgc8RXLORYfGA7YitWmU+Ofo6S7HXElohPBkMvMYXA2g7Z
xIKAQsbRo1bRTmZmRMH2d+Dq24by1IIfMOv2LfXU2R3QUnzATYvaU+lW101aNftqF0PLMEUYEWrE
jlhH8buhMv1gO/JTFFO514r+N8kQejibtYaQDgnyF0OLk9MXR30SR6JoB3eeBHPb+sE/r1PgWotL
OQoCwANMHUkogpgUV6LSpG1oCj8JW7XbkQ7cRem6J/rhV8NAWwI/UbgZvOEha9SbagWE7CLbFaRP
lnGVJPsBDpcXet++YG1qFcZw8pFndIn5IBC5iU+HsQZg/FVUBDmiuLcZTeu3sCy5Yg9Lfs7yb20q
1C2o6TKsaKVvqKmiyHMkxO5xIpSIFtxr2OMmYH4j8FIxd6tFxabdsGXLNc3dukM2ol53rzhdSog5
7SaVkgjCIFck7H7MznuASnsNcu/B6uPsXVTDrGT60S5kIty5SYiY3cEZ5682NPJSCIdWDXBBJPDB
aGXse63fta/iFQYtaghMC1sh1QV5wzRDjcm5ntpuW7cuHTzFPuxGzsG6+tBHXOAVDlLVrXor76+t
nXwHvCkSN8++Zy7VLIPU+bcGjnUZR5RoYJiCYZ78woZGJfYoqUsqzQ/IXCy9qww6e0NI0beZy0Q4
w9rgWBa5v8Okvchb7Z26+iwqL5nLOWTDxBSelq9kvC16wNWV0xgbP9PO3YvVUCimMdHYlg7FVhIH
N6EB2jVl+osIbQKM28G7wf5uAIbqSeT9aRq6XRFla0+z+NNPFS2HxvDUxtAqYqTGSUP2tht3GbUM
wpvhSYzFu5s19QrDAo3DFQ0G2FHXXde9WwaWN+5OO18+66Ul1l6Y37wU/ctqkMRU4c0B5kNrLMMZ
E+uAFtPCBLw6o1JlCbVJv4OadiUqTuirVOY29Ig3QK6x6cpwM1ywkZOy/Rz1V4S5x2iOwGbJQESf
AAu8LxvlCT07iTMQrRM3UBFLxi+z+UnUe3dwGScQllqpEqFP0G9SphC7qIKZQShAIkMH1ntcHIFk
nJA4dx6p0aUIoLMzhfthOEzh7JDkG3NinjRQVtTL9khHmuPBjiIfAu+leGUScBT85heFnRAoreJP
ht4w/r3vtlA/LMN+g6jHzqIVe1tRy5UCfHb5/gvhdvGy6pqvMqmA7VIkE+kfpV/sfcYiRAbiD3co
8OdY2cpm0GEFDsBLKiMn6NKzrjM5clvkMVZpZ9pUITbp2F+6LQl3WgQATQIT0FxVH+Esra3GIvLB
DZI03DrXjT+ebay4KgJ6qI3fxrSFvonJymUxB5zI31h5exITvEMihtOKIgS09gz1QlxtM4JMKa0e
GGr6pevlToPpsXBr91J7LUUYRPbrmDIbRAFkFh+KfPXQkARGr0PHnxT3KtsLTjY052tn/zK7HktB
orhKu9nJH5iGCI+kG22/Sy1V1dLJ/M+w99SBgqBFoTP9piuJ+fVSz/JLRHgVAM/4p5gwZ9l9gSVU
GS9oSCQe8HslZXktglYcXSDSjdEuKxrX0jjguqOIi6se7k78Fc/liJ7tcIWndA9EmH4TrXhkVHe2
BFxIHEts+mvxGkpvCf6Yog2x97dVJbG9ZSQu0voPJnC6JgMfbkd/SavkZYzp3SOVAydPK7xlAASR
LmkXn2/RyIe4FPj26SVudArCOj/Z63V9kHiOWZJRb0AAZO9L67msglPoZ86SVmwfCSBsn8sRk0rr
lIe+YU6qEWbT+bXQb8rEuXygmupdethRmHIWaXUepA+dsXgPat4PrmQFU0RA5VXfYlQ1v6ox+SWq
9oxUxP55jFdDhNfd8L15xKuf26DcQancdPCYVYM+QVnjOJg/xLKWjOkB7Qb5aQLIEAtxNL2xJcJc
vWlg8TGJf9p2YG61zPPXY1nfuogZWV38cYa3OgiG1QQZc1MVA9pAzO+hrtcJuOYljYlkb2ZXiYVq
hovCQjezZQRTL/de9WT45elGwywi+dO3OC1Qiy6FbsgV20HeO1X92w8z76h855h5NEwzWyM2vFFe
+oXTmNpXu/w19ePvtPhmqmmSQLKSixPqW+khcpEo0Znit5+uizt06r2j1dNoVHDX2ooq+wmaQ4fM
HLTud9uPB6mGz7GpGWAmzcfgHaFi7drM/jIbnHR4+jmvO5KYjhNfdEPpLFmlvY5oc12PPuMvIddF
H9SrIrLXqaYeChqkFn0x/o5RSZrYWtUmCUZoUDSHlNpHTW+WW948SCdLNlWrJIrENpo7GaHMLBsd
lyZdLN5m3tKsckI5CxMvmo8WyB7J+gj1il84ySZWrmBFXDoAPb07U0h1qytaLiQ6Pn3s5ZPdZi5q
uv/cV4hLwkSPE+1464eUbiOIv/gXqBQ8kDMCloHnI8Wku6KQlkgKC+MxjkCEkabHuhZ2mbaIuqJm
kGiQJ4hZYDANNQzo02Z4hTXwTI3kh7L9Q+u15oLp9dtoRhmwMNZtbaZ/B1PNjS1ep10wzQgQVqdU
Ui4YacGX4eazTF+9PPwVAEhkgMy9uk/pn3AJtqCnTVb/R9eTbR1Aa/iATnWwh9jhnaufOZ0LPO02
BohmMfYht0G/7zd6bl462GcwuttflL5/xkzQV4zKzIH0GcsWslPqoorySQTIjDEEA/3R6MP3bCzC
vY19a2M62P3Z0nVslgngfOPMETfNYYlgp8EG7xd/roRZZBiSUfRtrh6a/5PPkkVruPlaRB8wW8n8
ZoTWMpz6GNgOLWjes/QWE4vPtcQHi+07nc4euRmSczrXgU47OVzht6OL76mmlH6ROTAzIjWTRSmB
e847BJM6nyWiCoZK9T0GbnEWRgbdlsAadSnWWsetuXILfT/R8X2TE5KJao6O4jRSVj9uvZapBGHj
1zzSwB71PyVvOt6w04mlSnuS1KTuRxGN+z6ISqxNUYk+N7JlL7Azy2LNMFBeyyXSQX+z66CCZIbf
rD/bWnotw/GoIfDunVZWK9+P4EjV4HiRH88jl5A2a79U2mRoN94Sb/MLQZrDhOXxQHZ5HDFWVvlz
M5i7Rgu/tRgdMK99WjayXR432I9ChNMi/q38adyqPr8AfWEsYRKpykW6Tfj/X7l2OFBNmZx0gfkF
hq2xqFidL5zIffd/TDe+wSWX/HHtbVbV69hy38LU0xeryD+x3vsCTf87Glik2HrakhESIAmchyqi
389xJAwR5BrLaPJ1Hzlvaa7IzDG72vRGKs+DyLV12E10YobciEaZ1sxBIjrdOuPRg/etN7+R5a2t
0ltvE7v1pU164HrOsY3QQpBhpwWtdoc0qp46He22CVjSmR0IXpn+JCAl4Zy4c+LwjK3Nw22H5P2S
m/0F/Kc4ZiEIVoatmETsXy3aPW9N7VflC1wpacYeFVNDZlMYEkl/P0ztnG5gGx64656yRwqdnhEE
gSiZ+sHFjLGMZE3nQdNxIgv/GJd18MSaOe/Qgpr4FGuIbmkxvg1h+MkK61frUZjMjnUF0xpgN4Wg
UHYr8lvasDTb4ql2QnqbMWJk9TBsB1NRHauTClBjUewtBk+Z58Bm8qdftTnx/Uf1grnRIEGerzFv
BauzHnLBtEL7scYUy3xBW0k8oqgS6ojC3pyywj8w1trir9lPLQLXYF1QBYwt0xmWizEndEpOfDPq
zb61OnYKOM0sRabGCDHmaV2x0ho0/aDcBjqTod6KkYGZc6/CgBrnyM++SiBwyiAoXVnlbzMLyUQi
39CKJVaFhUP+fz5SPstfddEUf9p/HwX/P82L/9uLnouM//79+/x/CZpg2vu//hVk8TegYp6J/8c/
AE2M/4aZ4PV/D5Ttf1KrYgvd9JmJGL4h/vE3ZsL/J1xL3cSz8dc8WfCZvKhnlIRl/dNwfN3QDce0
bMs2mE83Bdrsf/zD8P8JE0JnloydxnMt3f6fDJQtR+df+RfKhMv/G1Nmy/dd/jUgE3y//zZQ9kSS
xEg12OMwH2AJDY1pjMg6MgRLTRj2TvKTFG170HyjPTBkPZsU3V9VuG8qu995AQB6FOfsiTLC7KkH
vt4OGJKMeXjhsAZ9i4Enj8KwL8NQPI1OODyQGLlklvJXej3QQ0UDJ1WC3Apb+zomI1Y16dDFWtrq
pGzvW+eEeKI56QSlqt6g0f6YvOjZSbAneHrySn1lvqstDEjvQZ9giDDTC1j0EOM70+UBOOXEaubZ
7mvjzGn6UdSB/hyb3LIzIFfb3grW1AqD3OR2yd428mC/GPjs8/xkJni3HNc4NMDSizLCkAzpLj02
DJQgaWHQHv1xU1oUM5e+aFe2kh6Ls6l/mHzg0bicQUPVtAuamMU2mo/KqreVetBtDI9yYtaiT4O7
SwRlONq8T29js3gH2kU7GIRH6Ofp1c1NyE1czrdOD0nZcBIk0iBs9l3ttPtknkZbYbYJKy18zX0K
x7kqGLM3jitpw2whGb1009eOc8OZBIy79nZp3duXeUaxFHGtf7MiWhtG8TnGWfUueklPewBFt3Rp
XGjYRAxt/pWo4LdK9PyWmEw828YESmsEv4qBKWPoGPCERs04cC+srimlt6Etqoek1k8t9qpNTk1t
LgabKvUER6kfa2uVdYyXrHhLj1X5aPokQFpvdgCloVqR21GrynCpJkuQOFMiIp7Qfuyg6J8VyygK
o/xHVi/XuJDdWuvY2fl9UD0otPtNWgwaobr6p5DleIjoGNmIDNsNmyY6WhnorcXYCJwSFG8bKifh
7vRfTrivivDTUzYsqBFjU9aaGYO2rt2PMnnT07pc65ExAjR3rMdG12MqHbxLztDGHN+o0OgowLoO
tv3UGZwFGSsKw3Pbs98BkB9wPK1aETKarzXInIlFHYyLYUYUo9zFfXCj0ISKCsXE2Z1r6DrVIH5z
m1+DIt5GaWeuROf59J2V3q4Zw+ehjdQ+YlugLHr1DOqBdoaZYcXQzNkuNOZvGhDL2svcz/CRTE00
30ryGwVnt8LI9Q1dDQ6rOFV9NNwyyF2l3Y0FtnELsvKHjVa1mnK3Xwx2pG8UZMVi+MJr1+4dYRXn
Rrv0+sAyRA9Nmpt6ism9x1aKZldAJMZSCA870x+7KokevSb67D0CcqojI+86Y38xoi7mjWJculD8
dqxGPk4lEPjYC9zL4DZECUtmnLiYqxuNxlu/V199K9tHUxj6rUh+EEO0IymAZ2ERNoT83RySUH/o
3ToGEhf2z3nOfhcD3AApQhwN9sg7D0L08f4AqqQ5grzLMVtP/TqUQ3vtvNfIRioOZh1Wm0XjOsEx
QW672OjKoToph1I7PwQdD3pWaMwHmbPUfSCPoLoyspY2Rv/IbK7JFDZXCTTugCu4ZJtmRoncOGnr
n5igCEqhi5B5T4RrcH7ODtJbAbDthNwQPWGZgVE5+vbhfljbCQbRzKBzMHaNHV01+U2zscYVkl+F
HonnojIppYp8yVYo03ZeVYpLE7JUGvX8pUMVACZTMAzDW5scrSZ7BlrAYSB6CyQ6XmUwochk3u9u
sHAk9MqPNvQpGtOul+polWYKhLxJz/ePjPnw/lGjtViTyO9MkgKlyB0DuYhZhrfHooBF2qf5ydd7
poBDksabOMjkVzFavwu8ZSw9nXirOVZwjFwe2Jw+MbdorkZoqKXswSmyqXNWA6HxxYDf5FQxE9r3
Aqh+G/TWS1gVgP3iV3B8/nMiE7ydg+58N6IH09i9wOeud7LykxNBIH9vudUFTbJdJRNRHFBF7M/K
1jrpLvqLEgweHcfu6YXoAV6GqGPTFL7ej4RbMLxzXXZF85tDa71xJ+yKMRHXxBVDj2HjzVYxEqoh
hCW+9F6x6KtoOtaAExYeFoHJ4Ps2EIdu3fxgjf48Jk8P6ZB7Z7OF85gU9kOvF3I1ODTtgP0QD/cH
1RO+Stth3Eva5TCD6AGmPle7ZXXOX7Xzq11nDOHD/TlbWh0T+XZcGxbxJCYR2UHp7vgEQxp7owof
70e6LZleTWa5FWY2zZZtblITRdFMUyyGj5yhUEseED9gemZ8SxOL/qYNWPh7wVzDqqT1XnnemmaJ
8tHnjbqqOjXSaRE7u7EUf9qq/vsMSPKh29N0+OylLqG1gXTvxovzAp4dPlOaHHMa3lKMFHSEIwZ0
o3vRmijYj13xOGYxXcL3f1BMhb2k4Rxsb96jC3mpoa0LHbqqMPINAE73ht+GOYFZJ8++5K8r0tiC
L0xSJhnE+GWR3MLN6yPZ3+4P9K0Et6i46dhqr/dnzPIMrzM/WWHtnaqB5TqR3i812AOLEBX0J9gd
UXNTcBNZLFjuRRqtSVWS+NVlrXvxTatjF6+oP+9psMp5S67G1tBeQ/zXa1bmans/JL7pLmTjy9P9
MDXHIzl3gIief3IzLrIjZS8rL+uJzMyHuHCsA6wmLJpZYdTEXE/SEdoj09ZwaafOcAgK+xmJe7im
vZa8+iaUFGLpD/ejGlupXTn5c2xk/QtN1/dn2XRpR02Oj7qKH9swtL9lgX2+AVD00KQZbaENEC7b
cpOPtKfTF+HtW6QE9MzWgqthkozi8t6t7l9anXQnHL/7HsBG3PvVibBBXJfhKYxpMWjbIb1B9sXN
k2jDs04bzaJwdfWRmvY7O6joh1TfaqCqam7vyGhujYed2zdqz3CBqKLfPNN9yNSl7vQ1fbX9l0Fa
Qp/6z0KVahOS26KPeVInyUVhMQc2RViP74ZXtnuDWvBVXfq0JBpcgT0vFGdMlu1L6SO+TMlaMOg5
yGrITgUDeby884f3h6xI8hNyLCuHcFoO5Cvl2ilqArVIoaSD5mNy/KxViYJtYdaoa5FkgP5VGv7k
oiavVVDE5gRZ+D4p76G1u/GBFpnhccodMkO29lYz8tpnPtOaaNDD95j48NJ0B/M4eXr66kZ/PFgW
mk46KOA9SBqscJlcaGTUm3Z4QueOL9OY3Cz+2CQnh/TH7RD3AGUSQ5B+vy1KxXuUHrQq8Lvb/aGW
Je1CPfmpkEAylZF8wspssQV/Ni01XfyywnS6kmHsXjirqXFIrDcHD/sp9DK5vB9S6j2uc6vxtylj
q7epnH7pTv9//SIXrDX3h3eXwPSHA3vDzXXtlyiDY9X52OGpqsFqMYugLh2VUcemf5b3UrbiI+oJ
PYnktg0Telce0Q43WCcN/g81Gr17rj3u/kHSvraRT1WWqxlbDbQJQCygwKLLvpMSfBiMKOdCD6o6
Oy3czPsn/D5Zc8Wv38rwbLeudaA3jB9V0VgU+0bPtFkWfx0iANUXuqHf75/0lVXfoKCd7kdSJeox
aSt6y2HcEINsV5E0JphE90cniPi47DJ4eDI5dmbQnNzE+Pvhr9f8y7GRDweH4OT9dVravsQjqoFu
5C9FO5bpOtFLGnNGlEyC0vZVBLVzvX+UZsnvrIqbfS0j51rOD8ZoQz6emC/x92JCkfbjp2+mu1pV
4SvegfBgQydYG25IVDrKd2rwtRdEF55vgmyd9v74mTTJjt46fqaKIgjbteR+qtN8U7pV9TXsnK5O
v4jU1pvWtvydZ7jFa5IM+/un2QmSJDUneMilYTzkMaakev66ekSADaY8urminc6Gb98qDQhDR0ur
neLsbOF8EMxT43vyYtayfyqt8ORZA5nOMpW7pJTe01Cia9INZPwyQAowYSzeGg1H5EzfmlTNLH52
WyrHGLcjMK4VpS+chkbM7FN5wJg8lMFIRcie8yFMF3m7f6T3xaMfBB5wHZ6/P9Q1tbp2gpr+f56K
9Gjr1AquqVHNtSIESBxz9tLQ176qsIC/SsOg7khh5rl/VucGvcTs7R7YLN/MoC/OvlmWezvFiJla
NQEKTLGUIZDBXU+zxxrNtrlWWGzGotIJhbbRrs25bS06nXIuofXA6l2G3mud7kyHu0GjEXOFbY/T
sib8sbCUEe3+OtYM3O4w8pHxJgp8DQpt98T62QUZyXmUWXPlB8pv9weIzfk60e6uljo4pnlAI7zX
wZAoh/jcJ258zmnUq+cQ1/2p/3r+/pHGRlOFdXnx4YWYulaSNi0qF5JTZu1HR3xKEblXZ37n4oVa
Z0VVEG/lf2nDiGw6+rSozsMy7NT+OB3joILBM2Am/bdP3F9yf7CNihBh7GIpGzyMPDKpG5B902ud
Y5rA2jWc7x8580f3wxRfLQxD469X3F9fUwBNT6sFzaKxkDk0aezy+dAs7OzIXgrmD13QhCkgzWWY
AK6NVw1P+N9vYTKMWFpCilUh/b+hkxULej+ds4174K2n1tGRLE01IxofoKpf7q9Cu06PM29t6dnY
zxrvLakAZUSBNJ/NaX6/1m7y4I51spG5CsgYNJISA1b3bppH65GCy/fBh2RRawhjtW20byraEc7I
30GcOcfBIhB3P3S6oFkNMnD2LmHa90rKDRfIBPIhvmNG8OK5aT8bakZfpT4ljw3YivuRkUTm1SnD
5/tR7zktxYs57WNUBC8iXEIbdkDssdKefroBGCeVwewTml6tTXAOb+3olislA+8CkgEnTYK/yWGx
RT42iK811/jYzsebzf7n5uSPfddZq9IU6XcdgB5LnW85Asux2Y/OxvbhMjoaEYecpT2pWiDNCFdT
i+8MWL9rrfPCW8em4o08P4ggba6W1Yy7JDBQlefDqMRpAxbaWrdh4IsdYZHggHNlSe9AfAPwYT9q
Tkz0C7VpjyPDecxD1V8mYR7uR9gZsTKGMfBvLUnOyhTJubT6L7e3py1nYkLHyf9+PoIJtW7yCbhn
gmAM5hs6ScxCdex/CFGQCPTKL9ymJQuVanoGbIOmNlrrOtLdbWeNKD2T+VaPhX5jgD88VYa+o11G
e0ty091XCEm4+tLwvVEYGo0iDg5dh3E+iuS0gWXlnouGam3gd0zrsHCeOZW4U84P94/uz1GvfFBM
iw+G6/xU0VAe+BsZj71ICGjiaqNCgthx5kwP95/r/hPa7Cl2LhXi95/+v56/f5Qx/TfDLEpPSqcj
bpCJXBo0u+9y7lekEq3oycyD7pBkA50dw/g4tqW8UF9wFL09PN4f8JqnaxXUcz13ZW4FhaULfwwh
qeWl66zLygXO3uhY4OcHXNX0vRIE3GS83c/3B80C6FhHQ7ckiEl1D2j4ZViJAbnZ0WH0B+uR1Na1
Er53BRvh40/vtG2TtuBh7q9wfRK8SIBiLdiznO0zud7ynJQ++nWRd2e82rTg3j/EVL4nth8e7q8s
DZNredVuQ5fpgpuU3pFeZYDp88P9UM9iBYYtyL/UBLXk315yfx0VraSKFHcCslDRVYpBHmi+frwf
DZlLTOv+IRWAtEOJkTsfL2OEoLaxaZZA3zSqft2oPdheP71FTokrwVSPpqmMRweGJsCn6S0IuIpN
inr3+6EZC3fVUdUO0tt/R3jInt2BSKjsNbG6HxaR1p89Gb7LhOBNMj/gnAWo08WPGG4JNLjaVcMZ
tswqT99T5xo+02oR74bQcwGPlfPkFcd+zxpjXHQ144Z+/Ob6RwOu+mX7/ItD1OBJxtEKHjKAo5Ca
FXa6aOQEr5PXkVzLRu+ou1RIb/tc1trGBE5st8Tcu8kqNxQijYT8L1gxWScOPvVM796AylvCy6ch
w/ng91VBcZxRd3MtSejY+AsyXH0dUvYiDSI28C2gl7pxaHdktqtVgM3pOZqHz2Fxy0gMUZ0Rm/u4
UcE+MRVbaweaD1fFdtRo9tZjnGV+WT+gFhOFTpU6BPxPamPhnONdmzTiXNGVPCnd2VrgQjJhQ7R1
SQ/DTSOJmVv52k9pqRo0/zSNGv/wZBvLTozvugj+OLUeLO0y/aR7l1E0JY6hZ+yqHqCqFWU2KWsL
jxZzAvjI3TpnUYfW3dXYeTWWF6kVH4ek6HFAuNs2YCdP7OpFxviWXDYfRh0HJ7+1PkrTzt4Nu5ig
2/jTWfk0ZwF4tcufSjbZ+yCb6shmHHBww/6a6qMG5dhTG70VxtY1UPXLDNNtxtwvTt5ai/UvxkSo
pmGyUuS1wNhckrzDyqOqP42YuAt1Vb8mCgbRU1l8UffmGATs7FHuU2agNmWfl6j4LQm7XCDqtvA2
9R72nJve+ANnN3xWs4U9gYXPzcOlsqJs6uoKSDp+jH1B96djvioDMEI797aXWn+hYiw9tIwiUWAP
dd6PTGVHTHTdkjOuvRQ5IDw/ZO2Ccc+oKjp+C/FklyYmJsn+UqZusjZbDPMVVgataamgEBLWpaVt
/Mrl8iRISQUZqnQtEmrWIMklE1PYwTlN6Nlopoa31avhywhj+8EW8LHdMn2QnJI4rd+qlOGXwjNe
e5W4kRP5VlLhSyl0hmPBeIDhxmZDHwJmBsmfshrSU4rfTW+g2nWxW+EEImsc4nzV4SjAfE3uXL8b
xig0m+DHUqak9ldfBa2FuY9uXQye7OyKhhulq4cbGOJH39f3Rm9B79OhFFtkooROadXUD2SWC/TN
6kO4zu8MLAQ9evEukMmwJZ8PbYBJUBZg9AuaCZm5eq4Vbyfp6NlFpRbuUJltJ51yhrRuYTvlC8eM
KzwNmlw5DZXBE6uNPbcHqlR966oVP9XQeDsAOq9METEfQvpQ3KjYj9P+2tMmm7WtDupU2qsJegiu
0yq9sFexQAGWEfKqFaOxLDt/Mq6NSJNrrx+kkxGnMia1qkd5jFl/LKBJpRtELhiyvZWxgsnzndNG
a7aRzcpMneAYejAbvXHTNFwK+iSGFoCJ3MswEfmlLF6UUN+BisaFH09HZIYQRSio6RujdRk7+Gma
+w9H6XyEI7tSIwKSZuRqa3SNsR4iNGCMZ8WyUdqqthQd3B7rHoa+Z6YvuwTnjcjxkHSOjG5GbGza
3D7ip1kpGvr2EhzEAuTMIoeCuWeogOYTql0f8Rvzq+QBrU/b5KzCKhyhWC4IMHmiwuLU07YWV98N
CfhVnTfTM2HLF6bhySURYnrWZA2tg250U5fJLqEp76LH5k1kkObLrjilwwPDU+oeuzURVflgTEVE
EgMBTST5ntXhgd7U6uzZlX6zM9u+Dv6JfsF1Z7e8s5A1mTe02p4etXM8NB/aZEtOhczfgH/2pefe
Mhs7pVFqdEYzMCPVcmCh+dgOe72MKfRui01dT6ymxLQxBudPquv9VddZUrlEMfcgknHYF3A3HU42
SaA+qQzoLZtGpyeetsuQZZNB42OoNYeMRTGnO4gzG4IH+pi1jgWWO3gMj3ZMB0+LBWXvAereFk3q
4Rshm94kw3XyxbiMEt/bF36GeRZPatBR+1Zb4YNwX9IodNYMDZ9rWN3EYf2NVgTGJi3H8AM39tIx
mUmwXvyKBo1FqlWNT5lZQd8yAIAXg7slGduTJn6wAvwGGB+PZZy+EaxUR82hQoVOlr0j3f4cI4JS
X1gH1w6XklRQpqfKehrEcyUK+2DPzKi2D423gqrpKdmRWiQHkAA08FJ4XFYVvkAl1bbm5BgrBdF3
6eSlfkgaf1x33kSwDiMVy6JFEFS/xxjOhzPKB7OutaNqXYTTsd7pTvdQTFlNnC+b9toYrqaK9J3d
69kex9WR3+pVF/qw9brIpyk+TzfcUoIzAZ9NnNef6TTfMbrGP4gSoEHZQElUmw639lW509W06Zko
U5amcg6CUImw7agYBSfvYEW29QdnoNK68x08u8861mmD+y6sJK7MMbSSrLU/JgYaWY2btg1LGty5
54BdWVO7i3UixEuW5IYLghQoAO8MHd5i8keQEP+rum82NdYEGpYhKFFKKcMPP8C4PHT9Lq8HuZex
8R0EiIleoV76UYS0/PzpnbbcWD7FZGFq7fReOCfTgCZsh9nR9tJ9pJOZpLZTgK2W1Rn1UG36YRhv
oyAbPuQGrHuUjbrRXhFVvJDyGGKl47Kww5PUjORPPHBzc0V3TCrfWTVpNGwcjct4SpCEENJ7PYjw
re2s7zoNHv3oB36QR+hkeGpK51CZlnfLNfLiJt7CbZy45uuoUeJsDj8qcSmlhBH1PPbm3GYKI9Jw
FCVk2AdfLY2tqjYVakf0Qr4GXQJBrHLWFbd13gjADQMYXaOry/XYJIRUlEsEFiS7JHMQNcaR+Km1
yKcCo7BW07cbJa91SaZYjq8+4vmxifT41WZ2hvwW6+cgq+0toWoWH0lXXhzKzIGfbELGZEi0nXEp
k5CmtBE63NqNLH15f/I/mTuTHce1LMv+SqHGdQO87C45yImp700mydzdJoR3j33f8+trUY6seOER
+QKJnBQcEJySzEwNeZtz9l4b+M18WbvhNp+fI71IgnwwdlB+Q/C95U6Y1hV1Y7sOGnrEMQJfCqzO
mV0RKjbADV4/aLjKhHUK/WFkOqdM5zvdsH/+z1P8L6QRvwLbm7709ZBtcxXsUyMHMJO2CzcJbwB0
Maqo1FmMKX0evY2uTlOkaJ9p8CrML1pcW8w01ns0pS8AzjSG6V2CgYYshEOSgyn09S3JUM6m6Ix3
Wu/hoXSKZK37eUp+jVSX3Gn+qJx4WpVAc6SlFwcb9fCSTiuLAmK7jmXeYdT2W9JJ5fR91JdO4Xw2
2/JVJwh4Y2gedPFRzMgehkY/Bxv7vLFq0R4iAyhRPhT11g3EwouEfRmPuqFPq95P+NLdxNtnvuvu
85qv16iHdBl6ajw5FTIvL44vrBKo/Ruivzyr5M//ketGVYwgPpJeUYfYtXGBSRXcinI6ly2zd1VM
5FkrD1+R8U3EqXuJR7TiUzy33nXnQUWOWJ/kEs6lhJzSFY0XI9hWw07PWv3KPbh6pRVttsoZx6Nj
5zcqsp9MExXm6Nr7qoVJ43baSFWmMDdoYGFOBXa/d33k23nlkpI5sIRhudauRyvy17GhfvpAx2K/
j86lQiY2/cypedJrxc+gC2kSCa6Haw8mV9PJj7q2NnEIk5iratgm7dFKfSjzmrnEtu/RoSYrXteb
2XhZ3tIkPqgxv9KTT3b9Z8IpUNiWOJcKA8xNQGMsFMgtqZgth+LaVm56iKR/JlLjdRIxdm892Dk+
4eJiCIOF5n0DstJuHEEAZhkRQJ9h81mq1kZBbX/HxpCeYKeIRReAXm5E893otRriTHmKfXXL57qN
V7AwlQNVR39CX858cWiSbtmDDXsdQ2i3pkD/qAO/9IDVpARrLeEnaethENwFdEhr/W2oxBUmPEKG
IPqEQP5khIS1BgXB8w5WMRnnpzJtb0aqqfMUi/cxrAWeFUkGnQ13oTKSQ6Hit65iZPHAiDDNAFgd
lFwPNKMZUsP0DEZzGyK8XRa+IF06QAseD5BSi+xLjqV0FXXG3bKq9Gwk9gZU6LCjK0om8pgxo6it
n2G6MtTwGEVvESeigAJ4ubvp2TgS9NIcegtId6Sb0Trt1c9B772LHFL0AN2ys3CsE4Y1XXqE+KYO
JdpjEDJzn5gAPXyMsZa+0th8RcNj76AcaWRBBQTVwC+HEpLSZrBdZyQ63NjamlPjSWKCyj01rDV7
16f9J1e0Ny1BOO9j+4HnomvLPG7V1iITtE+77o1B5AcbuCPnr4GUlvWxws277qzZJqkfrNyUb277
xgvo0VyiVa9xf1htXpzY+hrUqfF/iGk8kAdpnNCfreGn52+JAuSuHGGtmjEBKrPJIdk8Jt0bVokB
LVx3CO/A/bewaDznVM0XYWrLVyMyv8sxIymF4Xopo8Q4g53Z9lS+4QFhn2qqkOaNs1bodZci7BU7
IaVuStffh44t1pSa32vPxJzQ1GTIImQAFbv3LU17m1tkGxKSjrItXcpI9acY3uEqsxlBcQZkm8b2
93reEaaXiU85J15oOThQIagOUDyWYRL322icK0FGq9ZaIqh7BWimYpu1oeu1hCDC53jJDda3QzOd
CQ9PzozNgvYZSgt8V8lLlJXVsovzflcCS2Nh46wdtx7ulhq/um3Vfm/L5jQEP2GHiYudOw/cGsKk
z1iaGWmkepCvDJStR+VYG1wk1TJBJfgY8gw/ZdiwUh+I3EniI+Tb6vOoaMZQxqyOUmrVSUXE4hoO
TqfGKg9pEBx19nAvdkXQTKC5oMiybifw9S5j6YdnKqQuShebGBjYip9ZRB1SlPT3VOkfJVkIFBjm
BOFCnXV8ZXtvrLS1sHPjTl4ISi5Iqe9uOQcsgBxPsOo53viGVH9coWJ+4FtSi96RP6e66HEyWxrg
el/7rhsTWFZp3AFQ4gsmCQX027rIRoZCY5Q3vicqJojLf3SwFrWwkMdasdwIQhGvuziudrE/lIsA
YNZOKvOiO1I72h7iF6U1P4covJHo7Cx7AlE2IXapTcjgvRtTj9Lz4EE6EcXn0ER4S5oNUffOFwxQ
FFXY9SNNX2hGcNTCYV8Myl11of/eqXFlG4lxqMMOCBYk5qkHqtnoVbuELb+syDDuGXq0uLc27Ody
6EZgvFgPyHyfzTdNcC8TvKlZca4yLQXmE9KvP6lga9iq2XljJqHgpv6itrtij1osxePbmv/5X2qb
IYvYGLs+6VSl9Ju3nmaPVhwKqjUV5Hq9135E3RhhNgBpbQbuurQ2EESGtaH68S7GrtpoFiIzEahl
UshxG0hWlN7oXZhiSQsw2n6Tmx351qVAY/OfNw0R8stcV9qiNjF2tfaGgTtfWcL3dzIsHdZ7WXed
C3hfoE0Nr4VMSGuqiB2Y0pIm3hwZOybNDVCkWORVzroMf8diwiDw3uRqNRRt+SEtyNW1jfWQGKL3
oo3yVyxLZ+IrX+Ad+TuTzVElWRQ5WUgDFiIH2/rkKCdFNGFhU5Wksnlke0E5U592pFbSt4IK9CDD
O+4EGVJesULSp18dmGJJzppJ+Cu7tzG4E1C7wwTbvCi7G66OMMYF1wbhP4qWLCibDa6QaN3g2HRH
basqS13daDSPAV95QtFr51XSeR0dI2WuKeIlzL5+y1aTD6Ac4jeHdtobI429iOkAbVoPG083OO4a
0Lt7CaosoFxrOos29XvUhan9+rzJ0+6OGBSlg+W+mmJ8qwMg0F04vOERmnZYsY61RRsujE+pCred
RoRXSCOXSOxhUQeoUTWyfjRKhhk8tYWbISUp0Y17aB4ONWUCc84eGYr+lEgfpmf5sKD5XLMumd0C
dbkJTd45MYkXp4xvCDF5uxG6jS1VfmQKtBJCCqBLmQltHznxh5dp1dksUIHN32dgQE+JNG1D2TXZ
dC4wrFTSFauL4KuICBqpsuYSjJl+CKWmIwW0PvJ8lnyZRkLNo6Co1Rx8V/TIcDCugOgkl3LaYN9a
tj1NmcynXO/k6g8jds84lwJqNYAhioLQMIetVhAW0ypoykM3Qn3JfMnUXVdk96o0oisbfcsUoCEp
PHHTJvl18nLnmMtR3CaKBCvUq8YqJB6SxRhODCvzxNFXw0fn6YQidT8DMABpMXwmN8U44BJPF/1Q
f4RIE5Y4I1A/s801ATS8VJQzXRhMXL0jMjH7XXdKY5sNKZWxglTdqB+jjV834GpT/0OfwnYB2dda
AKi8qrrJPsGL+l536dLUyv7kj9mxgAX7Vp0iXAUbLFDsCAuUfH2Luzf5kInG30xw8RqBliwGg6VI
MPFMU8DU0qRtbDvT/BlaXXDwI3ksdD1+CPLCROgshzoX5DRAn0r81l2FOrKKZrTYdbBRRzfD/KBB
b17ZaUHoetuSN2TG7UlrGU3NsvxGX5uOZy2+F5M9nNmmvcjh6vnsXyjoYyUq2q2e9gcXAzrNW2dt
TwXAdiOvzqJgUMlmB09GhYMLv6RmwxBZ1d1GZPbdmhvBUdWvqOjDw0/1tW0U5TkLtZJUtKRc54eO
0tWLVvmNTXXR/hwYLQ2AyZfn2KD/oyyIerQUAYjq2XhhLKBhbVk7V0jWJao5D3bakO89NGeRkkjB
ZnDvhzpGQL8F5yYjk10lvA8so0zMGkGojAVlO55UOi7dlggZbI7A1JM5R3EQX0JDwap2CgMntHCJ
pYqhdhuWb6/b9n1g+qyHCf5FK91F1i/Q3n4LC7pmQ2G+VKOhHxPGsLMt02rdout/mSX27DQ87WsY
F3yFeqUhIZs+Oka4X0dVz4vRilupYefMnyBWusC9HhymWK1irGzheNbtyTwDNDPPatZ8DhAB4ckG
UNG58PHioaxOrejGdooKd19xjVp9sReeujaCAPEk7cmbSwCpxDbJR12jEK2Obgvc1wRukMZnVQ8A
yRhs9IRoWaNDdEi7c53SpEXvF0AvLdsvflD/oaVFtwkMHVYjQTg75HeMyxX5kyhyiEcydrCshlth
xtWKLYDPtFUcoonBJK4fCXrKLerP5t0B/M96ofxseahfq5FXVs5eRWpjzb4tcJi2dZldhZ4Y+9nN
Y6ZhjGSF6JyIVcmhLaFgqIp2K4tSs07lxvHjaRGIMIFDHn7EIi5vBiOiCqpNmlndvlNqOLG2IiSu
KZxH4XiEFVlR8UdPN0VgUGTWW7s6nVfiWv9QVVm9t40A7Z64RPaQGkNsYbACJOas8lS/NprRbFim
tbSChnMtxdfRatOPROrUgJGLmQ2SGIa+r4HBEtLP4vFclkOxVAARTnlEaHOlYbv02ABYdTSdc9QD
y0YX5ifhDVtAMGzSnYimVasOOMVpXhbaktAnPM4h4LrC3Asn+CFGKmFGVe16jIAvU9UVh4B5YhaA
9PUCyLQX3UGKZmSLMwCjJMZm6aQZTN4hug+g+NaBI3hXhU6x16WkNyHBXqatLPa4Vt/iMnmdGJxM
dkoX4DH+LvIaxMWDsUSBal4L1co7wA/swD0eKctsPjw2GaHnDmd7GOEptOYqHSNWB63R3NrsUGi5
3HkWHSXL+JDlVWuLEadoJK+BRvwiUPg7QhgijmtqqEXsvGSe/apT3TGqJjo3ZqhukhU1sRIq2rAT
DPchnwXNd9s4ADdhbON9qlR4rwU58FffR8qEoxiptjrnFIaX5P9sSq0nB7gx6TISeWRlL0Wf4cML
04OodXFjccJZi/xtYflocibQ2SnZihtFNXc1dMCpHRbko1aFpF1RPUyi5M3P8+aOksEOYHqiUom3
bdF/jBkAg8SmI2aG8VHZ9Vp27Tl2vPyVlsOx0JIvQ6iu/fzhGaGp7o0Do7fNQChhfVF3l/yLvU4E
gCaSz6Os9/MS/GIJDV032ry+tu6jK8y71QbHIdFcBDfJWoHEX3tuXy3yAQx1BUFjk8T5ukBaejOc
0d1wDfSezvoNBE/AOXeDTJsealRVJG+PX8pIN5aBZH9EAXh8IMvTHKJiKIBqxCzxdMq25Us2n2yp
w1YzYTrZu1Yo1pMey6VpfaY/iHhDI5OIRSqed9s4Q7x7qP5QwMCbKR7g9YWXk9cxoo9mzwr92j+M
rMjvTU0bL/UCyiyiqO52kRYHE6IGceTUlxl72TrRke/TvNlVJjyYPNop9NcNeEzBHqvTKdVlWyt1
jF3o1ycrsY6TPrJHydU91tnDgSiqRnOt0LCuhTnOxINiuo9tlJ2nIkIbyBFSSHrbRHkvvZXrhdr9
eQPngvJS3J8BdDS1K2kYOnB6ASNtdGExxaoSGXILF1GLzXgX5/W01C33lrljf9KzXj+MEA4ZhE6x
FYyrsmV9r1gI3RrxA5l7/SbzimaBMqLd2JVc4e9TNbpndyiSOxWHBPBX+0dC9gdNpa81Nfu77tr+
CoCJWpNyM93D2LS3A7upBUgL2HW5tdXn1+R17ySsEamrmfuKHl6mgNxnLO56LUyWbjM0tyn8rsNH
7hYKf3dvFfW1dnTtHIr6ZAYXHYUFXaSmXAckLRplmN7Zy+FYDPkQS08msCpm+XtsBgtZQp8KXIqt
zBqhD3pQtlDx4KFbu1QjWQTo44wft4xt42b6aUy6H75dhldLC3cWvq5XIdJtI3N/SVxZj/h4OiNu
TO+dElsSbY+T3bdn5rcvzB3qFITd3jAAx9j9ND6q5lJUvEn0uJceL+o9LlkFoHdmv+MAsc0GGTEI
Y9iawYPh7B+x5gxVvs2lNNlzgeNc2pGc3jKAgWluiK01Uv7BgdW9etkzUak+j6G8YWkY7hKlxSLI
iz+CLMdli9alLtPqQm13b7YB3fcRg73AfaIr0n6LBChxmKSvKBPai61oz2vMIS957Ji4RXiwIkml
bWAZ1c7ogdMZrbs0jAbdDXYHJ02tu20643YMUF3YoO2XDHPMxrIcjggeI2Y0fsLzp7ekz77l8MOW
9IdgZdQQC62htgkCRs7oj+snBRSOiiDW7lwjsbk/bxD2r0RWyKtvwbCI0NRslMmaKMwdQmoL/5Ew
edKg4mvx84GMu7SZHjp9QaDgOcSgYoInzF0Tvv2FPdC2ks302dR751jboc2YlexM2AbsILP0YdpB
t9R6RlMrww74vC/OLGorefhzpv42QUBxNNOZCxzFzN61IbO5c0b4r72SALPTa1+7mc4XjDD+4/kC
bUIViSZGGDBzTk07uSZZS1BCzGidxhpvvGthd8twUzWgrWPiofcsJSFogsRYOhPO4CnxoeL7uKjB
1HlLJ3RYPw6stayWrVBV9z5JnY4B5aA/ZGT23E3WZNTi2QJWI8DeKfAV0UpdeRi14uTPskByXtdN
MVD9CHP3GhklHXEdF1th6kf07Pal1PWLPhzHNsZJn1F7yQ1yakK0sSUrzWXGuQsn3liprgrfom6q
H3XQHg0xVJyVfvPAD/dIYmmcld80j6BAbB24Wnp6PrVNIaJ35WAe0K00Dxvh2CIyVbN/Phpb2IbL
JEcmMv+sP79Tz7HE5vmLiRQrV5TnXJC2PEpBPV8bIxv+5892fV5sWrheq+dvjjJVQ1IpMgwCvMRk
LKddmpBI/vxVoWycPcxQB7oeL8PBg3gUdlCxNeXJJdPESZGM8+tFSVVcbFn+eq9u0Xqviafvfr2k
lF3nQADE8wjnZX+nQSOSSBsWVYSko6jvz4caLmGPuurb8yigsBMEmf36/AMEYN/Ib0wuzyOjNH54
baD9+rywRtQvom2S4/MHzQqKqZ5G1v75EWDeRSBRZP3u+aOeTKmJU2fcPj8CYpaiVWoQGvZ8FO2Q
v8ZQkK6fj/YR/ByvNfPV8zeX3hRu4Q22y+dv1puCagaUhgUaknfkJc2ldw1/W5Wpt2Rk7HELFHKW
K8Sboa+794F22SKDcLZD/0mmXyCqPVqBhCZ4VSKXmtqH07FPShyYp1jh1g3y7/dqYJlvE3q6fx4O
7LBf0NMAHvHQewYaLCqPbwTXp58eNVF3D8ks+tKSKHN4HhpgIReaFWX7YhhXI5rDt7wXXxs1HII5
pvTXUCZdlAsq97fDfK03LGswmNzhKNDAKrp7XqTwGgQ6Rs8g9SNHkffoE/jS2cTZVflQWPGFLifo
hOs0N8miJAnuOiT21nWqYCUboEQ5O+OA4sEymGLEBg3iwiCtiamsUNP2CRwBh9LWChpWtImhMDwQ
+tY0loINMYRgy3X3kzHPCkHAl4bkAwKe0+lUrcbk3QLYsPT9SmyehzzfXDDlzvWp6JpRCrtECdez
Q+XUnZCG/zoZei4eiVhsE8zndF6FzC1acmwERYxSDuZKduNPYfNxItZlW1MNdNRMQx1M1f3UBiZM
NM8LjQDPvR5o+kNSPFgkLBv2U9JTqG7wbUNM/5lp5ObAMK9fLJlSJCmy9OD3I4YAFQWLqTHLg5tR
pKMk81U4ACAdN643vSK4N6y1XZoRvtKXPL8rP5y0QkWooItSP3EPhEBQvTXx2VGQnlOs8zXVF+tR
glYpHHPYhb2g1cMJ/BJ2o3duD4QGLjknC1Z2zj2zYHjFnclQS7j0mkq8w+xNP7eRO31SW1DViDJL
yolMau9uSlzpOFnfHWfQN6M/WITajfvJ9MJTWPP3U5205KYwy+OYuc3OTTjjm7LwHqHNPnVM2NZU
1gmB0ykeDf9LGGSrQUG2pK6nsZxFrh/kY7ErJh1KD1zmuGWxROQlGd7zBcXKcYA+AT0cQgX6qn5b
DwrVpxz6Fx+6yBKGXAwlMfrDyVqy9hr2oy15EC+pYMyPhRG+SxPUhucxxQVd9IfbcdpPnY2mQZDw
0gD1ZhOt70cbZ11u9Z9JKEWWUXnHUZvuBX9rRKtxLVjS8qceXFDuudbHSz1QFwVJbIooe1NIZHcE
H3AqpMj2wqA5RLFDim5rmgtWugQawfEwaMw9bHQrV+mGMCiIDhvs7paEVXhK7LKnd9oDyR7DV5EP
43Ky5/B6JFWBa/2B0yR+B00AXwyXJo0SM353bHLeg1geYgNwdSmS5N0uoJ+PMQ4RY75GqrGPVm1u
T5uYZekJwyhskgFFiEOFElBfk77TiW5f9OrTxBlNiqm3VY0IrqnVbIs2QzvWpvkptTQgilNovAzO
8APLrQo1sgSl8xXsM03E+S+zyz2VBBO+Pv8wIIFlGmElCdCjbmrfT9/zBjLQhN7KQz2ZKQuQUEag
bm+D/IFe9uKcq0oW73nqRJjDwiOZtMx/Xfle1iYRHIHxzTYBCrnupwB766lJKTNYxHywgHnR1NS/
94MJc6fXZvFMtNTnuxpTn9ZNy7xeI1TcT4bWLNoEAH3VDKzXMrQd4TyAI3yzV67jkP1EY/9dhG6D
5Cmethk0+nfDrb4Q6HCIasq3Tp++pVPaP4xh+D7V0j4BTyMhNBrFOaYZ6dUBaatOd3FJu7mPnCF0
DGykuO+2oeiRN96lm6eGFE3GKSoBEoSNaN89fIrMKmwvEHQalG6s7j71IOTRUG1GC/7Sfx8c8q9p
H/8ABPmfsUX+vwSHgIL+r8Ehp68/vpLK+P1r9Y84an7oFz3E0v5mOi7KS/0fYNSm8TedLojrSJ2F
oaY04/+hQ4SUf3MtV7EWt7AHkYb1Jxi1bv3NcqUGP9rUNAYi0/nvwEMkv+lP6BBHNwyIPK7Oi7No
mjv2zKr+/vUtzPwaUMn/6TsQ+42PidqfCP2rfUQPxwpPRULk7ISWExJhxqbAc3/OKr+dYG2H0DBj
JeGSGD5AmxjK16pFIo1/95s9fPvTZ/maJ6OfZ/8ra9PXPKTvwV+EkvLb6zNtadmOw+fk0uz+DW1i
zBlJaEfiRa+YdzKobi+sQiAa0xaaDel2SCASZZezbeo/poZaQjh+Yu54z4d2n+MadwpW/WEEjumv
X5n1z58clHFTKv65gOcd+Y+fnIVq3qdaDSmDYOANu3o2y/SsAwMM2RBqW2comyXKONpLki0pAO21
XjbI9kpQP01UB1tSB8KXxCXcviWg3CRDCBWmdk9j/T3EDdY55c8yk4+kROgqpXn1G/0qsiBmBUXC
jWllB4R/PlInqj6amXzP5AldfrF0rFDhyDPKhUGNPddw8Q0lSUKh/U3Cu0IkT2fE6KuCIjZYfpLi
VpY0Hp604QkaEa7AwmczOtA8d5la275plppQxwgWAKHxOR5nYZxIFGiW/TC9G6HzOjHB/QIVMVj4
P/N/8dW7XAC/ffWWZoLQ4cyElKP/TrVxkRmQws2pWRB1u8ZLA0PPnbZj3bXHiC+1gV92GVsiZmvT
WcW6800WYYdwmRJNO9pbyf70MIwStV8jX4x2BOLZ+962p3Ljol0plLY1Ooe3a1FOTX39VGTXoWKt
bjiExJWDoGquiXzhTua0ly5F/5gmwdopWc3aFh0OgWmZfRb1RjZX61Y3q3M7ZTs3b5hNoRsTmBIf
Kmc8tWBpF5WHPliSP0uwSnaIpy5ajTjEF1pixdgxxk+BCcmcVRvGSVQYo7DGc4Y+sO+6e9hl5bb3
CAEq8/E8djtE3qj6dCMDZ5N7C/gNw2IykrNVj9qxilFhklOe4eZjwq9suk+KHKgVgFJjmZLUjtwL
hZjt18chlW9+FOTXTLdfRQ8NMsZoTasp+Zb17JqF78QbvwkWhRaJjWPan9kgI9FS495AKLCUXe8f
TTO7EO44vP71Nab/q1NAAWi0ydOxDanmx/80OiVsfIAVQF+NOz+hGg3yEbfE2SjvFY7GZSUUfGTi
R1Ihd/koH1Q/DpNfkllREz1ZVTGZG+mKhleDyhySsSihwVu99aEr3TwnRKvDcvdXgcj+zcmrA4v6
/eSViDQsS2fkUrY9jx5/euVZ3TgiMqg4s0U++mT07DI3tzd0P7K1JcSLRi77gtjLfCc1s2S/TDeZ
hO7DhL8wH4ia6dKBpTybJyw92EYA3+GWY5jDOgJNtjdJfCVIz5ru5K6xbDcB6zcK9bCK3RMMwGpR
sVTe/vX3IefR9tcgvfvxH/97ni3ASChH0wxN10HFzKP1n96VKeSQ6RFnk5kj1ifMpZpASvZRjnin
pYBkd0e6gF+ynHrq3hZQFeRU4p8i3RYBH4ghXf83E4TxW5gCL4nZkJAH5RgOg/DvwzAvGNsZpriF
PfYVa1hzQGUyYQIKX5h8p2PnRWuGyR+i0ey57QV4I8JAUJhEAQmc80VGlKUGJVKL+n05ZROxc3mD
PtU7TLrZL1RkOhTfjZc6tbJNFKBeM0rbQys8npuguPN55MseTF6HYf/ffd7/dBaZCDmY/mxCJ6gw
ar+dRXY7DBWWHmZnqfA6heWdCi17r2AbhZGLLoYeoB0hRYSN6ltAY+iZwk2uxu+BaapFzGCO6PlG
V8Wmj1fxa4ph9dfnhPtPXwDnA9VYRBG8QubB31YQMU4I9HWYF/wIkyhByI/YqbsFieBXzZpc4htx
lYis79FVjDD0tXrcC2S6a9ip+D20OTuwt65JYdanssh8VIxWBUWkJWDJSORVpR+OFPpVWjG+KIF9
OhToUsjAuMVar6jGlW+T444ggWX7qbJD61hLmb6nKH4WGnLY/YhMfA10NlqHyv42tG6GWIQUwrK0
Eaa2fQrPeuQDyirwFO4XFOD7rCtAa42FufZbh3nUAHPg4erjI0/qNTBxjU0C3QvX2HtaYV+IEtxP
VukfJfXZLMfTFhigfeYwNhuqbx1G67hC9ZYiAhIOdsw90kH/VKN2Y5w+UOTF8TOCkxejuRXsS2jj
ZDczlT4CAppbkW3W4GLbs97oASnLSXR2xqhfYH2JNmVm1huHPn5j2JTt6MtJqyIPciJwg7TfJe6i
9V9/6cgC9d+GAkcpi+WPw/kpDctRvw0FvtbDT/QD1gmVIvu48ZMTMWpE9jRE0bEWVHuVNWofxrra
O0nxVXSaWD3vT/wQbzZBYvSrmMkmQTWYOkN1I7o6OLQqb6C2gbONdSwKlUnnIydRbY4AeClqVZyR
AphvdeFen/d7Plok2JjD1sj89ouT/WwQVXwK4ogJKupZgskaE/3Yi50/psPKGnS5Dku/fjhazVYv
RJlC7aB+0JeyNoRkIt4fpgqMg4KcYOUoU+dHSbHr9rDdg0Ut8+IKXnGu0Vuv9iBexsC139Iksd/w
59ersiK+8XlfFQ02CSHjy0Db8Pp8BjH2qCU1WFPPB583bpi9zpTZk2fEXOpskNemo0dn/NzxmT7H
hjzEBOkAR8+7ng8+D5OhhdDga5QXtelDkVn3YvLqV/mTU2XNeKrS092jn3fJCjZ8tIh6zzjl7YSn
8/lfWnqvFVm/LCdrf2VlmvGQneo2oCd8KltItv5+OA1QyvIKWAxpadYy8QAEWUUB88Htlyncmwck
4vFQp8g8R896qadJfWGBxaYimb1tszdRebTLuG4/xyO+v5JoUZur9diGoTw604gga45qJ4LQfp3K
dCvQGKz9BKYVCaSkBFtDFR0aktIOQq++02ynDzPZydYJgHInWWOsyRibLqyS21VKjZCroQ9W6TQP
211BYa/zc/QKPzy/ke9eCuKugyUiEVm/w3QRx9SjL2nMh2GWFTTHVbxEfHlTXVgeM5qJV5zY2YJd
Ny1Ypjo4PgKjVRdqxSqiDnNNMPXstGZez7cDPUWBdclDn3obct06Jo3zWU56dxvxT97iSH62IbzR
I+DICaU2J9+KhTE/Q0vNepWwYVtNDRkQmnV73gSjwKw3SGP3PCTuSGwHxSJVU5l1G6I4v/H8IbLQ
FZjyjeVr9ZCsJJQRVzSGZPUQXkXTN8+vz8eUGb15sVlcnkdDY/wUKutOzyMNf7tVkbRLp7Gi3BeI
0/PGx1J0cspKgAdnddOS3xqhLJ+oSFJDYQXCEy0XH28GBmrzfPbff9idHzVg2wAO/2oHrjzXOR9P
CP610yUfjyzquU8xrUWoG490orGhJnY5RQATTVkBraUmM8+9O5jnRvsUoN0HBsM9VT590NUQ9NKU
OndVUS4VEqwl3qp5ITIm0P7C/A3YFHmQEzo1RCQBfTjdBhUszlpA0/3vh+Dhakp23IjxUGFdPMaI
nH/ddJjdFkHPV4Vgjz7faKEifz7shZNZ0DBncLLJP56z3zoqPQLglsQw+pzIVIWgOjICuDFRCP+3
ItRYqw3j9OvQIpbbG+rr87m+OxZn1Wcbe54CVaTpVx8c8cF08ZKk2brEZ/Boyao7y7z+1NV8YvV8
BCP90/MxkMP287F6fubzsVZrfz32L35ufsybQPfqQQCjXRbjNUASjSMjKVlpc/i8KWO+jKbKpnUE
xOjXfWiMiWhKUdD+/T6c+TktMVR9DblLiKQYIuMxOJOgdnwePW90oH/LjBrCpoR0tjO7enyppOqv
xuCeEy2YwDlxBAa7v5ZFtbG0jumvJEBqkWLOLKkzo0crIBYBt5o/OkA0/bUgmOhSskF6HtlC909Z
nx/9zh4uOjiyRhY9jkPfiK99942NhroMEWgA2PXurm215JTKKr6W/IXK0qZTrLXtWs3BKkAs0ksS
SfKkjERku6A0P8awTS8skvRji6YnTYiIg9opDkZrTTs02Zv/y915NEmKZdv6v9w5bRzgIMzu7YFr
rcJD5QSrVGit+fXvg6q+2VX9rMze9E0wHI+MDHfH4ey91/qW62bqxkcLtcxGu77pbV/fkmnPO6YQ
+2+/jo4UikCqg3Yz/9D8hMLAA8eu8zL/k1/Hpa6+Ym82DvPx+UelaNUNA7x6iX4R1VgZlAfbL+yX
LAAnnUXuZX40gOZaFQxLN8JwrJcYH8JJdYufU5o19tdRX5vcmG95qdkvVUzSio/Yf0tt+BtTf/vM
SEEnkgDr0hjawytEiwRtaJGsIXwOr05AsnaSTfkz08OIEfquGDwId9MPG3LYIZtX9nqipyf08/oy
DvCqeHlrjTRJrBPjWib+1JiQHe2jgSX+qCFIuvZaVpgLydqdscVlPgRoV651HM6kOGK3dcJOkomR
tU9SZZtNHenFmhTkDlGTWxybnrCB+dnMs+XdhYQ+P4k+qn1qWX6UxSiv86H5txG0cUuS0lmOZT7Z
ygm3Pxm4hU/jtNeI6sjFZTzHmb8jQmG8lolTvmixhsskkd66KPLqpS6lcR9wiM2P5p+wtSm8jJ7A
ruV3vMjp1iCU7GP+iflQ7/ffTRhcp/mQhwpxZ0aQV+cn87r64Sb8tVUv72Yz6DjePHgs2DIuUQPn
f3o0b6KO8X1cslC0lPKPYwrK5qXlJ+3u1zFdS5chSaa3Ioupl5kQI+6k7qFLZeNgSYtnY073qTb8
Pj8i7rl4Sm0VBtyX5iO9z4QGDjAyK5teR1vwoqO2Fi9GlQG/jAQ+22nJnqNn3AcwZRe8aeIlnDZE
bahUrroDfCGA0YQnxudzQsrabWRbp4uq7oOLNpT52fIucZIGl/mInZneMcftLgvNupd9eWhDyc1g
eiTrUbsF1dv8oHGVLaZy5Wy7bn5uDOUgizjm6sEkm7DSod96Dkz6SEr8NMUBzq3xGQu4REXZH0bR
BfBJ3UWrSnlWqlieRaVH9H164sW6Vp61aTPvlVyhTzX/0s10A5Mk37jKE3h3QRmjh/mwnOJHGwI2
Re7je6eoT6o740AUVwARCHCHT7X89ViGmNQ0j4/dDlLrEAqfWQRY5HcwxDgoHa/ZhE7vvZd53y5t
hDeMY1h9DKTsYRSVeBBQQB6SrkLgpRfuNphWJKY1ui8qYqVbrlSbQiAFQnFkARTtyMOYRG8mN9lH
TCgKPTkeiZoYOlex+XqHiIfHXqw7gsbOZZEP534wXomc1lco8XAW1Ur/qGFY9AHDZUvvMMAM1rJs
bCi2qXjAHRj2qaeHa2AIoKaSjsATpbog5S3XiRqQ+1Q7zalsneyomQXKSVGuteiAzDW9DUkw3LAf
+nvDqTcCm+k65s9HgMci1e/kKivCqxeIgdyGrLGZZvvwoZ0cDXZPRNnSGcjEMwEzsHTJfys1MsZd
EGH7CnjIqomAkXiJRKGRh+HZIMocXVRNEpbpKNhfp4+sqrvmlDEyX3R14F8Bu1xdgMLVgtY03mID
+YJd5XcaFvYO6159dmdXUgphxdPbd1NVwlXq2lCdvNjfFD4iJaUz9avsvs/kNpoYaBTaLLhxWe4O
oFm2IaLsjSoNe49IWt6ZmrUL3yy3jlbzdutC9kjFYGtw2y+TPH/lgZmALmpHJzvMbxgdMbRW5Mqx
vJTPGJrcwyiY5k2PkOmIp76zun4Fr8O840oST7ciCSRwkuIU6FVKlUvzbJ+2ypLuRHhtkvacOnn6
xLM7LEt4nVs0+cbN6SOozArZKA4r9nOVkO8W5MoaCwmiSfPDayz/65giIgwMVzvSM6CeTv1wYK3E
+YVQwyBpfMQTrxasOSP94BljeVIMpsqJE5wt2LJXrzPvOeEpr/7w7DP6l+7AsgxKnb/tY269yH41
0rG0lNQoDIzHws3CC3lRu6hm6kYQNEpg0toXpLIlT5/B9LoBS7xVk/Yx/1pWECsFH80LGOKQj3gx
lPbFbboRY7YePDR0TTTiAu9Sm9k7bDxSHGNE2t1oYbjs9N38JztZQqBFXBOL1I7BCmtUcMCibOy4
MkNyHXkxuZsHZ8ocjViDZtNWaCDzbJNmYbtXXSV8qpX3LjNB3q1Ty107CCIrYd1sqybP372MtMzK
KMYTfo1w2Se8PicMuahmzBWkKQx4R/p6XvQMCncQsx4eKJlYLEXjqB7SsP8Oc6I6AdG9q54vHiIN
Usab+ILnh3jmmo1XFf0qZDQxaF14m1dpCZzvXdSadBapm1JSK+Urovh0CzbvvdQ156rJ0rliv6BB
ElQViTo8nJ9wkejtPaf6lqe5rLfkHnFDwge08tGjbJNYgFBRGoUzC2JtJzJBiqa5yzMdVElSfcJU
7o/IjJFYUVacuEXbi5Zf+c5KJSTtZSTCjfCud0FKO4gbMJIgYl+1Qo5c63sVBKPXkTsJnN2VaXXF
kXZRCbh86VTC3EYfT1cJkFgJ0LKINrYeTvWugjh+SiNzXopDTfL8sWTmG3pFuEfgM51ZbDLDx9Qy
gK0gt5mFYssvMdR2iibUm4VdKMZddwp5FzlBLETfpYx+OJajg0LSU/rN3pOeixZe+lfEz8FVkHSx
HDVuvroCtJ1+4DeAQNa+045tivHPrHzvB6a1ujWrd5jiu7jU1VNelu8Zs5JjZ0k6P4yp6ZIhFMBu
QLof0mZSolcq0Y+LjsBVUdjlybXi6jTvERUEbIsmGWPs6jPDb3azYMwvkGOoa8ek8wy6DMmunu34
inSLMOv1dY1I5NQxFT/xjfzh4Q3cdHGE1EZPhUMMuM5KCaDpQlVjdcd0EZxNKuARD+MugJSGJU00
yMQqZ+kIQXKsbhSYDiy5dkuHS9P0JtV1jLuKAo1aN602UTu6hxxDw1T6xisMD/6mTjou9CiFkqQr
3jCIfg3AxC1ywx3WgEX1Y8JyIwMAiFTH+jJoQ7Kvh64+Ie7iDJ7WaZFWn0mlO1U5od6skpaclkQd
KAfMLZKykdGM6nS0VipieeK6WmFEjheVOgKR8fLwGiWI0cuyuRUMexYGkgQ6rFG2lbrYpyErgapz
kqdduizFQ2SgRMiUUJA15F+l/5KkQ3+SpjVJBHkrfz10xuykxUHO74qU7Rgo5ywbu+/9v3a83Pn9
yPSUR0biRsQiWCOw6G9VU4/cSdt0pdbes9QM/Tao5ALKNum2LpOUlQkAaKnmMbc6i88Ae2wGCsal
DHVk9mx9Ya1dWauHhHhHEg0yLC0oEhT6JpMg+Cdu4AeVtHrSayzzeaGV27RwEDk1AFscTcQvlVL4
d6IhFym2FrqeeQVqGw9f0VaoqFW+4FHcH2y3ndp5tXdEqyj2gaLxHS6NTRF9q8o4WHn014+sbtCl
h1rxZha+v8PP3Z3nTWbm/VlxQDME9JNXsZJsa9khvJRxdusBg98ANfyma/6hs0NWiyJDoSb1cWlY
BfrAFP4AlmqSlHuPmUxGBiS1S00iu+nir7fBI6sATz3QACszSA2Chgb9PCq2ziSPqSkNhDYOwAtg
6JKY9xERqdmBqc05S7z4EKloeYcajI2XFM1BQ5bOeVu+ZqKZrAlW0/7Af5KfBN79XcjJjFXFJI2q
rOyDLQEY4I3GeyMIGXPMYJPqDqGYjfGzLMNqHWb0+u0CO0prTvazn1RT6NUKGoxSitfQsYOd70M1
GbrM4gumKsu0QA4IRGfkC+p8+Hn8iV+hOAIBvjidK05Z0/3AFp1+MEc701u+5q0GeMPhRqOXmXqv
Iie6BFn/GKxyg7DkPe3r9tAbRnFjLIEP1XAeaAzXQBeLTyNvxJZ/Cyw8EeKcxFx0Oh9RX1w4H7i4
y40yEgcV1UNzKWp/ZQyUAIsyS3EmUe4XiYGpR4xn0dnVI/k+wqt9qH1y89G7nEWtgkunoAV29h25
Xb+1dEyc+JSyvaURNxobaOX4gijIp4BUQYD290NZDDeQPnmQXJsOLMNIJXWUA7ZzKMTVbd60VXH2
Isf64vraBw2Xr25hlkd0ecNCQ0awVTrwWSUQhWND7tqhMjtsAhNFOfIZyA0ElO5ZzO89rAD7bpAB
kl9MP4PVfyhdPuxatKdr6OSYNlpj3FnMA/nY0neF83SrOT4CcBuTh5FOVZRr6xdj6mgVY3no5efg
uGjFQGKzdMEfvBBJNS4jEfhnz7HhkfTeTe9L78j0pKf4azKi7M1skcooeWeozwfjYIBjci3xody1
Eag1XUwTPIC292vyp0kcl2Wd/CxxkZNMVI5SHhmJBhPet7ZRNvoiZVFnpO1piBJqq9xbJV3LIo2/
6cNprkYA5EXGLX4jBSzGch5ulInCrahpHEyXlb0SWSyXOvj+SzFkJ0uTzTEL4CUoeNu1aVNp/juy
KpqPXiT4QkbNukb7uOv0CvCVW6PUDxKWlB3GBaVoqm9d6K9aaO/LQFHEThOSL47jPfNpwzv8pe9b
5RS0Xbr7fXnoGGW1QaFOsd02sNwA75zcvJFb29TNY2W84Qnyz0XHsorSJyG4j6g8JXVuXengC9Xo
fmllV+wHaX1tkCAe500xtMYO28LONcbgOm8KeGWVwcKMLIWM3gZorDgvBpxnZQdr0roafeJstcpR
ufu3cm01hrdWRxdosKl7P+jp06wLjnBR0pUmhHNWjPpBLcf9RZXuLRFNvNBo0618d2gPWVq0B1u1
2kOsEresUUAu01DY9LHV8iUs8i1dqmiZVEO2a8vOXEN6Nxjn1w0iEP8zqrRoE5dxtTUGiMd0wbEC
VTLZ0EulIJTBoazVq4Gj4ZDZWLDRw7SbotI2PoSki28CM1czjK2GSaZxT8Zf6jD+CwvgMykA7ENk
ppt4iBgYW9jHI1mZZ7VKIs6ROjuNzNM+CGvJDJDbrNc0Qwa7vg1BZQK12+HGOaZ5GZ0GnYpUNPgs
pb4NpWUhUGizba7oKFl8lEHciVLwv2GwB13P0NMbwA0aNcJtJ3pJBkD8RoJ7yRjNFqeRXMR41Q/N
iHw0m9Qlg+vpCx+F3SIkWRHjYfEb8dVm0wCRT6gRB75FjEFDFCCOcSw7D7+1S8huwKrBdIuz3gmF
BKMGU4QaZ2uz9uyD2zKgV0tnJ0mCXGSyENgSfHFoy2E39pSAlOLWIQsYhNiZeFgslA5D2QE5qvul
Cbz27Nh8Oal0Dm0zPsI0uFuYw09tO9iA+8EnBX58dmT+wqzVPEi/AqSeRtu2k3zQvbvwBNSBOM6i
vZBY0/Uc5JaFOtGSrLpy7KCxWWqsGHkdHqy0RWRW5Sb0euVB+m13T1wzh1eZfqYFqkdIQe/dyESm
DaIHFiCm66FzLoomvKomhS7tT49uK+1eN4eGBOaS6sZFb19IjKXdtOtMPDukjLwZcGhGz1COYV0r
174r4exl4RYakMHdqDROxEL2nL+9t8OvoWLwRE1jjFX+aCYFrY0VGYdigIvcwdcfDyrr1wmHHQwx
74HS14tUHT8GwyJbjp2ugF6ho69dphltkdHL1YftIFX2m6dlR525SM3ulqhU0RNznEnQFt53c2zj
pltqUOD5tlXFpi+U4FmiLT2i7X9P6/6Tq2uGKIlzrUDytfCmZKl4DpmSHh2Twc4+YrLwNCRiT7Xu
psgmctRJ/fAvqqtykR2qgiGBgNeHGmFBuA5Gr7YfjZeuCMXOq0GLg8dVzzKy0W1ZFcp3KpPlMJse
TTxfiV4verK9gJL2OLKCgdbPAJZNrbPyaHDFDVvYNeR2lfvWaLVXIUIgIUmsYZvJ+50SkhXgJWOz
adLU2LjuCLYbKAz0lG+VgamAtqR6MyqEQFnjAsBymeZ5gx9dXQu7sF9aq97WyQDVzEs1EgWu2n50
VvtjNwz1mx6635BHcVsmdBrzHL2+mLicwxAo6iJTrC0Ii4RPuFhanI5n4noIBvMwdLt1uqwZwC1a
LHLNEAocbW2+In4HeUalmCAWcXpWLSZeMyE7iizDfDES27DJ65Doo7peyKhj6QjDeqfle6O0c/hx
rr9uouJo1YKIGoN7Xi9uTcxNTQ3SNycq4STa3VfHP6PLab9yHn/ti8x4lry/W+DAHjA8q93HXeCt
siT51rlUaZEZEpgybWqL+T9WknOQbBIlsT69lIyljBQQFij58GWsMNyk2lupqEuFG/bJEMzIWpJC
njJgENBUAeuKynmS7mlsUlSgS3yYd61Rkt8wFYBgNsLqnI4WM4OWb1zsqebTi8J4mQ1Zd/UYjW7C
cuyufvBpksh2B3KBn6NOYYTNdX6vpRsA6zl6J69/iVxnoWJxPmZgFJZxON7IlLJ+C0oaXJSLynug
JsmyzMryid8Nq5Rl+vdG5SxVzfo4l5Al3MnlILMIaVKU3gjcipZpa7AKqHUj2viK/FbWhXVLCF88
VxBLQ1/44GiTrXCN5iu3buTvBWN+CGJ4f4vywF3G2/FNHWmtAXuK28gjJgKwrwlb6VuE5YIn/cNA
YfDp271YSRXccjW6j26slZMa1p8+KzeaZ8wJ42kKM2/0VNdWPW3EJQux8hSTG3mqwKKI7ruueM6L
HzsN+GsAGbKvX5GiJNu2qsO3Rv6YkzPgQw8nk+sJC2J3XGie4p47w8CGUxTJRXOC6myMPuC2KW5F
1A/HNKvf2g41BjedjaVzEoHvSPlbP9pWJic+b5RsbYw8zLMx2HllDjoIV7LuDrsyC751eZtdzKaG
BtDq3Q6J+JJMe9QgFWkZCSvHTRoIWhME9CLOdcuz+m6TZHLPelz0g0zKz6mNB6KwZaTdfheBYi8t
SYynBahk6EPuBPES2yS4olOvoMjP29L4dGOSmrGulBun6QeIjBZoX7Ea+9dGhPKtwF8AgZi2HqyU
5gKFEWTG6FOtDm64VclJ3jmywzeHohM9GEGlWuPdQf4UD/jMfHUqQFPaDlHTuKxNf/wMHPWKY1Hd
15prrE0LNlErHe/Y2f3wodprXhGeJX3o6ZYJEOklnQWD1atmRu4Wopg4RVVgsRjkg6sg+S/UoDA/
RRsxeq5L7dMfqAFiwq8yJZYfjg+CY1S+9SETfEwd7Y0mvUoULOejW6bZszKRIwCQJpxKC/07eJHz
GEv7zfb5PraV2ezrOKwerjnksA0xb9e9H6/N1mfVgBX1TFlRvNU0cXv81B99FZgHX0pU1bWeE2w4
qTSi8WvulvqWaZF/ylA1QqdrxVMzh2wRMzZ+EZGWg6i82mXRQ6IZta2TD803W2FROAqoxr6vjku7
DH6SXlf/cKWJn6Y2vyYWcF1fwTnv+zbrn9qvDqGfb8jsIP9bONadrICadUdrrXECZVsiffp730W4
9HBgNmH5VphUIPH0o1aEmSSbgmK9MsJSjQn5Alag2qdFgfpYlPXvK3/i5lXFIiVWEveCR9P7btjt
q5eUyQfsZBbi2kodS2LTKpFeCCaiidRE/tsUUaKEXP1h7p/nvCqzVZnpKcGZhUV1b6R88DHnEUiZ
R6PZ413TjB+ak8UHChEmZ/0wZXf7M/1cw4roTFJaEDJokT4Y3NaPcIBFGjsAzdpW+dJ0mXy10+xE
SAi97UJPnpQU4UlgW19AjHwfOu2qT1kTtBnKZUHHZGfaOARBXduHcRJWVG76CGxxrkdh0qscMEs6
ekxf3BgXhgyNG56YVwbXpI5oESyFqVMRqljsCTkYI+xRwUQXkkrC93F+sxIIrNe4juVLUe6pz2yI
AjS8BW24pZLqIDopn0+DpXVrE3bGHggaokv/hy+T5GGlwIeLtMKTChkWBNkiVPqrDFBzS1aWDKS9
pzTr7J755XuSIQIcUpvPohHnvjXESTpRcHP8D75xLuIAa9jmTQ99o27dS4EXEa9naN9dKrnPjFUa
buY0u3p+khE7qDBcdpyc1rmhnlDAj6tGnYCEoZ2g2EGlNhjmsTc98PHkoZwtMr5LO+aWkOsMMavM
upEg412HHhQSGU4CaLqZbyLXSFaJpaQXv6mJL4bHXE7DpKHutXscg/nA1h1OFhfiOl8CvJRBy10o
piV1VnpMAXVbkJMMK7mio8ZsrjuxfOCGw4XUpwLr4ckPAHXmF9bmfXoIDZ+OegZ8L29t/2jGOppb
P95RA9bvSVOsEJAkuxhA/B6E4htLkvHrtJOFyjDvyOmIXkdv8870lO3ArLAcdLlmj2ZZprV/a/TI
ONRmoKwZ4xjv1mCDTonFN7eKpjj7YWPBLV3bldof5JpuVP8d3xH9U3BmTzruzprINWKCSTw9iaiD
Z6FoP+2471c5RRQ5ObF40bgcQe9tXvUkzV6di99iRhXcAJeZSV9lF9l6epATGUJj5u5HbXKcN9Hg
0SVQQ/PiFJ26xJrOnVHry2NZ/NQSJm4uqoNDW0w9VUAU0+qR91usARCjBpjy+ShgIvK3jBNeeP8i
ctJX0yjXKZWt9tmBzgJV4ewq1dtFKgLeReTV+iXX+qXjp9jBvQ9DrcU7yewAQRxrWOJYsD23ubhx
YFxCFFCQXwB42oFFpJ3oQAq3CpfTyHF2Y44T2M8tawUczLzTmyMNUGkifQ/uKaa1r1wbypxPhPnm
WtjIA3OZdp+K/pwUf8jbYm3dIGU7jTqekQEP2TvrbgInDRYgpP447/BNPiK9q29RGwRPIbk2RsLa
Yd6ON3Aq6RGGanoBsSYPDoOHjXD08mn6Kku6IG6/mJZY4sAzaATGPfCNqXtTD2RQFzYjP9U8m4zc
vuVK8yNRvPxpaKm2ta2aiPtgaLhXj/WnTFaVq7ufLPajXU/Q+WakAQJvO9hQK6Kc8wDkIXIrdmZR
e9uIofanrRFowSzJA9Ec1V/s1lIOKrgpgO3Trt9E3F57s15KXwYru7O9M6oN/xzSmD/PD1XftOAi
B9cBrHHXOsZvce9tSQkBexXiCyz6UrKM949GbT2Muefje7nY1Z5f77rG/+p3lMEokwdMpybejc2I
1R7DQnRjEVufYaD9sYnDiL92PgidppLxVrFyn4lO3Ejm5mW+V2xBx0YE46dLd2HUB1Kchwg5i89t
C199x+3pBDQGXJXXLwIWCDtTr82HzqD9CnF6q7Y2N3sozeqqaTKyhw3WR+BgmlOM6pLWL2QxeIPy
zS3icqV0KfJd6d6N6fo9b2oNV+FCGwJ/lZvlmWCz3ahpj189umluUVsCElsQ2/letXztWrnWQ8+T
/jA/mje2RRNL6W06YhWksbHo/Kel6t5z6H9GjdGBd1Dcg+DEYwSuXSKYVS+lJ2uWqRpt66hWPt2+
BFg4eNHNMSghIBB5qyEEOaooinFJG/WPPRzp/YbGBGHGNVxXn7X/ifU5FGbLfp0fxRjH17GHJaho
lXue6+P3IcNPnhvmz6pgztFUMagE9eYVpoAqCCvGM3R50O1GHiYOPikV8+500OnMk4cyf6dPHekG
UiGWa6Rp88O40z4HfAsPYYo3neH+e5oo+krodnQxdYMUjXwAnCy8Y5jFBQDiQS9PAZqpRd8k2Bib
3LvoMtzOlwB3ug6gAIhWdUR0HTfSTTMmAI2qEjMrNeCLoiIXNhkBvtnMpxEKxspnZ9ZfHHxQqtKJ
Z04mwE7ipV4pRVW94VpXN5El/E0DWuOtLMCKxgMtVi2tCQ6Zqqa2SfVrrqERj4T6SHUvoMq26i1p
DTp+2AA1tqHBfCwqim6fa7VHHuLnX/YiUwt+P4bhCZSKn7ebtLHFdd4UZmsufZbPFPccG6f0k7Dn
AlXYDuLLwU33jab1bym6wEXa6uRZNnb3BqKLpBsqWi3/WprG99QU0QvxMda+Z9q+Ie3Q+uwMk7VB
mr5WrQugV2sI7GuDG9GYxj0UpnWRTrWeH+URFaNlTPkqcPpGXs+eIeDBVVi/ybok9hZTOdrboF+V
DWeOnzntLtWG7gEV0b4X/nZ+0FlJ9ygVD6lYQVhLPv0AlugJLZdC2WUgWG36MXY5Udo/Nqmlwygo
gy7bOY65G3WSSepqLLcUM/KjbM2zyGrl4UxJF4P1lReQbIoYxNdSCmSiLKBNEGcpFg6L9cfaoNW6
nC92sHaVw7w3XwbnvXkzsYOs0F2XWKyA3KrFR44/cC7SuegRTPO/xw3Grr6hD1+66bjBxJfFicAh
xk1rbUcqVkSyEIiMdIaKyaeTM+ZviWOOmvCdyf9P16jqH6rxI4SX4y0KD/kSPAEUEepniFt+JaGL
LOqyt87ttJn33CT9Y48+44bTSTJ7jaxD4VbWoTfFH3u/jhU67gP4pdACorNO7X6e91rI4rQHAwOR
trn/9eR8/NePBdO/8lOiVFwf88ivJ8CihmvNpwatq6onNtSlD5YPytPzjfimGeMxITj31Wut7JkA
+nMJoK3oIWxSP3EZLIaad1RMe5nrUbUXmjZsddNLXliKYlgpDfnd7X7Qtna/mmm0b1WkT3ymzrbS
h+TqlE2B25sROW3Gr8xmaxjKRXmBMPLDSeGsoYfAt1P74mtpgf11w/iLTjm5ruGqwHi3SFbpRiaM
6LpO86Z31D/2wKn9sZfz6mCRejSVbPNCuZsf9DivroEzVldHNt5FMjanx0hzJyO53sk7eRzruNhi
KVnDsiBaeFDcFbW2/8V2xgNT+r1bG/p7WCflYWCWv/QaHupO2q40FuO9QwCP1TdfI94oJia49pIW
D7gNF+ccYuBatLGebK2m9y5al32oaPGevVuUj84lwdRx7GfcMdN3s3zZ0B49OhIN3LzxQnxY/HMy
H+p2eO99DdRHpyQnmF/KVmE+OB+aN5IbH/4nfsJDKr/Ohc5kvRGAEP5344SVkixChMkHq8s1HdrW
ZEoZ9D1NaCdbdKWeHmFq/WsXoEsKviNOj/Mey/NliZtqNTS0pOfpYlvKL4qZV7dcz7MXA2R7Qogy
zDTIPQOA02naxERdObhGbC/buBs++h7TUkdS20LJPGfXFfSJAqQTFyWrpguO/689I77GWZveROp9
0TM3PZfT6D0DB0/wqqR6J/r0JY/2hUQtAToOoK61KqHrk9VY+SsrxaFNtf09TX2+11rMAF8l1T0t
DHR/ShJ+H4tXS0nGr4oK6SqlOXuUjr6UU5f+16bPhm8mJuTtfChA+p2irXklMI4ImorWoodfiS+1
/MkZusAHjFSrVD9kyYmrFxJHMKG/a9gp5Oo5hXLwdPsnch8sq56pLEfH018VLpu72HEVPn5H3yIa
krSZtaMnyvhHmomjAv31146SDQfzGBqSGWsz9ZQchUmMz/w4DUmkslv7RMluU1skf+zRpLdPER2P
va40qDeQYhWkUDqpo57ggIB+mHfnjTUdnPdUrBeHip+bD1nzzzE2xac6lpeks4sXy330VtU+580o
/ZcmcaoLc8P2ydVCLPtuShzrEkCLQRsdgiH1bnWFCyuwWvVbTXJLapDXrO9cq/gtMCP7rVNkfsiV
qWPuD/Zb5Wv1JvYZPPfTw2QMQeUxbjqkuWtQUPFGOR1nDb1durboHM6zJ2oiEvwyLFf//O9/px38
5eE/nxknVfLff6IY/Plf/PP/Pz6CxJX7d3yEgfb4jz/BEaZ/8TscwZD/0FVqP0dliYxOYLKZdT+q
+n/+i2dUHLSGjffXRpMiMZilWVn7//NfitD+YQoNcAdiFanRkeL3VVnz+3P6P6DxIzeDn6ALlpDW
/wsfQf8Px6sGtE2gs7A58bG6/cXmJrDWFJlv2gsHjZQs3mUKz7kvrL2dRbu6JYWOROpH28VvoQEJ
HFhwPQktoLOyxvjsmFgvFshaO8U8NEW1YYKoe+Tb6vVGa4etadkHmOmCqBMuEekr0AfujVHyk87l
XaAKN6rwCLn2ntG/M5tv//ZB/F8c9vp/2Es12xS8hw4bh4HX9Py/2XlrNxZ2COaGiRQSBfVGYt3K
UJOTH4R3N9U33kjLchXGFdO/cNmVXwZvfPGVAkRBfjDK8FXprF3fuGTgxlva4Sc6UbV7Ez05JWip
RBRuqRUd7Whh0q6pSH3KAl9b6WpMuEiFWgmVKjzJglmSlf0MMnP596/wPxgN0wu0UKY60sKfKicT
47+9QCxKnjc6FPiiL5lRBDd/sPam1ZwH3WHFZGzzSS/Uw/z++/9X+w9TLP8x+cm60CwIH6r5FziE
S5ctR9XpLIT+lnnlVtTpsSSgrQOzp7dvY4y6Auh5lg0bm8SGIFWPKrDRBCmrb0vg8VC/iOy1m0sH
Aj4qXv7+75uxHn8yck9/n40SWTX48tmG8ec3pncspDFRPQW6k9ZX9R9FOmwT9dDV/hlhyqm3dJp4
zMPQly6pcWwLIlMVgeH6rrViO2Caz3poc81HjDCSsesWZhDZYM0H8PoP6QV3XtVI8bDwVXeXwyoI
mWvDFbFyJCYAkTQY6CPRZyKvPzWWCKwT+kPhK++iDeGhh6gjkIfCPWPeemg169jTCbVO45Swccly
/aELmxGwxxRdNX/TguS9TJJrKG1GSxbawBjMUndxzPiqBp9//+YZ1vTu/PXdsyduCtgWOV0W/vzu
Ud4qYxrhvXbG4iJrGuYsRmvfOihRc9ZEdqyNr41q3JmVv2pO+i303S/OYHx4XXuF7q5n+TNRQdWr
/4e9M2mSU9uy9F8pqznPaA8wqIk7eIN79KGIkCZYSCHRN4cefn1+oFsvbqpePsuc1zW7mHfyhnCH
s/de61u4kpfzotreQo3eZfp3mignQgphRVge3YEDdd23jLl+0h6cHJlJvexzrBEpdkMMLAcEjbtI
zBdzSnzyUH2mKs9QdwuD5QFQ+aKJWEgsz7EY3hmbfRm04mJiIJ/scoct4KQrrhelLrEf+fIswK6W
5MvnqvLVwUUSVd9dMim2wUs83Iyy8lXFOrRpfTsVOZPK5CnjqxqyuLRoBNsnwQLbNXF95/G5iL4q
ESkjLa2MsL6HCL0DhSo+rEawil3IwhH7NrUOGjGmXajdAsc/sxo7uz0IkhyXg3XnqBWm5iwgzPMs
wAymQvvejTnXkdTM08lmEqCrGDvam3Hs75JWnCgiD/LNbgZCqOhVp/HNoIFI69AuLUyVU7GHgON1
FkrPsLqivLiUFBz00tAWVAfMFOgOtXoncpKuNMY4qvQmwv2KxD3JqrgAhrtL6Vg5+RJEeMFd+Gc/
l7G+MdLmNjHT4xjjv+3WRp+kLZ0477oM311Ud+VNZycPSqxfJ72gs0gTmHZ8y0yf9PFgYqZAcwJv
gXPJJ8U38MgO5ejjYA+Au/h53p5g697BQ1nbXmhRr4xOA+DIELPAgkSQRkzj8LPoq3uMooels8/W
uLykIvpFaucpRPNfWwfWQM6zPlT3oYUsiNF0uNRPNhlYsWEe7WHBIWupDzhe9xmuPUVJP+xBnGOO
P7YLZ15znzthvjZQNmoT3Jd6JF/omE3xh+hZg87aAXrEvrSL6yIROdim/SyldZs20w46wLVesg/F
lm+YiP1Fd+h7cdS1CatZ7PPQvvamuDVDwnu18lurY4ebiyvellvis7MKSvUboUMa3xFqEt3YKa6F
OBQ6atohBuv5xduSP6im+Kzpn6APxw3pBIW4TWl8mmuevfKldgDZds6z2STfu7B8ksSp2sjWsnJ+
yVs0Kuzeg7kuMKvCR0PitXi24kV96RDvV7L4rqAOgs7LD1E+ZUbuR/Q6dVMiSFROehY+T27yPUXD
VRqF73bp97WzjipJ7rLwPQodxmH9jWEpvjVrD41E2Opa7S1TlUMvmtPgcBzOoK6uo3C8eE8NIkBo
NcEisi/DO8UZ6o6xpvQgosPNvD6Pd8osb4nD3i3uLyHlz0KvnmQ5vpTKQlpRhCe44LzqTCm/2+da
yR7Hi8iU71PCH7cxHxhRXPt8vGkBaVuNfGoL86X5KQR5zZj+tN1IdOYtVptXJ3EfMrqJMOqYsNLe
XsDn56V8q5L4I65Y3ZRh9gVoA/ZING+hXV9Gy8EhkvyapJF5lVvg/bZPqlnd5+3oN4l2oUX+rYrz
q6gsQNJEEllnJrBPRr+qU3T1BXc4Mgj9qObkNto0gs3e8WxzJoFpXUqsoQzpQsTcoKu/nAzOe9wi
2WwsgkiwgC+y9JjSwpLLnQuELQITpaMwMcOLE9J9tN1yN9jmUU3pMqjLktGf91Unf2ra5oSNu9i1
uvlASXhb6ekvmvUHtRbPU4s9qba+U4Kdx0w/Kx3pYUtp7NKMHnuuBPrEEcZx3GqfeFqbvoCHOdKo
O1U0kaJqBGfxuAi80pgcYzXDZzrsjaZ+ys3X1k6vQAduphrkAXwl1RZUwTGThO7F1IqTFQ1nXUvQ
+S93Q+8iNifYL2PYFk/O61yGv8wEb4stHxpXuyHg0E9vJq16RFLh69SUu+JdJDnLVeVOm6tn23B9
BXWrggNxNyObHJ3ktjEyf1kAdQ86jqP0lCCfgbB0TOLkQSVlZ8q/1jCrpo7fGBROd2RcQ1hvYg10
7CRd8/xBH9yLRg7eoPV72TJmZK5QJ85pCLNzoh/D3D0KNz33zF9A4j/Tir0PexiCnAf+/Rlas//V
CVqwrBWsc0zD+WNhW9T0QkpMVTsIskSgvTDY8MLhrjRmkPrgoSYwhYDee2Rs6mDsnc4fO4x434Em
m0gt6oh6hpLn/9eGz3P98//87x9Vj55ifvwZJVX5nyo9wYr739WGfZN072Xy/v/8o9/loWL+w9Ft
YeOzsA1LU23zn/Whotn/UIWwIJA4hkWRuMKI/ioQdfsfsH1U2GGqqlN3mCzQ/qoPNfMftmZZpmtS
0bnbXVuB/meJ/3n9f/0NT7e+/N9WgoAzYfRRHlqqDaZPEE/7n1eCkTnSrI3VNxq3jFvXFnpjmI8F
jbVWt+Pbjm7wXYlLkdVo2LzHWvRB0Et0+u11lGPaMtC1wtvCjd1rtrqXFNRi5Ic96aur0SLkK+YE
cA86XEE8VmUHszlXI3QKJ9QD0IG7tOipKqJxucG/uzrV9Zp+TVDFifa1HpWZEV9oegZpdYFqFG7A
GuZduEVFpXpXDgWE4ZHAxb/9Ef9FXWkaf+Cv2C/CpFimflep0Rnk/LFCrnQlmu0iviWL9n7S7Q/d
mFEOmdbZUvovU0wa6GSIaWdJfoEGIcpFX6dHCwZmb4wJ+ApuDgnjtQwkRjRcDY8i6i1iqZfaWUJg
/PBFSFcQnqX9qHBUIs4j2ZM8MtsZP0yR4C1NX6VOmijuG4xsLVWDBZUKGeeDCBXzPi7YBRDEkQQB
B7kBMT7vZIX0hoFlD4BXHdCLwrdCTACBZ6q7fVknI46Zu0VLn+3WUG/iabxoZS53CxiSvS1MRH/l
qROOvFmID4gZ81/GkOkjVmu64drco7Id4gPjnW+9Yb/aTSUpohLSp4XtOyGk4GYmgCbhbDRk70iL
XibJgjK8R1WGVzmqb2bRvRD6a/plXA47RFc0Ljm749rdtRM4dHv6WAStr6R+ZBbxMDgkW2RoH/2h
tweYg/Weu/OziDXSO5kykzkbaKXNs7RYkAviOtK6Y3ofV6iuxhMBVsxUtBlj5TjeWhMB62jQJlQv
LKrJXu4SqR3wPjFJFwR19Igx9npp4I9t7NirlgRx4KD/yvtkOTlz/E0NWfCmFt5lCn8gKk5YHLPZ
dUmwYSbbN3dzmk93HZ6GgzmjZSGC3tMrUCP1grdvS4QckY/p7c2SNpL8LvISa3KYsZRiMU9zmoYO
3Vt0TjuEid+zNDphwQ4wSbTHSltIYFTnaD8I6wTJAVFQBr6sBpmV05SoI59fQ0zeE2smvgSPCDqO
0Z2T4Qiqmc8iob3V7R7OkkzMXTTwefOZNOuckSeyvp2GUwyD3fIdWdaj6oiTAEG3lyJHfAvmgMTS
YyPT4rAAKAfFbKCVh7ONSJLYFSxw6HP3WWlop1bTv+gDdVtCVDwrRONb383xSQGUUBPhVIkKiAHc
IoYYRKhYoxMUkcgJigPrMETNiQPpvhDRIdW0l0JJlrMqMCMNMbtzCCVDCxvQtzlheafSWMFhaHb1
AdCzlRCTmBsDDnHEn54GTnuvG7W+r2f9mszA+KH07QjlKvyYBc9xCOMf5P1eDRBFo66+MRGxfZBY
v7Qp6nwatwcqzvrk2lZ57ZfehsScfOsLZO9RDHG4IBLOk0YKmUZ2P9167YEVqX3HQeoodGygSNoR
JLSkcipJ0dMSaA9VI1j8m+U9WvT3xpDDe6YKc+eOjL9T8o7I2wgWN76M+dyfCvrsPjidIJKacu5H
7awqXRMgujg0OmNkajo9J/tJ9Gl+BIZoeL3d28ybiplMbiTsSqpcOscsfFRRFUBp5XHInAvwMNoO
QxmQI+ZerL571nVMKWF/H8UEgmZFPzMSIk43r3nGmn6flPYLqQHBOFfDIUuc0qupmTkWKEQAoVRU
4NqBKRx2VY59O1PhrjDPeagS6611SvNZw4dYmb2PYgqVW7Jm+g6MUvnnLGY654zSf7zkhQv1mCPS
UFpXGdOHQydB8nYRfalj9S5UIa+ZkRUwuh93BeXZXBj06rLxUSJ73ylqdpE0YdQut3ELrQLepXW9
Au4la6mzgN7UqgqTSmeOrhVZK/vRSA5FPPm92TLJADk+mQ3TzPhXP3LEzBmsMTczAIOJu5ZScdbq
O8IqjHPbHVgTTKjBoFPOiMlzW0iomJXm96QoIrlr3orYGL2qVQ4uUxItd+xjZBAhm8T0i8zxm4TB
flS1xgMlDZ0CfL40DQ01DKq5HMDigcNlR1G0U5sfaTHeSXtOkcRBXUZVJgm/PNQdWeaRdF5jVSon
TvAPxCcdU6V5tzs0xS4374diWrAqvtWmjCG1E6VKl/KSLKGgmAkbwjk/dIWgTKPGUFImusdEEGiW
DBLjG8GqqqfFIttPIdq0HMHUeanRWaXGeG0icm+NofiRFeXd7Dq/iCpUDyWm4V2/WhMcenI0ysYw
yZ7k0M9Heomcx1zasZnd3yIt1EkxdjwDkSOiSgwPTpjfhERRO6pk2iEXlJ9rUG+KsrBfVAyI010S
L4Q+Idfa11O/7Cc1XTPAyIBH3eDLAiAGBlmU3Znpd10KWtfQiJwOm3sF4+g5S3pqJewCNOEAk84E
3YfZHHujClANchvRczkTwZJpeqXV75YpSob3qn1qOTNWHLfGitoZUR8I/GI5psA+fWspn4GIjLYE
/maPv/RlRp4Hrr9r1wMpCVTkWGnBQqMBt99ELZ6reXrqZXVspSHORvJt5iexG3pg+aYW0WCb4ks4
ifiCmE4clCl81hVrXewkhwrDQxAN4YjZ3Ih2Yzd/19dI8W0T2qZ2a0LgWxS0u4wkF18jMem2Slzs
PACEUn587RacAwG26w7VwuFBOhp1tKtj9zWjfN8OenbRm/pnYTTO+8ACBT5u/BZHiDWU/mwP1vgr
GiSWbVTYsWFTYhp9FoyG8hFPdMcMhBdJZBEeGe+KNrJ9G9LRfubgAuamKW8riZRMKi5jwMkEY540
1V538Z4PWeiBvzPOTjowEc+dMuiwQi77yMrorpf9S8vg5KArtoVpTLW/NuS97iuEcGQdWAkpvdgo
qsBYLxVd9lrMNbCq9SYwpPo5aS5zhdVVGjjjMEq5OO/W8nhaguUjV9nlE0gf8AEEEiTrK24bxPNV
IOFdqO7Qn5Ymx7C43TGtd+BQ7WvTPG9X1Kx4zs3o52ioDvZG8rzyaAkMt1pIdY+c9ahAItRovKKK
kVB1+Xzbs2+XULS+lW1IvKNxXKwH16GbRT8+R1RmvGE/OMY92Y851b+nZN2EAFHnHa6b32+kjjir
kKlQOtYrWrTKa9HQG4mSV6ck7dITTsib/jRmQ+Vx1KkId7DKU1+mZ3XUX+AjdwcAb+zwdTOiwMxT
iPcWuNKdKZaroMo9cg4Ygm3T1saXCAc5HCxtOcvypVyNe9smxEIUhIY7+cQAfdeRrgZgWtiFw8wP
wbDjxAd/R4uKbk/d9ckZ1fSuBDKx3lIB3mgsEJvWzbZTyFkuAeTPS4kE2jX8WYq3zz/N5x7cbtOz
wfKahkD6GOwLr0VPjj9RFAvk9KOLt1nI2dwhKeV61N42PZmfMhEGtNmepeJ8dFfY9bY7u6I2dnph
EXiVo2glrpEdrSN3RltQ2N52lU4bp1ujusxdxoJj+/RJZr05VOv+PMZ/7RBNNyaf7N+fcSvjQ5M7
PwsxvczRABaOGPHA6dtpXypaubfJQcx221+gqKntKxTmuxFdP/FP0mizIIJw/nuDwKz9fUk3uytF
4hfXbWjzQBfXbFJ+9YF838j4FnbCoofOkNxG6UZ/TDKZYJOisiUQl9XNdk1Pm6AwVrJgtW1xX/Lu
igRqSbgL+fbxM0I+YveRemR9d62rIgwapgo7frMKoAo0v9smbGoXeg19Y77D6lEpZtxti7Iq+FFK
eEWNwbvTGAn1yBeC7dK03tvChPOKEM+GPmXdJRHt15Qw7cOcjn0gCstkCNJTY8guP21Hg+0v/vuH
w3EBAxoBvpm4qddThtaZX+y+lOy06rK9ePljqBa5UwA86iPULiW3b3MLzhdmKgIKoigGRevYGAVo
Vc4R8D9an1Z3iyMP1nS6OlTjU7HeuW0MQFW3thYeJUNHUi/UY7lak+y6gh5Y6bfbJouXvy7VyRpI
Xf6+Ocyj0ZuMuaEJyQNiJN++oKXGaIqrLjA/idY2MAtjxJHajrd5nn1T1N46LRAiaMqvd7ipbhIe
d/181PZQlNLTbRoL7ajDLvn90O0Op0du1+DZZVHe2kfIwqxdtYQjTpd95GZW31vRUj0uTv6w3SzN
vDiiLVR/P4qW4Ys75PLBjKvigZDp1+1RTczMrxpFhUley9+MOPXqg1z1OM2qSxpXmZLdhfXfrm63
wZf/615WTB8GZIfD9g+2x26P+OPfb7eps/sxaaV2sK3wHDp0TGOJ+Jc1IYOh7mywCDqJEeWt6Mx3
1wrNK848qcb1rk7zD3dRznqPZnmFn9hOvurceBecr7AbkkOL9q7W9mPxMnRyxOQHjYSoUAxcmXMX
shDOuz4NmvY4KWnuJUX0nnTmvbRrTqtF4hf6/Di3lumDs8LKNJEfkypfjKSCwkiVim0i9GUCjQON
TRFafqTkuOa7vvLrMNMQrkfpAa0I5uEsfDTyMDyGaVpcS42/8edGLgqDEKketdRAjmi5iBYnn0iR
R2cEUhOip90VtQkWf3IckpcNNEHQq5Kk+7CEUhMrVN0NGdni1CmHoriXE5jgto88Y+Kc3Q3dja4m
13kc73Urx4wpuyzxoYsfKfJ+dgVWQNP6BuAj9esmELNDbg9SeqwG13wZs4BVi6dLG13mxDplXiVZ
HZCg8zqEGBfq/jiNniITdwbQG1SptadZAEyS3j2FKdLseYn9UmUqUhTw3Y1hj6nxg4ZDtpsjF/pf
lfs1X52TUcpLnRrAtdYNuz4OEHv6rWAYB6VR4fDPnLZw5Tl1MB1xSHqelLxmJkE9bK5fz2XVkpFo
XqIZQ3ofRjO4bOBa3dJjSzNpstf2eCIM7WymyVuhM0fqpJqe2mG5tWPTwKu10K+mPh2xZK2Aw4fY
VqbToqxB2m3WeQzs2uu2qbsquUJA2a4YwGcy3MJko0+Pxog22ElTicOhbXBr8cUA7R4FzQL4e9Sf
S32dSsW4/PCJyuuCDoiQbaSLBc6BFZupc+aYNPNZEh63S0uygCpX91rFdslc5dut9tAh1II0BeWH
irLdb+oSnlRWnzURnp0cLUhW8t6oCQJjTmcqgYlGkYhInbaMIFlfOl1lzHL9OHB8aW/A4mb9dj9M
ytP6f9bO0cleptuxhxlu9SN4fsGkaqjd52FkXrZeadb9upTNT4AYczJIloVhBzyjZQpeDRQ4osGe
iaDeJsCoVCjTiA7Ak9HJ7JpywPR/PwsDVV1jFWrH6An0MvMV1N872+ZPPpUaiBf32+wU0UHlh74b
LSSfZW3qO2Y84qqtGzVsvb6aqsBaj0pYQcHShorY5UnJ6n3Y01ZCGaktKBpoD+8AWP0anHVKNyc+
oxeIN9r8YUURZpukOdRptJcmM34jztQrdlidgS57B8EAFGI+7xShq6WBx1qSposBKpX0pbYxSBpc
97M6zt8dYR+WHralCKvXqDGoBvvhl5vR6Q8F7sMxCiT0LCsdvjhF97F+Hd20hFeI0RvPBmyVWJKA
kKrPi0HzBeWC52YEk7msAKk6IO7i3Bpg1F6ndQMrKjsybHrJBLjFPOfoEUF4M3XtmK1HHszDeyMy
XK/tkidX8mOraaDFhvIarwWFIrMnPRJ3rHd8rYg/WvS2oGWW7+GL3qnYjPSTC5aTJUJVE1ZPNHYI
lH6HY0WT43QCZfdVCQ14Ema4D024Yko5ECpVC8aEo3ullnJB8Gbh70vYSSOPwWDIdIY7rIrqGnr0
u1PPP7TVDvq5UaNyvDpi+eu2ZV0pl4Zy/nwE7Y2LHifIJglZO0aJ82pCTvJYDbT78Zs5dR123IYO
ba3tMKJjNau01YqUkUYU+oM06IMIhl9pnByXuTcJsU9fiiyjtFThWDGHpgOFhcGzje+FOdD4zeVt
57Rv+hDL1RpwWTRsQX0t8ZoX4SNwtgzelWn5rtHhDHWY0zuKcTTZc0MfuV4z4CWvce0dLZHch3qW
Xll1WnvgMeQ7df1uEH0ObxX4FroJyDTY+QxvXneEtozj1cYACpeC0f8Cv4pQhicGVh7kiPGaihRc
k1P0QVYWvjNVlyYOhRdxTBobBRJs3UKmr/eWqnCCbCqYI8a3NulRk7e9R4jtsO+J991nUNjItVqS
cqeFWX/QzUEN+J9nmtFEAHTf1yM+NKOOnkz7NQVVe9nO7IXTdkHB29EzaXhCLYksV6tLXMnEL83l
xc5zsoyJTRRRiXAkJFXCBcxA27D8pQGzOohWdPhyiEowLaBJhUmwT1vydd6OzjajMg8dyUdh5sei
LrtrmKvttWgz46CAIsUj5Z7VfrqDqqH4iFI1Tw1HGtuW7Y11BKQsTs5m0WGgqDXOQO5JA+uuRarJ
srVi3iZH20cnbXnDoiWs/+gYdNOmEmuujVRXbJr9M+J0rmXdU6tzZhnoxfp4ewFLRd9g7kl/WsQO
Om5+KjoV84UxXcGUFpARIi5u17OCVYrm8l0gzPBSONpOkhi3c5GZgULg5KWxlgtmmAjJrH7LbbLA
eWMctkKlglKWvJd9diTDj7BBDbybvv49yj5/KjSmK25Hn9yEM02O6sCk1MLvbyfxVbc0BwmGnEES
0JeBEjcN+JZaelTMXWeiUdnphsuvncS5BIZowtcs5U9CkwkJCG4yXywWUfFoqDrHoQuWpApiBRZV
+jwHvdCsHeYabA1l/z7kg3Ko4Zp5KV29fd9103X7/BNEIK+uNDTFTvJtZgxGdRgTLM86pUa8zCh4
eqRyOxUTp5/WGm/rrP8VG+tUX1TVXjrLfB0MjmZDrqS7IrKfEyIfdpodH8exxjfV20czEsNJJAL6
Fj/smtRVaHPyaRo4Lc96F+OFgv6OJSuY6WkyEutSL1yKBhC7Ce1D3Ge9Yu0ZKI9IiiXu9pCvgWx6
nzIJtswYvqKHyzgTGp7pZo8JWMJTKCcAQN1zHSuHslYtb5mta2ZO7inK6V6Z4ceA22o/wojLm9pv
k1Z6CfkCgNQ/+pgayZVqiOGNE06fqm+x3RcnaDoPcQ+zA7H5uG/idCXBRWf6GHv8y0jOJsiEcSF/
rKdGS3zT+WXQLdE5MnQ3mSmPCl8NWtao0s5FGH4BpjH5MhwueayTXj5yljkAr+SQ07lRyD4iLksl
21Ik+GHd7KtdUSCPCgtyQ9qLR8vHQ2vWeimtNI9BnVdrUsBcHvtdmES+Tu5fUHU0FSw6UgFOM3+a
RtKPpgZpv/A7DcJPzSzVE1DDLEoese7GplY5ARnfBxm/u8Y69euYeAxu8qjOmX7S0ibF0kwpwbfr
B6r2NzWaLV/moTfaM+3POF79M18lrRl+2Qu5DNV+4W+0hCY50uw43dFKACQhUXdjw0kv0n+OTBh2
VuVwVrDBuDoQSVpaOh5wlB+m0YYUP+N8wPT7a/vWzqNKIHcftfjNovnazQ3hvti+AnfhqAIEoryO
oc0MYd1sV+0yAk7EemYV/pTXQeNEnOrxlwSb47VmRXVYCpW/jaE4lzmp3UtuU3PaaBPWQzyDU82P
axYXvw/7GyJhW/9v573fpcB2F/l/+FZrAo/XfweZixrh97lxvd676/zEzXsY+QuHhe1s2mK3XxV1
hGNqynQJU34GxWyf0iEXHY7myT2GrlsePtsxn72sP277rNW3h3ze+0cD57983HbHZ9n/+QR/3Pb5
9Nszb4/7n9/23321z6f/fLV/ddu/fwfbv/gvd8Qk5pWKQJRPNDRHxkJQIDjU+UqjvvQNPcVSTJWf
Fcw0M8KFG0UGY1Q1QbP2WApN/zqNkpUmU5l5+LDQmqbks9zA5yifwGDdKzXoiqgQuk/stXnqFj38
UiqGD15JqeoJbFhEcudAQHAsLfVC5jrcszC8wahWPo5tdpO1NcvUNZ11teB9Ffnkwr3QjEtqMWaj
j3iOCTNiTlI0+3iZQf4C1fPtetEOc6/u4/Uf0TjbJ0ZTvqaVVga9rpgeQmzxVVGdl1SV9eM8DyFm
MHJNt9uLGblqbxNQaZjuk7smCtuNxE/GANtEdv81Atl6wu5Dza08llP8OipO8+hCW6LVYL8QEcF5
rgG2JkPhvAkMOHsrkcXVUTOSNFriteHv55De33ojconerXeJHhOtqXTKm0LQJunvxQs2xpazvVLv
t9vxe/TIK7X02i3V/OLQzzbXxzvjwLFYAMxN+EXBCcjnr1Bjv5BvUT66Mh9vR2tScaJMzSMspMcl
JR5rtrt615tkHTtK5n51BnXXgEh6nRJXnNu2T3ysep7EDvTMqRjs0dA01wwpepdp+WMZetsnU8uo
DuLFJGVr/aCLkvk4jQG4O3cOhLZj6ypnFKQzUGX7yeonP9OZlzRxwlLeyBB76piXMFTBLiIiAIYq
Xvl+VL4A13okfjZ5BBrX3OvS+ZGBSXmbsVn5TeGER2Uo6VmPMmBmZjyNXShu0SzIXV2tsc5K2nr1
8LPv2GG1MOMgcecSvxDMHwWAsqIyZyu65oTXM98TJmtNJPoOBbPflPAnTn5D8rXMQeCKSJ39Xrfv
mVmdcFckbylquM7FOOWyxDjyFr9Njs1ybEiLN8PM32Nb1PfNkndPjmudJfKtg8gaGtHoA/Yznn4/
sUfrFC69fq5DssBhl9LsqE5zmlDdwQTbN2ViXKN6RqABU/ctHSFX2XExXqrWVF9t+2Hb1zqj0HO+
tKpnpwSlDJKT38CY63bILfVp4FPNUJ34dDAyJlWw9qHV70twR6qk715BlnKKdPhqzEyFJ1OJCcoj
nX49M+07W/xkQH5MWVkGY63Yb9AT7NF8U5CfBapJG267dcZpDKttiPZJ28GRVhfjJXW/WkZYvIFr
ai+qMU377epCMK83WdN0NJLm5Nh08xzgnbVsnGdHFMmdZUEOgwOQvwEz6Q98YbJjpxAhHPb8Nqdi
WPFSyX0Tu+LJIkOYhXX6BiRbP5PD0nurbuLsCn30rNKCbULvyo+AatAZKMWrTHoaKWr1xcir6U5L
xQei8OGViqovRnUtiZix0V57VW0+Ebkw6PHWq9n4DN9keNFN6uqcOspzI06lLKegD9qtuDbkup1E
o0U+P+/0teM/1tJmdm57Y7inxf+kkoBOIR5rtwv42ddu+Gna9rSbsyTFJVrUdyTf/dperK6nZZes
w/124aCgJor5Sg+Co/Ng6lfAPuZrlr6YMRK9boJukaTTubdYfKYqP9w2DqHLMq8i/KdmAFROFn2W
xsDRyNWoenf0cUdOBoxdAB93BBb8IptUe03MxDpqlq7629UqriGmmcZ7AqLh4FpSfc2QOTQTfp1u
7KJrGUrjzq6gLReN84qSZjmqdpdg1KCLB0n8NXIYbCTEIRLRAuxaHXyrCIvXpcrDG+EgHY5jSGQU
N+i6I9q7VqaLw7YDYNeSJK10JVHFKgX/QDb0xJzLNhXPWHqSn2E6UkspJ0lqZFDMRhs0Y5oeFqm/
VPFkBETfGYFSVEYwxInLxBH4WG026HA5tqtMetew6yY7YRosSQEpGYZMqz6hy6oQil15SBHDsRLM
SV6iWFsvb/dvj98u/aur8/psfzykUOi7/v7Hf/y77dF/u7uI2HNCK4+hXAfiKoOS7VJHR45DGZvh
n5fI4IjV/XZjJMeGkUVm0RtXh3tl/RghhPEgiiSvTL164w6Mdqnyq6BbNxvaZLu03eZimCeEnJOR
WMeZDf2cAHWF7SkaU5p4HQSFisqJnmbCCZvlLlI1VvEcwZtg29D8+etSMmVvjbHYfrLeKaAaBBg8
ZGBPFPKw2fP9mPQycNzc9CIWqTsCYGSQM6MMYkOXIO7+79WkzYpgvBe1GA66Yz+Q4q0HajIxAu6l
eedAnTzoYzwHTpQwYhso50W0zIFRSW6b3P7ohuEVrWOx6yIAgOn6GrCCOPO00fftFT9f9vPq9vao
xqFMh+ft/TdmzfuyO5nvtouNTGjIFlAXwpTUC2udfn1uttvaIZ8O3TLdo9TBUpMWZ2dw8JO3E9PA
7Y2MuuPDbk9Onx+4nzGrEL5zhALDUG3d2GpZ7LOp74kFbBbMruuE0x0kubkA+uZ14ijWeed2KV/H
hirtIA7+9NLnbRA2xDfJ4CIJWTUO2wZ5P5NFksUGylycGiYotb0uiWWdRkdFM91Vxml1wbjFVASz
ZRXBdulzoyRhEXDufSkTF+r1+k2LU26yI1Z4e62uNS+i2t8VsiNfq+GXOrTJOn5m0/3zEuQa5QyY
LOTMke22Z4/73pn3cx+vBoUl9LanJo6P397nq+C0nnwjyt63L/G2KRfsubvP6w5xlTWp7GeYOeyh
9TsNFF7fVUCNcKb0019famUMf4TLcF9bBWTYhTQNCHl8k7eNgsXk3BSEp0frWLAu+8Bawu73JVsx
mRIKWGTgVs8OhvSVi6gKystE+RCkjQKlUDSkAaWcNMXL4aGcAXntGE93v5/HYY34+9J2G31/FIDb
jX88xllfeqrp7Wqcrj34WUOwbea+/+vSdtVpE9z+E5V4lTIgJ+kDxq1u9n9d2m5zUvWomg5nXdxR
/u/DTDvJs5v+Mta0kF1bIKFn6iwQjzDRGVv9tMSCPJeDWVQ03FS9C+o8OS2rqCsUDSvHuXktk3DY
WW5SB6w73MPsFveQX5fr5wbWOVw9ZWEU6PbapQiZmBBy5ZNOGeFRA3lgLO1DpUXkvsuWaUKhIWup
FExZb4PeDZdtU9d6WDNqrN6msXIOMFHEpUUkc1n+g70zW05c27btF2mHNFVNvYKoDBhjXKTzReEi
rbqu9fW3SbnuWUWcWDvu+31RgMBOEoPmmGP03ro14E2fby0HlG3AT+dXp+cVfRclOmrzM8LEto/+
fFhuLQ/qYQK7XBW7Gq8tG9VwQ6dMm8ntGInm1uo1138h/y93GdTdKzX1Q9j4X33Tp7tQNRO3d6J+
rzA1dac0wLCXNzGgQux7pDkwhet8E1GZM/JSvoZO105MVuQh7DD/wLFTHgx653xTYJlTww5FpGyM
6upkiv/ha6rl9qBtj2zFqutkCtr7Ws9QEvnrnnDMYJ13YYzFTPpbPSV3qByPVl9WexvdjzuEQ3Uz
0vQrgxRwohHXIVETwm1oRV1Cgzw8n0QPkEjcXQ6j2d5PDaaMGmk3u+6o2ntZ112Wg4aH4h4JKSpq
ltDJYK0xCIkTVpqj1C2ytRqMkTs4go4E1U22tjS7dJ02f27HoN9LL7votPT3ltYp5aovxoEW9gBT
cwZiKcX/PZRGmuA6IvKiV2igzudVL0L/VAS/2VnLKdoxoHXAOyGlKmsQkHRcl1t17be7ipZ6Ng+R
jHq4IUnudyZbPESHHKSR2Ud9oI6xK/rG4xRbG3jrzFwrIh1XsmmHtZGVoauOdQrwcj7poUI6CsUV
c88ymbuX9Hx1ggJNcnDNcAs+qwePx0QxtS++4/iH0gnXWlW/OQmKN/osd2Juqti1kEcjUOlzhfRB
W6zL8Darw9ihmaIPCP6Kr5mnJDWzHy04VSAWTmGjfdWNJl1Uw/tknlx0Ks26QGvQEmiIm6Lc/5nH
5Rs+Iv30+5CEDDmYdqDYBigC+wqz4Dg4eIzp+8yr7slvwutAaY55hxUzdobfh5aQZc2O7qyW3pqO
9H7F3i2/67B80QQlWkrk+jptW+VOM3qxKyx5R7xF+/ugNiF452RQM9r8ED5MpXlDR8f7SwP9jukx
ddp8S+bipHYGjt25sDAqA6kvXSl3KTEUlXN/VhzLuV4UGOT0xv5dcUAg+mvZsdyNRN5unNj8zBZJ
yVJy/L5pV1m1g1yPgoRl3GkNb1ovyzqTWNREwUMxn1/Wb5+Utrtl/V5uLYfAEGsCdKc9KzEKVjwV
b5XJJdbJ5NPya4y5xBm05sFuzWEbxG2owdPjF6Wg6FcG3xSatRosKqriP1Z12A5rrZvSg47E1qWh
iVyiCOBUDiaj6ATNqwa7m+QH0hHHuDomGnFaKZkx6crKfw4ZShrfrn+NTjgQbsVjy62s6RnfhNMO
GTQLqjov3L9v1jgg9mZFUpA+4BlYlu+81whucualV4EU53vm4c8l1pkryGVJX871WbtHLdbvSAlI
+cjPjy51I8OZn+SpTEh9KSoRnLEh8sC/IJiLBrGyE9V31WhOl1kW4qWuFIj81w25RfNFJKZwKy1k
U/NhWT/EvLrD33oHqMfbNR/IoqTAmheXuLRi1wvyWWqRDLtYDw7NLO3p5kOYzfKfpeqhgrEOobVf
6h11roPyWaqz3FrOLXeJHXELCL174VlBtc+65rEOqmabVU3DkF9goVxu6jYJOt0QbxlzIHsP5hVw
fkoC2/D3reVcCV6etPgi56PKA8uhbli6y/mw3FU8SYN6RL9VNkz5NsaQNEj6bBdF0rTN/PLyj8I8
Qu4eh/Ep0cQjzJBhHbRB8aAV6v3INIUugMgfcnZ3vh9199ak/yDdUzuKTnJxQs1TK/KxZegOVLYm
yEAoDhV+Zquuh7t6xnE+FbJbeTqsPE3QNI648vSMykh3HxiV+Y1kKBUk5+WgOenJNkglp58H788v
9YeiqGj8seUIZtFcOmsMl1vgnWykYToUBK0mcrREuyVrdCA4ZyIGDz3WN+OHbet8Z/Ww28uZpIey
+nV07GRftwS5RKpHm7rUXyVqjRZ/Xe/1Jy8q820fV/IuRli60g3Ss7uw7JmXj3sF0TZ1rGnf+4Rq
wTqndJYagbJ9+A2mfN+FdJ/RUwcPIkLPi3LFuYN1Xa16zcPEqPxI2bzvZVRCWVZxjSL/DC/wouPH
3IifY4J63hCEiU0HEUcjEG/VtLEsXeSo8lQp8R8Hoac/DSvfgIgsiXMjGw7uLL32drzGrDI1wurX
1mu5gGWMtZxMPFWpWf2oxgJcqOVU68EgRlKtFdqXLbEZu3Dou9tQO+9jELWn5V7ct96uSZm1Sd9f
W/Fk/yATIXQTzTbu9DKxf6z5MPZXAWLOJZF2ZUYhl75CU/eif5C1jTw4GV8T31NeMgimTNU9m+xI
7mJG2InIsR/5oEVPUUomq94rL0Y9uY6iQCaWhtiVosnADo3DtXEYBHVNsS+lPQeAziEihpTnNNO0
K4G1H0pg/vTVtLklZY4gOLa7Z9MM0g2Fj31OWss55Ooj5WZx+W3tSlUG9UtKDb/nOuE5YisXAscG
EYaVEiS6N2r7KPGiYzKm8WnMGtLkw8dkrrXjBMG3Y8DzG0BGX+yEQW1PePFP4l+Zr4/TSxwzwjL7
oXxJMIOngZZesYiVL35TYUcS7dMgwwO8pfacFZO/zYEwIPltxINmhOJBtE10GkcVLPJTpRl0rK0k
2pjEBBPXHeMMIYlhMyZPSyhahxaL6shSyVah81dYmTiWkyOPxMO027i1VoOVvZTDmGwnrKkvvFZT
VNrD2MuDOWcELwdvQpSL57zceU23HlMRX3o4ANTI0kPI2uLOgG+wabgKP3Y+8YMD/dhpqKBWt3zz
DMtaSZpHh7KDCo5ccvjhZzbzzSJtXK/A6GmqXQWxOWcTJM4hs7W07h6JjeJ/Q4j3PW6a/vA7BaQN
9Ha/gNYkW5rz+ERY2JNv4YCeSi3eDrJOj6YC1pukWgVpGCABLUo+HHEXRlP6yRYcmXUK+rPupXUa
PLVzGwGtNYyDm5SI2GyDpjTe9WdfM586Rx3vl3ssoSiXiMM8LncbYizdukW9rTfpjYY7ENe48U6C
LO5QH3ctYrK1QfjbDmI43hX9PhIif/z98ZpwLxEng0ldLaV57Jupobq/dlZCBC8uDHIZH2JahefE
cPzfB2fyf1mx4dyV0TsGCQVvsRYevIIkqipJokNiQ9EMZsCgJoMPjQi63soePb1Rn43RIp06qm7S
qpWjQR+M2BUfIwZS+mrsM3gusN11pFjDKnFYUWqBVw5/yktGnPa1GyWy+364t2OG+oTGyx+9HYIV
rzIFXTpVrcVfXW9VxVXjglgWxYEW5a+aoBmeRc1IxMTYQaX8nGf+8Nx1G2m36ZMaXQrMygeeH52w
xje7NhvDCyjtbJ2SlgeOU7kuh2hig0NDrh3NB8z3/bMdQ4Fo6/7RqsPhWcuyPeOR9ro8lsZgbNq+
JQBnJACiCC8AGIOLGCwmI3bOeHi+65tkvSy3QLYYNC/U83KPTjB+jxbDWTfq6Xk5VLavzEKu+dtS
zQ1tDbcSxbwXMbR2Mit9HKpn9BzNzZgPzcR6E9gTFqverm95M5hIG7ofyz3aeGIzzvzWwGgnc+1Y
rXcXeZYFRBPh10EyfQc4xzkyH6HUAWAmGyB3jXn4bRj9dBosousMZ2/7cY8DHBzDermZp01PrgUn
MZ93R60X33qGiieA9F/Q+SkQxU2RfajBwC33mGMUx+VWYBIPHFsquOWoRQQxyno8C8rS81DpL8Sn
N3v2U+PZz4evptHzw4hy48EKm8zNm5JLzXx3muM9gy4Xd4YXvi6nEs3KvBXep70VpcqJ1it3lx8b
uv6PHxMWyb8aKMVtouoV24MwwC3UNDfwUcAWcbl6gnvLKWP2Q9qIJY/LOY2v4IFPEIEW8w8s51CL
Ukt53cM0Bs1tElQIQdbQYZh/SUcb6yEWxmZ5kLjrFz+ghAmNAI0YW/SUXGR1DlOuo2Rya1tRtpOv
G0BNotnjUqtHvaRltTwlr4S8NUzQJ9n11+VU4YDNL1Mv3zsBcc0iQbNa+xbtabmSVuScmTyUaAwy
5JJKhAIwnuMztaQ/YB/sGMDjvugGHUc7cWsOMPotWT7pw4CDaUtmFpa6AWNaJmz7wEBfPKuKt8Jl
PW11Fa9/rlny3o56ec+eny11nnYbMecz+3ZGRITh38EEIrm7cIMKi9JAV7Qja84xMXjgm9DZf2VD
KjaFPn7Zc7xYt0QC3oXfXdStSp117AcRPvQ6ozIBj5C9RLZ+BdH5o9EyCdYUCXyDpaZNfkUU6Wtz
mh6dxK7dyYwecQEayXikFlRwt8R3U2++OJERkbyIwLCvkC6OvJd5AMZGJPedh3LVS9ESEaSISVat
kHsZlnb0H9No+kSiaK6JTxBueydj+6UvyUNKUAJOiVOvCuPLTMW2SNG+q20L5aYw1mSbQJjnwzll
9qc5gQGtJBABXw6fxgCZEFUKKWAJxJre7C76hFWWkFiD3XTx6KEhRCp2HHutpRVo5W5TDF+SonNW
WXrbwsASqlDbrOw+abEhxlsZki1Ovh1xWuzXueq2R82zZtFsXrlS4sZLi3uSgZinWemwU3uotIX8
0jIbfo+hF8QbTNdY4GcGYrIZdD1YRVa2lmr7qmc0R9KyJEOGdGUrOCg14X9xN8P+p/7MbO1zLFkF
HMXe+wqpqWAx4tF0dqD6LkUY0MSe9nTxPER1xnOvF6jIS7FR8v4ziMStUzrhFn7CWMmZL9sZg/MR
TJCVIy0PTWwjBMsW3qvZmaBtC+jrpFPqOHX0CoRyV2UfCoDuA8qm3LUwZYMCDnZEqn/2x4BQgxU7
jF1qDmQA99XW0pVwX0e6uZLarLnAetGM33npH+bJm9an5QU12/tgG8x+Ne1zssvwpHtUQE1Ea9bp
5pw185J72PXoylfs5wy5qhS7cwuRw6lFs1fgy/bH+jvs8gZ2Wx7svMw8xqmDcXiKuDwybejpK1jE
g5BGaBebUggyfcnOwYaT4ZV5ChOn2PVt+T6ENm020+rXMSKU2Mvt+zZN7zMrgQXvG4+DZKc8BMEl
zZoXsJfhGc+jcRyIosI2RjZo0oEIKKIrihb0lpeO/+ouT4qPwpe7ToKWQlC2W8wgnV8D/dcd9vvj
GskvhOz4jCuHELs6ovAo5FPPqHuVoTzat2Z9LSz1Kcpb0OIiADpvoUKkhR2p972e7IYoO/BXXHLR
SMZj+xipWu6SEvUY9eXZqqxgZY6yu1NqG9AGRuEs53tiGzi1SzRJ/P3FkK56FKEuE837pPJ/pKAD
DvpASdAazlFJBuJKQ0Ihlbrc5SZgPd3eBCYsnXCK+Npl/A8GQseUAAG5jF9x/dZbx/OPrZrt9SG4
ZKpOjGPBNoHwZ29IfPBUw3M0WbMLm/JbXNSaWW1rWnhyGppAQ9Tjd6oz1cVsvsNTvO9NSKPagBmq
JH6BNq8Hrf67A5B99Q1B7kuRZARNMjDRmhdpj+Hawv24miLgNGDhV3al+MwNxrsRm6Bb+m9hBnjE
b2gq42mtVjjFETg0EqEU7al1HPzotWJtTE+SqAuTjz7FB6Fp2q8iITA7l58KwjZ6L9Fz1WM9rLFo
2Al6hKn5Dge+8njSfmRpQ55oiCNH7cZjDrGp7QVK7qkwYZ2oZFFUiePq+WOik5wwxNqxRr8o7jUl
09YdlSu9wua5dO7zVKmpTlQgPV34TpXeyYnV0wuPBn8p2qg9U8SOS5LBhIp/8DKmCjnmMQWUPcSr
Lyo0gE7dMLJYKRM/XcbkrHaAxiskYAA5XL12HsugeUsxup9gAbzntXkRjf49KYRJD0p2LWT16VFP
9iqdDhRzhdUMG4sgayT/06tt8brYfgUzQlwoaXIfYdt2QiXcAcR2VlOoHqJJJx+PZGeCFzYiB7fT
QLlL56AR9rBmR/SSF3pfU8P1Sypup5BVMk3DNuujsz7mW780dqVZo5oz3FDK3DWt+LEY7GepM4wZ
rUOqUV9WhIDNf81Dj6SLyXDNgmidRR6/+6EauGEcfdi+XKmB+SrTHAm7MH5WVfZE6Nc2GxPjAm9s
3gX5O+QWyD3F9G5khiQkHr2OLza1Zr5mFFVk3J3IGr6Y9LGnsuDDUwM5HWpot9M2AY3sApWK1mVr
K6S3aQCDvHRwnbQh202xD55g257wKe9UFe4UAVR+mPLt9mcKW0TXV4TJtYpOqarxKZc6UXZ0KByF
mV/kamRKz2TZHrU0lBA+0E7K6HCikUfHHN1iZB+B4KFVEnvaESRWD1yaRwhhOqMAhIHfDp4AvFkI
VeuQPgF/i2Tq8k3gWy+iP/V2tUuI4duzdayQ/aARsNBHN03F9CdR6XfYar4PWu+NBBNt7Vd2v9aD
fTiET7otcM8gEfeU7skZqhhrs8G3WrPhhXl4cOjNUXGv4TvtMgearh2UI9190OvhODmnl1Kj4ESa
y6Zlpi2JlPQwdZR4uCGTQMA3VjWiQ5e2kL9CQHpPH2jrjP4xDHz2PjGhm76TYnMf/E8SsXUWCD60
4J3osxFH03uzzoWABL2/IbpE85eUJmLs6cN3zCffbwFeZQdwY92TX91CIcO1U4SnOGctcpSVSSWi
THmFEBppe1vSdYz7r8j8MMruYmt4/+kzGatxwsJRV6zqqI7a3jQxm0/5iuAAsVZU40hSPROZXv9m
0JivRjJld3MuEX324puW7HaSPVimHG0//ILJ/9Kc8d6cBIYcYMpVrFQuvd3qYdDRJigm7fca+YFT
USGBA9jqaGkoRowtrVlQJG0H+9vk6+I33efYEMmmJjTM2XCudDyQqU7NljlrVBX7QSmJm5FHtuDT
BobGEUYzYhfauEE5L0hRPex6YX0pCfErmmFta5VLmWaNv5qQeMveM0FpgzKRdfXRDUBHh5TRdAYs
fhXI+Bihd98oNrYX8hEqhtThQXXiDP8A6QlVxOcg07MXzwh/qgGXLUlHzaNjuU4QvVb4w1w5FZ8j
qi+MibAjtQjcX/BgkIGVWvqLAbcwyciPrBvnm3zhn1PMa/ZlHWG15JPXeCVR0mC8NafQ+YNkL6PJ
Ba0O0nOG7wGLdHjfd73hkud7l5vi4hd2e+jwK20S1f5iuX+oS+8r9Al/q3L8vWrdKLD2aQr41jwM
Rx2zkhmBbab3LgJ2djUemnUsOwKOATjojtC23RRdS13bKc4Iojokmjw2XeJLifXWLFhsjL5wn6O6
qGIdSFlEekD9Mo20H5kFhz6KwDQKm2tDeMxq6IzZhMGKaKoNmB592Ap+jMZvvPHVNliJCaE1Sjm3
z8tfVZkdzaj/RMmkMSeM3CB2yq0TUtbmSjmylDc72YQ9SqBmj76wWreeQvWmQLUokQrv0jRk8qiQ
Rz8G76GB72NictryFaOzPp19cNQrv8guPX3Bnanlr4iJXE8tt8TeuqQU7LGAMbJK0BjE2aUtO/tU
WvpdWbT+OoPqbTZagwWDLA6ChfjUGMEb441tqyA6FpF6GsN4uJTm6A6j90b2b5DXjKt71EJa9F0N
Fk3DCOVO1P3M65tidS1qSTiU5qQNV+VJodjamF2Pg6ikWKpzvgeZz7pDAJdrdtZwzBpvO0TiWZoa
/xHUauyMfMiwprwzYjai9YAVk1juDenbF8WIH1OATT90n+5hp+9QhXlrJpVA4y3ivvIOQyzEdfJJ
9piUSIspisztOiapYOdW+oQ9g73F8yCC7C60f5UVJgg7ytG+GnwZkpB4a+Y1cgUAImSIKqOzgnp5
ZRnZRlPIdCCSYQ2c9VvOmQZT/+7Z/VMy+a+qBhema/RPhUAXODjZ9IBywNpZhoKj0UKn05YpTLW8
zHiRcbhug+wp9A5aZyPTq2GbJrH/OtnWyenVHp5D81Pz2eJF2DVisjALWV58i75KNZyH4JuA5uim
zp/LwknyrTZXPgNcBnNS03vNLN8YnwM7nSqiQIncMkLrhXd0PQXwOclgRGQ1ZunzFAW4FkLvvh3U
c5cZLp4yEJjmS0T/J8AUsBoYdOVFyCjSIUSSq6cWhuO5qMdL5sDp7dt6TYFXAu70DiWfHn2kJ2UN
szTd26mpOq5Cz35uiyg+sKsvaNGYJgMf6+io+s8AyQb5Krz3lE+dlcN1ruqfnSfXKnqoUtGPuDXr
DnGgCtwWTJNbTCEX8tTatipNUpM0G88BmpMjowCH3yL1JEOpZvTUDti0Uo/GdTEXknjTssTaMWzg
0mXaqzD2PIYmODVEPjWbQC3Wic/vKU1JSZXclYbM19FaJZ0Fr0H8mbQOuepsKXdOUE8bo+8MV5XI
/LswIwQ1N4JNnTxFLFEoDMxsHdXBVaShuol82FVO/ajVDn98RA8MzWzHjSNq8t5BBzHKgx5RW3Fx
OijsyVNv+DZy9HtUUFu7lx/qQCQMFJVol8cXCJbEe5rqF9RXAO42l+6qHn9oXbAZKvQKy+lw+KQV
Mq3aIFbA2Pbvfp0p68gUCegvYzw4gm9MbbFgjxPpw8Udq3uPyyL7QKFUsGWMiXOR4zYbBmPPhvlz
plnbHnmfohFgefk7UDyS+VKMeLukuaMcy3eq6uwi6b3ZWjwTCMibmqzz2M9N1UqC79KZqjCZ8kN0
myRV5HvfUD00YSyHSlL6G2dgMXSUjEUq9+6n0NO3kgvcAWkz1oZOGSmy2S44XFq7vsOhpdr435NM
nKXxM1CHxA1AIMV17TDktzbGaNK2Ui0+YecWWMvDEPqoGTQsYmYR3ZGL2uGrxfdrs51A2/GB5bYh
W41PO6+o8wwglE4QrEKFQUldZtVWq+RHEQwjpl2uWQ65cr1ub+s+MlwucizXfe/ag6Vtp0oqlyKm
n6hb0xpwuNiLtr6NhIldYQStOx+t6JD6D51qZCCN9bOdgbAb+ojvsTz7niYR9FIAevO8XSRtQ2mV
ZevRKpN9JJqN0pVvrc0MzJ90MCvla6dZTxCw+ldE3uc6m7ZpbA2v6PDaY0/MClsyjLSO+FiYdv+f
4PhfCY6wM/+F4JhP7+lHWLZ/B/xb/NAfgH/1PxKJKvAHS4fHqWpQGn8D/nX1P4LZqeYwSDMFsHQY
gf8D+Ff/Y9iqA1xRdbCpSgGB+w+AoyKs/0gLi6+jMvXRVWk6/y+A/3+iQgGJ2OwLDMtkDwYCn7iA
vyHiyVHz6zpj+1w5oFxpJ55EHk0XIwLlk/bBTguAznZdIO6bXOXryPLFVqu6yhp4RduSCuSUkekG
gJFYy8K7Xonu//KO/i84RTHDEv+CG59foqRtDMZesy1NM/+RQVAK1B65mNDJjG1zx9Lm0IPzer5N
wXSLKjdqXo0Cu72iJhC3AmJH7ST/zIe6Pg2xNd0cr9KASBsxUxQtOvoWWqDSDgEeWWNM1qMFy6ef
fv6XV/0P9v7yqh1hq6rpqND3//mqAy+IfbirQBOHoISHRpZhqMn8Z83WTh+N/IN6Gr420yKTPB+A
u4TNQsy9qhr1jU+k2hVci8OyW27LmNXWU4Ob4uNa1MYqOWqjebOpSlKToXdGQT2xZ97aIv8WSBwB
3gXG3tA7fHBjVa3+/b/2z/+ZbkqhaWQxGPCSgIn+4++h8nYOiNoZdJBbymgu3Y6joRFzUreb2K6C
O7Pto4Pf0AVRzd2//9sa0RZ/+zDwj5M9Sp6aQMBu8pn4++e1aDDqhlUxwunRj6Yh8ZKb4tmwFAMv
dIvULNTyTUhHAQb7RrdVBgaq8hhFsw6nbP7LOyH+zj+VkE+lDdYbwi7fIGEa/3w1vi1GWrkIAvwC
rGM/vfeBEZ25DujbpGGDaptdQ+SpjRnZx56qZma/KitsBkQ8PkXwMF5Ny/kIaW9NQv8KvdG4hqKA
czB2NO5nn66phHgDa6rI//JO/i+vne+8qXPpMQwLDPTf30kRxEnhwUlHSBQQuRSuPNT9u9zKtJXf
A6KIcfyOoiW8UaQCcgVlYkeX9tBofIL//bUsQRR//YoTMCIsXga6K40ZnT2/1r8EVUzMgeMaPSdw
7YZ+Mu3/Ux87KU0Fw23VIub9MJAXOiBJGzt3KwOnZ6TGEV2/ECJdUFgD+LImPy8Hvlh72rbKvqei
PqJWbrs+ZHXkTlMlxHFYIRV+GM+NUkyTK7XAWVWLH7XU1ppS9hBJZHVKnb6lRNCqO4UQ7ctUpww/
Q5GAUELOwMsjqkdpzBuNvhthzP2dPefHtlVknhrQfwE4SrqPWPMdJeifZQXHvyT4c+MYTbIBhAIX
jtJ02mCxj47//n5ahjMjnv/6jkrhaBhzVdVQdbIurH8kXGTk3w6mafpgNaNfZuAT3lyibkwsQFQN
4qbYtPZsZLMzvAIoLMFHh7DvSDuYAIBmvsn0npsl6TZH5A/Ncbn1z0f8EVyHM/cOlodrIzmrsAT3
XGj7U+0rfxxKrY1aviPcp+Z1NrxTkObm5+TLI+3/PHN5zvKIOeVsLdBieURA3f35C5fz/3jacpdy
ywcC3hjrlmC/CUf9YKU4+OdVY1UzKYitFJ6j2dzYS1jnXLZvTmMVRzoD45US7kZ5qfnEPpnipKRR
uiIsEXVFpD8N/TjuBhsIEt0GLEkenVC8y3cTzrrViPf4hY0nxBlv2tmj0K9Yy8y9EnYlH4JGu1Gg
a7fySetJ60OsRdUL1xaeRFAhOAH+0fQlNES/WtPO33i5T3M4GF7qMRi3aS3tZ0/HhmSRHxAFI5rl
2DyWg4+/z8fSG9EakLnJxqK2xZ5SQl97Kq5qzWzbXQhQbB8MWDxS6JsH3zeaXRlXyROSHhZ1ps1f
Yxfvy4QNYJEmL/5GESoRwnZQ3yYptxrAxjuf3qqP34IwtYkAUU+vN22SbWlDpc8i8JMzHdeRjct6
LNTuKUWgstbBZTyXMVFvdemIh9rkSjxq/okM8WLdm9m4hWnckmFnC3QXnxjh0ZnEKv1KxXrxyKXY
qsSnb30VTpYislOpGOXB6JV7fR6qS5tvaNMFbDQSPXNFzQg3LzT6mHEttkYv60dZ+88Ffpmdlgwd
ewxD+Zli4gzpJwMTUutj13U9vWMyZ9Gm0W1Q2RTyf6ihb2gdWJoRhn02me+EbtxPpdU+m54t906W
QjjTpfYmanpZ8xOMvjFd4FHNkb2tfWXUS3D2RxZJ88VuiWqtWlWsR9maaEGcAURyVG2Xu0Fd2evE
DCVNZh4VgxqsctkX98tdD/l6HIbTrQ50k02EaNhCseoXNClDg0qARZ7LcW4DZp4CHIYhj/py/Ouj
rHkt53nycgiS+AgtfIVU1D4h71YexynRMeoqNNB11Xs0CY57DJXpZrdmeF5Ooe6XhyiDtLrcXX4q
TKcvLhP6cTmlYOg9Ouk4N3L4HfxBkm3dKo074E11yWIUm4iZJcEHHPohdrbIqNt1HpYKUgLfvxLT
k9y1gfe1PGM5H9ZFej+OkNvmZy3nl99hVTpjGD+9/Hm+C7LXXkdplwCWW3tUdddIpAwIddyvDhCN
fYmc/fe5vKBtKAZRbpensKpFVyNr+81kICQIVLtCd4iNZKcSHLn+fT9tM+jaiPLgd6jxVpWofUZD
iR6Zj9nEDGveOumq+HE5l7ewPC3NGPfL3eWBEO1ln4nqgiYs3wDnY7gxCm3fhuz0nDjXbxV75hu9
ipJV8bacybyczrxjw52Zz5Fz4BwEtI3V8uhybky/81TLHpc7iLR/Wbo+i5nis+p30cNQWROXZY2x
Spl/pl5iPTKcdhhPFgEXXx37dYO8Kh6jt0yv5YtihYxy66o5SzFGx3bOc1ad1LwpChPZTFfjX4hL
cHIbv6YA30DlNeaTVWrEzSjtu8OwYAMKw742EgsXcAv7PRCMy8qxc64VNmkWk1S6U+Pb74JxkMfc
/afSJeSBTU1K8kXtPOXZMOcs8JMFnRzsitElK7Lw3HuBvzFAZT/iuRWuH+CI0EOmkfs6HRmuIehE
yy8PghTBS0Uu2qWYD7k/pJu2SBA+5lyHmRIpCFtNse1Iwtg7lTc9idQlKSVpGmY5SWE/BIWu3vul
D1G5ncIbF9yDVZRWtQojPkd+7IHbE3ygZu2Ilc6qybL5yz0Td0RXl4AeSFc5OMYkDp5FuBcovvKt
GtVfjd9OD1o6qaQ3qrR6ZTbahMpOOINthSVH+GIPNvLe7gudxiCHUBrkSifpWzX/mz5Ndj2Zolur
tGKtFkd8XfU1ng/lREivLesVQnBMJxMuVzN9QFR3SCoUCHoawTYHB+j6aQH1lZmG26J6BfLkqffL
YZhvjaxLkMKBA/30ZB9cl8OUyeDaNMo+ibTiPMz3lvON7n2H6vim9UOzTgWX3ymph5Xe4Y5b1RIJ
pVVPgRtJmT5nRFMGcdxflntTU4SrvO2QNM0PosZ0VkIzxR0CNb5KurlRLUboTiQJ4E5U66nwu91I
3MxbTVIiPEejP/m9qlPShbcFc7Ec9NmbsdyyTANwnR48L/fUmYHx59OcYLgLhzHc92OZHBU488cq
zpgciapmuaeptObtOrQ24TOq2nT3bKW6++WW5xfRSVjCVXxO/Xl+eVDXiO52zOIGgWfHFjUnwvzW
zxK2kpIH84FN1qb/UobyW7crnCY+AVfnKDPDYwC6yKQ2RAZpR7PgBwJRORARGYHwlmXxrnRA2dzA
CgfwA2oXrLOhPqqmdqL4KN4NfIFFKt+gk9RseRRCwwwruDmyZNfR4eMpS01Ebo4CF4AdZLmpQCoS
99OcD8b2mRoARUCvnJdDnevFpseT8+zA0UJGybRnFAEQD4nlurOn6f9wdV7LjSNbFv0iRMCbVxL0
RhRF2ReEVF2Cd5lIuK+fRfaNuRPzwi5SqmqJBDJPnrP32gzgZ//Y3jmGjz/pyBz3Ixx9rSG8q1Nc
vMSqO4CzBuDk94T1Mp8pvwuCyJE7ZF6Fn+7++xnlsJD6VK4ton/WXttbn7lSq8jSizfKm/wQkS8R
Pl43KGUWJqP7S24J84lvaZC4y/kwQ2zBu2akl6BJ3mRGMFRQNEi0XJfeblMZxzvAXy9NzMZlI72T
1ZneKdYCsRJm6S+ipqWiBweBrMU5SOHg/KuMdxUjYC5IxL3U+cEwp/zVKvF1NfjL4qgZfv0WyYRP
YVB63RsSdTrIhtbsHzcqOPB6aXBjBfMqseKKdxgcHseeD9g+3XNQM8kVQOpJl2/tMyb+RU1ExiZp
fHP5eF8cQpBe/KjZujjwnh5XBoyGfzTAtmHpOAD4BLb9JfKHYlVPrbWY7Pg6qiK6PB4qGspB9JYH
zXxrc/6PXO6rxzMk0PONecUaefZaQy52EG7kXbD4eZc6qH8bJA1wqiOqRpSz2xgt7SG7/wkFPH/q
rJ6AMOojHKJXYo28ncCxRaQ2Tyu3Vmd3AI5nTET1Wv0dzc/asZfJgPJFoSuoMkGk7P3hIeNw7YJb
wswyrP3jXdDTes8qJzAJZL5a2zA1LyL4yu/x7en/PmQjZsBygpkzgUNceiaHancWEx50z1YhPEKx
fNxYqWtmm6R2fnEmlqFhJQriR+vqa6LP2gOm0Kfan/pNzFB5m0322hhcxiqllh9LZEBIhQbGssxr
F0NCEvsyCOp1OrrPmj+RlE1xsBlqF19cwzXvUZdDYtX6MxG+wboR8olcWlIjqrz6MszyLdA68Rdp
dxiT2bPOG8vZmfSbl5PI/FPU0PShhfadGX7+VbVaGnZzOR9yt2LM2lsDtK7hGNSq/lJTm69UoEU7
lFX2WzQQtHV/HWZosW60eN7mvUw+E/0ydFfUbNrfWhaXrPeML9xdLjCRprshXwZMWNraeTLcYjsy
+YH34RdHvDjuOjHN776VPuXmLDa2jMAH5Xmxnzlkbl24JKeKCLX16Ij22XKyMoQ8hJSyOw6tbSx8
ZSS30eCQmw6jeUZHLLc1+ZL7RivVccprfS3rQj5zNkI/pgXFO+jrbAHd9i02AZZDLjjkkiANnDDP
vX4XEyPJwsOduX8HaV4d3PLfZS8kSpYkeqttl8SNaUHMlvuWzw69IDe2/3TSXBk6sDycWElYeDWK
TMP+xSU9vqcigDLHu3bKrI7OmYkAREcENGmTtmXGUjw/HjphckTuzHajaCjFS1WoBqwgkqw+IhRE
Cro9QWWLczSl8kx3YdiRs3n1788eL/33gTAza5UPAPJbbgRS35jp3R9E1BeHsSX/UHSoIUSn1qKz
+8/RSigM2/RHaNhSCFuXx2Zom4vu4GYN7nkazqx2mFqG82MbylwcQhzp30yD8LDAbeTmsQphAshW
tZnKjaSWoHrgaXt/GpctQ48kHs9p66+TkVEzo78PU9TerzsmV1cN+lfjx9aCOiu+ogbmx7ezkKC4
8cUe1H/+9HjN9pzh5fEnJPXMOV1Nbl2LYbyRGeXZr5t5Wxptvm/jURxtzXLWzdh7l0DJKpwNDaYk
uuu7aiD9cZR+SAdLYvnuF8iaHx+fOiNzerGsuHtvs2Lr96ZIFq52aTqD2xWoI4P4mopyMvc4I9eo
CbO/bCE3ooWK97FVhLrToTg69jwcXV/IVWnO6btteTf6UEAUgGCsM6FfC+bRr62K0ccZUFwjNvOb
MuwfmankT+M5n/bd4gAMpdraZeVgIa6bV9vMXx/fgKwE/Z9JnGBPzP3Ocad0Y7gdmRIu0SgaIGVa
uxa2ydaVr6l7t7GZ01c86lFY0yH49/VCEFt0fz1vmv/7/f/7ekIC/f/7d2LWq03Xl0jrKxaKwWdy
pDt99NpqdGYTurJLjqvRa2NJB8xARJF2/6osTW1Tdybox/vTmQHApgPVsXp8dYyMYR2A5Pn3aRdF
7iqYSCQqCCa5zxjnG5VssJ0pk6FsZjPthEA7Sct8+/fZFLS3iqL6/qXHt9dm/1JXpjqTtzffJBaT
ZY6qfvf4DpEqckGyOFhq2IgRWznXuumca4pxg+PnMxWScx3JYdjM46Qt//sNJfLRmF/x9Pj2LnUq
JowsDY+n5f2faHDNL3TcOsirMCqmGIpfvNqa924Lg/Lx9PFg1fpBo5VyJnxVvSDd7Nc9fd3w8UWZ
JyQSBpq/VNYU9pwmzikN3csYdN5F1Mx2BQqsnUE9/e9rJGaZocMVvkqVr2ie5KrbPr5xqM6lkYlT
M3fiNLGF96GtHGvDKvv9+MLjIbWHS6/56VES6XGygcrYMUc9w47rK7hFiplxsFdOJLKDd3/ItRRb
fFUOW9NhCbQHYzuINP6aAefhCk/0bRTN+ietU63UtU9OitXWtKx2reMo/owLY631EPxiNsgIPzeD
cS5CnHGsEXr+0QrT3I66V64fr8Nw/z+vE6BcrunDzv/v+zvd+RzLmrY4zpxXP4jt9UgmxKrDQvbq
N6VDaERuhMxF1etkzP52nlWwfHyVbJ2UkTwdysffNXuzX2mJ/2Hwg4aKhfEHFTpLXfvtoOZdsZhZ
e28Yo2fLlRUjY74BX/NXxInpxUnmfudYrVhrIkIfaU/0HxPn2+96+1xIC+oO4CbHKtJrjKDhCZf1
PkrsdzfQGv6ynhwSTD2hpbTyOyop5iJUJ10TeJADh+qGtuTqjvI0mdLf5VU+vwxR0Kx1ghFWYzfM
L1WKXD02uNYsdv77KIcoobxqdx0aQPJe3ewoDaRcjeWKVVfVv4/j2+DYL8SANlQTBbY23/2TlOn3
dA/0UG+uXlbPyYBU0sqSp1Eb5XM1leIcIO0d3pKyzz+RpcV7M4+NkF528QlOFHPMkJEtltJ6LWrb
W9BWCNjJUgp4bRz3fSD1jW+U5kXoHj1x4YuPKcrfLZuWKm3QxWja+i/krG+byPnCz+WtFyqBxFrj
R7S6+INlECiWX90YYMcXR5Y/j5d1TAhQJBt90Y1WtsQdE+8dI+E6tjS0VYFyfpLGRJWbtK9JwD5r
TOM3TbHixTcbhDhZWv3RqvmZ3b5bZnYXb4Y7DCGL+DQBccmdE+XipQmyLeo6xKvj3WEAjOtt0jIw
x8zoVmUerSTHoS/iQRj11/2PHSEphIZOd7VGwsXhodA2rK0wh4e0I0EoC5Yt5INN3zAyHMsCibI2
91vH1tJD0FlHAtveozaw3rN7D7+OBueCNL+E+ZakQPQIIEsIFo72j0/TskYZmlUWw1KhiXofdCxV
mxOWEjD+0xiV4U8DYAYW95hk+BIoFeQR9SrE87axz9DVhrVHIRu6PUFYFEDHIC8SgMO0YbUFWCPr
DFXWPCQGiFPhbP1E6ScjAxKMuWuE75lPF9JN1DYah5Mu4p3bdpTLfRyObqD2syx2ObIZMymWszas
eWvVV4KfBTtKMZ51V5zVAEGLY6h97gwF0q2gbxHk2bZnfPDJ/ZKskiG9tKlYSTCu1qLyK05TLkG8
UVwu6tTLFlBn7a3uFc7TYCnYmZCpReceqrJ5MdLZPPYopVed0uShntxoI7SEgtKUB85w1i720E9D
5SLuN0mL49BZb9B9CC6eu+x2T+DwPOs5jbPDqHremHnG/6M6VaxSC+5GVTGyuk99xIh9ixUyLMBf
nh4PkSOPYiidMBua5upgRlsHI2cZR4pn0Y1wUvjfLiw28F1J/nzYZe7w6qjmtWzxW5etc8rdTD45
PXKbWdcEGX88vX+xHeoe8f9ORPT+0tySTwqB6T0j7ofij1W6qfywybw4NDnp3rdVM1/z9F4N9zGE
2CGw9tgcn5za4e9K/Si9Sh2aEiaurmS2llPmPM00dZaap8XbAfwqRjuJIzHOKFqdi15Mb5M3ywNg
fPLffFYhLH0kFGGuwXuhkLOwAzFFY9+zZLfz9P7VsfLqYDO2bAfgv5VeB2tJxliH1OxN9SQtFqLH
j+Nz5MwVWOHOb8x9Ew+04PT2lmRle27p8kCvcK4iH8GwDNGx1jzrhvqRwwx30GIEb3Od/kasmtfY
yCK4ILpzqFFZ8clF/U/md6E9VN5On9xtmgBQKBlvP1rYjk4QoSc6ePg98QBBkR0H0gthUHNmcjre
7SBKQpTQgaslV5ZW74Ly8QY2wdl3eqdWpYP92Pb7ag0/8vCwq5sBIvFmupZKRHvJvEhU/oB/NNh4
9lC8sVPwM2siiLdGfPbNeCJn7pqUGCH5aaEwYIEbd5PnvjmONpwelmetm7k9WZVXc04bGiRlvGKK
mx4izOO2wyXaN319bpS4zfVsL9CjesfYaf1N3WZ1SMT132TwvNO9z0eXyGS+3lTr3nLSWzMLXCHW
r2s408bRAji8FasHE2Vzk0vmUvSljSOnh2JJvMKS0bHhLZyGtul9rAfJaqMxeD4HNYhqiHe70dFQ
PYNRLlRsX1JMGZMRYXDWCA6WxryQo5JPAfHopEPzcXaz/i5nKpMhKG/AHtTWzIkeywoHbp5nfKM9
xvlZAFHPNcBXVxRUJiblvFnGuc7J2BJo5qX1Qa99Ouix44TI/tuQtApnlYoy5W5Vb4i0aCN63P2c
4VgQvOqCFbncG7kKnkoYoXBzIn+DoQk3o5M7tKPo3BBxNYVm2dJoFBfboCyrUzm8xzlScd6EpxL9
1MrwKm2b+t54AsZbK5fCzonzXaYRNDp6w9/cAcky9A7zQq0xD/Fc8IZM3Ws6BMnGDBqQJkU0neNZ
ijCwuG0j3xAbpwmiw2hg1ZFZ5ACFLuaDV9pfUetQdOY6Z/Epfsdf2JzNuMNk1VgXrjImkGCRfE2S
m9R5GDjJtZBFZL7MvNPz0KfMF3GvIZ2Ocxsan95WGz1hRI2BYl7NRe2t/JQSzxsYHdFGJmh5MNqQ
gjJaCQN8WAb/h5W12PcDyodIV82mcVoSse/i2FLgS7CkBVsQVXmZVvk+YYMNSUm8gT0LDQZmW20m
+ygSSUOcDuSaOhlIXkovfR/hWsDLRB6Us7ZEfE7zgl4foZrLUhT9Ip+ta9FVf6EpNfQa2mTpG97N
LmhYpFP1SVlhQCmjrwhDflHXOYr1chHVSX5K/LsKs0VLF5fztNLs5C7J9YyF7dBQipPA5D3i3Uju
v4Tr5vFRNc1N8+t2287i67HlCuFmq9gCf+MW9a4KDHNDiB3E92Tq1r1XtCepjRV9vi/3J/LH+bli
LIwkdBcpmN6R9NrrrJvn574cxK1HKITDktZwoAFLsq2AIM8RaKk7cv0NpQZUO7fLowZh3+/5+CNd
Zte2rKA6x+4fOZvtOQYCP3rGRmdSQ0BTw9kj7+xDbqVAkQtdP0yQeVs1ugvSRqCdqcbelKlpbuYs
CF7qBKvgLOduqdf406WhD6HFoXpTUjJtTGSOvDZSQ0fyiwhWUjIDi9aNF73qdhzvjMj79kktu+aS
JIX7BMORRUI3glbU5Oh89HjeGBIDSyy6ozlbkjBPzPAciuRCCKq/SBQoIpEgNgPMgRksyasmV0go
ZsyOTMaQ1zoIU7UxfaKxzEVMPbI1jEo7Aw5ePDrsfcaMFwdVdukRVk4MJqMGHSnZQ3+gPXyjAPtl
Q7RuADMQKaDxQU9ANqI03HMa8CMwNtlAmaGvSCYXkRKlvcoS4PlaCaQoLcQlnbJ449sksSmIZHjI
86WZl9Yaoy6T3Y5Yr4iCT/G3V/DGjSXirGrR2mSM4+tsnglafmWytPGCfBtRZSDlgWZGYhw1evMR
J8A1Zs98SsYkPrY+tgMoi8DK1WEUpLDQNU32rVI72TXua2Xk2CdjZFtVpEKX/Yx4FF13F5B85Ir0
AnAMYuhWZQqYzRd5d5s1Qu+NhsiFuGpe2zpajEL118e1prShWccl5pzRMLWV0fvmNTFz89p12KHm
AFpiLV+jIpKXxDZWEqjDi53/cEqRsDbr/Jzk6RBOIk0/tTw/+l1+qYcpWSZw43d3ZflbWgWbUWR4
J7Lkwl6ZXiHp51igglVV+6yObOl4p4Pgo5wlQUDK6s7kcObo1gm9mWOdENxyYNllyUlyeVVk5b1E
ct1CgzpPsgITpJ1GAvsOSWdqL22XaisTo+bKSZqlAQt2oLzguvJ8Gl/MCrkgfAjleUpol5ufu7lq
tnpBD0AwL0Q/cVV2PD5LPb66HkphzWqyUOFXXcVZFX3Tkyjb2Pka6jMVyoyLypGviR3Fp1ZwpHBG
JU5eZP5048btM2OdYF8Ac1Ad8FTfItSDJAP472pwVzqQ5D1t0xLQpI28IfcHrspC7aI7JtUrNOhX
umQsqSdXs99FTsBoLaExbc/xjvfaeIY6c4+OM+p/BlwyZOPlLJR5vYhZCJ84QRgHPU92kY6uNxeL
pq27q4ers7MFzNvBpU1njcE7GoTvBgnAafIJVqNBHm2ljSrAL0hF4oOjQTvyD8NPM+3IWokkYZqt
GRkOnsDF/mjHbLB+cZtSF1aTQ/1uzzTzEB7LNLoaHLl2dNEbPnBV/1imUR/dwkHVqY9HFpdXEnwi
rJrBlyL5KST3A3MF+YHj7K4jxhYLJ1mmddfsfWD+qyRPNpWt/jIx1paOT+TLzPa/ToLigAYuWJAJ
ibWQsm8TWPmayejTTNrx6AHzqqzxyu6arXofdx3pg7RFgHwmBSt3XmTRanD7twreJhQZ5tlOOWxm
DQNOozz53brDO+FN7R+k4KHs27WZSAy+4m/RFsEaCIi/T8qJWDpGryjx0Ll1MvvsbcbxwVRDRjes
Z9R+2dLBeC7jeNwrFB/E8vTPmSDZcma5CjUSRwmfhSLbV586aAycInRcq6h8KbBdobrGq9S0d8Kc
/7eqRgJxsuxiUdiXbQYMyK38pcY7RnUL9wLRghixNEJ7aQ2fRAJpC+pazV4CVSM5tSou3SCnvdSz
dUXncZ30DWl0k77TjOlGxwY/s+miMK/zNxeD+toyiItN7yrecUywTlScu1BhGDuhYQ5Xcu5fmy5e
ibbWTlF8TbRGhTnn8HCO87DuoYTEytx03nitZvK7jCrR2KdoFHQzdQqZhdoqgQiTFtYHCkzMDWPV
g2AOrG3kQD7BBpCcdeePVf3VzQoLvujmC9anX8iQr1nTEDEz9GAmx7Re+z6dPGTJ7g/7W2LVQA5L
r1oLiuOVRrIP3Bq1BMFWr3ObD8yz8BBhxpckMhjk28bDB8GOG3ZOb2tVOnMyrXzOSCr7wmyACZzc
cE4xnAOMHoiEuh+eq9Y7w1P21zV3Eay2aekoAMF38HjW4OCDfDjsajyPfcytbznGB5HDNK56yASd
OujpGwlZ8dNkzuyEvnbyiUfZACA1YELaJw1jwDHplOIcV4N0HEKgo/ZOjyruSTvZzu5Aginpi2gI
yeTEOmnWw6orI7nMRiZW01zqoahpDQyBTc+6bbqTM5jkSARVtreaYT3EXoZJvOKHSjGYxO/SMN7r
wEX0Ws/bYujeMArkq7wz3nuduE52jemlwedFAQwFgQElC6U9nDyTri9nczf0XPUPKts6TCXwb7PF
eKXcFLipXx+0NrqqLvDXWtZtiU2THzOEwpxafnCJN3bJB8aHynQmyN/h1UkIgo5YEpP31WHwx9bF
70G2sRwDIjJ4r+eElPMe6tey71uCaOjH4BWiv0NMVew7cQhFB1Um6XcVdZYnhu2UtySqu+RPksr3
Y4uAvN4oXxnV/IagQy39GRcE6sm1W8jPiF42zdbmyxAkYOYcBMa+Jct+irOl4QmM13F6LgwEKbVG
OelygCduHlUC+BHq6I2twzQv0y9MzMWxAfqKURO9LdNmDi7QMWHwShMTsfaP0eKeQaUtF8pkxA08
ZVd5SGgrlD17W8NgmcOYKxpMf9KgY4azeogYR8G9guVeOS+TqwFi7cidd71oQelx4EjZLdvRXieT
11y7Jrn6Qfs2gGcOVfSL2PlWkHBjoTRec9h9CWbD3B7J7WEHl8OtZDtJfTigROftKXwXc2mVx8mK
2V9o5dWKgj/vtCdZ5Qeh6v5laL1yWWWNWgYDKtkgmRgqxbiR76A/3XlyyN9ZAci8eXq7fYSFl6ti
0IPQncznXny3kf3ZGzqJcdB0OcHGJKCZd7Ek2ZcsjqgvWZqmQ6NH//hx+acd0984+ImMWO6KCKpL
WqenSjevwnOw/RathacM6btkKhmSHPGRMBVeBNw9y0nGS7/VG/yNZoKFzu3DLNZjCDz9Mu0hfQHf
MHd5ROMDp89C10vi6FNNvjQce4/WHgAR5QmGhR1RCHzSXv3T2swEgwBMU4K3cLjjogC4MP1qoo2j
nFVpixttxVdX4Svug3StSFDd9KojmjT+5BjVLnQXI1dMTbTIA+T3ridW+ZT3hKcF/fuUHR3ZDW9j
BAO4QrQd2uP4TR0xL2ffxYVm6HtNFyYzYHbM/jePowSCnfWcDZ0OiIBmgaudMVyZe8lK8gQ+x1zQ
mBiP0Y5TGH2NXh1InzVX1VhDRNhogO3Jr4A+z0hgqLVnn93qXCrl7ecG1ZrSmZcVfRWsk6TMwkoQ
o+CrGoVYZwISk75NNFLeho6Ljx/abzERTehUPsfNs+h+ASWSR+XPijbRJlKfUmptmOdBcuQqzJdZ
n7xzdNVZ8EZ8w7JbavO8JX6IuLIAXFUt5r1qic2hMx8JOkB1rDkgnEV8MDj+LV0yugyPvAOzpsDi
WELEEnpWg17BsoQoVIuh2dVptAdYRSig/kIb82OyOUSNjXerXN4QxAaMpdWe5Z7xFbc/teRIryMA
gkKM00gCl/1WQUMIiTmho6zkVZvSs3U/fTpDhFKzf5IOYJU5BmHvAkk1sm01W++A2Cs6aTRL1Yqk
B65VlP1I6fJFgfgtJD2RgQL5tqGcqvdInKKIsbrpBcm+wsR7T2GudjLDbqwRocEFPZ+EkzXHhNKl
H4yn3hg8zH2cDdM+XmPiiOCPhpOFgKKbdrRe2Ah96js6OwXkJwznUPbOFXwSv/Key8IenmoE7mON
d3GsO7imubdMHO0b8/Oi4t7c4hLhkEdDwMnmOvTm9GLMJB0R3HL0CaZFcEKQ2FMMSY2z/C5jRThw
cPOWjskKz3JwzhCnYpm06AaSLpLYT/PcBwe3j2664eyaOud3MyT4Rh09++DweZnmwnK8aU97sLC9
8VCW4tAntCCVOf3O1UzxUPV8vuLH8NUq8dDHRwEULLZJK05e25bcwAy+8f0Y8KsPE6t7CkntHkZT
2UEoAdIv0+6pzfHUIcTfEFq7I7Gx3LiSZqQ/MlAc6ydWV4TXEP3iCEpHXb14I4ZvTzf0nRfs/IZM
Z+DS2sLQuo8onQ+Tj8jIrzALJynXQKBnh64NWD7A9ti4EhfR2KG8Kw2fW1GQjFxzGgTWhQumxt47
QEFxid7LtbXdlusoTe1trKyt58UcV+8RD8SYQDVA35Zl3T2ToIlXDAAq+u/5agygg6FgvuRJ3q9l
OY6hzSPJaGQqiR7mkdLvp5QAd3Q/YzRArrwoR3qF/cyMtfJBygv+t2lwEp1uhFkkt2bmrfjvqWtT
Z29zxzO47Q4uhwfDDi4aDan9rOmcumrI+FMMSiD1P+CbBytuaOY9fvl055++xQX5xUhBkoiCYkz8
fqcQ9KWm8ZNWT6XbprtBeYcgOyGfqpZOQg5XmWrbEmEnxne6jtApX7X2+OAtjxBm1GsyEQeHWj9d
2lhdQvotT3E8UC7oSJTSoASbVhBfLYNkYQNGLmPnVwwOGG2knyr/tu2J+2Med7E08FTJF13vrwKe
Nh0Mjn4Nia4aJeJiVr9GYj6TRIBgrtF/RVbFG+iy+/uvxCBtFcduyPbwTx0XR1qcp7KFx5wHe9ru
yL7m8laa4idhd6Si8o+Ud+2iKEkFcxWbsCjDYXB+k544AasT2LPifVALBLHwSPsJd9lgeIdy8Mlh
RwYRApi6oaTet2KVkRGCaEj9YC355dPdjKrrGB2wGA+ssm1OyOVQpPrCvF99JdrsBYQHJ0oT/OlO
tkDX+9k4IttofnHe1OVghHbk/UDJaFdRtKfS87NtgP9lobI37vmPvKgRTETDU9X9xaO+K7qg25BY
N9zJECSfIshvzGADrIp2Wmw7+9TqV/aoTdSsEdXX47XHgzK0NTYNEU5+8mm1/b+c58ZHhDU/Z4iv
do2FiVxT0mHdKZ29pgJ7r+WDWOTRPeAuIPJxHBI0GMFCKIW5wwduE2hkphtcMVliacuomPplq22m
AN69Rzrensqa1PAk8yEzEL0+BGa2VgzXF/Sv7/OgYUc6pLsaG+evMZa05BKGEuy2E/wBVhIRHAhw
yemZKnYYi442nfKu5J/zSE9aGIpgkbQhZ4Q8U2hjeU+VRLguEd9ECk8NYnZnGE7Ks7LtBPMDoJoR
h7OOk8PGrPBs3h+QP8JpHqq7j6YmHlRRSYxp2V0Yli8R/fxkaSHPMYz3hZloKe4gzqCZ3j33zQFj
VH/VDY3AAWfyVqYl25cg5u9S6z0GYhu7xOmgKZ2ecWa/J0J/ETWZ4owKglPOQcfFHG7lk3p5PMQt
UkQ9dj+FZAA8q7YHypkqdH4YVIzJxXOAGmPtq1R7Kj0irQZVMAWYBOosnZTFrKCpeU+48+E0M7MI
EGgC/rEm81YzqOeztH98QTKdKjj2mEJ/ejz49n0rdwIV0u95D/wEHb47Embv2x/6CPcdaekFC10e
apGdraciwmXglYf+NLqtfxZWEiyIAcP4AWsashLwKtTae2TfzcWvI4SA+RWgJjNEosBug6nwez9H
IxNP2P4cSxDyoHB0DU7k9H7t+s7Pm8S2n5xvQn6tp94749Dl/tHnad0G9ZOHyI1DZ/4uzFmdO6fQ
1wop8EL3xcYYzPnFzTqwcG7sr5UtP7wZpGVX/JMwP9yWdv0ypWl6zqN+PukEX+lMkHtTPQ0BXVr+
VbTPfYy2VO+zDREOvDlLfi/SjGhYHQJUGzT6inEpovwcCVtAi8rjeB9XtMNseUzL6m3UTHsLNJaM
Ft+LNzZNs6f4Dya6AWCuj7s+p4pXGneM5esL2y9e0/G3GQfa6Q0R9JUmCL4MtXrc9UPV3Kq8fm1Q
yZ1icymwjV3rwjhmeZ5tYifdmj1Ic/GIOCmk9pm70zsyrYa4XZIgqyglwrQm+ySaCory0tjnjHUI
q8TEjr9e0Rx8B+uLVi3X/LBPm99Jx3FlIww8k/6XrD0XQIb2WRiZH0aFOV8dmnuh1HLi7KPyXl/T
WZNl7F8KjekOc1c0PXdVV46EcWmhXdoPwtH2usZ8YqqZxxG4Ne3NalehlGVOdx662D4nI6Dozpdr
V3B51Cnx0RbqueeppqvvYnP+E7VqE42e8+FYlNBDbLK85GysnCONtZoUAekyq7+z+6QwdS8GbiM4
7iWsak+CKjB0tXEKrlTDi91N3k02VbqnHSB3enQ7g+K57+WfONP+zIWPcDRu8l1Zz1dE3e86nqh/
iOJZDD8xveEvrxlfB6SLTDTCxEjNLxmAvvIn03vxq5bVstBS4vniZJd5JiI44O5WZ8+nSDjWKsga
fExRgD1q6rkxVftqdyORqhE9yTT+i02zuaqJN8oqLQLNdX3ruRC7Jim8o9VYf5gchF005degbhoG
h4VCEo+qFIH7ng0joYlYD29y0P8MnVH+2upsqTz4p/EauWA3R8g6wJ8hd1xbjZVLqGzauodBd5Bg
1L3PSJ+ldVRp+Y+NvFLRasjRtnTBB+HhDZEOtbscyYahNDxTLdGFGiEuAp8UW4exMv8Hn7k9cW4n
l+bjKiMs681L4i+tks5fPs3lbEXOvpWmvqi09qXL+2IDjlIcnNRYZhrFfIKdOtQNAm10jyAn8KD/
efjvU85EFayaGVlXqv/g84nXY4RNAogTQvFiNG4xEc2wO7WrgdXyFqnyhyzq9vR4ZpSZtRyGkWF4
Ft0ATJg3+m3z2rQAEz+eRgqfATW9y3yLr1aQWXKcPKdERCc01DGKe+iSLgoTnX3t6b8PXLMGJ1oK
VI3J0+P10Zr/8x113LVnpRH4FazbdsSN1vwEzX3bTchraQcu5sqZqh1TnE/NJgEV3Je1Ksy4Pj5g
ptX9T43AQmsVDriYuR5Co6eB0Yw6gL48s4KDBfdtMTkjitX7007FEea2hC8zIAwOyKXYd8Zq+/iq
uH81vVtPiF4uV7aTESZcqSxdZgAFFhN9VYK1mdbG6s/YqWDvT8EXJWRywAe4RKmBmH107K22a+b7
QXZtBYSdoGDpGUmSEP0/HJ3XcqTIFkW/iAggkwRey1tVyav1QrRM471J4OtnMQ9XMTMRt1tSQeYx
e69t/gtUAUBm/s54v1cgzLZDrZsLq7KlQ2Szny1xLfMqdfCbwdWgfw9OAHFXVosMAxFJtRvG5OZP
+tkgU+k6tgKG2/TmeQ0i55AYx9QrL0bUw880SB0mc+lLGMaDLErzhAwdpyoJJYyfRzmdON81ge9u
tDWXAUQQmczyl0FXFr9ahrk0LpzaQCDWyGnOi1/CMusPz2bGxiizLB4RIJB1koqV7xu4MomyMQBl
6zBiGRUZ926+tgl/cCLgbuUzd+rcTSdS/nrqb6a/QUGkub8kb+O6FfVLo4nI83KWcFlR/5T2kks3
ec0h6ah1nBCitvEkRvvYcYU6bLnXFWs87Ahk+c7WuK0G6wYvjr25Mhl2l3SlVXexXHMNoJlXEHS9
uXAL9UD/07RXrUW+MTlWGgwtjaqHPz6h5b1mnYfjedq2qcGDJcsrg23ihT0LRPS486z6OI3OcXDL
P3aIH1PUyFRYUKXrTOK+JauaVVu5FrCH1rZtj3tkmybcYcEMFGtQZVlogKrmCYraRhOzcLD48ZEK
i3UXZBeVRxue+TdHd0jXKvm0nONzSmkZGNc4i6dDZYVMu1gCIMXwb3ZtPjUjd60ZkOodICg7okDa
oidXLJ7HcIsRgvu4QTQKEGk7Dd7V18jYPC70zhLWVjbwPNnZpLirN7oKIA/D/YFGHWx5necVP/vC
aXVedSPJKOmzbNN4iK8jFgZGJ79ne9ohN5vA6yFJUyYiXcvnZSAfZ+X2XnrRfXMoQf+uVB48j6wV
A4tWz1hySNIpO00ZGOi8AKnFTjXjnDnYanmY0uwN6PReEpucTiZkiWLckWZ0T9h1i8E8dc70UJTl
A12/7aR00iT6bmdqszi9Yar+O9Gvxlb8I+PgJgz4e3XSM7JpFn8c4GjLlB9jdWG+7W4hjWlK7gCp
PZ9Jw6sHEROY0BLtUrEIj0t3H1lDDgqcoWgckRIdxGLtLqULXiQ2TD0ORPbLZml8tTLYEhFBiM5k
H1Gz0CGzOjEKoi11pFd9fbAEUUwGOKP1aDHlkUTn4LOLkSHmsyJ4caYEIn99zwT+OIAz34xt2G6t
5aoAwoDHYWzPjhLBmqY1R8Zr/f/4bclzASa31CoIMfYY8zaqJYBPwVMkFZ5FXbauU6F29HqzQaNY
VNZHTHSUDnGwVjhKVmM6Ha0KyVufpfaG8Yet3ccUcB1bZQi7bVb/K1wSaLv2ouLpWcAHo1Y3XiGv
frJzio89sur/a2foZ/l2iguma9FvCdid1nEgp5EYA02CGhOI2yhKfRqGCJcLRooV0vLHHHvwLl3C
ePLlS4t8ZCMq4sn8UUVnL/RfW12wjoqBivk2BoMi2XUOP2uSuBw46WPhGhg03R8bQ+JYsDGpymHe
UzWwv5k1maBsRHLTxpAOwTAyCB6darimeU4zYVkQiMmuIb0iole1Q72Vatg3k/0xechBpMmgleq0
I9ydVAwn1d+9FQ8njLT/SjbjMqv78xTP73XQfbFw3XjCJwwmwGDAa56R0jegzLGBNdU7RSRMZ6Up
VEtCbsPAgwWdZD+F7bRnr5tJtYcyyK3Dnqu5G5AlV4ULPdBxk4POI7WWr3Qi/cYzQRrn02OHYccs
GfswMey2rC7MtLEfsNodQn7jWBHbbWhkv+YwdfukRIkwhB/MmF8aH9wMvwr4snqkhR48f5Uua3y8
cMBfRXV0+Za2JhjCDSp4soMbkyVcBBA0rIntIE8pP2uvPORm856bMPKopSgWmbpVyRHNKxKRzNom
jfuCMn8z4DBbJx5bPYKJ1rxlcu0G8dUYUf2V8eBsJqQRPEfrXHgUJyFiFyCFgjQacqUASJvRzDoD
x1nHVKdJSSQ2zPoI4lLndo2MkC0hU5pyyswDgZ7uSpHtGBr2dvaHbFt09ht+S7YPzncVo00yZ7bL
w/QkEYgCT4Bd2Aflmg6NZdb4hPbn3GcI8VoXxF/nfvOWcTuaNUPbFmG8fs5GqvmZV4DTmTPCsu3P
ElEAO/cSQxvffNOx5A2Q4eV+y+vIZymqYc3q39mSIuxWYH07EM67vAe8rmf4jQsgS8YNlW0fMpji
2qMOrFe2Z7wHS64bcq+LmeriaUYpvWKzoUHKl4reHU6CHVX/Yr5lUjQ1I4j8uYeVJvMF+41PqbSm
k+n3FS8v+DMv1fHRjYqjHCi2UFSY65gcrzhDLBpwk2I93YT17ByhyrZ7mIiPrueSXDkO6H02c2H9
NjCSO7vYOAGL3zYiUS72nQtOaPQ1o5OfZ+AP7Caqoxc1eAyVYKRwtBQlHNflfCgiPpZ5U0fRVY38
nHGVTLzO9c5w7U+Nng/bKKk/JEjvrREZIKkKBcXuASQCGRn8LkMVdBu0fqg9Vr02L1WuSXPT3oyo
T7e77Jtb/CkMoeZ36F7AgdNHhf4zCdrZQ5vpj9hrs5PbVEuFdOk8fRKKebrtFK9NStLIBNg/dttX
ANK4ZwlmKGqHy4WoLWJS4PKnzTYf7YuZtfG1HZy1rtvHKAfdaPaFt5th8ZIqRxOgIr0ZiKbb5PP8
CZd0qcU5bAje2cEERJVC7nftFPEeC2285m98Z9bZ0oMHRJJQDiLm9CYqghK5GLjOmbEhdNRWPk8u
r1DpWJ9B0O1sJSvuj4cReecmQ8uJFxCueRvvs5tl1QWKcfpryxt+wjTGN2AEa9ObyJJrFsEeIcCJ
3nvwMLa0XXczQA0YilMZCuJdjOGgCZU4MYxk/Gdj4coEVoeCMfizcPeTpkqU6KvIetmCCDwWSrJ7
lI3HBmCUjNCbXRNn2aG3iucqFn9F51DOSDs5pDAhGAM3qOZgkHrDQeJ1Q1e9BeZcrtqlknbh1bdB
cqx0yOuq/9UmthqhK3q1CrcpUc4SfxUGkB07Yn1MO+IyWqfmuhWaKbFPcOlQfGumIdRDLvPZKb2j
NxO81My8Q341u2DAsJU49TGR0Xqu2r+FyJ5NFfc7fljCZ8dHCvAfm3DAA5f1rvddf09vxrwm/puX
7TXB77iS7gDwtHCwsef50+QJ8M5zyQShmpjs47Leau+DheOfsv079rW3weD5UlXuuSsB+AquyX6u
JFJnVa/Cpru7Ws0wNb/Ybu8M20NrH8k/bouVcsnt3ocpUQgyJOQ8xeu24LcPnkLpNw28do6BWZ+u
DeXdcxwn5RFdwLYGh7Iiy5iELyxWi9IeaVih9009v+Vj8g/0NaX8By02KoDe3FRtOjMZ5iOvZpit
LIY2qfIHbEDGtbE1SzM4awgTuMYcCrVTwhQTN9JRzARQZYq3Bigq+3m5ipzwrxhRgEcj4Vs0svg6
8vZotzuHNvBkxUuXECKi8T9zq0I44fsvrmL8a5GuyujyyRrsj5kfbUU9SZXAj28g61dTVD3js2vW
NnO0ncK2ak6SKV02e3sbe8O29LaVNq9ySN6izIjWVbedvYDZklwcfxbNVBc3PATmuuy6x6zJ24N0
qO6YiCJgGGaBgAlBaPo+aYy54Cu4WRIybYba5QEwKd2leeinQN1zwlgY0UMNEHwjxr2olTq1ZZCv
EfxSLoYEOvY89pApufEI+aJKzsjMLpt9lOUWY9EBx1hl3QeTv9patL5Y+06ZlIhIa/bs5hNzuOrs
VMLnJca1NfHMCsmm14+5BZm5lxwB9SrSd3tkLTK5HgUs3sGNnM2bY1i/tkYoUAoSx6fcgVhL1KUR
prfZVymVpFOvjRZMjkVqfUrQZFmRsczajCzJmfNi4HNKZuMnFv4iX4NpLxlMrx1O4L0bJWj0WnEp
0kfSBONDaYj7FBvnIst2rnB+KGgpixk/b+EznzsjZakqTNaffogPZLb+GZNV7oIS2LES1qbWmofI
mDfeIpGKLfmZGeF7M5ZoqaF5866rQ0dnurO0/22bNcGgBuKNviZiO4WL7cKV3XnTfEOrBX7C6POr
44+IiTJCSoWN+l4P6bwBw0AC8Pwv9UJ360txdNVHRdDqSvseUwyXOAjO1IGMYz5su/cOxGBi4ppx
QBruWWgm8H6gsu2d/8jeLsT5mAB4scwY2kI/N8B6qRgDIT4dX8ubD2nIY2TP/oyi2jKTZ6mE3jJc
eGLleub+r/aFWbP8QKEMLKRJX7K2Jc/LpqIi4OxgOpwVdVI8zFVDbHR/SZBYfoUVura5a9e97slz
gTPiuRlbsb6t9sqc4VBDhJD8hYBNQrzwG0NFgHAV1GAq/bVNgNYuctQLCp58PWbB1iiqcyAa4yAL
ZiQZLi6nIEvGL1q0Esx5Ubjk3k5n/ClVrL5YId68QdPYJdJFKeZRhEXeVrckrCjN/eSndoHKZxEV
sfE2OYPc1HPI/3ziG2g2M9QsVj7Vput+QwvYg1H7wX4oajKmhvdoMK9+GEwH0Z0tjBC7XA5cA4pd
j+XHxBn2iuOlKj7jfOiuOu8JtvNjfw3cgfK0GMWRT6mrOuRwhk+MYQaolwBaKgxs/0UEO1ki5QtD
cvOIqHpqjeTfjCx+MGijJe6+ddUvVHV/QlgJD9vycB+lJWPOPBcnCeZnVQuXXA22wisJA6yscZ7O
BzTELN4zSqNmYDgd0W61747DosJ3L6DfrtqxkNUZFPij3lnMOm2xRDr6QKiieCZmV2EQ6+PrNE16
s0wFkhw4gltlX21HCGBspW9T3eSHiEc3btxumxXZs03fz2K5unreyBgVVuGWIX6D/C0NGWEMLylm
77VEhUTUB9v00iBzMYUVkDNzAd433aVZLHg0ygxlkEEg7Pbk5U2wtnr6iaaxUQ5O4Yl89ZgZMiLk
SFDp8vtNJ4Z2XJVo3Jd4m1QeE0ZSzmLxbKRx7hbT5///NhNEcM1j54KMu3xyp6LZVjCtNwka5ZrJ
+C5zzmgqvxOClKgC773fRU9sQpIj1xkN8TTRKaVhd4SJFz3alYmkQJZvTcbO3rRG8aRbY5O6Vn6T
LRIkNZKdQosXPFojJmpDUAV1+suqLPrctpc7CPoPou70o+84uHqi4sGG+G6Wsf/YYCh87nIULqYK
5H6K8pq0uziBU8Jp4/kxK57OJ4rK7F5iq+tfmHjj2odyZM3mmQJsePBEjGgqmU0UG40H2ART/jC5
ErMHsrqUXBXFYm3TjruZlHRwTBQ1Tdh2D/9/MaE37FjBDex9roU7ePdcQy4iUbk8oCoEERCm2RFE
eBeKl9SZH3F/GjtmuhYfiaFe9XcW5vl1roeWb7DZRj48LQbu6OISFImYqWtwPQ9RArqpicxfX1vT
vZiPVhEQppkqajaAxcboh2+zpB9pQO5c/v/XcsDSNeRI72hP8z1BVgAVO6Q5JoiMVY3jiKdMqgcT
6u+D9F/70jgUTuBDJhzcFZtO/8HU8gpOY8Ln2iOHm8xnh6yRI5Jn6lw6NbKAwjcw7C4NKeepk6Ku
61vjlmWl8aZV+MUUNL8Vfc08Js4kUY2Q4iJmvImNJzUGq4CvCQECnahNWlNQHyMxINADpjo4EZES
47RPc0ibKiExaCQmq4y96///0pmpgMqWAOYKzXiXeDK/9g3KtWL0Tny+cmIrNhGye+uTyb3BaXyi
9kvXVRJkaGGHUzhSDjJcKZYirX0k2O6m9MQQ0krax9Ym5kNR8rPv6naJ8n2I1JDrgXDF9dXDCsTc
U8mti1vMaygfnHG+KurcW5654UHGOC3+/ydkf/henKzAbJVl+ckT0CswquxR8i4PVxPd4uVLNTHz
RL4AFIdgktXgpsnz/18KRuQEYv3RuLFOvleHT/9/0azkjcC/NppfeQHAZTc19XTHvLuryj45oOnn
8sfoXHMDj41bbFgEqflJLA9ANAP4cDtOOi759p5ZEbZNL9j1GTW+37vrVnQF8R5yeMoTcy1GRrQY
9XXbNndL5vJltoqDWbrGAYM587nWz5+7gb6Gi599SHO0pNgGqv21yxwaqntI4xBAYc5oOSScIcQM
exW1NV3yBr9yNaDi1A2TaSnsUx/Ew2bkZcyLsd8lPkbKHsABywXg81kAyyixPtN4ZNM+OucQLwGv
57bCBXgoZPduUG8jzBS3LgWpB3KmNibYOOWx438JWvygGViJTAOm8phXoc6+ikAMx2EC+67dLdwZ
vUkdFH+RZa/LH3Zw6O2cW60GfTCbdJ+Mg/U6pnu7BSOY+/GfInat9dyzl2tywlRtzu2wbwEl5V9d
kFbXvJrf3BG0aYrhjMGcjymqCY5Ll2gvQposl3cRIVzrB/TH+cDkc4o96+CER0wP8dkcTppL9ZAV
JdpfNZxUYFJPoKV13eqRlJNXFGFEuLjEPXmRz1CcXL4Bei5/AgjyKbZJ1wo7cMM54Vrc/CscqXbi
vEs8tR+ufhS+ccALdA9oje5BbP86vKZsQOtTjFZ1Jyv10+QUDROBb13eUbT5VncKnAlWFANVl8L4
ZLuMmLHFt9si/TWqChtFyeinj4mxrnp2vEYLnw/FPP/4/xcq3GYXZMWbW5B517DB2eDpWckJHdz/
X5Ll/9+whmHkO52HtCqxnoFA6M5RK35aS7abEvtslXg+ulq6nmWz6LYYENRiiA7j5sIi0Tabbh81
bbmqlDetS9WG2yy0v3UAqzw0caPUAecBhNwTQzHQczbySTugHCB8x1oYE916QMg6CJzAjdvKcz9P
L3XWBzu/zFHDnYEPaai/0/RYVPmvl+h5l47WRwKbGcN5v4l79VOK8bMpcR10xZeng3Gt7RsyRQph
3JZY4k2GSp1N2AxNTxCcXfCbbqD/FU7EjKpxdvV0nK1qYt+SP6Ai/zdqhhpNHg24XG3aVmNmPLew
cUvUKvuBBWc8CcWbTDhDylJgFZeEy45zbeL/7IGeuCN6D2EfmUy+YYBPcLogMnHzPbXipuyGHw82
xtoA6M5fvJuJ02BD1oL5DxfNVvhFR8uj3KP6oik/BZr2NmI22xGC0eXzKvCVu+vaEMOBK8qTudDt
SlqkbpGrtU7GnkCn9T6xLHrF3ByuZeNMW0u31oqKXBIGRO6aLIA/RM66zQXBLvn40uCo4Aq2v00U
KBffpaONjNbfll3xGdZAEsbOgaIQtznNFpT/wcKLil8WxVedwDBblvSyJF4+TJ4tZX9DyT2BQTpY
JFJENRTvxvQvpR9w+uJc2pj+IzK5J3qFRtCCootkcxrziHq8HYxjCNRTwwNrhntoT9bKNrOXnBFM
3xIqlMOJWqsw/8eTcq+q8m4vWS0m8UO9ZEo7+m9Zo5dRg8NAdof9K9nmLUsJovXOySR/Hex3i4bj
G2fiswoJCEi8SR6jrKH9qYlQrNzoFjguYcnMZ3dDm2pImqT6uB2CP2Q7PnM4/USDzIcSINDiLVvX
A9kIc/Ob9H62TRad1P9fAq3lGoZJtla1j/hw7+WZfTKyzkQcWj5jclInMqImkjjbe5F7/JoA0Co6
1/2YC5K3GSGggX3Ih5annaH7KtFNe5j/uKNf7FNL40FjM21V35WTjCfMJiwBTPNC04YQyNG70BuD
B3x146qb+jNkSHeHJxStXu+io3uWQddu69H5TlznnxvSSZLAk56Z6ya3Rpn2LrfHiGVZy4c6vhdW
dmkZEZCFLvorw4a3EgnUHmR3tJ2bcH5NpXTwpDPypOb9Y7q1dYgSVtYcu4ODlSYY2BBn3evgIXeM
Q5f8nKG/DrZEPUai9AqZbR31h3YOCcVSJGah+yYCRfLn+DxUtirkWUhWBUzi0WAsC6Ww3KDJlUcn
oUTK7GfFxns1iQYNZykPyPG9NSoiHqoWi2l5SKIBqmjJDisF/r1d4G8pgTcXkuuQcRHYFVmgdgNQ
NiMKXiR24ePss/3D1Xxyy/ZbgPRaFUU/LH0497wo9v3i6DKKzlk1VettexspvG2xZ3diO1wyxG0y
f4fpiLzp0An5HAcMukxP0RO4bwR5TGc7gKqZ1AilY//JBEiZ+hShxEcPL1BExx1o14Mu7a9SWV8u
SDFdQejC1LDpGzoCWTPYbZLgg9RaEJsmVqmsJ49stG7GoPSqcsNHeMR/yXXBROrUWKEVzbI5vuUY
ws9jPpwYqqOtY4OQef1HOJAFoC3VfThudfBTrz2k2vV2WSlwZlIbsADPD0ZabzsSjlYDhfypqs1N
N3TvCJm6lxK//2OQORuGzMbRQBrG+It7XJV5fOD+61eEQuESNa1TWUQOsaAz8U2Oa549R097irLn
mP08wmDk+trNJLDPiDI8dp/8vpoJV2LkU2OKSK3Xvg//JojzH0dnDDZVauxVjEUyGCf3WM7viC7j
jVOwazEDEpSaMXtwbdN8Rtq66cNJbEiEOrlObbBaQz/nlvY/bA9rsGE5GZLVsMlYUo8y+dKpWqJB
0jdGgumxY+uyHozsCQ8GRXTkHXQLzUDimKIVJMYvLypzHWb53wgDHxQyJCdWGWIfouGx6ugnqOIe
8gBqkIFQk71s0AZNKnsFdMjuRfeIzML+gXFQiAIZaquvoH0P1Z3hjjiEyfiTk45+aBqz25ktWAIB
oMx1U+LQuXvptlnmh8p4bmI8KLP/4M/qV83+51STlYeKeVUKm+QVe7ZXGqtV8kaY+K6b9F3TJOWV
A6i+wq3nOea7DfVkL2BgCPZ2zGAxD7dWSt3QsgQv2x87Tz5xENoXhz+xS+ivpCeearOrmQTTSJat
sw9KhoV4MNHv5zk6bxTgDiWSFdy4CY9tm/4ZDWAySMTRSDjen6iZ3rK4ujqlda/Ikj3kJSdsNast
XfrVxPq9iuzuW6KGJpLqLsay3wqZ0xgmTnAoxonlBelR1Sy3HkQb1v7xs22ynMpSz15hYhOGJFE8
zvOdvfA520KdPKy/HEmJz+fzoCLLJ23NxdxLHTuNPA3wzXbtQK6OT8TuGpLsYlaymShbf1Icc9Bk
2y9Z4JbHV7UyoyDeg+zFCdOvtfLUFieV5gxkSCbqYC89m8JXbGbSF+lvg2RNctXanPhzvMFzWHmG
mKvooxerhQpluEuMHp6Fd8kIit5lAZYrHravDKXW3HnfARAdosiK21wiv5hRe2Kp2tqSUQEB3y1G
MQGwmTORRZysb1GkCKgEyYkH+0WNYmSk2xQbKyMaOcFrVDvVthcuYXEM7NyB7XbSJ+k5Z7BQzdYd
LEx/cCvudHRsNTZd+wN/uX3tUDkQ+fft++C9koVEheuxDqxnG+3r8DPM1Q/ZZtshldj+KvdvyaQl
qE3Cw3k2EXs8x6EQF6OcHyY58N2wGAO4DVTzoXd/RJ0X+6BRP04sH6PxcXCWkWxaAa3obT6z+knF
0d8sVTVy92czLvChFMM3uIwFvcZmNUf7WRClq1J1JGJr6Q9fnM7wj/VgA7+qkBYQRJDidZ59/H4Z
E+4MHoqjxTaKjXUckokSwaVap3XQrF3SBGxhXBp0eolNj5RENtOelcYnGZGXRbVIGp7DmMGvlx1l
SpVnwRpdBfjH5bRrkzHdINPaBU0Hcyads+3AKYxhkblCUaiRktHveFbbM14Y1o3gUZFdbbKq/PFg
x9xtYphboIILYgbPM34DVprRFRNq+hRCsWVjmLtzd5g7948M/exBIGzHVzzdgnQQ24JszsQP5zWM
wz/jX48I6iuBgskhAv7jQaTE+4YFOOuyD6jpNdrEH6tLD16w0LQnSxG5We19fbLoaXZR1j/YLYkI
1GFENHuYe9jfk5hxcrz01AZ0EbPDyVEmB6WaD2vWQCeN6lp1KU5+6BOtWz5T1sG8gYKq3EXeP7q/
wwSgaApCsB1f9YgsoS3t+5AP9XZq9E2Mlom8FBOnOTP6dmdjXXdjt7GJ0d1YKRv9wkqA9AxTfuhD
OvoJVv1KBB7uy8rgtgr5t67nkAN96+YQK0wnFduR0EQ2IgvfQHxA2T02KjtDhLn0LfpRNWUIK+tw
DfT/HkMR+uNBPUvd/LVE+Q+UhAxxkVhIsCjP+wjRcPnbSGIAS+tZJJpThnG1gWM7M+d8l/lEEQ5K
guSX7kOCwxLmilFurZmT0oJSNgAuykdr7bD4i/LBOkUB6xUTJcicCGMFD4iipc9/qt5ejio5sHvE
JNBFY8CVK31UxhgXx7a7MYLw11lcHga7rS9JVz2w3fjXA51Ee4ASAkb3G6vtFABZv3N7NlAc2kDF
l3/C8kvQs1U9m/nYr6ZK/45Qozaexolr1Fzitgfrc3xrpWHze/UueRrh5aq12KQ5fKCA5zcM3WhX
lvc6xD0HSe/a9xkrh6T4m2j9p254dSobmbMfUC3ggCdvmkzGrI4eu3lQrw0vnxztfQX/K+zIy0Uv
y1oY6BXjPs6sbc1Mcd8OaXuYPNLkmootcCXPGBsq3hmyYol/Q4xoFN42jP/EppXgCLIw5FD/Fnra
tMDn73BkkOSn5aYwBIgs/9W8+FmQb0IHKpoR9+Wtt/2lSFAnxECaeD2Wv1WeIslBqJUnxaYYGY45
DmPhWvkPmH3KQ9+RqOThAsO7hMk8z48Dy66s1fwwziMK5GwfMGEIIHc5bvBUYYfiTSaMbSaAtjbl
quLjZDmHlC/AOMj+xVErGvjHOGZJnxc7N0eMgg3OXKVLGp45Um3ncymhGhS0Z2bxDzM3v4DJxClb
0Ltpx+SRvRtx+jwnzS8egl082N8i1KcFKtG2GOZTgoPHbmwByY7JPW0CesYqvaUTfWzRkQ2E8P0l
nPwTZADk0edhPo5Cp3ueo2kl2nhXqWFeRT6GTxAsLyptnqAjJqx/NhOy4X1Js+hL+90lM4lR/Iim
szMo3kRAZu2ES0OFcb0XCid856vLBA1JcMhfpFsDdkjnbx1HN0/BrIg898UwKvQrprU4dL64Xr7E
UD1MzbRNKpylg8deCmj8Sc3JgypdAUe52idZdYbbK/608h8jfJRDlSJX1GBKSDEimCJLDEFBenMr
M373GyMnHj3n70al6IZTcWoc6Kl135wI/ApBa8HmR87c72oZv018UF7e/e1EWe+mxHDZdvl3fMo9
c0N1TiV+BNw/w34wq6cp5/+aIPsmkcFh1+PPF6TxS7o95u9/HRHeSFUnAuWUB85CXHSZMwkOAIU4
LKjWgVs9w1t2LlFan2wbEmzMNtKJkOHHlcnkhPFD1tUHPyzoC7masoCXhycIZVkmE0oTma4qEuu2
+RC81xkf8gjkNTZP8TzjvXXTl3GyaBMxWK/biV/KLLlcCtxzmZGXGz+wPlniPsa8rS8qgCxH5va9
j5qHShvurZgJ/BkqDuvZJCIcpYK7Yjbv3gOLUiVwdtlcByvXIPiiLewfOAE8vo5bvGWk8KzNXPx2
aekwh0mx1S3z5aCntOI8EDV9Vz/kgKOdsrwUk4leCHsB4SA8rNk07qsxO3oe+7qeoRMOUhZOmOI/
pwl7bj3Cqs2a6qGDQ7QB9X0qGlPuY+xTmQ67LWSBbY9mdGMtTnFDNGcve7TRza+tgQqilTNBFiFu
PhLLczaGhvWsYiCN4AetjHrOxKegjfadBEK++dYnR7ItPjQrzZSQUgpxuOqe469MaFapDv7UJT1g
n6PVQ9uz9QpR7rF7jIjseKGURxI1EuyvIUEzoD2FMaAjBaSMxYuZK2QWgXFWrZLPDkPXjQhx2gSL
s7onDxdXlpkchwE7Z9mW5hEZzq9ogaWRmcN7hrZsrzwt914bvzpUtwCIZHsIei+7WGOwJJR4Jfrt
5DeL3PFU2+NvmvA0Bm4eX1XUmRho5m3Qg3ix7KDZ5U0pdw54ZhYgpLr7skqewDLyVlkkT1jgQKW5
RhXSH00GDLBuBpqd3FoU6U1LbYEmVZJs+lkL+U8HSpxz5YxgstJXNh39QRtVc5A0oKwShtOYoC1E
Iln4JhtIR8cr+ABOmnx6s/s3Fb+F/osH57WIk/EPoxWmdnzcsL+JlylMmPEheZtBdgZmzGkE35jI
CeuhT0iR1cjP0aWTw0jOx74z7Opo9+ZrN5TfCW3cc9wU73lvKCZrnH1NEwAV4oihhrrYmShvoUv5
Ns69cenYoHEHU68p5cWvSb3EtA/MF0pzG4+5Ih4SaDv/pQRPjT4jTY6mlEQLFNajWVfZtY3xAzbN
FD95aLnrFgVdGB99n5PKhZFHzA08GuBb70a3yDYdDgY0Ts9hajEE/ZfWDGhHldSHWVbvpHj7q65v
c6ZDcDhMP6pvQQl9w6OjuQXQQ7aLfprdMFvQrkgOrY3cIHMQ0MKOHTc1koez5+3TkQersFT0AFu6
P+qqCNFHgiPhKR6YRe2CL1vMb1EMld1xsAVnvh8we2yatYireJ/2RKNCme2YBjLhhbZkh/EM/D6k
TLj5LiJn+l6M/im+T6YhIeayjCGkHPHlpd2KW6kiR6UdH5fr8XFIpu9orAmfHpVxYo/7XRZexZov
j3a+aK4K4s7ZhyOFacB6QLwtHqOoeoK2aGyKgQwBBoQG66ihPvS+/VlTY50nkHu8Op+a6J69GLz+
ERGPdZrn4gf34AFXscf+YXiyfN3zFHwJ5X27iZx32IxDRJ7i2LgpsQfBUlW16mw0rMmFEzEEnoR1
Byc1MdC6pyHmS9OS5qaHN9M6mCWXpxulTzS9NEVqnZ1s3IyjwgzeuDvMBchOCzNgfH3mT2QKAw2e
eRv7/f/YO4/lyJX22r6LxsIfCQ8MNCnvWXRNM0G0IZHwCY/E02uhf92Q7r2hgeaaVPCcdmShkPjM
3mufzL7XJ7hiLP6HpN9alR628GIoAQPZ72ZffwTATc+GW2yVwH3O9O3id6m8ZciyVV/ps3CAaY6p
ddI9htcIJfK6G6eACbXN+rSJ3xuBUHyA5nvzI789wBuaURCr9zRnl9d2E1yHFKUwmQZ4iMgdn4ML
RduwHhLvNU2SAqcMNf7CNO+MwDk15W+Z1wVZGbyYfmadwhkjK3CjNKFtINxiYo9Eq9w6NOGGicdN
VqhImsF/6FpNF13AtuQkLZ5lb/fH2HuYU+qpzFXhbag00XO++VGAyN+B3Az2YCjibbAczZZ1FEwO
P/iPTrQFitfKOfsfsG29kwqRyVdzeAw7ve+H6D5GcBGAZSMhy9G/tizSoJwhD/JcTpU4fkWCHO1G
3Ax+awXnglRYcp8ZIlAOlRdjPmWVswic6MKn+IWoaALVgOpfyJFY9yBDHjyPlpGgWqZ1lXifW6aU
2so2iXSuWYMxuKD6vLWqeGMyQRBHplD/qm962VMH6Qnli22CWhJsQRwiH/x6V/mRc3GldJFQLptZ
vzlPogmwsgTeStnUx2lbvYZFvFSarDmC0D3a44ObOg7sk5106novCP10JIM23zJBV9kBDCZmttlE
rIpDIzO36TYgUYXxU/Hi9Dau0jLnkuRpdzR4B+qFzxov0NfMSYmk0g9khsU7wKVbxrEgBqDtrgvX
OULDBd6heXvYDK2ybCgOIegq8IPR2czrdM3wrgSIkEKLM7yjF5m7wkbWyFj1l+nZz4nhNPumx6eN
vxMPDXMWHZlHb/IpAQv1ZFR0uqEoCZUgAfpikeBRdzy7K3yPG+ZBTc/A3ZDzvlMOZVOBHaiFNCDR
yFMj1NvBjr4wihyMvpl3E9IwxbewGemeVgOVEJq5SvnvWBoviLoW+QMDxTImHzny+S7ycfExE3V2
MRQyfzCIHsKc8keSiGQ/ZtUy/aF3CHDtreMq/CFqwEZi0QVMxwkMzdGMd9CVk5MpvXVVR2RJp97O
hYwLDpLG0KOLtDJ5KXPxrrXbrlGef49TeEsJ0zh5SfQC74cfKw4eUlF9pKG1JPlgUchQtG+n4D0n
FAox7dqU4JuqbNz3AKbTDtmiCf0UpWu89VIBQyFQkOcxCYIZhphR2axzUpefprF8GlkUwRcp31o7
tuj+s/7gevo699zlJD9CDOmbfTzlz21amDSGsb+Z8AJl8EEeeW4ti6Bpp7Ew4NTxtkgV+xPp0t+W
SbxR717wrEW7OOXtBpi78zv5Gevkh2KFKMOufsh6uqwqaqyjaUp/Nzqjhzm0J1+VITb6eYiIomsS
li3M0iQpSqzVV1EPQkMrbmg36H7GSCSYEZEdR0DetYEW74OmCvHuPi5KwY1vHHUWJHvPEIJYkgqX
P/uSVeW/ZIhDVmXTfU0lIigEwxtrpuAcx+y5WKDE2fLS1nAhYEZQ/Sqz3i8QSmAr9bF15YmRonlB
3w8GV1ETIo24NLHv3wzaNj5GKNzlCRcdZBfzgUj57MiSgZTv3KN4YPD5AFWAqKE8N9bWwOKhw53P
4K31T8Ks1cFKIlZFnDbZbyU4MmkwtlnB9ewn1hWY0h4z8ylhccLknmf/5Onh0hkUy2XRccLzBmE9
QqsIQw71mhyHoyhg0mYkjBOslODHiJL+lDeiPzVe6u+pBY78roiEvmkkdWmO9iJMz/BY9Gam8mVl
1eFmHwYU0AyNpa2+jAqwHXRqfQKRD7l8eWE+n22Rr7PZnpyfsSFOkRjfg5E3xdUse2KeYl2qTnZV
IWpPkpfJ1Qx1I+piIDk4eRZGzrhEwqdwhgLw+IH6snpogXQRPF1nvA6lO4nHWDBs0Vb8I+imbd06
5sn1smLv4JThuZflu0kgJ/RRupEHbR/jwQoOSAU3dDILKoJxoYgxWfXtEkmq5xLRK3Z7syMjzp6i
EL247ofTP7/sYxv5VkngeMpNt1NgV7AlPhYhk/zGhsaVSrSyIgunU6N7SuEJRhNLuO4EdLDZQPKf
GSZGwcmthbn911jjt8egDSu0zW5BPxvo38fsOBjF9I4olfl2671U6HxvLHu6VY+A/r2rI+bDhEkd
/v7nUM80VNXNsDvcC0ZpH4zSujWDng9xkHsgFBIDmPn/eUldowFJ45VbOGf/9Rf+/haLCeNGY9aY
R7DxbKjPntkPD3oB68PZ44pjbTv8/cWQFv6f4bf/G2f+otXXv/0L7OISQcbTV5xUJVHkZZdADfrz
b/9i+uQp//dx5jfM4c3/9/u/frYdf9T9BxQQzw4DYQqL0GBiuv+ZZC7+YTKIc8IwFI5nW64XEDb7
H1Hmlv0PcpHRFpi2ZwocXOTUtow4JX+h+Q8v9ND/u5blc676wf8kyNy1Tff/irz1LYxywsQbHoSo
mkPb+X8CjVlNYfRUpD/zKFIGx0EV98g1RPDmIBvYwG3J7571UQp6Jmn6dPQlYDE1FV9uUT1VQYnS
27WMYx6zEj+E7fxEtwwvfI6YUEQbK52OZeYnJzl6mmI6eYS/E4KxkgkOAJGkR1Im5oMZWMiebV8B
3CuMlSc0kyk4GxhlUV0vjtMN1g+iRcLfXgDNJgM7rnS6nSv57VcqfkRdNLC3TrJD2bjilrWvzD8q
ISAHEly7NiejuactTYuUPsJcB52yWcHuSI1KbVFl1CtkaaAkx+mhKdL32o+mRfIXXcuIYz+2XxHC
luA4+dm9xB23RfAWsxo8RQ0v2ZgDGEuRLTEsPMSmcSM7RJKiifRW6voMM56SCMUIuVM/KjLWl4IC
6Y1PShz7UpzOMao2F7Ia5vpFS5AFO9VIBJj0lq5hfDk9+jNR5dm9K5p7X+CiLOfoozLDI8uq9BSz
t43TZtj2Pus3U2a7QXjPKKZI8wox3joddoTc1z0BSmzr+1y+DCEN/JQb25FZ1kOEXovZJ3zZRP3B
W06FWaTtnVHVtl2a78yCRDEagFEtB2ivvRVjEbz7JOwBlkx8gHCYClh+0wqRqwORfy8Hp3kKrfHF
9svuMGnG+wnxCioI2y3XygHO2MuPOZfwgQuSKPIAdiwu1CqDbd6X/S+H0cvKaK0/AUFHaB8hVlTq
C6YnbeaAfDHPw72nK/BAMiZOJh37DUvU/sUY0hcH68MuKEa5rRSR4IXpgK+sp+aWMse1YAbuxyZ/
0wKWuh4o3kIY/1v67cUJOflXWaC1gMyXGvSNKY8SxAk+FJ2CM91tr6FW0S7Pg/IUoRHaEZryNAK2
wXsWgA/jtkaCBveqVU13hCdHzBmTMKxFznQy/GE6qQHDdOl2LSGhCC7Jrth72bAdya0cfLZwGaFE
eG6OOmerD5RkpdLS2enyVuc/hRiHa5miO8VEscli3FZC5t/1YHy1zPVuYRapTc+T4UECvNnWfnua
LPDYafCrNjvryrsfAxvr0gpy1zhbP8plAtEQ+cVszvllu8Z6IjDsO8rtl9jDi+ooc8D+Wvksd5Dd
VtIE1jZPX7EQ8cFSIY+bJN+4jJ9xu6cVHv/8ptxgSwUodpNH4L1om+yWFdG7LnKKdoJCBPwZLEgx
kK2mP2QZItgI/TIm4oTUjqHeuzJ98QFGg5bPNnZES5CqsLu26Kd3hNkhGNGUJotqZEJZdUMdemCL
Si++Z17CsxhcXOlZR0tUP6xFYqtC/uEE1GpYDfIGVhJXOmDNjW8CZJ57ONKabfTAZ9Rq5kNg+93v
qL+7KSoT6HFbGzQIOnqaPDz4dVg4Z7PpTYyytGuSe4pI4G0vU9gGHSi90KhPLSrbCIXOGbvm6M+X
JnXF1onRi1iSO9xOS00DX0LrNvDAxpJpgFfzXFdu7O2SkSEYKlzSBYgQoHLK7d9YkiLsKNHdj2dU
oT7dTqIVMFWtDqT5fGS4GlYW0La9Zp2/dfroUrCFRdtYPQUjAQ4GoOXQ7LMPX7BTHuu1JoQRgVd+
QnOF99mz2N3FCosZ7pFgZwMtgI8uT5iigIvsRRf+Rlr7CKeHzBGZjodmQFey/AhVP7KpFwooo2ca
Gz8EKqh7SNUt+KKgjMUz4Xt7Em2pzac6PRhpeE3zzLnOjdiVqK7I2GawbEgveNZOFzxLCGKVasN7
Gc7+PZAKup9w167OQsbhzX2uJyAsUQfhKPmRYAlCoX8f6dgfGVeVxeNYnWKedseRFIC6KU9kmwFW
EFg6xsQmsyeGm+003ePfl5JM+ZWpCbTnyeCtAmTQgHE2pT3YVKaLfC2W/gmEWZzV7nFEoYQw3a8e
grjcUurXr2Uv1n4KbbLyfcDEnZQbMBk8Jkb/c0n8mlL3BbYg1gJln1T4k8OrucXuTop+2vjjst12
ELXHZPIgaebZl+Qush5v3Vj9pwLC4HodkWc4aNN6sg9emfBeRT6JyvMLyr7nhnv/oOA3riNCMteh
XcB5IFboR0t3wu07kZrHpX6x2fQCFwdU9Nm3qjz6IxUrUHRBFgKeN8YK807Pbb03YZBdcp/xk1d3
C8O4WQIZKvs49A64f120Z8thFTgUfX7tRnNJNq5CchLr05QRxcEOqFwvgwtazSF7bGG7LWv69j4H
o4vI9pZn0roTUY75e3KfoIO7m6qy7Z2d9Aq0f/IcDvjq+MB/eqNoHkUzsSpelpH9sUnDedNm4Xcl
Brr7mk4DmfofJ82svSSpiaEpg9CA+Mptpvp7Tvv1ArRz6xn1U53ODms9z77X5lNnNVfbcs41aMAX
N0zfxpHvWteLXdHaTYObvnQeDwtXmt4vqx+2cTOGaPjiU9Uk4pLD5Eb0HZ2iwR8Bf2Ct9wzeuw6z
y1CxwCPK0Nz4Eokr2x0sWWlzcq3O2+NhbE6zE3ELTtjzkpIYGcc4oiU5zR4uqtHxSGdnBKx1oJA1
Tj7nRMChjOciS8AQx21xcXFgXRtVIJb1YfaEZv7HS8GmuuhyDDd9z8KhoSCB7h6NC3Iev/7GlJj0
2Ooh2cgQGWWcDW3LunWcYFyAbHcdRD5rCwf8Ws7iw0l5DE/5xzgqsc1c70t4XX+e+8fWiBjx6Ljd
TSM7qqJ36x13VI5yp20OuUOAs0UomleJeFMkR6cqzAOWvudhIupNdafKtcpDrQOi2vEry/K5DJuv
MTLVKfOtH7E9XLn4WHonh/Cm8JZIaKG+ybZutrlf9ODTV1uvo1DTjfereWA3wZkMjhy8Ufjo5DM6
RPlkSlSAeUGkil9PULUPzDvTfRfij+lVgp9tAj5or1uPVb7+jlC+b0MQ71AxrrmCMxyTYRljlzNp
cIls+VQLDTgUxvuYSmdnURlvK1ccma54a50OwxlABTeELBb2KBN9QJVqTE4QU+6hG74oTDMXeODI
w+01Xo7DQOnx1Jqwm8MWtXL3N7MZ/SAD9djRTIaAezagWsFk3IeyfZ1CbyRLJderIJnclWzMX9UY
8naLeJuk6gMvXu4XfzrRoHnOSuz+EM7RTrf9Fbo1cy2wZRvynSODftpHG7hFTYmZNbkR1q1WZTRS
4NrPpXGM0TRPLrl4A46nxsrprFNKtyJGlF3NjNYKA1eTWFyAI9jQaLgzcapwbqMxxRMexX6GVNc5
j2YGCQfW4D4bwXXQ304OPjX01eRyaO6eRcZeEyZj6Hgf+0mA54yzValQPzAQCg4V5wknOKINZLg9
tLNTywOUzXUnuCQNRkvgSwSeiGYXJndJ9rVQwI9LCqbNQALdWs09DH4gvn2SvqZ9vmcvvbOiDK05
w/jbFJVX1Xo/EkLiAO0uw5eqA5jo/5wCB5EZqWZpyASKQ7B4Mj6QoH72rPuPkzn86ApBXeXV1rr2
LWZXln5MHWjbQnqPgoybXUvlsumnqFglIvQ3tHkfi7w3dPzsIU7RD+ZViKYskMveVi9qxxJJcqfX
Xkc6s8ieOtgce0nW7c7X6CvC0DS3Je6wdewu199szmzQlkMXv5OV+e/geu6ZAEHsWN47ZxomV4PV
rJLWOkI4v7U0nALeND2rR5hGJL1weTx/+mEjmMLhhE60M6F5mCbknGXySPQwS7GfbBf6lWc38Gxx
DCd42q7Z5DAVtUbkrNN7YZgHjNvJzivaZF1N5a42l08eK7tV4Kc4nRML4fngJSe/Bzju9vAoE2Tb
sorlNixwURbNdPFHBl3RAm7uUvaHmrwLmhbrhwADssnxo4FG53btKU/L5Ga56jWAmMz2MDdOMsU+
kBmq28jl+kHI48yFJm/NDqt5/6nL5vdsLinDlQN2v5z3HvFFrlc/4sWtNhAt9o03PrTeSXgKULbG
RdkMr9KDphmMpr0x/Orb8dRZlB712uLcCBnRJ+oN/H0FESiZd6qznFXsk4ht5fLeevaW9brcTC7J
YzkC+HUbGi7mGlq/McZzZhfl94gofYS3fWiCvRvIYt1xTm77WshNtLx9IM4Pvc2UTDSwSebWa69Z
4vKcUPG+GdQnczPIAhgyvYViFriPFddqjYy+xlemLzmJe1vZi3ylC7hBjNBE640AumvYMjUOFVTq
NSE6ilwD/J0GzyEWx+6x03p6webzx+zZwphYph2vHQ6pA17HSfMDZ1n54ppFzLSfTS2w74bhegnr
nEnCpgvMi5d6DYNsFyW43V6FMT2V+a6WdsAzkk1nDb+b06o8diNFriOMYVM7mYvyyqp2bSMiPFf9
U67sL8NJqufc7p59Gg4VOvt61OLG6mhtqPZBxo6PF81PdkWqXoXNDr9xzR91zkbOrC0KJ9T0tzi1
Fp0SCAMsNtG3U/COOfBX58ikyGGZq7qRqtzPdhFT7KHiOS2t8FpMxQMUbsDp9XpEI7M2FzLJgurC
A2QSFNQfnWTc8yAZ7o7nDcegZWTRum2wThGRU6HNQHolgDs3OgUZaXDK1vk2FM12Im1+0zmJ/+zh
VzMXRTmPFrBJZEueW21j0x0dHs/EMJmoremK2BDQR5lz/ahClNujmG8O2qWjR1Dq5KZg3Ef4sZ2W
bPpMp4GoBVu+WKjkfoa7E/bbip2Xs0+H9onWgzWz52/q0CUcPqZt5ThGt5Coe5bD1rJGzIHAObun
2MbAnnW48OBrmJb5i/hHfoQU4w+Klys19nyop+jJNQSekwESreFZdzEEb602jTNu6uhWAOnFOl3A
dmUOMdssndmvWejX6mPuRRiMrYZWjwnw7LbUV3g58Hj4zLXt6Vw31R6B1wwzISflPYrqNcslsWuC
4i2f5c8GEd2uFdHVaESwhyKzJ50dFgJGCRqa+OAPsT5k8Vydk2oGth72wFqtm6jj7mTWPRtV4xG9
1+sgrHtRxJJd3fCdjgI/mGvcbdG8/G3G/75ks88wCp3eKprVZU4M4ljZL5cdlwpqMSE5abJXCEhP
8BA1KG7+7gJT1/bvv/b3RS73hJ2ylFyEhtXyh8AJwcZmPryuwTqvce/YJ3uZTFs4eLeQLDOUeghl
tezUFWJLgeoIx1RjTwcRtMwMUMzit3+YrDdNC7fGVP0ux+CPDFPrspCAY2t8lM2ToPtA0hM8UCIG
V2nzzJc6GM5wSvwtEVHDDln+wHHt99FrMS+PpYwhUj9BeG2LJTyKM7aITJODjG87qQwwcvajGZS3
XOh5n0sO8tQL5GGyo/gYjeFbq4yfmtQ9DMEUb6Zxb7j710XL8F5By2DXs5pIwSPjYDWRMoPGsEYW
mRcck2W3NtXY3/6+0NgGpBOBBWrFemp/goM9/rXDEP8AApunq7CsaTM7/pl/4NsllfIObXzfzNXw
u0lSpmh2hj6omSCO6frkh0Z8TP3+G7suEk4+g+j2xnxrF0TOxIDjuJ0iqPkZvTZgpQubPKOhcoEQ
1OwTo3LIfA9+DFocCvbWq7QJX30SmsJkfgd2FQXyqWgdUk7Dz97viNAq+bw2eCiTZkSfty1o6mTO
hlfXD5yNOLPSiu8RF9PW8uAuyCl+sgy4oPEiGwbLpHTI5cf1OcX9gcncaciB/PT8NI7IH9ulee/X
pYNXN6+DX45hX71mupFG8LNBMF4MIoNZP58m6MW00LcuNQ42re7WiuwfpU+mpFPpNamNkPmzTZjG
3/hBUTxExt019TOTaOxR8bYFKoTk6aerNzEwfC2tM043pBIdcLgRaJczxUxz4OiTh4gmitQL85Vo
GOqGFmKG4wOqbDqoUeaBzLJfGNi+szC5yeJXPc9nr3DPgiGV7U5rkyzMxOGdk2XykUXueTKp2iWT
QpSrFmYzfRTV/Dok9lb7CX8LT0k27F24lCdArQHYXwJ/fvPG9qEZ0DsxGSQBdt5Bmvgw+MCCbIYV
YZMBACNhV3jik+e2XBtWTSMBgUflxCO6tfzth83b1WbTTG6Jc4rH6Jbp7gF/DvOkX56Yjn5S5jQp
jJeLGkOi+2rG046ZcwhXsD2NMaMJMZ7bgBZmqoeHYoY5GRTRrsl/xuSMo9VB/l4rF0BdyCqyj1b2
EhfV5wU0k5JEEav4WZn1i57rX2MFJp17mU6oRRxnu0ClyHETwJ9WQeqe60jrVTL41MWYUtGPrkzP
5WhSmNLTQp5Tz7B29ciUPOe5pV3MAxSVT6Djt3ZXs/+0fw0DQv5wAdfEHuY75ydovQtIz26t6aXN
HPVr3O+TUr5oIP4EQbBm64HOxzIIOJfWVp/A7Jx/pYpY4JTYgwYmf59N9zFXkkHZqfIDphgdxiC4
p+z2wnHbRgg8WvPeQwjRzSsN71MZlxsPuNFgk1SfMRJBmavIK0er4tqcFnNGQv3iHplVOe8IAXrw
eu/TGtgdKvszpjmfUbjChFql6fRgp9nVBZ2TeRnsa+uhq1AydoPxw6A0rtLwrLR9jsKWPsd0L+PU
Xutlc8aBiUx+nH8RRvAmkRNGdXEBr1ysExPVtZnOx6zq3ypIQbJwAw7PXwxXUKSTTliJDlDDRDIz
ubw8Y2VyGwJ/Wenqs+nUx0RHl9gCdaiq2txbNXMXMHWrNGtOHKyoRRuUexEGWBZHezYj94o8XZUj
mMVZcWbTfWktH3U43WbkiZ0TPkcN+4G5jflsRLXe+gj4ARW+jQTvhUaGSrO6QUh7cn8Iwz6XAnWK
th9M6p62Va9o/lh+zITqsgYKQAvJDo13mkwEKMDUhObMrpbb0vkEJbxhpuAhO2n0wZTtAVoUMbzW
/Ge0s0fVwP8KwvS3jWGocnBTJsOeDmTbSkilDJWYFREliZKfgcl6YvCXojYsW1yYWGkClE8TSuoI
w6uevM+ZQ1sZTEO1+TnNQFkoAsatncLIWVb9Or9JOFFJrb4dWT3GjXNHOXjs4pC4ENgyyKA6RBb7
nsI/H62PWgUv3AuHQHD5nIjkX8r5aw5Mb5PWxgEjBLOV1HqCaI1o3rc2gW0KwFSQjkpzntC9+jiJ
5/TD7Bo8bcY9yl8SsAVxIeU6DVc2ALx1QjJAWrgfIdd+GLKrrK19v2X29YgjFPuhaT/jyLhZJLuL
Su2TClolNLzMgKktgpPKCA8wlpz60aejbh4sezpq9osbEggwt4B67RvvwQtZHwCtBAbE3o5jBPc5
tpm1GkgXEbl1aYWL6xfBoAW9YDVOxUsaGhdbhmhl6+gC++nTH+Du1C0M4B4LAi25kwAwaLMIBbV6
jEETWLJ76rMB1y4A71o6a4AqayP3761w3hp7pl9PfksPxipLRQRo1k5H/mXsBgq+kOeeE7+T1crs
ls8rZrAvt7b/jPT8QMQw6ewD8qiQbd0bRdYRgWzcopEZXh2DVbmY8/1oRteMkzUhkrBTwaGZYyYJ
RINl4TknTznFAO+Y1KccyV3pU13kMBVNfa6Ju6Bp//LacCBWg9gQn7gfybSnjHk8DQLhQlD7L67v
MZ02916FPL4u/ctyVi8BhVkSvgKopqLNv43U/Va281qpLMa0tZAQBVy+8Qm58TELMNunmmI+t9OV
FBzAuSiufPJf8MPfqX8fRz7MA0a5xH7MS4vRixbDyjXv7kgek9POVHbceLYVvpi2JoVB/A7iw5xd
BE6uNM4vSHeQqSmgDcWbK7wPeyaTbEY7AGaCaMNhN5LoZ5Vko/nAmDno49+6Gb78YZ9Pz9NUH8PM
JSQtFU9m0250RLGge3ZrlX71c/IgGnh0kJaYWAHMh55anZnsMqfX1qUv2l1IdoFX6xe4N30L/RK9
KL40Krigrd/CBNcV+xRz1dAuq74E2EZp7FvZM7yjWylRXKMpoUzxLqmqPntZJ7vEzapTElvVyZgV
pKa4IOUoJ6I4nzfhxYMu0Ko523dUoFU4vzVG83PuPcxZRvOZthLHGboHz/0kXZmlEPKkNjua3UCV
UJNmh7tkje5ar4fgM/ylJ0SY6MEgBBePFj6dU466K3FN//b3pawWN5KTnkcPpJ+BPJLZd866TWWo
j0A5rTAaDgAZGFckmplWP3Aer9DMhqTH8xJhF63Y8u8hC96TAaN533FsI0x1Vi9IdLydF7hEBfYl
JJCuj+yV7bXFjiGG2bW0KKzcVtC8MzRE38wz/GvUu5zUOWvKOLgNxUuu6+Ba+4Q9xCH5vYUTE+YB
xEYVPbC0+rW3qaILspl2UdntMbc462kQ9Rbq33s3FG9mTHoio/uVQSoKbvXkF2Rm67z4NvhjkH7h
mgwr7cG2q2zzUmXiUmmF35pRHTRzot6CBXyEarw+UpUkG93rEK3wcmknaJASnhXynKkkBYg9wJCZ
DZMtMqIA2DhpwCBD51j6rOpXIDJ1KBPkUqiGqSTnQzqXjHJB7/iavbQV0082OEQCNz7UDbhJBVJ/
1ZKcxubTeAqar1jOXymS0UMisFqz5t34LC8yN8xPLt0n6BG7poNi2G93dNMBGSqNF6lTPaHOlpFB
5gDmJmx9PmMhxZMpbZ+iiroF9SJD7a8BHgBGdiLcy2U6PpZv2hi3QWO6e4wOsvke/brbQ9BfRvfM
iYkm3Y+UwC7hRCuraw2Gd/pPZkEfBeXEyRAzE8qBy0tWbouECk1f/GCIAr2vZqcOeJnax+32uev/
LtLoN3JRl0peqpdu7PIHVrBXarUP3FbMeUyHFoINLug053cm66e0d4/mTH0bhERnBbaz8fsyeTIC
8gk0KNHkp58Z/jqwIp+evTWQNRaUznwYr4C08KhB0+zlDtBGchfqltWaxO5+Ify2eyvrhkPlJmeV
vYJrs15UCrIiyMqdhuP8ZgeGw7gSZ+REjvBq0O1+0jz+uJsxi2YXIOz+CUCh2NrhUZXOpzOoLwws
9taxa0hr9cYz9b7u+vEhnahigK8EP92QZ0lSmMOiIiZFxH+vyJHahBVe57ZEPumTqFtYzXOoEmsN
scHAOhycU0N/ImkY5ir7OVlVviN9QCGyNlemEuIpj6OX2l/cTI7IUMXlyItFW9892cgz0CMo1nys
c2H0+FkmeCV0AzEgWik/jAzJgasng71rG4KksdUOrc4RGv3e7Zo/nYSGCGswf2mZhnGLTQf/0IPD
daEPVAITsSwjrtz8YJkkOXpglviEP/bUbruyHAT1ilkySYWcEkdz+jiVKSZlFb2NbYMNFrtGoe5s
Jo0XbmUT9NB8Ja9A3EiF6XCXe89mFlAK4k3J8pm47bQIn5jLMR9avmoHImARMTzEQaSPhWFdjcUw
PJkIeHtlPLLzoBEf4991gfN0rlq2hm3sbX07Ku9a4e6aJ55VNu4HNHnkGMyGsQv1PBwTOZ/LINs3
YVQeIBgDBrLgUkXAEsRIXVpCqNlNBW4SXRvhKUoD9p7Shus8MuWjekaBqLvsbJR9dXACTFl65j2E
NsU+ZrbvlQWjECmg8Zy2db1mw51uYkHGcIcz1NKoQkrd/Ko6cFR+NiBOYqAt5R9zFqcqrXiWieVj
LPEJreiqosp9DULONMlj2KLo/J1g9V919pC9hh2GG1yJyqrLJyYx+ZarUd6jOigZDakLAmn6goAa
n2Bf65LqwTx4E8m2NbR69JIJmIyOqoEl12cXYEJstJdca21ke98b7ZvhET1n4m24O2TBbIkGqZ/y
SgPbjLILHqXyJRrxmyRQ59DU9unOyG1YUmYafyR/+zq3ntnTu/eanuhEO7+v7br79mf3gD8M6EA0
8F1MNo4353k2HQwQ9g9p1hNcLbw1neMzZooK614PDKVlP/+ap/iPPSXBR5xR9UwhxqcsHoq1Rg6x
CSIngrWJG5OFvHiaBa6Tsa+ne+YHK9uuOhBgcXkmP4ZwCTPjC3g1rquZ/6Kv6Yo6PdJ0b4leJF/K
RSlrco6WEQYqw67m0zhOoFin6pssLoTRCaDLvy+eeajbAnGuW7x0Fc/6elCYMEKY+Cv0XeNSmzA1
FnD+SM8Q+KDWUyjkXomSrPQ5PzPV+a8v//n/as/9KbCn7v7+jk5P8x5l7zVE08CiPA+ik83mgIkU
xBaGT0GcjWdVdOMZae54rmKvORbKg7sg2IDbiPQDaVdn3+iqs4luAy9lQUVZwmHcMehO+NxuwYAA
jVFxdMSyhZTGLdDyuL9xp/T4ZXwodbx52ES3cVUEB7X8FzCwds3KWqzHLF5SPVy3PSRgTxO7ms7x
8kLEnnkKxfNsFyGNqhOe/n5FMRmeWs7DnSfET9OyMQ8tV+jvV3//7pSdtuY3/eevRctvSI2QAZ5w
gDiKMjknJn6Xfl6IXfRWDM8Hlwa7Z/nrOoy45VfrNXge7JYxwpJC8verfyfqvJYiV6Is+kWKkElJ
qdfyhioobNEvijYg71Ip+/WzxJ2YeamguVwokJR58py911ZVOa9lqhAq6FeEUtHDYJiAGiKG2Pqv
7LGI92VoUo8RTInsyX8oBFW27Nxub1veW2haZ+JJwq3InDfTD5yOH5xyqifSglEXvAgi1MU2qmX6
8PNSLI3FFKCbtlk33SRjemHSc8f9f0Yln0g3vZgONGEX+OauXA7+5mBBiFbzQ+XsCJdYqDW2ufEJ
xlr5KtLUt5S/niSeemCAtre85DvxI++hq6lZfz5KVLTqe5uGdAwrJ4mMe0icNjnPcmlK+SM4IWZA
TAwBAZrQUBzTT64lF5IQkjTbeaO+0YpjoiRnbjXNFJGHP0GuNIQXqyCUM7SNfAN+9q/M5quryb6q
/GZroLtcp3nFoa/XD04OPkcKEmEyRJmMYQzvGQaeWg0NQ5XW689xrJp1mWnKe3f+M0VWTtND5Rcx
RLuya6MTDYjuQTOp3o/tElTWnArOhNsokd9Rhey6jQwcciR8zx7vKa5zpl2m2gurcXc++/Bn6REy
b2XRa28642WM6Vh1Q4uuqKpK/gNhOsno0N0WWLu8osGj9AfMkfvuu2118X08dHRBW1Qx0j17TRYD
B6qZb88WgD5dIJuOes53RvOa9p537eA0AgIX/b0Cb0keepEdfHz+y1e2bQT7fAEMRBRspleFX2kX
fxBk1n3qHLGns+Q7ztX4KOJ8PswRkGC6kzgLGthlPUNhn57SIod9cOzReEKBSYOSLA+VejShJnWm
72yjTxs/SWiqdyR+tCeFGmcbJD4j/N7+EOG7W/T2nwQ3MtNMMPdyoG1LOMpJegUHWxv4Rk4l/RBS
vR1kige4TBWoLHJzHtuc0FcQLt1fMd9t5b1jshbvabFkxBR3BwYgq5ZL4SCyg9V29NCkStFbQYoj
25BiTMseeQDZkNGfto0B5kQlT8vAQadaYl/KpwQAwjo2WP4T2bHt6UJuEKJeVGeSF5+xnJqIct9H
tk+Lunwyq+00m99Rl/RPTmpY54rQqY2CLkzQJJbdR8uXw59Mg+4DCRoxrp3jJz3aDIKUFdwQPeFn
lP5ZeZP1MgPx84ZFczHylwczUnmpYr4kz36kGVnL+oDLtL0xGEDw5tTDusMVs6otLXeJCuxLGoMX
gVGn/+QBfCGSWD8H8PU7ngDriDiJpJmW8NZR5V++TLs/3kiETzTO4XZShOlB+uC8CO8UWJSNYc6V
wz4K7Wk/FNOOPiepxnRKbkNsHtlCqrfUjJLzUFd64zdd8avrrDdAHLcEGsUx6oy98ApuuLb8PcQf
cg7hB/az/TOSZ0Nc/g3Lhb6V+/NKT1UTBwnEPXGjuxDhr7BlA8qbcTj9vBRNcsmjoNiDSLfp5Uvk
w//30c/nOtXfSfkiY0uPb0xSArIraAlwG69HuwwBevHy8/mfj3pBUltaEEdAuh5DANGQ2rl8SZBa
5UUkJ6C86QOHTzjbE079pGmJ5ZXgJMUKux24qCked5VV0a/NoZF5UXudugUqQvsPcR98DhfrZyyY
y9qgyRkUIrpyXIFDdbGyoyUrrvkAIThInvs+1fufT+MQL65u1TFU1SM6PD1ybuXc9vP5xPf5f5av
yJaPylp9zH33hK2w3Yq6Ta4/L3ORoMAyJRTpqqKkI2iKqd2msfkFKvVRlUF/xQTVXwcyuv/7SEba
29RWAD4ovhP0eDN9c6BGcvtDK+1rbwJR7CiZl2TnJVrC2GfY2NnB8mg/J43xgqkyP1NvA/6xaY98
Mz4Rx8bqniaR7RFNWBvQjVeaodPCztpZjt3fqLXCJ00YTFeQRmQ5g3NOBGIi3duoHlwz3bsWsKux
p2ZPszS9FstELBRPmqag6FWwSwMm0vYkhleNk19Lx7yZVTC+1MZTXZG+wFQ6qCPr2DFLRlX8gu4W
AnaK69HLx4NHdsI1NAg5rNSvCO81sEmOZdQF1ms+KHFzJ3vjGHW4BJ5FxyoO5WNpNxxt0ydDec+F
19ancjDCDcEriCcUEycr9+JtnkEJUUOevrpegIHUw7gZ0+3d+8ZQboDfpa+rOAJQsUYwhUerLuoz
qV/fHBfUMZp5fIL4nzfU4pQPVYLrDAoE26/EfVuEnU8znFli1xXryBg5ORnio0Yvv/HalIy70PSO
QgENqFPAFkGKzrbB/xoTR3BNHDRFmT39drWFjTsmO7mw7IfZ5fnVlvGblNIr37u7daZDX6Swb9Qe
cpuhI0NXSBPfYtzVY5HdSNWo9y7x0IBFzcZFqrxzevwL+GJJnv5uJFYslKXyLWuzcjv4/ngpS7dn
lME0UAy3HFLbC6mXvxIDZGMQERFFVWztCb+Qauq/wBxhuXRH+E49YYJukUD3QifFbN059W1T3vpa
Y7qgrj+pNsWJS8uHSO3APVWT29wD1KlZLfR74TaavOr2LZvNveXW5zpGB4JwQm0rQkBeXOdYd+Ow
DZRFEGPq2KQNkOyUOBRSFlOgPTiVb6PpPicZU7NOTrWNiAYRPaNJJ6/MfYVLV7aEVUG+za6Wwwxz
CrrjoP32MfcAuRTMF8FDDmz8hjeS9ePfWneoT+6g8PPOHVNIN30ZpYOftjPgp+NxoGFUtRsJ0Iap
eygWpba4MgabrvkH4dtbSQLVGcVDTXLjVpkg3QHhwJyaLoOtzOtg9d4htOdfP/9Ks9pBfmL+Ljx7
vnbLF/QuCFac7oARls+hnrAflgZWWo/6MEwlKrm17qwA/jHamAnBcd+9i0VkPWWs4QzFAka4snau
qeP7wOqNT4DHOPSlIqu3gyAsi4nZD29IJM4/JwaVNk4BNpXigKlOsJR3PV4WW2012fOkkaoLwE99
pQbSmPd9zYPJ2d1zj21Yh8fELqfHJKTM5fBEKrqjilU1RxZ3dBcdsaHfLepSj+433pT6TG1I3Z2Q
QOA7NSYzWdg7Lw7eMjVsPXBdj1HlvbZtv0eEDLOQ4WVlteVT1S6xLk3n7U0YZ1d/rjVnAnqh2E7O
YLLOdlNzOg+Mz6Qfv+TMzLjLvI8AyJ6R0pOOLTclZQe3ZT6gv5rpKOJl8/CNzCmHZUDGknt11aak
J/Q52sMR/SZ5DSq/uuGyFbqFdUXNAz3Rm4aHqd2Gc998fKoRokHe2XDOozJ4CvXwaiY0C+yxUbsR
mj1UeJcnrxua3agH+oNY9Y5WOFAAZuaHrF+LpG7eMXoQN/aYluYXdsXxY5RNfnCM2UKTaOwgKPUf
xN7Ma6TA4sThmoQNdx6ONXbdibzJZ6MsnGduGmwz7vjQQYNmVeuKU10uyfQJw566ZfWbtdetWWOZ
jhP6fnaMyXmaO//d5U435rJ8i4SYHnVX/cPLNb7zDPLNzb3XK9gmXSY/ainh4bUyxpUfV+wXMHgd
HP+N1h8BHZGLCR2SbowZv4K32ZlOXOxIkWr3RqTSu5HS8ZZLCMU4EomIUvXFbJJ9h+dkS26NS9OZ
5qZOEF2lQ2qdLLPw4Y0lIdmcxXxSXZzfab2vjZQWbz4Iea4YHFz7AT2/a8n8ng34hCB59Psg5vTP
JixRf5qfqXDUU6lC92UYbXT706bxouYtbtjvujg+S2FLyI3g1IykLc4OyIM20UwBRJpe/BKwline
lbX/uTaFCxq254cXgoSG2qkAX0OOIz2WCFyKPTyYtMI24Dq6j2JURE7Q12cub+3bUfW3poG+M7oJ
yV40nKSEjFfaREy0XJpQFd0DaoFvGWKPKZerFRCN++z43kMUgGFN2A4e2r71DnGdvRc2eCDPm7M7
eCEJMZKe9iRRPjdJ/tHbrzNWoTuhe5BIu/7cLVyPSAXOhwcik1n6eKRiQP7eTsMdqPlaGDJ8ayPo
JU4Mvc0jGidJy/jOWMWCZUsnZZ59Ihy08tdpYr64U4WndZy8rbS8kmMR3mnxNkuI+vRyIAeosNwG
VfbuNbmxGS0zvi8nhnWPV+3h5zvH9skGKH90FYq7IGDEwrVEu+t7emt39OJ8X9a7rmzVXto8bhEC
qkK9G0WU35zW9A55gfIQsvLF0jzVFlOOo82CghfO3tVGR7RS31X3LptdMjBBtBroC6zZgfw7hp9Q
rIcn2/0bWSNIcZHeLabLYBZooYq29iEn8IW1wTpgEO+4n5ypuddZ/WQ2QqK1hfQLAvXJaY1fQ+1Y
93quh43jujvMSWQNJX1+dxmetr4+I+iabpyIOsDgQ3EofPkrwiiNI+M2291XTvz8hnWh3bpW8DfD
Bpfk0jskWfI9GsOTz6DhuauWN9vbv4VS0YW+SLAKgG+BXoOZvxS9d85Ob7niGdSosf0k6m+Ah97U
5I/3wOWazF3+GhYQY9B74lyyncc2bcSz7/YXVQp9hmOKj5R3rfrfHfv2doq5FVppvkbQD2/VNF4y
n0VnWm57WTX10zjrv15dT3fUyL2ZDFtXqGAPZsy4J3rED531mxmx3b4QwcTO13I4Sp32HteQcwqM
2XQH8Uk3s8sfj+l7O1evFaEpK5FQmlrsv4ztePup637JDLwOjeXxaPqs4knXDFeo6Gu7MW6939uP
ZRiIyyBA71YmC8DgZe1OcRDewP4Jj+yi1k6AfdrTk6DTPn0k4NnPNL+6dTsLVoEhenMmExAbzIAH
hCvFPggNk2oUOa83GB8qKof1ECPCnE3ue4OpM1MZcJJ+Gq2m5d1h+TEeq9iWD0zanjA7Pqdjbd0j
1Pt7KhT0yMIHuOAUbyz2KFs4Ix/mdKoWp+e7kUbjXVWO3KUqfqKhHiNSJUIxjPOXsBrD288WUoRs
AnFf/bMKzIqM4vBFoaRaszmwW/XomelnM/spHe4llRzMxc5OoRDtJ61RyS1Ucos0K7FcNXdmDG9K
Qx0nEyNk2vD0jCOByY3XvIF6IiWcE+UKyJi+S57OLYYSdnTSio65LfJtFucbP0mmd4tg3HOvAEmV
migneisvY/klgOdCiIh/ta6PpGP5ZWBcAO9uO2leOX2qo1txQMID8fN2MnNkPyb6HcTvQ5PQ5Hba
P6xitDXEvTL89Ij4ega19+RQsn1OsbmmAXxJMxHdilQ9uVnQnMdUfs7BSw6S9ugmHIhqmhdbDLbu
ITXdR78siyfP0i9a2O3DrAWyA5W906AZ3sjZ4AQABnt00alyRb1bMMOkS4P61Uii/J2ewsauqukX
AQGLmpDMj2kXZBNiABf3hF3m8z2dmd+MaXzoJdEccyifiCSEs12ovwSRg4nC1jq2BogyTJ9uxk43
olKA0zzu9bukmKcBa4IL4ZY+gsVexG/FRoE0uYdG+EJPTH0jTGSUhKJTpuTCzrhvVsQtFW85WSWc
dQcIS609HZXDwznX9abJZsrIIUZZlZgYM5TxlGPwILgo3utEBK/K718g4/nfMvulfJsHaNbBC8mb
L4kD8ikTrEV2QY8/9XI0BRaRnDJnvMvgmkldIhER9fM664caqmbc7POurm+cX+e1xiN5kzIAa58/
daYsvgmY3U6NX/7xDReIZGChpkva5OjUDGo8RqWXCl76AUjBCluKIF199h/J8fTWTaNOjT+lr7av
nm3oVdHKzV+ogRHKddXfigdoNRTWRTKavCU1UckVlJjHDmEF858eI5gfnejsZwQJcdRsteFtJotY
6DFNIelFfUZklnzCa+HQHyVmFIrpknnQUtzfWAHGT8sxEAZ6Y/QiFBwvJGLdpR64UGA10SUb2mMd
iMRF1sLHjaD750QQ6lcHbB5NKDEZkn+1qkVbMrRAxMcp2pAV3ho4t3Ta+y9XmV8kBRYfjdRE1Fj2
29wUw2nS8DjQ1RUnLQinKRYXLPzR4IXZgYN0ro1PeVCaTLdwDmibOTf/N9lwy+/RNY/5aMS/G7Ib
UGtlZE76wjyaeeVuBgPOJybwYO+OlnVqXMrKeKKsayAb7dSUj+xOCZIbh03Bn7Pfjmvl64H4qwM4
D8aOFk2lrbJxdf3377IB6NiPFjmeFKoXs+qiM33gPcs9/5p8qIU8scnaiTJ7mzlpcs2s8KnZpH2h
jmU/R4dRJP94yoPLzwv3UXiBPgeACYc7x9WZibgOkEvFk0G8T4kDp08quhLJvLUS3BK+9iFPDHhW
ARz6lG7pcRhTcSIHePkyRV1vVMVVQM96wP62apqM5MsA7xd/br3Yqnnf/30ytV4z+rYPli1SnAcg
qOrcu8SgkmYCE8qSAx4rS2zExIjNRf3f78OUP7l2RZ5c+g7Ek4Uz0IiNbWrTqehNukxWS0hQKWOE
WOgI8qsFi3RveihBewXHM8rYtdBIohCKxgr0OB9BlovQg+pvwdB2C/hDIc4ygHf8fPvlo7DF5RQG
5gUVirWbqgCHckwDpTer/30pE/7ihWID1qb9ifSMxOcZ83ZTF28tV233kw1CfjJRYwmUKmPOGWF1
HlKLlpRpUbuU8Co9/UAgc209VrNF0CGnohNpmeV/L3g+J/yPpPbN40IixmYHx4/UaBJpT+B/qxNt
LIfZoIFImbbM6efFGpx3IRtjmyyfEhO2Bu4b/LZSYwIlrLmqjehsp+HecRUk7I503jEHXJs7jQmu
23iK8orJYOwNJ4/47Kb2i+NIQlWEWQWkwMqV6T9RQrgkQbpYLO6J0eBzh2p8/BHLS0mAanIdISSi
1yq6TQ5vied0+b2UkweUsM0Ho+Lp5PYe4JggfW29ZlcyUGfIjP2llXrYUDY7K29w3wo9/nPl1K1F
gksyLTgmwAuahsZYT1y701jX/3Ko9wRLLwmfLgkh1taucVhjfbMPKc1jlqbmFLTRexjF0IdUE1Fu
kFJg4XPM4rghbirFq10b5KzMgzrxl/I3NVfFhoIXGY3exbT4Cv4YIUkB69zOeha4AvBBi0rGtAqI
M8tH1YQ7B91jc5olQ2YRZwFwMdLCSznvoiG9obxsQBBjK+ilvLWDwqGO4h0vu3fg+YUO0xdHlO16
QT8IaMk0TAGRW5Yky4hHhAEwRtHl8reJUYOuj+aNEsilyoSOlsFwkRV9Oo1xUmMJGomd41SaNxEY
Gn9++7lOQ+vv2j4Ml0S2J5KpgSAwFd77FP+OA8c2s5PfY4URuL9NvpGeIPLUfseJW1iIIp3oHOlw
OIE9gOWYYCZOoyI8sHgsRkUfDYb2Fji92yavY0SSg+8P6tBqSirXsOwD0z5xiFpWce7fFBe0S8ph
P4tLgMZtNtPTYItxOwTCht7AQDMF3MsFmXAz8CDl8nmii7HNQCnXaTOdwLJwcAtR6NVld3KXTvvP
R41hMdDtw33qa73FrP1Fl77ciGbiTEVUegQ93OE7Y+HLSdCu0EH+/H8AOhpig8FjjR7PRh5T5Vs9
OW1+TTMwCQEKjggeahwZ6G/7yMYq7szg2rr/ri/sasK6Ev2WWzYoWHe8VwK4pCJssi4CaEmyex3C
+iUjqJlFYDA3bqTpXxcjqPdyWwb6zSg8DmWmevfGFlX+UO24S3CDOQzY7RBuKoshKZ++QyZzj2Ox
c4wbzdnqocvAv802EzPmgfDRE1XfEKeds7EycYVBr8hzsvmyJfPOhQibe2iheLgpXjjyNQGqfTPP
4HKCggxLD5BHY7w6oNxxc5tb8sge0+RAEYNFZ6LMytl6uU/cFYRe/xIZ0aPdTWwsMemPjgLe4Np+
sc0xFa05RGSwuBx9MMikXpuUrCx5/tk0czAtXfTo5vWlxMNx4vbepgEPKwRoAFoyzC91QfvOijAq
4uU8RViTOMe0l0hUCJI02Tk9QfSLQsLhTMr5C65U5Y5npTicgeSb8l9iGPdOhGVbFuKZzWvJLkDe
1HVmiSQlFlx/TMoDiTGTZ0GeNwUJU2UiCOY4d72lD54l3pADXzsSwLZYabDAeN0WVQqZ534+PBsx
SuG5cOgNm/7B8YO/FlQaIHrN1zAPr1PQdxtfNNkpyxFOtAmiqAZcxspVqLIGB01TaNr6sPwIl3M+
dnUvOrqCLJEmRWvCdfpUw2/QZprtDg2AH5F7gQAKD8PF5lC3b903NcOmInUodPy/KVAqmKwViozO
Tvf07oB7DlxEPX+m3ZzuO9DWTGX78vT/L7Nkm5q9hIlGjDUmcUqy/MTeGCFthsyWhad+21EB5FKi
gllVMGXWDk3PNRx3cqgrKByDF/zswtNO+8UL4iKeL/fGkHnauD3RWGEaNydN/CR0U1Y0oiKKNcfT
keTrakCYs3K1Y5woiuODZkmtW/5VLi+NJY9ppJq9VI+EL2GzlPxyfurojUzrnhupowht071qg2PR
JQZo54KLN+Flz0SJzho96oReDp+2T4riGNHUtv+O0zBsddTEi2jbZFgCYKzq/P6M1Nxzp/pMCe6t
pWer9c/3Qxuccx9D8hjSxXRXwjLh7KPP+UxWBwtriBGf+6YIgKxmmsU/IZ8M0b34F1RdvIpz+82a
pr+6o4FF9/hzpuzdMbu8dY1j7WWKTssfWdYK3Hg/38lGzIgakcBQtOWvUxpjMIyT9iEPCgTxxM/v
hozWbhN4t9BDvumn+i0AcLmGGddxVBu9nR0Mv9uWHkDq6gEc9+wdyFM6+hKjsNujPZ4n6oAVB97w
7GGSGlI7wSBjECJW0TNQ06suUcplOD9WVRC/0eZiKrO8RDBQd2nmv5oOGMrQncmRMF9lkbSnuPob
ouvdIezBcbk4sRN7ms4/Lw2TBC4GRajOYT8t+ZKV/jUUob1rS/eTfK43Bl7lvo+yDQureSxTfH5F
oMezZargNKBnSSTyGmTxZ79CvJ0CA/DNGPU2DYTjtDA8nWw8l/WIqHNqT3aLFUlkYDRwrZHX4BgP
bYnfNCTLsEUU2ufYiePoKc9OhjG+S5g8ntkAmzShs+SytnfDCODNbii1leW7iAKDDVuvt6fmGU4j
547YwqvBb/6BKhltEPPS9YCMjpvTfIRA0RyrKUHdFTPLKYdiy52LjLPjfEyGkiRcBhepWT3aQzFy
bSkt6Y99F3ZGc6YVtB8qDre11coHmx7AGYwsHM3AuMzzkL8G9mvmI+fKUumiB3HUY13uyQIkAaSx
7nPPeSitRfwuiSKgZGWZ6k1iBEndDrHGu0g5oF4Q49TYtIAf6na29jN6q9grhlWXYeT0tPzldSo7
Q7/kr5VhRmXIu85LfMlJg1+gzv+a/EF30zi+QGiAOxTKm5cP/2yDbUQZ7qrw4+yhrOrf02AHZFP2
n3/hfqTrLqpnUFC2hTmA6Ba0BcXKD84zsSp7q8j+cTRl2yUqAIY0/hLTeqIn81nYrTpE0ZdsNMNi
I43JJszWLgsetzy3QQqVczNIkjgNT9E9t0bwlLFbAlb8FB5Imjkx3cPgm+Uu6mk056H92hV+ckw0
zJQhah7n/NuBHnJAH/pvxrb+MFmU4jW63e0UfBtiqvb9JAgUMSAesgywjKNXC7aaCmpdcf5Hl8mk
IssZqGTyEQlARYy9YaCapsVTJ2RBF/QbkLBsMyPtz1ltI9BhOzur/lcZ5ayqU4+w2KtQ/Judj7AK
M3WusuAQBvawq5unQbzPlTFf6xLF2OiJXcGVH1w/3YiembmKUBfnWB3S6TdDsT8iwfMNFlEeCU0m
dU7+C7Uf7HB/IJDx8mbY9iUmUlY3nAUYjAoMBduI4yodnMXd5hEWrkxsE0YNcsMhZxKkKke1PgH2
jNN6moA6eH1xiYoOt0JMbHE3uS+O4zYc3bm2Oq4whMEQvSJAMVd5br96fq9fhwJtQp3RmrJivUe0
g/6iVUedewjgVPGU9ebfXFfdoVyWbTIJIO/rr4BGyoY5vDq46Qa2wNrNfNLdHALc0tD5V8YBwGvD
eueAQD7snF05uKxNifM8CtQbIIB28eNXq7wN7Rd/SDaG6r2Ni3NkO5njKRwpJjAVRrvWVf8aV8CC
R4hljCnJTaMmkMYz91Gjc6ph21v3Rfk3SmxS4TFhkv7Tu5tMmvF6JtQSK0F2AeJFu4Y3F+vZgS2P
TMedA2AfsSQmKcu/EgEE3YicvyKcS2gt7QPWXXow4GFbYz5Dcm3FFy35dGV39OUZEVUzDfoswize
Jmztckk+IuJoPRR5QIQcLg6zfR2H2qbFRigFQdb7tkEXA6HJxRICy0LMuHYT8dhHX+M41o/8bfnR
OAE0sS17zYJmdNYzDxNNI1HsMNUqNjRN6LsdryBEOZuxlrchMf7mU8UTnGIWF8TcruO0vRoqIYmr
td4m3fZcKa9Gc2Ei66d4jY3qRff9t+i7ExKnVRPG5drrIVQ0kbXpKXRVHCDgmJzmZhThxY4tcrxr
qGBwM4ivFuFuzp0/UyobChjioxNPcI4lB4zIOAKNBLlOOXyOGBwU0SEcjzQzs505xDfHwBosymtp
63PPdHQFM9ffuoG6TbLgrkyxLcgoZh4eRSXR6tVFpKBScWJSUYcmSDaQDVhI3FuLB/2gPUL7hLFp
iwSN4xDE6zbEK9l/1qXjb5DY7DFKy33H0AX80Ib3CZijxHwiGY7tp2L4CmQfXpzAfYsaxzgAJb7r
KrvWExDlxsFW1WMWTLktN50f0uP3iR8BUbEurIpJv5g3HA0RsKj6iPxqPSow+k5VVlhgSepMOLYp
7X1nrnhYEowp0L57TIWPiQVXI3ayQzfX10F75kG21Irz9ElRAipP3dAbYeZ2EAuQxAI3jdHihnVp
7SNSXrdiQPnF2booDM1agsJyilvcOIzWtrKmkTjSI13No0dc0pFcr5o9EgtmBpKqc43ioqNkwxqc
ryN/NJlbzi3P8BL8hLkZ6/BHkrS/61q73HyUTcUMUoB8iFdIHZAVI4Stw3AszHJGC4eoLA7w7ZcR
NUqabrjb7lMKETBInxkjK6wnPszDAsvZSMip46XOupIwCQn4qeQ5U+27q6JDQfNpEy7+68xUzYYZ
2qPk2CD94djTql3JkslTPxjLtBpWrPyVxfMv3ybQxZ8rG6lKyuM3p9wpmyGqOYYL2LZUm4BnmhcD
EsOOFjHBclO3GRr9ODdjhScCSUDD0wtbr4f73FNmGUFirW1YDydm8MuCFKHFx7FUuaF3IOKiOinD
Z4SAc2qT29WEhMclqFbH7v7/m0eYuu4xhBYcH5TJIcd4bAaDCerd/YrpwODNx44hzI5OgT3fsOMZ
GzOOCAqpefSw1i1w6vrow3UGg2T0VIHNS1HNG1LC6rNWEtJmaIKJszv2ly758ju47gTFmELYmzIf
rZMs8i/LqQ9OhVmGNIB542Pezqau3TqqRdkp5TeqpvCKioIFPOmTX7VjsOGdWvAN70Ee3Ts3/+1p
/zj07nQLsxuLKQ/aH3NsrEtK3nRRuwdkL3jhlgVhinOwSXGi1vSaKIaCpn6Odhqg3FAHnwGa5/ea
ZQbPr1653SCe8T385fBG4JF04nPdmhbdTfb/DlPSYyHz35ZXvTotYY2olyTud0Uo+NztzL7BBhEY
1uNUiVdGjn9qFdyDAgYofkVOdWEc5OdRhykRC8bzPGicNzGH5cmNthPO5pWRji2S6/qY/XjcAua8
hAngEk+j7MCfE0GOt4RAAKnxxfBozShyMWtf/FpFhOYwccBrXFvFJxlbTyOhbB4x6jQE2gsp14ix
cifeN7Zb3GWEmJUyP3Nw0SSmhy8seIor45tZN7GSIljVHo9z36VPQbecnrXwSR3jCyMLS1diB8DG
5XGWM/gb3MfuwB/axxYDjQGJD46q5RAUYH1Q3RnHjd7DeWBjUvuphmhPC+xRjwHSrcF509QIOg2H
lTSBoFhJ9oEIY3yGhkirhdSQMYoJgQ5amx1C0d9o4X2Tj44qGs9H5ec0TqMlFmMIrGMbgL9i3FVw
isubDUeqbZs77DJmmB/KHgNJT+1tcuxYu1V0TEhOOAR1t+s6yp8ZY3WTFSdE6e0cPmp7qJmOmOOu
znoLHy+6Micnq6RwxKpAi7ZGsHEbI2b3cZHu28yC9ThgUlru5KzF6ZOQ1Y0j30ffzkEWJApNLd4n
62eeBWJLt+/QOxYSombm5j03xnORA4iOrO4WUZKvOkJ6J8ThWOP8X3b4t/E4gPU+EC4HE3+sCasf
l8XRwpw0Ml/agnx8tLL532jWxIFgkYvNeUlwqb5bWHJWvsAy0LRHE4I9N6EvxMgqxClTcr6DSFg5
886O/SdL1eNqlv3JQRxe6eDb8RjkurdkEs/Etycb2YN3m8s/psYZ7z+o+EsnSH4LJCx71UXxUcvq
uYt8fu2y9dAjZOXhhysRADewTIRVRn0EtbDp4r4nF8Cvj2gB/pHzZ4CoAitWkE7hyyh9lblCl9wb
8aap2vjqoK9uo8D+MNFq76YEbXWXBe5TBb4TTyKPtzG05TkkbgL3x7MzueIP0UZIy3HfP+b1lJ3R
rAXgQoYaPLtFkZhj0lFDeAgTirc5RwtW8iMDp2weS2aPVmeahyoiA7F0xY6hMpQb59mEUQQo/QXZ
ONNIld+wej+M9PUcrnAvMA9VKR1ThMpEaRXYDeQeItuLi0UwpI4wA/VihzS8ikkiv13sW4usOiXa
x0JM5omliTy8YVNFz2nYvwmj0fabCEbWyR7PZI8fhrH5NoqRw4v8eUeiCqcxWiWRQK+TzR0F8oh3
HNc2reDmfSZFiKrP5bHArsCxjd40ePiVXt5gjy1+5xeXfE6eUrf3+WVmmnQAUnfVqBgviPmTPIn/
Ye9MdixHtiv7K4UaFxOk0YxGDjS5fed+vQlvJ4S37PueX1+L+VSC9ACVoLkmiYcXGRGe7ry0Y/vs
vfZ48UzDwwxtofOlnXN0VXKTsJSlcSGaGDhD61K21Zpe9+oQTM3ZtPyLLrlTaAfiS98XMJgjCu5p
G55WRRkjc03IDZABUT4iV8KAJ0EeGAM2AInUEcBxaoObMbHemrKCGsX609VP+GW525VkJ6PPwKrJ
1WgcMGlUf07u42Bl7zpVv6iojLlqOkUW406qknffImIoxS4RFue5vThulsvu4M809JZYKCLTWxXN
Z1h2p8x4rBgxUazH6eA0+h1v/pmixpafXMAHbuIdh2seXzcg17CU3Za0a3uMpHgTZXaVNQl6UnVb
hIphlVVcY1I3fnLD8AK57ejq8SHT5em9MywTy+sw8ujyQm0sPGxe1dCqaekBq8WDHXjsCedql2Bt
XwW2f1MzHW79hLCZL9P8GNbebdMqh7wQ1l8Uv3CrpoxADGdGIM4ODx2tnyXI6ADiYSWPfKLLgy+H
/d9NfJbS98nwXXhMK7jrEECKOjiP+ZTtOsf85jSMUde8egsEqt6baUkHEgCvDaVe1qWzzM/ZcRr0
1drYo/fCusJXxOvGDiDdk0cYcuNiaplszI5vCAtYb19O7j6wuHFpD/+omcSwqbzxrO0YNUDmtHj6
yabtIPbE08A+/ZrZzTuISchnjIbnmo/VqhkaiiqwjGEX3BYURjAW9bu6J0rTECmF+IZphSrWSeXn
SF2Ef++r5nVWeQFPJ/POMnhDC2Wby9hcZF5w1m3z5bb9Fm9xeRynqtutfZOzPNNm+0L5H0Hidlu0
43L3BuhrVWAdqA/CB9yc5hzsqOmZ4kGE8nkwWy7ZiKBS1E/p0AzHfIgOVTFc606+ullVHKzCUhT/
+ofYsuQm9zLKU/BEy2ncxLBx0gDiXVLjC0UJzMD4HzEBEO2gOOig6l6uFbj0gZ4+miimm7Ad6fGc
KMTRRzMBjlgbuyFCwrYpVNq0Ns21htnCGPUJLcFV4CMrjgQU0bm5Rphtqe4twBlS7aEDA3xLenYe
g/9HEA3exbq7Yfx6HcavuufQLdN03gfDAOWFamNQKGssGA4+bHmecRhgYywPDtlxJyZ5FChBKj7K
QQlW7e0YerSuFJRD2QtWkfBVhJlhTuY/st/7bLJ22PE+eb7EyouT3wpFFpStf5caDjk5Eqp8D/2Y
Leh712blFSJutLLyZvs3ef9/Kgr+i4oCYdIe8J9XFDwMH/n3x7/vKPj7N/yjo8A2/3I9x6SIwDOV
diwt/l9HgXD/YkenXfwsSiDfmM6/VRQY1l8mP3+Cy67NL5NI4Neaf3QUGOIvPKCW4tccCd5UW/q/
U1Jgmc5/LClwaW/0TCAYWnsamxZfCiUGXx8PUR40VCL8H9UGNCtI/eiTaVtVwgPU5Ie32vukqdTC
9Drn22aenbWZzPteDQPsCO+GSrRHt7MvaOPFsakZK6vixffKel2bMtvWTgjnN6CpNOSt1br1XdjZ
3OuCrD5YkteV6sTF9WTLnx+/NQZnQZ0d3DFpuICg8A5wCIkXt80ta2Nu3AnB0P6LxC6dqU73nTh5
tQcuzcYbVe+Cx2xHauIsSxePu4Wx3COY+iYRVIR/Ks2ehm+3p63FL9YtEZogt9cWqTWqhFlXh6Pe
0D147ORQ7oYm/DNquEtjT/A0oWdKee1jW7aPVm2fy2r4U3TOcFBu82OKJ8o74Z5xX8yt5gt8XUcX
O5mCFrErbgPuKhoLHNdih82TT2y92UIQfAhZ14d2329nz/hssDxJbOyrJiPHnk7tsarUvdu3VENi
bEEgCm7tSBNKByCwiZHOwChETFQjqchwKDg9oM0HWXufTPER3tKP2xMYcyTX+toc2SMa4SmwhAUw
mDYqml4e+2iszrm98im8JDLOpacWtsl9GG5sEXO/NQr0GjZ1m2BeWfSNyojOs3xEUiXNa4beW7nc
R6qFmuCbzTkskncpaY/DNG5svRlAR1vla4G1aDOGHY2sI2wHHGa8YyfI70n2MdQ04DR2cawobtMZ
ZJ7OZUpxlHiiA2bllpVzLMb4mLe4Gb3QIBBU40OiVofbIPkXbIXhNvikaIAJQcTci3gMpzlsdi2k
OXrQppuUcYS+I70fGe42Ji1bAyHvRxJo7CwOUgTpHVvd5zQEQwd7ZrLix9StdvTnLGCiJ1Ub8TrG
93PnIzj7NfXaYOHcHXr+pukCY+Npu9gr29oYhiKKMS9FrTQ61Hp5RMK9Y8XFHtn4Jfegn/N4uaa4
IaZxX3fGoorY6SWfGY8gN6BBdgYGRZWclYujgAl815DCOYH6OUQUOcOp0q9+XMw3VmNvnORH29m8
TrtX+tGgx1MisO8qHNpxqmlhb5JfbQfuIQ6jXRrSXweyM8xR9WaaaKWyfi2uIKu5T79lFb2G7vwq
Ia0FRDy2fWM8Sy1pEUGN1aZ7LZkZtE2huJ1emxG9zjef3DnjzkJYVUzwJ+feRB/0KUDFOWR66JFu
grdpnLYyxVo6mMN9EofpqumzvdXRLW3J6baqoLkDcHSOQBlpf/qgNqsN+9tuGTkhhpQJrlunBB8y
ezkWkdrepUENxdRoaFiFWe+UE/4awSRlhgCIJOF3NRbvNcPVRmGyBvppnA0Q1XPaj1eLnQFhbPeH
dNuJ4Js4oz3h3mubDfMeHp0qe8T0VsT2bycMDBT8FWD25OsYNs89XoFV6wSfWZ0/WjqMNm3d/rIz
n5aR7CJ4d8UqecWJAijDdMNj3Sh4LkH1aC3Az7l4Go2Y1UR5aANzPVEJsYI8uqnr5tFv38qFucVi
6yYTnbG2R645InRucvzGKn1WBNm3c8d7TjbcltHmwZ5l1N4t1ByGvXjbNsVGNvLONorXuMYhPMvs
SfcMLLaPwwLzTy2hHGn9zZRlXApG6IFwEe2dpIpd/J1+woY3r/W59dscirP7EkkXJ2M4WUcB6DkQ
4d3gDZecPAVzUv9CWIR9V+IUB/CFMKQK94IbIYkQDsYaKtrcXkv5MURNdzGFBBTrthXOoWTc59Fk
wu+JslO24MjDmCcGM2sc1e9G4OIaTrIdpiK08JLrOGiSG5dxrAYiluXdA5jnF5rO4wqlyCZZBFaA
PiwFjBZzzXDxvtKYl2EYLgQD13zKqaoogWpR1hcf362RDAVZTTDCxsmvjH2PwxUbnk9J7fgZo2g1
VYNZZij2esz3jeHvImPGcpBEiMPC8bezjamoAxlBF28LV9AD/mLSV0fQoRQGeQhTLi/Cx9ZILQo3
hnv6vdQNa40v2h/XvhzpBOznx4nCinWGQXgrdHeMi3wvtHlHyO6h6RxqGLPnymm+J1OPlFHYhIp9
xmr8ACxr8Y6eldTQ1rngT34td4QBsiN5ZxiuFn8s0bfpUs+4oSyPbVAHwExS8b0rbSrKcV4fqHBr
roOvjlTGk5n2XBbwiaJYVYyHsIOLWDt4asTSj4n3y1ZY8KRD4QT/IvWEaRMdYjTIYxznqPIww4uC
FoyC6Cd2preu1iTcFdprl6kHYpBvo8srlr3U3kBGQzHrMexjum3D+szSGdtpML5kokq5QdNNktIq
ajj6YM3eOZcNUcGsfungIKyAiZuM0An4Sn1SWY5Bb4AqYeQ/XTii2VhQRsH83A9J9CgLpQmk35ed
xV9peimMvCubTgpZvPxVNyPrV6i3rDlaJmecnoB9KOUljVy4PZRFpMs5pWaph48aI9/b2uQ2rGhA
5VcpfNb0o+gpwn6B8W1nWiwKhrA8EdQOUUZA15Ias2GrYLOqytvIJKqeVajc6WPAHBVyyHHOYr2P
ph+2v3tXptfIhYqyZEqTydyGJvD/QZCaCpJPCCx/xEjteVu5aHSYtoe2+WZaCxcGOK12PvIZbXz3
fpDhT+qcl6Dr4CTW412mhi8cWm9+kDYbZZDcNi2bM6P3olXCaQRTmohRzwkG7AxeCO9VUNsnpXjo
xYJZ6BihVpaaL8S2JdqI+xMxZRV+8ZqoJ7b6uwzjE2W9ojoGo6q3rFhXc8hTDsZSbTM+qIm/NRrX
fs08/85vJO4cP74pGtoZAl1BSUM9kexn5/6hymmE7mp33YfZQzK77aoy6Hph0lgNeMTDanogJWCs
6gJ2UZ51KH0T9UWzhrEIuHlVT/HnWBSfQ38kyvc9MNWtPBMikMvkxa0MtqOLya4qvphwfSTXdBY9
S3Hxyxpk5wW41e32Y+gJLRSC3C8sRMaXhGQu6vmkik0Q2odkylitTNaa+uSnGNumpf4Q2sSLnrDc
F8i9+OvxWpk2HTfupzc516yxz+wg3rTMD3WZ0/XpnDMRqWeKU156i+alTDpfAjbBpiloqqZDKtz2
Q/xjuPOFEao+OtFAqYL2ERKjDuPbEIS8cpZKD8pzLSO6S9lrWXnUPlBYMtadvzVlt4Hc8ZaY0j3l
hnlCRCghzCK3oZA/DC69EkluvvWCwsJQZPhqwmzjdIU4jzbkZqifvT3/DHAohunRMLadblIK6ZnD
QgAJ2zFAM8Fe/dp3wVPBNOuI/kE0uGMN9iOs89jt9zrbQz7ytos65ngJdRCCv57UM1tDAbqkTz7C
WlMKCQj5rMsWA68eN1MrvQ3ccnJ3VBH1GkLgshFAE4KRPHPiwQ6CuUv6fwr1OvKb5Qwg1oOnUUil
tsurHtL+gNWn7JiLuplpyLiqmu8RxjXmNhQOmrz3noyZKRxMs2U0QgqEDeWPUXSlfIwqWkRvdhlY
lzydovFOlbUyZYJhyqC2tajA7rDjrtc0dNB1ak+7APJ53JTHwnbwPmuT1pzJBzhVHnnr+DJsX/Iq
4tXpx2tHx9VOigF6TzmAPTFpMe8skhGjpqS7xMXkD1m7sTsedjoPm0s/Fm81qbminulcyLvveH4z
RkxK6XudWQ/sZagrxeRIzxLJYQAlFnm/3C1G1DCj2Zkde4kOohoblog9W3hjCRBPKa/y/VQ73q5n
uYHdwJiQEcPhthRdi1t4Zvphw3OTOX2wU12NGdDOz+jBCa4f1N8ZWR5KaURzjvCitdeX4hwa/S6P
YF3U1XAzmfYv3Xvxg5sb6SGaCITXvvxpvJwGE57kOzOpvnAsB0fWUOE6BPgHERKPGF9ZS67G2BuV
LamYUngy/abH+8Z2z2hU9kIyw94mII32vWPiK+i8l6I7caPBm+E1aG+hHa0d28uOxrKKMbMy3Nqm
/2Ab45sfqZGlPuofgZHyAt5GYFvMW+x2GIcXnm9xgdoEPuKuH7xo20j91dMNySasZS6FXkq9Jf/L
C/mW4G7mxaBG51i7G0DXm6gQj05tfYqUFgYFFhiVd3whI0Do6B46ByduBzTadsVz5bNZpa0DFzu0
m3z8o/lVj2y37vl5+O7c0umc7eqB06/t3Hy7WIo4rC7cWqdL6Ue8c82veFzBMF2iwpxlOGsSlpWb
KbYoeGHw2paDbHY2tX3sRvF2cnD7Tn7NEkXYQ2PxSZL6wKq2fui7AXmKgKvdvnPSiHO3DBIwW0fg
OGfCEfamzImc+RjJbP6oujTvejfOKYcrhoMTZPe2T/jFNSNnywP7whcrVrUwMMUkg1q7Bj+w9N6f
7Jt+YGMz+peRx3Gl6W1ZkRnajiq/8ZCSH0yKYSrWDwoYwvVRSlgClKU/hy1eKvIi0SjaTY/peS3b
9LYGEYZWboPfbxcXxzSueXi2s5IcZ3pkfixvfUVCCAoe1KTiwQINzmPYnpoKe4rXMfNghmHhL9j5
YHfgEzb2mtDZQgAxomsdYwr1uONOc/I09FRwFYJgBNEhPxkEbLmH2sYZxK58Z7M/T7Bf8Ohmw8bS
xiHPNOnbrD+PyPx8zFiqhbjazA7tdXb/zJx4oNRgvFhEzTcyDc6qgRGQZnrLVZZrjcVV28b+l/dC
3PWmXkhWsJSt+WMQ/Q9qNPbzFuLi2DXfXtdoEssSfxbUfHg+YOu57wVF/0eJW80bhr189dFE46PN
wmswQngtOYdKK6prk7CW5B0ykpE6i3nxdPqIvRaeXxja7UPaJyOabvDeIUtysl4HPFpHwsbdTaaw
2EE9w2T1gb3g6lo+B69lt3uDvElfpO8JY5kGb86ahqy14qjWFLKkHnXm5kDKMPE3lie//ken/Lsv
9b/SKS3z/6dTPv7kP8FH+h+EyuV3/EOoNCg/JRJMBM4Wpq1tZaMT/qNN1bD0X8o2TbRKF1SYJxeJ
8F/bVC3nL8ezHOFJygA8hhsqTv9VqbTEX7apBW2qLohXxEzx3xIqqWUti3QKinypiVXadqSjbM1E
yfvSdJ1/6lJtrGq2jN64Vxb+dcuKnsbKQG4Z6mI1OHyEw37A4jPIQytLaDoWV5PKSrlcx8q6CJfq
aJrrafUabQR5H48i+0Rt7f7dd/TuH1/O/8q77K6IOBb+5X/bRD7/+evUfH9cW6Cnmhot85/kVGPw
QatRHB+OALRFc9f6wL6TKn6bDaJiFK5+eimDiIcVrAwMrgPCKzduEQyPTFol4THX32aB/ceCRn0I
2/SbXWKwq3BA8wF/ilp6nAShR9DSjNeFuxaV++vU6R20I8BO3uSeZDj5S3XJKxjnTRonzR+Ztm8Z
IdwpIT/P1ZxOlgwyb5DsI0mLAPAFOCEUYnpzLrf+UlaXP3k9SwQc3NcC18C+mKH5WaPeQY5o9tTl
gFGJEmC32cG2nOBETBo/3kwqDwpof4BS+Vj4d/gX2sVyfmQjx1cjCZKYyt7kN709YPAoOIEDGR1x
ZyOadgMZ5678NqdWXLIa7okbEJJfqIXsrGbo/Pm9ncQ5afWB3NIIuo3JYhsparkNRKAoh3drdk52
Y41y20Gd3QxDCTA7rN99b7if8ZHsWyfa2zTtEBv3ai6xFgsa83fpDIiLgJM12UwgOLZ9OVG3RfPJ
qhcBgqIYr+FAsbZu8Dj+/Q9nKUMhPxbvMhj+Df6evd+ylkKQ1rdt6L0mWtHIgIXXzoHXYBfecrmE
wdpVm8joz8PMgZUNePdBIb5GGlosD8kXPXxb7HbMbzLZFUF065ghi+CyMRBF4QpLA4cQj4A0Bk62
ovqusIaxTNrFjU0LN6YvABBcdmX5O0XzO/CZQ8Lyt+lX5DHYEna0nIF6/iS0AzAWXu1mYP0/pHeW
TwB2QcYzq76RY/21VP8TSGbp2X81Zop9aC3EnGh44G3z69Ecm4NDwJoW9umTKOSFbaYkWyTXLmso
KDdowLSzuhOb92U1DT622zWDdyfmdp/5074VUX2qx+rJS2/6qnAPpg/vWBSVS7UA9gQl9oZDwZKV
62ytyaOTE2iz9VyH9S2u1r3uFm4+WzRq5scV+vMzDE5iScGfELMfebP4k7L2jZ9PTzLL2x2gjwMX
nn6laZ4QItjW+CbOVMiuYm5jtKVYqs6PeanWzP5cuV0ZbwlTQ+GGoQB7AMuHRnaorPoIeartuXfa
+CHY1Hsf3EkXu/bwyPuA20kc0sRI5E51L9UAAyfnTrvXCDB0rOXrxIKeJfBcTSSo5sk4B1l8K438
Fun4B7bBA8toOnmtxjo57cPN8hBYWONh6qw5q8HVTxWZZYzGU2Wsys6vucHQ1Cvs6jdMR6jY1J+6
2LciS4uVSTUNmHcEElB32JpOXh7fcEtwwG+nP1kr1rTUOze2xqyCLcGiDsAzPylLQ/uYCDWR4CS7
2xpUeEwFZQNJfxLpJ4aGneGyvSngotMzeEv89kE9EX0xtkwPvw46ZQz+VFjji6qiP23C8qYjU081
Sus7xVp65kNUT1T/1tXW9HpwpwGDnDleSKM8tc5Eoq+J3+gSQlXwo5d0SZOaQIXyns+YPy43Y/6Y
BMQJWKVpBVPS3fVtzGUmr7ZZ61zUgHGRjgy+DwfD5/XQw+Dc1dJ7rCr506uIqYxs8LpZ4DFzL46B
Ea4qcISrqRoaHOshKTQMyH3qfIfpPb1K6XYw4+e81AENYdRmJwHlxhW0GJKQ/orquzeJdX3ou18T
QuG+SJuLgz2NtA1+larE7NV5uLIcOgE0puDJTq5+016KyjsGQ84U228ZoZc2tinlQmjtYNhC0/eZ
5ABelcv1QHDWbsLimKaJxYrdLTYh3ZsjAZp1M+C6AhG/HnzYc1Lql1wmp65K7j2QtquiIO86SJRp
TgL6iPOM2HiRX/0sHk+jP5/9EdwuD5SvNW7ZzHyVwdFbvNFNYwwrx3gXntPdBZGLt8TTR1LkFo5q
dFrHhisHae8HN8SaOPROJpomQellO1M3aoVwTJWQSr+EgtQNb+ZSBXdRg1ruFvmHkio+FWbwzWWl
Ymr2V0U0XMuMd9OcHKaBnVOUUS8ww8afpw+4FVjTPIrAXP5cHIgaMBZut3WdBT9ZHu/9nKYn5Jp0
FYgUZXbb8UzfINli4TWxfdfdckE9t3gHIfZLFgyE0zeGOCa197AkVOOENRCkawfg+cogSTgvi7aa
hMbOZfUTuQFV7f0SvRqmO0aJy4gHkxeF3+2Gvqbuzbb3vaeskxZPHtwXcFCs/eaktdYdLDfhePke
HD/VVlQjOWxIZ3hE+yTH47x143RZvHX66EET3HWKczDMSaxYMC07ICAbCZhshYoLGjjwqEXwUOBN
DD8Hm0OD9oc1BZkuQXM7uSvB5GyaUEmCpuNjXy5dmlNMvqXud0QZ2fU1TXMtqYOFP+V/43olfaDd
bZ14/pOdjxA7aHE36IWLKRSvNVHuAFbAjPN5r2Z2CnEzqw0Cjbg6UDCgRbx7VX+ndfiCpxf7s8pf
usEjBItdv25zixSBKrdkcO1dkmMZ72wSCMVMlwhG8NdJF+ArST6udMTLjpps2jaAys4x5sUYmU0O
Jt8wIya8UT0nsbyT9PsdEjF0qFvjQ+oO6cEtVLhGXrE2TkQJX6Kj5uwgrd4y0n3WVSvXPJtodDJ+
BueAYJHmP8ZkzVC0xLlv53hnU58X0St3yRr/li3lrjN9sSlsu1lp036YONkf5qoK2K7RPtjk9jES
sTwkrnuopRVzebtjimu49PCPuFDc8/EoVdF47Qeu6pBVS1Zt1beLyNmn3V3lXpQ3fOIfpTaoRyFY
viAqlXLpEcWjf2D5THYeSkZWT0wjAMPZGq90T87AKPZuO37WKCR8yriwjr9T7h0U9SYxV3d47FzA
n4UytlNi7wuP6FftnafY+PWUP56Mnqqdbv6D9/yDbMrVGWHV5FW/tg0AK9LM1visX2uq0OjNKk6Z
WU0Ht3YRHSo+UpNrP0qx16ojWx/5jzGLOF4DOWYgi2GSW3fVbWFBdytRqrsuTqM7jK+EsLbggziv
W5sWH/MU2OFtIE2xqTKXNXVIMovf7GjK4xMd3sXpWO1Kb8CdV8x6K0R2TQHf4c4mfJqNH8aYeSvZ
pXeqtu9HJzM2iA+HrCDNEHbN69IPgF+a7ujsFHc/RYYcbyqegHnpo6VAlQWgrf84JMvHq3KqFzbt
z+1IvRSfu6M/O19Ary4sM9lo2w0h4Tq5iDbZ5c7MhWNofmsDMbO/Djmtsy6HqgXhd1tmzrfNeoSU
0U3hYuoZCdLSpsb4O2XB3RBwyIyoVKwQ63vssI9RFAtEY2deV+SUzBrR0iUCsMswWwRW3iGKxnLj
DDZyeetZZG/OqAkTmTb3c5GJd7GRccX3FoeaL8tHOjYk5wl82bZ9yMPg07WhAcd2d6EUqb8QCMH3
l4Psi1iQkQHiMbypTCfcKKqraGV3tmnDBiMKvI/IHNONJ98nGlZuXJP09zD047YHXL1WYCmrnm22
X6UcaMB2jhDn7F1R+ID56PP0l91FkFUgHiK+olCa/gk+R3EII7W80PJ11NMNHg8pFVf8VApH3thR
/GjAp1nDdnvDu7Kv/bnYY1zZFyXSAWQbtJTQRcITLZZ5pPF971PyUn4V4ygPReROOzdih0/Mf03y
n29QM2zS8hRO/E67cVjGUSOAG2E+2r6TslzLaYBOhw9W0QZpTYgd8fjFS59+icrkJKblxvb7V5bE
0/rv/1sr85skTsaa+ko8It5z39BIae5njOlRQSL4k/vjb9B0q9q2jpjVGtb8p8JTBukfAANzrL1N
H+PKNxuvhVW11HIlm65cfBdNfA+LijHRWHZl6R/M8iF3trzaWS6Aa+YaCUOacEA8BBEwSAr8jCj5
slqvW9EfI91i7TrpqayU+5IFfGMhSUGIb7e9IM3EVoY4F+wQPpaAQCg+3UM9w/6fQg2imqtkOxI1
CcdnEf3UXnMYIH0iIFJa5aTxngW3v6r71tlxD11Lsq8bg9ciQQP+pZUzq7NFBp3b3zqum3ftGNHZ
RYBNPYThFFCBiq13iEhni0vCqZ/rknkNnFLs6ycrMyfw3RpK/niR0zw8UZBMbNuHjQE91Bu6Zh3H
5q4tzesYN9MN+0ojLPHdldQ0TciyUUiPOz/yA60czznpoSGXm340b8Cm3poxa3VzyrOnMB+5J4Qt
dvhGrScZOc/ZsM5nWmE7LWIe6+LNq6rsth658woC+ZWXFjsroLOGEvn4cQp/m/EmdEJ58mRzNSGz
FzAaltgbR07/7g7msLcn91L20QvHNNBcskA0xbJwyenJInQ3FhhkenYkFH7l4w0HYHJyUt/ZZ1M+
3wU+1JKhtb8s629LafQiovlPbnzQI8IdsKh+y2gBo4cADBSo0WwVbEPtxnTRYyutQoa0LMI9mcoa
LlJcIMrXLSUZ1W9bAhxROn2SM0Pu2GF7HqjSassSOkDDIsimoS/HfmyxBPF95Gq/qsc1fnF/7Y00
9MjgBHJ9eiUc9oAh9aoNCujDZkz3ipct31AXUgmoC81unimI/+pYPBWtv/OseEJ2YWUQDP2qLVgj
mJViJdJz7eclN22DJ96q431tLBOc7hGwm0fs2u91THplpAioseJfQfbWM4pqFUCwoWoBpXczlWq4
cmWhOZ3ljGrzHR+ZN5rM2Sfg4Fo7AHWwpYkjrhHIAI06ZZBlLi6v/AJsGcXb0TqU6uCnYElVvSsS
h5GreCEMMOzDMr8WIrBXkfKnGyFgq+TYfVpy4XZgvCcG8ImM4FYt3GnvGdiqe59LfzyBYUiIT7gt
uKWpwlWFFZyfktFuvElUeKOjTSG1he7RfuEGOvNI/BikBOyZV+tgw04C1bv1Tf5qDMmkUxRxAtNi
QJp62pJoCEDaitp7mqyqFcAtrno0/jnNc8ysY3TqOakyvpHujJOb0CwbsBJVPqH4PUruA9T4NS+n
/YC5Hr61BRwcqIgqZ8DFNMBkPssN3onMF7iyOgupgx6QbTuyhWsG7OoUOGWU50qwoJP+Rgy5w7r0
rSn93cpw7o6lIkHTydPYwz1lhLstKBskyprdzMrnHPTzZ3Qv4njscDufoQPmL14CjX0fQjCNW1ny
3hKtyPJMIX+wcnTs54IqLDZK14RBllEou84G1fJz+dWUBCIyWtsMsG5rD4NeE+HZpuL4vbDzZ9Zl
0zrFv4MxgnRJQlKo1m7FzYz9cM62chu5ybkoIKWkxVKchUXowh7709flWuZ0KOMf51XgTD+tWZJv
XfAAsU4OOEO+ccyNlBdD6ALWduq2lbdJICA09Uh+K/bPUAT3vYwPBvDQ3E5OMllaLTgOoUCDQeVz
ELb9V6u4zM0dI4Tdk7zmQi8JIwR7jeXM5z1M+6S/RMxUQ7umcRC8O++ahDZ2EweBM2PgEIANuUfV
RAu3MSexS1TGqoxdUiAFyXLJ2jgYOC0b7XGwf8vKh8FpyTMWB7GeOGRXPUG4tZd4xB7y9UyQiNrA
Sq6gWScrRcVmXn22bfstF/yrYKIMTDrKHBYw1EymRauudOhdYuHyaaofOZ16AAjHEO49xEv3T9iL
T4i7iq0IRndlD4+uDM/IpQm5bzzYtWs9FGQP8KoyGrreZxFR9IAezRIoDIKNOwVnHwRPZIjbCvLk
qh2QvjjdOafLgDB5Ll1sX+XfqzAglg6qW22Nd3eTKr2LpRTm6oHnIO6EvbHibg/EpMa1h34RURoz
ercAqPlhVMS3DaP/Q/60OkgtLhTD/5HhgYU1p0QRW6Te9duQtwVNV1AMO+xg64RRfx3U7IqmlB7e
1IKgr+s9vqQocJ5LSfljYgkSbJDfxk6SWnCx5Ufzb74wyvJJvjjFaOzJEb9YLaXvFt4getckxVas
HOuzn2GTAdqGDbSviUezpBMxbbrxxjfGHQFXD/ABQh7Gx19Dnbsovm9HagrcInMgKGfhFjl5V1cd
3pkU5bAjBjP2zjGcSouZMRuB2uAqqTvUYE9wtJewxjZjs6Pn+qoa0e5gOQVruhBWk7YAM1SXGkhZ
a6kXKig9h9lY8f2nsmT8aAODHtFMBFwTub8Jx76amEPzFK6MkO9eVpC1CtWLUZHJGYLPIOnpMhPh
B8hfxlC4BWTfViIdOJ+heucWVr/ZOXq2C07OoT7QSR5iWjeRPTc1WzN+ZISYp2I3y/DGaIcdJ3n6
GrlMVy2gBj53304Pa5pjp+PcLm1wQIKfBRVbYB0muU1m+w4gIYOa663A3ER7lm4bEHvpbZQZ9gYT
Elfr6MO1h5fKQvlpVQ6i25cMJLC4wCNVbv01Gfm9aYiJLar9Kzv7Kqrmg4PcuoCuepON96A8ueEW
NxL87QFVuFXCq8rgh9SjYGUt/P4foceEWPv4NGes+fH8XYcKMRGoJKMrWljgKGeVURVTg1e+hrgQ
PONdW2VxF2hNppBXQFo/1ZjwcKRw5baRSufNlFjnzPYm3FEPrAq8jVmbZNBnXmX9gDNDGhKWKfSN
mVIK6heCQ6SLV2fGBm0rVMUkSLb/l70zaY4cSY/oX5HpjjFEBFaZ6ZL7zmSSyaUuMBariH3f8ev1
QNnIunskjemuw3Cqu4tkMgkgIvxzfx7VxkfJXBdOw93rOE+A5vrME/tHOorfXjrrUSYsxXitpudO
FKgSr66Gx6HP5mTnxMXTKjgnObSVxQgjZFX576giDcWo48GpNDo9BWtY1Dp4acGq1ibMEK+qXkz2
mF4GBNVPJnLLypWPTfrlRO5ltE0GyAPi5oDnEx3d3VE8v8XPoTMG5ypX2KEWGN4xxNUDD2n5UFkJ
ZBzD5OV1d28wtRtCLKROjD86KVpjCB5aRhrI7YhijM/zIXxtUhrqI71kzKslW+7IQ2gqBCp7XZhx
t/Abptb0E+LBHoJVZxCgGZg9Zbpr7dPKf/MseRlK1a5siXwC1UYjzLYSoTrjmv9MR8mxkl4FVLru
YLVgN+lzOmdJe+tAWK3cEt+nJfWfg8NmqY+yPVbc7ZiPFyGHJXtL7lR87E4WbpppfJZGCSkxBl9I
v9SioZa1riO6DR3OInkdw5igZJHS1ilToC3ZosjGro9k/Le2DfwGJMPWGNKfGAD8baKah9jewux6
ROyeSKhRN0iqBvJBZRz9ALRg6pYvItEubotA07k8wK0kXnQp/RNebl9QbRnuWz0HTTwXQ1t+RAlz
kip8rjJgDVbPxLuS8iHS7WJtW5Q2D5OzcRMY89JsorWD36ed1LEKg2AbdTmlQGP91RUIKXSl4f/N
N7UGj7FtZ3eZjWUnH2jkzHv1QEuhunitH7Fm4lZog/BU+dPniLl5nRnJB8CYEr8Pd5RL1Ejvvnja
OqnZLZ0CtdRKjXCX14DTgfsiDQK9pIZlMRy7WPvs8Mih5iOejCMPoTYs9n2V/TQqHR+mZm5LEnNB
oY6iw+pGXfNrW578yKS1lXpzH1rUIiWaVEiyUNBa6hUzEAlyenqagBhHuVj7Q9Ds4aDdm5ZIgEdi
orXazdioB4fWAM7CyVOgWQg6mr0jD79o4/ozmPpz0kWzP5bdbNMQ3k26jXL4lUWkKOKifiU0ATEA
jA/1vjjOMfmY7fAYG4pCBl3Bnqx/McbCojVp/bZq4ngZ1yj7qUOckb6pwKSILsxly47BI5TOIwlX
GaKzolot99vV5HBUIkmSQLxMiDsXMAmGsf3FAyInnkp6gTzVEcviacyymyE8HOkUIS9qo+0ehiTf
5rpZr9TAbazZw2fpDAwFLXPcqcH4tBpNHDBMrPVWLZ0mDJ9ctyuBTYiNm//SyT/zQmA/Ie4vY8t4
8XbUh8uVh4DJNd5/+ldUJ3HUspz2SY21zU2xmrdegpfciS691T+XsNC6CpcdXgV6SkFC0sirXmo7
pkui1w4KKAxm7U4FtwBv0QqF+kaCzFt64leekbecOjA6ZoRCHveM/9QjbSEvMky4HCxINB3W3u7B
fom1lsPDZEThKcS1v5b4MTl5Dv4RTiL3NE12SxEF6ojzXh5DXeuwl+LR9i2bCgR8SMuSOA9Je999
gLWx6ty0OoOZyHedPFshYkPtTsMzUUD3Guvuhmfv+EzDqX8lK0+PGJ2CWtsDdMXLkUfGjyioplef
p+Zy4v0g9om5007r/H1I8M0U5vhRpvg0UghQlKv54iac5nNc9ZotmPPlBVv3TD9bRtBtTCp1l16P
1QxdpPqZUVM1lg9BZ3SP4CnHKzHzTy+w7DeVdcaMgil21DLLpWXo5WnQAbml9jtsy3GLSJdve1UG
98hODwmlYLgMfmoOgoxNJw5wmJTKhlSn3cJOIXpQtbLVw1uc2fWXNL33vrHJIxH2XknlGXts/k9u
ons7UWbl3uhDEkz8HtZGXATPZQBIoClBwMCo8E9MUvBUDZN8aejktH3jFenUeOjzghZlimxXJXO1
znb7TdS2oFpyI93FXQXOCUcv4lJPJ0enZa+qwiA4xvQ/5zL5JaEj3aUWjSst6XmqYm+/6wPOpSgi
bVpE6So2e/cmQA7dVLptDMflp6nCNQ9HbW0bXrROGT1tHNPMn1IWRpLkANraKvnM/KDaAZp/cGu0
cqZpJ4S6h96BeT4G4aGlyvhA6WC5iL2z3cDM9kVJFVwntvqk1F5g82YjTE1R7GDy4f+ZWO/pNEge
6waJhaU1a5JsVz+ZzpfQzHiZNbiPOjN6BBJOC1YtPhx2P0hCerjFR1YSVGBldvilLrqSERJgEgV0
B0kr/kLTd4liz4NTzt3rBhDuZNHu6mAdKB3nSfScH0Rp71s9pJJIx/8K2yZecqGHQRhea3Ri2gbg
NlCxt4gbPGeaIaj3tp15N9s+tbM9uhDRSmfbsweNPa01M/3wLc5djZEnt6yIL3rwXjWW8YwN2tq0
ynmOfY5NANftBxjhBKdIPphD41/cIL9z1QJr70z0bS5yIgt1c4zbBg5wq5+HyugJhgZnycnpFE9U
7LTedIgaVbyMHUpI08B4qTAzFpzTndrMroOqf5W1f6wJaa966mY3ZakhHWX23oand2rHk9H25ipq
+m5r8lBNnDWVhe05lvwwfuXcK6e+9VFYnjWjo78gIMFaDHeJ/2JDXtDiMW+8mbG3sTjRgbyf7q6n
RjD2FFNzmiWHHLrbJk6ytUxc0DQJpynqh6J3ztl5RetU5Gifo/PD0JGTxraI9vFY3lWbEdHz4mDZ
2WO2a8SxHzxsfyFbAsrD3ae+26CnVJtR1R5cbuhFuL2eJiTtCrrYNqh8Kr4N67moBn1bSe+H6mFa
8zhgbJVY2Soo3fgEWARdr5wpVH6njlYZ1ZtIP3DieK+Dvt0b5cwGolZX9uUpDIW7ZuYByJlssG0n
TF+KOTAGZqduG7Gq7enApELwTjgkjvgZ1z2iKEeEAh0FzxpykVKHVKCKJZm3isM82MkaOI/qCAnG
SmMuw06H4xM0Hex4zOcdzpa6u56snDgfQ3oR+P1a8r6t26FGAcg9NmzROrcI52cS8n3B9F+rh4dM
sJO1Wv0WpWG2H9n4hNBodlnUM+KDpFch7Cxxmo6MeG+k5JAEh/Y9GSiGo13iyiOZaBJQNDWjgwnH
L0z49buScBgAsVad04ylXxUOpcFeghYHNZi4X3aARQ0tg1jzQPiqvjFD5FdInGpRNHmxqmcKJUcn
ktFufSrnf6JUNvvPD4Lpb8wWirtPk/1d96ez5fgzk1wAl809Uie1xrHHjdm+Z+ESErHk7m3KfTU7
cnz9txJpiIrBaDH29gbMj8M0VAUQZqyUuVbN20LHPITTZB7sCJWiUVzNbWlWB5PhEQP/MXiRMXHS
BEY4D6r5+35/8x7a0kF3OlBDk8ltMufLlHekWcE+MCf/cMu82BTmz8ZSbP2zfm9M7q6WxEyHkYqg
gOqWda+l5TJMe8gLvU1jZmofU2/iB2aNObhTU+x0HWKrXYBmbbvkUgqZg7eOln5bBHMHRbUt9PLc
NkW7TbQ+fJSqp3NoXGsJj+p6bPt11eovZIOLg2gKnK3lSqs5BpXIigsft1c6emvSBgG5KNnvWlBa
99Q8l2xeUPdI5AeMfXnKjc+81I1B5HIfUp11CjUGuO440FgkxBdMIRogMbY9Est9hQ7ylPuV9qAQ
NF9cRvRdeDcFpUq15X5UsNSoEAhPsZ4vK62COBlNZ93s6Ofta5p7gBg1vkArT+ftrH+fMh7jpEFn
9p39YjsE57Wxv4cmxwhAly4STYuzBE9ZNUHtsyzmN1VsnFGax61eTe/5HPjXRVnuGY80zPASwIGR
BDBiluZa0oAcouH0oAe3rWGCN5Cmsw8j50Yjd3FE4WOE99PMY3IJZXhpvGzrOeA2rQz3bFdWHXgf
/cstcAH2zklpzq52oUwrTgG8vsuYRgCujYhdvtZAnci8g2tzCjNBVSD198+tAq4AZ9fY90FwNSrJ
ko6uTtIHMKJBLDb2WHVBbkHTCrayRCObEHW2gCQU4QjwDdKYDlmn/JOmhcy31FwGiLAuqro6dkw9
NknuiVUzCm0T+bUBShTGH/TeXWfa095KFeWsHoYdobQOWSBzdplhDQC7hHcAUbGUJIxXJDKrrSfc
7QgP4Cpvhpdz6efm70KzTEKaOJCZCgXX0jeIJchEkRV2kZlbcoouSexF2YgUsBkYHMM6WkHxe1RE
IbqqYUVjC5Ix8njU8nGuQiwvHdfWQkXazg10ZE4rfIwG7UofkLkhbiseEudURtFuFMI/kLMIllGd
R6s2iu8hHrIDIThqqCqagEJuLEx+2A6l5oGLYWWhNdlAfcLVLxSrU1xZN7oVGeGkwd7hHd/IxsrP
fQm4IkWXGFlRi65V1xGTk1mCgDMD0nFpoQFIqLy96Bw8Bt/+5YGLyp7HjfoAnSo0mZHFagMYFnB1
CwOoK+6d6RBz9b1d75ve3jJhW5LQ9w6Cszgq1gUKf44q63GKN8CkC7GsYqd4kW0PaydPznV494rH
TlgpDmn94l0zb13m5kUOVr1yZ8HLqarLmODEN3R6IPD9m7g7JQUXaZ6yRbJf6OQBwhQIwLKjNDfN
HH2kIhpGeRL9GHyetw0QIIa3DKsJrzWBz9lVmCF8P5a1gNgThJuARdKw9raoGsYeDijYwV1pIY21
g83sezY/gugh3DBqIFaBuOpWugnqC26F6pAFEx3I3rRjXGscrfzRTvSfRmo0p5AqV1d38NoFg75h
CL3GFmxuIzXeEgicizTSk01EDdo5KxRE5+Q1561f6d4voxbDzlUIIkzg83PetDzg8uah4xS86bEc
bs0wHNdibCkGlvJS0BTJQUVuMld+JRbggDDztF1cOltZkOAvdH0P39FYZr098jXpVEsZS7p2DSiL
pCfB250XTMVeVeiJOmO8pctvng0jPpqalC5cslUo4Y7F+dx9hM0cuIGfYu1sLuAOsEFiDKF10rbv
KNwIQHZ2r7tO2/XQsDjvQ9Fs+2SVk75d2pGunWph3vKUo6FIOZUoB0iqmT92ZY9XzYoYgDOgcwjy
UdOiYmot6VN3s3M8DMHLjcxfimHG5JLS0Y7oNoJ0NYl66QWfcVcT8vVaftPIPDU2MAOM8iAG/8Gz
h5+dvDuuNpcH6CarvlZDCSo4fcrgM5Bu9NM3sJWy2NWnqjSee0YIPCZ0AL9B9RxWPGAdaDwVxcSr
JIdww2CT0SJdpdyEhOm0QCwmyIFntu2MkoZFE5rti8qa0+S3W8usWIyN6IetEXh1e/xTPhptGX4V
EMbWbGJJGoRM9tmaHLwiu5P1+8qnssFzxEIYMstD5eGM4OjTXmdMDpXReA0VsyUp6MHJQwZksfNW
N4Z4GloEzop9aiQ7VAEis3QKcqyL3PzRbc2HnBHDVnczB2RqU/CoiN7Mpok2ejVrTiz/hpupZ7do
MNvWt9YIeFDbkFl9MnuxMafTA36xpuavZIrNDmA3zvH2kVij2He19kE2tV7ZVhUufaPYgjugj6nm
aOdzt5iYI6sZRAWP9qXspgJiXHDJUsZVAJ3NpQYOfBVC6CzmpCmLBjCpIxVWfPZkX/x6erNtmR/C
WD0lYB83RoOtKhKPlaPnu2YMfw2ggOaiDM3iydLML4JH8HSkXoEpjJB7O4Hp//2Bzqdp2H3/0QKC
4JUWvEmOh8iddIBST9fvgOTkB2tG52ZhNZeVliUIPslkQmhvHV2dIeaGMfE/Paf0lkZF40PEQxCH
pX3VgqTgNPHaVThJrZ/hUL17taJxQgd6+P0B10lH9JSmCQBsVCy2/A4gG0Y7Ly6StS07koLCZWMx
f8jLtD7Qp4saa3kSaRvENEVHtrcBHviAav8M/BHqXlksnURjBqtRTPH94fvTUQHm0Vc/MOfgP2hl
TcfEf/2V73/M8wnBFkSOmvycCYp7w3XGHAutSXNfKV/HV+InmFFqjEXFQAexhtHKxqJQjNPJrLsP
m1g7i1J6d9OxZvqQ0EloTix/JaNlyZYi/FTon4mFC8jX6LEMiRAZL07LkYIItcqICaZ4HmVApFYG
9GqFoCfCttk73VUZUOOSpIeEnhcl9g4ocxD4kpMysoWG0LXTlXNWLYM9v6DghN/6T2YnArIdngrk
imZj96yXTp3ka09VDLDq8llzifGZCX3tkW9cOq2nVC8u+41q85FwqI3PRg2Ym3ieryqlb9w+a7dZ
C9ipZ8dvAQRoOvQeW4GT6AEmBZ55Zkp6rctuY6VfhRqYFdf5ZsDpCtNIsBZ0ESV9bfW7YwLhErqY
ODNsM9E9BroJfxozRG4MVB1Z2RZnj7sV0oOylSiYrLb4cu3U33lOdSoUCIvRdLVDVVw7l4OKJ0mk
8XRjB0f0dymkFJwMRmPDnA2IvG9ezIrDK2XrNWm/VZRS3UHg6mWqQcehYsD6Wo5UyDvvJVTGeyRK
iSOBFQCgxonC+fLu5Qr7VBmbyAyDxtml8G7NgFfAolfXbY51MLprLS7eYNATGcz6Ye+ExXYMC+Ns
Fo/mEKVbjDr3LES8jMmSEKPuKefVFcqnffcS+TZ2VycTzEmLqH003MgDQoLHiZP/h0hFTesA+kdb
HPKeYtkq7m+BaoAPpPOuT/awuLX3IIlGatl5OErM+fs0Tb9mwYTh3bwIwj/NuBs4ccbtkjKHZtX2
07UFSLGMbB48cdaVgMI1XBFAF/TZRxPZdGWELn3sYVdcK17PpdQoznB3hWXifJ6oLavB8zaiTjd+
hYt+jPuLJllPydUhuWj6zuf+wzb8BpqV99/oBSO78aVpNXUIW/cUREa8H7t1kR2LuYDBFeFDGbHK
2IaB64WUchchIDd1RJGmU/AjpBpoyZrSj4HDXRyMYBE7uaRZE9kYUOVChaywfe6zY7EJuHjzCISg
cNEhbXeY2fEk8rsq4O7krbZNRmfaFtV4TXvoNRy5+VLzD0zqGE+kUULT41ZZOPHNqDi9Rx1+VN1u
rOvgp+8TXoo6Hl/JKuQxVQtEnKMGTQoranToLLL1IXaQhey0M5J3sHXV8Iu5JhWs3i9dr6mudcNy
5YTNLi/kIaG7cYOez9eRD20PkYSs1SNW4p9WOcUPKrZJEujYlQPtKgvoCMAQSAikH7lbxBQX5MtZ
WojzTO7yLsGyZrWvKb4EDqn+z6S1c55XgkwIhINlYcWPOju6BabD7GwHEyyx/gdd0cVab1n3cL1T
vpvDbSLkiMqxwjsM/rSfT7AOFiqVngonNPZi0p4IKq61jhaHfCD7p7n2VVGguIiTujzmo11QcEjO
1rDeJ0YyiyocGDkBxkOiTt8UDOulKx7SAfQGEcNTYBK5GDWNJLjbRAfmbydr4MKCkLwbbW/ADZuQ
uJ8GkkVD80gp+NlFguJ82TirPnEHVMN+RfYs2Qcc10IXh1gTavomk92mZxLYuR+eQVlO1mJCCXsO
z1WCY2xSH65NdCn28B917m+j5Y7u9OFIFrNAi+qNi8PejLBG8jWEU7hlyqBWRHgtgq8cPEMTTSSP
2of5KBRkUUqmwshXVbQJnUhteJSxznkUEnmxyC6uXH1/lgz4iZKqoNFYApgRHKXs0EZP5Kqu6XBd
RdH0oLLshzaRZsol+3F2LAYTPoTipk0hGtgtDbBCrrDuu5u24QbAbS2QYgcEJg8frvVGCKo8xGYt
lnZHMrSeghZUrNpbJa1fpCzUIk4pavN9D+Rr+kMYdLtgkNGWhP9zDUTNdlAsWPj1RcYxVm+glcSc
TRcVwhP1VzitY2/wT3kAvbTireGdXxK1LTZZq560zr8B6fttMSzb4F3sBiQgvKK7FtvAOm8RNeyW
qW8BsIuKAo0BOktQOhH0ZvJGIN0INzAscf2qxxzD+yoWI2QaI4Po1eTUQHMo6MENivEt0GKCBUx5
12aO19mDkhP7/OdIZvHakDkrXwERooTkrKl9T0u504z+rfCfRvgRwmd9J4ec3NC4iqgHLHCCsVCd
8pb2ISFflYK2h2icISX9zmlD2wxUzHGiYOZa63qwTxjidn3sbmvIgIuyan9jraYwzwo/nUrn1gNN
vIGdhI9Ji6CA9jqzZnClqsS86aCVB4F6Cok5K11e+V7KiodT0UIM0XuaSWtKCnGq5UcX8jjOpWoP
RoohbePfZEkcwUElWtp5DMt1dmKGPp30QUgTHvXsR3PqCkQR+sMITHIu9TbfSmQQNFRs1epRT+cz
dcJ41ysEe7wwo2Yn+wRweW3RR8FQ0DpGX/gqa82nXgbMS6t0i5g/nGtZn2VqvMKp8Xe5Tr9NIUfy
D+JhDntZlqAxlwwhQFSqqcf47get4HjGUlNqWGd9WkbznnM0DWuQTmK9WKfhihJb0BujHq/4slcf
C85GcwOqHiXe1FIzn5VhhytJVdxywjqlW+Z0DUQYUOyrTqVijeM1+ocySAyO1ZdE55psFMz+PkBm
PAA55n0swp1XZepq6Dr7HfnhJ6TxlYdHbQBRl3vgn00v3EhCFyuu2RwJunoQtvvkyNHc0ai54Ray
gfxwbY1acIfx0h0QcdEEUhZHGkZ5S1su4gIfCg9MdcRzPtCNwSMzjlBsbA7iXECMVmyLxvFOB5rk
GvYXBsVp4eA3w/3G18gVDfHdl3BEfmra0ATwHD7hKnn3ChjHgh7KjiJ0nsxIfCAitlg8liUJAAwM
1VpRVMpWiPo4LyECJuaFZyw7GD1UjXEURIyMYv9EfItMKLstJt/oigXrclRoPIsUibyRVnrl1MsJ
85dtFuwB9N7laG9xC7m4uaYC+Y5MOaa0tHTWei0ISeQi4E7gzjI9TJfGrFBMLLAg35wfcGW7c2E9
jqwAGyPkwWcM9D152lwz0E/vjQZ4whPJVUbALvoQqIq6mKadntzqxLkCshsWpwxG3rZwh/tI3HLl
+io8AIp6sUYmt7VFFbfrVMVzo5+hbhciyM861grEbRVvypqA+QC7tjDR29jd5sccC8N6ioyS8RIg
FmnK4VHTGMkOdCeXmsPRD/h5E05noEKSuGgWbQYY7Vpv/dCdMl02KXVRWFKOGXkVD38bu4i92QsL
Hv0P0EHABWzzd+LSrpmntHoS9TR2DJAIJ2T5CY8Rijwxatyecboqy7wETF5YK4x0zWxofaDHBNFI
Vs8WloiuZRpXHeNk6CnG6PAxkjF1qzjal7os18I6JIr0SFE07qEb2b/Ganwj1lc9dpr5MMU2VeSk
9fEwRsdm3m1gSmKm53NXthP+ElZVMCGgiZRvUk+FHMPwnk11QAcCjT/VNlfYf0LV8vit4H6RpRZm
Rkuy7sxje2DOpqEa3mOw2VPqLzxJd3rAkBlH6RMVrMW2Vuk+ZTy915UPcDnLdwg3PlpJgnnfg5jl
N29aS8bRarLZUsH71AQZUROvXYb0qXKMPcF5MtZ2Bk3ED95IpUfQ31z8ko1NsIINDkt8mhxF3yXH
7z8p0LItKw+kNK6rsmZTE44XKNOEin2UyiJMuzOW5WXBvw7NMLgZkNuj5lCKsN969YnQE6ujRcf0
FFh3kpE0i1AXZqrK3fWTG+2SLNapUPwdJ4QSJgtbpOvbr75ng89o+p2hT/HGFNlz/1Uzut4OY3cf
WUNXlWS0a7XuZx6WCZP42jgV4dXqzJ9mijSYM1hGBAkea1NcUa2940SD2qPZVPre0tR74avtVIp+
YwU2ukLRH/Us0dkqYy4M0k4cEhsxt3G0faB876THyUupise+J8I4weXr0UVoUat/Zqa1qQtGC5bP
BAbEXXIecVDjN0B3Iu6DWBXQT8oId0WloHtWkIpj5qqkd1/YwSo8D85biKaC3RB3b+Rr12hQtDHo
6sHyAKjjwUco83yfuHebLjnk34Jp5KjTeG9VPN8ItUEtfezeY/CAeh1AwLRr9oxGeNGa6oVljMsP
7L7+bPojjzfLuPT9rIHihdzCKOcHFqGFuYRnLuXLm2AwXPrcplc9SSgwiBUeaWJEtgjY1sRNse4Y
ukIMrXCxxvpWUlt8Y0Z77BFPDo7vnWcJWmNVeM8aYa/KisVdlhzoaajVngYJNB4JrVzg49/wKaux
s587fFFrUDlbGrxSuvM8Gm9j88IkD9v5EOxwobzOcJqJ8AEQb+wDJp8Amem9VgNZY8d8gfbOoaAZ
5aGjI2PNkRGI9KSGfcKALrakPKRW+mQV6lJbj/5YfeW980TWpOGu77JA7ijRpVk98qlQGFk6llNV
AF2qTR7PH98jwHAuaKFbMZ+WfU/cYZgmBpsJAun3f/n+4EliU1EzvH5XJgx1Qw8GK1mC/s4fI+B/
VOkQvJB9843fIXgw1DxkI/vDLNN7j7X00EZzO6Wf+fRF80nfX+n7QzjrTJlGBB4M/zIOm/cqC8gY
pR71GOPjgNSFkz1CzNSqaldMcudGxq3sBxdNY+6lHJEF2CYpl8h3+aSsufhMZi1D7vkdd9zqiK8A
HA8Hv91Yf4wmCPomMUn6GvcMLzLg95Rtod9Zu2wWmr4/9HbLl/7+I/B1xnb5MeWSZPje+dPx+wN1
lzyR8QnkiYESZlVvgYWxqRYNsPWKBA1PIp4xOJiOuipIvEXNPg/CLbddREkkdsESU5VhV2wr0P97
HeucaOGltNUcbSvrpWFPkL9nPBsk87Kw720HdDQbgk05dTtvglmQl7bc+Hqwjd2J4jjXOxUxKXct
Akel5xAgNVKDXEVvOASuAyfeJQCqmzdaRF5qY1Pr4aZO2H90QHVi1tQF7N8UhQM8I+YEZ2kTLER0
+g1y9tnSje6ApXIxVuQiHdI/zMBWTZjtxhCzngmoVSKcji18yEkQDGQzypkrYAtI29EcLa2KcC1L
BlFUzfA9y4KgQm8f3XIxlLfQ9bBdM++uO20fDUmyLLgLl9TOdtsBThhgymodkX/jPHefbAcPXfyc
hsl7XCDthfQFuWG06ruAeEgfHXltzzx8SKAlb3lDqnUM2FIm86nRTfh7gsOsi9fVxt8bUCfN+Hpy
1kXHiUBNxbo1gU8M5vRgl+rNgOOHqN2dTJbaTamb+o6+iRdwVWqRBE22LpGYi4B8GXOiRzOxcdsC
/nSqj8quKP6A8or/Tb9Ok3cHRLiNU8pZOJFV7HM6wu8Rxi+sDm+MwDumbfSM9ExOQnvCJoBpzyih
6U/MJIweOHCeUvAOmDd3ijt1hJ+EOH4ZJs0mtAwzLhxwOQUUI4MvqLEkrCuIVqiCDL+lk+/NIXsG
r5ivc8e3DsIJn/0KWCATfiwyRdJgR12OMfOzvKC7I8WaIchIYH5B324HJvsMlbSppjadUfJs69lW
vn/wrAlZugMKFlBjz/Fzikh5WvW9ofZ3p8mSbDUEN0NpL+nESjkm/N3OV79ok3Z3RkenhOU1J72F
yjt4Nf0pFdsT6MDTXE2VWI+Z73h7PS2vlk2mkKh9Aqgdswau62UBiLYKaU3xo8sge97dnqn0N5Ll
/6nlz2Px+9//9TNvs6Yab7/9MM/+zPaBPPM/U8ufiO9VH/9y+p1nv//h0/6OBNL/JoGNqxkM7jo0
YsNB/zsSSAH3MXRH13XX4OlhgOP5OxIIplCdt03w7/9q/c2VUgf9Q/hnpqAr5/+EAIJ6/icEkOHy
/ah25/XgI3WNGRH0B1J56ZlBJWk0lSi/T12OgKu4JyxvjJmfWSsPDtoG/4ZiZ67t4xanR/PTJsS5
6mrBWd2+VQ5mwt0f3rb/Bvkj/gr84VVJ3gbTJgxiQfOf+ep/eFWmQJKtUpo6hjrdK+wWMgww2GoN
ffchUqyu94vQGdAevDFcSDL1y9HHAB9745tNsOM/r/fP4d/83/l/83qk+Mu7ZPJSACXpEpyTwf/m
d/EPr0c4WkdpR7Fv4TaAvKmuvg4vwTezJ2uub02RRyc0f4ktaDFx0tto8sQjx10bfjSc88644T6L
l6NZzlaeuebTyL5Yo6i704d7KMU/e8FcH3/6tZo6NDIy3iYNoIDIXfvPL5hpZaCciRD9fMhPLfMc
Jm259pqSM3Hin0ubvj6C4B/YApIlPfQcAZqB516Lklkhm2FhPrjddA6pOl2G5J3QqeLPMEN/72zt
+r//umfM1B8xVPOLJbiIzZILX/Au//nFNrlGS6VHXDtmEYo4UcYxCVxKMA5KYJD2Q99bDcPb//5N
xfxV/+G7WlJYShcmS/hfrjEx9dyeptg5rc1cETtiWXq0O6WIf4E+u9jL5qPQUSNdE0BS1DsP7C2Y
1burf/JC1F+vdpN5v5Cu1OkecOy5feBPV9c0KqlVU7YrExtLczhR4eGiPIL03JvgOreyNq8ZJdin
7w8dZhS9JmyURXOBs6/TpRgUF77wmsG4QHd1h22gAwOxXWfPcIakBYNzB3eTbVlYegVZzFqjiTXB
oLnMjSyEeWBd+nHIL+nsOXKzPQSHfq0pE3W5ryStzdotBp1R16Pz4mo4uIV4yTFPbIk5TxeAsqnb
Wss0J6ztps7aYYcvEwICwLt/EZKuTiHmwHqeOKRgIJfOZMVbTig/PE6JO/wAl96o2gNbpZkL5Pxw
lE3RmzsLrs5c/EFQm+8FyfGziwHssuHaJ/oQYArSCNrpR1dO+gldM0erx3TdS+KOyG7b0QapaCpD
LnWcP0syqtiZHArWHasbZqttcNBk8yu2P2uX7myL9sCNkNaVb/1FVfCDEsVNC1u5QFTq9gPdC5T7
LHq/v4G/gVs44xRJMUBZVvKtIY26U6IPHpC1yI3hHWJfoevnFghu6sfeQ+K1fGgEwvVgMC4vJiax
YKZprm2NK7MatR0lJgj2/tWVzhZ8UvmtlwNY6qkJV8zMPGZuEPlp+Zke27haF2yPOQd21kFWWrrC
/hUARy6oRRK47pMeRgZbCZQmF9IHN/bhn1y7vNy/3kYCvx5EBxYPeHKu9ZfbyPAsw4AduRXAdzgS
wtPu4/YovbRZ2vI/2DuT5caVdru+il8Af6BPYEoS7ElJpKSSNEGoK/RNItE/vRfq3oHticNzn4Ei
6pw4KjVA5tfsvba/GPfaR5lFIxk8zDPDtEeM9gPzCoujUzM8ciCOxJZ/Spv+BiKy3oYxBsnGq+8s
jC8LT40sZ7Lhy/RH5fa889yF7uSvq/4TiikO0lQyTy6Y5aXYyvKkO46QhWuBSCE/cawfw1kNpDr3
97Se/woiEQeEp/1YESBovmadxNve8TPnwgmDpB7eyEqAQaVgLZY8/DqiGFD+fa3eytLvsBKM17Ik
qiHG1wRwshZ1xuSWAZcGCM8uM7yyvvd7SV2f/PmSzJjBYeNqFaQ8OPRFvvo2dVhyfjmz96txedLD
s2HH/tnlbFW178LV75310SbyI2meR+5l7LvJQzcOexLrV5YB/q3mMwy5vXPlspjoRqSSz3whyE/Z
Jnpl9uKomiVjQSU56+690MwLry/Y72GaV8Wo/Vq4YArh/1Q2NE/PgUVuIWEzwd8TeVedScnCzBkR
dDrMjID1u6dj3PTYgmruRcG5BOSGgw+JDCJVeiscl3sTh0as9y9SMnMn8iHBGCsBf8FPm6c6aLSK
AUM13AoHI03rpgTGIwtIPP9A62SWOm6cSt+Dxj0azaVpNKxqE5HRmT4AlD84qa8CL+PaGpN4n87m
btBSP4jnXG292v4CIc+8KGYJH4NaKxbpN1Gms0WrIOZrq+kYTaHWNr04x+bgHkxHsQpNn6XMP3rB
2eVX01tmhGVgifJv6LlM850kJXFDB5SK1lR2FRgYDxEykwkzuzOTy6C0RD8pOrYWCG+SpeDLRswM
iWRNj+rXgsAxubuu/4wHjoApA8882eyjbJ1HcI7Y6EXeq9Wuy2yZ301Ggg4MlWMtMTl5hHwPJr/n
auJ4mKLdNGm/7JfvVjyvSBPhzIZ0y3D01bEU7ZhfT9cctlyj0L6zeatDtvSUcEctbt4XEP7KjfgL
UObhOT97HqFWkUnoVptUxxwx6NTxSInG3JrCIvypNPmbsa1A9++xceoec2xLP44ONZcDsNvr2VRC
Px8RKLBb5rkZHIEoWGeVT/4GDRyIDgIubOYpfmPxvcoZPZqNIJ84L2a5bkizZGtbwzZ+0IjR/sv4
0dFw9heFzUmtph2EXOdNYYpCheWShN7IsxeNmyLBR9V1DaqgyZ62NP48GNBedWT8BJZfYqsiMDvU
kVvt41A9pJXPvCMvtJ2ZTa+VG6KyMTg5CuhaXEfb1kz/xHBsVg58ExS746ehU/QMRrW1c4rcrtPv
hpCgjqfxHodlva6tM5Zfc8fWaZ8gcg8aI/mYp5+lwt67igoGSsuilFt4GGS4rrgaYT/iq7+Prjuv
3HR6sOw8OekpvKY6G96zdjBBdnR9MM4NlFpAzmdFLt05F8nf1Laj3eyIA4oYscu0Abl6nFxGi68/
88LX3Ol58zwSv8V4ENnAKZc4m3DCMCKWdC0f4UJUMqnIBApJUkIvbqMHSLfwDY4S+HBl9BvbAHM9
zu4l7XC6OoOHTFhZ664JvcCYuz96pM34Fy3AZEZ8tVPryRjYQuu2hgpGLq7Ujuwzo70Pgn+jFS31
cWl2TFIjsSVs10K8Gb6nQI2xZCUfLgvxtRkh73FBTLoRdfGUffnQd4EALFLj8S2PHH2n6cklSjD5
cnWzDtPq7axbMcqAfJ1L2mKUZUziEPIo5N5pvS6K3keDjel2Enx/A1L6EIh0lzJ8gpUN2ajEjNJa
l7zkB8b04GZXTKNCwemYMZmOClOcgdvBh5v9R6uFXl3AQem5oFfCJMq3A82bT6wzMmQcvoqBeUG9
IJmAk9lvV000WutkTrkUeAea6W1Bb5hJekpy76/LNcAW8OiUYGPs+K/Fs5SPy7loWqycpYdiS8+v
AvJCIyMTZFBz9N38y9SrHb4QvO/d2TYmNJXhhnHRQxHJl04ajw7Z6Ova+XRBda7y0cJLidp5RYXb
rn2zf3WN9mtqnLca7V1fNS+FYS+5jX2NiOBDX1u5NOGA5TfQgdYW1nOX4Hg3H9H5lGTreezSiO1k
hLUUEosrFTRFmKooSFxoLlzjGKkXq4X/ktuYwBkJ+rtCfo+6ia3eGayNP1bMSUgzQQG+L5r6ywrl
bwr0njFzYBUMkjREi3qUn3H/g8erna3XyPcSG2WClHdtG6QClmTGA30pEJAhUrKZq4EPX/Ko1B+z
N3WeP5mTUSwufU28gINygmoENFV/hY7TboxRjoGYMEB6ErQDVpRopwpWfZqOXzwjCcPmxctSDNFR
lDCB6UosOvNbMyM/9RP0kPVo3sPIQW7fRMz2rLeyHpKdO00EKJFUEzBTgFHp14HsxnLtNHm3bnvC
pYlsfq76KQcYiPRDttWLj2wX2Sb87Ag1TRwJBn5dGfTLrlkjw4VlERRNRlidfS/8/Ka1eBrr5gEj
zteUcHRlNY4WJHk7u8Th7A7GLUGJMwJS4KTeANEVKC/MTTfBt7MoLmDN1U96XtSYwzySVyf7Mglc
40Ah+21RUCtEIR9cggvWg128ZaWXn9iYLI+jBsSanJYyyfC6iv691Ft311iPUT0O1yjLAFhyQrOT
hWXug9oz3zCdyrWZspzqh/w9iaxx24ru2KtgbEIjKKrxSQ7ds023vrUgY7k60UrlCPwNjXle99U+
rDHPooJVZ276p0T1f5MUJ2jhEUzZhKw1FWfRYLPhAweHVNjtVhxUF23YwrYgG9tNvd0E73GtFeZb
3xD1ohUgR/qxPTrG1LCviY6RPl3EgIaYzZG+WgZ4JfmHPPuXtI3+An/TNi1KLoZz0OJK1o9MRzZq
EI+AYbh+HgzJ4xXFRAca2rDpvW43ER2DAfzH7qgRWAlQ5UXDpzvY7cqOfv3eqfZJk/7F1HxkuhOu
HYN1dutbtBdz8dNGnLSLNsy09Dun7nCU7Q87pT1JziZCSM/eenyRBYyX9cjfVz64rf3Wcm0z4Cwu
UY0E1onkNUJvbvqGuaoAih0sQ76WUHFMk8LBhriUzeum7VjYCsQxWvMqizgOpgsSP4M4WdJyk5Bc
N2f+Lovx0ozuqRNsdl3dVGT7AMS0ZqrzggjkvGERjBqBRMiGeQYhr37UyR0nwJISk6t9RuBMNTVi
W2rwC/D/kbJm1Te+8pZBPceIVv+grO/vNuFQG4WPCUbjfHKmyD42k0iOrlajqqwYlSeRVj/PQ3t9
nr18L2Zh35JZI8qnzL5zlR01ZTCdaiVw1Uo72dh/GWJXdCBpt6fgSQ6CQgy5bkLmjqNVAdFOSAIp
aWDFBilJKjtymZIgLo07kl0tVsdeOihtB1KvkZAcIEECpZCJv/eYh4C9qojxqRu4No1dy6PrDPXB
Ub9tbfVHfer6I0/gN7mpW6wq0abTS/2olg8obv94FUFgSm+eiyF87AhiQ8tTd3DiIg5h07COmUJ+
TF1FcIdrDMdm+SBz5W/8rKGDMJyVajp5NHQnXI9L4IlvIZ9hZn3UHQcglo9dD4xoHPz7I1Ch9GAn
3akqk2QTIRNdmyGeM/KBSJHG/7MziVBu85BdyFgFfUK/kevzZ8jDhkuyHvcgpQzuAmwNyu/xcvKn
AtIGZa5nM3+AZKMZzrhPCHjB+/XX9mSyEb796PftrjUr+5FDhJTnfMC2rsGBAWRZpd6Eo7dAEVzy
m1A+itMxBcGpjG44OZgpNqlRPGsqRlQwlNy6uL7Q0K2zPrqqLuZn4Sjv+u8Daa7PsVNuapabWtuO
u1Griuu/D7OZ3Ps8bjaUuxGWnBc3tcUFvdzKcjeFVVinQtOmfZ9DuNGI2MZkCSI2uQmbIyvLm5/O
II6PndERtUQWatoTrXtmFJd49N77oTm0mvUIGfBmwc7kTL/gm2vXQMl/wH7wWTDGJzKhvp/dTY+C
fjuL+Er6VLYZva4maeMQpkzs5ygOmjS+4ql9cGl0UE3iapyzNUnRfKkGiXX4blGujDiUnZotftBE
5dlgQEGSAMs+TpFRfSDnPeEcYT839QSI59N2dv09N9Y6FOAJ/BClmlc2ZHth0nD1PlCF3OKAP9iU
Ibpv/IkSapewXxT7C4phmX+UHGIuZbWIjUfKxK3WG0+ZNB/HsbjPnvdgN9xgriW/6in+iHV0yG37
raPcX3d4tuuCzCEj966Rz5zGH8W+hT+98kzYYV6TMi8yxXaeKOcdkzBAxFIX4GcLOu2MgwskpPcw
lvLZl8h8kVcVzfCVj6UDb6dD5VadpaG/CKkDtGivLnyjlVV1vB1dtYUp9ma1M88JRysxIjDl2sl9
8c03T5SHbokAwss2CvfS+G60JvFoz6iW7alGRTPUJFdiS+eXN94t23/D/Pqmp8ar4YFNlMjl4ZzC
BmI0CITS0ZE2ozpfCYPNHVkpeyT4WO58/c7cEx2ybmxpyTsaRJ6eFJnQJo7q98aKn2039dddAYQj
SY0fAoC/Ykv7ZZf2ZhDrgkXcxkrpM8whjiYf1ZMteXubCbWagah6oZ2ThYl58QLexVs5Uj8bHnva
aExjCmbM27ORggQ2Ln1f3zCFQJ8Nm4/afas039lYrbiNE5gjwkrgLuLK9WqcYD4odKbGF0/btr0R
tHyOA7pKl/Y6vKlQPFXeuNXteo/6MzwNU8NrmMyrhAhwmDDaGJhsBkNmQGh+q6cE1KFlZ7jeTNTE
c2wW57Cphl1XeJ8m2Nx6jMgvTokiUYMBowT7hZaKwwByHeIdo4UCG9mGqgrLJa3Zyhs671K0DgZO
BjWVbL4YAnkrhqITCk77o18A816YNtSDybEo5o9RJYj+erxVUTtQ1ttPsIwRX7QRMVAx6k8HyiVv
uf0xlxnnwFzZL5V8MWSuH8VgNgFBlYTNAUy2bda0som+/UrYL6pj5Z7Za4SbLj4Yzd5ErbhHg3lt
VQeyiL64K98J5KtICNJe2oyDVWtUtkQYwwCMAlEnBmULkTtyLm8Yxp1NrpbSn1t7aOoAu0Ugyx4D
h8WqP4vp9OEIblSt+UHREPaV5bVcRk7r5YQGGUHZC2zEW+nNhGPWlbdGaOlj3acYTnl4LCLtkVpT
cbfmcC5OkGZgC6RkAToDEKrZgjLgl6Xaq875bXRVHlTmnGLIbTs/QsSaQuPZ+wpXmDnYAPTDKdpb
mHrjxkIQ2PAG2CWL+KpsnlQIicRquweZNH5QRdmPUljgXyrClsGeIcWqwmCounEjpFujBZa3MK13
fPvWzuUntYtThKMxmTm8UJiGaksvAlZUzYrVdXZgnjQ+zhXbAgMydmBTnraL8Z9DbRnMOd8iiqyg
18xo0SMjTqV1sOyRWzWZv/0MD6OhcszIfbVBI9YouJ8MzjMdUIPVo/Eauoe0hX9MzBl2jfqMXJBm
ADGS2aTJJVFu0LVtdfKGx45q9arRLoyDJs/EqQ6dgCIDiLodJM9tTtSuh/2FRLO52sowHAnjg4A3
kMqXtlAkZ/D++74hZ8rKovTip9Vv5huBtYi+zYGjAzkz/h6Z3fyWXgFS7I7terUREy8w+t9hRvBj
d92fUoDCjkKfC8wNN9HYOxuHiKf1HPbPEckzga/MtyLvHdTh7aWQ6rtu+V6jcBEl05AzmmGeXmYw
A2Dk0Oih4ijl6ABhDfdabdwmpef3Niy+MNdlwTghL6z1KTsCt7pPmjceWbb/ifslrGyy8n0DrAw+
5SEbs9Nks42YC6M6da73YebNqzlgWvVKewwygAZBYiN2cJU+bUU//mlBlAdEXfVHk/5p1eneY6zj
hW3D/D0CJ7ATmgS0yuW81VTNly/taq1V3g4ClHUczOopMh2QLLzYwZQTMKB12admWT0/40zsLc3s
Dygb45WBd5Ewhe7q2FBlwM0/xaHG1LA5e8Ps7J3h6Md5f0Vqu8Uo+A9rwHUzbTtqZ9PK/ZPrRPTQ
XuxfGIqo01T61yab3/saGV66yZNa3w3gRB9g2qBYhtII6masDqbJQs3ilschSXFtpVa8tlN59Ny2
2ec69qqmM1+lTQqW1yckvsIRnka+t9Ixo4v/t5fXMfH4o5BgMUh77ZanRcOCz6cn5k2TqK7tFCWd
sS9qWz4yddZwSwQjG1QvYiqg3N7b9jpWAMYhrxo19g6DDcVGaZp71+bFlG3T7zASb/Vo9I/12LQ3
2TM1xBugtrE7wb1cBLb5ksXAgD2NTSzt3vwbqS7clfXUrsKBFjSl4diNNQ0amG6yKEzijGNsM9y9
0CT9BFLH6NnuUwzzivVB/dSkfbOZYWvKkpRZlDU2IKUt4VryIFMLro2IfzKihj9mRJErNUIc12E0
6SHGAqHoRIARHpkpdmBSTr+hVB5xlJF7ImeeYVQHg7UpjEdbIva3Q3+rIwXYeGxqrIb7ySM6djv2
PZNK/LC7InufYnTx5cTRYfUE5C2azo6bBZX6eoA0x09tcLcxlshx6EyWEo1kS14hWSdf02mQwMnZ
u/bAulb/lj9Jey3Tdg6yIZy3hkefAjUCixJ6wMO+sHej29Tbf24BlbA3QPdDY4cpYIlz2dbE+DI8
O/aDxofEuur+WOyXnDNe1PbF1h6nvLLXzM/im95UyZaohjVTOlg3mqWI36ibvW9rFwzf9FufPbF8
5072J2uKhwelbng/bjItPzxA/ZumpbavuJaLGLpKhxrZ5pJXGXtSzz1AoCb2rTfc/RgN7/9lkYt1
awcwtV35WpDBCdqD4cX3aPQs7Evb2KBvHO9daZJFHKNEk7p3U3X+G3E6HHSKBkzfVrt1idTa+Frs
7rtYtptM12kkOg3/5N90mNsb5TxkWE3pa7f2WQNi3u28Ed6dJ2DMjXhcxupU62K8trmf7TjsAMJA
J3N7OOGxE9nPkRo3eoOaCyEnJ/HCbkS6CCqqxC+nz/wC8vFMcvd8ENb0PbisTEAg6qh9tM3EMX8Y
3ZpJEx6aEwAPf7mhtGvcT4wVlf9ZWIl+71/4piFqQ9sqsFDMvjB2nUcJXKhHu07UO8xTPKhQW8Op
rPEL1iQgykjsO81v71kRnRwt3I2eUA+2Gs9iRFTVO9IPXJLOVi1TKl7GF5ojgAWfumTgF9nTcNZ7
CcUJKboL/qTr3Z/QxKJSO+TjVOQHHLAmsFZFza2z7WCK0lpnZQYaSZKbzBU5ampgMbm/LzUs43nP
UqJEp3wt+l9lFuolchqGWWl+Bl0HxR8IaVFpP549J5cKtbQ+ZLwGLmBamMtcQmdDrzCh5I186nz7
Z2xIbe2MQQbY7ZncjAPMipmLoUn19BkoDIukG3WPtlLWHAxmJLkMrHsDrbolj2Td5+BNLD1q930B
Ato68XygBifpgUg/MqhCAh5BmWtBqZfHtvPqgAGZRho28au05OIoC5fsGpo/F4L8KlKKG5xgKao0
mGDpvpwF36mJ5rOZpk1ZZEw3+KwSzH1IVKXQ2yDS9eqUVn2yJWYpzEiCngqvPWeTk2N49PJH2QAj
ndLxlOehR+g7d+AEQCgp5nZnRuUfi/ZuVbdlxspcD2x0ppx5GSmBUv9QICBfGmaHlFHyb5IVLK09
CxQGY7h5bLnwyprtV9+EVFzqG8AHecShTUU1azsb3fEhJiZ827mGudPGkm2HPWgbYS9zUrN3YUox
yEySuXhEMm6CK+zMCxRwbnmerLPTDl8p1DUozhBKM/gZCqQ+KAtukRrvLR6cg9bVDxlGSkI/Hfjw
MUsfCWjtPLC9pHHSDgn0C7Bb7k1W+ivZStlDFh674hDGjrYDKnAjJBa2Qk8BNoWomptBPkw4VDfK
MOdNmEfYYHXb22VO5jxWmWZdTTWsiZucN4Zqyq2H/+Q2pnK4TdjUyDBoHurGIhejZ/PvxFp0HGyx
DJcy4yaXD1o2ov4sEu6O5Y8syUjWIB7R8WeyGMJomgMVc7zGVDuXeG6uiSqGu9rPnWIG52XG3Vh2
QX4Ch/Dfv+tMKAfTBKGE/T9frWuNz1mWlI/6MMFRasZnwleILDXMeu1v8sjq/1iO21/7BUIazXX/
x3B8F1kxX/W//1oskhqvqSiSEphdfZiY+8j376EGmVvRxymp/7GHAhXIMhyVVfFUICWeoHI1IA2s
Kbef0E7QOdgpJ1u1tyotISxZctLq8+nfuv//6/7+L7o/dpD/iy5i89l+/o/ff+mB188CveA5Icn0
s0w+/1fR37//579Ef6b7Hw/RmPDYB9ok7Vl8tv/S/Jn6f5DcIQV0sXfimVqEZf8t+XPc/9jA/n0U
UYBETGQV/y0AdKz/eBgvUWIYuu+5lvn/JAC0+Od/U3AIhIYG5w7qA8dm++sb/4f8yDOM1mxj0GIm
lMd19prG6tMtQDaFsX03hX4O2fNFEkRKlX1OnGtjprEYH006+wTIh2JSWtDE5NGzTV+YWDR02nzW
Kn87JiV9rvvriYqdG0yDukZjMT5WVnEEJ/jqQT4KEdTyQtFoie+59A5sSYCfcqsOV4j7276TF5s6
Jk/FU28ZTE69jTHYQS7tGwY3lo6dP95mszmXVvkMpWxfDYpBvV0fSZw7s74+yoyTqhXhSlrvUzns
TNeouZest6VqMlMcTfauSsJPQqquTaN2aR4epxASMUyQilslEmxXLO+hN9RWjv46QzbV+j/iweyS
LRjSU8W3r4ePaXzrK//GNPdYTPohQzouAGI4EuadTYuK2t/rq1cMVmWP80ysXaTDRQP9EEUgkUWH
jr3i0CdBxX5Ps719qMaA7Q7uBA6PvHiUpr8ruWCM9qlss4d+Do+qBJueDF9Wrz/HCq67DyflFcsZ
kNJFchgi5m8JUqrYWXs9m/Kpfpp8m8jUunhs0oncIPT3Zt5e43xXRACHCgyldkYYSEzsSKZutQn0
znDezbjdMtCMZgaERZ4carjneIJwui7ZSzjr2tB+FujPeWrqLl1XiU/Ni5WmdUAYLBhVz50YHLHG
zQmEC82t4+dPGZFiIXKbtRioXfLB22J1gCoufkidZ2uTvFh8F7NOwrmjc8uwyf2DZQbDG66u3rsr
sB4JRu+k6Z5b1wtiYtVEp76qmI1ULMprFi/zZW5bn2lgyFoLM+2xR/7fxDmgmzSY4FiL+Q9ZBFdk
3VDXmfD6D4IBjOnhDIvILg/bgJ3kUU/j9UR+DEQWgK2fjVPsZD6ss+6zVtlHOpZklvcFZFFtT7eZ
gf2s1hSN5F3gBqucY5zenGFa10hbVK5hg4iuwtDPRHVRXHOjkgk19w7puWQPz4LRqZ+2l7Z1AL/D
ezdDlij9pkQM5abjpiro7TP2LWOyceR0n3CKh8OW/XRExWfgNJiZ3UUrJmfgiL66USf+hUt2cehr
WvoQWy9kfr3Y+XSUYnH298UtNrsXNimPQ3Iijol6bcSVByYc5ytD1WuS5adOets0bz5jR9JDq0cR
AwyevnUi3ZxErEfGratEC69ShW+Fy6rSRg71nApQeLLBe4v5vzVjEIiOWa7xYr7QWMbrLrQO4Al1
b3rBTYgEpz/D5gZmxG9Wd3IMrwrYm2D5MD7RpgeZiNjCYm1XbLWrQjKkiA6aiPbIPXWsCR9m/aq8
dN24ID6LFkrsoohBFwnTEUnBqztrp9anmMHFND/C1PmNiwmPrHWpTB0Gi4H20SWfYe/l8Y1dGikR
BWAKK/qCzPXeIqeM3eg3dnHvD31VEBsCGD/pL07ovrSuHNgxHw0b+nhfLkld2RJT1P0kdfjE+HAv
/fC7dB0FxKsJKpscF/rZZ99qPpMcAQQO+iuihG+ZHmrhnnQNfJVhwFRPW/D4QO76znmnGtklrTrl
lh4HPbZG/Ond3izi56rYFGmVn+CTYJHyImY25VHKHyvMoD8pDJ/gM/Wj0xh/VJY9+VLdxMBGhQHS
zabzxQG1tdkEzXlPGqa+nbP6Tt79y4QNnCSVwErzHRrOTdXEt8waeXGLvWkSw9MCpSQAs+g/ba0i
y8GAPmkhAkyeLBzBVj+h255eRRifrQqMCRMf2u01Rrj1mKA9SV6xiMM2clm8Go31U3q8BtmM1HxK
iGjRZR9vtTBkuv1ZEj7S+hVRfF9l9ONDoo+qQ0z6hzM9l6ix0J6FJCppSF+7itUT9b0ER6kjiHE5
lUwzfhokw8SC1fgq1U/ZzO7NKME3wsxcMzs65s0b0WrrMv3oOdkccEexiZ0OlUYTd5tCdrsOYnYT
oX2a1ZHw+p3r1Od21N/xLCp2g86bENpZAiRhKHEcW/Pe9HO3SxNej9n/qgkVyBx8ahUXw6yXyJ3R
E4mQGaPNoyxi1+H6BQvBHooucD2pDkN5CGas+lOQkGBM5n7gZPNNQl7QM9n1Wk7GjnE2DT/wExak
Vsx6ukiuEZimDAa4RZTESozNu+VVf7Wl8RbFWzqUv+Gy8iBNlr5S3vVJ0e7GOXbk+tjk/BytW4ig
C50iwADWsusqy7dt3H5Wkfzy6S83Iur3diLgovAzxgh3wNw0AuR+t0ZUjVV50jFGtqm2Gwq+YD/G
AWfsRhOWl2NhH9AvSA/+dgCuMGszOX7OkojxD0OilQxr2CL1+FfX0ksyURvI+LtT1L15syvi6asY
3mtA75PTb+3I3NIrk9UYB5KREmdH+py5/qoyytch3Zjg8HqyYDiGjlX6MLMncxOsZfqCqSJiu1X7
OJ8PM3SCoczukQEBdFbfeD8BOjhyW3naGVYEf88AYHFYiySONlUNU1MwlomavRixp9l9/FnoecAy
8iZRPcK13Sau+SnILDDt/s9sZlcNK+Iq06pXLTdI8k1J5rPPdlHQBSWbtiq3HKbOFo6QYPnxZbkY
xysJeSkkoZAF76aVC7KiReMBv5ph3UjiWxRvapdecPLzHZg/4s/QDZQ4CR1oUH3+QDgBBtoC+lkD
cawQ56iYN30DN3jW2pMden+8trMD72njCmZ4mgd98Qnj9GgKFC7mJZfNyS0ant8QC2mSj+teg3+f
6fnzcpCL4W52DL1Dx9zUqYNQK/6FX3koWWSKgQ3jcKvC8JW0ebh2/ZXdSgDZuFyldkX8YWVeDGC9
fuGfU7N4p818kaH1bGXdR+yzYUlKzHzLMRlryYurUQbwSPPUU89SRyzQehtgOOQ1/4X+D7uCInws
YaV58Itf16t3Cfxju/01oBjR55XTpwB7N80NN1eOupPk3EKfH1RuPLDUP4Mg2fsaK5SwTF9HJ9ri
ZHvM6/lAhl/uv0h4Dc4S4RObp8aQ264PecqZBPIwFSgQWn4Yc/YsXfPaFekLdpIleJdRUftUc5Eo
DY4RKkUGDMfkOEV3rd11Mtnbrn+TtnnWcrXpoilCfOBgL3+EjfFu5yX1C8xMl1JKNMUDErh3hdHL
Rl4ft0od/LQOMDIwt/e0gLwO5pRkFM3VVw3PDqcv8JqyZ3aqbZ1CbeEBI+UTSFnrD14N0WQvwnK+
CjKn1qTsbbQFfmPPz0aNthIdKSz9ovv3ZXGLkqepd9rRS8YXv5YvbuuOt35uj3GGxA85DxtkYn4t
BZnIoHadrQkmOGN8glLI50q2/6KdRC33ui7BZc0ccmxac/da8As/mCN66mIGP8N0vNQjtYmtRNsr
K/xjhzNKsG4zVUjjlRc95wU3vCfOOir5Ljd4CCpYHXl8KS0YMnMfdHAtWrRaGiWuMl0M3Db5caZK
go4cXjmm36RgfIFIOkJQIYSBiIoh7+cTHKF16vU/qPi8mIFMKGinc+Km4Z2ht8Bcif9hxzD+MEKz
tGqoKp0Wc6CJLjDMKcJ5ihiizsJHYx8L7wWskrYpWrH1su5XCoa+ai3H6YLclNfeJl/TPw1h9DSh
0fR6riTrr+S6CYkkr4BKqNkFWwm/G/M9VOnB/F702SsDGsYaAk4gJC7HWEHFUKyqs1P7JrryBv/y
iHv6llDzmk38jHb57LjmKiaScxYYKbCyhy9ah/x3IAx3VCho0GEvF5oFyRBV5hiFR/xq41s7U5ky
M6snuM6m2+IpdIGm5ht8I1tp9W+hReQObZbGLNk6UtGBY0xOmtO3G1lTlBoOl4DctwUA6KZvj1rd
Foxa20+bEMbQm4DqqV0kaCwgLoiRdXTobc1Y2xHThbaBbYv/ZrTatve/xzk+LyQf6XIfee0rRnvi
PzSK/TukMVJhm0ATXGZxRsRZEb3Ey+iG/d8U3tDdw2zu5vzJBEKwpXs7F6QQsgS+l5W5ZRz/ToxX
vODewuyp7nEgpUb6bPvMXJEhpWt+hM+iEac4st1tYvIsAyhtu6NsSAbRw5AdkfE1l84+xhW/G0fn
kE6v5lwd0hRcD2m/NzkuZX68dmlyl3RpW8cB4O1jziOnFUe1x+WarN32Bd7gofXjg53dIRQseyPn
GUV10BCfO6Cbb62MQEsCTwvWpky0cgznPK5Kh11D5DwueuecudFTXswHpmuEGbjQIsml57AWOOnO
rctfSTU8C+NqN68KQrz/Ozm8AKus+jv06dGS2SnkgZuR1VsYXRqbEfilUksODuV3CChDLSKjPw2L
GEE52xUFhziRl5bANEDxq3yM4MPWIW1o6J+lWAv3Kxes1VnYxh2MITBlGplRdjftaxItfPI1BIvL
OAr+J3tnshw5kmXZL0IKFINCsbV5JI3G0bmBkD5AMc/j1/eBZ4hUdi2qpPe9oTAy0j1oNBjw9L57
z50MhGutn6GfrwZRr/tkegjt9g7v7jngFXRDtBCGN7Q2eVxUM6OF275xiMZAWG+T6Jft0vbqlRdW
mE9kNS4SHDOHaJzOOGLODAZY9CsGMDzxS0kdUuQ1x7jMv01+RQjuBwgwG518D8kzzQo25jfjiWQ5
Dc3zsXSxvblBsOlyPLT4kzxcoak/nLNKPrKn+8xK/3EYs5PX5i+ZW57rGV+sW1Q/RONdXFK8cyjO
ZFDMxwmK/xq8K4/BCWhPjA8VwCRv4owrNiZm2UN2cu2blVBBrV16n1T7aAJE33jzrzKdLrLyXtCJ
XJRTlrhNfGyiAYuTuW2s8d6NDj7Ovv0OFfQJN0uBkS52U5mqE69lY4a4L7t8J1ub/WtrvxqCybZ1
fsbosZ0uj9QdvtRy3jjuTAkMPHYa0t/70vwhCZdXrbMhN84xNTkrA5dSE3GArXapP++FnA+QAJ6l
GI/tbcr8eWsG7WPc2WdBaJykGubY9gNQ2NYduV6Hkv+o7bJht+E9kMmZAZZSfrDJyupOqSOjRH1N
UbhX0dg+/aXNjEV7BhdH4AjLMD3EfjDd2jaBGTQYN4+BYEUTmqbVOfkYtPUSTiUjjyGBmsYcqLRx
xYZNhos6B/QBB9pU8Or3zh5b6yEkP4dHjKm/ha0O0kcqGhjrjOrsSpm3XrG+j0oZXrp0AymDGFAH
jg4rLaWNTQxkuGY3kcfpyfRTwYh2BuX8bQ3e88SsYS2eWbYss+DgH6XZ1elc6oejcOuq7GbugZEw
S8/2gzd3hz7SoPf83wmcOocI6g6G/Z4E/WtY/JJp+kCQB45ledA64I+XnwKUURm5b3bc7CW+V9YS
1BSx5YinX6wvNiVr8sKkaezLgPQySOPu1+DTUvmGLYXrGDVME/PpyHStc1t8xwmyfgOUNpygvfa4
gDTaHRaLZqSqfeR8trKy7sWHy53a1rGzuUOYjrgSPP0SnJkYRthpYwmx2FbBmkBpvzYdIEn9VsIH
jGNuRrhYm7JdZZxzgBZeKhg6md4XwyX29Y7xfys1LzL9KIPP0nwvqI1YIbk/j4m1q+lzKnzaNK2M
2lnHZPQ0xQTyC6p2H5wAota0Y9IgGWU4Yp0OHhXgM7dv7qHLAbByO+Ag1VWkFtjS6qkfm/oQW6AA
IiPaJBwnTFEc6dP7sBv/sQ7eDSYcDuPGa6IHn0xsc0mD4M8InLG/GF3AHY5N5rZIqLGx9E9ldr9V
mTH7xE64lXGyCSLuWyURRQP+8aXwFCAsMj6znv/AAUboYyNb3rgvQ7C9ZYoa9crAvWigsnKcRl2d
lb1J2LHWXnXrIsm9ePpCv90KXh5rdgq6A+81nsAbkojAWWxn0SkBqponO9szSKwti0E4+656ceL0
IQOhqGLzVwzWmOtIiEsKpbyPWRt2Zn8e3Qh5bilaIg17wNW7rQt9iirOSi198LM7PdY1fo32ujRs
pz3AXuWzPmIDy99bDFtW9vtIW7sAKBCYsi2rr3Unp63rXsOQwJyRQ4G4UqvCGAEaVjNbRj8T7v80
6FDlgM/Lx+bFCbPapF3srEzxjFrjrTDlM1Sa234oHzIfCEV5Hz0o+9iqWO1QnhEtKApEikhGq77M
LxmBWTN7pAKOYKrz28rHExvIeCOTBDRYklyB2WytaTzZDWJvGXJfr7J+jeOcwjL7N7hzPQ3YNj9U
EuznxSpBwb3HfzLR2XbAOcXJ47ltj0NDGanyGFyabcOuMnmIZq4HinmuFeewNilvXjzAg+N0iTG3
aGxK4fN1ZaxL5W6M8tJ3r/1g0y+A0SD2GVe2tMlPDX3j9dH3diAo+vnADLbGs8HID/k3OUQR/oQ5
2NAlusHms15ytkMElqhr1gIZzai448Arm2OclLM+jNJe51azHchfjWG3J5klcJ8NcO2XnmLKuFZ2
+SyKbk+lUIX/Wpn73iTmNLxVKBI80fZ2JDlkgc0bq3WAp8PUr0SouSAPbkBA06QwhQa+xmx25Pj3
k3kbzaeO/2wWfMAXWtMpBlC12BiuyXuHidL/DmJrHec1Bzv1WPbnQN1Ssn1T1DBifLdRdkxlgOEx
yqhyWFg71qv+y/2trkznc5lvy55yhD5ex/7E98HWtMdNniT7VFpce3yMAJUKArjC/tPkpP+iF0pZ
DmHubTlibHJYbqF+pQ32GaNeSV7P6er7YDc76ckdivwp0/4hTT6q7jji4LKKdjehY0eXuPh2ZjhM
rwDxr0hdhyi9RU1KaZm5buX80lIy2/KMGigiNdXadbgzJwcLVLhtpj9yVZys8TOrSQrizj8z/8BL
SW16sxyoamg6c/4y1u7d8+zbYCQPQWJfoMdtYEGOW1sk8ARN2wKo5NFfZ9M2UzU/hIwenIoK+LHj
dlROyU/H45EflhAG2excgzx8KZCuK6SummHMnkhgJ02wDbuwPDUTAoXBAqiEVuXp4G0KOqq8h43M
Jn8V1OAGs5rFar8c9oIMi0TE2UcyfKcW5WohjmpcApvKn+SFY3rrpMHKke2uVeO+Zu0xszWaJ0GR
m7nK3fmeFwGovIDg0c8MYCylyDDnPunQ2GdBtiu5fdD4s8rnBmvOj8WZOtS7UhEMnpj0lqZyPF3t
e0GB0lye/OwAYrEH5CoilAJYZMY6GzA4i6ts7+ozcj8YI47AiZhPKWaKSlijeJEXJcA0yNnNJANQ
luL0yQwzIn6YDPx3ASQ6KemRK1vcFShJwtstK99IAhbivpKHVD5Y6UXltE1ASZarkNYDIvr01c3W
oiR6Gi+jHVUEYatrFDXtJe4NfXIJ0yvZ3Pth4JBRi5eZzG6DdniaaX8+M7IPdCuwvxK4Pc81l7gQ
DWJeTXScYB9HR2m4+zQo1dmu0zdvlAIpwQDbmbEEqHsigsxXem1UsPuDSpBgbuFVt9JCDghLiiNj
ilVVfHNzMkvzWHwXXQeAty4uTewi/RlIXUG+8KkTYkyvnethRRmj6SlLIApZ+Xc/MihPDeZu1Wm5
p7w9JRow3KZoGZ1JtpJ9x+5jhOzIxiF9wiA9kgq4GHysJ/zEL0FcNLfAflYQRqi6on7DJoPjp/UP
b0jftOP+JGeg4Y08xKUd8hsDvdZNxYsNee2GX8RfC4tfCcbSr1EnzQFkwMWPu+whoDaaJkrubxTb
o9y2TBZG8OQXmKGERVF4pM1PKoDaTT9gB6LNtDjpkRhUVWOSxOwStfO07WUxkEdkIJ7vYN/MQyc4
jsNU/nbN/sgkPcDaAVHSyrC+dCFQGbskl+v/CMgNokYs5jXrvaNdnlmfasIe+lELGCogkrrKqQqN
7JpDrgI7VS3Oy6oZXhyzDtbJ0W+8fBfFLF9gl3ldevDzmN4mQgl11qljhleS0PBJzCG218Uo3oSn
5JpUmI+qBGPU3P90LJ8iHFhdq7n9Faj83CxkCDPP92GbsYVsmdcT/RpJ0914GCnXo8lELyTPamuw
H7va1LthcvkU18/aL+urLVGsXZMWyjmBLRmE+54cuQmsFjU0wxeR1NHGlP09I2mJTJkDK5zLT+39
bXrhYUtLycuMx3s3TcsTW2Lqdjyf0cgLKVWgrnftYgfC8oMrxt7SDrzqpSPOtVlgXAPt2zohZmcy
74AnaXa0ImPBV801J/EoOMW83W12bObI2CsHrZBIDWWmVGsCG25+iZmHQjVQRIFxaEcYV6w8zItW
Rte1HfwOen5A0RTNxXav0MJXTVnQGdsF9d7L+S2x9+Qu9jRzrW2o7ToHw0xCacpJISe5v45TOMBj
yp8rES53ucaKXk8msjzLjiD8Dbi7vRadsEC//5hmPf7RM4Vbxd6aCvzYcuxXJU3VYTzR4iYy+heH
GnxhGt4tPfXHMt+XZuNx7aWQ8TNOMZNfI2PhD1L5r2gZlmoDhibXMb5i9h9mDca/jc94TNTWaRv8
Vw6jCrdeToJfYUYofrBaxp0lxGTStTZKqHCSX+Q68jwc2s5PY+aAnEGEIQtsTnSrK7cg36U7JnOQ
AYg+ChWF4XaqoyO6+LdfZZ815q8QCHzW2MSvK+ted4tm2o8AkQ0FmI5KQ8Di2wyaAhUL2DDrAfPk
RAY78VO6WIfsDaTgeMT9N9Ix6661OzwJZYurNe7cTzfq+OT3ivBDAqDPp8cu71CiJLVKnQpeZnwJ
FxkaexohOVlNkB3qrHn27JL0wcADYTKpVerKlvjhqPYlG+sxjgTa1iVCYVw7GRd8P+qHqPft2ySo
aUeWrLYD364cknOHKBygiKMrbYJAZ+eK4EQ6kI6zoMjVNd6BIYacmticRQpABcfGRcgKMQE3iGPU
T/P07Gb8AQS9Hxjj5doanYGn2DMogp0NHv0PhhG2wu9jGei33sfHSfcxzC9hrj1Bd99yE/DTojia
wc9U8j7PXbeTfj7CVlCEV+kbGmGMR6I8tiNFcEYMaMyzsnVv+hhlewA3GQrhyq4jsa3qdNtFsBJ8
m7q63njPzWPJr/ZR+FBEoPQnpf0rUTVFDbX5VcUDC5gAjKTtYFZHqOkme1s63Q+Zdlv0NvPivExL
BZkqyT5zyj4q+iK106h9SMXBdjBgNHeNNA4zcHyXm/c6JrS7s1PDA9s4e09t0P+Z6OAkRYPb06os
DhyiPNPVa13L/JCANV2X4NC3Xkx2rxlaws79ND0GFR9XMon32IEr7fr0fiQfJuaya9dV1sNI5c0W
7dTltXf1frCLSy7tlyr0Sxh87qGdCV2xCQq3ikTATg7ECeAqBAe3D3Z1B/GtXL7Qlj1eerv/U8qG
xmOb4kZa/Q6Zb4ndNELn4bq4w+F/UPkE21BkmAsXlILrRfSDtfNSubYeDUH/RUkBOnlYWrTMpDmb
0VLkSJfuLvGxkyZhsyoFngeoMxyA2T5uG5NocUk4cW/IesPBDgO3Vq8dsyoKgunzyfT4hTBm0Hvm
bvwONZkudpYrlvcwCfaXweK9dlzcDf34W43eo1blJR4pfnPrPN4atQsVucqKixo1/hU1speKVHEe
sscuai1iEF5MnS7LHzu2XBZD4je5yglzxGePjeRcGNnXGFElQ+YNCYx9Zv8UhP2pNPPsOJthudch
0iMNOgR380uVWlCH2Mzn7XSc0hbqtI6Ypye1C6l733aThw3RlM0uLY2vmR7Nh1h8SYLqlyRxd1ws
8BIttZUOzNq0ZYOUivXASzkWUYYnhcqWjdPSi+CWACeC8aFDGHqE4fUoU2yvlYdPw6V6bi10Z66y
tvK2FWoQZA/m37zjoePrl0Qr5u2cTTUpXM7f+ErgiaYDNecGVvGqEXtb23ef/dZV5MGxouMx9n2e
VfYCygSTMUwZyrfS/JGB/VjmpvZljJG4VMzNJXLa8JzEWGLMtkfEHd/N0uc2EV8GPGPUK9mcaIhl
eQhlZjxzn5/WolQAAhZESUSS6Qj6CuSBFXtXBy740IbZYbKe+3HUtyRhOuH+SIdYDvyz52iRzetq
UTjGhRFLdPk5teUlobnm4Jbtmxg/dR25T+bw7tNVdlQNlUWy7h6y1D0KwnD7NJoyjs6wh0h1bYzQ
cM9MmevKAx3T+8Q+7YI7becg/Xfk2NkxkoZweQNaUWdn7Q89ciXZNbcf8UQZJNG7lrK8Ciiy0Qws
dCvsmc0CoEubi8bgRTAUk5anOJazhH2FjXqNZz5FaY91KA+sF5rZLR6X6XwSIcxUKuPWYc/skuHr
QCcvjw5hH6CxxqpPJRgWarhwzvhPgr6eZQLztlExLJSAyPms8H3VcJheh6p74Eaf8HSbYTYN4mIT
10JPIHUr4+HN66YfIii+bOG9F1HkPOb19NihOCQqjl7baPhwMx3sxo41tF3yu44letTYB2QSQvq5
qU31V6M/v5cjhK8afcNT3aZyCZTRc0wHtLbuqelyk237nQKkgHGNrZGkzFLfRQTMCHtwsgj5Cuq+
5UryPF2C6SHkS4qk28ZeyXp56RkkhlpxaCIKHtWnPgZoj2R/dAGKkwH6OeayXDykmJneUy3+DPTE
Tp0HLDktN5PM7vOURKgpiErgmTkv8Mhnow6/B5RO55kYnut1wsP9iloQJt4HIjdGoZ4ekMAuqJ4T
DDOuYk6o9bgJi5nMW7rrOM8gt4k7LXfYACJ+6hKXGDQGnqmwMOcNLQQwomjhPDPs63NiPktdlg/S
aaarrs5TxflKhVa7xfVvPemJL9wWOPMlX35O2wYhA+tV2vGDD3pqYQwEGJ2s4BG4CwkWY8i+wLzy
QdcGidu+cHZ+lQQHfkZSXDkNlbZLcXA6lZQFehiyg86i84t+8oufeprm8eSf7/7rf+OANJ5HDCj8
wi4eK23eyOZgT5UwuSkuxBavms6j4FlBPnuNGMeFH1oDVYzDtKVdSBwFThyjwV9l9uYV9HMOvawm
yTNvQOU7286Bp+bTIZ3Xc7AtyH8ecciQh8iurRnHd5NFdJPnH8YMQI66ErKIlTseG5pMk7DAf+aK
EtJLYzPKvvqjzVvBfJ01F4cgKAxDm/Q/2XgSxCDKgfhsRCFe53giKZ54n8sZf+9EWCBluADdIZpm
fJInP+yvmaK7auz66VotJP3Cnk9lNYpT6+VXR7fjyRTVhYTiU22P/kM35BXBXw4OfztMhSRPa8Xd
Uyn7C2l29p4mW+1BR4oYOfZp2vXGi22ZjyGrJkORak1s49q3JqQmRgs2Yvs6d+qnuq+OhD1Imxa5
sSmFkvvwcbbQNNSMIc5xVLgrs/44E3GRFvSVEul1VeJcIRQAXVIWRKcqlbHssEmVzkueP3bqk6Q/
fqNcXmzo0Xtiz0vyHVrC1rDIB3EcaHdGQjWKDdbyEC08P5V+JgYTtZ5qebAmILDDZV76Accs9tmz
eJeyNQ9jEcRUnR5tmhgrJLMvq/tl+amBbgvm0pgrRm0dPBEgdHeM9jQxDzrc53pwWYuXb4Zp/sVb
4LhUwZJiRF3pe5onA7QJxs23YPSGY63rt9H2+CN9ycKpGUlrud2napgGQv2Qm83BrBrvLYPAcu3g
Haz8DnE6D6N7Pj5VeQiSBXA5NDQfdye8yHhy71AduSl0X9nkcCUje2UoaojZabKjIY4JM56vrmVQ
f4VzsgNc60ISIliADcHo04BsYvkByPe3xOdeCM7FtPtRYfe3s8D+aXvca6shehdE80mvfhuNfBvQ
/AB2JNcpMX76xO9nqn4O5HqAJRfus8O8Y6ph67ZE2MyQbRqqDC2Gg2Cdafyp2vbEFkutgoSoGPN/
ShMph2CLpVGFudWa4mglpb01uOWujY1J0vzEprNaew5dj63m6Roe/GKMKNzB+qrD8Ct0qp3j22Lj
1BnErwQAGPPKi5+WF9NvaKTEjrzqCm6YjcEkXLYYijGiRDP5l+mjzOr1jOWqb4iZmcc4JKBGUpVG
UcT7Bk7QxolKKI158+X2Fql3OBBZjgGRBhL8MwFxmqJe1jucVvJgySXxNtSgsrf8Gs9G5YzEAc0j
PS0D7gzvKdbjHZf2AA57hGizCqb6ccSTay9vjJzX3tIbSwssIa9NWgF6iy2uoNR8rNG5m7i7TQ78
wXouNI647IMz8k/w7DyGxuE9bAiclHPxS8eDx+aSo4fOHwVQ0Uf5PNLEFC+sp9jGni0BC+xrmzo1
EkKGnuhQqDGLCXuDdAk2o2UitDStm1IAl67KEy1Exi5YYqI9sTNyT50ihSjfVBB1G6fLNkoT5pj6
2Vk7ZEMKlKVLbdHfwZP7cYBX8ey3E2gNSEqGKL5yCle91Ee4yijFHFj79Rx/ZJ44F1JqN4eeV7Cy
8ckjbZwn9Q/eJrJhFVanUsvttMCocnc4VGn+nNvJzOwNng4bON6aeuzWdT0YCJc4KsZly5bDdzao
jJoaxCpVe/laV1qtCx8SitaHOm+9ja89ED6ttbcGC46fRW9z6nIb1kZxcjsMulXNXsNYiFnuGO/S
TgN64PC9sSkaiNwBRVS8NVyBVkdjPSltnlYFNeLQjVZdkv6uE8LUQeNCUOzgT0AtONXxtzmBxwdi
89nz87OciLe4E4q1D3AwxGNZGC/K3ygKQnGtpUelUrGnaZREUQWsa6rLQ0l9hepUeS34YOJRJ7SU
0ySsTzpi859WAxbojB8oaOVjPvB6cpb9Kws+xgpzDyiEtPX25RDefedhwpp69+xOrDgjUaEACk90
tSYo3xfXZArfkgHFlmF4LVSc7JBduBCmoHrAGoWhLr5QueXdhpm1TmPRg1wQvsOJK5iVy/GYGyan
RK9yNwl9oNacyGc+FKtRGT4cFI9LkFiWYfjmBWElSgx/b3DXpo+aIFdHi0bNi3lsDAzY03syklY3
ctc9RzLTO0qmeiR+p8fyXR1tx5puAAgcSjQvNRvhhIfVLxepqVGNJIOaUOv40ebeYwRuy9TVa1vc
acLc5vJHSUafCsYDYTbq0n/I+lnEjEfcSw2XYlAWah5xQT/ZhtNXHXwJfurZ2g2EXBXnf8P/E6QY
qwBd+f0tVjPj7SnJ5Ka1ItYPdBl6f4L6ruBqDcXvkdB/knV7P/hdsNXT/DKUXxxHcBt505yaMN7p
jC7bxiO2QJ2a6LYKI12lm+NTB3GZPuddwwvvAzYoBU5RcpMriTM7nV5acqimpAGVwhkc/oNlPTr4
PqIfllNtXU6XuIy2QWh9ejDC6HVZm3CJBqd8bUI8HbHxoFzzJkfrLZSsHVqIhASlfooJNbFNvg27
PoWq/5C4CGbU+LjXv/K4O6ng1rfFY9ixiRrN44yZN0uKZ+mjr7r1736Bj70l6U+zuERsQnznre7P
PWW7lW+/lZ6sFmTmPs3Dm6Dk2KcUjINhkOM+qdJVGmN7xpFssyRT70UXHpIu2OGBgI6YXEjCbwC4
kuJUNMBCk9nojiRjDwEm/PAwwjQJfhnKb2vboK339xBVtzDtOHTRpGOKgx01J3SAE5mbK0DZlWfs
/3b+Yld22GVEo7t8XmaekEQbcB1JY4sv4WGpoB3jpxw6qfc9E1G0OjzJNYL/HEFw1EiGQgbPgIPA
N5nY2VR4RI28kXw9OQQI9XM6MvRXwI+KxEUx7BOM3NGhm9r9LFw0v1h+tgrkKB/a05AZD7kmHxIo
hogOGhXmr8NIpFI3s2JZKp4Ci/1FZRpYJ6T6ZadU+y11U0O/Y3gwWUS3rDLnYDfb9mNriW9ZccuY
fHvPyLKRdn8u66XxNfsKMH4b7YfLCAXPSFn6Kp3iOpYwVKJlZ5LtUnwXGZ9pMupuxz9K53PMMTpb
TV/hplpPrJMX9tJHaKRfQz7d7AFK3DKWcFS2mvTb6CgzmdJL3PiHTPDB6vG8RvKpZ0IllX2wGj0u
2T92qc5hMDzFopQ7DrvAM/ahjmEdKD+mIWIfWAI2ASA8M/Sf2qqEwjfjwm7tYV27w7EJeEpTvTVi
2m+nggaIbpfiAnOz6dYE+tP0p1fldRsEj4Wjaa3Hur5qp+JCY9yz0MEibCQ122lrDI/lUK1Lx3in
uuKPyDCM2gesk6ifmCUXd0tdHfzK2UocWFbUnOMu3gK9wrfKjiNxDk3DPabrSTViYC1q45j3OWgF
zrdEE4ziNZMn9Ntzq0IImeExdyOGYVa2XdLeIibgrPfe7Jw51w+STe26l7Z2PpLpZ5wHmypNj67F
etGmHlG8BPVwNuGF0Jj9IxkzREEPRlt45wz6YVMPCGtMi72p4wt2R0jBxSai+HI0jHOO01qqdEex
HWvpHC6fpC+BKbJv+weTpyPwiENcFl8trYOsU6blSS7Wqon+N0w4PP7/wIQv6Thg9PDxpatsm/jI
8u//A/1epLE1lbkzb9hKjYc0pquNxA2ocAjTQLGT6Efr8OYj/fqBIrXWXe3SSyh44Io3p+jfsPD/
n8D8XxKYRDT+pwTmSxEW/xm+/Pt//3f4UvxLmXLJUXqedFzl8f7907dg/ks4HudFE6y/8By2sP9R
uCD+JWxilr4vhMKv5POv/slfyn8RtqGAQXmmtxSES/n/VMDgO/83iN6zfLzVyvJdR4J/d8z/DqJv
6oTCyewPeQQ6Cu/IZ/o+I70ORt1DAOdBW8MkwhMOALEOYbP7kG+wGUNU7URFU5SuFyRn0h88I0x2
fgpYVRgSMaqt0oeW9nh76O1HuyVSUin6tRoebo+0Xb7riR76qEKSapbPXjhB+hUmsf4e92rCJHHK
qAI9kQ3hs1cWIB3LaucLaJIwDFZ1vQRhLHaAM8JEn9JypH1M4hBic36cnTVBlc4L99hP+uIXlCz1
VXw3WDWR94lfoiDCXgMBryY0TlKRgu80/pSKyJiivnU1gklkIV7gagr8Qx9ojk7eH8pe1ACc9zoC
OWOja7vbrgA7kIMysh33zbLG9JiBI5+hLVQjRmFiBpvYwWoUJ0t1b7HFj9Ufsl6lLDrWKRT2kFFc
cZylXW24V/MjWB2SDUujF5LJL0NV50/XSL5ju1gqkQiwpdr7sDGJSGBky4ISUyV5L9CQb9GDMIOz
FnrCGup/mbFi3YeAFfooEvNtmKpDp//omO7EKNqNPqRvId96NX1MeX5QU3sGVIf5ZipPE7LRqqC9
J9EgHmdbvbnGMONjS57y8hDX+etsZK/oPjeuMKyYTClNlA3U1fDQMaMASBXrwfkD6fJRj/6hSyhf
taIR0gkvWltE8LHDWKCJUPexjsM0selQjhMAcaFVPgb+fLOoc2KTzeoUouKm9Mo3BLQjq2cMeICD
MN8iEeEZf+0i78ljW6ui+A8DBRtDm0FyzL/mix5Z9tSFQh6EV1q4nLJV9xMRDxhs8A6Y6NU34pmj
hf1LT+a1zxT9OwX2S5ILPzIPRaSN9FFnxs824wDjoaJGcfUYLfCFOKBHChFNZenNScSNzT6k5db9
NdEc4GU8o/TATBrkfwo7rmkyrRHhq+hPjZU8K+RrPLhvlNo71OSuBCadSX6ZY1VtKmZ+d4ru4DIW
piEMgng2z/i1U6zP07Pfk2Wa+7vZhvzlTfetrRs0Z+Z70iirUHTQT2VyLzwWfO+Wx3POnRYKdlhu
rKEC8Kmjs5J02ZpKvgHja1YT6dUUHWYVRi22EwDStWS6MZj6ehXvcJ+AF2zR/1V2SV1OjSQzNjUj
TRMFBCSIN4RI/9u6FPidu/hJ2gkvh+UwTkK5bWS73E7iDQhdFjGlAsEmnnFwvcWSoG+bNXu34kOW
CNXt3LmptyFomJPXGNYpWr77r38sAhiEYiKVWPT5aVq+CJH98x2zgGELahNNZF1J1apnogsE6NN0
ugJzWr7QowQxOZwPHQyRUwQKcANEDdGIKNXl7xe2celOZR6EjfKhKugprX6UlaqI4cyvCeyemHdk
lbedgUgPUb7CMES1NdUs6yaAVzVZ6d6NKoVdEm9aUy3MUu0NlPwSay1Gy8bIgyJjDQDsk8hxz1zc
pIFG4ey7bOS+ZjEWBoxbox+fmzFLzn+/o4Iq/uc7SBQdpRKrKi/MzSwaKgMYvey2h1qYIQUOMn0w
vWppPy7Rm1n1dmOBBVUE+hzDc17GOgxTrHKbKLUOOirxnSxfxlF+D307sIsgUx+2NIP6mYIQHvO+
jWJpDPDqdBOTPAPKbx/ItcwbQPxcUioqT5GXgDA0ClmcHA+j0ij+tj540TYnGbfRqFxJLi+NL6eT
jdadEhddL6UjaxMB1FA+CB5OyiuBKcWEXQJdNwGnGEYPXGrbyuJolo6jsVt087035O9Rp36UfXvu
DTCRMcfOlvrdXZm+NFxEdDNO3xQy4kvu6vchwXGp22DgmbKxrN4/TkMVn6xXrFAuJ7yZulgCjIxh
zSEzsZgIdLWtb9bdqTXwIsYQs9i9DJRH+7TH1/HZSeVj3Ktqz2+ZUZoq4LWVZ2cREqEOatypjgCc
2sU2cVNOMy7HGhh53nslWEpg82tODkvMnPO81xAYKDF1zVjhzL+N3NURjQ7DcFLdw9bHtFXxWa5b
+c0bZuwSAfTSm9CyggGfzOjX29ryniYAJGM6Pjtwz19i+VhJ96pK19tlMedBgNB6j/01LYcvPWJD
Geuq5BxjdhSB8uutORBU89hcOoRXGapphwFnOBQJjXuNW2PExCCxc1z62BFteCSkPKZYRX0PY/E+
mxSB0WwJb2qIFP4ed94GGasnF8XbNNV3O1XcOgChbQZDuFjEPQzq5AceXD+nVKm9Qr31t12Y4uma
kAGdGl1yvNkONKY8rVgSUXQ0znjjoTo1JMgNGgUNV18p4PXXfsmyWTbV51xyf5bUXK06Izxz9MS8
3fR7E22hMFDgrfk1jgAJeOFUreAt2s8R8ktNiGYj9ZADiPCMu2PCl4NrvjM83PyJIjw9OeDiLAzU
2Bz6kw1kuwDNv209pCVbzuM1yyeKB1RBvYijyhPWOB4lBUgDnUomGJSAXvchOZbUwbfICrbMcFKx
3SQkK5pbZHK8H1q33UeWf/XC4Vfrw6WjiB6prYg/SmWUZ4tlxZlM2TbrG1qH2+DYW9V4rgdqPuwM
fzt1DfVDp38RawRWTdCI5wDAn3B2qnPTOM7aMoznee5KvCzpdAfrcO3lGH+Y6KUHYSPF8ZYE18Yk
Jdxq/dqO/M2jmoBlNKp7j4jxgdRzdlWPp57obbptiuWZ1AORA+BEpL08y17SyVEMNG7o+JD4OUlD
9NwE2W0HW1atxiiE60q8cbb9vWQz+3/YO5MduZEuS79Ko/YskDTj1EBtfB4j3D3m2BARConzPBjJ
p6+Pyh8N/cpqJXrfm0BmIiW56DSza/ee851FQorvqk9qcWejaMecZg2fRJhvpkq1W83qyJvxoQK5
yL9WHRy5RRUm8uKMig5IcAvbDBtT1D8kARk/im/xVua8mkU5dgiaMzAElRffQRZkcirUIenaTTmm
LilPkrkdKaKc8JVCBFbQeCzSU6mi9hQJ5ynLarpTJl00OZZPBYkWC8O6GkCjFgCEaeKDkFtWAi12
KZHE8xmZnXcAO2hu9hhGheBsseZQ0gJQ8c2jWXCgjVvXWF7tkooz8xQiXj16E6E/7YYUP0ZYdjnD
fE0StlK85xXtJ+RYGtabslyRCMPUGcF7HL4xXWluMJUJKHZAbhCmutbb1MRzWH0knWOcB8D/XQ6V
u+nTHxnhnguzS7RjnJlo+siuaJckAdHoMYYCIQQOl0iKb0SHMTBprxXUuSEakPWJ/GgqPoCtOXJd
RgjFLUAiq3JEwNnSzyBeW3KowTbp8OID8GbLa1YAiNAxTjNeBUPjTreustfWpUsqD45GHPda1xyE
iR7FlggCEscj+AU2xJrhjQsOBCO+JXEWq8SkYE6sVQDcg0TXTeAG1X3fm8P8kPVDPAzYSDlyWP1M
m0rzlI+TvrU669UrpEMbrz3GdtPexUN5c2NzQ5L1ovSEOlsJid96lqDCdPGOl21g7rIseB4ra26M
Mb2L3sLeXefjGC+72Y+TP8b0uC9SJM9T+tTj9KX8zPc/NSG4U4o7UY2Q1eN532nFCsI/KE+UCynM
mhXWFdoDOLkYL5WfZRHqdz9/aHZ88kyAvxMuEm2ZGAMQTi3gRAJQ5dWgRGmJ7dq0Cu8YJ9AgFLRW
TOZKAxxefUEOHPSNItjhyr2ZI83q1hzeYq27Txq2uyaJ2QBz+w6xDd1VSRusTWgGGmmKZF4Zxt1I
xsKxhxRuutlnXcQFLcfhWwF0YDQRqfsGYcXJqLFIk6LdlgPQxCmgLHQyFK16rcaTYZGLPjhMfpTK
DmOSwYMpv4h/Q1yi2a9DYONiGdgYsk4sPTeGH4XiK2l+yLRdGrZgO+noryZNeivQCwPEm2K8qzFN
z04d3CB5lnpFTALzk1VqB7umUxhZIdNgnZsWtRsdJp8LQWjz9831MV3per9yDZlj7uDX6UB8V1VG
u0jVEqAuP8poYmVQI1qRItPMQRgzEJkyMn3EAIWzVTPcB50R04a8m+cw6HHvxkzpk5zhRzSW6aZm
aQDdcIclAIMZ40ABQG77uraRQTs+86Nvva/nd76f35rM7FF2LWDe3eepJjZpUN7M3qKyIQFuNlaa
OIce8yzdxWmUbwrKT42G2irwhpXjdN+TSr3IUrxGduoh9tafCFV+NWIFHkEtQ58Opwx8ohIsBcuO
5uwyMQ1JCtPwUHdc2cke4uzPH4KJ8B1SXMl/0Im0WhZD3dGeduQ+TxFRTIwY9FhDmqLlr/5Y0H2L
ze9TOnultOGTOqYjYdpdaBzG69ALUG1a/mMaDnuDLOqt73FnzpiC9nmGdEoUDpNPwY0httYIL8eV
4K4U1dG7Cz/tVueEglk9OLeR35Kst3JVT4gnW1fZSzWc0DvpG1E0yL3LT4FVYR8D5+kg0nTzlTrR
2rWqpwGhJo8xIk9XD71njeyTVdGeMcCu7WxemMCYclO+5t6InSn+5qiISWZnMOJQj4KWoj7zPTF5
h7sxrj4nx39I6bBnvvtma9m9ZaCmlSVc0bTBrz6SZ9oIeqcNEwuA6dqPPgv7pd+yYfmZ9lGH4qut
EQYWynxyUTj9PB7C8CO26PtXVUe2A0Jvh1y81FxmDr25qJcnKkwKdIBuQ5FlJ+iiL0M8oWh1ofLN
E6MkI/Q25NYWeOFLXQbMs8gjW0xTuZOZ8S5UuTOU1kI3srYunmMRVLtprF8zYm9U7xRziMv7lMkL
WNlrBPDFrJnMYX+WGKyWuPtO2YvzAOR+Du8Cn56gYHRjzCixRYk0RvV9KLNhATeDvzL22CwTO6Pj
PS1nD0ih39DjBssM6MjolE+kVHY0TCm0CjDVAcK/tIAZlabXQKTjSqtL89BS2YWhsR6RzsNc71bQ
hMhhoK0+QbKxmcu3dscqxqYUzIeTj/1Ym6KTSF0IsqCgSZxtXlC22/v6zpQctag6nWWYQTnu7l3b
vG8LRrftCF3XGiIi3+morLQR8xLMxY3Qm68eMRqyxHDhz+k30hncTRbmNxVU2F0kPjB1y2pxDMPq
s0ZCaesuvzfm9Y2SGHCHjKE2KWluF72QrLazZquRvvMyay1IUFs4vQFfJuT5SCshpr1iNEvYyMbC
8HAocGZqnszw2ETIrcf0rKFw1isE2sKu0eMV1K/CI7Jc8UYSZYbW2kg4tdzw0xnN6NTR4emLKd+j
WLR3vRNc9PyKafIuBm65Ehk+Ei4A2rqWQbO21FPs24KgCWw4FjaTqgZUMdnMHfvpJEFQseVugsl/
ICfoQS/tS6vGL3IwKbODau9jyqcrV5IlFb5o3fRqGpWxoLzacbFiLxgeKa0MzFdAI4o2fA46Vmbu
jg+FLzYCE3SmvxdAYUBeKr5wt75vea0HcDpZ0XyXFg53kdqvY/ImM0HDMH9rTZgAgBXWQBO/gVF+
0AFDLyLVX6LS+QZinMK5PKIAHlaqBuMZmCdoFs55yHRUm7JeAyBYBSXvt0nq3yYHFtPoYXjJO9Zf
bj5l7CxbnBsHfC6HeWnUEUTFpPUf7azcBYH/7E71RYDrQQruRavO5LALfP8z9fur2Sl3i+KxcaAz
K9O4BFGBpbd7LwKhVpMlLiRGvydp8u4ILDO9Nx7s6GliP5gqcq7CBJTtQPhAWssHZv4OXRYu/Fmw
zSZBWEtiF0uUk5fJZHzVBvIztPTXPrC+WREtLOxcm7irZhlHEa2VShhBWg9VPj5IsIuRQRunLcRn
lnaX1HPPXUsk4RhNX0LSUY1bbxOHBgT02qC56ARIQoIAs1RCvoIzPiKjfpqsut500C6ZerNMzO6g
IoLHhdYedB7bJq7dXUrbdAnwCB13y349oUSlFCh3qsb879PZXRt9yOgRwIRCb5S5L61VUKL4YOfh
EWVtSZnQc3ulcl1YSBvAdFTiXhbM7DWTFoqbxUeorW1NS2wY3W1mElee1wkCauOBWStHU/RUjsw1
dR+tTBT6X76C2QpOdIfIEBOpg+DMQvwSc7vCatyuQqbdEVP4dOh8hk6l2FJdbMHVw/wbu3v6C9NJ
GHKVj9gCwgGcMRY3WrqEnDMCwoVsmtw8yx8desCU0DtoyXXKdYkgBYP30R+HD2Deiu0gvowjsZxB
cAdnIV5hwJ/LdvS9Dintmt2sHRxKq5JEsl1NqLeczTdTTjgplR1KvKHbkh52VyNQolY/aGaS7Ts9
eGDgWdT6UR/8cj2k4nkCKwKbQ971psiXMGCmVdLJW1k9Y0HcWEaHdCjZc1Gctn5zrk05nkQYfJhF
P2zyUWwzy/MxYTCGi/AE8kCHU95VyTJREl6GxzcT+GTrMHj+aL0xuBR2+Zao8NCP4msuptdY4U46
kT8hiSMGmG56qrHuTouxSuONigQD1fRZgyCS8gz93TBGD6zPB+7P71E+R82DKBEaUvgG7D3zyzk/
70H4mY3NWN1sLQX2T+IW/CzQ9wYXm84rjgFeFWFQnU0uo9LY1E/4/V+a3Ho20MUwxL5Gk33hQnms
prhddbCtnYqxYizHT55vQsjGACGnpW2vnBOHQ0WT3cY04/IwuecrzcWQZTwKpEALw1ENaaEYI0pP
v/fiFQOEQ9w3RxqFpCcwtPj0cvBVWfUqXVYnIVf6StRzkIWLmwACwcrMCWUMk2ztDrW5iwrigPhw
u8q0fIgqHWnMGUr1wnmrymTvSK1mdUzGc18ixoKJQE8segegjVeXjRxDqAGHvaRdzlz1wy1abJdT
8tXzSvsKaUsRBJDTnvOgy0nYs05EwELwutq+dyXB7K2thj2CvWipBdODCV1+4d5Q5OCnTos7O2yq
QyIZxzeKID6N2nsAXBAG8YfGWPi+I2GsA7JOq48A0NHw94FGCpbvcQdOnaAl1xmq3hg/WyoOtm3T
n1GPlycuR7wX3I1HfaVbQ7sepBYsa1G+jsyhTi28ikAbloblP9Po349W9Ai2arYXtc1KUX8jQgir
RZEMr/N5PXXDJYGfsegU/VeojksMZDVBRfIaAgjb2264JCIx2062qBfi2vbZouIlx1KAzlMhZUQi
xGCegRyD9ghlE+Hoq4Q20cTFZZEPgAs9O0s2gFeOdYCiMGTeGwQzrb7Sdtz8SaLgj2hY2Qado0Vi
5HtpK38r3RAsmRe91Hr3qHJoEBqkLfQyYgjNa5xs3ZYzrLVzAPCNcTEEvupUNf2uNNWPjDCcvk9B
PbvcKFUgjG0lA3AkjbUc7f4rr4snyTx9n2fVrTXdgzJ49YEcr4yRpK3IYLfMRLgaAiM9s1gRE3hn
1RguuJK5+IjwYfc+vcJM4wguId51qv5wTJ9IVrJzWq171TKIkZPU47VbYWtTRblsNPQ1KrKQAVaf
Wo5vB7vkooj6R3SmBDkL8S2J+oQhTn/MhUszBwDPlLA5wgeBgG2BdBghWNvuxM0qLp4Go32c8ukD
tCLxZ5N7dmguOxo3OOKD9KXlY/SJtOSQDHD1EhVY2x7V38KuWhJEQcl7ktuQ6aOHKcsRJBijBzWA
SMykt4KZyqmYLdvR/3Do2nY6TXCzaGC0xboNqARr45BknPf4SJ1YuXeTz1afht0TgZ/fZqw9SQbz
f8VX3ecsDjtmQ7ahRwCsPfSM+2lOQNgMJkgvege89XuQQPUpWwRxxVXVwTFuYQ1qkflMI/2jDMl6
6KfkVkG7opcKZIfCd1y2+BPqftYLEmzDbR2AS7zM5wbIZNLC6JLiW48g8FwcHSr9dTqMmPmr5kTf
mRT1gov2VHuzHRMWkJl0PwCKFxs2jA+80+ZOOEzDtDLi3m0nIyFOpXWAh8HhL+nAJ6F1KEopWejV
prdGFikiPY66qN1PgY4FDiI5LIwAlE4/EfXJZVPVxM6lOeDnUvMPVTExyy00DEgeUkg6eINwUISF
GVEpTk+CQ8/XTvPsoW4T6OsKLlfCUk7z7lOU2l3CjYTwBpdUNIw+P40ngw9YLG8ngZgDeThcdm8D
yuQjSIg2C6biHRrCwgFSuh1JRiCzAaZgy9bU4BHcZoglFnYf7MyWcys3MGKMFXepxqQoo5PqOq6/
mxx1MhvxXYzGOz0ybpAWxyMfnhvyoAoUgtyoBPJ5BG7DK+l5B2JJ30dPvzBWWg1hA9YCLfiRIO1T
unTG3t/JMv0sEZcNlcOBnVXb0kyepoJ7S1iqbTHJG3e229BMD9BhltjmbpPPDli8Jn62NQgngGDI
togjb6WHzauok1tKObyZJD6UfISjO3RHmTX0FHDl0pekT8VkhfxeNs/gonWZteOVP0gOkXUkhgYP
BvwEZIlWTBgLgKwXAi+f8KqBO2BTpIUze/+AdUW1/5Cx6J3chg6jiPkQ/HCckshQa8do7KoUKTWK
TYByq9iUEwegFsVbW6YYVPPwRwbGAHn1evoBqgBK0boNR8bhuD5tBA7rKGfX09EL9XabbKWk8au4
cQqHpy0ZKKLN5F2aRdJtT+fS80v0QhUSswSEQzEiUZwUFWVJpABvyZFzeY+e90jltq8rR15kbh+i
sMu2xOqEtPjTjyJKcPD0yadDf3+p+MqXSK/Bx5UAdLNpbjNXFu2k9rsTyYGPRI9gIGiTpNlhmTAZ
WilbMBzNNJbn6BzKtssvxGlNi9UQZ/knna1z0qjvQ+zrgHS6/JhhOViHFmI9p6GhC1mEL7Oxx6Mw
W/tK120FtR5MaW7JZT3IcG2LKkfvOe67tn8c5Kq0m5EAeCRTSZ98S6rosdabZ+ryekM7ktepoqor
GypSj4bJom/AmeH+AIvSUHJnXsblDRX/SpjZma7sCPdo3Fde9OWoGdhEkFlued+JYCSYZ2yuaS72
YrTLh8wvk/8PZP/+E6z+T3Ig+49A9rfv2ff83/RA8///lx7Ikv9pCSZQLgYujBimgbLnL0GQNNH8
eDqqHmhOlocZ4v/A2A3vP3VUQvwSx7RnPREqon/JgQx+lenpDJQ8w7KlJ43/JzmQ/u9yMyF03SPs
zmVNojLyPIDwv8rNXA+AXm4rEF0j2F+tQNsDIjHYanQpCELGgUhRNA4l8xICnpclpoD1L8qpC9nE
QZH/r7zLLgX8nOa//sOY/4i//vP+67/+g9KBj2ATxCPAhiHx1Gde/C+KN79R//oIqOl2fYXdzAjC
bl31TnITBihroVHXEGlxiDhaNlNU3g2UZnQYW5zseT4narp7T+9BnxrO7s+fzv2HD/ebHI+RezX0
cQ+wNYdPPDVBevCcmqBR7BDMyZE1ao7V4dBX93/+g43fMPk8FtM28HuZhsnk2NN5b359LIHpD4H0
KB2jngGy2fjRvU0JtrUjJkmyVShQkCIWAz7UygPx4X6NmhW95BnQQYWXcfnnzzMnAPz2NZm2MOE3
eK5u0lH+7fP4VeOGWa887HZVdczL+DYG9OasnKE+ySN0aN1kPJI/ekzoWJ7R2dYHvGezt/KHFZXV
S4qjtNFhAOgD2NaQL5k7MLAMkz0ztCyinkDOUIhoREwicoJyJAQ6F3n681/EYCn+7S+Cjk7AUxOe
QKv37w8W4a1L/Z2CWbb0R+VSm5TUtvt6qjJEZNQXntEQJdzY3T52W3eFAzrIKD3+4WP8JsP7+f26
ti4MwzHZA6zfVp7GA+jdEJya57fHVi/ExfT1JcQGZ5cK6w6p2dIZ4nTvI9neNNnGrzNcOIGR/CXx
/Db87+B78T+tv//hg7DLWGxDNBoRn85bxC/rDze/yuwMx3db2g8N9qbz5Mc9tByMN5qX+Gfcm4Dn
xpcppnUtm3jccu9DA8Ik/uHPD8X8+3YkLctAOYnwQlrO79sR7USdXEamxgmEb2J/Kkxmc4TNMFT3
uVMHS5TdLwALBShMRM1qivVNXhvfEaFpGHg7qEcDF+exBqWjbCNndsBv5mi2+ATZBFrsH1aF9fdV
IW3bnGe7JvuY6c2r+JeH15U2hVXLxRjrK0nebHNHKax7NRE+JitGGzQCX0uGD0c5T/P7i9dOw+NU
gZ7xSgiPQ0CqTjRklzKyva1lti3CYpRCvexvVmg292OIOl8VsyS7HbdxHDo4vLBpOVPqXqqguesZ
dW4TmWDZ9vDFDBPDtbIGrlx4lXMc2vY06i2m5BQ1v68y7oRtD/N5Ut+JY3ZOTUYOsxYY3Bq6dBua
uKaUSYYFeeySTK9dZdlHt1LfJ2r3Aw8zvk+TeawSpA05d4xvwgG1xp9fA/m3p0o3DcErL6OLHPrv
r0FquJFrd1CAYr5y9KMnWZYm3V1amwa+l2WNtRonOVOIAHjFacwIo0ISgyMncE+5GT7lnnnQ4Wps
QCfakOZ0bcW9heQJQO3XcbyrOk+jtTs5+5CoT2YjxzwrtB+tePQN4PABDqhNOGrPiNreul6z2Cji
o25mL5kW4gkKgo3ft9PB5MK3nwwiX7+s2i2AjtQTzoNgmsvm4CBVdSrj5vnPj8eYD51/OzENYZju
XGFTOjiuMa/oX146LWxNlYWVvZDKug/7trlrWh5FlxukAPWueBxrcicbEwM3QDqAGnh+MTUC3q6I
Uy1pROPiFvs/fyrxt6PS4HiwOcEN2+REt387IEp82QwXMJP1sg7vnR6VaDB1667MuRx6hrkesigB
mfWWRKn+UfdkjBEAPDs3g7NdF28uYJtDb/BCWxijXFBaiZ4Ny4p/BA+j+jUaMX0BZMY9ORK8Ho2d
IwatIymyRKOo/i2wuHIQhCUwaHHfb8iGX2XB4IJeC3ku9XStVP3E7dUKIptE5/qv6vj/upPORd6v
34vkyLYwidqSR6BLR/62k8ZNXMD5B9vAqd6ddISBIpHxLobf1Chq+bzVvxgfeMdUg9uJy2inlHrB
V38M5b6fkDmKWMFyiLiNQa0RwU5iqLwUI24UP0FGZTni3FZYngo7lDuQ8ARVka5KD7i8CzP/3s+x
k02AVn/+ulHm70Ym3UPc6O+IvS8t0BnUHcb3zJyMrSKzex87jM5Qcz3j+dNXhpl7Jw+bOREmhL3U
eJ3dXDTHvkfBSDsEuz6dLTAF1XGKAzipsj+kvApz02+4VGmHqbMqu+OsSiTZT9/Ra6H9a0G/yXrt
9c8v3N8Pcl442+O4cFyJq9r7bRmQGFtX3UDf04sziJI0kgCJVEsRuT/B8fYuizx5H9m5uVVjiRVG
tcmOnLVp9w8f5O/rkSOAvYqiiNLIMX8rEiNex0hZKW9+SNdeJkfQsK+R5XUnPDAMrFM33Uc5sPOu
KpmQ6kQVhuLHZI3WoyVqfe+E5j/soL9Xa/OrSBiCac2CCmF4v7+KEZANifEUtzVGWvRZ5geNRyBg
RBBc+i7Olmknda7H9F+l5mZLt43SZdNQ7tSGJY+Rx1yiIITXsEyB7EzngqBIR25LE1AhScJbTeWo
hrPG2TL7uMbZhCMmuTZFgJX7z4/XJIfq3xeWwC/BXueaLC6TJ/zzvPhlw/OttNdr8vRQmNv51UW/
i3Bs3IvInA6DgFY0oslbwfpzl8g1gm1FP20bda2FBRagwtCS85M5PZSImsgVJ4F5pI6pc0LdKpel
1jk3rg+bPtWK+5a0wCs0Wu0UoVKwu/Js4r26S5m/w/QkFDPUrnbYYwPzuqsDDGFN+nZ5mx264+h2
R4JrsH1qRQjCQNuNjFcIirJNRI0puA8AmJFfko1CgqzrhANTp8ICuBr3pzjoG/RLnPGWTyM0VPbr
pORtlF38g2DTMvwYG+l+s5soYn+ptYNjaeeuCvPHEbSm1eVYL7XkDMrGPvCakS0Sk/Oe6QVwOTdD
relYe23ORf/590UVz4uzl7pZ7VDX+Qj9R5hSfWEzMhZMkZxX4rKDTVDVRND76Z2K656uAzpwG1LS
hRwRsGyupHNshPdVpXersjVtWNxNfATkVhH40YVZtZITHmFc1c9sjYwYhluL7vcVq6OVSsJCBrS0
BarwfVOOz6WCktEFBfq2xKCb1gBoWEn8aJjTIJ57JsFzNfGkEMOJ25rBNCP040fbLuK1Mh4NX8YX
xyng/9rQmAO8DieQ4YyTIwYBwkNnNDCKWojG+nLxxq7mfWUB1+uz9Ad5BA9K5ioqt5EI0tiAZ5eC
Ldvb8PpaPrtvwwwrDUD+xbBDiP6NXPJmW9v5WqZgNrq4KjbFmEfX1BujK5BbNBphvxWZL3c4YItn
3cuyJYJ2gp08sQ/sHO3RHENvDLraF4BlVtMEpSNSsM4iXeFNIPOnjWuyzEFqoc8KgNxFZXeLmw5J
F07mbYEIFElHfzcUsr6LqXxkdP75g4l1tuhc76vw8CZ4I0Zb3ydIOmqx6xsy+I7X/uywErGkNPm9
ZpHv4pjNWyad5w7Xu2Dy+5zAAziF3LxRzmCENZzwLZ1NIEUeP2Za6/H67NHWAcqxbKbHup+fnKgV
WKat/Jhk7pubifnXOuFnZwQr1Z7IgUcDoGCRJr38Zg4hrW9Not0eoQeWZYQxDxw+vqJh1dZ7EeN2
jaGXLXRFt3GyvXrpDaxPl13I913ghTZjE2/S5cGftMcxDhVWvpqkM71GKg+e4+CY0xVdjXUM6+Fg
6Zg3m9YyHgPdJiMg0NxTBWUc/G51JKqyh2QURpAdjO4Aulvs4zneJxiKu6BWXL2JW4Hnw5uRKWjO
NkwGAFyEu7lVSJQDKuSBYKhTKTBBeBYCq5+fTCRQgKakVuuxrUzMjurWoNZfZZrurczAje/kkO6i
mlgCzxzx3ZapvRowvRxK74tet9ingkxYRzdmuO/8B4XQJ/vAO5pdpzZeAZ62ndx3JQmu4Grg3BWO
MNbOIJm4zI9GDiOW0QB+FA18LLbKkqsqd9XZq8F5IeC+jiC7bmF1nSL7JW41RH4kaDw481tj1Lu6
It7GturyUfkCfWWUn/2hfdLDckKhUb3ZgRc8zX5q2EQXxebctNpwo0THN5JkwzbIA3H2aHOePa6w
egjpCmduiqHe1c41VTZULzckNg9Xjd66WwTppAenkPZqqGZErfTm3c8fusCeqsWYq4wQxUFPnC8N
/pYIsA5F0I753nAayu6uRLAE2pE9MpJ6+JA4aDVrCCj055bI/NxTRtwACuXozhLfSytuDgmNjXXW
TNkbFNF10gr309RmEE6ToCxwavRkvrkzu7o6ss7J2osbtVfmNWLCf6r8tN2QuOndRlDSi4IBd2jl
/SfD653rPbh11f+A/CtTzURmCmC/QkUEmoo/FzzRJUWsAWaos4/W5J6Aw3wSzy6ugbEtEbichrz0
1rQlWja78px6KRWe+T1jErwvBKQqRKzjra/qTzPMAXjpHHpdoH8AIJfPja/5K1MAp2rCCqk6hchp
soxsXSLYP8YD+E/UO5eSBKs7JPjJPoAfsPjZ9o5MS62FihocR2lxZv7T7MzA/kpB6x8HRNILL+xh
b4+es+psPb2ZHhBJhXDKSMl8Lko3Po++f1Z9MpxR1m2simWQ88oBKdVA1+Aw4OpnHd2ph6TFctzH
hngnjbx4ICMJQErkDmvLJPlG+jaGnTzsjpZmb3IvdjdNaVzKpgB1PS+/fCTTNu+ab6NLTndKegJG
4MYhmqzVVoX7UJaJsULKOrDzGBs3KB7cAY1xzpjX7fwU7/qHXUXT3syZT8e5eyUobFwTPqY/ACXs
dGnthrKIcQgDZex0V27aHAZKodL4MRT1zkWD1OkWgSm86QyW7GwzQIbdZGaVc55RLQcqJmihzwEX
ITw7JoMxLEsYKJsGyzRCZbmbVaa2yL9SK37PkMKZvAS3RnTxSjfdl7iJvKMhjW9sWd8J0Y22JAUz
aK6ml64F+eXkkbvxNewYWFW4l6f+IzrQx8x/qK3YeeiIIWMAX2C+G3De280M1O6nrV0l48Ylzn1V
SH2lysncc6iR9jQh3B4UCOEyb3yUBwNEx8DKfnTwYLa9UZxAoxU7q4Uvwhs3oKAtTYIb1r5GtlQX
ZI9Rze0dWyZoFEnVzRkzJ2v5ACnTtrpPPKNdMWNkjN5p/aro4+rFCb332mxraAJOeWfpAZYGHyKP
1hMgERTk0EUjzHQrdDLoMQk0Hw9xmcIRFrR8QZLJJwjuasuOU24gtcpFVn7nFbfAE47hTjpxTcQL
LJg00RhiivG1rrkcD2FenWsL3p9t1rdM9/aBarOrzBSeVIPl49moTMM4eIwToPLxZDbbJNGYXLVw
FgPbMS+Bg7LTCR4DEtvbMY1uUcLQMCjvC4TrkPBBTsBaDZYl3cC3GOfbQrWE01C77X7uT5qiPGl8
QM5DnlPcNL5++/nD6cE7Y9pjkAyqzNCsDN+FtEic1GrMlLmTnh0gMCtYdYCKeDGwvDFVRT2zJ9DO
7lNUjKk3PBSaGh7cMETsWKMYiK1tMkUuRVXDXB4YcJUw3OIm6ZhnhQap8QNnW899EcNSLrqkjKxi
KQ46DiK8Q6WL77456+xfVzfxrkVn1jCxOZtNp5tuHrIrdhq8G22JuN0SHTO5Ip028CVqkBkjvGrA
gNocD2YnVb3Qh6h6S0W4jHXFbJPiYSO1LnqqkaEvi9JAkjYEWFsQQ1zHA6MIsZ/ZvSc5OFz03fcg
KPsH8DRQQcwi3PaT9abhSr4B9bx1UyBejXC6EopGCsBEKBXNE+2hSqFlj9lo7ke7eNI0CckXTbrF
PrQA+RAuWolXWRb2OdamYZ+aln42BrA9die/DE04ZzH/IPKw35a685rEO18EOhFEWAO91CSijwIH
rjE25AYUJDTxYQE80AX6XVbavd6EpAtGOh5OtEtRGfb3YCf+9SNr/XFleEVJv/JghHV8/8uP1CfV
rwClXOl9tRha3d/AFm3OeWs05xApFkkcV1uzn1Kjc49G25D07FfvY5Oal/kf3NEje7FMuoUn8hCO
oV/uPW2+I04enGtXgBvqy/EIjpMd0pHdOuJtxaIKqoiwyCbUxRVqrz6j7t31UFnela7Ss+QEXU94
ntGZz+qaKcxhj4a00nxsqWs9NalBpp6jGuLFe0XUO0UN9qIufu3b0TxVsWnt/cjYZi6cq6KK2ZKi
Ly+GRutD5UOHjECzGrsTOEW6o9gAnoIYPYgum7tuToPq9bQlAg8zoRvdePjEvrq6u+UlKi8SDxsH
dXL3898G3QpWTq8CvjLbQKnFhaK1wxW5YwtSidlD+p0b7HRXfMTlgBREBPFWA8q1HrChiK7J9kmb
Wg/NZLLbuBEcESKljplDcaIHPB7LQMPn+wn5jPkP17KGQ9SM41XvMgSBlrzr2nK64o2Ll4Ek3iDQ
vHXuTYhBqdehpLeBWOVuf9+mQXavNRb38s5VEOSdbR6N1n0NMptJvm5fNCAh8P4ygHe46mZ9ZGdb
3Vmz4lmSNZrHvu4OSYqcJg7afDe5bn+qK+M8mVh/677GNIQQX6iNNgh9A8qRPJF2oKTyOtRls+nR
y4mfsFrrObOLhXJiMukDtEUQ5HT8EDgtPGxcm74JOhoC0UcJwPSulnKtAwO4UOQdrHqy7imUUc1I
n6mZ941ST3/iQgWdy/L3P22ubspM/b/ZO48lubV0O79Kh+Y4AjY2XMSVBul9ZVWW5QRRLBbhvcfr
aKSBnqJfTB/Avk0editOaH45yCASSFQamL3/f61vqRpFhn4YMfaNkilFaTho07IUn9QQLxMt90mF
87yT1hr4Hgo5HsqA4V9iMXKrxzY5cZGw1+4YpphE2knQWha3dDRAYTVG9lVhcC+0xsJmkOlH4peB
z/T6h+CwmPwU3suQfWYtaSmJZXmwRJXsylBNXwRO6B8omaJxkCmAEHWIycYwx1ssNAWtfL4dku9q
a7fXQu/Me5HBlcVBDoctAkAXYxZrFane9XYtdnZB3aCQWXSvJmw2Ij1ejD2jAPx1aKdG2d0isgus
lj2TI7XWemle5gmPT+n5oAT5FKXxRUODt9f9BA12y9xPFvrGcmrjnhhH/Zhr4autqNkON2LNvaBk
kl8SxmTWKcEnbsIpYlbJ2ilAwltKo66KIEkeygJIj9J/qlljPg7TAzhtz9Oc27wAb/5Bpbl60TTf
fKwogi5Ejqt3XkTZhXxdHcLtvNhow3R/cSskMOwH0HtzhLgP+X9ahHpk39lOfKIJZD7OLyj5wWgL
/lgQtXvBvUzfY34nFo2JMaq844+30WTaiot0s50X5/8ZXqit5p392G56hQcG7AA4EgSdKM0TFyR/
b5bi1KVigv9ECdVgEkwHGjekjFE8VoX1ZTCicEV9CEWRY+tLOz8lWqw86vmgPGIYhFpfdPfzU72r
vOdRO57nJeooaG7yOIVYxfaWgnSG8AHEaNOia1f+thQDlZhpMbA1k6sHgg9j2m8j0ujMyfR9Xqna
iXINhmg3r5ufwlBN1WN8nBd6UDm0S4rrj60nV/lgDcOP92n5tEWEpZb7eW3SYhLuYk/bzDtDts84
yMeuOq/NYf9Od1JzMa/Fxx5fzGR4mT+s1igolAxSCrSa65FE2U4mY3mbX4mA6xpSALibl0zmP4xc
3PE478etp86QnvbgjfiwER3LDRwBZT2v7TKdFUK6nMysFVWvHr0MO/K8lklQeqcXzY8PZ2B5vflE
QM3rfmxPHk5X2GRaT99coIgXtXaiy7zOVxU+imVqh3llFTvtqmgT+eM3sEoVb69elj/eR5PG1Z7f
DxzI9D5i5EknLQPCNr/Wg9pwpUb+49dMCld9tJh6CVFcQjPTEXMJcf75oCTMbV1wZ4xa69Nvz8+L
vR7muzF2X/1pGjxv/9tmlTKKpe0azFEKxPmL37bBD3Mqmtbcz8/Pe/m5g76HI+9WYvvzKXuaaf9c
rAYvXdtMzTHYTXv/uYN5f6WYArzLYvixh1+2iWFYnElRnnf18z1FXWOjXm1sfztKlKA//9LPbZDr
FXt1pD6p4lXozP7iOAJ0VNoZzCebOjnZ80OMvJy7Dat8L2J9MMHVaEMDvv3Pbeb/zQ/zJvPGPxfn
/4G4R9NsUMicdjI/9fufM+e/pOsh9LQGv/4/d2/PK37u+pe3GJoFfM0khoM3v+9/96d/vvd5l3Lw
30UQKGCop/f/277nTX7+6Tb1quPoXOdn/u07+OVTdEXM7CphovDLrn9Zr9l9s/aiUC6Jk/jGYK07
u6qZPFU5Y8wgoB7nYwJ7SnoidpRMRVYwrc0YLU1+iXI7L9YKSTdenMn1vHE0MkMppkG5U6bpkxnp
7j7F3kMAE6/VOwOOVuKVpECwVtRae8lq/JPT3wm7IbxXgno3rxsQS97a9ml+3fwwRfCRCNre5qUu
ig9+12rXH3sa2zfZ1uFl3hMe85aIjFAef+xK576l40j5xweoyJASCSVIVFS8J93CCEVy12beL7dg
dZs0pvbjAxQaoRaKyzVtXtsGDnqVqVyftMW5N7vq0c0Qs1SjMhDhOIcCVjgKK1O96j3cbwZf2dee
ublC3fLTGJRPePrVU9dpjOVFOaCMjsuzWhARRFHDfHFz/X7eVFblIez08c2k9rACDYcP10trglRi
B697Ytxar5+8YH32GTSHrDGSb6aC0LuL6ujBYSC/Nekr7ImJiK6O9Mdl3hTDO1yU1bx/rXXfcy/2
ngkuk+tY5N7Jq0L7ZJLJvZZNmbxAPXicd08xcpeOTvbF6ajI+rRi7zBsewczqtNtSebzDdQ9FODp
E7of4TRWG/P6Xp88YFFiTImfIA6X1VDdMUqR5yofvVuAAWnn2q5PvkSDpRhH5jWLJHWfXPFuKD+D
fUQtiHQTNqaj4JO9kz6k2lCck9btHkr1bCn8zCYJX6+poqiUKJAeoN5JXguluR9gb9yXmqrfW5lz
Pz9tSkDQmtOJ9bzYebR+i7LzL54tlKcWWsr8vCAf6wCtjZgqMzUYC3e6+yirL1B85R6iBuk83OWQ
9sv0A+7H0TLj7gUvTwN9ILX3TelKvHYMXlI1Tz9kQYnWc8RLb5vFJjUT7xB7/XjvRYB55n2IiU+u
pc6LmhtYJhF8HuLAqO8DVQ40/thHTHej8tRi2zu5vY4qw85XTQ86I3Kr7xbBgN6tUin3ijzW6N4Y
GZ0rxcp2mZVejTCvjz8fuLHUR9FmVMDmJxWmM//4L5XDbJ8xghZjEh/ysUYxJrqT2zpBs+jhyfNo
Vt3JpyMDBqfud01dXuZt5gcm291p/t+8mUjoDK8sVX9ORmKy5lfNK37s6ufy/JIwlRmw3J5E61/+
3s9d1hVEKT1pv5HdQVPfGm5q6uW3PB03EVOTl9ZWA5h+GdB+K/RfDJUkojTGkFoXufcSBrBlHF23
d5WwjgQpW6NCwWBcZuqY37s+NT297s7FtNR3YbQnfAgyvVRNa0GDwCMZ27kmLsFsaES+G1oRBVuH
eFyU1cbRK4DWEDuh3OaHFEa0qbT5Q12TBGDHTjCxyIrDYME6I3SzS5ZQY9ttUmOgby2qjQPFYqAU
I24Sk4ZZWDQGxoPKIUorXnAr7k5KJ1F4jZiItNhU38ISdgUqbARXUBBwURSP+WBah0DgJyUtgLBv
NHcyUXaidV9izOErJ2zdZwQ4p4Q85K+dGe4g1l/8wK2+UubYtfQyD01c402CI9pihYDaW4TDi2q2
m8FryFpRuavHQJnrqtmKsn/MGwhH/URsUAlK0tyjbL1gYw6yXoyGKxaijUHXENkyBZ1RQaloaKi3
0ESkpVd4mSPDDwGHPad1jHrbJytMM6lPt8AAyMZUXjtIuUsn0b09VzCEd8zPp0LWou9IkmKOYuyt
FFanaKgINSqmkNzG2KfW2PYLFQcSqe1ovneJIovHzojUXRoBVjbQxbVaclZcdoe719uVQ/5hD82r
J93yXmfStObC94lmneG34SdXa6LT16WpbEWoNls82oGncL1Ss2nq/xYDxlnpA4kBWKWsvcjrT1ze
VEuadt9nh9aKo23SQ2IcC3rDRgqjDuUviRxlXa6RcG7oPToIGutvnQ/rtC3DV8+BitpqX5qg6W56
n3/CsLpWQnoPHumW+LSHqzsGT46hfIJ4qzck3l0SPueupEG41DtRrJ7UoCcewWaaQe3vSTdgj6Kj
XJiwzBosBjpAd8gPxBjzjcJ0Ozhq6uzB9VG8mLiXYi0kqSKKSxiqTp28UzdGx+WoyKK7MOLaFGIp
5WePqMkqMnukQqCiZNczQMz8CrbOpULdhrK4aQZemD7pDqqB/MqEw73E/Z/A/FB3VGouXQPoBprT
QfhavJFBc9ZCkqBywczCo0iouiY0L/tCjZskwxGaAfXOlajCnkt5gbok4zDzpwQexu4YPuu1YWSc
To7NKBEs3ypVDMQ1puutIlLFc9P6LjWalWW0sHMkyiOn3E4qX2I8YgNRT9zwaV6HeGPqtjrlVv0m
yt2AtfEy6Ixb8JksdZkmWztzX4RXvEUcaVicBLY5rXgbyU3Ft2B+tlKjev7PB/qHT35OYBl8+g26
b6jESfhaNcn7WEP1GXKDUh9IkzXA+2QZ0neiE2/iyx/Jn4VpQO5EsI3yjGJa5d6kTvKK5zOkptKL
ObcodxT0xUKRcbaIyRhAXwcjnow9poxA8dLWO5Qd5SoPLd7SMwh187pn7a5X5N6NDSjDXCgHWwMi
jfKRtsYyn+KPUK2AyLU0qFK9pA+jGXjD1bDfYmrAoq16JEvmay256MFA7KRnr0XEkC8oL21KsxVq
+Tej8B562/4KtFzf9qg/4buYp5LcjSLoHg0FGG8HsHwfEu5GV0CCpCpuxD/XnO+5vYlUY09yz7Zy
pHrJUGUBBQiJBwj7RdMwDQDQFlOcsXaqZhOAZFH7HcgSDc172PD4IBAWrV0pCLQpL0ZnuVAGMLuY
RubsqyF/LVT56SSvrVFu1cS8xHJgIqUXyMB8943jsjoy7TsYyXisdcZHnBsb/KNYBl0PXSj1J/Rx
BKcV3on0mTdcKUdRimaXW1iQ07w9JGr9PW7jc08BY+FrKiTxJNwKxfwodQ5K9DY4P8W3oE2rXZN5
38yAzSzFORsyIwiqIBDNVcSiEBz2AuAi47Jt2UOiiYg32I2lba8qq4NmlqqfaT88cSZ2ewUgAGSy
1NrXHXX6KODcDQpXrgx3NLacHABy3BDWVNp9b8XBamL9IgT/Vb1zFY/g/TPId6P12qpc2NTe3ORD
denb6B3R+kfiibcgDqEc6uknQKvwbDWRv27s/lPYu6AI3j1FecCxfIjpSDM4JdVVq/vHBJtTUCck
StATN5Q+3HNBf6xKn1ipcAqiNjA0W3jcT40uvpm60R2FnVVPZcmwzAzNr/jPgAkU+TFKSVsScNq5
cmK1cb/q+hGlnDiHAx7UJCFbFl55s6h1P3xU6HS4URJc3D65aJkwqVtPfcLGGLgpfIcYpccXFKLB
UeBoVEbdY/xJ9lbaouA2E3GxCYw5k93hcscQ7lkP6OYEpIAW+XjOE6i/xhgSmMTQduz0k8cw4mJF
xDkYwjznNdDwOoYvZjd9sfIqq103vl6TrWa/lpImY+bI77abb4s40mEMGeJoQ3r0JYDwweH2ivj6
jPms2sMEw6+U6cbRSG4FA9KXNfQAuVeLbGWWWnkfOQQiZcjjDRlAXghhEQlrQK5QKbdcc1dKGhvL
QlIyHIX10jkdHd+6vmAzq29tkxJrYQ53rRT1VRnhGdsxw3TNMOhYqfEyozhyyia5XkeT5EKDEgB/
/JwGjbMG9P5WSpT4vtAMKOcZKGa8ogktTa6YkO2qLv4ctRBWee7mGK9GEExuvrKCwNoiWPrSeHXM
FFFV10KtyVlpw+FqlH24KAJbHmBdZLTrm61b2HvVYZZVe5lYNnUg91Jvl/R+g2NQAZyImMZJ109X
mOFKPI5iOFRTfteodVfTRsKWdv5nSHoomRsFY9tUJSwMoXJJJqtCjumT7ovvogsfDSHaBc47d9HL
/M4iI/VurCvKF0Ff3jLVbjd0JgiZBrGtYsJYFwX5qzpf+V6JG3hsNTxQLkVbqSrFVknSD/VFZwh0
yfBjYISoNdQQ8Eo96t17P6BXTQTEcC5tCf8VJFqS2mJL6x5E+aS3QKIcn0tJos+wsYQz3PV649I4
r9ytHSffrda+o7abv4DQLzZj5SRLghZRKA1WhJApD5lecRGV/UjbmmuJ06D3Ha3klFM/XvW9UJY1
soBjEKhvefTZl3G/xnGGa238kDI5OqLdKG2qvdl1BLhJO3WEFTx2pJWcoxbJtH7Em+ff4JVB/SEM
NsOpuqp0j7u8QX68PooHhSC/B9Q78Fw9CCee0ad3eJSI3OIXOeKhVdNmZdX00nX7MWtg9CoJ7A1p
fRvbLj15Ye4hEZuGFFX4ETetfemy8So1uQ5toUFcwjDStaSmQbs7lRZNh6od4As3uvcSScaVOXIP
NgNQjNMYOpOrq9vG6JtdKctjl/UOhcmPsoSiqbWd5FtuqR64KkbMYhhW8JfB9KdBuDIUr6C/TIb0
0HW0WgZ1HwzKqZNKdfGss6yq/CGDJBqVecJd1vA2lBHwg2Tm1c8HxqR0MPaRhz09ibVqCwnDW3ZO
4PB3yOXRLEM/DJOte7Avetgnj9E0/ZBJcNchnF7HNZjDAvbt2mrBYZZZ3W0oxodHuvoI10AkLBtU
L5uyC9trCzr0oAOVSYzqVjJy+UKD0iQZqIUyZxNu2vr+vi6ze6fphgumKC5KaPhIMAwBHofmXdvX
d7bWVLdhgj4UbX7WNeVZSSCtgkjoaWshXgxGUZ7Srr4DVbZIPbhumQDSZntpcHK1rtv3gjxrS9r6
QXLfDiL6lmEkaAPBO1gr+DvXSc4pg5zuo+jVYOe1zVSYL+0l8rhgrZjuobPHg9uaU46Q8TEWgtR5
R60ekBHit2kTklToI1UmSUmRcqtVz1kbjgEJBCM7zk66GUQinWp1/PAYdtMZpfmSWH6yKoOquSVA
CG6EiEQkftzmB9PMrSX+fg0PNeSG6kDMy1IxFXHSqvxC+pbYAQdxEW8tsFjrmB/8a42GG7ZhdIfy
SFBSRkfeSFlc5wezGplJdjoCBNYsm2GaWOuNMA8TvytptHITD2UL6UjDm6pk+RohN9+Xrt+HIU2h
xaCQFkgWKanDoO+XNW34TRD127ZXymM9PQwRwX0BQYtrONXufWHe9YIktFpGMIAHrXlyDdylOmMn
WEcSMZLuPUlV9sAOMvWptLKHOkwIjJnIEtwJizKs1oE5+luwZOJpXvSQBDIOgSlngpp4YyS0TMri
iUmHca51xbymYbxUFWZmbkznJY3a7FGB0YOL3MHB3j+nGOC/BasoTLpNkYXuMauqV7wYMGKcateq
2bEnXWajldq1zgz/LvSAKdFKDyiPXrqhAjhjdeTihPpzq9QfEyh3W9M0CqhxHozga925fH09Upwu
RjoxUCat0QNYqGaYXJrAf3qAUVTFoF+JdsrsHfpd1Tf5ygdaITHXbFWFG39lBWI7ImqB0OKgFSDb
EaTXnYtHc7p9ZhsOkK9hPAVEy14hX4V5FNcyD62uq4E9x/40SvdI9NnCpaByM0PbWrZtI/amQ7Jr
WiJ2crxA7Ko4yhY6k+2rEyjZBpgQOOieEUydl2iVemXfRwEikTiCU6o3OanksXPE7/5Xqm/Mn787
EEyLGYewVIwz8l/SA2A46WmNHmI5ixyjtH5ODJR2sXS8s0ikRDlbxev5Y5FEcSQhOjsi19Hgar0W
UzU/6WuXrKkG+qjToMEssvP8ECTrwhqDs0a38QRBBgQasXa1XfI1T3rK0i2cHTpcczu2aMMY9Fpn
LaEqMPiUFbTGqR9aHEPVyAU3H/qvLUpc7ttkbQYQatKOCIssNdR71EqbLjfeO8XrX5nF9HD43MoP
77CCpIgUQqxP1G27q0fss6PqX5xRuHunYWwYBJoKbE80Swz6PYRlB7CDmbf7Wf0UT+ezDIkVTg1i
o13cF6gmR4cOu7aIpaufq6Ks7pLvo7b0OvmaeSb6TR1MuaFHL5QbrB9a+K6O0yWXtezSFP1jOchw
37YQyAWc7I0V1/3VyxlzeBEkrKyV7xk9d83O8eb3YSVeSfZDdQwdsC7rhbBl/lZBM+pLGTxQQCjJ
vu4J5y2pWioFWWcgjtCDI1RH4LVvqD8sCBghANcI6y8AJHBcMtmovlFbtpdjQjCwyW2prrsUujGy
a4eEFgjQ47qrHYGGsf6aG0l4SKts21ARO8VSOxIaPCHswp1ATg8kgQEXJFljExENtvSxf6A8+NIm
XMsnK0Cs0zHm9DikmRCrkJY0/IgShCeRZNQ1x2sqna98wHwlB4LkBN36dWHDeO9l4mJs1J8Z5H1S
VCoPuSDHuqhyc50X6kcbcCGXVaRuSBZFSINMlMFd/MpJ3D8EGYEtKoEeltG9VmW55xIF57bw3ems
XQqP9wTB1CdlNo2Ho0MxsayZambtxUqi4ua1AGoW6Piqa9xQyS+jcju/YwhS9skOw2XJsTSVJNx7
1WjDU6AYN0eJ0I3qRrb02yLZmn7/bR43F3FNgAnAQKV96tnbZjZKwO6i5NyANiHVnj1pb5kKAFCf
3ACZQnBlhRbUK040UBjtqpQrS/h+cTt8aUOOF7cf9mVvykOjiuBVgF1FxnVS/LKZmOva2YfwRhPk
ETmVf7P6HtGcRKwICbBedWW8YZKQ38fbWJ/QmKmlP3E9/lCP4djxBzru7/pk2ojKKn8b6LId08EJ
Lj0y/CDVH2yFmFvFJlrVnUChgebEx54JZuSO7lHEyrvrKO0PV8d/JYs8Dvnn//hvH8xX63J4+AQJ
92c0gI5F9L//z//44Spbvdfvf/uBILi8J7zu9vf/lf0NYerf//ff3tNvf7uWf/8/6UeQf/6JLjDt
4gddwPpDmjQysFiZDL1UOZnuftAFTNYIzXZ4XrcQ8k8mQqTvtY8D/w9LVVUdI7ewHMPCsfdPuoCi
/qFiLjQd/gkMIFT38Pn957v9h5u4+m35T+5+9XdbIH/IkPg4hQYEQVV/twXqtkkuVkX5GM/+Eij5
QTdwUo7Ztaj7J4q1ExqkZVID7NZqh6tJwi+Z1D5ifothdgFYPdLUe52x4Rp+11ZUTCpCCwZzmeZr
iqSwNqL2Q2bUgWPaXdi4EXVSX2w8JItNaj/kOUN6V5LWF+lUbpxdJlDq5+hr7M65Z8RRuekemCjZ
GmP3QOlUae0dcrYvSYCxE81F3XbDKh1R8Xl+0y98Wt9L+PBbtUEbFY7DohQFqHzPeonTON/gTVlE
ncHbxAOcegoh1xRqFrjAvY3tl0/IupRlzqBllbcrfsNbPqBB1tWUEg3FX8e89r7CODbHkFOExcc8
0++rCPFtsdFNaOhliotXGUi1HoD1RyCXHBL3wMzVBCQ5+77p261XMnWVpXazi+KpzYkY6AiNNwWt
0TG7M6GhOQJeXpeR0mFG74wqoUbSwlvYxEaTlAkGy0JwuygqD1shCU5RsY9JIONCjkFR0TEodgPR
C0Jb/3K8/zs/uvUvR4zUhMFBywEIvZORzJ/trQMo49y03swkeh4y5Fw1aS+rADTZOon1TWkJRqbe
8D0La0IGBnMZlhaZHJOwtI/IroySGuo03t1cscNtAk9TjSdt7fSllpGQSwex4rq1KS4ZvnKNpX2q
Cx2FiKDdnbT1UzyS5tBXwR7jJTcuRHfrRmsAHJTQ7tft8I3R30tk5SfDoGDnuUCIemagWaUhv+R3
SlXGf3FB8RLFt0odG/9q2tsUM6waSrr2hu3mPMS0CkJ0zCthv2ZoRhnxrqxuKFdoPQRqV29TVxM6
tY6JKAeSAyt4nSY56KTQOrrQg0Fzxji6J9Idpgx5wntEYVD38Xs3E+7RotXc99ECZKxYMlBeub37
mQDhzTQ6SqQ4YOdTxb6ohnaraByCTc/eW04m1+g/AEMe0xHZgFqjnSpoYDB9iThsaqrWC5+sm4Ve
k+Ye26jKUFQJ21OWSCXfMXElyzzQv+jR8D33phJzszFHoR/8hnO8KSpjh/oK5jHNltZvHvhJKHKC
i6fM66z1/Ftfuc4xCckRczLj3UXytKyRWeJYawZ+cI96fhB8l1PUyoR5aiuituH4fyk1r1niFaiX
tGDXWU51ro+6C++1WdotGNxItB+qymnQtUgF88CPV3oAW9nk1A5QO5AlCe1xOk6aosxWFmaZ0KTt
gjeSAX3cP0DepFZMVLJSDUc7Scudp1QOmKPkJdTMZKf3UDn7sv4UJKwDwprOaxBmpoHOtEmadmtS
R6/oDVN0KyHKGWiptap5aGvl6GgQpbyuw2irtIzBfHr0JCBtCsUg787FpkvQpbMmffoVK+bhL066
P08cbJUpAz5J3YS64HDXsKf1vzgsdQSMFP3f+iQ9e2Fdg/K2XnSmWipkc33ISLuNlRsXCphOrf99
Pnnmd/Bf44G/HA9weft/jwcewXZWwfufb/+84h9hY9ofZHhhguZeb9gQ8v95+7f+MIS0hQMlwCA8
zND5Qf9x+9dZJ1UL4I+BT98xJ7JMRS2OkYGu/gHLQgobUaGBMlNa/1/3/ulC/QungDu+blsAbCh3
wfPAoPbng6qEtucHBcptpj7ptpOopFXNfPUDL1h6g9LTIbszQxpatl0+ZEMEn3waj/uKeDaCiPlE
PmSrX769f3d3+Y0wwnviAyPXB3nCncXUfjONiyoYVb/R6ean9dOs5MeVFa4NleDUrECXYefc4z27
7+/H3hPbxlT+CqXz2/0Ndg4nmQlKUFPxaf/LuTb6UeaqNZd0zw9g3RCVqWItP0Y+6Oy2JMeniipr
XVE0/avPPn3hf/pBGCAKDhMDUIChOpr15x/EtFR61qhvF3akP2Y5zQg3LMWm0XCIqRbRDmZdfId8
nJyz2tIPqa6A5i2Es0gcVTtUpodXgnsVSb9A6mRhnkXpO8iUAOw1d4jvVinpaeceaecdGcCkhfrh
JvUJzR4Kgs0tB3VYhcpekrzG7b84VPJbVNVyF+M24EKHsl+iRlsQuqXvaG9Xd5GnEIumqteopKzV
0aTYarhZgPvjoDFbZqghxd6N1WrG82Dr7rLIrHGvPYMTnjCZTX5QUn7O1KIb4efqFzcNto2v9tfB
QX6PpfnISKO/BhK9tDZCj0c+4lJgLbql0+TfXKDDWwPNiBzN8CG0EZ0Mab8Uw3OAd+0AXuABhj7a
daLn9/ZdWxCcETTquKn9Jt5QpEQqUI0fVaNVtzQg/UIz7clUQXeOdJizULwWkq5zrVOffOs6W7fJ
oOwktydQqYRRFCrhenIM/ftCz8BzjYTeqt6AEbOMmsOoSUYDiOL/Aj0lGG39dqAIizKSatjgRSay
ze9wIppkQ99I88O38DhCBpsshTi/O9oZjZO4fI4I2bE+PDDxuGMwZt7Jbe3SDyINWeMg1pxDDhNq
oev1F77EjdmrLvcSvhTbT51VxfkFRdi4C3v9GJMytm/DiJCJZkoKbcZ9Z+f4gqzuXlJQzIhHWUPf
UXDoRvc9hdSV0Opvk4ZEhLHy1gTaJmrIQzG9QT3IBMkqWhBBHyFT8H8ET6ontV0bE5RexWC5adB6
YbzL3Vp70VRTXQ0jnuw4fhoYkd5sAzplI98C8mzvdGYbGzOIu3Pg9vsxx8reZ3BstSZF0dAcsdcy
Ds7D7n7CV2uSaGnXIoqwKSkoiOHGsGVqgWjju9lDrLfp4Uee/2Z5sdjgfqAbwx4Jgn+EomWuZfbc
6sF9orviOIDBWjC7WU2kKiJTHUKo47a/cyyTvlWJcqywcpwZYbuvxwELWJZ0D7jCjgnzujXZtMRL
d5RlUjdg3DBpDWPEe0MHNlgVMqY9y7uExuzbHQl26ntHFgjFTzL2JBJyTUUQQM+/vRO9+Z1K47ip
yvE9beCPanm4a/o9kW4PoWkqh5YLQBlRP01EDmoxtSFpLhVK7eSRAiAmkfyNxt/Z02rKoLpD7JVR
13saI+vBOZmJYdw5RqFepVtPakAU3BGY3TTSdgKrLqDYKrgnOGtNyRjtzX1Ht/xkJPjfQ3GNta6/
6Cp2uyqV5OaUKpU81PJkH0aXvBufqrQaH+u2JW2BwAfYP8yUZHHAHoA5yaGpk6FlRB7o0ZKM7hHt
FEDIPHKGSPqQKSktOarEwvAhO5lxuh9AOPg2Pl1YRI1R+1d0TZNzL6ToQ0tENOmZC8FFJwpkWTFf
LVuK/FrgRAvmctq67/oton2iOAwKdMVgv7X67Dly6lPRarvCDaqlFIDqfake4XWgCanGr/jCsqcK
AeqULtiuRi++s1VRLFRj48kQLGYfKsdMgx8QNMEaVEYK/yBKX/LCSBeji2kltSF8pnF0zBUgpAHT
F+gVh1LG0V3tjNrdiEZND+/LMdO2YQNGe08HJ760I9KZkaSIVQIt+FrW7hsZyKREqiCxM9IZECRA
Xg7KZzID7N0oP7Usk3cmOYhtGDZ7hLBMUCZbxZAWxcZWIX1q7XMr8fXhgYLqmRqoj5TkogTAqQL9
MVFB77qD00FScOloNsgEpv5IHoe7VM/J2bJMinC4BeEUShLg8AcSqKcVTEvVeEMzgDZsLfaJ750c
UNUbLycZh57sEkTnsHRob2AnISWwE8Hedz9bJ6+JZLav3Hv7RaW54VoSBk62IRkftVKQz4Mty9fp
tUqTpKgq/Q6knF5xHMTr1k/HQ4V15Sar4VkfvQ89FDBLze4UYJxcIhB+MRHApUV675BKA4O0MWju
j++NbdvbFhHzgkIvEppOe/Fd5exhe95m0Fl2Teo4yz5xLopwFULVwvAa6u2zWeLCmFydg+PFa3QP
TNnJ3NxqtXnLrbHA202H1Cou3VR2zJyqvsBO0jRiEnS4IEvYAb7Or5MXcXJoRd5dJlh/B0hhHcfG
MzVB7DH8Og8OhPo7Rfacz8pKUQn8k9B8NnQtYVb4SXIdPavdODks2KLxFWB132pT1BffaEGXmsHe
dM0npe1eKnqUrREMh7QB4ES1ioCvvP4OfBwvUXKXDRXMIztatXy0bR8yY2v7F2KgUUu1/VFvQDmo
uoITvg57JpFOdVDUBgG6lqDji7XiWEDgeq2NzzGLgqeu+khxlEA65nCqizR97R0DzVfonuxIrsIw
j/exGaOaI7Y7jqztgAR9XXPsH5n1Ef7icuHOuEPRzMkhUJoaKdWUnqWfGIsSZc8RvJi206MG9rC6
MvP4C94SdxmN2P6TRHsFwqIR/BZ2CzPP3ZNBJaVMdfp1ugum3cqtXSpJkJOheE65kjMdTBYGvI4z
SlGYrWeRV4uKbujBST3yXglAu29UBDqEjOnQQVLMZC4nHWgRxZTuvqewvhehXiwE89VrmqWwnBzd
hl5PUMH/Ze+8kiRHkmy7IowYqAG/zjkLHj+QjCQwcE5XPwdZLe915Yx0bWB+IMkiw8MdMFNTvfdc
J5kcOBE0SVLC1TqX/ZK5MdCw0geFa2jl0RSIUrtYKze+4X4khNKthYiZbhZsf5r3PgXpJpS5ftHa
gx/5xQb+NMMHXuSkkcvoWYnaVGa2ITmKmMGjM9qwjCy3X7PpeVFxC5XbXkfzYhG/B6fCrlYoK7LX
QjdfbJakq5tbjAlB62wEjRorSj59FsQtrjd3g6IXr2pVnju9dnkEiMflUC7OgMGfRqOQZyMXv8os
0l7CyjJOLtlkgdIfsdYWt3S+4D39MeQhsRPjjJvsVQFpt3uG+/ZBLrh31jgHreBw/Awaks8ZTqVP
vV5/TVU/EUraEU9rp/omiGsCkTtjn7g12azKC/cNLMagLzYSce2avNFVQ5m2JUPiLTDdrT9PDdLJ
zjFDDEufCdMlLuDruDQIvkYS4VskMz+D3nnFr/Yr7z0dX6bEiDBfxnnm2Hf1oVBOeHDa8qyPZJdY
vTOLBd19gm54mcL/R/c658FbL0k5KNIqfRD3mMpShpmsnz0x8T00utgu92aBaTWegvpalcy3ACok
ZzEZ2+hiMwXZIPYQ67Jxs0swXtwWTlKHmh8UATlryEhn/A4OuoLlJIJ/eOIm+FJ8OtMogyN2AfCG
1rSdJ+id0XWb0s8uldYRDW2QdYEHHtRBPSd8NjEqvQJdcsEkcsmWhJLP3o3TJx4AeYRubC0HhiL7
JnB/9KSU3tNMIzAu5uNjFxt2biJrMs+SV8+i6PnmlhRxhtCK09Q7K1+rk9eorM9xitV+qCkgK81L
L23X7DnCUAXAlK3cGA64k7OhGzFRgjSTZlQyohxdzPmqAaIgXhqiknGd+TY8JsQhRxm2W2kW5SUD
I4jKqlIb+jzOodAhH3hR373Xqm4IA5DOMXWidp0AAlgbDpmIMmq7F2M2yqqhKE4oyRDFmeVb1Ibj
e0vHfoOcL9hG+Pb4Fmm/dYID+lP/JwImks1qpb+gbR3WZLSt7YCcaGatjJgsEf9gwZ4liMO3PPPj
VRb6EU/oLCNH6LQri+EKLi17sZSDsZPsZ9+LjWVH73YdE/R1TlSRI6owzlJp487A4r1Ji+pX3DXj
0dKLm5nU2lZ3EKh3TUM0p1N9DzPU170K6o2PzIuuHSjzBj2uKducn7H9ZudznnagPY0kQN6trlqB
4MR2QxDv1bHGo2+P2VukciQYen02fNKa8yY8CAcQ3whbgMiE8t3DdHiAVNXXEMDRfTNSDd9cIFmR
n+kvlkGKUdfMucjtdMy5o1eWPqWr2hfRXbX1CmzoSRURXm036JaRp4f3mIkmg2L77kznOh/uGnCQ
XafFNecJsAq+sL4aZ5QIZ2Fo+MTqvmRp9T0IUpqQ47BJ5A68T/bEQz6s2qnQVymP2cmwm83QO+7O
0V1GrhZ6h3cYONrZwiz8ZDXJMraSh61JY4/SzVlUfi0PmdBYg0H+2RoD72ZQLLNCMe0cCvISS7Oi
sLPIcvNb68KBYcXDKSl6nRrHZj5DyNyb2WX+0a3glQBh2To6yT6kARnNYJ7snPrSn5ukItFtMKGh
yVmSeHbSdutF55ADa6WDvlfTm5P65ZEJB+FtkARQQm40GSD47lS6BRzy5as8PohQnMwe4HPgo9sO
uaHJgm8YfLdaveG1YIaCvfdQY/JUw2S28cai542xrUiUT0SelMtm6hPSDDxtVRRpe6I/BO+lzT4i
nqLZOhEAGq2tJak3xrWYQT61TK+qZxufIHMRR3r28ZWvSC4l4Kkdgn1mBN97Eav9pLsV/7P6aXaj
8yik3OY1FWA0wl1x4xjVVdiZuH6iB+MA70CDe0TrKy9EVRTPOeJuUV4M6GvnNIlf8X5la0zYFtgm
EsPoYG8wk5I5Zmu7ErrIkzLNM1kdb26nIWhtRHH0ib1Z16mFIQEYzLrT4QhJNDEACl60PteOnSGj
VTMY0Q0Y4KrK/SdXa15thXAXPwhZOGHszf6fj7wbxLbuBROrjrhgXGPRplNjfHMTzos2atQ6bxxi
OpzwVoqhXupmTYB2lJ5js3BJeUzRy9d5v2WETZgcHYbFYCx5A3I1HAh9qDdxWvFA6W2xjloAcAFx
MKmqD8r3rIPWjDvSe4NrievmlGbTezXaycXQ0++6KLNdKeW0Sq2pWrmAo65jksXr0RdzUob6bsAd
+EJ/my0ikgssJ7X2YRe5d+ZOp15a6anyzBeqPuTANfUMxfix4LCDDF2HOVsaqAISRcokkOh5c0qV
oDwhmOEwVeogAyO5VZ013nPm3nYMdkgqkiRLkBFFjfSx0pCaEStCeIqix87aGiyQfmybhj8vUx+d
km/Ay+xte5tVRNFwIP2K2O10c+HSiH8mipQ0k5AopIFJHXm/cNuagBDD6GeJ8H/demO3YdsCgdBc
Os9A80OncmuExbhOOVHQto/Nmw4keY9Q+CMkfPCQuSlPNSfABRaK4uzFbXGtan9cOzllIZIk3phM
XcSomqfemn50SgtPCV2ihQLyd/Zk/u5rqX+vfXtjWDMiChsOAcC6vSuYsLR5qJ+0ttQOgdl+JFkw
kFYDQClEvWyX0d4v9M8m6B+oHGL8sO5HNqXVKe9YNttxVCvdirhZx0ScMRP+nKwh3Dp5SRTi5GA0
sSkh4nE6Ncx8WpUV+35+KWk93PUS2WhAGVf1rcbmOYkD42V96fl1d8hDkb31nGvMjOQRbqv+aMZ5
dqysxqOXI+xvdLvwbxp7nX3nOa1RCjcaBgjpW8V7GxPQ8s7eJb4bALGXdtrJi5W59lHaoOncttwl
keVfmriz910vmdBE40fuyuK1JhIHuk2PJGweC+WZ5m/MW6FwIuqBNj07NKGWXqKpSyZxKtcVS2ON
wlJ1tcXX2Q72ts455dEvp3B2VmCoS0FneBnNTgs+6/J3A2vT67ZAu1GItagbDDsoIRZM/lcFQfIj
uRGPIjEmhHRjSHSpPwCGCvwztINxYaj+msZxeFT8lBvumwLG4uQdNafwjiUn9I2yY0RZhnNxrEas
UFay2YfdlrMVkPWJjo/RoFpXefPhC7O9TqSK97g5zzUt2b/sjSaUnnWt4wr2raFa9Z6abrgIuqUL
lX2WgcNXazPIljXgKiIF3P1E6M4itSUdN3DJTk/UplcXaFeTgLhSWebXDqZgB/OH2rXVtl3jnLEo
aucImX8RES1WOiDOlDPdsOCTMM0QcpuU/XQo7I2oM8RlcABXwNNeXQfUsj7AhJuGz6CKHl3EYV1K
52XkgH2OZMN4SQFLFaXYuXFvHZtU7rt0fvRdZzx1SKYX6dSXuGPjK1y2hG6GE75h5AyXY864t1ZJ
skw8ukOkSd/SKGFuX+AGqMhmB6we1kn0k9PltLBEeq18HVi1ZblvgpGcZvprGIdk19FmWg0uMETK
rg1ZJ+VTJSBHmK5OkjOGiAWmUfnWhnx7iXVnkVQ6BDa/wx1KHvAsk2Ks7ukvWCMYjulxckwKV1vE
VWxulPI4p+uIznJjfqntgKbXLtJ1PKSfKOudR67eU8f0T4WWvEKKZG9wHsDgPaTS/lrI2Y6GTohZ
7gtSPTT5PZzviLv50GPQItHMd5axiaJI+I+IFJ1106ry0dZRudR8YoIdo14R+x68wSu8Ey8M64eH
+4g2bi0QbPZZHb6KBvNIMV5GZScreS40M7xV82UIyScyfX2Lz0Kd9HQ/pdDgQ0LUqODi9jjoamvB
At6lA0l+pVG8my2igyqy7Z08NsK2z6UV4Z2YoE02C2Kbp4PNYw7VE3OO7dW3SJTesSMTiaoB6ny6
zivYw10+RrvKIJPFrZGtyTjIriVyPZmk5n6qU9gMRv1WdkRBxQOvGSN5/ioR6AMrg+5JK/nISjY8
ctuBnVyGF0rRT0YchKlb1cNIzOAhaVvnHBSulRxerLZtbsZEUrskp5iBf/5kT/Z3a0Df2c3kNDkR
y97ruVon7YkteDy0FYiuVhKQaMe/KNi9h5TDVcST/kxeWwlVBMjLPMWdMA+YmoV3Ae7wUXkMDxJm
voRFQZrthpM+ATBK6SMvw7kDjiBC7aIa5UsdEkkVmmX5ZBrU5YUXEleaHGIzCi9aZ6sLzsGIfjyZ
HUpuU7sRoBezfd05E00hQ1tZWj+u7VCEFDZ5i1h59nhKOt2Q/PJjUxTtUu9JK4x8C9O61zBtJ/z3
6LZC3usWDlmtOzBAbNM65YWBojp0XmTZJFtBFWr68HZ1KyXHGAIgeveONjJiFJLm9COnFSxtujxW
WMU2oi2J824jKuhZchgCXl1zHMAZhypt6kXyojdltw9T9ZqMqPRca3BWiiPdAkAeeeIeknA4ZZkd
7a3e9Xm6ZvNQ1mebuCE1TNdsYmDjC+kG+IVjAGIs8+eccF9WMXvvxXg/RiMu8GwSrmMogoxLogI9
xDt7qyacS1QtJZ98CZRHGx0+8lLE/kfPiWcdVIBWY3SiaZ2d/MlaA/Crl2ZVPKRvoEDWg0/XxVzX
JyzIoQ+jqUwvnSZOxG2iwL/meKoWKDnQzYtDn3gomAyNGPgi2E6TQJluDSTO0UbAsqF+duv5CuUV
qajLe5GcsCKhyijy71Mwnrx6GwQJ8ZsxUXuud7UJdYJH/T2JlQ5WBJNQbNIgsnvsfcirDpmvHoUT
faBUCjdt8Oh8j3qcYggPYbMrcXVlAidQl/7wIYO2Hi5iFboHSBlLjK7BlvByGqFhcqxsTOYJ5EJd
pqAAQwpTTAouQYzTPE5JjFguwhwJjt1z/ghc+Fh9lh8IMbM+C8cMGHPWO1OiPZZ9umVwZiw1gnuh
zPZHBTAUn1sSFwNMbMjiwfgyVQXCEB0UBZG+QIRIwQwVb7BmXCXDh+3A7bVknNQavLt+jvXWxK3M
poZmGwn9qoy9dBf2VHoMRq60NAjAQkjLIbq+swhkq7rTVmgd7HZqoediRsH2NZ5qcIIL1rZ44/WY
9vnYiw6Sh275b1ppnFjOfwDUHpZpSfihpcGvSqJLWekraJb0l+VwScveB7YGKEugrRnGrN/jOlnF
4lRV31qvLxDleM3akpoObZDnj+2Ed4ctX49buNAi2rhdXeyIfXiFvJvvbZf+ep2fRQQkmrsSH90i
KTS1jVloF7YQ1ao1GhhVSUIvneZpXtNatwsvWCia7UZFlmbSNMzipP6rZAyhCkM/N8Fb2sVPivtm
U1SNsegnkKkC+hbFKvhOR1A6FBHDkYzPevSvKYnXrQrzh6rHa9+RbVBp8DLS4hmTuNXYwPemR1Li
iO/AItPeEkundD4avD5ubkdb6MNrIKc01KZFbuPXMl3jlWgbmrmphNXA9phmzIsYK/B/jwCE6wQD
xTD2n2NbkPhQeRLzlbsaZWedVPXTgYp8iEoeQc3LUSF3Ha5gDrAnT3ymdWHCHoa4xWQvnML0Wqr+
w86qLcGuYkMw8ofRTfCC6+ACfNLa4Z5eE8MtdqbL7tGabrDpyDxKo7JY5UKtJqPPFq4+RpthEMsk
DDeqCl1IAQEQ9RKbL++5f/Nyl40Is1Fe5wwDSEpYJLrBEIBW/KoJniJPpeuk6M7O0BJe56Q55n6Z
z6cCfz0UBj0wjPk6N8SxDLAnUZbscm18V+3ccNOHTdv54VYQu7ugK+4uPZq2RYVpJIOGxchnYSvc
XvYgKOxShyyXVJv2YWv9isa635l5Erx0tH4FiXi6PurbELZtEGJBFO1E/7b8+G0HGmMf12pvy1Wh
yuQwFcGNmHeR4la104cgUvyil6Zxj0nYtM1i5+MwuHYNQmULjD0qI9Le2M7VAGfLjFyxrDt1nhnl
m56EwM4AN0Zbbc1xYOUZyarOqe1RcOJjYg9Hfql3Gwd+DYvn8wjT7j6X/QRe6kfNjV9a0362MVfu
2c4cLKFGvMbndEPP1e7dnggrEUz3GvDgKazAuOQB8v96vHgFXs8RGflT6G8xs8JcjR592ME3qFZ1
PQQMIIJVAb1xpQ88lINnFkix8++EfJwskCSseUHwKMu7R9CJDqjgqYnT99RqntjcBdEHAIISnJXh
mJiID/uPMWqrRZJQXwVotHliuzPZAJnu7Oqixw5l5RPD3HA1mVa8mFgdl858po2Iwwh/8fSZ6xjD
ZcVzwQM7esxn01s0EvbYsONsGKHC6pSCA30dPpxIoyvQO5e8QmTf0XUn4rGKVik2rnXZBubCzptg
DYPEXoO4CSlY1LtlN+16cuxhG+kx5/yyvI06o4hCNWvRJ+sMuu0hRzK0GhKDEUhYSUpkrProX8kr
goi56h3xjCr51CQ1uzhR1gthaXdXtbzL8FpFBQ6UM0jF6T8DByApgKx0letet2ZB7zeqbL5jcyRj
Vi6jV9nr4y3Xyh99wgghIqIcEuJcHXQscCRqej6wFqAhs4S18HnXrBpOoJunxsoV2l69+T4E1MCc
DsGIcV+6xlMq4RIYZfSNcTidPWcpOiEhORFRARLlzAYOu0NvPvncB56moDnXgb00yHo/cSZjQQdm
dtE545IgG5Fd0rlzFt9wIXwFfLUXTyAr0EX07HlLrZ7KM7NX5pBfbjCIXd50SwCw9jWLU2vmqOxl
nLxlnTBvTtvoh6IPv8yEZmfnN3AcYGfLYPrCM7K28RCsvcZ4dfWm4c7E4e2L5Kv3yTmO/ZgINH+e
zhraKZ8vArUEaJseMy6WoJ3GPAf7hL4MCUza6GVdLyPCck8Ikca1Qs60CofiKQBsAfwUMLpjLn1j
2rRmNzG+thAISEvslevtR1+XPCAe7dk4iE+qFRdd6Pcy9uWRJAHjMMTND/boZF12c4aVcF4MM9FX
LZKwhTavObHLyDPqiC4zoug+jILCviYvuMcnk+NLWCcy+hEks+LYoMkTJ3hHzGDVVSkppUb0HJqQ
cbTp4LXlU6pFMAvAG5zw3H0nHylZpFoVndySAnB4jTR76Qc24dShQNg7DuyBwDjrnAELCQ8bJApP
Mrf6E0lDzwajQ7xwhNrqotl4rDMzYrhfxbmJTDQwDx3hlHR7Lf85IErACNNvpUzLuyzEcAWTyGCt
8MvXTIVro5YZhbWd3VqvBtUak54QhP6NNJvZi9e+NypOfiAcvSY5VU7aKDQWuU9vEiXC4fevfl96
iDkH2DQMHos+NUC3I6VA69QcnQ7+OpynGEQ6IMGy8bQLxFq5NukEcJ70aInTIGEeQXAroTD7Ik/9
A86/ZuFXmdq3ZEy/8C84++Xj9ffv+lC9jHD1A9qhx95NxQvf7k1mlXEJcivYpDmJ9Qr8MSoxCw9U
lmvxumv0dMfcYNz6XtC9YvM/QxMYvnLfsWCPjOVNehpSngHpb+m7S6ZS3Vc+X0IUMXjyBuNYGFZ3
M8reWAjDsfZ5qjEGMrJrUPfyZSgCWGOdrm+dLlZPhKwfizrMDn1XSQIu518q3eWXTZmuO8nRakJi
t9LKxAA3pRkrJ46A2/3OOTbs3ARl0B0guMeHwQxPWJT7W0bO+r7wqmKF+Mt/AzxNpPSQoEsGEfGm
MfBFnUD8b8CYhTmafS2F/T1PkuA9KiZ0gTVCs8Ycg3eWF8bsrU7HqMGjbWGBPIz2p9tK9d70c5KE
y/74+7ehNPWVPYblnkQC5wH79mj5HMGqKnoynci6ac7wZjZa9G55udjSUdHWvTNE79r8PUKNzZ/z
005rmHNKGleii9J3P9L9Q+4G1lICjHp33AitsZnEh3RaYSPI+RNj2cu0fxlk1lyaSnLmQUv0Hkpo
LHVQ+6siJ39ZRiMxC717J9Wmeo9j/xa5unpk5pjc9SZ65ahuHKKMon7gnjjagM5wNtghGo28k+9Q
10fEROwYRMymjgIVMkgDIjvLGYNw+4YrBENW2UwriGr2Tc3WSBsqbdm6NgOUnEjuxsOuFBTjNh5g
BNoEABD2vUUtdtZrkh3IaZrfX8tkXpiXSzxiC18QLSxbUd28+ZLGVkcxP6VsWszXOtoNYV8OTBT0
4cqNydh9cmcZjbHNgC5v3N6MCUX3rhDYxVGlCOU9QYCYCc59MMS1A4cEMbZotT2CmTfNqMS1wnyz
mIoGfrYRYn7UqP46eOmFos8cwkm5/XWppXsd3UVVVRJRkMhIqDRoxJqHEnP7jrEqQ4vUuyqyW4+A
Tk4miHJPPlrNEccOgTfu+TTbWD29AdPCHliL6cN1GE5ysAAnldF+zxM6zxV7clDV3UYGpn79fTGk
Mq4avBUkge1+KFPi7btkmXH221bB2F+IpWrpzNRoaZg3xp6ZnxKBvsvlwKQTTIIPH182LPSagSty
rG5b+QgPshzpF5xc45pM+Ocxgu/VmN/QiuIztszr78vUOi9E0QKohYiSBW+8D8nFjvz86jZ4TZJC
hwUutRFUJLdl/J1Vurn2z4H0f00Rgx1XRM3BmaaHSVNvQXye2FTknRs5XMeiYDii5YQhZKy4+/8s
iPX+yJkzDKa25AqZs1mWqZWBEvrfVe+JFah8tCEAc6Ndf8OLJYkgUannBGSgCRHZqelQCWrVm4nB
5A4N8q5X80ErZFwuVQ7oKvcrylyTv8i0mSmufWKmCA9JPTIoMVV97Gq2Z+jeNUVmGgHlcsj4CMxo
pUHLOrnplKySut1khFKfgrB1tiKqHWZJ7SLHvEI+t4saIqJb6Zj3IYu/J1HJSaB7dhPCqaMRgZ/h
e9FR5sR5wbDYmoH5a5g0dFGhkgdmGF+uGOVJZl2zrWIy8Jra0QB3QdjLBnvDKBLtcUB7drzjI6UN
AH3I0RqG38CddllXw7m9TYQLfFRoVTmW5ckOznl9B7u9TyxajY2e93eRxx+g6O4hPbRty+Fpqom6
IGX+IAK29Bhr4tpnwL3IIts/grm5ZxhHNpwgTDqebUZdXLgfYdzew3rWyLS0Y1yTcaNzLMc5rCYo
ODQ8pZVV/6UJ/z/rwT9aD7jf/4P14FuGpPNP7wFf8pf3wBL/ZVnCdVycWjxEs1fgX9ZDw/sv05CY
CJEZmCSKzjl5//Ie4C8EsUERyYDIQOtveA6mgX+5DzQdZyK+A4yJJJfhUCBI7Q+r4X+0Hv5dxOxi
O5D6bD/A1SIc3TH/SFj1hHItAgmRZ8+nXk/ig2viZVd0+YVTt1qXdePshNN0nJbFtyb3hhWu5mWS
+PHVH7Fk/r/37n8zHvw9w+yvV+Mac6oWviEbyNXf15oyVxpSAQoqpwjhl2E4WAZeZz8KLbIfhief
NTe0mZpScZHHFgYYkBj4pw8mwxDHCVdetT1GKbNsKgqMtt3+59dnzsaH/+8N4PV5BgHQQrjzB2rT
hfv76yucItaiTtF2pQW8FroiCXq0DLqwxvucyrQlqiqNwMohLUIdieAU7bnbbnKOezyT5tWhzFmT
GlAuOeyMZ6Ih3rsAkkmkefqidwH8OEQznRjqq13gtNdyVHfa2Qn9G/8nJybMD6jiF3UrAFnHE1gU
M1g6NB3/4Sc1uI3+54+KK9Xlp6VDaljz3/+b2akXQWSlzI4W1Dv5a2MM58lLrasg8wsVCxY8j5p0
mWDkhqSidTcOUiWRAOTRDPX0Ooa9ce0c/Ssz6m/tBJLo9yUdXRgJbkiRFkhgMrLQKVbckugoTGEo
meSmmGxiXwwDFESQYfccCDCCpCxRyoGaG826OdO+sg2WSF+/BJFpLa36ufEpslwkpc8M5E5BXxZE
btjJ2iyt4WbUzk9/Wg5t216sPMiRgGqQMXP2zzY1zV2m9e6RFu0xN2v110VVUGsiUhBWVoUSUGHA
R2SWr4fQ87eGGoslZ2Jx8lV5yAAm7saEOs9w8s2o/PxHl2pfIV/zrtf90WcCIqfM2TUG8mRc9hcH
L8FNJsRR1ky1MifQwdb/zPoR5bQkBtIdqMTzCmJu7TK7Jb6a6DS0dde6jaetdEqsOHG+avO4POBq
6ldJ1eBqLAP/gEG/lPCKCWqZSBvgLGAmHOVa9i3CsdUl5WC0sMt01bWIxMJ0xSi7IElOfkumzD1A
/JzNxXLrTHpzAmpC4IEU3IXOm00g9SapZgaXhcMxDzz9PhLK1nDEYV7rjMi/zfn0lVkXY4fo3D9H
LmfnArEk+iMrurLKRNcilyHxHlZ4CDPrDV0loxeHUL/CN91DUyIQ8ccE/60VgiPipY0jyZRxjAyR
xk54L8JXJ4jWtLib59+shdyJ8XyEFhqUtPsWgd07CJVVxJfGGt1KdTYtm6D2hMOhgx0TWsumLieO
PUnrLF+jrkGwGVXAUxTzJJrZSzcyttSi+s6qm47OTMU7WpnuJa35gsaHYaM7HATI0ro0DGzXJSkB
OI79dONYuHycrCPfLYh43OlNyPzkVVpKz8fzsdSuKjg8gEE+WsylHOTHNVamGYYZr2Ho6ZhSw31k
VNEzrZNwYepZuRmkfS4SNTyrKCwvVlRZ16ygYda0DQoVHTh/q2f0y5HJnWaYfyLaF6dh0gqz/IVW
8EoUbreu67DZhlX4THc63ZRzywLs4/RoHPeLJgZOG7xVYoqoHhQ9mlYVJj9T5rLEymlttiX5HWJS
94rq/z8vqfrfjV4uOxwyPsf1dM/EU8nE+I91pixHFPsYmjxQa8AuEzIrgsJdkpo4a1UHs5+o1njB
pRrkDgCDv7aKqfgMsX8BbVH0wE2LFz83ap2miSvaA6b5T37rPzcmgwXSwSVoSHf26v/p9SHBOjeT
uaXCk4bXmz39gJCetCWGkARuoG6GIUH+BppjF+bGsBui2N9RyvXL2JH6vgvBCOLZPU1D9PIP7+Bc
KvxtVzIMU7cM6VhCt6X03D8q9AgZchpPRAhZlhZcNdDWGKx87x23IK1NMTavOoLZpWBFeTYE9E5c
SQeALwGQJd9eO4Zf0fa23PikVdVO66dHqiz94iq3ehnjrfBVepq6+H2YWzARWNS9K/sFtitAbUEz
HCMeirr0nGOUwtXqRjN8kV747qNNW2TxmB7cSq8XcuhLOlh1tBfkefOo11fVFd6SYHnIqFnYn4jn
6U+DQ7ezhxO1zQrXfGJk/daCYPkmJgI1kDDmTDGsdhXlU/XoDZXso2ZGRiqteoSml1+JPVolkUl+
8Hxp28A/Bj6TBPiw1SpwKMkd+6lgMHPL+AMhm+g+0hlaJqy8r2oWdiA6s5mUobGznZ6AyXY45xaL
mEEF1C2k5Xzak47aCFf3SF8LDmNCBLvxa/CFfAzw5Vewg8cNTYlmOZaOTUga83Wc51+o3IynCVOE
mR/J2S3/urSpIkuJNtg+nH8oo56mtat0krpcxfk0KrTniR7nYUTTdq1Euyz1drj6U11wNG67jYVd
gj0MxXneuGLnN9MNQ8lwxmQBpazMxiP0COfc9cDxoniLA6j+VqbOscVJgkxF//IIQf/pZP23NGnq
RROjf++9wbrotIWWg9N1e0UQ4MoeYvJrUw9kdcnZdXLtV6fGs23b492GAL/Sk/oDSUK64cFN7/zr
Z0HQbUVMBcOyOiHvLbAvWjOQJW4M9koWNM1Umu2KwCxeJz1BiVwQrOMH5a2OjcXUfNpWN24mdLbr
qvfSZ5sFbZHQKFlMZm0fzLRqdplXded/eKL+LIox+4H2wNxLgS4AhPxRhnL4UgQCMmdHHxUsKqcG
DN8UN18AkSNOrttktZ7t7SSptniH8yVylwosmIqe4x5+svf+D6/HmD2n/153cgjHECtcXs/vlWhe
RP+tGIuasvbYv+AIYZ/z06HamaNXblSrp5+FrsOgQvIL6+ObFlIqikag6E9I8w3ghKSVvp0P2s/C
tJ5MDais19ECTpJSPU94RFeyMqIrQbCLET3tJYidlwADIcZP1bwMMaOTvPWAooZTcCJ4JYWtkEzP
IKsUn0J6/h0LWk7OKQXUw2JoGC/sW5++RXS8dJ+G2s4/0gGLrB09Qnonz8F8sWFMT0Ps3X//zvfJ
iouz/l16fb72ld8yW0yKLx+h78Eqw/E8tNo6MnR1/H0hVkgdvbSf1W8d0cUpAwuar4J8Q7179jCA
NfFAeTL32Qdp8XSkEEgKzes/wyZ8CRWWEEYLxbrKbAAXDSnHeuoOdyNBEYboERWm2JjUCtfSbigk
KTHoe2G20t5kXRqbiKLnms3KCxc7x8qY48dSq3tQmKgp3ZhmRRhYOwdLa9wd+dhHhwC818ING9xm
IjMOU1pGD4V+AfDRnJvLxGmHlNW6VinTyRGA8YwSB4flqiOB8c6mb73soevvSd0MT9F8gWlSLC1M
M5yThvCYfumx619iG9AGquZHELAsgs6YzsGsFy4xZLzL0ciexklzV4Wuic0/3KV/bxSxk3OTukzW
sE7jiNX/3CPb0WrNUsc1TjxTTaLLF34Bh0msH56cIgclHTr3vBu/Sbv9GdMzPJbQx9eGHD5D23eR
rIvvQKr/4UX9j73RNB1PCnav35v3n8eYUuJ9tksFWmbGuQyGSTo1LIv/puzMmhtVomz9i4hgHl4l
NEvWZFu2XwifGpghIYEEfn1/8rlx+97uh45+IeSKiipZgsyde6/1rZ2DdS00mtL5lAB4z6PeI84x
LW0bQ/tFWzKM/+sSwrIC3Qd6aIJusf8bds71kLQo69lmdjkFSLWzZ7tFyz7Vp7Stx3WdoIkirQHw
MwFzy6FNK1rILtvT9C4I7zwjfR9W7hDcIwIy/oeP6Vki/H8LjOXpUBLoJtj0Du2fEuP/WWAo2iM9
SEzsEalfratMvvKxrPxpYi4YiH/0vtm4jI8ftPFj/Lt8dr6J/Mks+5CEB2yZjidWHlRJhru1JLmm
zt/MZt5Ujmr/hw/SJpn9v7xbi3frOQ4KgafE1fL+yzEcnSrerbpvFmqKd2WUoioTwbVFftBSxr2k
hs/cXxbHCOwmY1YHDqS7awwiwMvJasIC7rpkStzo8mXujWegm3U2av82iA5gTWKcWiMFqVSx1Tkx
4CPPbyF3wpnbs+CmK1BjfiAeGKhwbaom4HjKpLVnrihMZf/qLCBOrpj7VV1VWOMxgjkP0W6dqN5j
o4Uuji2WNsFwxoryjzlCYYwm5PG9vDVaky1YzSywbvZ7X1DoCzvBV5UxT5B4xxdECaBS9XumWW60
nVG1Bip4HXGP4d3vP1xXvw/s37aOAppWyO6ZUw32PADNQlDbM2rNqG0bkIHUQ8duFjr//dJ3WhiW
sebsA0KOUCLDE2pmMGztvM8C9QaQgEiieeYci5EnBcKTM0rdpkPymAwzp6oIkmMr0fsE/ecA5rhw
+jBhqr1our/mU6ychhTyxTKZLh3f94J4eVZIXHxL1UG4wSGTXUo67wzPS0IShirAadLj8Kk5SfWN
5e1zOHcvqkluNprU2oOtSNToAkccY5eFINJhhZS2PzRs2gGg12g8TrGFBl4VNNeL2dxHLiORTl+k
ikuN3YVuAxNsmq6BQU46+YrrkoUZ423EKSTViXTSv2d9zGl0MOZDPqDe0+4ZPawevguVqnC9FnAg
yraMabd0wcqj5G8WU/yJVnJCfCFzQADAS82hWnZCYgLqXgNirwtfRZuxUwvbRVWc4Om7QaybCH/j
Nx7af3QcyEvLUBIzNeKx9shLeQQ62N39AudrleLshSMI6+EZzmnDXNITtRxiP96Z9GJCVmoAGYMj
4OcmsO2xkGAgJNrDjxm+xWkoNfQRUdGQeewhFJ4t+8bcPj05mXZHcSN3MTnBTfGX1s+voAUjXdTz
wS4muFCo6Re9mTE8mZeR9cp/vFeGboakwHyq9pstBvyASwwBlk6RMOpA11Znr8y5OoT13tkeDXOR
eMnR7vFuC7/deqrrlzUQZOI19eEu3eKQt8kFoyBqgiIOltOcni0I78SQcwSYEnOfOuO5BLkfgK1+
rZJo+SHwH2yHObmbsWeiehyPeZbSFvoLNdML4Zi8E9V4M5qqudF+WZsdA9zGEQfdRY+D2WDcc/DA
U4xQaw56LKTSRAw3jyAC7L+tOTRrUMTNAm90ST2wJ1ERxfRgxrvOjE+mi6dYbwCr9rr2e9QkQjyr
0GFms0W7BEcvDcYkOBGI3urVF5D5kV8KrnKJJDTgRKgRGvEmak0LcwMxgIzTF500RWeKs6UaGgSo
xRTqbTuHaJ2+grrjzVFsIxia197svlo4ogEzze8qyldWG9QrzsnYtioCgQvuTkJk1JbMp7DKaaBk
4oCVAR4kYkP0lMvKIF4hQ6OwnAlUXtI1iZZ9Cbc8gexLExjrCuvSEqQ769kXCCaIIjTiNmJ6YIzg
EaLdupz0ZooXkBUrjbvNybuPeei3vciDtdfHdz3H/NqoNEPuV2yYJmehZ5jA3N3+99ziPdQK3wpB
fI4nX4oaAy6y2y4Xy8wypntm63UoHeuR1USP0zB6Nww1b9Xg0+2xH46VIli/eTmSHRXnOSXTuIb0
nO0RWHNcEXPHaShqV0gTcizmJaq3cWIkVUYIg2oFQ4szc1s2m6op5X5y1QubdbqVujjG2PV3gxHW
5oAwCGUaZLnOPrqteypL2pfEWjLz7Mv4ZfKZyeETO8/pe4R66OAhA6D+WZkOrmfcrHgmvbAQSB5T
0SIK9aMN4YHRJuazxoTrhDJ4flpF8GKOJJQ7ttQ3ShJ/gN02OYjombJGDvVXE4tri79jm0y+tx0r
Z2N1E/kxXrGOyxjl3POc6rcSrFpQ1+uWfX3pzd7G6rVkFRhJjSu5K0PRvA5z4/3D56ohDRH12iFz
gc76pI6dTN+EX/0dR3u+6ForaDT/8evfVjckL2BsSQlPCnubx3JYWqbSUBE6H0Ydc888E3KSAhVN
h2XeKQk09zBSkcU932jMbKqBcCSkaqF06WEWFepiU96gB2onzsCrsozV29CDdCkmxKpeFRFkP9MZ
SnVgYCCRvUUzxNE6m8r3xImIJ3BrlEq+/pqlGJAtNsSsc621bufrsTbIoiqqi3zCGPIyd5YyZT2a
4HjcbHmzxo7ldyacxn6yLp6YXl36OB4rbnA+TG4ntqUKEbf/p9A8LfScSaOmJ/pYNE11b9BdSlLH
F5YZVJ8A3j1sDIuhQf05tFp+aLLxGk2Zv/RBDeyLnpGmQ2RHG8X2NdHFavaxeNHx/RybxtiYM1+Y
kZvRonaFvxelDChT+j+sN68S6i3FdBhFDqzDcn50EAK+QVaAiR7GTct55NY2Hl2zfHqXvYhWXUv0
qdQgl1s6Z36iwhZkoeSr1uVr8OiGV9wGDCjPwi+YkT8hgDAFF2zcwaJQ1cECCLLu4O+tPAUvcFbj
n65NNwxvUoIb2DGB8ZEYwnFcuu66TguxNwCrWBJtMeXhjkJsaSaVdoE+IzZZ46NMmJwUO2gGyFWa
DoaJOUPAM7gHTzXzAuxtu/GRRpEVa44fEuK20XO4yVy+tizv1atEhMVhNEvCianDdxa5CNbn7gaQ
6ldclOZGHycX3F3Uy20qSdQEn/EdVagUDJvwNQIIcIORObieGi19hZ9dof9poh06lkMrk2ljKLPE
TxyTx85zWzc9h0QN1Wlkl9sJXTbApxmMQGQZG+kOt7JQhHyM2Zzs9CL+FUfeKtaV+8EMeVyV9RgB
1Itf6zh291ZB1OObCOYwtsi6EHniHIo6KtgAyE/zmkvXNOl1eF5mz9njVg2OuhYl18lraPhyQlKd
OjnBvO/suVhYNJA+0Abla80x1EZWAYjGhAiJRN4DeuXZou5DBscUTwNTbOfJnCcnLoCu7XmHsorI
7UmQrnaIRgyM+4j/nZg60YbArNV8zap2vBOVjlgqxlZLY+IsaxdCnjOI32enn67couVlinXr2rnI
GM0uVRsNa9ShSoWDXZlueottY2NxkjrbSEU3KasVrJ02uaY+k5Razy9TSmMhtcoGb/lkrVoSDxn9
x+YJ8B9DoI5QLDwdL6xn0b7tmIIkQHhPEd3sM1zCgpqWFpTJg8dfa1cQr5twNHI8QUNh7Upk+9TM
aJe8aUAMDPcbGiO5I/kTXx93wbdDJ8qs5+GqiSC6eQMJqJXbIZj++VHXIAlB18lGP1khpiLAVj6K
PteuOM7MN6IBN41jR9c8ss+m3zI9tezfk5U477qivqYqd+MY7eC8tEBFnXMdolDnvbu58Gm9ZXKL
+DWDZKGKV3JaeirhonsXPM348YK9je7zmLnZePx59Z+Xnz8rEv1Tq1H2mXr1C1gLSkcVG+fUl79b
qDJPdku5FlY2HUyz2ZolW4qsjI+gxBQ/a17ylmF0g73qGPvUqNM3Hexi3gOQ8RHZ7p9K2z3qHuQk
QfyVto67mGa2W6+dgJ+DqSQtYk5fyTjRV9QIzrLCWnFKmiontcP3t7oHiH8gdOieBBgF045U2v6Z
ED3FJuvGZO6bJNOBrY7lJem8+FUBx1vakyq3muRHiDHvvd47N08ge1aJL69dY3SrCMLFhRoyD01E
w0S42AJbvnVHQoR4BsjwiSZZHeakTWxdr+hP8CK6ExX1a0GGGGHHbEVzP520xOPM5Vpp6BiRTXCv
530ictuMk9X9rhU9y5yR/MLVo3nnmmX94jAkR+5vkiSU3xvzrgt4Yj+XqCXNSW8QG6nE6i6jVGB6
yfTG5dl2F6yu8dF3qV04HEb3JojesKX2+yoQ1WtE8bqmLxIw2ejaY9bTC1earq0wWqu1NI23VpnF
LSkt80WzRsasTj586uj/FtbIrLXuhu5FkHiyVpaPv1dz3HMxgr/toczHccd83DHS7xINpqgt93dm
z/GzxQd/wUGE3dEKOMspc87yS5OkQaVpnpzzn4vdjCCmLGsH5Zppy3qQhXW18ry5VbmwdpXzLWnf
RalG/IhotrRm733hRGRpSuJBuu+0pHSfbLx+skPT/nPx5vKRTNBo5iJ+MXIChgj7Cm6ZPmCjJcK5
ag1UkshGPwlumCgku/jsV8TQxK0e76ViWpH2jb3hIJNd0zpKr12Exd3W0C537h/fUf0KA7PCz6yj
Qafy/tsFDVi7mnM5qZy/m7npXlMzq17Lm4GPDfkmZVIRvLZ1Yry5VvYgTyX4RW/hTquofafKG9al
asp9ZtiMcR00oz3Cb8OwYoIxTGMHbKYBWZpky3lyk2fUOkcp4TqbnzHDNIxkGjsZfm4MKxfs4WAj
8t5eGPyqGxID85MLhoa8ivIws+BDq0CPHBRsDeC93gy316++dh8C/mN2Wg9HONsl/Ansu9bB6K4Y
2KYwhuW3RrdlvDIZ97b209E7+Oa3ohC8D9j7kRek3wBqh4UdOH94+Ka9lRQoHgN3CCd7esWQrq8D
YoeOheaQfd0nPbNPIa95fpXCgOfTZundjZhnUT6OpDBdisF3VnJi/ExGfHk2iQZa+kL1S23S1hKM
/LHr7PqoB3DIBLvCuimIkykKlK8ObvhbEM3UFXW21gJSB1tLdy/d82JnY7QlC5EeWVsuhmpKqLNr
96XzJ/elfV44LgwLpYJqQ0qpOqRW9Kblyt8FUErC0cGJSk/RfBtMpogqiK+6RoVkEQ2opVlQL3o9
wp5lZ866aErv+JzzAt9ykbNFJX3Tyngp5sI/w3Lw/r0kPurligFf1KaY14eqOAeB5sJIlvq305AK
IKX52597pAm180U12N00nDILCuz6bCbOqid+DvYD8VFTQ2+WCts+YJfsTOCEKZjZt0yzIG1E7ZWD
IByQMXspxip7yVIyiVWmjj8/tULOS2rjZA/O4GLFjfHakMuiBnaYUirvhtAIx6wWTWf/RwTtXshG
RV2ZTM3BeF7ikmYXceJbIhn/3ZGc57ZEJIg8U3+tCGCc93qL4XkA4HR0cCl3yThsbZ+BcEeuxZdL
CANO2/JXmeQMvMAwnxnOuodZ/YXad22CbjP4HhQLsso2s0dI6CBN6y2LsMS1hcm4GpLV3imYdjky
Ng4sKvqha7EpedThVT8/OWdPvo/tXJy248KRFK3Jlwfifz9YQ/sBZTJG9QOcyCh2k0MH3xYj0qRk
REs/temBbASYQrHzlftDDd2LWVhqGdEpqFwyypLJ/pKkXk0VrA7+0QYNTVO/DGNBN/353I0armnS
wbbRM8OpslV3QDXBnlnUwzkxfZdzjv6h69MhTzV5j5E53kW7m/yJA0fknDVduOefV13QfZBy/9a5
abk1qzF9i8YB7zSGhJUB8WVnah0xTlAOQzP1MBCaabuKs5zhmYribVvb5Fzohb0zTQiE3TN52KYv
gC/RR0jtEmqVuh2HmCC4GHFycFLjJIGcb8kACl2kFadhavKD1wITE6VA89xIskBSr71W8mQvo8Ea
zy4787kXUxAaRCbC586as8kQAtZpRpwqvc5nHlqeowQDaV2VYByNajiZLWvMNGbJOndbOG7Pi+Yz
hAKWfjSY6XLKytVGudqXpkS0Vpo/7iulFJZenl4AFtMenuXSDN6pM7XvWqOdl7gFMWg5+VeJiXgR
hT9iqsZMtlHwPjSwynECr5RPfqmocC0GGZGIVUVOVdysNXeKvlzs5L0zfJUWoqu+03BvzGBOm37k
2DgRh5FM499KOMN3lNHjdDAKX1Lfr05NgBEr9xh/Gll/JMFvvie2tTAtBOnKdYIV3vPku6m/u9bo
2ZyiblMXvLuE2vITgAqtwQE1xeC9RZ0NDKl2F1K5M7dWoK9cPpyV69fEaXjOJfAhxgSp+zUCslqI
QsxnC8TWS4LfGYvL3J40jmxLXOe/EzVrDJPB+QV2w7Quqtpve1gFbZH8k+SvkxNDm+nGYGcPtfsm
bLkbbWl9TVnnhawOE8Y4LzTpb7wHehfalTWSaKavaf79ngbmaUE1IegWxjVwDPpy1Tklj+SX0MS1
o6Z8ryKVIaupimVjTUQF6axmWu9+e2OzNyCyvDAibFhGoqsVNd8cqvKT04/5GbpOTscrrUHk0Mab
HfM9lbm3DBL7vZjLJ+HCDJZJI+8uQVehXs7H+DmkTLpOv0XeoC2oY42zn9nd8WlaQw6c9v8U/YvF
ZPDbTrESdixB6ywp/pHR31jkr/SaiAPPafyiIC+/R80jkJfD9EXjN3Of9wDZIFhwoqFagUyx9rvS
8/uvxmiepbZbbiLJbQPVEO3ha58b6SVJpHl/rg6xKPrrz0+9KMCMmjpNL4eMvyEmzBSDOZ6eFAu0
2mIy0VdWpeGuxL0a+HX8KnFFLGzPfNjMSpdak+ehZqh7UkRz2NnpHfp5cw60Y54KEdIazteVCucm
aBdV0BDcd5S0VRcZqEsaJO3XNDf1CgFYtLUEZt3J+kN64Fs7muAYrV9VNMcnJhs+3fCucfcohhfO
c+xq5ySgZn6JwDP+mIwC62MMQTbTqp2RfRe+8U+RCUwENh74DsslaBaVhhlEO74YboYAJGI2qvwy
d+icy779kyAFjCixQmzL83piMtz78alzWnVqfCM+jOy2ZbCKNZEfCUZbNZX5zJ6u/mlLCJ9onHuM
C5kUNMGM889P+CiN/dglDxsORyiy8WMCvvE6+PG/C0Sq9QayAOMSM6nd4SufXBJ59FWQdQbNy9H8
LIRL78It23Pse9qlmps/paWZnxHhsijORIiTFQlT674nXumRjNDqqNvkbzrpyctcwt/PkrJbFZjj
StAZt0Fa6U1OzkllwnrASnEXQ5lKfFPZnWWcqjGYPgafm4cAxb+W4rSQ9FHyaEqtgubqlIcoH5MH
2cKXXpjplaFgEarelZu8sxfpSMWIRf3iGOLFl9EyK3kbtXRuAZiFR2/ELPt2VYS6m38VSgM+ajNx
a6JWbqOq8TdoBdKnvP61DfynYm3VkwF+0uhOPqootKlh6I3xVZaBOmesO3HidtuOnW/Ra85bkHTl
lvSIJuxqOlVqrh8GFLxlIGVxGFy7ekh7OE5gNa+mJBBSr1hS2Ek4Zfu/yFA234MpGvctOfbLnx+b
Ycw2UYaxV5gJyoOyU59519xlYg07N6DPEuQcPPNCv0TmAIgEbcmUvUjEp+uMHPAQGU198abizbfK
MZw7VmuQIWoLn12sHCuCXjk9xzyTYewsSjuY0ON7DI4sV3O7U2ZNz2qws6tyxIcw3+QUidfeD/5U
uF9wswTNsjKD6dY7+pl0OcSPBDbuxOjjUKt5Y804d4cKEo4Tj2/02Kds2HbQrGbsuzyATbPz9EHt
oHEXACbn7BFEA+9LxQFxbGX2KN1GLfyEpzzNm3hVz7X/4o3x9xx/orDBZ6ya7gDGOL7wX37/oFIa
N3DRR9DH//kxLhE3ua33SOcAtkXUWIB2+jdmHqsxBvDmEuN3wrbU/Xub1VXrLC1ZfaFjsdYu+Jql
Uym5vwWDYtViGUVKCdAk1dRNgPm4lJ1IDxr4z+XTvKXx7gtFfKYVjZfarS2QDuZ11if8/6lnc/Lh
Gy9mvMve80c0gNw4QqKbRU270PJeO1n+OjHrdDVh8lm0gtNpVmXWNbG8Y221KbSjAJIHXWQq5cI7
pECalr0Dmbu2iWWSRn7ryJ6uy0mHN8fcQcuzBY2GEdfSH1CCdGSlFu9zuBE+vxmI8/gVECbJtGD6
mGZ0FqQUw2Dr1VI8m6A7p55+QJ0CnSuL/n3mnMrt4p4tqtJdivTsIXLj7le6d2noNO7LmL9fsO2x
Z8ALAaGZotBtASIcTU/Ahyz8/jEQpbiun6kb9UB1TYsq5r58+nhC24v0fWV7Ry2m0Yw8S9/4F/Jx
5WNqYusFXwZ0D7eVj7kR0TJKHOoSu4I06twrus8nJs3LKsCT1hJQsHdYFwWxWkKMxyKPjAOGF4RZ
uv0m5zE5C1U9vSGM3/FGQ9hhzIhznAhrm3ucljKit0LHMx1Uxp6FIvtw+EibomreMlc4L0lF2wYP
/U31BKe73spXkJhgATehblrNq5o9IMk5kcstXpi+KOtH57IwVflMMWDOrzIla4VjyM4pidEVDdu4
lzJXNlv+pjZ3Dx/k6VIIU9/7Oei9WqbGoWcNMXs3u/l1O95rHtafxU3MyjxUkqFxLpP+EcfTEw+k
qk1dy1/1bA2X53ctveEJFqdyk7zLDLj6Vkho85gHnbTnTGTP2oLpNCSTAtyk2ebbSMTuZspsutlZ
538QKvMYhHVrh2AmRsU78ets9RGSaDW8UUNjMbPJSLEjm4xFAtqQgSOylEh8wiSqviav1db1vOo6
ILETY9qwcc1fZYravteaaj9OsEFykoNJIhlvtlaOOxeN1Z5PsNl3QSq3mFbDYtCZAmiTvhR+JmHq
jV444Cle1GYC/hZ+Z9hmUws6obG+44JoXFg4l6zPDEQiAXWZAVa087vdYKsPP4cR73RvcVZPu1nr
IUM4ZrqeWsLLbNPe0Br4zoOWNtfYIAJMSiwG0dUmL37RTbRevfmq5zzr9m+jNNJ9ZJTVXquHah88
Lz+vEgd7R4HdfdGZAmGxavfMI6W+HBqn3U8aULzYlTRNdAuQtmFJuodc5ibu/n3182M2zFDMCa5o
u47ZcP5/LiaSzZVwgt9VbJjbeAYPHsdq3yAdAWOfDaHK6fFHU7PWXQdpDv+mjEFP/7zCWIh4Q0/+
0paf9qZKpn2dgBlTHlA7wr9+qZ4EzQTe52qSHTqL50X931eVn3nw/9KNoMezk/UVnWwnrGHPLTLs
9akf9mgymF2yvIeidc5Y0s1Ni7sRtzNIqVoZ5T6hSbD3nx/bz48xJ8Nwdq5tlQbk1ZvfEcXsOMZj
6BoK3a3npeG/94QtEG96HeyPn59/LhPNZMvuxXpmkoOkHCCelJM2L5tnIWdX6TbDcenQLgrSuIQv
zTfrFikflXNVUpGkGuAo5axI0Reb9d6oKrH3ZyQm80tUCnmwM/WPKuYjiiQjnKzpyhGewbifMj9I
f67MhG9JzxxH89GhJc98rhjsTfhzD7fPN/3zTglWKsLG6y2iFerkUHl4TmsiTek7uLjznxfCgvt/
X1m2AHIv4baCxtm3Q1zvf17ZEm43HkUeVHOq1xmug31HGCkgqj8E6dor2iUw1UnUhWmM6agl+tQY
d61BtFk2QpbT+LN98LzkJh2D/7z8/FnDlrBsYuOUemwZP7f2lOXbOFfTti1nohKxaxwsG4xEo/s7
uzUffuxspG894zY7XOowuBZ0Q/UwtoW7/7lEFq9wat9ar1NHOhsnraabrxAkLRx7+tVCh3kKR155
EYLWi8N0UK96yexS2uYFyxJcAt9HX+3g7o1ysV9Fwt+h88HFU44pACeBfKeNBoiKyBufuCioBVjb
qxc3Bh9EvNEMhDr4cphtMnLqTggIuC3j4DMfxZcjinpb5DpDGok7BxEt2hNGP94RzU6DSxeavmFN
RNn/6YLnoQjZMHcM3T6No+tyrGtmFqtZtKT0ZqQdNqaOWwB4yjS8TMV8A+v+WvlYIvA679y+3VKN
0UiIGMyPbV1xc1Ppx0H1McIUA3d3rvWAfBiWDRrUV4Ye3nrI0/tocccaUfns0hDLplV/EoVhmcVv
pXt4wsnYZRZHJ6iuQKOW7aMk4XKtQwGkMb9l/WGVbtN1YfL8VHr/qEiCowwSB0bTjJHcYRdZvQLf
7Awb5ReXOPI/u9K5SQcKb9d65DfU3ich4y+ErgMz8tU+zSrB3KmVaHhlukWaki8tF2EVoHQeUtgb
S3iljYtSKO5L/E7KHLd57jzKAB4AHFxaW5Gzm1E9n9Ucb8mpZxUSJRNTDml64EB5ni2GOyxWR8vw
+BZlN29Jlyt3Y9Ta6zQNOBfa3lag3zxgpIo5nyKJdWOrOY06aSscaH4P5Xvbu1S5WnXr/ekC73xT
kgthQqMnKIF/Nhnmu1m3GFBghdHe+uVokX0KYnWVpCiv4xqEkW4fAIQ+598N4mUFlbb3caMO3cpU
05JpPwom041WbZ7i90DWG0o7WGtED3AwrTctmdCp5fxi5PoPZtVV7z/bL8QHqzra5wH5zz4qiBcd
nNOuEHGNYOPEofGtkMpcJlmWh+Kb0IhjoJXmQiLvAjKG6FbLkO8QOzf386PPUb5h5ct1a6cKebIE
uvQ8ILahFtWaZFC256n70vJ3Mkk4fOWe+d54abkv8V8A2SX8wIaNvJ5N9IdDKvtjbX8PyYyBun3Q
Rx3p36302ucZDrJlnrv1Nsk5W6fR8Ch1mtIw4Y9MlM4RkYiTKYwdrdp+MSn3MfplhT/HIWkiZZro
qaWbEceIitJbKfbJFKsXbr3fGmKvEDsyaJwu2FSlvbFUDnW9qAFslR+o9i6SXLRqDNLVjDAP7ku9
MfwmpoxPBT3HmPiAuC5X0oFx2C+MxD3Bdn1GQzB9L5+zZytDG9994pu46ylDo3jmOUQ5Qk9uiyrj
y2zLN8FBtEx1cdd8KICzjnRQPqXVTv7Rk0w+1NYR7MaElL/5KwKfLNOS1mcVfXPmIjEhkYgH7A8Q
rUjfTc1cicz62w5/pqa8ewM3r+V1klD5+tWKSMUF7LQXnvNn9BARgc8cz1gu2F3hz9HIZW1PrJA6
5MsZZ4LIkeu1JvAST0y01GFyQi+fFmXMUSYn6sVqtHLvAmQDGT7mG4YJ2Ecq1sDhJYLumw/FB08f
k3kIgGmUVseW5hJtQfOeOswCS9ePtoPb+UdPFA8E3uxjkA5DYsTXY+A5114jVxCMzAUYloOkqTJ9
tasjcKRa08xh42jGVgekd/dGC38ZPKu+9VE9ulMT1lH2pdozE/aUd9VDckCoD14zjHS3ojjSOQFQ
fQq0LPZsHtLMU9vRJhdKry8Ug9FbXezbMa4gZeNt4Q5dMjV4i5HgzRxrY6faE4ZFYEMf8zec18AR
Dw6DoMKkC3fbs7Il/0aqQ/XALJWvtCw4exOsqc7fDJ7pIChFlt8967ya/hQPNA058gervwHV5tbt
mOqDBQ4L2x9CXxu/suHo+2i+dCLZlwZL7HKyor9N5CHfY18m/GThNeI9DcaPrNwjCf4m8/YZAJ+c
uzJxl27Zay/VDFBuYg5ksulMcUWz1Lia1pdKUKWUjtYuDEd7sI4wts9nhhreHhAQcDO6z02tFplE
LkRF/jeWIDn56rZaW7+WVsYYkZQO5rH9bEFMT8guPlgdj5/Vuy/SzPxNWsbRsrS/YzV/Kt3o1m3m
X1UN/tKAe71pj86IOasTbXNP+u4voUAkK8Teq2XW53aneT56/gC1ma/tzKn6SFo7ObmVu5qV6HFW
gKP3e/FJOkByQ1Q/E/jtOEvRsj/NEVitwMX+0soL84wjofNfZVQ8ggq1gZPVf2CP07yLN3TULryj
Q8w5nP5dWD65AI4r1KYBE5wDXRHOWJ19jvhpBI3Q9v/OI/PsET0hnJJTTzd9izUUMxGOyYmWA2QJ
suEGDVGpvdcZOdF/Jxxc61e2PaMyECNCDoM9ts555mvQ+suGyr6NUrXKk+qtcRgx2H2WLlxDwxCF
yJq+qeMuxfjECSkiOAq+Utct3CXx4ZdhQCfonjyUiG8WOEyvamDvgu633aBfBzzzEq0m3uePzGQ6
6xmca/oWRw+5p7p6waQb3T2zPdDMxU1oRzT50VVlTntWrrkB1YB1L0u6MJ7vsrXSFWa09xJ4o9JA
G1jZ31Rr0erJ9GQH0y6r3bCgV7REl4BbtuvfLGOfj/onoRQHGlDpBknnJhgG89ympFMVBfQ/TEyI
oH51SXD1+vKr7dndm+TFkMTy8BcABc45WQNutra8YFgidnNXzInaWaAKiNDCDZb/YCjUriaab0uh
AENYQ57vXAOdZFF2i8pVGJ5Hpg01888FU1TmrK38qkoJFNdHkCLT8VU0VLBk0vxNS+5osF03aFgn
iCXyNy7rhcbB88Wf3V/wigw6xbCm/Ti7+hA9i/9g70yaY2WyLftXyt6cNAccHAZvEn2nvrm6mmBq
6fvO4dfXIjIrs6wmZTWvwYdFSCF9VxHg+Dln77VTKTCCOwgtNgxHh9UUTN2+SKN7zf/OCsJPLx+L
Q9LYzNjo3/hIzjeWHF+D1JrWU/LloYz2LaYNyHRubJXhC3H/hp5/Sx5PvwIvUh6HiqYAYuOOyVDj
6Wk3QcqQbfhEkLzeTSqGoQqIOa7dI7q5GjfULjOHNwyJp3BmhB4AZ2Q/yqVt4WDA/h6uhAuTo6Wf
DVP7b+7lL95XSWHto3sP+mLPice6cGdZzUsFTM+TOIfI/AJbiQOhazwCcCQCbdlcbOTFU1hmt9FY
taemz94hoRekWURE143WVrZ5tQrD5JaGwUfiZi+k119QxUL9B9/pn8QY/KQ+p1aC9dokjtjp3wQR
vSsGJb8koyXbygPkEshvZVTPmZHtIausKxdBCb63eZ2FLlgZJH5JGIAFLjV02/E2ptOpCN0DK6+Z
jXaHlGHXMUTRHZaDQCpqn2LRV8cgNw66S6edUbBpznSzNmtf7fDgmqvckhEwPeEeBst9zGBSkiTi
7E2myv236TRAUNQY7el+sa1PQns3WcGZG9+LakK5HStFk8j9axhtta+V/PXJnXeMyka3oUnFyU1a
Nsw5HnMKNcxyfCS6eCQFZwuNX96lzBd3EOFLTglDbGYPyVVoiD+4rteiIwSpzkaq7+EiSJ9Bpm4h
ImtYtwXCc7Om+awg6m7MRpLMSKNNabDmWXcQjnh1u/q7KwJsuHHHvWU8IFYT69Svz70wn6pQP/Se
e3aqmbkagmmj0PdGFvtsG6GzkjK0x1L13BO4qOzpdU5yeipmt7ecEeKrIhsPkhKvwwePLGRXOT0X
XdKdfTuUrI/93ivh0sjdXJHkJRZasA6nOzGOzwNYQ/YzWq4jBzmrRte2QwhzNkLWAWtKgDGiapzr
/q5E17vKOrLrQXCirp5WicPMTxBFtQTEcZob4FDzat/m6QNKY3J9YQn1fcZgKfvMxhhzDEV8UBIj
FjCmUss2JguxSeCAaFR+0cpuV8ngOMhfN6mSj5FkbwRG4KUIqsdm3lqz5x/Io34yZPhWoAreZ031
kATWTesS6yZ0+Dl3H2hLCPdW+k8z2OAgK/cVTxu50+3sbmZXl+vcMKiwoTS49ZLEXUXp2plZb3p2
LxvQ8FxafqxP10cqWlBZ3KzWGqIbPhd6P7Fi0H/oTSNf1TW+hSAqknPHOXguoj8kOkw3iCJp4Ycx
BU4OZzCyFKfmDP+oVP5TmkbGXnPGr002rE8qzqIT+ZYgFOeZ+2U/HMbAJ+0kpEKrVJZz85b6RCTB
H7suGRl1QQVI3esYPQMXtHInPPWzt43TvLidHEIWVkU3wt/lTFQe+pJBKrwCrmujKyQXEohuvAFu
FW2xnrsbPQ/2PUOC8tAQjb7CAw1qZ27fYoSuTADa9L4e6/uEiMBLpdJkbzXSptbHcdJZCOazePpC
dQbC0W0blkwnBDiAdatJkfC07Y6Sh5ZuT6p2S/8EALh5q1sIbHgl5bm1wZObSXPRzBFPoYGth3eJ
7LtOv47ALNetb44P9Lj0g8zEc9OJdhPAl2e7YYFhdiB+ODMyBEEmOrCgm9l5ErMuuDprCigaWAIK
1Kzs6DZzHNoehfWTIGm+YwhAfFMPwIv+1x1A2/kMKXQ6Xx+RJxQiecveRvT2QAQHmCQ2YUReA5lT
N3TStDmXF7N1uTSicKbhZzA5mZqLmDLv1loOnZ4Q/UC2RKUn2B25JijfpT9ahUi8ifsaAeqmooek
OcbfuRXjH+f37xJDvkEgI5Iq76m0So+gAGXbZ00W44a2OpqpID4ilIoeRNwvmI9kSxZOeqDcei5k
/OmWLgnWaRbsRGWVT2YH0BndZM4+gb87573xk8LeRmhNytmP934Yf4XCrx+IAt+nVLmvBbi7I2xU
AfLTsN7HmcnjLAdmX9iG6Fa5K9pY1SEjgpAZNyi9CtVAaZrJWgntHCxhvTtht+/jZPjBPAefXJlb
p+KXOtzJ0EeY5kMWJMZ+npLmqFUND0XWdOnLdluUfvwXtTfTvvSrLc2Ivstk0ZoiMAm9rNp5FHKb
tmnuGgbuX7OPLxJg2G+XjMZpzAoi6rQZbpHsmx+uReHmum+9bRrHiciYrSdSRoyj9esa2YMtmZo0
BbhBOuIPnYjm38WPUlVtTDUd3M9GjvTU6mdGOm55n1psK1xujmwiULhprpp1RLobadiw8AzRUhop
/w7m1skRxDAUQfCH7UpCPOkpSelIFH1uvrZtb+wC2BaoqOWH76qS3VmRwLL1hgtvwkRF0IrXXkr/
YKEf2dhd690jvTibPhb+JA4Zh+QSz0E5bdEPHJn32Q84rwkvWWIpy9mzH4bsdqptWAVczysjSMxz
F5jBPqD7t0H2ojak5pBtmtBFycbZXvsQ6dOECPrQaJ55qwFiDKmB6Ks4WEPivGCOGg9+EdWb61Ns
HdWhT7NPoxHv/SJmJRDapPeCDkPOEJIeY3dMHl23y58S/BR0UzxzC1C+Pgc9TchB1P6DkPzEEHg3
bmn5D3Go/TsfFO71e9eDYSDgwmhdw6kU79AXK+i8bFVwLdxOC1IuFfMLmtaub7KPsXAfMj+6i8Ki
X1eGmxwM0n12LlbpbVSxcBRJg08iQqaf2niRjcC7Hc2CXYk5okScbgTq/VPZ5XKLHMhhnjJOt1at
3jBs/4mZp4Jp/uulWfRUtUjVMg+5mbKhBsD283aIz3am8JLH6wEm61TkH3481Q9gtd09whgOjkc+
65TejHHTfEKCQ9VI3Mi2mkvq8TC+y2qPtYDR4n52hXcWY4PtnHF14jf9PcW8vy7Sc0j5em8rkztF
Oe3MBS1Q9zHc2tw1V1neU/aHPX4dBTPJqIL0i8CjjS5qArW8kol7O2NmCIgHsfWySGNhrCnfggmS
S5Q+KQ8hCIa6fN9bJlV3BH0Sk4d7jtmdGiUax5wx6rqppkvQT+UDnhBagfARFcqvqnc2XYyms0BG
TaF1KuhdbAjEQHmeubfoptDXJfE2dXOoo8RBitZCv5br1dCXEJ6Mje/7qJni4XUwIiyQBRnRedzh
Lq0etefFL6VJBcTSwQR1HfY06ztCTsqSM2pqPLiqILHI5lrbyABQN9t83mSKYEbBnfeojPmOiIaz
nVSHNOGKDRHNUaBBtNGA7NwMfoPI733Vvs4qY6CdEk8mmazJMfHJzrEKstmedV3ggs/Mp2B0spVF
Ubxyh2A45Co94H0K11mAjItXu6xYbb2XA+FutfUTtIm4XcJzmcl9+AIeCbdWiudZ3lfJTDYa/L+k
br/dBE1loI2MNASiWmd6q0mWIX+RhbNrR0jbXfyQ2NjGCsxL8/zlqAmykaApyXxqjfC/IbKp2E78
+o0ezcc5GWLg2wyhx6ls9ouvqOP3TVaIp8ApOWErlOlxQ5lH73zbstnYWjAS6BWqlGqvRvCaIEEO
CjvbcOndF7TiVsrv2SvmvBcTyHUBAvBAUudti8MhxJZrW5cpqm5ZSFZppLdI26ZN5TbboQ7qnQyD
GSUTTaS8GcB0oHGiSiFFcE470q9zJjqdmJ4abjawiD+oz5p1J9jcGNyo1+QeRajj6PlXCAf5W2t/
k0U5eVtNVR57VOqPZI/e5zn5M33lLvrqZX9fBcBNY3RHXX6zVGxNSymHwQpwo5oZjaKn5nr0AyKy
AFlyD8GR31vbQB7zomH8bpFZGNTM3id9CczkzsmcZ5p59jrM2LT5Nh7ByvtgXOAdg84mHUxbR1n6
dwbWsirzogPdJPhlufic7eYv7y/5Pk0f76WjAI138yWS97bloddbloTeHv6wU0Qxgom68gnZQ5e7
z0LsVsaovwY7aY+tiCZQaoyfmChzhfsXn9Icb3SxDXzTZGDN9p9ccGToyjjVVkIq9Vz58LLth3RS
eg+DujyQQUvQZQmpx3fk1lN0pYeaShBiyxLtAWltHvS0L3Vx6IMN7omgGfqHuZw+fELhVobK+YO3
SfWCYal/8Csz20R1X6OJKb3DFEW/HsCq0JXu3VDo7BgyLd6b5VQeZpP8rKq1niHmKAA66zxUbPiN
ep8mld5EZLGtnepdF4KJmlV9i5b2reAmtZMwIuiPksGGetER6t5mtr9u0bSs9eBT2XTk7LXKQjRS
zWerH/XR85IjffpvsFVU1C7a9S6aDq780LFRnPp+uMyyX2XF4t5YuvBTcnIXQYgjIGr7VNcbcLR7
s5+jlc2/414gcwLgSciMqhgeVNQKtneweiNbhYZ+NJq62ckc8k1DV3yHQHZtfY6CJmRfEibhjjWt
Rn96pmZ7Q3+wm7syP3slO18cwa8WM7d9FtA9KkywWnaW/Km4x2/T1GYIm+KGQ7Tzjlzjc0rAjHbF
HTthlFWWwx5bxI8eHSAuDnnPLvpe0pIzROwcNT4NQMuIwojiOlch054kMhEUt2/AM98ix4HZDT1M
CPXIfxePwW3f1D9tBDmANbQjJAVDjJB78HMHw0CN6Kfxt9Xr96EVGAvZhGquRb+gj5nRvOcSz49W
ztzOiRRD8xyxxUwtJ8MhO/Ru/yghrdHTGFaG7+udVPE50N1fndH3wAxC5yTak3f04054qgRz2al7
oZvybdJHNFMSgUg+F2pq2aYz/mD2iVOkW8WPKDhXViG+o/R95H69niEc+HpRic5wsaLbhD0faeNv
rv6GJAYfFtNHRxITTtjmbipT+q6Vg2oDgmrIlZ+4aGsJLWFRT0Y6vylvRJa9m6J90ViD14p0SkQ3
yYeReHpb290mSGhG+PMYbQbCm2MrooDwCTtKjGEXdfEF5i4g/Ck9Je48bRWrAFMfDDa2CC5l3+/G
0ts6QXQkmZjlsKf8R23LCW99snx899n8R9ik3HXto42gwbSeMroCmK+te1vM7jbsvXmbCtxzk3eQ
itR52XgbLTFmxqP/5JpsIN02PAOPRpjkDOTT9/Vl6IMTNNmEYqj9Zd/1NhV0jAdTO9z6uFXk8TMT
k7s+LOZ9p9k5STBQvaF2kUFfS4Ot3MKKBhfuuLRsnQBFZXscO1TxM22qNajnI6q+YM91ue6isaUl
wIzKkYxDQWhR0dAYk43fHosyYTGyJDi5gBl7wRS1RuYC9S/DD+b+sPxsfuMRXUiDEQCJvdyUkfVW
BTm7uPDGNdt3Oi237AIw4ncb0NKfqJR2SHW4nhrF9pHPgJ24fKga+6meSNDw8/eE+KIV7Di5Ghv9
NvKPNAQndVwcXf5shu/z8GiGp9wLvM8owByVOll3M4YU4Ek8VRe6nf0wTE9G5HpPTiF93HQIFaOY
p8EQjAc0wnSOlqfa8SS6Lsy1yzMRKfUYYpWEcbSunLJ/sTjXnr38pmI0oddq2vepZT/H/K9eiFBZ
Z4WTPF2fYQHZEw4SccOpKGr+jZEOrQL9ZgoiF/znvcSzed8+aSDOEHxp7S7Jwv6SMbxsZk2KWb4x
g7i+fi2oSXuu+4x9VKzV2SaD43x9FCYzlW/duepMoKQ6q3amZ1M0lCd2xj7q+qLrd66vuT5VGJ3c
AF73vNDQRFTByw7wlOTEJ1y/dH3kmB5D8etzbzQZq5WkkveB86/X/PPb//kZ4QGaq6Tp7K6vqeGI
/uunzeX/0pVRcpNt//P666vcguLaDljLlz88CbEARNiJlif9QnOlrePsjJl+QmfEikqVGaUxIgoW
nA1KZ/o+QiP5BGPkUCdx9GazsTyG5kAe9fIqUoHF2pi9GFcz31WQSlOp+LzCiLgHt+F+4tqnqNI2
MeaNXum44DZk2nuJskVnbKVa4HxroswEeocCtPPatEIuq1Syz+9i76cAlr/Nq3o89iBBgom8FpgO
yQ70ebMZ/NxDYkA4O6D+gDU6Gk4oTTAT4j/3FSNSbC8bB74+TfFpa0RSX8g3wcvX8iQvGCdrCo9+
piMD9OfUZoNzagwoZD5p2Cug6cMRZU3pLTkXojlZ3L7wff4NyfbYWB5WTwZ8p+vBhsoOmYdp0CF2
RmimfMPpCBmgxNtr0CAM2OP3wajRJOAC2cssINXgxwnQ4mYQPlho3wDHe0y5QMxkB8RDSAAa4Hh2
oD7lDM4Ldm12SxR4sq/d+a/hOkQiEJlG+XDJBgPHgQ1nAV8RxMpUBmAzevb1vGmd0h1Ik0VMN/46
/vhJtGKyaZqt4denNs2ex4R1OUMlwbKnzv2EatqpOcvR6D1XaUgOQIfRfKhPw+jAxwZXqV0slnmw
UQv0s8XMFxKgiI6l/0zn/HnG+rfuU/+U1ezN8v6GD/Ni5cO3YTibQAdbhp1Ed7unIurhBlXiFygL
BofIepj63znLzJWF8GGrRfg51BDNhK0frfbJaMx6DXEMba8kCW36cPANbAytHnpX/TJhXJGbzczK
5f3EwHpDx33ajolI6AlZdyONhU2bJMkaDDhGxXJ8yRGvxNElbC5ogl/gkSO5h1iLLzM8sldzsQ5m
BUrqm6HnfVFTfHQJsqjlZz/EG9YeUqoiGsu54wOdoJSidf5qyvLO5l1bJbPtb1MdvDF6BclVBsfJ
ECMZM6I7Ade9r9lI6CWcpGTa1daxc4qDFg08CRXMG/l4TUjqIHBhdOUeKXQzck9EfB40ChrF/Zw+
hT73bMbfUMkqC+N9jgjPbnO9a3KtN0mUDjv6x/d8NN1hdNl0pmlBdlJFqE3SARgniwSxCsGkk5Z/
XEWr1+jsAyM8ebD5v9apsQM5vSmGEbWPb5Zcp/dZiVyog4qAjcRk7dTcPuwafKxezr629k8w6Rc7
FkJDxMcr7Y2kyfRkUkzNWzOWix/H4uQ0iXUwxdHwaXiV3AhK3raQwUvYafxXQpd33MCdtizprntk
dLkkMFvZHr4igr7uzvMX+YzyfdKyVyQNcVUVzrzTXvsbM9glSiNC+RtGLz49P78rNj5r0IZRGX29
z5qinz4FYtF+NH8bGLrnLG/OrFywCsjEo7IDhLlUaqAEOlQiqoKZmDWgrWbTOTpD8DzNg38O5V3F
aW+W8F/sCS7qaDHRnsQiU8nU2i6m/uy7R4Pu1MEfMyxgezVHBxT5FzEz/eSax9xIiGaC7WSjm2yD
aQ86ykyJjgNqxiEzAhc4sC8q11e01/8Ht//fwO0SauO/4eObj+7jf/zQOOim24/857//6yX8KL4/
4LRfv3b8/u//spYf+Ce23Xb+IWyXkTsqCAiQpgMOdvxpO17k/8MBly59z4RZKx0b3ty/sO3yHxa+
CxISHMeWdMR8II7/hrb/Q3qSS53fZrkKgOz/C7PdAs/+fwDQxPKLHNv1hLVAc82FF/m/4doUzgSZ
JcGj289YAsahQexjIu3Jfwzi2LatjKtdkEEizXv/S9mQBF2r+mN5A7yE2UNNgUKIHpEz13+t0Dnj
rL1Ttvc5C/ugIaauTMND6+NTe9rcHQngeEYmG8/VS40HY51N+cfYyQNSqU0G3Rhl3nPWATiSqpd4
rJBTN95H5JLrWjSs6cL6TWdrWNPjO+PKBOn6leXxK/VbvonMwYXAaN6MgFJWrl19DwO8s5rop/yT
jivgvsRAKy2odWc1fhUNFk0C7Wj3d+JxZEDA/MRHVghBZGarqpLy0cr9NaovoFKWfixgo+3scif7
7rNskaPhAbvxW+nxZ4UPzBflm40UEWQbMT/O1sCmvauYXZQ9Y/8oNmoEOMgOmPEzLnwZm+at9rqd
yAyqs1rSpzYvVsvkN6cLcOsjMd3YhD9nghLNZ5e+TWS1B69WEFaK3LBjeJmW3pKG7AOaCLNFR412
q5+/zJoFfJiIbXS9P7muQJyN3UOfds0manDf4PGOVkPXfqNVLVYEpDA9Lvy1mw7PRvIpdasWwkm7
Syax7TXg9sgr7pXM7mgN72MlfpzCfstgsfGyklIxe8pqqrqiAjpDLE0REPxlP030aAFtUfYRsl6d
2kU4Og4/GCOmW/ql23iRlhbqoq+iHySnZTbf6E5Ca/Hb8oBWFzyR/5dcNItJ7nAjF+lqgoa1W8Ss
pJ7Gq2K6dU3PAuPm6I3Mw12kFtxPscTiZla88b3ZZ+DrH/GwdhViTWPecFJuUefVO8+W92iwmWma
07PygMHYPsa6WTwPuo3QFJtfpaWweC1SXYVmt1aIdzMIVBYm/ZP898ELSsLsFtlvswiAkQe2gBxo
YaMNBr1zbNKcYDCDDb0NVfdc+vZ0IFXtECxq+dgmZQcZ4021CI/ZehK1uMiS/3O4fi1YvkGaGNZA
m16HIhCtWqTNhJQzAyKEiuBnmkLIn+ci/9FQQxlSA9JBIa3cKT0wukI13S4qajuuytP1kTWBL1tk
1pB30F8v0uvro+uhWITZMyIyqiodnaeJ+1+2CLidxZ1QS0Td9WJRMEqE3uEi+Q4W8bc/YxeYFz34
VRmeXI/VIhgHOv3AyW5uSDe9SHv6tOqpPes7tUjNxSI6Txf5uTEgRLfGFMFsh2IXr4GziNWBSjYn
bxGw481H6ALqEsb6oWI8TncStbtYhO9GPnSbpDKrnUYVf/2XXg/6qpm//qOvz+UiqXcWcf24yOx9
9PYsyR9Dyky8yB4lwfEbZlqI9JfPyF+U+tenqWTYUS9i/mSR9fulumsMOW/kIvmfF/F/Tx15apdD
EN7R5MMXiU2A/XdOP3avFx/BsByuj66HcLEalHBAQBC5X8NiQ6A8ofe9+BMIqmPY1KW/pPO0W7FY
GZrFynB9RKYgsDxsDmUzPbcpJMFqsUB0ixnCgEK4JPOxiQh/gqyft+ViorgeksjCDGFv48VeEZn4
Lq4H/EbdPx9dn6KhbTds/weWTJS78+LZECLAw9HXeDicvibRD+EqBuppkywi/Wg5XB9dT22NQflk
f8+LVYSKKBosRh+wfVcubpJgzvL1opQ+MLA5dThOwJzLPeSz9+BqRrnaUmIMKqb74kUq2PU4V8BS
d8e59S41faNtvNhbOnwuoWF6tB3sj/rqgXEWOwxRYpS6DiGowWKWKRfbDOew+Gfb00FE1C7mmus5
fD0n7MV608r8qYooPaVy7NP1UehlxbajbKAL07hrpEbeuhAXd3b6fePKS4omBpjN9TgVKWyHLOAL
ZsGe2jDbAx+cJjB0GL1TaOGK8fHSrXgfK36IUIAT/h1vmZYXTlWc8Xo6OGUObm8A/JGchiq7RD5j
IlvHwy5lWHw0kvoGwBPZB1FG8z9EaRyaGf0VDorERcpUigfaGbddB7HEUtS/BfPDDTbRjkwFhWbO
CXsb7AEjeM4ycbQncZZddU8Wi3esOgF4XLN+RvbcIWEKUBSVxdZ09JJ02ZOnkfHheW3hQaSky+uj
Hzm6PLyjofVKa9b45zNqRu+AZIyZ5ZA8zKb9GxZZQjPuKUu4YxhesGmERMSFDxcRDrq4UoX9zqlM
uXVMJuN25X8M9oiquTyjtuc9ghEfzfNxuAZLR0axNUo+GMbr8d/AJrM2K+R8LJClewZOBrpgAHqs
zThXm7byzFtDMmDS3BkRH+toYLI5FXrfmurVnpn8ldLtkJI72bqa2Qmlob43y844I1BA52EaDyUr
+Lr0jfewydEkWVO6gZUzx7E+Zm763QTZi61B8zV1T7SW2XAGzgKrQqYabtYTvUux0HdTEkqQBF26
wdkYdXzq0mxTmgvkhiH9FnXLvCuiEN2VQ6sy2Fja3N7UXU0wVYaszYmd+G4s1IFZNKFXpfMtUJtZ
jb2dOhzX0ayMg2kb3h92SItsHDTf9AySKaJ0DPszFmbtRmeCNAixQKgU29brkNsjolyfPoJfxtTt
j7CSrG29VDN5epCIdrAmsADJmjDVHIT9klQq8paBG3oQ1arybPlvAoniakSSsC3RqQLkYdun5TYW
Q7lRYU36m45rcGLIP/iIQzm0OCaim8ahJJ8d88sKDH3TkctY0DoFL7sSnbvIiBh4NCKj4Y+C+azy
DiwDoie6cTdxV+fPluEfErs75kNR37L00kSXLfCorP+uhnE1xXZ5BIO4FwnZkFYg7F01dCz0IPQ2
7ugvmualV8M5UnTEZjZDeYw6B91HcPL6Wr2IMc52LZrOVc+5SU/e+o09kiHssMQLW3srzNyIFJWH
zHMBjotg2hH51l9kM07r1EPAWddutOtIbKPCCxyayP5dULv2yrUSOk5hAXNVjNzlJiCluqFwnapF
hzmD242iR7/1fkwCQ9ZV5AAA8JqvNCh/3Gj+VoVj764dAWJ/4O2mbbi3kcme4lwdWAHtFUq9I7wi
9+CQKOZzjRUS2HDBFgd9F4K2FqQstjUDY8lKMv9cuWV5kxj2SzUBJNChEn+xE75QQ1ePFrKGkEqz
qHqaCD0Re5Y7S7gdETK4GY2LDvJfaQBDU8s8UgTZjWymOzp4r2XUMKKLnAvBhyOngA5Ih1930joi
zg02iE0vKS0HaCKv7ggOwXbTr6RR50p5jHzY1oPCGBCpS1nfdzhHVhZSY0J0CGipB0XZLvK/4Ncv
hh/9qDYeVwyBBkao0cXp7DMT8marJF3jwjPrrUd7wejjp5T48TaoTj3m1d2UOt+9iJ7r+I23wLnT
XXlpem98baoOzHGd/ZEtLeUQx8ZmLChChgSHyfUQxsO/Hl2fBok/HEdlky/3v75uq4JNobXkl8dM
RszO+Azx9W2HvP2dwqx/zEeoQLMDgLFPGXu3D2zd4iM3jLdkaJ7Rz083QV2drKXXQ9v+XtOTGJMo
gJftPFrpcvYvOIQrBcGqgID3NNEgUyFQPuV+y4K+qF3NEFj/vhkVFL+QJCllGV+eNy+QLGSiaffV
u6NNlk77M0wY9nFZvLVe+SxSbd9kHkMBx0VoLr0vPLy4uBI1bAO8s6zC8jaPZbCyTX1xuADH1DLW
SobwOgwCbcvUkpvIBWZQo/vJo2MK53FVsEivMCZ8wpf7NE1sLFn2KHTwR7vJHRnCkLeQWzPXpdsD
qmzQ1nutqDImboX3hLunt71Bm8lLE+s9yInYtJMlaBvzyZpeiUbZzsFQgz5Vwv/lLj3s+hQYnpM8
k95a75w2sRnBFS7B1Bbka2aYdj18j7X3ECSdIKl0zdn+Eoq2oCfTIRtSd1E6/R27xjh41gyBpmro
NLeYhQwr36fVUol5kK69JDhqI3wloTae6JEiVryPmOjcJCH07b4Hm7901d1kuMmToruYXMmSm6Cb
59spnz/mrGlvU5W1xz7MHisMopvSCJhY5uLNn1NvP3P/xtzoLAqmgPuE2ItsfBhSSqCBBlbrIFpo
/BHMbvYz2uZfw/KSkzMwcs0nTfcs7Zv1bFHaNVsEzXcqQTrlmw5q5BRj9iAYvNoUQSjIGfLUtj6V
rf2VJBjFUwLctZ8FfE/yObPXWltmK2+TxEjY2qKKCZv5Dtz6qolLn9MDevHYuli/PHQHDcObuYli
bAvxls2aPNRNdebU/bJKrfaYedhmZSkNf12+mKMZrzMkhbxhyAFkbp+Q6zDw94KdaUE1btPw4Brz
p4TtDh2ku9Tk4vgjC6y1bCTw6Ow62CbnpqabjybF2+A7h3VtOwf6odG5FuY+zZz6aNZec4lhqMVx
Nu4JAtkwPM+QVmaXGTc4W5V2Ohh4vs+1DM8Rc7A0Wiaw49byIkCurQiOKTEfayZtfTEj92xpxIU+
Lq7J8G4kMtx1giqC5vtGxOXpn17qGtOmE9hIMlHqEK5Dw1YBrIsdPDE0Ve4Br64QCMKJiW/cVhyP
zSg0l548ViHDP4WWDM9MyrnRT7QZJvRgSyiHQAK4gs6q18XsH2sV/oyCNIJGPvS22jUVZ5YVPoHg
WGeeKI6GZn9YFjY7Wzs+tHZza4Ws4GGA28+oyC4j6pUsNXIktLAeAOm/MyT29oBD6G9Oxc6K+CPZ
AE6ItylVFLkf02OYV8fQw77hsbIj6YWuTwDwQXtOiB5QqNWQTDdZY7Bmd+IwLUIZi2B2DYm/LKEo
QevFH8u3wrYl1CLKKmwe3d+A4pa/395YFdxvn4lAXxIhXWA9LtLEWSkRfvkSJJ+YkcrLqdp6KHPX
dI2dLdc6FrZtqWrn7E92CQEZz19oow5ljqKwMH7wA2zbikfd5/1rH2Ws+qSpCR++G60xfmlwm6mv
6pjWboCVp3YuDqDTVbc4yWympYGhXrsAB6dM+nLjWNtmaKzDXM1gTxqxMRz1bkKHONUBAsvSZAvP
ehEwXfKYEHHOyhW0Oli9RvsiXP6ptfsbF5gPhwFGghuywqU10rIYoOJpjIxXc0i/jX50XwEEvZT0
Ro6ardaKADQDxWOfv1iVZgOO5djw4wtAam/TjBaAuRpDj1WPZytlFBHFTCSravolJu/BKa30Q4yC
qYB0xxd3YsKOb5DGpvPg8Wiru9a/ydx2OBSOq09zm48n3FnUmtGmzwAKzYFAXhQHezNIH4irc7bY
sgk9sDWdJ3LzvGQkAQj7pFYIKWs5tkcQa/pM5Ls+QBzvzxPE7ykFEmTAo/cH7W1IQdKH3p3eHTeW
WFO6gzlO0YH9XrPKQqxNPY4ykMWYDgg4RWRm+SdTFQTHhJRq4Qw3rhyJcGFq8VHoYUbSPfZ7PV7m
sHXO1wOoq389cmpHbupBOPQBS+R7qDHXDmPrIst/iznqAYSuStG0+yHrvrqxjc9xuO1SgZsfOZg3
zlA3lgOBrjkAa5YPXwAlUdQmeD7TG1SsFVamAuMlWpnaFvkhLikGnT57mZmARQnNEVAArBbeaNxN
rHKX3J/hLRTl9KlX9QSowqAjeLYXVaQcn+bpf7J3ZjtyM+l2fRW/AA8YJIPDbc5TZWVlzbohqlQS
5ymC89N7UefAhg0Yhu99I/Tf+ltdyiQjvmHvtcuDG1ak0taefmoy+cYuTn6A1SSjLmkwio25/MBr
daG4lausr+EOqwmBb5VhAoRB9diJTdBDcoNEPT2SY4yOpAw/iHgPtxjbjvHoQKTvP0mJkUevR2ao
Kr7wqaQWn2PqZywiXyM0aIL/AETXHH9b0db9MZmrXTuQRZENYCiAAuIUVW287jMunyHLxXbyrP7c
W21/Riy0PCzj38DL+9MN4B2TXn8sNh3pXAwXa39jV6V+Rui3KZs0eq3LxLhCw85Wirf1Q/SLE4NR
yr5ujA5seGMdY6f7Igy5vClWrM9s+49EP+cfJjKO4zxgxG0CGCwmnLyJyqKMOUiHhXgEovS3p5fa
vsG7nbY/nnLrB5CFSewal4TLiprTfsLuhHJK+hecN6XfXobeutZmpR5mqp09SpWvtnPrjdFFf4sq
vFrWe5X5CzzfQbi4s8vMPFllglKepRVjPNq5FKO06z3JEZcKmgNETjgUIZWpY5w/tRhKdl0Kmn+K
u+PgE1QchMln3bm8xfSuXaaM9RCUXzT69Wno313isbjohx3BSAcYT3qX5D9ontINs8RwjfUhZX2o
0gd0cT/jGLpHH6pVqguCrz3/Jchae1t6WfHep81T0lbmx5C5l9ltLg0Uvq7GpBYvKEunqYjlZh2f
ePJrqpwnP/pDAl7wIOxDERlvhdGyFIXfNKtgXtyR9xKyhIGvPoWXnxXG81gl8PpxhFP7GaL87aBq
klKDZezCVRcY06WvsMaTarQeE3mbgr69Zd2A3Z7Ae+gpZyE/nAVI1rsczsFyNTpEbrSkkm68cIzW
QaCOqSRKpUBf6du/RRC9ygrrD9FGuE/96inOWgZVVb0hB8jG8BF+Tln6kpRevxcBVYRiwlbVeBpH
HOotK9J9EMMzzAKgBSVZVCfHDgCnJ+78ylahS+zobZSWzVLUVMwgPBpAEDdznHTrFoYoYV+SOwnz
roLrhzW76g+WA7aqdjx1lJOW74ZB1Ijr+0+JZci7qZ2T9tBUS0s+EI1BEp503a3snfpULwPZf//p
3y+kb9/DSR0AIDD2LVBcGiEJ7Tn36Djg0/ILeayYbN2qQXL780dVlkSNyLpqP5vYAJv5TTXuCpV1
e0xNfRIzAPWe7UDvvpserVlZoMPI8lPbiwNvfBNiLLbTg7Sq4lBkS5UOCTjLdLX3Uu8tKT5rUyFR
6OfoJOP2CSAXDBevepgagtGYiwFAkwVft2EF6K0D9q56nS8RJMJ3vl2m1FvGlo+p4998xips2+kR
57beK+shTIrhzoTrubDrbTIV7b5gdbbB4/DgBXW6svomPQ9D6hMbwMPkwqneavocP6DGrP3DSPjA
UTe42f0uvhepqLbOMDxrDJmwd1BUxmRojthIRixQW1PCFgdVQOSJP4F51Ib/4lZc4p6vt1lZGDDL
NX99bKrPfSR/InF1+GtveFfYzYL1NwtsuAECr5u5E55m+orba4+/yF8ZaAyWuFHecLluZxcDTrBx
mxG6E0k5HPybKBQwlmySDWVeTsixhhCJOLLhOGiw31FeKchbZwdAfRAU6sGGrgol3nfAPCRibTox
r7fbvopiNI5MpZAMaHrp3DiW+a2FmPjAmfomWwqxJ7PllvbDRnHpf+Zt/ANPa0HGR/QKnIa7scPF
48wXLq1+BQwQJ3Dcv5lh/WkIJZ7objTTzqTeYA578IFWqci1Llig392CJQYMl3BbL3V4kn8RnO6T
4xbxBHQMF2jYrxXlLu3BiwTrDmQYpVFKqruF5wNOxARCV6BmROWZNdnwaNjZlveAz0c3T4Uozwh2
Oyo2g8j1zPdu/35RE0XMbFKfuK65aRfR7si28OwazP2hu6fio9Zc+XkCLCaeeM7awUT5DQsKG2va
b9OWcOHOsZ7FbNW3WEc7a2qWs5TlSJhrsXLzrtvnIxgF/EkFUkvviPz4i5/zlM7Wn86Ut0J77G6g
K9ATPwZ1vy+XgCnlBL+A7jjbEk3tpaLUXA8p2gwOEVCQM0jqdu4Y7pXWSynQOc2Bxf2EG2Dw+oCV
p6TdnsKX2k2eUGSeEAccgmYY13nckK4ywCljXGLbccs0OdvrtnsJ4RTsZ8NZS8902B8F57FFVppm
5WecWC8CLu2b4QId5U0t6FAH9IJ5c9M9AwotkJxCDsXKsTFQka0WoDrDr8Rn0kVtqopr7St9cFmL
QMDud7gHHjCTG9vSaYc9o86N7JLsJHhUIYmVbnYcGuMrCGmYEHoeYlIfDTM9VIbSp8ZlY8w0ak1O
EhUyArO14aLARIdeHHj3D61Km21ozYRGYHvKdYTkts3SD48hbJiq/hdSZL3rF4lMTQDJNe/FOUVg
SHV3QiCLptwo3C0ZXN1janl4Qh1n+ii7HL+ztMtDYjvt9Z8ZVnnpd8apH0z4rIK43wnTFOvWapJ1
JYkKSfE+3mBpR9tscvPnRuP7jYzQfNOEGqxYzjwR9jG+f3pGXv+gt0bvYo7dTRm2PLadYxB32ckX
3/Z+0ipVPxBwj7pkESa1T3Y3hEqTZAgY1aYjk2es292qMRP7J+JnRmM3MrosqKMFzDbsanyvtnPh
oGovts0GmuVZ9e7r+rnVTfjTCBuWHhk5dB3dKuytL+WzNicTwADDHCDmxy3C9JadWg83wa7r4gfL
POkcPzU+QLKm3PaWNBPZ274MCOSs2xcUR85ywGVp371IgMJMfl11yU3CYzFzoSYIBGbdvCjfhZJP
s+9MPwq5oBm5/bpVtiAxbULgxJO38rVOjpMdkXqWaP+YmYZPKEEATkeT2NThFltN6AQGTOJ/pjT+
BLMXviWe8taONE8dAU+pvxtc57XmdFxHAjuLSTvqYEE9iGk0cOW774Yj9LotZtbnNa9twCp27nFo
h6q424Vz0Rbmc0b5/iGr+LImMLK8/e60aRLA8AxJubl0cwTIMaw7/y9TxM3YMLd1XQf7NzGaXIvT
uJJV/OHgtmowYVCvE/vYpdi5s/4Y5bE+siwb2Rj8wLQgHQy9bQMFfdvDdNjkbf+HA6J150vBN4gW
akfFnfEM1C3dZrerlz8ygwqwcYzhO02Dr8oprsQwFUucCio16+a5hAMCE2E4x9pcRKiwUus39seI
RHTzD2Pruym6A9ZWwn5hq2xjNb3p6pd2yWw1PIprCDvkP8Z04KUkGXZClN3t+i8nTkruUT6weJj/
0JUfpmJ4c/3iyaVBER71qJfQl06URz5fQqgJgnFC48GNk6PRje4G0ONiN7Z/WuFd5iK/+4X9B0/z
gy37X1xM27HyicUIWCnXSvziZ9lVknXQWOlnIrP0yoi53huYUGvviSXgc+ujw7ayaQvEHS1XPf8l
hvfRTj+U4X/CT6+x4Q8I5WGOePmHTi69IVfGYq/r2vMg9a5yxc7WXEJR9ov5G8UGuySTjDzXZU3v
+dGJ6LIlu7n5mN2MxWTO4Z/8tCH58r1iSqUs/YZr9pYjIyzN9DfLmNMkaE4Tc9QbyN4Ve4/g7ADc
gOog8l2tfsI0qm5Rb4Ny7dOdTINvTuOLEm14NrsZKm6lH0c9rzCtEy8j/R3rXj+1ig2MU+6t0Ebl
OItTXydEX0QAEALzs40ChowQlDqcU/chTD+KHmlsT6+fcZU/8s0wuFNk3BVgz7s5UneDbIuDsmtn
n4rgsV7CUksIl4e5jV7NpNn7bm1eeXYuIda7U+BG09XLqPlHHWXbBL3n2hMVej4//aUUlQkIYNzN
xq5p0+pxrm0Mykl8trh/MG2GlIyCE8bzKPWjSIMdBeszNGHIZPoxia1orTp0lwk53vsCiC/FllpZ
JgkY9eAQFtQOXC3CnNZd/A2xvuEPCM1NFgyHtG7BqtXnWPnvnUpYv3XaZo+KPbBxzkV8mwGor4AS
6TXa4O+ByNSNjiGFiWlgvkm00RxMXxHCmQ06vqLk8QXV3R2y0H3G/+ewySMABm6TXFmyDs/sFuZN
CMFr2dykJKsP//WLX7PL98de7v/zNzR8vc0gqT9krXFA/49/+99vj2U04U0f+DuP2UiWXf0KLrKE
5+kQ2TgK5VJMMUIlJuLvzK5wAEWxa4gDWflw17WPTIgIPSrErvgkdwbDWOmxO7TiY9pNe8My916Q
fGHuoTJG+EEtgK2aCCImg0TlBi6lXrSZLTbtXpmgvS0Rb9qxfrYYnGwKMg43EKkbBh1HBhLZOneo
nuJ5WwYdasbsBBGv4aYCy+yI3+kMMMnjAFmhfNtKPzhKxjGElWL2DNvm21cOG9fgqcYyxIke3LDP
FRtC3UCGecSOWTFAOaf8qRdhVGeRI5rZJXw976lK8JpnaF8A1Pg+FAwasLBjvTXarHX9HKGYiV0b
uTSsycFf0PfYQZPu7EzGpotNmNht/mWOfnkqrYI5rbrLpHweEG/s0ZEcLPaspzivml2d1iykIzs4
FniCsYNwyJKiC4OgGPILuYH+cUTbHZmodSTwf3rTptrhsIPgzIpwkxfiY2zoXTPxGYjyZx6DhyJB
jxDb6FFL/nEFfoxrGgXZVicxRirVXMP8sYytN5Emv22Z1Q+TyRFZJskzgR/jym26dOGx3jGLEFE6
6YdQpjuNpWk9adtZFw2VpGQRGxdftj891HX9IntWtUmlxQGVD8b69ItFyl+TyKY1ywzrMTbyuxVE
PyWgFph8PGsFrOMC5dvcsDDLKvJ9wjjIETPnf2tMzruaEIUkDoONIzHVRea864H7n/MgYr4Yl19z
wGyeAVbM9JcEqcINslPTruqiDbZm7xV7VXAMhdTYQtvh2pXjPfLaO+yfV8+ePgQ95joo8mzrljWl
ZWrnV0DtTvhcDTN+ROsP+YRE1bRoUCrrzL6HCVFM4FZamSfTsj57H4Ex0vm7aiCB6JoQQyS5pxSZ
JrDa5HN2us2gOuI/5xezTNp75tkrLYzkVlYEyxdyYw8RcU3oS8hZ4pH9/zraf9rX/6uOlpzn/7OO
FoNclpRf/233pav/VU3L/+w/1bTWfzimdEzTtD3PlcQwEz78n2paQ/4H3pYAUz/nrmuTHo3Q9r/k
tAINrm9xyAgn4FA2AzLP/0tOG/AHCsFVhF/Txj1q2v8vclril5b49P+Zfiw96XtCMuUJ+OEs2/f+
NzltauGqyDJr3cng9whtnpmXRPpWQLVqa58+SDlAzLyec6MyL2W7zTohXv2Wek3bmBHs0MW2GLtQ
guH5kLXDtDgJj+bonLH7oHRJOAVwMvww6/6mMWY06asJ5AWexsiAEA63yl83wZidPfXvTz91yv62
gsI7NhohQqctsYlk9+5ki9laNO6aShiHeRAZN4D0r3aJNAJZTrRHzfUzpUKupe0dCtUwoAU811vy
uabX8jzckQRgsLBRVEGlSF6wXC5gm5iJqBpJ6ebmXI92ustqqBcTRvrzPJ1lbEzX+kXU6DmckXPL
Ycg/hiR29S0zHZ0HGn7R90gqGkd1kC6t5bgnPlTkoAMaepODP516E8Y/xLotkzPy+/K3xOVv6fbX
ilwmTlj9GGvxEBUlWOAxrB+ggdxTHybarOQ1wZq/6jMXFmn2hthoLfpEvPZxQu2YE0+KOYWC0/CD
1VQbZ8gb2YbIz3Zlkguz7nKg3MM4LNAk5DyT+wCgicXd9KlFs2flBxWknnZxNQZ7GtajyYplRUXv
78G9MPK3KX97F6kQBP3wHiSl3mQ4SuDXPSQ+45ViyBgCkRwmXNjpaa0Riwz9Pu6S6pJ55R8mwNBY
fRy0ZthWK0lgwWGI/rr+ZCL17MCJxC/1/FyU7XSKYj6MxPDjq6Xzdyw784amvO0JSe3xylgtAOnA
tb4DVzy0jsFaEZBXkxAsxeOwjih1wjR3D0kqf0ag7a0o6o3n2S/dZCZ7adffyWBOB7gYJA6nKOoY
190yY6YGaXOkFlCPwQ2Cda+ctobPH/wNocgUPj7wgM3HbPIE4VyG9lLWFi7DJcBMWZ8zO/WSguwU
45nA1rETc+3uVKyhHIA0R+2VFWvhdNmH2yzhpHJNHCPShLx886ziIDXzSBBxU97HT1ghHhhubSEe
eMAryRJ0W/VhD5SXdUHoShEy/Yz934Fdz6AHx9cOpACkCf89JQpP9MTOe1Q2K9ZFFJjlVxno4pjZ
xQmld71Nq6RBFN3vvMD5a8meYlSyxR7yOFjXumm3xmJXrBFUxfYI8sXZFMjydhUIPhYbmCkxr6FA
wusu7Xjj2Pl9QAHOOli8mEJtPKnUvh6GlsCGdI1bH2RYYwKvQARGI/Ep0+ZzgHO3wbj+OoMgW82j
Tb6E1ADDx/x5bENobaH5LkJxcersT4flbevN+ivUvAmoVY353NpNfHJVQ1qm07z3RglDaFHf6gpJ
tp/oXVRm6gB6IYFVSYWgq3xXBuWahdSjERT2vpbqNhpJsu9HJHgrDHq8SpHaJZj1TRdtaxSiQC/g
8+3bqrsaVbTXCNt2dWi8l0lFQnPxojxcNoHeV0Vunf79oiUL0M7Rn6wb3+rcC/H0tgxRnZSukisf
c15PUncDmNdjXW/1EZPJsiLBbIie5oIZQO9gpYXBYC2xgQevKV8aDu0NsTe7aei+urDqUJAG7wYZ
eyKLva1HSK6ZB8NWJLjax+nWtU166exJH4JMXrUrhpPzEC4iZdsirl5rtuP//ts29JCtEWMzMn5L
4+nScR2dbInks0p9fSrsY0qw1GYeaMETh1UX9TuwMchotN+bJmURRWgiZjmC6U7SaiN2wERVKKBD
7VTyEyndrZusxMq2qH87vqRayniTe1Q6ALbe7clNKUeTfQedns8g81YIxW+GyBgv+cR3BVZEGAtM
ckuTMDBa/MkKB0An6pc6D/hYKioxVsXfBClNa8fkB8ReR0bV1+ybb6C6H/+JZP9JqNNKPpigeDZu
6b/HCRYHNfSSrBrvtzZMyirqZZZXODWV7bJp7MpfXGs9E7a+ubAbCLaWy+PtFhC7qzja8WpBlF96
6amrWePSb5HnsJ+i9oL0xaSLTP+WASi11lEE9Cw69cop211ehq+xF6UXIQuESE57aU148XYkj5n3
gtgMHaJtQYByTQ88J8LaUv1NIyJgJj1Mx8Cr1AY85bCyhnbYtrr84y6r2aEnFyRA3Wu6n4RDR4dG
dJKVZt1sYU6i8tfNxukK/1CnLlEfGWsCC0ismWLi6kcA8so1D9LOH6cZxlPuwJaZiAlYg86bi5Yu
KM3+wB94qgrMdFY53QFcIa9uTuWsyn00Ml9g8ss41Q6cfantvdGjKIkK/31JZgRdcEiEQmpRnkxM
+N3EaUByDdxILBsR8LytZDeKF4EMQb+B6+K2abR1UT77c/luFuvI6h+Zm8OD8e3bQFYZhIgMeAMe
8PEY6vHXpEWNm9veUua8FGEFV4K+mIlT7s7DarAvIOEAvcbtcdAVUbUJ2+1OtUCRURL7JgMpZz5n
1nKBE+YLi8TOKU9awz+Q0nclG3AP2CIkCxbUltVNxbmo29+zGT7nM5oEN8L1M9tZxQC84chXEd7B
5C0YpdjjgviVGK3cuNlQABog97yIxzWgEhuW7Xzrx3g+SNd5oEb81VTs2FyE/uCN22YRXcfwvFmF
jX21BByhRzUIOGOA06+8qSt2Fu/6FroP9FU4wG6j5j1qqt95ULsrx4vj3VhYO3ofT/iY96qPMWRg
wFZmN7eTv81QJcUDK+Eqh8SzaJBrXpGpVNlDnfUecRzllXHIxTXtPfLHgjjK7tMoxVvRM9sZB5Aj
rQAHETpo6VwjgUSBnqiajX0WFV88Oft49i+z9m447jeqU6+ogTCTWrtkoYnC1m23VQACqnsupPyY
C6HWBc2j2fgukCmNEHhCAV1YW/gNqFJ4hBCa3FoFDzGKq2njtou2ROmfRo5nwVOIZee58sIv4bZc
UNVlHPZZMJ2ZgYDsRhk8TRX1gpTGqhY218Z095tC3YKMo25aUlWbhEw6aaNzYVi9d5IXi1Et7EcR
7GTndAe/p232bNdaIad49kbcJWzX2BEP08UtEHJwIzNxHMGQpVnV7onvwL8sVAtDoQR+5pCIU4+/
capUa+EX350YdqPblEywhbiaORe/znTAFT4wq+/HYSVL4h+zdNymekETGR1sGvNToKjYugx9WWNH
B4MwkEFNYF4ERPnebpwtYhk8yznEV9fss4OvoJi3YYWuJtqANk0fWKUDFPKtGpOXm16qKiY9cPkl
oUry7LI/zD2HBTtlZimKaTGAIG7H1t4gHT7jhJlPxhhX16myy6uAXXPsHG9tOC9Vl7zZyShu6b0F
nLHyhJWuI6CEU/JJfs7yhdm30A9e28kRhwZFAKjoEJFlCNoG79X4MHKZZw3c3Fnd7dxur3QV59hN
/CsH9sfM4bhXtXVBDIlGBiGB7djeNmhdE6cJIdiEMzaPFE27KvdeKpLP0eraW7HkZnTVUG6mmMQ5
IEXeNvMiiP+duSjJEMoOi4PDixEaVj5iebs3KD2eGLuBBeAcQG7IADdcQuYX/5LLQGRd1Uii+6Tn
fl1XE6PFIUXHFTiks5pBuAae0N0k4S9UIsTdUGcYvXhkd7cZ8CePMedMTVqK9VMqZIRFCw69hxxf
KotBMeOODiRUGLDMj90F4UFGin7P0EJtS0vQOcVIVA1y5WZeg9r1f1NwFFtPhgrsP4UfSqogP0Fo
akASABdvh/RX6OscG414VJS/K+nzD2n5q3T13ow7as3SJoyEyb2DCgE9XCM2hlKHmA3HOifJa105
TksXNHw0etqwsYiwqKQ/rnSeWTdvnJGmA+ZQzuxTAIyx7k5fPodhiViAFdS6lBzimWFvljDOvovO
vQ21M1MJHyJ4oMmVzxA2KHBb71k28NEWwhisobtTLDNs4r1XXfMTDON+MPS6UIy4U2q/HYPJcksq
0DE1onNijMciFOIEup2Q+pCk0mSQ2zkxX1nUprtpXlackNRSxzvHfAq5aTxXItq0cf+EuZ11Bnhv
0OYMKgO/P6Zl/p0lIaiebGH1yuJR8M2hlrmDB4q3M8tVqzBhf5MN4LCbm3DnG9SqywdWQgbhSxqJ
4uzTejeo2Yc6cBh5T1xJqzN2/rhJjOAp1NElDuW7GstjYwY35pE/nVXwxWVXjjCk6dwfrCojXuXw
Uc4FPo60egdpdmYk5vJC6IaJ2nDquewKRmJxwHSTzLpgj79t5fnl3cr9YuWwsLfQ0YQJod5wohYO
dHfvqFKshBVaoUgRaIdfic1HMvFYRcwE0I0rnO0j5ygT1oG7k7S0Q2eYzP+mV8xlhwUAAH7xT+CF
AF1Ctk0l5OUMGZAYhnOvXvt+/DZS5gZmtDVaSgptRk+cUcCgMXW4TbOe8/6q6ppdHDphCoBLz2ph
LRV3QhTmBF78mRO9FyKjGpm+DcBgG72M/mZL4QDIqwcA9oCmYfRJFCBk/70Z9SdRbtNMMIo4xw4m
vamvvhHJOeX8zQDt2Q3sgjxLyn3nwxDJO2KcfVVDVBQAixSxpilbRaPUciHhg1fo4iun4TN0Lx7Z
aS9q96ujFwzEqz00P10FUC21x53OEn0Q0XWefIz4QbBQ8wicx/GfmyiZ09l59fzpVzSgAoyqaAtp
a9sJ59kbuhNH91/E4lfpm4e0tX+zLXolrxKNIKpNe8LnY6cE0M4RQD1QsmQoztbFzJ/J6vxxl0Hl
ojABhFMgdRh91JqAnQwe5qLrn+ucTSPSXeXcBaLAbUEkB/LiX6ZTId4lDwihagpg4Ww6DvODgV30
NN56Y/7FSc2x7cvnRBBFXlcl6WNc954xnt2KflTl7T0euc0J1xuZRK8yC+wAOumHrEiNlVrQCihS
iK5OVpFTLejceRdM1kEb0zYd+EFTPt88dRI0x/09CVHHWtmJqdMnRy62oTi8OJVDNHIyITJhiBD4
4bMKIzQMDTgkDl6oyo9lNZ6Ym/0WQBiTuCH4q7V+Ba24OzP6qkic88Gh/BXI29MCAOrcvSsDVmKa
M9zpyo2v3F+WAwYt7FByTn/HKHkdI/+INITDh25+hfp4tfyEriRtIGzCjemO99gNu7Xth94aFPmZ
4SuKUPgtXnEdjTA59cyo++h5Ks3kMJjzl6jGfWY29uM0/lZtaF/oM0Hy/+WJrs+tBcml+yy8HtNZ
Nh0yf7iq3uWSENgLOpvrU0nntQt62rqxf6g6eO9ko4hVPwz4PcC0TsDpJyGinauEuUMYCTfSTz+g
FYPGUahycxPdcp44rwaIrrXVJt2VkuhjqANMJi1+GkfAmrZj++Y4XHZWUKLkCwPYeDp5mCfvFojk
adlL+IMaDo715FS9e+3GccGn2OpxqLrHlkQv1r108jPf1GirO/5z4wDdbt9Y3ltW/hY9GYext+9w
auZt9xDmDcvuCfZhpcsDqczZeqg59OMwRDylAEaxaZ1b+Bae45PaJ//0gyi2ZL/NA8XxZNtXN4yv
xD6dlVfp1ZAiqGSusRIYr8+jYMpAg1ywLdZj89yo7rsl0ADqdvtXGcWDW3vXxMTSih7lnXH7LvWn
O4CvWyvUY9Vafy361qKka7KiYNwbg0EwS7T1Mmz50QB6vT+LbnknZGevsaKgyZxWAYbkxDL/EPv0
5kYWkFZ1CV3otXULt9el2u2lfffNj6qUzg6J/MbqTPNQoYsK7RKv+cImNEE+gnyzt44awoOb65NN
zC/qz4EcRoTkcIOm7AzyOHo0TSZVziSdb7O6GzwtHN84QUojoz5IoUP1WSBvcxKhjmvzfMfK1eKZ
UWdVQU6rFypnkPN/6YPgf2kKS27oSK9NpJFTd/0PsrgaI2MPFpe7nrzcYynM8rsKqFfVeJ3w1h6G
hVjaRx6eW7+66y6Kj6jxZ1jBrs/O8g8DxotY8onL78Xd33ZEM0/Cvaed9+S417oN/s5wVIx2xJyr
RzJQglsVmDt3gHpZDmdmMM9tVm9I40suQUSacm1tRxpws4hXXaT+YpFG0qOqNdKccSM98QO4+DFA
4bkV0sGpNJbZKkD2kwpFdui8RGD6CdXn7y7zfo0+J13HxLaKcZ9H1vCEJS071sbdd89lKL69VlL7
mz2RSFjXmYQtkEQf64jb3zEvwInK9Ab3dQ0XuD1Ku2MzT6dOtO6WGQ0TApcQhNl8Ks3aXCNzdFZO
Pn5WIp2vTdbjPugYH3bWUB94PB+1C44+K06g4wq/xeja97uUkMmDW0VHfgogMjDcVlVPJCbetUOb
U75Z08SDAVStXe4BRDEOb2ogjnmE4gn+pw8cvVmLcWLapQ1894ki1SXQJGjAwT1MLi3dMrma6wEg
UZK9k5aQ4JZj5i4108PBfu1G2EdBHLEkn3llZrUXE/FtidXuQ0AXXgn7ib5DM0MfgkVKgWxvcJAP
h80y7IOAax5RWhEhH9fciDZFfE/0Ezvjno9yiG+wdtJ1mNEuJXWG2Nz4iwzw5prsvcOUTEzEGUwv
HptEEzBUDCg9CmfcGX6rH9xoPooQ4B5780YUn1GnvQ1UakNl0b4wowdsUP3ed1DgyQwklu3W7DSS
o5dG2UFg3ECRx6L8X7IcYPNjlI16PafttEKruNV8HyR8QE1Ak3Gf2jDdG8uqMejxtsA+o/5pVMAL
bX/PlfOSBiTYir4BmjrjE4bZseH9QXKrm5qZ0hIyln9BZvcf/RJsc6NN8RD6dnz28wE1MdlTzNKd
u82wpAFBD7FgkejWwWcHYSDe5UFT3z2X11viiVjPcW4jY+CDzmuHtPCiloeM2fjYMC3/NksG3kb2
xHp/evJa79jLnHCb6KO1gvktwORhG1iN+uSX76t0M+C9vJa+/9dROt7mE0+yb8L5TyboAZWG1E9I
KkvPP1U+itOCh8FZzACnI4Qm7ZI/vtWdu9DMPjvlD1ARgvrMtHNjqeY5nA2+ASIxdi0SjSMjOOJT
Zpwsgkeq69l7TxYUBbODX1xNek/HSG9fyj9JORCfMcE8y0zNv46oals46iNduOtEb5an0KnkHrrc
vrAq4A5VST6dPVOqojXExYTo/xAyqHEtOLaeTRZAyNab4gzEqJGZZE+OPaB5eCUrxlSK7JORKUTT
coB06Kvp2kOHyCO/eTZqV+1qh2axj9hvRBt/5nehngNsWZKNXIsZQDYJ+CaYr33zKS3JiSlBpFHW
T6hIhqMvof85xWNqQr8IEjXwtZHQ66iIUBP9JoPgHKyGWmRsIip7nQtK9xHNr4hwMYKCRhgTFXek
Wz+xO35oI9145Euu6hjPfsPwMWfrvJrsASx7At8MWFNTFi+Y//KtPRJUhDhK3huz+xom/z3JaoW9
IVthkNWb2BvNtZmYlINMYXvJDYkZ0AO1Zj76ZlufJNGhAm+oE1EA1wu0PAmLLapFVKoFeOEQtR1Q
FXHwc/CUfsfrXEX5OnNHrLNIX1eksg/b3FhyxAhdeNI4Nbp5+u/sndmOrEi6pV+l1feUMMAMaKlv
fI7wmOfYNyiGHcwzmAFP3x95Wqczq6Q8qnPdUmlXSrkz3MMdsH9Y61vvIQYyOvmTXpob8NT5qeXJ
2SEiuDUwRzVA7F0h0bkN6idjsVj1hgF6XdXsS8CmIeDfCr9rLkAH3QuGemz5CD1oiDOo2Jhr7B77
3IH8bFLKNFeNBBINHDJ1TlIsYUjcAScvlM9RoKPrpTS/w0KYY8pmCpEnSEwWpTsdNAdMNcERX9Kx
rRDzL1H/nnt7ngD02GVKgo2HckPJn4GEyZPOayan6+w7gFCYzmjbZDbU28Ql7q7K8Zp1GJnJHsw3
kORpwcPuHtU3ssmoY1+X9mcTXhOoZV0wwrgflxDMqMzry1Ti5bcLj2zKFn8Z5RXZbMV0LFLlHePG
2yxZ0F7ahftZrk+EiPhWvwF17SbsD5c4vpFx1t27QzKgYmYs5RZi52v/reM5AzCD2oH8mVHrH6HK
RzHwNU8TOVTEOO2Wode7sRfPcZ/KbZr1NzJi2mEybNAEQwj8DtYXzrR7gZ5rt5T4YbMZcqpvddti
8MpDLvQx1uIBvdRmxM1xjGp3Q8oOI4Bpam7pJDNvbXI5Ecpa8d4GRNEtw1Ez66NbY7Kk+nGgdD7h
IyMEByLQVraR2YYQ34e0t/fQ7rt9nFMpEknAKcn/J8wcVe/9JuCaLVJdRyELHP0Vif5KRpgFWHl9
AVgszvT5vzEMztzIISajCtR2OizuXtslLAU3vlPCz695nOIwhh4KgEfuZsPwBxWyvaFQ+UoGAOFJ
OxTnlGFVM1G9xZS2DMiTXRpY9TE34zfVF5uEDj14Wi6XA6I+Rhi22ll4n6FTuY8DLE+25Qsiv2J8
RjwkrlbvrAYofkMczXVpCVzqqJnyCGgJMImtAhZ3aZjVqGzHvLw7wTKtd3r4zWeLJzmZ0D+z0joR
zvuVdOXdWKhwL0EfAIDU+CKHYwsc5HMq0fD6vh6e2G49NegRoFNxGhDKuV63fMaeK9u9nuWjlyAh
TMoR8ZQu1+4AiVba9LcmvZybpN92KNf2wNY5SkCLINtDb1fbWb2JCVdCBIMIPgB6YaIxv+rWqwBn
BGBJx5vRsvLH2KbRIQij74mU9tyhBgLtQLaC230qYRMoPp+LLna2UtNurXiEig6knpR3IBb65DoI
AL3idRB3zhwaQB09pZ3dxcQT40roe1L45CzMnmfTvO31rzRn1EhJyR+0xOdwpLocfPKddEJPCVJg
62Q8OpyYyGgUlifpI6/yk+ijSWEpqFGOrMwAmhcBauFmRPNGHhARvx3omKIJt4SV1AeEq596JdL0
GYQBsFY7ljS/Tb68DQQBbU1loVqKMOF5imCMcdyNpNmw+0B5aefH2dXuRUje6KZqyW6Umf2q/Tl4
yGyXWrTSr51004O19WCzkkzYl0e+BqfPn8Z6jva2vPfAT7q5a++SoueG9tl1EtfCsdNsBz9Or005
zQ+d7OqD1bJRdU167boMffCqr+LAoN0tukQQWZNZbcsr4NblNVNvaGrRthmJSW1MM1NAs3PzDUXj
H/Y1ScySwR2/J9SRrxu12ZIWzIWpC26IMtvGtktDD/zRSgEmRg0yKfJoXgebtOyZs26fuBG0yYHo
PbcgwT396hASX2qeSxa4VAyquKeBgp189o3HZGrOvr0ScPIVFDV/OwFebxCpCTbq5CBwS1y0cbBp
gDzsnMC/6DoxrkJhimZqcfhBYIgj18lvqzD/qRJi2xd7vB+C/DXGu8/QMWDbODvDCYWEbaLy6I/4
X1wyejZhjxQwW9fnJrBXLwL7cQeZwrg26KSIrjKtPLkgpARWFHbd7dIv/SsbBK5O971Lk/60OC5D
w54iF2jLiUT6GnHHHF8aSt+5GfRtrTLWUzbnRtW3I38VpLp0QKtBbViOof0kfLEcAz8+kep4wFLX
AhAtV020OSjC64+EN361/ZRc623aJMGVp/zwqg3kazXCdM5dBq0SwctucsnrhLqB7lDYnHSsKvee
i17GsmuwTUzh06ukhSebpRdrBUuEOjoMrXQLNMGpTvGgHu3EWoekHBQ9ARNTM3BtBmWztyM2F+Vq
znbggxfMT6p2TA5NfacJIXr844+uncONw15Yxr23W5Lsyi4HCEbGPSs7cw7xUnzrOWdmyueMqnsa
7p1CqoMkXYN5rThWnslZR+Igz4E2ZUkNkIONLYs2cRDGY6/Bmneolv6cttFxzBIbYyj2AMdvi/vM
bvVN24c7qdv8uvaTi2ThP24zz6wK3/wC9pvehL8agQa1CYKGhWVSYtjhD8tmTycu3SWxz+TbMaPC
mIptfmQhYp2dyuitbaWkJI9WtSnSutsqEzHmLfVd3YXuBSoRrGFJR0BUOCMARxfkSiJUYOA+pi5A
2kzEIzDhEQS6Wzb4121aTl3ex8o85R5bwjmNIbVMXY7yHFzgRO/o5hNYd/dFLAINzjpNc+08vFFp
cRVQiZFf5j7iZB2fEc7sMXS8p7MJzsUkm12gx0syMxQ2sfZGlf0K2sWvNHAtdMjtyQhYbMDsgzwu
DcSskIGj7aaQsQ2rXW8ISproETGPpW9E68b3lslg7yLDODqCdLEIZXtspUyIwq/cSvtLaQvJ8KVl
R+XxXY0d/VNe2siv5omRgIgChBvDVxpAJPVJk773hH+UGTGZ2dK5K8NGH7lwUJKXWCx616f5DtFf
Q+szE5KYhaXDdrT50cF0CAQK/LLI3L3jxZ8Nb+hqHBd4F4XzoGHT3ZL5dp7mGBt/KryDdIeHaEmw
4Uwz3ULuzg9TZywygNNT6Ju7SUzqthUUVo1Nykcs1iAL8PyekzP9J4vNZBMDgiIFwqs4H7MQq1M6
qWkXY47ksxlHQg6Z6pN8cOh9ke5wrs9r9UD4Ml4dnnGkewIufu7au1ajbVVTQOKxeAci526mLlW7
lIXyhU8OhZ2zVtcVG/W5io821PmTnwN2cNHwbwEIPnjkM++IDFf7vr0c6iC/5sm2aYjI2tYjPhel
7ZdGsUWprYJUwJlLPqb2BThBZHXfsa4qqUGDfBVy1/0his1wbbHU3PV0K5uSHl4X4ZlpDtAFQupW
QcLcreisRl9hpyJzhkZ1U3kucSrYKLbSiLd2qT/qZJ53XgYoLWz64BygJV9jSj7tjLSbwinMDSvJ
jQnZk/dz9loy093lC0E3tlfsAm+INpVvPY3Yznc8wKDuzNnboEZxMOw2WX9tbbfjqCnoa9XoPuZt
hYRGfva+eUEGH+yBHvt0FGClPUdtJLGlm7qnFEg8/6dM2/eUsxUPXVTt6Ki2Xo5zLspqwAlw1BZn
qU8YVc9ukmUHcsfAq/koArspOerKehB+w8zYCbhLo5ZJtNQUpMtFiR7bK5Jbr4Q4ICquj46up5aB
e1361cGHcLcvF3YgQZFYB4Hvc+NkzTrGtAMKTwH+b/ntBk5/kTYq34UGjXze7QXqYHB+Dnl1NYME
qr+NW/gC4wb1OgRIsHgoPZ2hu+uzztnmU/0mZhkeY/xdthedPQWt3GpsrHO2354FVe6crz58hMqM
/mLm1xGI8cq2zhN0r0MvuNGJgy6b5Awf5Qa1/UsUBR7skKTZtHBgvLI7LXxjlLcFzPMquk7Hx6Jg
E9t0qHmgMawJYVwkcNJ8sDz1fV7V1IXJXZVhsabXfhVTfpBl/Zkqh9GdJJeTksl3o88inPuTQVxx
QrFK9961zsnOsg9K+Gc1zdMtjpPrphI7WAH0t8pnZmKLF/YQKKnzg0Mj8eSFL2W8DDsfpdNdXRUU
VBVgGbbELCwy5+QhfGEdppA6FsQAuDHjLIbvTdyHrNcEkz8+PmrH0WrjdzRjK8Fp1ofKYf9p1h83
h8FFZ/flQ8FNF/IDsyrY6yWJEKeOIFeRK2z9cp3btrE+pTlzuoheaF9hur5tOUUw86HbG92dMabf
D4oRIIa84yAIgY37esu6swKhRFYU1/ohS7Mbd8gZVoToVmPc2p0NMyDtHpLIe+k7fKhLzRM24XlE
3TLisnHKhzKeT9qDPAqFd0BnaWrW05hQ5kwdCKJBphbBFWctXbT6gTqQaEg3w8EJqQlcylBsfS0/
tqHJSV+vnRv+Aq2YFNMF6SOMcIa3Mhpg2AUF5qzuE6ZYyVg1vewG/yVIScnMGIaCSeEPN5cf1OG0
MH1xkTtkDhrvO+3D+gTvgVu2FHhBpq1UaxzfenZ2F3PN/hbsb3woMEgfHWKyQuuZucKHn+KCCEv1
e/LwaAK6KRJEYx7l05BVGRRuvnykGOQ3hqdoapAOQIML+zE7cVO9BrpvmL7bAPDcOXsK/flICXUO
Iv1UFbyzaRo+ajd4qjNAC1nPHciByj4fJSePRoN8Fa1u529AoQANrPgq9SD3DVrwcwKVtxt1dy4w
guFgKcZdGJGwImpPbGz3JfeYLYQOi4UZjLbMuX9amnlu6NvZ8vNHCIg8id+DdM3lrOfw0sqKX4T3
uZumYZif4izZlj6s7ajBES4gVez7oZJbrt19MHn6CxgEoXBeurOhdD5Y70kbv/XZUh1GeLW4JCvG
RVnJxcq5gj2XvyyHd5JwyjMCul1TpkS+O7pZaXYnkpywNgLzBMpXcFkL/EpZpHzoG0ruPGpBwpZU
tkcnU+1GVvv7enEew1RfuJVTn4KcGG8NI2dtmA9VGuhTPEKJoTgynEuglUs8GzDc7uAEwQlLn0yL
hz8RKWat1FHPKZYphlo7PRKEkgCrIvJyOci+QxbK8cTEn0kdzs6z1YBl8/MB8JXjbxf1BEqP0Bwg
a4N2doMbgfyqq09i/1TInanLS/RVT30+ne2kY4hveDh2NUFAmI2JH+c2Yd7fgDkOipcJxR8e8xbt
GKkvoliZAf6vuozPrQK/0sWFw6GSgERmWojbxNuCp9SnOdgwDl3XQfi0wpA0MrbSY0bGC4QItD4B
i4FlIJ3bLdqeHVZ3TpfpuBQ9IhKPmOWGac4tfnIEAOarjyk/2RRFyC8sDoi0vfP88BkzL79/Vl1R
1zCuqmtvJ577Bu1mlyA1cCukEmMwsnyzrOKMn4xnERySwgmp4eP2VLgPSxPdNGkK/VAKBM4re5EQ
iN84RyFu2hixuwnab5vZzCLrBK36YB+HGPl5jfS1DA7ChYaD2ycGCT/lPFvK+LhwP89++ccAd4dI
dyVEEXavTYvLzSQPYZC3+7BZMQuSxNbZN0BZE8p3XcMrnJrxvqqw7A4La2nJBFjJhl0VdyuTlh81
xz+M5KkMULejPMwO2oBtbD61kwFI7uQmqZMCQslYoxCzjsSoseUT8Bb74Tsf4R3g3CnjUSKw6d1t
XZlbj9X9pkyKC6/MIp5paKgl0DP4ywSkknZ0rD4cdwHKIzMYPaq4hJuH9C/gMmzZC5KIndYHuHjv
KhVfjcoMgVTk1Ttor5iQDfu2MxeVfd2XVBANe3l6xbJ7njQkUtd9cbpkPkhlbsLZJ0ZM8kWKzj8G
JNWlRX0bKQIReq9ii+hiP59wN1QBSmSfPX3EJmosPHRoIb2yEes6n9ZvhjUyp/JqbovvYcrbDQG0
7UbcT1hoSXvTyxG98tYbJwNguPJoQ2jxWdIyYA1JcSrHyyUjLieIMGUa+UiwQ0C6FmdGhzO5FM0v
psrEHdTiok2hevgU3hQwwar0uKiHQR/synuwZwDUeC/RQiXqEo3hQ2SXz5LqXwDphqB6SPOPxspf
x4Q1q1DpI6OXZQc1A/yNXk/HOThjfem3ZI8hKCSms9B4KwsC88Lq0SabOgbcROE33yEh2ymXO9eS
DkoPBES6iRBH58+zyacDhKbNh0GvkXjmDlatgzONQ8t0LCIqhSP4Jnacu0pIsyWoB/WTTy4YD21S
uAeLezO0CDipYXevCnRZHTEB7p2y/AZScZo0y3J6a4vQh22vChS94gPNGE4A8h9V8aqaGVx1u+1r
pCeTfU9JfKw6bM/S6i5ghd8ECXSM0F4gilAF9XW/DZDia/b3AXzUnCmu1Mml5ARwvXY/B9Rg4zB4
FG1jdgCZscLpf8+y3cCDYARUxxgo5vA3N1pB4i5PgSV9JL/yxGhk2OYaphEVcjJ7X/O03FNHvQDu
vaKTIrgsflsWbvQAgkBSpz+k8V4EivkRjw4YCegmFedMdB/740s3cblcD03/bIMIgsxQ5M4Vc/sH
R8nP0AhEKtmyCaz2Ke0YuLBYUHH+7fsTxRxTfi8pr+sI1kVjq5cUatGwsCwkP1NIViCLBbgvv63Z
N02wNQETN4y08P7Z6QW5jVdpkTd813jVp980xfkus+YTBXiyr3TH8k61W0rGeJt/J1reM3bkKuGZ
S56Ww6A53uHbu0C1C1yuBK1hY25FUR2KG5moN4SkLH5CyFMt6j2Zpido/VemkWskeHCH9EHs/Xn+
zbLsKTVVfNWSYeoXalyHa4+S4Lhta3Wc6pjoc/qFTkwvypovItHeuRy4B4KjFKQGkhoJufMi59zi
xAeS9KIrRpmahSYxhqgQ65y0FzXvYUp/D4DlD0XiXUyl+1pn3rV04wdGN6ua1CG5dtcU5s4NifjN
JNPxENwaU5CK03zfM6RYunYPuoxzOo0Bek3FmpJ8GXaM7lmuNQwnG6DBuFF26cRv3rPBjeBv8KTx
/S1Z7HtVtsFJEk95nifQ4gHnKV7wV9WNNmx+hgO1sTCNEByakm9gHOHvJHCEHdiB9k6UwF7m9qIq
ZXp0B8c+VLF340Ss5aaZNMLQx3IdjQRwWwtqUm9kzsx+K1Ok9ikJv9y6A6MQPrHmg1gTY113CJtr
quTObrPwMsq77raxS0OjR1s1JNg3hx5FFfMPaSQeuNR7bZuazHIjgUWkujj3Bj1gFvzqp3GgBrTF
wU4E7lDLexgT71cKAxZQ7yNFxnDSMLOD/EnM6kZPGeE54g0GcrHrJKY2yzMY3nRJNHkgbMygSDuc
Ee5wsxwo/rKDb1XXqEdvuZAOSUHr2Iz24zQujEWHd8zdw46fdTRVcG0zIVXtHGytDAyhp9prD4Qq
bmlj79771v9cCbWdrYpD5zKdGUb3Kqnxq0RgfhYHbyvS0+tZEEoRd/0rHjHDpMAtz3/8gc+JnIqM
sL16oJvJMsosm6zTqZipYF6l258cQf0Sgi3N5K9hqvl3VvEEfnUPJFvTBvTXXT2/EnEIiSVHusqC
jS0RRRLrZpTI7pWYs+7Wq2j7Ig2zYKiXfZeWNEuzfZ215ldX2SjZJFuxJDnlKZhg4TSXk8qx7Kfj
d+ROR9UddcYZVIZMGFLGzJCmI+KdRqhztA4Uut81G3zsAZvZSr9Nuqqrc7YLztADF3QuLVgDRxXH
j1rLCt2T+Xa9glk0fQ0P42+yFd4bUx7CdLmhbj8wsGBTzDZciOKBEHOoO/KDzfiOeuRkwWIMOvFY
4PbYxn1J4OsyXBYmvEpJqkB0HD02rbPFobNu7ZYT+Ws992/LZYnoOqLxq6wYaWrIegv6EmikQRyb
HqehKWj3VyOd07Fub2AQLCuyDoogNMjiQWd46Pua74ggyH0cqKsAqHENeaXp4sMsl31oT2ukNpEA
Klq1nJKBq4PcMSrVkbEZboToHf8VcbbiakA7GCgfsgGn/fgQDM1VULNjjpv4NVLtmxWkL7S9jWUf
A2e6d5f+aVjaizrRT8aGzcBkBbJZgfJX1DyvFRWp6fKT3VVXFfwPhETsVVqixEDq5yXyQEXQiJ/R
g4pPIm5PGuUKDJcv2/Z/DWwMkBoCsk1DyB7MSG2YvTsXZmbSOzddkX2kKWmWVm409UdOa+y4TFTZ
IMh29m6jpPyyyASAdvW6tEg/WpsE7QRhJS7zyHZG4lv43CdRgHxmCo7inQdgjEgI5RpSCjwJaYZC
EZpk6vQxU5UCizZ++LrmGTSW3dugK7MDDbwtilWol3hy23W0IfmAX0IDcOIm9vds5D+5fk6OMz6P
OnwddQATTlmHcdFk/XpvHXtQR1mUMk11sErcCDKY0Rb487Xti10fdmBSaOx1XqGFJgclKdEieKK5
T5E2F+XMeCYo9YZN3wvcdI80Z5iOZ69Ls03HdV4vgj1WhX8MpamOOtZDbOk5+OcL4kDZcD2Gdf02
NO21JE8Vyx+rkab+Bli+Hwd1u17q0Zh5WxwoUNyleOV4jELrI9CI11HFb8YQPkKa3kFk/6CkuY4I
6N7YIr1NebNDBmaj6oa3LDT8J6YCQXvVcrggDbXSncMjggBJZH6s8asIfsuseXxFPItEQPDAlH+2
Z/c21t4uXk50nF+TMu9ojpMRZfrUhvEuasBKdyKgc+FxSkABsVlEFfYdK6r2vWLNmxOuhzOZZ2dd
AwcI74LeeUyy6blDXsfU4aaM8q1IZnPro12Jp7PBJsNFweQybpjw7RrJE9+1MvvglcuLNPTb8fS4
kI2CPhSfRoEmexd7y54YaTTzPY3RDEC8C4YHP1xTkbsVhMnQrWxGTfsElClVPK8TztI+vvHsbK8s
SKwKXwWVzHcM0pLSgBKxtLILt4zvpR/fTIzELKWfdYNqDczO89B0l1U/fax+zzrHvkUeGBFdxadb
9MM27Ig3ahaCDMJ5ebM6joQUFDZu82KvaAB3gwq2EU7Cvlw9whNKley3WlYPHwIJxCTHErcTsR1k
4uKc3iuccxmGEqydoIaWmL5UnbhCLjrKgqCJhn0vDBZPCgUqa/RV9x52PXB5JJT6SJYkkst0NX4Z
yC+DehWyphTMJqC53T6iTlYUZdT0G7/vFoBG+ams2kdyVy78FiNWXHX4lJPkozDMzyzBBDW/lNPw
Oir2yF3LLdc8eA5hiR1iTZrpyfDX8n2GThgAI2zwSFsfkeu/R0zFdo7tvuMOPZHW0pwsW18Vi/sB
0OqXSvDwsLKDEhFfhxVWXsdhdRnY88ZLAZ5FU/pUgnm8CjyW7FFgjn5XvRCC3ergR4UWs+OgOnpr
2Z7Y7u0wzlfuaGN9QEk4dy8ZUDqFqgtk0qmBvh+7NpzKCelOFCY3FZ9iaVhgSP04TfkVA/kLN9E/
tk6XDUcnsls8+CY5+VN2IwusYFkdnSuRIQDHHZ4l8U3rp6eIJAemjddOIR6px36HVv1UoouVGQMZ
FQ0nTA4oT3ivyWjBYibhKc4frYGoKOG8SFu/G1iAKRGVR98e4pOdXHeAUPAxsSDu9G3rEvCe0Nhl
DvNwS8pHn0ExSy6x9QTssgznaBq3Pwl5N2g80gfGFD88q1Wp7T0Lmi+8IoQ7AAzeW06THxaqaiJP
xWZcL23qq++YO6PhNTdVhed8yZAm+RrNtxgwBM9sigDiheuwntTuTwEtZWsSxtsJMvht0pnpEHWf
2GOvLL9na+U6rz7l/sYOSWVWFkT2ZA+Z0LkaJPKOPlxOsG0ItmLwujHstXIQydrOFK+OTicswl82
y7Xe/qUXrn/Xyy/deN6l/fgZ58WP57gXzojMGcf2NiI6cZr2S/ybdDD1jl8FZIyyHriJryWPqsu8
EDTCMlpHqoYDheXL4FDSzf2716Fa6iuNWR5xNDuW7dDR2afpQsAI2lFgBlvVNQnFyvzKFd9txDi/
WX53crr8N2FZHzp2UG31qPdjnkf60JeNy+BBsypz5kuZjhuWTSdPLk9e7B2C6jsy6TnPXjMYzgXf
Z2CaTx5RzyhdXwNmeWOkH+PS/NQVZSR2b8oHJLSQ+YujSiGxjV1xtwTtexiOR5/U3gvhtdD5EFuY
hoU3YLAZGzK5y5JZpj/7H8n0Gi35b7ZN6XnQJDExEXTb5ez6oAKztrJ3HnrF/WBh1nc/fLpaWZgn
kWR3NcFLWzB67RVHVXiwnPZiRtPq14UmOojemwMBAVEs+IQLpnt1b3YpIreJ8JeNq9qXbr1mlIPQ
N0tRXUfhyZ3NRW728USmo2gv8zq59sv0wu5BPAzLcrLHX8s0w9YOLqMEjs/YQDYzIK17/1B78d5Z
bczkGCCQYeOw8cIcOHrmY7QSU4+3vtwFGDi3mVagsxTzorqh4ggpxrautfzopa939TQ5W0zg1Tab
MPl5Ymi2PUJkAI5kjcslOTs2dMMhorjG5jpmCIiCpvEvIC9km2u/JqNe5qQ2Z4AROPnCFEc2HE3S
iLU28kisKdwdq+3Z9yYZKL46vjImvB399LadkZiG9W+d4SbyQYcypcPhyO5pO/bzdPRy74V1JHP+
mIo6nBQ0aa7vDq/w0DsMesoJ87JrgJu3CN7AfWjgYYypc5fQEjTg9pbJOg6paGYtupKY2d56AWWt
J8jUKFtUqTMTRMJiuZSzpCRnD18ridwb8gV8pm4aod6YnIwaiSghRWZjGdSpXdB9lSq+d7g9Mbgk
+SVzp4PjmkPDepTajFOGiBEL29CmxSqObd+9A+7qtTwjI/2T5vLVilw2PT8yg4JevjSYgbdlIZj0
hCMXQJ/zFqHf10TAJcofiNMqLNq4YRsPwP8Yq70plyV+xDATTd6vuMw/WuWgTwv0cZbvKlqYHEJe
4qHNTxlnmpICLm770na52Dtt9dwD6doLP0DP7Yd4s+jB3A4Ag2b0Dkr+oVOo0cqFp3P9MVKnFS4H
VcK1HCXOA5S68BBV1iW8iQdTDXpPdPHGEPYKJ4hTlXSck6q4U3k2H8vRdvaGzQG4kmtIxcAOqozK
1XO/lFPkOwZf37C6ThSZ+dEwKgBOxkS0wKZwcJsZkDQrWn7D9w6iNJVNHh7rbH4eGGhe9K51My3B
bTP0X20YPIGsNOfcHxsSmfAR6AXF4DjKV3a+Dq308pzgWntA4jBWb0FUxm9F5ODEWJIjdJM9Q2bB
KBGQnWif65x3goAM+zs5ivg4RH7UY9Ue6JfwulFpdVFJBzXkNtnkBtJuEl8GEYo+ENHywDm9sbyO
YJyGVV5AFNfekFh/n+YcbC67Y8E2bbJ0tbdV++r5FZPVOflC9LcPhvb1D1LQ/48m/a+QStL744P6
mv5X/Lv+l2hSAkrTz/Sv2aTrf/F/aUryH45ySP60petTlrrAjP6DpiTEP3xCRhmGeA4J0Mp3/hOm
ZAn1j5BHmgxt4bEdQ5L3nzQlQkT4d/ycIESzucKYnH8HpwTm6U8spUAwtOGdAQzwQhcm/vr2/hxN
ag0dsHk1gn1kT7U8kXW71cX3nz6Pu/8gM/2PaizvamTF/f/+nwCj/vk1+E18teaf2p7DG/7La0TS
MHUvweJVTQOPUTGwSGnzm53tXcI92cPJ8DcV/eDfv6xDIOxfX9d1XQkVRkGzInU1gFb159/NU7Pt
9FL8tKQPDu6rSt9SnwDP/i1jXj2wVIia50ysqd0wRE24m+sKn8mvxj279bX0IOyeU/T+PEb+/o2t
fKr/x6/iM3ddzw48yWevXBQTXCx/fl9jhvg8s5yf2KMAzyhzM0kVzkYW6YJP7BYBf3//gv/yJa8v
yDbWoXCFlvvHB/Wn/NkpgSPYRe5PFDQ1spfpJ0CIhp+VOvzffSHp2r7kukQs4KJY/+tv5qdVnlLu
rfqP/EbVUAY4z53Ye/77l3H/5Ypy8ZHIUIEj821X2P/0zQ4LkWP4oWHKiB9RQHBAutNMr2lT7mPA
2Rz1+8BHDoNAj8nkBwspCzmwc2DCgtdAv2gOE3JKDnJx9g6KCpGNL435WMASNchSrOonY7c9VONF
50LXn48D4/9OvvtM65WE0FCQcYpo3Ck4jPuaeTl5eSncmckfd3//u/7rdyc9RqkEgfC/0Jb/9JGS
sRJ2FdZjDguGgEV9dJixDfDz/92X8VGnsUwRHksmrpW/fnMQmczgZOuiDfyujZvPia59TNf/jVdh
hi1c+gmp5HrH/ulCVH0zYHOHWTgDYVSsmNp3V5v937+IK/45b1kGUsDJDJQQcJG9f/7MPHR9hYV+
nDoprmiafbNE3U2UegEDedFwcHrG5syOwt6o6z707OaMOCWEBQxEhECqEIkJbQDE4kNJrnJxLq3K
ia94XLeGVqeuZ20Pj0QAe56g/tFdOD9WrbBXAbfCjpj5u1CRsRp99aqZI3M5hGOwfBC2UY+HaKkV
wbTZzKJzYNFQEckAewmTgEeGZey3uBUtjz3fPqWQCCE7QLa5Iquyio4RqOOA3ELHfvWijmBBIkg9
cleaPv6eBrQnG2x7IrsvAhf3tG0jzrFxRdaPRhNDuG9BS2Ai8nhV+uzEYSkChgu1lVNY5zZvyPDz
Q6XQ+lgtWtFciY7oyWBmEEI2GP0PbjRmkjvGi7O3W3NfGOK0tqlOqOMQDKMiHJcTvww08hjegXse
2J/Q/5S2XrCiuFqd3EoZ/lmaHNVyX1C2H7zMxaBeF/wQ9FJe6764vaRJnWSY+i8MQUoCUpZ8RQcb
FuQVCA4/D5gnMx4s/el3DMiM4EDeZeI1Gz8Z2Pi0skZ4npFwNeGlwtkrI899gv89YYhS7IFPgy3m
8WZQuZiehzpOGCRJoHisU6toPyQkiB58HqjBT+e3VrlPoQiG2zZsx7UxlI1/ZSVZ4V+WXIfWvbJN
UHz6adp5rIemqrc++jKO2qdxpJP8wgHf/l46jxCgQncAy6eln9QqxYuo7UF4FqW/sPeWILZQbub8
jlbH1HrHggmLjtYpsZl7N08FRbU3CKzqohmSF1ZdA6q6BpvuZWTjauUcaBrUUnXBV4P4A5/DRo6T
YkOGnjOO2bzNJnlCdr4msoUONlEw9jZNfCuQQ6Z5zoC0c+QY/q4q0sRfPBGsSjqfpWW3zaJ+1sTM
SB8hwyYjm8d58iZjyQvt9uioNg3h4/Js5ODUX20TpRN67LDs+o+5t8v+mPuzmR9F3JvsvpKLTB91
UcwAkToddCT0uLUiCEZD9FiNaqZlPWmGiJAiYhrqj4Wb9v+wdl7LrWvJlv2V/gHcgDcRHf0gQyNS
jvJ6QZCCBO89vr5Hcp+qe86u6jr3oR82tSWCBLCwVq40M+dEGzAGNhdMxQDfMqRFzezTWmOPevLe
dklrAKunw6+8LJLOj1+As4f6FmacJn5Xs4ipvmSjhUBkT83TBkdQE7HRTBSG8X052rZ+UGMqW3va
CGrvDdizDkCnXowJjd+w8taWH5LBoqEJMFhYjskRIi/lY9ARf99UKaJjCy3PLBWVwjM1RVsnAyTs
eTmECnVRgMpGqP6SZdJAURuq3XNsdyz6uXS1x67yYUS5QD+9MHZVrnrlozElznQ9jHlkX8JDVYBh
8+NOu3UtzlVTMzVobCn9EJ0IVVNyog6LJt34pof/DAyrO9HINqajioMT5SNlGsgnlx5qSiUzbzxS
1cS6qUOT6RJNyQ/lPo06lmXlFXKroPuuKj8Fm7TYjjs8u7pPhTEHseNuIq/InbUK3iS8zgo6BSHN
sOPreVTM/LZoIvCQg6k340MLn45GV69r3AFSnNDdXIwYImUFSgVUkFzvxsxLq0QqE5AfYR/cBE2Z
Vy0JvgGMoG1T8INQ0P2c88KtoaFdYGhHt8G+0JwyidY5nUU0DKolABWKsx4V3TZM1oMzWjQ4Nk18
yqnJqI9Rnobz26J0aDy0ZMzrHbAQtbj39cmFPcZg8XpE4RMacZAJqQtQZzw3x1hDwmHgUbTeBIdc
3+T1sR4zjZb6PtaHvU9/knpjtXo1XM+aOgKlMxuwAIhOWbSm6dAsbGd0I79GKGfSK3/WAKpF4Vxp
dB6TyLywh3AhueIPWXS1gLCBFS5daufaaCLvqOj64GydaAjHT0sNF6g5+hSyQA3P0t1BTujqP25m
9f6dhViUAclfTGJrMazlNVbUmgatPq2yF+AFI8/WIf3dA1kO6sSfs30e57P+6sdW367Ump6J24ol
6j07qjdn9PNPg/ZCg0LozTg+qOPgFYBLUq61AcTo/XnH/v8dWa6/S4Kt7/Z/yxd/lRVMoGHU/Z+/
/tr++v2PSO0vv1yfCXQf++9mPny3fcZH/zum+5+++b++/2c0vLis/28a3tfv4nvpv7O/Ro0mn/kV
NSqW91+uajhstnjrluq4uDh/kPA6xn8ZDog4qIssVPFs6y8kvA4ej+MRY+nIJ9nGP8NG9b8wXjTw
UnX0PPxzFdbcf9z+HyEcI/drOP74/c8hnS4e9n/HMBaSR4bjqo5quq5tWrbxmweushuO5lwvAOhr
enGcXamjR0Kn3l2OvvU9rQjZfZ6gQKWeOtU24MqgUAIjfXFhJNb4AGD5kbYkdw8qFc4Tk9BsBpmc
+tmz7lMz9bXB2PD0A+igynuDfNLB6W/HOvobh/SvoZiFpwvFsYZkFD90w5MY/M8OqV+zRUduuFwR
TSzrQfHn67S06fdj+uAhUfIhwTn/TZSkizP958HzoKOxgHB4nupCc3N+/09usKt1rQ1rJwnF0Yzv
gLVVm3mhBcu3wa01Va7fpzPdFTYM8X5Ms+ToGu8NrXmPbTLfeKDnYRKIvuuGrShjEF8iSQi7bMNX
EOE/liZEefpEFweXQe13RGuxNNZ/mq//ZgIQqf7rTeBfWybWV4PFQPttBkCxUTRmVI9XIMraJbo1
XR1Kfnmp6xG6B+CbqEKb+o1ZKhoQ4qa/09NiX9pefqt4C52XQOL3YUX+Li/vwtyLYITRmm9ozjz6
58CsIiGVb0YUkq8o6BVQEbj+7vyS1CBxC5S0bwZnmO68hDY+wBrlKQIfhf5zoCBijSKVAWUPRJHX
BVWY/fkFRpY9VX5g5BEGvxhFfieJyDHOen07d2mwIDm7QupvXg+zU30UCHTPhMx1/KLW5nhwMlAc
y4Ge0OGLWjb6JEz3+8LpI+DE8z01bgpwU3XMVNu8NBtdeY4H86eOkEZRJ53uqN4ixUkGGuoMpbto
owzSG7v5GPzCeYehOr7SKmLVcEj9m5gcIRRgs3sXqq575xdwGIUCTHMprW/CgVqoqlfhVU/Vf+dC
VgNiEu7nNPOmJwr0hyInhEW3b29VtbmSymYOwmou0rcxqjb0D6BiHu2GQZnxmY2u3Z1fsnLq6Ige
AM+zD+/OL1Y1tzslSTkwSuUVdN5dWtNL4uDgoUma7tD8Qh8E9vHd+SUe1D/+d/5VUYyD5cbz2leS
fF9MdraHK5F+itC9LfJ43IL33Q65rTF5M/1R60qoVQHlbE0o655qs9pl8fDd9ftYbdPnrOeR5HrL
ZKBtsU0qGIHs8bXOIpBLvdpt6Yhu71vYE/aR7m3AJflPaVZ3t3SDvsHRdqngH+xDrU3udMcO74aN
ObWUVFGFMMupeUujMrsJAWFO9UtWl8ohMygwJpZVfBeXzuim3/PuP68m468RK6kM8m+2Rg6Q7BDO
s/pblD+XWD5FbZC9pOXsMlH69Ujf0EeLFwmgxwdclH2kHpQIVuasDD1rV+k05ysnSq6zrvSRD0n9
jR6FAyDsOIK50enWY4rASUbukXoeJOEagASoLAqYzCJI12p67QRrvTwqUe9cRq6ZH+h3IXUDqqmM
Um2bz/H0N1bjXy0f6SfPsE0yc66ugWr6q71tVMdMa6Wqr/Ri8K7NZQbCLC91DwUh+Ei6JroQyiMw
UUMXd4e86LsDOOvG/UBOwnzEjpe3TkyRLJpAMxvFFL9k8I5SrfEN9IwgMQQds2mcbFnPWTVfEo8Z
f7NnaL9vGp5GLyq2D/SGwS1Yv20arULzfkSh7Goammi7LHRXe3T+b6YF1PIwZt90UKGW2mTAYug1
tAyE4wbF2UM0pNyErV9COhVC/ZKAtMMRb/ca/E5/kwT5ly2Ga9Q9jZwriUYcgd8G2m5oD/A1GqpC
O0atUlj/Bher+Z/nrUzLv2xknMXA+Jiuo6H/7Px2ljbpJpMllF7Bo/BeO318DTqW9lxQl9y0TpPx
4pU4Qf/0lP7NzmP+Nvx4RKwTldypSnKHnIOspT/tnnbZj1Whz7RJuJDUFQBc7xPYjTtHvUN+MTaZ
Tj36TZcjDWeAWYyTbs4GHBvL+BrCZU7/7auHwNqhGUzo91FT0hKlIRHCgm8Qhdq1TREhJuMBxqH3
Vp0i42BOZnzfEf8huJHShTqo68Ixw1t2qHdqlnCoAiODHqZVNzGO+t6Af+hmoazOOroZzQK2CTV6
ynvqcuffbOqrbT/miHD65t0AL2wHW9njsJTP/3mwfkuFWQwWOQpTd3UqEJ7r/p76ZQaHcMXXxJ8G
gNMiik162uPLDmwwMHmLXCk59MspSkYyXcqwbSw6wUyv/xuX599dB34Wq8U1TJPNT9Kcf3po8Glp
QP6G/IoO8xpS08um8pr70HSTV5jCLqBSsh6RonjrFvPeXJyKaDwar/5mMGQ6/mm62qqhkkJ1GRJS
1HhYklb+00UMXUKnENK1V7QEThDTkD8byeBewhe33EVL0e5b6EyujKoxL9qxOYzsdteWSgIGGRsy
MktUrYYyfbaGAfoozRg2f3OB5m9O1a8rJBKzpFRi4QP+9QrRdJnqyUCmp0DwJpPNCYqyRL2IuWxS
e88uDbX3xHnFiq1hQY7dHW/PLwZ17FtnsWEbTd1qTVKkux1fx9k012MeR+sRTvfrIUsXsKazckMW
atmMSPndpKH20EedwHfb+Ya00XSZW3TNtb3/aZEQe8DimgBwio1r1/E7REDrvlfrlTPCxtZMHezZ
dR1dd2Ndrareg0UhEVUgtXJfvBZAm+O40X1IZ++Kine7cp2yPiiAkC7z2OlvZjj0LnJkYR4cS4h5
l249jU1ChqVc1pTGL9MahSiIAhHHgAnuMqQT8RZaQ2CmF5aNOBbJYV4izVjFgm0tjeUCzwKVWE2j
eYAE16Y09W+ax2iSHyLwL7bxENJqXkHV5SKYQbbmhn5zaj1KeQhL/zNGvOm7QOunhN9srLtxA36E
pEChX55nawjR4Sr08VnGTGRG1I84cxzUNXkxbXtFS7Z3Y2f49WNBowg0Rv3lYs7PYR/361g3mjWM
PA+CxCJvQlEiVB5ofmyvvQxwhtvQ+7c4SD3PUz2szkYBLhoDyCIpD0NZUx9imOQlp5C2Davuzijj
/tZrYm2jzuPTUOj9LSR81g1S5oeZfDPCEHP/NSs46mm+pl34lktN74Cxay9uSHTvuMGkVO2Dk2n6
TUr+Agrb+KGuTVqGisS7t9T0M/TByS9G/0YHwd+VHvS/ljiwUYbqWbpNSpvUmm7+Xg/rWrpAoV+D
xYw1dcxm63mYvVVoMx+L3piu1AWMKhTy7hZtwnDt+Q5tcHQ43FtJo27SRqFa8xKZ9I43xfISYtZW
cyeyBH1zlQxD/Rq2KQ5wXZzCqWu3zlQEuRRu/mbx/uttaJrtsXApctrUpH7bl+oW9ah4IDs+WquU
fpFnbyiQr6Br4RLda29TaUuzgzHcDMJZKbbJDDNTGi7ljsDiyiV35EFuteOB/efrcgnNf7d7UgnR
DJQ7Ld0kC/Cbdwl2IiLFA9uP2ZYnGhVOvmGt7NnbJkv+TecUcERhb++fqsl7TsYnOWTUypNXl2hu
t9dVrAdqn5xiGkLb1qMhpjwpUf7rnzf/lG6HltUPMwaC4yWgPe5o1PnJXqrvZlh+FFDTvZbdQVIT
uAtlX82+lY/b7fijmN3nYB9y26KztjzJPxM52dizt3T9hRcIVPt5elqiKOhcPdCb8tpoi21V26e+
Xo7OpAfzbFzoXnRY5uUHpqZTFRpHV19Tjgu0Xg/kKx1ECjOUTgpva0D4mhXKVi4w5WLlPh1VP9r9
Eih5tFuiaxK9l4szvMghoJoC+VnGMPd01QOpeUBdySnJ9kOavmu8FStwcMr7bf7Ulssb0J0AgoFT
XFCfrKunMITTGf2+AHqjE4Hezl7ClevyLh2Ep9L3v/BJDglqKkmMaFkyz0ezVgPIp5+kT72Npp/G
StGNdJyPRGS3c+Xe9OJAAl4/S04Yjm0VDyslmo5yN7nunUzdup4XYy+XHragOdUP+PFpNIitwNWV
m4VMHoQmJ88MA3lMixsGq8rpfha1/V6U+G3WtmljvPbNd9yBrgHeotzZyhK4RhKM9gT5TfUgAy4P
xq2W54HSIZtHwA4U6Ob44xSfo+68yCF+U9F/lT1ZSA6bvAUqLJDn5jnOvQGbszycamaclCeTGSGz
5DzBfPPSr+t7GVmZfEBMEfI5diGfZoIlTnayjWUfz8VVXKgBXZABUmmB4zNUNeNHCjWoHetmctq1
kxYn6HJ+Bppiez09wQquOsWHjOj56ZFGDhpDD8j0X0zq8iijILNTXTaL17wps7vPYFkk6/6C0nPh
aYFXei9usjHjJOjH8iQrhFbZU6GFwaCZB5SHButHRtesxk+aLn9qntZQMAk0VHIbRHKZDBTCjrIk
p7q6tDL3vk3iA72A3w1LUXFvbW1+k3M5sID4hn2QkZH5OCr23iTclt8HJpraUGsxPqAo/JbnLXNy
XKLDDN94YU4kZiwqXuVJDpfrjDXvK4F9KaXKXTWnqJiOkWWfZIxqdNIpat7FdgonQRTIz1iffvDn
TtH4CGnbbbS8WzXTdOqKk/wr3P4HKNKtX0AfNk5Bn08/fmiezCEG329vjWUKFNM+yYw1pnoHz9r1
P2xH1upH+X+eX/VWe+Nm3ZUsQ7lI+bMspPOgTj6ONzfhzFfkI6Kr86y2/1h1eq+/5CXLBdCmWmwz
b1kjnXHyWQmqi/i3HcG0U56KbIJfXgt6sWsZcn+F85ipY9A6A9DgHEpMFnmSBFTntn49rhTb/ZaR
VGpGDdgZzDJRx9RKmSrdkp8M2Z9D61b+b6rt7ZCNVxQCgtqz7t2wu0SFJpDPFpggZwkDJIoOhZvA
fKcHEbTFVm3ta+aFPEA5tzyKCcF4w2w25iOuw7uMjl6ZJ8jCArop8dKQiuf/kc/DYgVo/RjoDFve
7bOSrjfWCHjWoBi7T0+lPKdo9R1otYuzJZdpw53rpDWtcH6SM06xetnEw6P83UqYMzIyFDFLWorq
CW3IrwHMuN5AEJNa66qDRVTMmkz3OKT1iN6Ks11KWX3VCEFXXaC94j6yPwZ+rnyZ6GuN2rwlwxsa
L8iff8/j8FVm9mn2rDuNpKuFQRnDKQBJG+iK9TFhtZ0xgNg+sJgHABKoN/ebxPa+uiH5sOxdvzBZ
5yWY3CVQMT1em15pUGw1s/Ph+cVpabVdukTbhq47I1qONkT4cHUGhc57eX2tDt4ui+CUgLJJZu/5
BmS7Q2YYBmjpa2URj2FwO3FdYiHhP/gxsFhWjohip9zJmv7DQGqyQVFIvbWWaeXxjM/zhZGWL/Gk
QkrMfEFmBrFRSFDYh2LuRJFH0SRBapWn3vIP8kgQolnm8ctLnfPJZRHIULuZ+ZUwo6enejjKVckj
Wnr/QzYuH+BrmHmP/1gtmhK91g5dAojHsM218TrsljdNezifWPYoufSoaV4durqwBbKKxJxocPjG
lfUYN9V36S1H8JobS1SOOJnm14/polzIHcl7g91gY6bjtHRPenuShdZ704veH2V9y6U16UDSVb2R
aSKfcpclkLMVdXiLqDvY0CSAhMQsxve0/rVRjkZ67HR4nPVAjK7Zj58IkWwKO9l4sjdkNIXF400m
K4kVJrfRGy4NX+tYG3/kIdkFuyn8gp+eDOTyM9KoehElza6c4dKALkIftYeuqD/YNXCj40PvOm9Z
dg/c7eQxRQDxfiBg+BqrN4bGIm+Ew8av1WOhjtusUDe5p7/44XvqmOctU4yAUd3Ps/ap9uoxbDgd
9b8jbCAtXonVZ6diyE7EEmTtilPWaYFcluEeqIi/qTHGmD/5cXTj9hGEns6H7Kum3IWO0pBZZSgt
88Scqb8bZpgu5uhdr+7ET+ks9Gkm5SpJ2SbD6iQ2hC7/D0Iq0Xtey9PxmXbVrDxm0fKjs//MrGil
gqunGuGNym/E1sikxx0PzC6mEQ/hXVPQsjpbMB6Y73ygBMRz6rcdsDSxm7JXyp6FJtv9YOLQ4ZaI
y3heQZ1KgdF/0H16jMWpGWbjwYKpvS1IMjqG9+2MbJnwDgJa2clmIzuffKPlf46F/jIV3ad8eTKU
hLhA3dm7O9nIR0iu67Rfz2q7FacIQk16v1nXirtWTXTRuIs0XwJxEhTHf0CxGLjKvEEqfSMzTxaZ
LByN4CqVrhbjXhYXDPJXTlnuLePSyp1TiEU5fwMzUMZM5i1KdsUaTPcLwAcoMlgLcgS9CQFYzt3Q
AxfkOuTIERXXSAnvZcZndB0mDsKpHJ+zXmSE5T5bes/Msr5vga/D9PwBB7zsbGL8W7v/dr7cTD2e
XZEkt17i/E2cMlm48jibmVb+bCVPTAZJGPnlvCg/XpWmcx3DC9zzvTIW8lPeU2hpq20TyV/nA+71
wJ38L5ps9Nb5bIY/xrbx9Sfw0ReNs/wg1HMgO0Pn3BKcZ4OeEsMsZ9+m4Xtp/mS5XtadexUbw63c
um7GoDC6Tx+VsaaYb+XxpK0a9G1/7FaFyoOpyvPFZs5wAKZ0IfciF3e2m6XV3pK2IqhcfmrFCIqw
+0TzTGi878/Lt8qiQMu1Z7jvLjqiCNloxQSI1chUk0zjbQemFFScrt3KbttH1SlBPODCcC3EmZEx
wID0IRODLdeMl2cH7ZUyZDOAu2tKnXvUGL+y2P8wkD5Q6wfXRX6I1bvQLE2T3smyYPDPIirlGDn+
PinU1fNdn6hBYrKYxVDM9a7MlHdZ3OL9qn5ykxrKhZxJTBesbefJRZb0CMsBDWHDdlzwnvyQFbbg
tarFCtW4fW4W35DSwmaDPlrebrSh3YJs+UJnmckXKSi3AVkNk1NtN19FnNBpSkvQFD7CIHtUQlwu
a9xJzWmK4gOkKzGUDxHCosuFbbbPFIFYhkjn9aV7n3nuTUv3LbCngC+CtfytcAbwp7A3DWoAgcZp
wIcDmfBU1sBX8JPlBBaP17HghJzaAxYxaOU7l3bYKmm5+cdBnjm/JLTqyhXKlZ4Psp3Xwqxe7ZF5
J/Yg4r7RTkX3MH2WP5p4iF1Gnbhfwfwe1OAs+xiHIGrvhxGgE7/HOnaaUCf3I1ICFgXR8QhX8knu
PpyQm3bNR7mGOssh3J6O1oxwZ/4mHylTvCe1/jJ6i8p++Iog3Acqsbu5r65LVlPWxbuwTq59Gy7p
pXhBneNCL71Dw/2a5hQ03fQzglT00ne5cBmevE1jFFn660XTdzJmoEgCGbM4L5jP6j5Ml/1E8S6r
px95v+jnLeXxlXxBiS7RhaYMx2qsv333FXKaN/lSOQ7Cwp+6OCTkxCAo3MPwyhDb/teAra3qU+a7
j128BGFMoEcooaBpsaj7SqUmSTHQ6enu0YaDGYW3DcRnCXbRAFw1w6FOHeUHdRtxQC7Kun7qOu3Y
vox+9FXiGZUmCPdGWfuuurbZjLQcz6pOP6EcOu9Jpr0Esm9PU/Namh8KxIBk0B6zEQeCWR7hs01Z
HsSArwz/femckyJe0qi+xDRzyH7txLTBNp+yfiUmF6dqdPL7BY7tPrOCJE8eqWTQCkY47zmvi/ul
iCptUqPzwwqQ3RL+xM/0eu7DzxZCyCwQ+9B3CAho+paG5t46b7Gyj9YXkd4EMy4iGjhBkrpkJOil
wcqxiodUC3S1fc3CfYdjiKzeul3q9XlVmvrOtv0X+bvssIP+Lg6COAe2qn42xjU4ukDDYCkdAc1s
weKY3MoA6ukcGHAPTGmy8kf3C4Xh92WnU6i7cGKcS7xh+SmHJvcKbd5eld/NQ3xKCbL+8Y5dTK+a
esic9jNzWNHTcz9oh7accRenQys9gH77CY39scKHhjfmyaQXvinZEazi1HbEvpyDhvp12AxUPQFH
F59tGAeakp4g3SRJwfmnjdqWR7mibHiYAUW5HAGp+fkeatqtDac+ZHl9SrohiKSnPz2B1w+gwDqN
L2RvH8dvm+RZqBBKO/HJtb33Gs57vAXGSf4qV4K8B9Wp1yVSoBAf9nLivP51gV6N4l+bXy35eGwX
I8jL7l7zdChK56BJlC+D8CHRxs1UpespUr5aEqt65F6Fo/oj1ykD0g7aTdv313Ib6lycgCexOvdy
/3ADPool78UFlH3D0dmyaYqCKy1zm70kJ8SflwxE5iKZZiYPMu00ookJM45F94vsePYAxfKbinKN
+uTWH4dPMfH+lP1oe5l8SEwE9mQF9OVfCVmdTArxMSlEfVkbmik/ZF8DqY7kEg7e0F8nOkzJ1Q3V
wUC8zihnQ2+HQwP4NZnGoxwu09Quwq1HPlByKbIZ6U7zadKIQP7LGlBllR3IsF4if3kd+IqFOapW
zkeKTpaJV0qyh8iBJ8bdOIW6hpJjK6tX7ljSNaie3sSKspY9U/5+zmHhAdFBv0+BkilX4jEN+ELi
nkgQLmnCvEn2Np4me+J+ho7E0I/nePifjmuoItWVek+6yJly6qqwP+z8JkxxYio8iHI5tkMFfYx6
5aRRoBKpobKGRWLGTJL5BuPmfSzdLukQ/ZAnO8xM94HN0Gy3MofRAw8cWrv7tH1QlSmAIIRE7sx+
Du7VDe9KUhFlCaWeat+H1nycTNa3zHuoVU5QvQ5QFU39eKkVOVCUOcj48yQrjc0YPtprfW73Mkt9
KBM6wIEyO2U1y2popm82zmcxDTIJuwT+9NQ+zzh71l7S6ihHWml9Xke65+KnXMxEmCnpPFjP2TAM
4yH1aN31vZXv6NtUkn0V2T+x/qWdPEL9cFkMNGdUxWle+h/5ezXPF6EdPckuoMwHras+5COx7z9D
2sQKt07ye9QTgvNTTQH4duadLRkajZ0lRT6xM853WiqQAo/TXtYPYJsgro1To/vgN7tdrc1HyhEB
UC7Xr95lCVYsxXLCtA23Dn1uRK3vVblFAfuSbuo7MSsxgjhGOQRFlUHSAW1mHL3pyUnp1GBUI5Kp
ypcYDa1WvhBBPETzD/QbF81kP8rsVB3jbK+EUNj2hOeoOFU0TcuikHWcm86qWvwNm5oMuDP/ek4J
2Sh5rr6if6GEFt5UY/ohp0O8KIDlM5AxN8x7puWbzBE5VlU2Y+m9yyNHlfIjpgWPmQWy9kfGQk9p
WG1f5YstzluE4VP/bcUf2qB8Td3OTL+Ksn8YLO9D7gQc27dOYiGM4dj2pF/qNMTz+Yu0qN+MMAZ6
1fyg1cWlWM3JaD/Pc6ZW9jMFWLkzfzYCsf1alz9UcBzEQ/HR2WsHiyBu5tmMaB2jnl7SDgIxf306
n2auX+earDMJQb5FvhVn9gGlk8vUjLAMDAp6fobhPUGMfFoQY1Hd5rEl7Sl+h/gxfu289QkSpzie
4RBQFghADG3joV6j4nGrhzb6iMpXzmOPWiwvoxMa7hoa7rWYQrkyZh05sPZB6ZsPmBJ/JMzVFpiV
23Z7Nrn0CgSRWbw5znkHlrRGXeGcp82nxTIlupT4BQ/ry7ez2z5BXkWixnNwh8sF2i2ulCDxI3CD
UUDv6jeFTs7YPulM9pq7CLMhcNVm7aLsV6ApM3I7NZed4UNLNj1L5xuV9yW/c05VShYTrsE5U9+Q
3DiC7ap9i/2IO2XOL5hOp1yhnNutTBsFVdeubpAqNNqvlK244SlK7qq1l90wwVjK7kZ301WZunuH
eUys/ZEj/2iqZJa5MOZJzyMixXhbR+hqOe75TJKEohcXHoHP1qg+fOP4zyyqg9eHzNyVaS7781gk
g/edzjSma9Zli0c8JPpRgj8bkXOjss6SbImqnesJCfQdlcEegidsuMh2kwJqqmkF+dCrVW8lQJvt
X4Fagqou+s0rr/bPkXyCU90a/bUDdNiuvPNzOQfhlJorT3+UqN+vk5P8pKZGm6xz3bv1p2QG+Go5
w9IX26U2YVd0vyUBP+GXq+o1hI8neaCSB7YHZe2U0yqXSAYUzJdHbJ8gezGr16CPrlF2DXxMRkEG
0bmSYofRajj7XGOnr2GGWEum4ZxlSFS6bOB7kEy169vf+MffauEc4N4g+4IVFIta1EYAvuvJyGnh
xv/28M0lLFXi9KFHusRWXyDIes8t/2vENhBbfbnDaz+7rwbePnwB50+ERkytuT6MRf2dMn0Gy6e/
gi4UB9cQ2SKzne7k6YM6DAbPO3jhE86elKvwipgCI3ZhskB9OG9IkX1l03Dna6QqsRyl7n3gr0Vm
++Iwl1T319HMr2t7GnfRhJvEZjjRqwNWlp0Qlss8o23H972PrMivm3TcT4C+WTaoH+O94w3K9AIK
fywq0OTKfJvij8k1wNJ+Usbr0WzRnOJtHH27r8mXvRtD8prDstCn9oNfZt9T6H/TIQbXyRQQ1q3L
vrsp5/6lZO4RpElWx7BLUJTZ+vxoe+9J5qapDBAlaZSTSQ9JqOXoz42G5+Wal3TJ3UqRCjbjoyQT
JOGY683KsO0bCRAAo+9gQ71uZ5PJ131JmnCZ/Y+l2UquRbyQpfXX0B2sJ8KdHrvRXMkXSlZFsi1S
ulCUcgOnOTwkFBI5StKhU1TcGgOLwEWQylnuJTMyk4wAu0E7IgoV4Lug4/O/7CraVka8TdlhFnYL
Hzpi8KZbiAN+xGrIMWKCKMlfQWWxKyuokFJCTObTML7o6CuGw3KUeZ4Y9q4ajCvFQKW6D28kAeJq
y3HsvJNFiNpo/oNkYuSajcg5TdRClt68lhUH4cV5ReYWq5N+FctXvmRA5TviaGV5JHsIkiXRbtF9
5BnWtm/6l7OxkHqLjtZpar7LfP6n0ZsgOo1hPHM6d40Szwakwy+TA3P+CXXWIB8XgqCtZOvRoaNT
9hNG+UAsovy0zeEtrDZSBKq99JR2uzjRyXMQQJj9D3T4VKHSb+SNZ2fV5fZG1hOs68GvjJ857ex0
WVXWKSvJeXLdciu6CprKeEM6JpCckuwDbudfOY6yWlAMl3yd+KQSSkrEOXVIzCMhIoFcWlm/0qMz
glm1P2OpyYAv8cYm4yIuqN27K6WddvJ/8Y/POSZbB8GAIoCkUvW2/Chggb3Ip+wwuRBoYP7kyjpJ
ZNge8i75tF+Ik+U2ZJ9J8603NR9SSzyXNzAqjQCDWAk5bhrs6ie0MPissekSIEx6dn/efiIfrjIO
0v3+ntl5dR4Ss07P1bSz1Y88CA1MQoThWmadY89H4EABUOsAHa9TpJT7ESpbd7Tvl3y6lA2uZIOT
97OxPM4b2WF0JTym9/I0z4YIU3IueEyQgdLkEuJGyXvgHILWJZnp2fe9X21rZ1yf/86Dlecs80Xm
DVTeypA+K+ZbkgyfWNXvf84kWRwelZi5/9Bze+dBXCXlHfmUW2hHuYMBhZjIwJdPTzP6sAxnfI2u
PSye2ET/rvOqT0TIvuORkpCc3dc74QGl/dH5UDqOsdXDkCnP8t48ajCsoCFZn+qF4bVkdCCW54P4
nm36ICf1C+2qrLpbGRKLHbrqjPMHHR/QSosuqvEi1+iFpIu5FzCS57uMW3tFA8V50rvVtZNYn4o5
HzOcfqkQiUswhNvJc3Ya2lPndcAVyZqQqxJjXzhkF9rx0ai1nRujoMXJiOV2tsml6qMHc3oFh/WM
RMQvb2VCgsxSijsHrz6moeVC3BoZ20WJ4IjoD5lkk0Yow9JfD4OH7V3VevUlj92qf81HmMgup749
yNw8b3NDW7172pvkx8V6iH0EsnDwyeGKFZQM/nm2S751Hvu3RIWFhJpfvybV+ymmVaytBHjy0++N
1QQoIkviG5XUr+R2z/l3r5guYbDcaMu7bI//SD1PK8Oxv2A5u4SCEnRXeRJMRJGTYgmtgFarbTPE
6/M3s9UDVbs7r0GJNqlvP0h9VOqiTU8CiY0APBaDZ0EIN7m0pY0veOuywCWM1MtiNbREF1J8lT+c
YR/5i++nr+c8cUvCKuk90u7FSvxkI6k/Mra/3jQ2S+KtOguX7wrOs1+edRZdK3J0YWMF2Zlx8VRz
vqVllRo0FXCmgSPPsmCbhksF44LMhtHcgq6kjEcuRvIKVTKsuyTboo/l6OBIegMvxV5LiqJlHdDN
+eRZn+I/F4Q0kgKQcGe1aB6EohaiUCzWHg8BpvwL0fyrl/ml9dKXwvll5WSgOljl6LJ78DrqBAqG
S6oU8oaDVIJvvXtN+z2Y0X7QC1jx9AA3YNVQ8prN4kOCBOR3L0iGPKsjKtUoyhfO/2XqPJYbV7Ys
+kWIgEuYKQl6K28miLLwLuHx9b2S1a9fDy4vRakkEibzmH32uox/qnZ6T6bpOWz4FBZ9VnQsXmx8
6lwAAovhkt2zpMcc6fZvraeMXrRBUy0X1cHPm+ZLGs5PUz4vbvGhdiMVpsnOO3d5GqTx8xSJdxXh
q46MldPjZVyzDim/sHnB/v0rLMBeFLrVfsBLzM5t+okLc5weao14Sg55jxUhnEQVKT6WEiXXyFhu
Eee3ifM0kOapcDFnobaZd8T75aiuZtUVUAdIxRJewYxd8Us1Bme7/wjtr8eFFB/synxPRoPhSm5c
zcYrnuSFv8XRisTyoa6a0Yw+ivFfQ1H9gq73LpOQG9XMgS73LaYB9/id2sOUakCpB9QOrv4Di7HC
TvkFGsdGxNDu2MH1nLoKPaPW6p696l2F4upH1V2pzm9U+HcjEY9CESPQ7/jDrmSk2PHiB5756jiq
aF1lS2ARqAK8qWaNF3N9qn0fjSbbmHyaqQ48tENqeRC4NsNav1dNejJncmRimIilJEn1C6NhmJ6x
cC+6/vgGqON3I/yj/p26v/WMQnPdbTGaCVKMFNVrKvp7LDnTRCVDV3ZCjzRL/RrN5d+U4ZPB36xS
46VvPlQWZtb8GuJ5PcZgvvx8rCR4B/3TNi1GGujpdFVb7H/+rhsy2SMYbIk26qXHZ1EfyjC1u4kf
pwrkHy+qy2ZOiisGg4Au+r/qKKj0yAkFhFztpo65ugLVQV7Sb3wI3lRjWmkiVGssyuq3Nnzpoasm
7s+w8L7+dfeocammUe051OZzLLh/OY04uV7+uKYeHXsENKrVWkVyN8pm/4ga1OWvgmCBC9UqwXVO
dbiUQEkFoXndfQ6fKnkiA/gmLXucdJlTcs7W4KXvpuAeVGenVocGfxU00cNVHT+VzT6Ol51mv+Id
NrDQMPz9Y/tQadZs6z+K4qA+vLqXBrolldUe58LYzHX6c0SHP3T9VW0CajNoq3dT757tElWMysgc
+ynEJ+0RYXLrmGr1VQE3MrRj0Rg7QdAtCZ9VuKoOpBKiOPn4PaJZpTuq6oXNGFE4ftLw0MYhMvxS
Bf3HEj9786ubPBtwQf9tL//ZatT/VYd/yvDXkIepnc8zMT+m0z/V3+nL7Ed6bmh5qa/UW8O/6o0C
nIrroRFRsqJ2z6FNMHBfvDgAnm3SZVJXqOoWT3N86uduH5l8GBXFJU39wVC2konlquWitlx1yckk
P4W5s1G5zujbVF5VgS7r3i25+c/d+pC5qGuCON22oIbF+YtKNtWtoAI1Dd9WMl8V5Km4VnVDVYPY
YuEZfEQ3XGmqrVx7B9YfXEXwluOTu20bZPC+1VLlZMMPNGKqy/t/GyBWW7+TsN2YTnF+dD1UOVp1
OnxGxJLHGqEaNSIpX4ccuqv2C7bLT7VwWWI6mgvadHwTV2rVUl2ZRTPOC9Z0XY25NnCmsTVggIcP
oZOw8t8qI/NF89RgCa50HO3knRqwcc1EtNwoBUDeBrZbndTRV5eYOilTVGIxwLXEPaY+ejll3xTq
1E2rVuR/YoCuD9JaXB7ZllqvprC95ZqxNtp/wUyeWwT09k5qRqCuL7WuKukVlgTTCqDChxnjEq6K
RhxUR7YXMA2BXTvf1bsqg/z/LCrNvUMZuVtV5F+6KpgHuA+UzFU/Ik4peC6xIuUeK3IPVUZUlU1V
+FTVPqPTPyom5n/iubhUzVtrv6iKIRLaL/wEOPLuQxA2qpCq0J782lvjYQBYkOuTkMvHR8zXyjuT
om+jckJmZ1KxXan7x6irHomdOmQdLuRYCDNAZo2P+E3FbOqA+RhqUuZST9V/j1Ug60B1x+aTJIrI
cmDMpfZYIoRGJZMKEfMaMdwbDZHD/xZF1D+FlPXL+1ZxoHpzD5HQYt1mue1lt6qcTzuJXzu6o233
9lD6KamcwKcjT3aPFJN3mXCSVbAe2dVboZxt1Y4PkfdrLA7qTxRqsVL7UUfg96mSb3XmgADQLHZe
/Ph7Mf7lserQ1IxvQUJYZXp7fBSmuI/QQZNqgbTPx5vpTQfdLvdK4KDkGCpofKg1gC7U2fJkVihm
7e48hP670lWpn1Obu5V/F1P/8agj8BK8aZx46pNq37QWhtjOcC3aEAFAj/jAb25WpAf+whJlin/t
D9u1V0nuv0zd8lfpgxff/BGm0On6bmUQvfa+fqijYqvekBKApX35wzJpPaFa5Y/8363aVPUpnRDG
2NVN5qAgeXOOTweDxF2dBuFsyFgfGa66U9Qd4/XFShVC1IYQ6+LL8m8YknxYNbYX7CdqqVGtFrVJ
qMOcDNpxWuqNki0qwZ9Xe8wpxFt1cnUrOhZWiOC3+GlaNoJe/5f6fzZbOGlkmypbfqs1iSLdQhe8
pvIwWgMkK6rGrKDqVygdoelX1yYe1/9Rm8FQ2oyaicLznxp6oL9sY0hRpu0fv5t+wOT9PS63oSk/
1OdVKxxeFnOof6pdQanHrM5bp2XPRAqyLAQtrTDfTAQaKmoVBoy/6e0R6v/nfD52jJAfzGaECmO2
qUt9o064UmyoDUQd8CGLOcbF+vHDjw2HTtPGFHh+spCqa6HsNvjS/1RnSGmJ1W+H+P0bp8RVTBc5
yZqzEoqpIFm112hAJb79qVqVahHFsOMpS/5S0O8a+ar6cqq0nprGD4ZS39PmqPqZqsOKvR7d1eQn
YCEMc9xDPiVU37t1UQ3fLJx/VQcDfzTMYZCyUsFT/UEV3Fljtw5B1KkmthXWX+r3ddhGu9I5RZP7
UYXvqvGBweSPnKzEWCaQ5vPJp4wYNcNfe8o/04aWgk8KSH6j3ndksoTRUzE6SdlE3+KVeEDs8WgM
O+TLCPB+1sNWNbgYUkZy4eHbzuSLEhmoPpH6f+V6+zl29lFpPYQOaUGOHUEHkm5/sxzr1XAQUuot
iLkK9FlRtfndspk9r2gxfM6l/tQ2yfg3duQab1rEix32xdiyeC9WjE2usEY4PQx9nfzSnbZILuIX
22swevPD4WdZyc3jn7fLfOlRDHxNvbas/SIL711iOTsbFMmhNK3oyshstGHgsnjPqM6uXH9p/i57
LInxwNTtP6kJ0qMcdC8Ivb68mkPmHLJyAYSDQdl9KcDLZ409fbGsM5jOG/Zow4imEpSjyB8GI29e
cOXtto2XiRMGnvFZGFq5hfOlv+igHVYUDYpfDpf645/TAb83ZVd8tUbm4mWstXegcMWeMcj5gAvr
eHVyzQqq6RUHInb4keILogUwPUUawMR8xldVGXVXgAQab8Pc4JZCbh9gm//S1Y7YZPkInWg0Q8Ik
S3uXi79tsnzvNt18NpE49tqQrowOLpFERoy05a/spyxwW2cMLJwoGaHF0cbMANjPCdWF8uA0eMG6
8hV23M9JK96SqHWB1/f9qq3hq/s/S6mzrS/+r7hIADfaa4m1ZtWaFmhiDoAw2rfQyN8GDSttVMBp
F38V+vwe1tofW+D6nETdcZjm+9QqF+uiDxD4bnvBJ9ewVeANlUw76mLjVwIaCz3OVVomOyeuxUrq
Pixh70eUiR4C4Ew4mY7PBnkQFrsZdkt9ucot7PF81YRtizs2ybesMTCuN4tNbFe4rDD3hcHhDlpB
toJsPaCJyG6tkb6VcUenmksjK739aLK15hidGw1qACyV7w03NDMN/eqPU/nFOgzNcd3gU44xlH5w
xqferK21XzWrxTYsAJLw74yZWunUey1MUbdXg+TMZTRxFwze8m7KH8tiuysjlOVq7BGi6KOBt+58
xLfhRkpN3jPqamj5pQNgO4HTkZ59XQzKxggEM0YPVvag4dwfLzAu8PkqinsUl/swGk70RceDmVxo
wI1rfWyA3XQF83GUl1Jmoej7TeUaNNqfUfbl2humGw1d/F3miGG6PUPKeGrF1s6vcEYIXePdcHIE
hoXFHva3MbC9ab3srUcxnEfOlzUQh3qN3HHot5ERGTAfMeTNm31T8AsZZk13NWe16JefsYWaHkHs
YdKinx0tfX5moBoAXQ33KZwfpkrFPthrmOXdmj4Le2cCjNyAu8o2jhnvsDtlZmrGVb+PCYWa8cVZ
khOl2l9RNLZHw7ymkebsB9fZkrSLDTspF3mD3wHD4ubG9qd70ywgvkL6Dkt/kTnwhs6HnmcwD0CN
ad8KZdPWVTdz0P6YJURYS5qbRTzj1Yz6NXGiQCbaXzvufnoNXhQ1o/WPB5Gn+zbb5Qtrk/TdNtDX
uDsqQKX6fdxiRaNzC9VMnetVhCJggmGRRt+j1R1Nczzi6woRp1u0wC4Fks903oIS4ThqYMDi2FjH
9q+gz1gdxgngE77A1XoSMAvMoeMjtPj2uzq1YKbFC3t5rXUXDgEu2JTUzGbfD+Ol8mcllpiPidW/
R8K441r3kYX4WAkIHNHy2XoL6vE4W81MjGg4Sq+yCp/LxJQt8r0GCyIR5QFqQSuIs3Kg3bTUqx4H
2WCoAJJpgFHMCkCOMLp04+INSpc33WBIHQUJVpC3OjUV1hvHrYhg09WH91FUOOUvrb1vIAkyfJzt
6oY6eF7eusLbe1Y/r3sAIBsMbE52KduNtAGKVUy1MAkaBbCZpxuX9QB1Foyqv5XojLZTVr/gXHZN
Tesblz7qwhkEEU0yuMZEjWvW4UFLHzxm3o2mQXqwF34m1Fdpn+x0r1gX5fLK1KNzbrX4E8EOXlGG
OPke/nST4ywrt8Ga3G491KDtiFG4iSrUxubZy787+Lr7ySvSFXY3tyH+UZodd0BV2sEEohQzAzr7
+tYDnq0LFDgpgwS3xbGzHWZQkYoWm9a/T4hvMLtgOrYyz15tnPJ8XOWUqQXE+9ql2ARBRwGvqdut
og5TwjwGebWwTNaDcQCZAWmBw7myY/RKZXoYGhgS3Fora7hOkffNZOMEmcbizDrdynbndCdmtWOH
dFdSi/Sk3Ce+yXxfTJsQo8NUsNAkNms0Cl4g9+E7TMkq8GD/uO4EgEL3blgtgtEanC2ebz+pw3+O
/esAoixwQ9PYF4b+xdzjyHgDLgeG9+Lie0Ttot4nhTDWvsvhzIrxuSsKsSfTLFxATcCv0tVcYOzj
Y3XIVDZCLezMZNI562zEx1u3ccCPuWPGSAkbzcndGiWe935KZIFDyMXFIzxocd3PGQZem05tB3K4
a2kyBlOo/iLe0VYlXxsny1ctE9FMQpXrOrV9SHmca23KuYYLUJqJRpAtRnsnDK4VYg227io9Lniu
rSaL86Klz44bxWvNYFW3QE64/lwFOhshm0Vx7Nr2b9xnEIya0dl1Dslvp/luULf2uaUYsUaPc6Dq
ma/4BCUX6wJ+oRQ3vGfGoHVj9G3xL7vQYJ7qP9u21WFedDsnHdaRw9bkKwWlY6RekBf6xSJ2EwhL
wd3Ga2Na0JNZ+rbtkhc80bJAks/zIUe10RCVIbNaG/2whmuxSZ3xVROAAJqRG5+qC4lQsvzKR7zr
e+uuhJKo4TaGkV6Guf/G8Qm7JlDHzAKXaz1RbuaCIN3Pk784Yh5KUXertAZ9hF8gusQxWxezinRA
tiVNkm+J5LV1h3C2bdknbYYalgEZqBY+gWDK1nidwIXG98DMGCtNWOMoQueF/KDmO+1TjCVW9V0u
OdjjwvKZon7mvdzhyjZrayZG8djlK7O7ET9jFuR6jFB2zw3dzPzYKqSuPDd9D1ih9sut5f/shoaO
g1HXQWkGLaiICldCQqDqa7DcEOUSWleAvPQX4k3uu8WaOsGx7j9xW7PWoKuZO22K1bw0GyHa+uw3
e1cDlasBdqB2Iu5eYReHihH5tC+u7eD9bVqJ266EI9WmlxHB2qoqefDD5AcJEk3jdgzSntiaETlK
qlorqaF2m2gvSubmUPESdceg/CZTf/dqQUU37j6XitW7BRywco3zrGHwGHnp0UnkDetH7hz45Wav
/wEmv5lnGCR9wgM17mMNY3tVCzjiJZOMVl0S1niQ0A0gL1HaGRvOD7xL2X6EdQgZoX5qB2IpUQiQ
la33e34eU/2loOOA/8+wlU5dBWZknmCT9q3cic6PNiFUqKoaRsYUJs6Aa+7rjlsoNmdxc50pXzPp
jIZhdBeGeVj3xDx+QPA75oV/9nvu+dKqiDdJClZDXXur2m7uxYhkJuuLYh0ZTPRKz7hWrn5ovaK4
RBB7Np557AaC8L69FbYdCIM2WRxBbwmVhf7YnoqhvtdG4l9aDZQrPxuZ6SEdcA72MCMywF53EU6M
funtesfq1vlvJqkxzOki0muhKa9WoJBmdesL2jRTZvVrwBF73heVd0O7DLy8SSo5XYxmguesnAAG
O9mlnqTAaljczcOSBqWfHRi7ZJntk2NqufW+Yuorrym2phQNcY6VG2HSpDLNYxGz2UXNtViSPzO8
z80E/XDndtzL3Arfg59awdhr+tmR/biLVWw8xaINYgxFvtwJK4NOi/9kYfXa5U3+kbZSInSX07lQ
D48vW9fLCBKq17gQNHbTwjp6GvCGctEp8szDTtdqTLdSS9/ZfuM8+RIKQondwS4G8f70eE0v7T9Y
D9C6dTIbSWWMUSYG4/XJaxflmWnPbF9w7qRDJ6RNTHszFi7sEwdA3YRAM9Rr52bpYZDK9FBq4/RS
qwdIGPyahj7ZnJ1xghzpN0f/+4A3U3ZykDYblvaRM34ZSvMTA3XzKCItxkKFL2OwTGuunWrVppDd
JYvbW8kR67Hh/WTSACo2zpbrUAuxz8wY9EZlOZwm1xywquUZVq9evQr7qN74wwhkfg69AxhVJPT+
eCC/gfo4dyYqSp5l/aJtPcK3wEBMsVQRrAEx9wcKmsc2tJZ3f1ZcNbyCdwg4rY9osraF14DxRqtL
giOmu9lb6VZCz7P1IgwWduZ3PB6x8oKf+ydBYqa582p2S8CokqajVeyadHKeJ79BOW/0xl4MxS3p
vXTDsUoPtSa6Swp0dTv2ipwkxZcvabZLrOkPCy5kbdN0gRYtxnWxLY/doAFgrbdraSYZARlXGqxQ
6+ymBTuXNwvmdRN9E09u9dEW0xNhmRvJvdf0A9upYJsepuLkeROWdYP+MmnTday88Ekm5X3EoO2l
xmhX0zz91e7rH7K05ZNupC2TaeXq5lStgBEjzb/pxJ2Cs1hYAMTJcWTXvDkgYe6DGgjq0RwwK7NB
017mltXTrp6xobC3mYCfiPeb/9Z5zTkC4rFHRKnvWtgIgQ1vcq85bfXB3IszV/rNrMnK/Mm/t/4t
73LxIqvfXht7h1YvdcbEw+XfQyjtixTRV2Lj2ZNipLaksrpE6qsCZ9mDFy/0DA2aW4YpxIY7Qr+Q
6RUrJ5LGe+IxKNos8T2PcvkeAqDLxvkjLb7HiMpBajb12bYiJFeiv1CYeNLzaLy0tIrJt4zyNVki
Q4kJu58mORblBNUawom4zdsvB4LcaeJg30BXTDdP5Ee9BerVNAIujmwSxi9A7sGHa59SnC4IrfRk
T3dkCJa+XS52u3gbbk5BLmsul2YY7VObkJbzpp7xO/7lxhEIEI+asxtLC4fuJt2HstEOc1PSaE6g
g9vpol0ll81J4K6/wRbY+3DS+lh5m6pyij9h6pwrsGu/B9O5oWPTf2VV8SKn2GMmxHuHqMvskuV+
u2Mlf7Do/KEmvHw7lZes/MXyvqbxT+52lASoqG1I8ppkbU8mbixJ+gNELZ5Sbv1WS4s2Rm18pcTC
isg3l5doTvsncyG/n+zW+saZEChbJ+NrjNX0fcLcetV3ofkNu9tZjXhbEjDirqDZU3zuhg6Ti2Ls
thDP7I1pCQhc+qI/6XXcraRDQT71cZsl67lrZZq920hhd2gmQ1rJGrXag+iNeA9+WnqrvB29MxnL
bh7m5C7kyTKkeSqRrY0im15wpE6fvZJoIh/nT7w6ui0tcrlbyhlIeALMcLKJL0kH3KtF/euYu3m7
Y6xNfw5T+Eld3UYvk+2/pGnGHtQI4zj7S/Um/MoleB78/ePLdpxCMksmWyzclDat6UYB3jDQbq20
7oBo8WBqWnuCH+hxW+g7v7D1i1MlxiWPGPyRFJLbpZMX4Vr9tIqHZtwvc/2KNG6VwZ79qigiBvGk
mcr601zTKKcw4PbW2jPH6JD4g3eL2nggSX+azcR5D+UU3b0mfaMo8z7jzg7lyw6fsrzYTGUYv0U+
JovhuE96/+KAa/+lhLcGhpB9ItX0mnSpYPRtYPE7dhFcRousVdibMmb6foHfsgMvytnXpvYJO13n
4IZkgCN+1B9iGQWQsl4/upTYPkpJSp/RtmD5IajMAsaHv/JpWv5m+KU1VfQ3wdCSKlKXvTMdsxln
77ubEMKMYXbmeGVXo5XZtcn1k2gaDQc+fVN1ZXHOWwuLZ5yRTlQmbUZkDO1klTVjg4n1WhnaW5iW
JHc4rK/MhXxF1/XhUk4KfFaO96zxhvs4RUcNQuc5rwXRYyLqbee2LE+R8VwlsXOD5CBudKTFTRGT
Nn3UXWL6AlWFIEGW1pu13A1E78+ixS/Yoyq5MSGMb5htX5g/w1dR9wvj1BS5C/nA8Ta11rvPgrmE
xFvipworpGQxTbyujGWDf/fymkeCyC6qr5HnLxccn3lv2OkjpB3z54xmh5zj4mSNdN5m2ESHsAoD
rcoVlRltKDyQtV4v5em/D7X0ypOZAk/CzIELWjbVxW8mZjPLMdu1lV4RVnXcIAYCYJc83l5pXHTu
Al+prPK3bNL0QGviGzTb9iYYJMWRQ25GSPJLVpZ3gVniCmJpvRWRv3VLgr2OnPhaQWIjTnduc9Tq
T8OcHhF0Vcd5WMTZx2Vb/WE3qWoalzzT87C6mAiIDm0e7iK7i05MImlHA7ngv2eP16poFkGWaQTT
6huLetDxNUAUWX+ZrlVuK71BHNiX6QVTZtEfzRZO+jSyxvX1RLalvrNo9mr0fP1YuW5rHEr8p5Bx
LcmGvmR6DjXHQM0uqYnKJb36FJa8RGJj1Vz9NpKfukzzfeYJfaNbeNdyYua9P1hUAKN6Csx5pBxd
J/MtpC7pQKTFz8w2u1Nmay+w+JhwcvJuZ9ZotjWjoqpRdWfKz+05cyae9USeQxTrweC43unx4Fo2
ykUzy9emaLwnDGkJmZsQnkauuU+6eq3ThxeHQgQsgOXQ2L53k04OPz7MgQFWrrgbGiRESoc3H/A8
esqzL/2bMrjfTjNhWZTp2VMRN8nZicu7tKvsqWuSICdLvw1psStT7+jIpTynIh43U1zMXCQMQzI4
O22bTiMFKH1i5GEgc7fSfFPqlbwUZtiw2bIU0brVyPcKs17nfvMjn63oqykpyrsR3NFEWO47bc9V
TurLJcm0KtAGF/Yyf9a02z9FpaFTisOG9oDlh5dpXk+laK5CM8kXki5Z9a0eMxLGOSzN+jDqmfgt
auoCqV91dxuLKs3ANaV14uGQZpAQtJKZedxNk1PiLk89U8QMNUPSpXPd721KzqfIM6PLmMSYE1Fc
xRVe+sdZeMsu1/HOEq03g46hHyX00cfDyLPwCDBCrMHw/Ya5dTKNYd4vExWGxOr2LcX0nQGQEn11
np0N4eyWyoqvoQU/IGsTasiGe1gkjgC9PT97Fj0Dp8WdDO3ZuybcGyReRMX2gM9sNj7DlD73fu4Q
01DWHLAq3Tmd9bc3pwPOzvnO4L5eITTJb7lwP0euAJgRWjodIecytDLH1r4JydcIgk7Ww761u0dh
jPNp5i2nLLaMYDGHbWxj7JX0yfxZ5Gw1xTR4B66JFSJA8ebo7j70zDloF9FswTj3UMCKUAsi5Rhm
gh45+VlU3hqnKW9s4/M2z9ANpe0zOHLtLJGKU+Eouzc/zVps7erp9N8HojhEzaBDN7Kkqp+kdn8u
KjmcH8/skcGK2MFGy+cdYmScLPKqMbcySoezgv+uS2X/VlkOGqVk2McwETCIpBMyWNjxjaGQ19GO
1xF6SuCC00sY26iRNXa+qgnNrREuMJQNmmJrh3ggMKpYuz4euOVPnm2HuCXz0kDB6zgl5nOfTMWd
5eYMl9k/6a1VBCHwiF3iTD98Nxn3+LrUUFwt0J9RlZ/jMNlpmi93VA50rKcz7x1f048hxXxQh7a+
qX2RPouIvoPfp5KanMtcpMNISFPQK+z1GZdREG8vS9+dxVT/gWRn3Jw4cEZgxzbFmLt088DMc3Eu
3CK8aqQMcRqxEzKE2YxGzPWdgMpUt2ln2NQAsQ3YVkWHlUUKzVib0j+9rtfUSbx7FHkOxgy/oKT6
J5HXA/W4+BRScL3plcallMx/4JG8t7Hbv00+nzTi/L2XdOtWg5NTPjKya+5r2XUkRyaeHYZL4x50
I/qDoyKmwvirr2xuGLad0ZMX8rIadVrc70r8Mk5dCDvUixnOyBzshQqiD9J1HtoKSUI8b5yuMVdj
FjufFBorJontcCdQdPd1Oe5jl4qqZ4EdqkxUGLUZ/nU962gDRRwJlD/Uk0jXqm0PF5nMsoLIaCt7
x2LGnBIqI9tHQZgJJzWZY3r4uVn9e2YoTQJMiHDFYoCddhqJYSMmY1k36sJjpaQm4cvr46vHQ5uA
KEQFPFNSyqP7f79RE9msDLAC+8br4NyHNaMPwgA5LKfAmSz//vjKqrou0OsO1Ir6JpSE+lzP+m/8
W8MnHeqiXfb4WmExmIVJ/Zk7kcmdMIXbRH1ZxwwtaWNzN1qnujAZcR2L9D31jfGXHPsv0Vvha1uJ
aaeljbWnkBK/sK0jx2nqaDdHlC1oK9RwccmRsv4eL6P5PbjkN45vbjzLMc9DPVTX2Ki4xAApnv2l
hBgq0Xy5pIm1cK8Fytp1lAAwTiddO0wZS7eNDVhQ5UjMsSthlLQg2JIO+8o8EM8OBkMxDi1LaqFi
ZVrxdIrKeNt3tn7WqLlT6WzZGcVcvWdOhyIsniKso4x9uJ81bd6hzv+TZ9VCgRzkzCO/x+07e42Q
H1V+fzSSmWiVva3YLyOTPrCL7oJWBsUnDCLHxTjF4+xv8AiLWfYIvabJzk+2ir8ezx6vLUN9DCM0
dqmVOdu4obnkQPy2jahiTV9OCU0cE/xMdPcHYiBtltEtZm/gkvGmHV23NJfzuIcn7F/DrLJeBGoi
CLfyThvMfBnx9w7GqHSxStemO9ROM1qnHX6deVEt59mZ8MB13WRTqNnceHCJGdU3bMv2t4NhfoW6
Oxx9JpmOmnp4fPl4llcjgnoSv7VchHWdWGHOnOk1AfLBLRacojsPMb2yjH88i2ZKbnVv0wbmpSSi
wk07VQeDWNZnasfWoSDLq8aT4V2zBXIFIo/29ng2x4O+H3qbjlazDufUOZV2alwKP0N6K/B/pZ4H
cZ6O6fBc1fiEppS6VjhVD89TWlyd0HNujQDT2dJAgzZ+oG3ibvK0Wm6NP3ensdFxEZ/iC+3TYWmK
E2e92A0x8xHwpK03z6CUuvTpc5QgMdM8jBaBU4EgL6x05Wk6A5bJPAV+Blt9kIo7ldMDHHAPZQcg
ZLHNae317XDpssS8ejaDWDqjE2bRvKTqgdgRpzH0DORjGYbbuh8YDRPwkzUzu9CbtxRXsXODVA8H
BBZGp5OB8Mz+W8IbQPknMShLJtr/6RBfGGXSdrg7mMFgN94b57bbGVUO3Nu0PNQB0kV8ry2bx3cz
A4PYkqpu4MzNLjJM+ZlSyIHqoCVXtzPmt3DAdFir5CdW9PlxdJHuMWGY4YZ9d6Uhn8D+UDKnIgp0
nEZIn2xtBbdy7Mq9eNVQUqV6m3VvCka51Ge0+dktM1QRuZT2VxVVGyp6FJRydtuya56z1IpPtS3/
yjz7RZlRPlMwn9Zwa+tbbVjWutJ7RpPZ8W9pgc6GKkaKWZDv7+pxRl/dD6sR9i2rbORvemZp3tkg
sR+P2hRVVuO+5/LFM/KDNcvil5kyuVf3GcWjOfvFkDrDX5MUL35hRYd+Lqt1wZlcDxa0K0AIWrdq
qMTqdOKmDOfXJQMpU4XTsc2guD8CkFyFIm1TzTg8QcnQnsEVTQx4z9011If5GwEJHe/5nA02VXLl
CZyz/AfCdN01vsvzdRmt+Vqb4p4ndMVRv10SS8S7YeEH9Lx3dhWjOSunrudPgywPwWsiA8d2xXow
R/0d+tdWFrn/LCbc+zILREKKOuPVIrUyu2baFeZA4zoqmoFJ3cintlHBkvd7RvxlE+5dI/0ZgYAM
ysXLvpaQkXKc52/1GJdEq5581cr4o3CNmbB/aPbR6M1bkl3r+u+ZPRAYgmvj/XHFQwb7kHkyBUsd
jQe4EtqHXzPQ4Xjh8wzujWTPLI/dgnjStXHpdJr4uWlq5+4Zn9loxs+PV0rvG+WscZY1I3thUd9B
AlTM57vVffB8RZnSrO3jG3Fn45EUdvnBWdLoKTzC48mw1Ne5QtqioXgvT3mo4UHU2dNTugCYFsh4
Aaml8xOzANxYwxJSKfP7dYfc6ddsnsak9hHqxsmh03uSficC1eCCX188PDr1/yHqPJbjVrYs+kWI
AJBwOYUpb+gpcYKQ9ER4n7Bf36v0uqMHl3EpMSiyCkgcs/bevXXHz75/nvrsi6FG7bsaY28iebBf
7RfrSOp2915pRzsb13PrZIehRoPG8DkenZsaZHfuIcSigjfpY5nfoa6eM6/e/s5s+4qtwVFhAL3d
0sG8NoVpXmMiSgn4Jfctd/DwiMll0aS9n0TLpq9vZEjw8/phZfFbM+vufTDN5aNxsLXNjeYNcweo
eM06dmP23dhp8WVU9eOyYgc+VWy7TSZxFSqWQ+XoKWfaT9bdV2fo7GcAIAqnxPyblIU6jHG57lId
hzYdCocFzSOgXTNdfzA63fIrxuRi/dF+CCfIcQ/nUdV6l7ksfsjYTp5NMMxhNIZX1eBl3qWaezTd
7W1xDHHDdkb5eo7EnfgBM4TwtzBzdpiB9zye7FT0u1jw6b8/+/dhxKlop23ugOp2ClpzkzKs7Wnc
Ly5pvKRIpyHoTn3+NyMuDQ8OIM+73WOPw1Jne2YfUpyIwpty+8e4srEbQRwgdmR+WBby6/XmqLdW
/N5lnnjOscLoW/MtJi77pbCS794zUUl6RFI0TvT4r7MM94qbUPrKTZLtPGvUwn+f9ouZh2M1Jzvq
LONeQ2XlDQuMMcbF9N8H73URPXEW5Jz5EG7WKysYFXW2TsjOv1TxdUNmtLHwJ8D4uS3YmWCQSGI5
o4vSoiQiJFz6Ipt9fUId5nGG7zYQktuc4PwjcvDIBZHprF0loS2YnG24kHiVOK+59qq2ILaG+i57
CraChmK3cSvga8JWtcCEyYyXOILo5/VxteaVMHo3GgiwiyZMY1/xGfIYWsvidbKt5iZH9TmYv3Xd
mYnBUPKis6860kMRt12VkNEytQ8aProBN5Z1xdTqjAHoQKvyf8WCSy11BWgra1pvrfw7NUPCdC9V
x6kQ8H00a1/rar1YBJbtR2GD5fYk64yWxzyYgei9KYZoBAF7cvAex6TYJaBlZfuupfpF1xUMQN29
mI8PXo49EELncs9D5qFtVdalHvP4gFBVC7SF5nMm9hbhVSwOJKqN+QJDKLP5mUqLEDgynF7W1XyS
nZSnlhEOFgNNFTPhHxescloV/Pubf382z0R02xijV2sa3/59yCyW4RwYGDAxKxrt2/9/mPOcQ2Kh
RO36sHSM5mjPK/K+zQyzuFLv6JyNK6c6vfPjz/OOfVWVt8Z/v6wrhsCxuvTDMpvy2pq5979fphIV
GraZnUrNXg6J7nUh3AETFOHOxxGa5mWcSGoYOwT9j8+WWJkvBb5yYdeaMhr+fcXjQ5PiFJdgxLuh
hIo6XV9Oq/f93/L3vx+rHC0ecG7CZOYnCWcWv7PzEyJav9Z2Y1ztnDmuDrKABDXdcz55H5Uz0a3r
/GJl3eAUiYkiGIC9F7hs+Mq6d7Hj/ajrLD6KdtjC5vHp5BZU+/S+Ny3tzFdtq86uhTLR0Ntp7+no
QysrPiRwuPtW8+ynlPcrSFu2sNXa3gFd1u/Ny0K988o/iyfeN7u+a2oez7gsCVIpYQqHth7pJifx
XnmMQfTV5tPKxGuys//3bw3DoFxfmr+xXpuXRDb1pRXRv0+WbjEvpAVaow/Jx6O0NNOdmPXHhsvC
AjAjQiBr4mO5peQeLtAGLolWR/Ks/n9uEzM1LTJJO2e2TdSPnGT1OBr3bZMfLc+lU9Laxt3FbfL+
7/+24aTXQ3z79yddzJIQQ+2LiSPVtbW9brdyVvq2mpzrYrjlkVr/idSd4spdXVy7fx9IvD6nBnou
/riPsRtq5tG8znUEG06ukdN6EWJYAu4Gk9x1A8cyBIGoM6diu5euMR4c9G/R4FhnCqQ0mKdu3Lec
7q9amXVcF+ZLX5NE6YoCCtHToiS+t5Ps4RpqQGK3ufUoa6OYhp2M+hFZlNJDXRSozpDjA7LFhJTw
4bO3f2BbTbU9CC3Ip7bb6SiMLqu5HBodwe/ySriUCEqFDwMV83pfkm0+T0N1ccnkODcZrZNBWyp0
cmWJR71bxqOlqjYoVeYeqVFkz1u+jKeedVmbD+N9pkRaC5Nzl/gSzTa0UI6aHZUV81Wt7OV+dmnh
pZcau3F4NFbKoWZszcs6GdUdysS46MrGwbnTcPoAwvFenUcSgX0VpRqeuGZfbRqLIztl9Bjld45P
njaXt0dSzzVL+ts6sDxJUqwNVvlbJ3GBqNmM2VXvZE/bWAbayopZt/tPl7brqHoEYRNwysQq8UN6
qoxSnZ8o1/rd3GPVZxEfE2xx08PedeOpmVz7hcXnMbPAHWaX7VVTvbiuO7/L6nWsjUc1mMEYG099
65WokOOUcngkk9MDBaOAPMEC/BQGtc3c6yvPFqPcjRV+8SQXNjtckGOcBFz7GbadxpmGtygTRJlL
xRLHzoiOXI0sNPPHgItipzTnJ7bqn5W5PRUbPX+7MPQAz/XrNVOwz7oI8HDJg8yysmBuybVYaorY
la9Kcjpgyxo6HxNBFXZ5hXuhhdNx+9ZtZX+pFiPspDafJAZHfknvvmtz8kONGI++ARhCQuO4g4UK
J9du3eiqoHV12tBkfrMtbd9X6nlQxdmbrQvGF/NuxfhLV9MAtpr8qF0ukLWmWS1aOK+tpsSZHq1D
fq+Xl4nhEuBNa0AsORtgSPJulfM7i/nsiEHyF31V4jTlrhp4g/uEGTbJNRlaqXoOigyEkJAwTKw3
HEZ+5V01/7RAUuWUGaxPeNf6FaYvFcygdDKqwl6rcDaDNLLGpghahxxegfw/tqDrDK19GSrBeeT0
UWkXv5j4sONQry1uCcSXznq4pkkbysppMWgzrkixvWDA8sh34xmhdv+KH5MZNjqYETQ8J8GC4sEq
xX4zE0j09DHa87aMZV0OcIOfd83JFJTc60A8XuBlqg4LXOBE3X3a0rAZckLtYne/Y0F+VWR7UK2A
opEzsetWqcDT8zfD5i5CfHQ0ClEwadmY4vT2mYRw5n38W1a23G2C3HLgCE78am9CWwSkFJrQZ+av
GRY3chOPeWNnPV6kN5MdBUEgzIVnsfiGx1Z7i9liqdH4Ii5nDljAHQVkbaC1rrtjORipWh0y7Vec
TheA5fxkW6cxZTzU7Ra+k+/KuT3kY0qwi/jrbnEJRNak7Jz9fqRgV64QIZkhbjD1VQ6o1tK4T5Rd
EEq3SVPv61I70cCqwV9b1QS5lSHHjNFYx1jtsQD/aM1yOJrSfnXL9h1W9JmcIJrAdAxHD9Mj2R6s
xz/h0PU2K8hwSdAG7/eQg/T9HExnPuescWja+aJ+MvdZ7LsViCLDQjrXIHONz2Hmpq2R4qwgg6Er
6B6N2Hwn1mnYa+S3U7n9pNwx9u3NzTprPzhUW3m6g5MAftFaFZGFqUIizg51NfeBsfEQrEu4frL9
WJtwNidZElRF9XDhlrzc2AvPDAhDTorJ/06M0dzJsi9JrWj39pz97uLuyNbrtLbaYewHtI9xd2sH
pA6uzjGHLBHIebhAHe/Ekpj7Ze3uOYJJX7fs9FLm6iQaCSSYKRZqAMTQEo8aIHnOTcvaw/wYztDu
LSNz/KFS+dEVXPZTbu0b0bOwQosNVq3aeD130F2+obuwrfq8i60FObkS1yIT4K6e/m71P1TVYV1W
2KxBpu4GcMZGcWERmW9JqLvJXbAxJ6FTnGoujElMKzKJgieZO7kswkBYe6RZNajJru8D/fHj1o2U
HEGQ9XOcEcTQXhMhd8uWGcHYFT+KaUB7Z8HBZd10TLgKR2hmoi1K3P+36qVfta/Wcq56sTpkmkP/
NSyf/Nme39A7qH06/aYDGQ5DtTV+WtbZc8muE09whqA8cToLk8Yh7nbSmM7k8RxrikVACH5wYVo6
XAQnKX0ZKxYWfdZ/+prtsZzQAK/IRjbT4eU1i+4wte1Ng1YN4NyTEPj3l2GtkbEVL6bbvCekJ546
z7n0Q39lz3e12GwdjcX46fSCaAZqaVWzHCBw+DJw2udxgtsOe9RJgeOWysH9IVns3QSxHMp8TkLy
XUja+9XLl6SLvZB+gJClytF2q9TeYruFOZQHcr4K7sVkOJYZvuPVjGcrpXTsbsw2xPg5zbCdLqvg
VpQ1QUIwr+WcBR2PKG0r2LarZu/islWuw506dk/ANtjGQ86+dvwI4Fj+TBix73g9E4SNtgYUU1cD
4gA1/O2shxl7f6rlcgatYoeFr0Nr5yzV5Vu6uq9d4QzYlxTHCTmfVm2v6ejZZJ/2xzHJw5aTd3P8
rN+e3AW90/aibZuJPkleN8f5zkmGZliHKEZpdh/0cMLunukEDEa+svxOSwsfJn2iTOqSQ1PIJjRq
RmQgtGf777oxuWzdjrGYYR+E7ryQ5/d3dt3mBMz1hECqisaYhEK+ONPOuZzTV974YhsxTVHjz8US
gGWYriSy9m2Rvxv9wjaakxCgv41iwVIpt9/WBaM/6U4hljwMA7hHco/H82KlWahIzfTmC4olAr5B
udVCbSiVfEuq6T8zaxjfU/8hzX49acScJGaRHQgq38l8IxgJ9/yy/JnJ4WTmzNDM8cOExPSXNX8f
BgjpsbU+Cny1g+TbM9NoxXeGuuaSMj+c6ulamOogJDndo4lupCqYeXR0BvhZ/tb6fqfm9j6W2yOT
67ANelgs3g9A7cVfqK5ZpAcDPqkMnGrrWlIRN6k0sRlhnqwjODm0knOuLjp1a+yD7OPs3p+SjsBy
OtrAaNzRzzZyR9rxq9BSlxVYq93stOyPcxt/dkviBmrqy6g0e1pGkbAuWTTKnD6F8RoPmRDiXP83
7ldtYZ6rNrRSrUYVI4UfL9pl05smmLah3BHqS55mLt290mMFsp1c9OrBCK9L0C76nWwJq+Ox9b6O
xreImTi4xYtty6/MxvFtKKtbSUAmxxTZBbp7YlveHCul92eZY4yQa2pvZbPcr9h+3bjaiXQTDIph
56eZsTCJWmxa15gMkQ0+tPFS62PiQSeL+VnKEhEXGSB1c1pqg8TZxnzu++TH5C2EH/RtFoJio/HV
cyfKRowdE2M+tEv/e7QeDsZmwmWYlr5TLL+3Hi7fUyQJ5/RvBtq+tehfaUfFLslc0tWQoWidsUYp
W2nFUDJqR/mkPwLUtIJm3GOeWgy2P64IlXkFrtJhGVibXNFbw1i6WK7wvp2POfK0X6xZ7njrUIpo
/mxirYT4rfWtpN73Oqh2laMmqTW8H/grC0T20vN9AFxY2eY/Jsd5cUk07ASpm23MyCFzgFbUdtbc
jp+inZ+AID8n66R7XM5i2354wgOPt7NTjQNe7zUvs1ec7NrCkUMwubOtcWcv5FfFBbtqmFWez551
5EJ9kRiBk8dA/mha7olAck46AXyTtRk7j86HE7U7azptutI7f7ERCKkTAI4TkiyVM84pbpwPI0eZ
pQVTlYF84xTg6fahLft9xlqQlZuvV1sFkOL8sd2cfUpqHPV6+sBefyeX+EdH4VhL/NAazhHPeHdi
LkWxuAHEMbL3VI/Wpvmxlt4VTjqqbA+bicRMT4lFs5V4weLqh9nN7yR/vim7WtAU2p+inQ5rZ9xS
oT4zWheeqfphzdWuLPeVVn4YhqXgIjfDN5ExtkCucy22wGgTi5bQa/zca+kQoK8YTPY7Upz+Tl51
WlOGttqyRisumFX/3crk6GRTEYk+vy9S/dQrvYQr/s1SHBkDBV8EL4PmXkfRj2lE7j0Y7rq8jyam
1Lnfplp/yGMtQsTHOCsh46qU8bsuUnnEzDwJGmOJxGqREWoqastBBron5get/2iD8p9Sj38RinNf
Bunt6yV9Sxx02g3iPrWVoWX+KfuOBeCKqwgvRx0B6vk8jBb0uWWpT9EcJ/MhP9XLqp9rUY+8pRPI
EMWKRI07eNqP1UWuBi64V7GVRcbiTsGCFBI3lvqzNq33IYnxPmcolHqodyzjbXNxTXZ7okH6Ar+V
6lWLE8rXqj4mcXIx9I351sLu0Gp33LM1s+oN5y4yfDmZ0wgtRqfGTxqgT282lzBpraPjGs+LIZ5U
YXsPFdFeaqgymvoN8MZDQ9Wc9alh1bHuk7JjQrrS/Lm197Jucg9pe8hSkoZ6XrvEU09eqV00N71n
OOw6SfxJN4FSXD04fawbnZYDq0A5nZkdm6CyvYwibSIwqz5oUGvO60Nn4A0QjsnN6IjcE23fRvTB
gVwM+AWH8ZNqdyWTpIOKHzohwTlEFLLvmXn6liU4iGzj3S1Rrw6xUkeDQWY04JceQjrJk6lXuDHV
1d1N/xq2JqLM0IeDaS/LkXxuJ8QA49QxG3yNpfcBH30y126+Yn5kPQCpGVjOOOcTzjxJGzOqEGvg
Lfqx4tBnNoHi5z/ubHk+HcWfulNHsxEXYqzbrUz9qtcVKMqB0Sh8c8Gw1ZgR6BJ9HmRDXZy51hlM
vyv+ldOyJVfdwM7Eo5qt1h+CER9ONTwoTHy1+MemL264hzxN3mutfOXx8sNs1xf6l0hgQIaty1PC
xaVq8SwRulByVDRI7NcMwwTeEPqfMrav+AjedPtaeoeMzCxyXyps8FMeRcO3MawYqBSfPHo5h1Rx
ySAAhlHbpZOF8zv2BobqQr7jzzb5hcL+rc3aNxIi3zTTxMvIy8GdRuKGKK55ppsG21CdxneRR5nh
Pw+y1cYLIiuvVn79XqWp3JuexzEiSMnWdL+gmYXlMDi2jDdPCtYiCgNN1GEUg72P9AD0wc4XOqGv
MnvIZhrMaN1uJt8yplxeNWQrIichJDFX/uFC7cxBtFQN817TpwElkjfA7tLVcnFR0KftX495YKA1
3t6EneK8JxmjdDuOsYF1a40AzjAd66Y3H0mZ/1S696eFLgS+XSNzA7GHlXmqi9lD0aASDlL9qVoj
2YWLsscwjr0cSQy2Z7bcjrjgb4xDEHuv6592erBFavsxliihMvuUsDQ445PQTvkENGLO/rh8mRMc
WjuaWdT1bFMJHA+VyNNQmliZUrEiOPdXaToX9ktV0DEF8ysnEaHSiyAXE2eaIjd10eHBqn5BL1a+
GH3vHvAG9+Fh06gTxSec9hvfufYfEjtok40ZeaV2aJtfu1F+ph0KNnvUJ3oC5IWFbiW7Yv6buax9
gEbonyhA1WxFeYO07x+3gVS8cQt8B1BcTdhxhkyh10evUZTpZ7v1dpDnVhIU4p3Ky/Rl6j7baZUG
0mbQPwDgElq0HuBMoZZMzJVcKqR5FTuk9Ua4lPGHV9K6ISeq3OQZmPEH6ZnM/1zmNi7HVGpajl/E
X2jQLivqeH9ysxU1vH4l8fvdtfNoTt3DI4EULto6JbKfQpMNfO/WWVDooF7bY3K1QdD2PeMSTTj0
6tNrnbHexFmp8w+7WbRo2uZuJzI08OlGStXKkrp07KOGKGeXdzHKnEz1Udp7E51U+6XP5hRVc/Vi
xSJKG3N5lpt5syhAMY1MClaGiL+4lbSfsTu4u2wwP0ymb5ELsh5rVK901cQYC7dHEeWEA493a9rW
UKXaWeoLm1YWzEO2qH1S21SJkKzgaHNQNjidtE0WObF5spSB+QsMO8on5Nui2V7NYXqj2OGsIZWd
uQ4joMUJNKukT+77geRgdNq5Q9SPyr+7DcBEru2hjdsvw1RuWBZge6bXfepNfi54SQJ9TI6tcs+s
tu71iH7LY3hV4l/273QYF4c5q9tAhsuXaig/lp+N+nbL0gGOrj9wVel5kQn2cpyqBUzip4x5XRJA
EdaTxhI4uFnImammfOh6h3lCJvGEaQGeGLL7Ku12DwVxschFUkYhT1rKs32uatooQk94oO00qsDd
UCPey7LPkc1X+GgQnAaxDQjMrdEe2SXxZ9KICEcinH29FpOHTXzqWrn6WwfOYL2M6NT9EX4nYOF9
9fqU2ZK986p5xjS710G+Bx8/kGO8rMy5DMFPlVWML+drBmd1LSxa295AteQ9Eu1N+7mz+jzSm4PR
it+JzO8tUdy3wdzOyYbASfUbxItESKQ4XQptYRmcZs9cZuTPYNbEabEWmHHMTCGe06oiww+C7MrZ
WMPOYi820e1X282C03vdvOWPxzTwlxETuexkN5wTcY4ZU3M3y4QubJYHwMLrVEx1qK969dzN6K5l
gp0ET/VTPIg57Ieh3nVy247mmGbneeHC0kfrrYZIDwWX4CXN6PM2NDEI6QN0GaxBteYNkosKotI+
0o6UQ81cxzDFOuEibC3q6X8+scTZF5odR6qIzMkzd55n/8kby76nX51AUDlk1EHuZIXC5Zmc1zk3
YAp57Elnt9Xx39GW2k0QFEHNbQwvukZAEK50F7POjHcLCX9Ik/hltLnY9XZOQdcnH31pBnXsDMS5
z9WtYHATsnwpL0WLU1qJTinUdPRZOFD7+qOlnxOzv2yZ97TV5RyIpnKPjp5TLjIliGF1QmE45kfa
rycApOy31hpdUBZwNsrtb3bZRRvyfQES4jdGbfsG8HjdzG9J1r4jxKiObNZOjb5VR01UOIKt0SKm
99JrDcpmmIG6+YlNA27wbkbLO9ffDXx3mVov8Vo8L9h3xSKMNWwVcl4lRZ9ETYv5F965Ozk433bP
jGIpqgiEkupY+1jQ6t5gP85bIg9qLpcDb2+Q5PZrbCZNYOkPUxPry+whvLkbMCippwDIKjloJBTt
bbfdx3N3X7vqa8mUQeQSQ3k3GxHfZb/crM0OiYuPxcJENVqy7QkJakWXnD/O9QEfEI33fMzqOLBN
hsGzwnMoS8/GjMVAhuDSGQoTtNPTydHmjuNdBZaqUyI4Ma7VY+JfkzJD/p7g0T6+zpJf3FPtVeUw
VMtL1jjXZDZ23PZ0SrP7mqd4BqoHE1TGxELpebwT2kgYCHPCrWwkldNx1dt8P264ZYm63uvp8jQV
Y2hQUc3t6rCxQATeI+xtlzeJNdcD4CDZMHc+wMG4JZnqArnVe1dDRBuvaxYKZ+H2b/Wz8cdhtRG4
PbFs0Ev0oiTbRHosdvqCdiWxeK3ZZDyhLgjdGRLQMPjKNv7W+rQ9Etj6NOCJM0q65LzRAHXxCNVx
2jTzJdQ28eXM8g/Iusbeznlp4/q76OzTXNpzYPUtt/mKBthq1jfPFtNOVGiealxpoPtZisSn3s3i
93pY9pNcEV0ocims7W5Tg5zzmfEZj3M4vMUMyik7mqsxBHh/Gb7hdjyx1HwhaPmxeuhP8NW3OqvN
3dCMPzMDL83Js/QIcQt7TqvX/fYBIrYL3iAo6kMy5Q6A2b1r3R1u7X+6yse0h9D0pxW+xHdGzEda
YiZ2mJ5dZsNYL1QUFS5L526mtNdUmGvOM8b0/xm86YtnaIYxdZIyz+DkEQZVWJ4ylG4aDaCbkmhw
1XREA3xtcOdDicI6m4dmoCcozXDhxipFaxjv1Vj65JJlDJWV7zW8gnIBIHKYrcEKB2mHSBngEmN2
3a4YgpfjvSg+KwDU6xgbpy0mchCCLYnqXIeB7qLKa7Qv017Pi/OHgGgDq2e02BuWsVE1seyWPY3f
3G6RnGN2jMNBPvhTp9Z+6TH2J66hmQFm6DJIvbvZzYQ9tcvsV5r5nc7pH8YX48HWqz/C7cABSryO
YHIfA4+OS0s9dQOOIIowx8CVQIqMQ3mMISTvkT+GdSYo32ck5Qub29AF2F5q0opkw32GvuggYlEc
sJtNw2Sy/7B8UTCD7s6SxsGVI1McM552XkR1h/h85YXmIbqFVl59atoyhVbTrLsVpghnpELjaLId
GWRVxYnoIqMf7RfDmpMD2uhpX7Una0gO2C5hPeFWe8aIn9IsUXy4LqoEDKPKtb05s8HxaNs720m/
WP7ghpdeQbqYdH/C7/F71/Ra+aQ+2zr5amztF7IXgRUtTJGt46WCmxWGYf2T1uFbo7R+jnAeGjGW
ypou2XdmVQSjKsAZjT7sXO2Z8/iSoyqGG/uqthjb/XTEy3Xcq37kztDi9iQebgS5eKqqSQbtbOU3
dz8u+YvL3oQ73tz2M6+AgwXqYDAUUNt80TQu3wYvVnPVraul8reqZg5edP2HYJx67OrydXbqI6Af
y/NPRu/GCXgMw4OxN8MFKRMHQoZ63lqhwUycdAwL/b2/bOvPLM6Te42qNDdERXuUsaNCCK8ctScN
hw0nJjg+pkoMMR6z8kU+x0hHg6SzhyBSVqNHrdfigzodqwofi6wpvtbi4QS1eUctlmk4l4RXVwwo
jLZeWdMNkUOe0ziYOvrNlv504ed86DOQl+L4bh8UNInCmNQ1jprVITnSELX3Uw8pwEDGGqjFiXev
8TXAM6jK75VTFJHmeQ4G3G/boJ0ESjBf4BQYIEEYIlJh9hajuoPL6UMlJHeCdWcPqvDUW8B101y+
rcxlj94Ep9SrQvh1z9axakl6Iti3m+fleWbaNgydeVRpTv+WuRw9CiPbSjtJ3X1rDZAfnkXbCezp
c8PyK6ucMojBc5BiYPXoKM68jP6cvlZwWqG89AbJ71b9Ndryc5CUoQW0WkgF9blZ9kuuNeauMmoO
xlxmB6Mbnqd8kRjQrSt2RNSpKv7LkS2OcPYUBD3fOqenI0x2hgR0Qz3GB8BoLcbiw3ihSCnvULOg
5GYXYliAbJvh6WpzEfZWt5eGgcYhO8mViXRR1C/Jil8VHnuf4Kwxd2X8Mcb9RXChU2yQ/Y6Ajscb
oIdljCFiadPPJxvQezyJYtCwipnNAEQo3/db81eO2asrmPXGpWToMiWXpknDwtX6a82+xNHqL2NF
vNflcYBqzbxgwkHxAE3WtBN54HlCI4Mr1m7CStE3ZvskNt0JJvSbYTkpieNE/sqQ1D5QzRV0oTsr
K9NwW7KWc3CitjJtX3C0MnFmlOLM6sQg6UuqpjtmPULVYvU8GqwTSlGc9j2U+LZVBs4yPjktY8LB
y67tRKFUZcy0moXQGk8+5cUsjkVHD9Mig7ZGF08T52F1gTGPmXc/deHdrGUddya8glGuh0knocRN
n7P5I9/GH42LKDdWXP/tAGgwGEh3HnG207UZwQcbg9KfS/Zss4Nq0volXjI93IbxyAxbxnSbSpFH
b8zj3cTRicD6VVi4SK2Tg9WNg+f8kItg01cckHskvBYt7UDjGUrgSOoWv9T4HjgQItbyCHZKjIub
TK957MVHJuMmVfHQ4w42P6camVLL5AWQe37Wxs9J2e57ibBwaQjqEYuO9wHne9/jJ+7iv7CuZRFi
z8TYMe1vJDtHpRAPkwTKzML7qlybPE3SzVauzszpiTzPUigml71m3Z2nkolGCtralPYV78HH2AIw
PO2uHJdwXBild84BAvjZy+v4vjgE6bajemtosXVzucD42YchSQipJvpgy6YQOoxDfYPeGRyqcJfN
hGWJ7zZxmdRq1p/uLqWGKCLedTpmSkpw72ms4gg2GveE0+LI1VasGzIsrtPp3AxK+Iux/GbiM5ON
wyHiDullKcztWCQcPggmyscK8X3U4i+wrn1qoHP2HC3eLej0yQN5l056nnPrQ4rFOTitc0pNrQ+H
h2NTXeu086zKTLIHdoOMy53juKhGwFTp4aIuVqdtNB0IAZ6XGExhDSZtrPiK5SUoa1oVmiBW9dtN
erZ2RUJDAHjN+tB7VPnosgkcyvR9VohTykL62HfDE9FhTxqvZpg7+K30Ig81+SgN+TUW1QYcbW/9
MhPxnf3RmS7Tfg9IaMbiz6QRdi+tjvfIag+1SDTfksMXi+cZvJfWpTRhs5h0zd6ANx4yGc1lrLls
Ir9PM1ELVm1HQzfpu1lFbLkBDjc1Uru7Ps66FGR2/ZYvPNjHNpOhwwWdVwz0K8LcJNuamho5UlP+
6jQxnXRFde1+bLjdjMhBjl2y/N1mpXjzecy+Fy4qNBc/+aSRREzTlvgbAieKOmgdOtD6sDEDcQ+O
XX8LoudYP1Z4ADkz8FkVabb8Q2HwPHUaVkAp5x8syl/GXgysktp8touNuZjniEvDM4AHeOwXFSh8
RdBGT8SJ5YBamxQCvuP2L31GOBQ7t+3sxOV/SJc7I1MA98YZ9ZPU+T9IhKajMh2xF+3qe7X9UXml
E+B4cHSxC3Yz7ZbX7XE1GVcWpNev4HdzpZzfLJu+rUQ8/Q9jZ7IcOZJl2V8JiXUjCwpAFUBLRS5s
Hkgzzu7kBkLS6VDM8/j1fcDIqpas3rRIBtPpNCeNZoDq0/fuPZcsnwIcQfYiVJFtzMLr7tJyaPYC
1fZKWuzqcLAybitmOS0jcC7Tq4sEl9aeIvJDDavY4FwVAnDbeDzh2VW3ycCBxDUlun90WVEtyn1M
mviEwB206Y/IECel21c9oXil055uvUIZFFkBDUyWTSvcmYPdcHMnGNdQlC61dW9ZKBHzuwlWDgqF
6CGRBGASgrtuBvAhjEpzEdPNDDgZlO3wZGORaqZjase/EeWt3cE4Wxb3sqc/p5pgWRZX4Ywfeh/0
Hb0wT30huIoOZmH8kqSXbO0WGyoGnibsfqhEvxHpzgEFv8aKtCMiizI8EMN5zvMHP2t+IXumC4YX
A0lmntHutBijmzMWfodYAIZ/XNKr3BWwCCt1NHhTYpz+c+AhYMzfZG6+meNLn5fxWuecqq3eXAhg
8yGsqrNWnIm7pXNGJkeC8igbRoaXZn/U5Oj0pocLh2ErQAjWR6iLYYy5euypmDnmrmbCyIvftp3c
JAD/sMYmMRPqrSKU1vV7KB+0K9SSfixMPBkUeGR4IQmyCTytGqjeAQOLCBJGFlWcV6Fe6owflmAH
nzNgrXlZPSqzoC6cA0AKRrDFtH6lcOh3Ir7A3zn5Ddk6laKmUNlEMdDwZmGQgNCG8qPJkmM44IM1
bHNbT+IhRZfJazWlu7qhIRUzjI9ymuscRYkQ0zGOCEBFkcRD2edLv4MIHASX5yxnUOLhYqH+dVZd
7nJ8Hqt9NEUKbhxEVJ2ETzDhmIHWTrvxPZI/u8ZgMJ0A8QMINUSSTNIKCYcUFAEdGDqpyhTBCDIP
2vboRGbntbTcUxYMMalrFrtriQUqUKiz8JgsDtQH9LR4XGjwO7nzgp7Pgy9yh74eZbIuiEBI/KNc
llelTPZMLUGbFu09yk0fVVXG2u8wyIObNmhUQnaN7jiKaTvT478E87xnoYITWaVybQLRILF43hH9
h9YCnTTI2U+qW2fjGXMNx+Yt6qyvGL7Hxmis15i6Fks4mtg5BHQUFKtSTP1NOOw4vOGOnXmhQ6tf
El08tY31cNdF/mtUnGY7PdnNhJB2ATvSnaTjinoiZ73mbriJhgyST0GfPqJ1kfYdaNtKyb1jbCou
U080HC3T9iSQGyPCT/duyiLf4bhcRTjuVh7GNEnFzlzARfegu5fMVgzFlpeui0Oc1HZ+BUkXXo3R
/tWl7blER7p3Yzs9ZO7baDI/dQZpH2VZXFzIlEd+0pLz/Tr1XfmIgNtPWr2vIhvSHkxUQmnbWzis
FIRJEm0b2/wRd56LCrf51DXzBNYZNHOyeYlHDg9ZJn22XW6sIL/Ohk+/uczuQ8INo3RaDxScJyLE
sWs5k8t4FIXp4OJ3sKoPA2UMSgdcxxHkhyj6yAob5KwfNJvJwEjIm5zDnoQLRRgN4sp2O+SkM5qZ
+zNhq0ZYOaCMm/amYyQPMe6gCWX0XiioP31SrBvW6B2t/teoLT06Gu4lgSVYy4GdGKKLzRGgdeV4
rMxYABFGJRF0/EkgQ5hdXfKGkzccQHRV8mGGfnTsNLeVlendbLk0y7W8ZOxI+6lhz3M4XqRJilsu
vdplUZ3jNLxvJgCNlibVsMyofrr8lztV+4bCSncW09dgdM5I0a9BXrrrsWYGTKsAE5Fs/JXhMn8t
6264ixhEmNSXYij1PamxPdmeYEnrxthW2CV4N1lkqu5iiggm/4gP7Dw2mbfzTUCTwGVQvShdHHNd
noC0u9vCScu1UwrjGNriazSN4UlbwNVIbbJhQ5xo0ZQ7Y2BNm9YiGu5SeyQ1Kg/JKkCFEdTGysiA
gtUDig5jedJ6wGeWmNkexVG8UZ6KsXbAh1M0IGYX8j4rZc9slQHU0pcd9Klnwr0djXFFwEi/AUDn
X3RsHqVAN6tlfkf75gsFvrOeClZrpvTdLrGR9InAuAtCTFjBNJ/r3E5Oy/mbjnr/JKgAbkzbhm1h
IK1KpqTcKouC10g+KhI6OhJ/Qv/JZAiziUk29bwlekB2v2SEXHlJ4Zv7dw3JYUWt/BNWl1CI28Z3
RlQA+4ufzH2I2cnmiZETBkHv74AOh965AaQict1Xm5SEJZdg5t3jZb9T5vSjJZmFlfwBeMkq60je
XUJZltCQ2Cf9sBL8bsZGoUhYPl9yyr7DyZYHLP+ZarzzQ3pfy9OyawhgRXsJLZJFkZ1kzUNajKeQ
TKUF7V/Zixgv+5DlrZUkL65pvS95MUvgxdxr3s+BgZn1q3TWvjW+L5D75VNdDFcRBN8sfQ7hH0uw
C1KQlRW01+9szZFE0KKLr14ECpJUGHcgpyIc34BTL8lNuZh+j6n4gQLLCZvbjMBR0VevXGffT2Yc
H500xF9l7Dsf2DKX2PKlJZIgMeOPJRDBdjQHGblD2LJxfP9zli4vBDD5rPnyMhOGzmIw/jtQTAEb
TpP8dnnmXWi+D6VzaIbosOSg5CTBOOXwxpIDiXNQgLH4SfR+94k1HZbsAPhhj8b4uDxweSIp8QLL
w4DKrUy3fdCWfU0RTxp98Lq8kEt2SBOVX30fXxy0rBZZCEv+QW+hzKErDwQOSrViGmDfG8Qp/VdA
Wh+0t8In8YQMGhXxMvO9lhyGdrL2hdN8NxpD6/uvOyIWli8tb9bQBxtuGMZE7WfT7JZnuaTn9KCq
4P1Bauo2y8W1JGt4afHhRfd6wLVASE0NHWiVowpL+/iwRCAuYZZLjkYt/JPbldtZkAG8BDri6F2l
WHFwYy85SEsMaZAy8guH1ZIGsUQ5LNfLEg6FIwiBj/24PM4i3mS5HItWPtohm/cS6dESSqKz4lyi
MFkeEEAcpshN5vQlIgZFVzZotundQliDJf5hCcLr4LY9Ln+AkPT9DWkC0s38uXy6ZA8u1/+SZaq3
QWvsjBiuCIErDeHnS3xpoY4DrcmJHJbAE+9O5JzTSWyLksivJYeBF4X6fGVEwyMoqI0Jtj8g6AHX
7GdZ0XbCWaoa91MvsY2OJ189EiFqv/zBaLuyoGRrfQWH9o51/kPZw6+aBJGA62p2yP2jYSj4/8oT
HxbxZmnS/QLk9GGXvKBzxiRSpBc3Dz6zHhLThJieFBBCmO8VGnGrtT76Jd4tnU3SHJybipzf5Rcz
A2QKpDrjOfoO950OQY+z25MfHnERnHs/lhjZXhl0tP2jkilHluJuCctcHrNEPH2vYS0EyX40GM7y
ZP784z/++Z//8Tn+7/CrwHAE9zZv/vmffP5ZlBM5gbr9H5/+8zb6RONd/G6//9l/P+zf/9E/n4qM
//3Phyw/6L//Bd/4Xz94896+/9sn27yN2um++6qnhy+Sbdrv785TXB75//vFP76+v8vTVH799edn
0eUYhR6+wqjI//zXl46//vqTY973a/D3S7B8/3998fKe8e/e3rOP6P3/+Qdf703715+2/Q9OZMr3
fctU0rF8988/hq/lK5b4B39rs7UpVyFqt/0//yBsotV//Wl4/6C5YEtfYiCyfGEK9ecfjGK+vya8
f5iuj+5aeabrYRq2//yvX/3f3p3/+279QWLXXcFgvfnrT+lb/Jzy77dx+eU8wtf5XtI0fWnZNtwL
wdc/3x9AIPF48b/SGYz0JBb34YDUsMYtHfh5dcotZOLaMxmQ6PsahhtQGmDZneSoa8+M6xHXW0eF
lhPzFFYk8I80uR6ojLtNlVXGTsU/WBH2tJnLDZMp7qB++G2EyJ1lnTH+pSNOLoy3V0r8lonbnhxU
qSg7klty7IvtbFKU9yqgL10gzrGNkUUp0TcDQoLEqCnIvbLHot59ea23mas+u0UHpJmzLUTbEi+/
a8+7tlH2uSftBhQ8s8zZso4e2TjbMWvHrTLlfV6Cr5RXWEnD2uLip4BH7jiaUUA53d5weEpPMWeH
bU1LnLwvOI+SGas9y3RTAYjcm27RP04CEhGEi69EcIY34HL5dMTRpdlbjCgJ4YDEIXstPUaGKaSg
OKxCyBidy8QMZj8C9dgxp/6ANq7PyaDvYCnRCHOmaM+JU24stl5tZpgfsnK+1IP5zHi3fnCtGC8X
6RMZAv0GKtA5S9voavjDwj6EKdNQxYHhfgjBjlvmpA9e6A4HLylR5yF2u8O1X6zbYIJP/a7MDKgl
GWNa1OMbLmlkE9ZnmVi0gyh0L61kvkW/+ITAZd7NLaEIU+zddqb82cQYZlqTCBjMogwD8od2DvEf
4CfLzbZ51jjID97eq/nhuTStdY+ybe3DDtx07mMrKgwfppnuUw9gc1FFxb5LkNahoDJWmZ+5J9tz
dqETS5oDRreoQWr8IJTZnkSLmyvP2tSoAtakNRzATXU3IkiOtmEwjw+8LfxK5vUFuN+6b/UVlJsB
WkV163miSZQq17oOjdjPSWpevcD/DNuy2jtFLdYYSjnBkqS9dXRwrPqYXT9SX2qEEyxy8tRsiMqp
1u1NILk1itGpj7pr0W9VYBwqNRB0QvxUj1dCM/WWtM5QaBIITLx4oron7Wc5rTJ1CAJ6gL4CEO+A
RDSjvMYHYgEczc9GaAwXP2bW5JvZU9OqW+A3Ee5lnT+5V+EUch2lNTJwFyaDh2AWHfS1tgpjK0nZ
3aLdfKX4BO5U+c9JbH2rrn5hsZm2Lvvz0RxHRDQ4g9C0DhXaucg4VcKvbgA7QC7jzPlANnq8Lv0o
+mkn40FbL77fSsTqfKBRHa8q28x2qM9And3bjR/fN3qK77EPWpeRpJnvzzLbYLCUJaeMKeZdtTzg
++9dbXB67+DhfT/Ad/S7Rfl4+v6i2RbdWtQJctQWUj5poOjg4sy5li6WRfiU7hnBSvqzD27JFXuz
wG0fY4E6D4+TWJduinq8vWFWiCtz7sZ96oSPqi3HS+L6R7fUX0j13EMeQFl/q0KG4CxiFiPGhFBN
k5MslG/WxHw/JThLrbnq0NvY1boNL73bZwAE9BIi5nJ2E7gpBrnTHQ6BLs8/I7f5pDr3WPcwh2ZR
QVhzPjEEt+mJmckTudHvqjarQypfMEG1G0tVW6ulBapHvzhEc0ziK+jg4DeKF6RktgDgVnMmzwQw
LnIr6H90QMbbi60j6JVLqRBjyva6qT5keXuCWIniR7Xz9iPvkfEnHiL0wZ9ArsTMwdH6I6Iwvzzy
srY1lCIOXxgO4zPwFxcfMXpfmGl9mK1KyeQymP37XmfvdNgtisHmSHjgjs4QbpJ5Ql8mv3Bc5Nt0
aWZaJgiBKKCvU3cEvzGrSrg/vKq9X+ifa2NpL1saVXHkJQwEqPDjDm9KJlHhj9PPwLZewgKJZJP2
7mYMk12YIH+LGwMve/KVhJwWYk9Vaym7O07zyMIIhWLRxibnFjkys6hlir8m1NfBTEBOrJM5Fwto
Wp8b0dpytLNDXrpIk+hml5KtosXVeJ2j4WqKYOd1CACibsG30vSd88I+J8TWJ/jrDkMi7pHUe2uH
AURZcE+ycm37XP0ArdPAzU30JopwnKYOlPmRkMEtm99jnYHKsUpiEEgUhH+NjEGMBj5RvHfEUDtw
uVheDT8ZVwyHbpDIO4jSsFfn3fDUG/rF1ggaZk1ryy3afjUuGAdAlWvFzG+tPHFYAqFmayvo8a7G
cCMiQGA+x55UM+ryr+HiGPdn0F3pFAGblwOnIwnbmVSAIoT6niJJ33i+rjejV33GGpEQU6N8iwAb
XZDD5Nl3gh+M8lGzC/TgcwjzBg1SPfiMwSZzX9JrOvl39K67fVVyJxVY/9aTbOSmzljTpwn2V6xt
fQfK3EOEv3UYF7E/hsQ/WTHUHwkBhtbzS4ZWZG2M1dFIhLOLic3BQuycRcoYUVvBMS9r8IhTt2+6
eTu7nX20yYMout1sEGsH9rHYSx+nl5P321bd4BK+GRz0maL3UN5jtS0eRCxw/pr5uY364qQD/20h
6U16yjZh1JWbfomXYOYf7tyeU7qfeEw2LMojWzhrnfbFdjBfaTKY9EJsiCjRElDQgCswUgqhSjwh
Pai3mFDZ5ydPHBc9fSvp3VUZP26gn212hrE1ISGvqhiWrE4gyeVwB+kBXmrMcGzDHaZoOstEIbjW
M9DwX6YuHrua/DIQ+IfOTwCz98iVC4+dy+kESlMBFtqI71wDkkkjZ0SyKE9UmGzHgmCcNMdwEAmZ
wmgk9xlB40tSNrddHOk1ndR4l87VSRUmZrrI+jLcvrhrML05vnHwQIG0ovtpxxKH+rmqPJo45HLJ
cIJY3GIe8McRhq3jy0OgzHEDp3abtIPLkQVLt5MVz9BkSyA7NlEtJgJR1Z+yHJK5SI1D40BeI0NP
hUc0exho+25a9X1J8pqu8A5lDs67JXSd4Qd8keDYpv4pzZl5eZik6JTPzMaT8pbySXdEsNhAfpos
RHvWhQtOijZsBknrFScIK/k+GXuBMS/Z16qHgSBxQCKcQC/a4gNpIvI9YZjzYXC3wwRNLbD7I76H
jxKiMG2eqd8Zdf+UBCGVT3Fs+G+MihnCzhPUgws8NPvKcszN1f5olUs8B/OVygk2eeaeG0Y26z5+
lz0VwGxBbUSOP68TTgmbPB+73TQjOAgYmeo5tE9t3turtrOafVdHW5KJpxtOXeUtg0u8Rw5XQJXP
hCYcs6lDwq6aL9OxtzY2h2jGRjw21Ub3Zf6IxB4XXhGHR1p1B13PzlPRL9uwiZOz8UAigRNokuGB
oiR/0hUt4gWsCSYSji6pIeg7mztIwOwMTU1QWsN5Hvmj+ZCtRBeiwg8UfExW6wDpupACslBT7VD/
THeu13s7JALkmjpgZCu8lpMVPnx/KHIjox5oXxcx9+wNMdpXPhhWh7G9HuuNCM1+VbEUXoFE6Stm
dZbtqWH+6DT3DsXZyQxdQngLlmJ2xkgfBkr2v/9UUfdfE9edb10OGyp3j7oNGXXWIIki87Y0RU5G
HRVeHNBj73dykY6bTQOaGnPxvYq89gbg1HWYVHPv4gfZc3RTK3geJ0r5jHWTPYpEkocu9CHQqgnG
eK3761RS5SjvFFTEVoERue0b+A6zyO2FXmdfqoUliALGuyWE6vuTJgfsE3jOtI/R/1wwyod2rxEp
UQQahfOQZBvhao4EXAkPqrR3irQEJ3QOVJrOsR7hUzsGLFmESTQAhfFCaXjng9ujhZs1DGwdl96F
H74wKd8C6EWW0sFewYVnPuZMAd0inU9eqW6zEMRi584um3Hgr2laHJ3qxcum/DKQeXPB7YKgMGdV
ETVXAHmnIJ1ZuvZuFo2koFABc1DSL0YyxDd51ZO1tnxq15wL8rkG/mjgw3SPJYXanSGtL47HginA
NF1i08azA+fdZcfwfVCSk9UQhuQ2T6XHwa74PRb+c9f4Qq9lCd6ZuKh7NugnYEtpjHioh3O4coK4
PFAAMBpJXO/O9285JxI65ME7pencXr4/TOMw7Pugb1cJpQChe3hcKNTEyMWFAGqnpGxX0jG9G+2g
kjILNk/mIf0F1g+zPN770bZW2JS7pyDV3VNeGyROtB45VUQd5WYWr6eStJiGIce+jAyyzhZspee1
iLf4IQPcFz3HvBTKGe5rIS5+ylanbeA5jZ4/TGLTtyPqJzEPwX0l23HvSKtlHsubPICJ8siTfAAB
ZiLiJdfBkHqbV1LfD3R6j44UJcM1dLuEqbIyzFI/lFlu3wEc4Oz9a4xu1GDTKcuzQ6qpBOweHwSj
guIhk4qc23K6FQ7B76VfITJv9c33Z7kGphFxvSFbAFrKy7vWRjXtWq4SCBJdjvwzYZHKo+hkKI1o
RflYxTGibdXSso8LLg6AYqdJVQfu+2KF2VXvpVdipU5uygYBQKh/dj61XCy5zsiLLs62CfN10b7h
u1xNFp5lEZLWuaA13cpUp5Lw9XUjq9dOWoCjo+wh1xX2bKGPQ2xdUraSVSUCuUMhQbJcMO9C1aeb
wGSwkpBGNo0GZqdSrXE+eTfkPCAH5tfJORKuGQniQdGhuZV9eKuwsO7o3kzrimqoqLCvDkyfQSdB
z2vffC87t7HznGa5gVcMW0tWIX83aHBsSCY+407BixDI54aEVqLlzpE/Roch6t+DCT+mHznhPuM9
JDEiBMtrfbgDY1Mhuk+aNmfC1KJVx0beaRGfslA6/NLzz7Dqmj2U1DX+oG0dtj7jUjU+kPGc9hKb
vO6fMf/jR/J+1nWnt3X6WwfavEG3xdDcQtSlZJscrbB5eeK9sVkl43cHAtIWOTxg29U8Xh0/JOcK
y8OKUAWUVv4gNuB5S8pM4nidivmZaWGVa46ShVj3UJetJYOAzWZDRXYYyBbDH5UR0RUGbOgoTgZY
m3hHUbPYwZy/mwmJ9W5AHUjqGZ6COdmacSZX3Ou30UgD1dcokM3xAm2t24wdFT/YfQMvFCfyVkEL
ZNa1C1zCieqJ3LGUykqkV39WVzWize5tCEcYJN8ce4g2Hfw6tiAlD3Vlb3rVh5u0tb6cTD/ZAift
iG1FyplzjCg/pR4PUynitemFT8HiIpAQmYvYBa6jSdKbWkgfaOY6vFTrWlT5zrNA66XlRGRpkK61
izR5JmM1szzmvkTTfac1UWSM+9nTlNaciUOE7QiAYzyR7pKdN/zCJ84raDevcB5+Z/740JyGPJgR
Zgt45vbw4CNYgquHFVQO2QELNRFDGbnqcxcwlQ+eZQohI22ZzHaoz/CIM1w265Pleq++0znHkK1y
z9DwxavL59llRXNs9RY4E2Q9e8RYNP9gPaiO0sy3lHg+JRmnIHTYXF/kZ3o3icF9JzpxO5FMtUoq
8j5BZtxZuOxM7BnrZoaXheB5U7QOEICgf5akIFDsDIfeI258GbkGNpzWvnhEE0z2Nx6RPa+wtfLC
g2hK4zDr0d4nfvgzCX3KAW1H66wQeunOLQ4baGcYC9TwrJKQGSAgIAxd5FdTuq30InMI2cQdTCSG
K6tVL5Rx5Px+25L8lpCwSvuO0UkCdKgtw9cCe8uus/dTmYoTzkbmsO1bNWEpj6b0tovWTPo/bEpG
k4Jukez8TLvwOkJqZW/5RpaOx5HT5UrFmXgMR3KjtDQ2ZvxC2kC7kxTW3G1EAJFLUuOpIxXDP/39
IXUxXNPKovrMb2nOFqBC4BFlCX0GbaTliq4yjUAqxKMuUOxMSXwpOn4BjklbXAvvU+HxxHNQg6qt
uP6JIQVj8dHXw48aRnANF+QaGPFCeBrQZ7S632UsXJOK8ff4KcoLfr8+48jZsuwAWX+nPk/m8ki5
gx1zVp/tCLItSeuLJSPmkkBvgrnHUjk/FdCDdmWVzgcFdHCo7jtpI4Zdkh1m9Bphn8HasTalxeRL
DO3vCqxvzeZ+cbIfnMYPjgsMuoJ3uA3ilHSP7RwC7SoDdUIxyvHVQVpvBRDHmtC0QTu3H3kkL53V
fSH6fR8bnbH6pC3zZbzntUm/zI7IdAzC7GcdkFg6JtT+2kmeCCXGmrG8rMaNjaB/H7Ol0jKRddJv
Ctd4tlz/ozegZ42E8B0Mmd2rxHrwSa9a5xVJwnGR9ZAgj+NQoaqMlLhlBP/QAObZhAJB11BPz4RH
elsxBEyV3Y+S+BEoA6yTengOHRO37ezl28miUUob9Nm0X/PY+c2b/UBa9paNzOCatDXNzGRC/D7e
6iy/2DShMXZxF45YPIGq5CeVD3sbs0KSGz7WuIzc5TKCBGK09Dip+cpUnzqbbDdmHce0i7itSZ2a
AzKDkvwGuSOzzqgjkwKbznpqYPiUo1BAxDqNiC0Kd4Jw0Q1pOztVevBWQhxyuRHcoAGCLI5OcWUs
nqgmTW7NCURDWk354tup9oQpQv6vF1veMg9HnMuOaK+l+aAwP5Hqiym2aP33qByfOd7hFIJ4BmQO
j31CkLBdnTz0IWgY6mo7RM4lLfKcWZeBaLLllG2TIpvipN3k1fjRJGIEHVg3+9DdJlZTH5oIn8/k
v0hms+i48VBp/Pg3cVGR9yfpyTAvHtbCoR9slueiNtv7KE++cNpPt+o3OqqVC/Ngh0yVqFcZH0pb
5efB5van277OjIb+7QD+SMLl7JdagNkDPCp1HcZhB/vf3soK6FrvhMY6jRU230qdzVB5G/g7v+2G
3TnfOR50rBoXCn1Bmj8CrUW9pLEZ1maqO7zksA17wDVEgmzsJLlitcw55SIhkbOHNbThNxM15+CZ
zbQNy/hqVAoH7zgI0D5vKi+SE+1E46TAmhjT2TLKbNeOSEmLwNyEZoGo91t+Uz37NPZAqxrJoWfd
ZMsiUI3GFnU9KQP3SZG/Z5n7WdFz2cJjJqkc9as0F9aBCdgOGwdYBsIHAzqgCwvMwG9QSwcd9XL9
jrb91tjBritsxrAIT4cyLvbC9DEoNNAQDCPeeOiOItQ9c5kiOnV4h9xziMqUmZP6JPiN5NimvsaS
VpuYC30kfoYToLXHs1Wsoy79kZBMvkaBf58T2xWLszWB9lHIEBOXZMvGvDXC8ZWx3MAijbesLIZf
zSK+xLQN4Zq2PCciMehDQWQPRQRLiDABdWFuIkKZ3qJHyUjpaMcctEHOcRn59JHwqMKZ4ygc+29l
N921rtWS20zbLvVfoP+yIs1kT5MYNvjqnsRLGz0dN4EJoUIKKPXg7tcxscsgsDgNT3R3RGPfOy3h
U62X/nK5lm7QkUctjhU1im3WdQ92ZOrbyMdymhp6T9l4dJcAziiSTIW8n2ENca+MulUPgxelleQg
XX5gRsbTLzHKJqV5jwSIo5GFtikAYR8E/iaTKAzT8S6fnFd4QeHayL1n0cUFbCT0yZCwYBbSS3FQ
nXtCahqx5WYWob1loEemRJSgmctoQHZ1fSFlS3KlDtUBP92DVTTJCQ3/Jp6L+hy0yCUT9ZE6iPcj
d1xLAxOZqFGIKec4kQu/K5PoqZxBghWG/zbO1Y8+LZwF2fajjOn10qRaoRV4GYPoB677ArZkr7cF
VXE2gLwkG/vSOmhCQhSl6wEeUt0rgJET+05Zw6hO9EHMFsRJ+xzBeLq3QAuDkDarzD8QC+isMJIR
P25tUDGABWk4wpmuc99YMZ4bNT02g0jvepKY4xS+TU+sjKdxG48Wi1Abl7ypQbZvRiBTMaLoWIoP
LaggkCWv4to6po3BK2BNIy60HjtxBqKCQw1yfsYqnGAJnn8erebal8OH03HBdy3nt8IMI8ZiiPly
V5F5lDqgrHCu0Pl/QiIYXfzWu6XzQgN/1tR6boAZn2gbur5q17RINmL/OQNtC0J+hnCOvcKGp9YI
F8dPOQPzCXprQ9jixjVx1viAmzaVdV82WUE1R0x50DU9oz+IQFI1P2tvlLdzJY5u0+0aE4nGSClD
gBm0y5FO5tg89sH8koaJYhCQIT2TFSqR8cr2EmM26Tn7GS+uJv8o411ipLigyxc1/Nj4h8bND23b
g6Puyb5LhgZvqXtTNalz7zDcWHd1t/WNxtkzhsIwXON9bmXFyx+ZbyVQHg7WA4iCatyCJqadlxhn
R80/2Tg8I8GThK7fU1YJLH84IX0x4CMnBHaAQESW90Pncwrp1Y3IAavosRjeOvDcJy+GcGdG/uMo
HfI752Gh8/0G5MA8187TDQxUF8lre2UdKMOwIhPIttDzJ+to1D1UzAEkkB6JHm2Zm/QZjW+fIE+R
ykfhDeqlHxvsCc0N8t/iRy6zh2l4pZWld5KXdVcGJJRMVnpDnBXY0uFUtdgdl3EYt52BAXjrTiNH
1Bzhtmk0DxwBipVwnOI+sJp1HtHvziv2CtOQ12ICcTcitT5VbGAFUB0Clh6hub6IjvzAQeNZKQdW
75TFXnYGcTmS2LQE+bhmQd+GjGD6Wr6wDSL5DexT5Dvxzg+7ZrHj/LZatFxeZ94hBGZEV7eIsyu8
e6owzmGpaPowTp4bLMd9ll/NzD5kOObtvArPataHOkE6XCF6p1k14G5Uv3yRsEwcJJfyBduUAuY9
BRtnjp+9HKukYVU/spaTeq2NWxOiJJmY7bWJSR/pp/opKUW9Vw4rKm+1tW6wn6DGo9yD5LiNqvkR
wdPzXHNUNzQSTBpXWJoR5bVl7dxnuH4Q39VcTDQGq9+pA2aZNT5L7obZvErIkTZJSdskolFszrux
IlfNqFZFnXzWkbHvO4wk87CVAZR74kKqxGs3GuPuis4U1ZEX9yspy5M1y99RYt2mpgBlgXBkIyaE
6V2h7qpmOvGc7XZyd2xkH56/4LP6kvHfINptWhhAYni1eqM5k84CTMWsgl2Id3NfTQOTNbByafuk
C0NDGcuOttWPm3jq7nCV/TQa/VUImzNXtYHgVfyQ6oHx/U43LPgtbjaOBZQGQkW3Vey+MterwPcj
LHdsKDCIv7+qDgF5F7ebMqc8NmgmjJHxNUY4SSYC3BhbtdjbvM6D11gM56Izet7mPTEX3m4OmVt2
LxMYWRuwwb4Imxe/oEPErDc7F1O2m9zuZ2IPTxE0LJx2XHgjoWIr+8NMkec27rALl57ErOJ6F3r9
g90ZjJ5926OIOTVuCVwFXcJB0EJ1UEndWR0BikUg8cCXpICYibl1C8hrkUtoAS3LLOfepE0IaGy8
mSIjP7nOO/FRB18htpcNv0tsy1++Fx/Boo7Mjeczmz4kuDAR2N/M5Iyh3l87fi7W5H7dTTZqUpMA
NijZW2Q18U7wPFalVf6acpP9snxrayxjnoMn3LPKfebTi+57OLpDdawa68kUBXQFFHkHrbhxhnxM
8SQ46sp1sJu1/g2hg1+XJJdNiS2Awi7u7pPyGcC0l3nHoCenwSymd34r/p6bLtgUWYaSspr2tjD2
GKxYna3frZEz8bfXpj07WzLaGbPG6Z2HLPzQVOa4Dz37vp9LPIOGwVLvEw9WTvg9Avrwxv8h7cx2
I1XabftESBBAALeZZJ/uy035BpXtKvou6AKefg+89q+SlvY5+0jnpmS77LSdJomI+c05JpHFLaVt
zIZpvJ+rAIplaoX1VAC4SeZwsrPuFGv9WcaVDm1JYzOPNB9bymRxJp9GeyQpmwS7pRCk0x1uoP1y
dV3AC2pID4O5UmFs9dMrTXYy+bhtCz85Zq08xMq7Y5Qs1oD7Lbho71QJ95fGKlwnWNy7GQwp8NYf
hpXdLfpqtK3aZkL6expZKLdzTgDoxS4lPCdhU0e62wZAWinUuEuA0AIt44jWdTOLEOpA0Zc3tB/+
yEH2ndkVx8yjFnmNgpLHbO/H2e4ftaJxp0xKtcVoHYRtRbUz3GEBFm+hRy0AJjGY9N2yHyNrsfzq
Oocl3pyfsjLmOFM0ZLZ80vdDhf2qzNcmdB+D/bR6HpQLrhn1cgdce0b4IGESYNyuKpqzxJXSa73p
L/3o3EI1T45LvoRpyTPhk/fe1si4myQoKIq1aeXLAjo7EEGQHb2cm4uZQjzwip2jaJJBEyA1adK1
3bn14yLY5Q0F83kWST3XFKvD46K3YkzxOViPpBpgBJbVrheAIb0W07fJ9qN3vYgeLPHpD1WN+ZrY
W4+vZNrXpMxwiPCA5iL0sZrJ52uj2HqZV5Gj7r60XTygM+RHsUBpD4AgoNGi0hTql2aSh4XKvG1a
8dsFHqHMrj2MNfbLMqINxyipzRqm7Oih6R9twvkcRwnOZYX1tJYFY1P+wWdXYL4zXqUOUrPv5UFI
u8cJDsHLYpb3imbvUJbJMaC02BCEnbsMJCk2zqNZOBebxkpCP6ywxdPcO/vA6202EP5BdYr4+8S1
Cb+2qTn3DsG8TYYFMK3VgF9rHyY8QwH2rGc6nx+d2l8D0VW5m0gHM6h4ibDRUD8ENKiGfb2yIa1O
vE+VuS9kCcOzytKdyGjSLeRtmbcAvgR9KY53UpRaMXUmPMUfDEhOP7+x0pBYaWFlV/WDMU9X0m4T
JifmA/CGyDVqeQG4QwWUoPZNd1158P0R6TjJnzCk2MwhW8xE5XxOFhvPM+epsVtQKusUygMVDbjv
KKWN8s/OCzjOxHTulOUAmqGU1oZX7XIWVSdDFuy941lE94ceX2J+CXoBGS1Qw/2C09eaqA81pelf
zAXyTtn6A5J+yjCsJsTdcEvIKPhhTVHqY5rzG8f16xdnieQhqWx5iNK5fViq8hfSPV6T7PH7nypO
9p70/L1vE/Yq/Tg5T7rxQn437xo5vXf9fuv7H5oDrZ2XMWr913/8693vT3bsT9tH/vz75d9v/etT
m9JftilPUviv//jXJ+OJ6s9q6WCS/+dHit3/vPX3Y99fNbYcVlHVZpjL//mUvz/F349hAO4PVj/8
+vuhv59mT7SW/X03p4ihkihD/9Pn/v2YQb48NEeOQX8/9vdB/vWxq54n7oj/15+xDjiYYimI/pfn
R1n1cJqM/Pz93b4f8+/z8/djlegegI8dq753KYjN3KuiuAzYzvo+EXr7FHWkYdf3AJ661++3BA1u
/n6CD7liU80Qw5nc5VC6tp5vJ8+9pGiq7634+P0uNe0b4WBUMYYWu8wIyZw4WXnFhEUFoR39idLH
Gass3qnqTTBVPnqDle/H6dnrdHE/WFN5SKTnXuxmXM4TlhhnyX3qGKvkzTDVXrlLjqedsGVWu9ZN
4hf2bR819TafMVJBxn32evAjmn30rZuJimA4xk8IPDi4yvbkgUy4oJxAH0NbwzQlXxLOUGEzI5fm
CuieHDKGp3V3oR1CUoL6lTEMMav6OnmC+hhYUxuUv6Oey1Mj1LsX5fwyeehHUMlS68NAFL948RrV
rt2VBUNKzrSh9oOmezm6PXoQmtDRGVnrua2tyk4xvKDa4u9sN0HW08Mta1oeU/GovZQ4e8kILK/W
VbHtD1XZf7H3sU9Zy54A681W06EFDsZ4S2T9uVhmBu0CZDr+p2xroy1uRFadmM/gQc0YrZepsZ0Z
omxmvezFBIC0pfwq25WOQfHYghl53QTDx6e4otpg9CWAyOZvh+8zOjMmAMUA8TIUytgOHsFDW54c
e/ndjzTARKb5Bt8y0ryolQQWJLxhz+kLoMUK1++HhHKoh2QpmCdlttjhUsKHQwwSQ0aCKWFB3kAu
xZcHGotrJHNMaFaDtTM1a7AXucOxZaO+azEXsKazKRknedGO5OEY/WBFWwjTwPPuqEpi7tu92XLg
yVPMD2aQTCE4XPy8wJh3zL1B0QRvTcR9OO6AxrSgp4uP1BbZJZYVh6vk7BrQgGzvlDIz8IFiwB/O
QefqMLJXCKlzMVCejhCmjoaw3nF9mBe/BqjlosEki1eHxK7bTDPykfJEmzSMQSY15iRf57KvbzwD
g2XqjlM49Op+9nCCDDNBUQg0pHrN3NjIeMXwsqpnAXsrVjoWmW1fkJKkTfYtLcSBSgt1AGv3Y8QW
xEHxiB8cZFMjf8/N6t+gZC5MGgMUUkDWNJhUDcu0ny7BdJcbbXW2LfGjKjmzjl2PPBE4e/Jc0+Rk
W1nEFswdVuFqhCYCkZ9CZDyQeer+oZWNKmBYMjC7gGFW2gSfB9uZAQheq54tY1N9Ng6A58SMHxci
epwkVJgvwrljB1FUrKx0PlURvxa9aw41BqUVSqrv8EIThNU1+1ZmsjBN7Yc2H409ohmGwfFPT3k9
dFY4lqIlKhuYdA8Kg5dMBRMpI4g6VKm5T4sSY4tB6BosSEwPwj41OaXFVfXDaizsXLV1C2WCY4Ra
oJY5yKqWgQ4GGiPYEzHsQfwQY+7K/r4ZqOQVAU1aCXnZCUixZ9ev5sIU3A+a28IlvKckmx4rHuhy
h3fPBTZAxnZ2DrMor3GBJNnZR6+jcDRopKyEZsjO0VUiC7bx8mZkyCW0wmAtl+qxMZBhzISzo222
K5FNbA+txfZnxFAF+Db7gJj56ZUFQpHNq7uGVbnrs3ThfoP2FTCmn2cKDirvzcOWsUmZAx0Xpuab
ocafT6vx5zD05mE4RbHn3UDq3LUSw+3oeymJ6L67RPmj1MV8HtBqQqQ+smh0jDJJ3XJioQ/Ncb7G
vv/ZIwz4E1uwrAScZRc6HALlHmDnn4qxABZT6JoahRuYyu0J9+mLoYfXXLPSq8Hej5bxMtnjJ4fF
z2KUGucTOEU/sLZiRBCdsKD7U7JNjRghufL3ME38XS3v2H4zIFyADlZQynM3H0+OtDgYFYDVbZAV
eB1q17PZ+9PRRg4xIYjOVVbD4yUaTdnsXHe/1x9lkNWro5Z3q4qr1dCAbGoxVlboc3n7mOZTelbF
REpcY6tbGvuzTddkcxo9RRNKn0p8cHcQ0JrHxF+IZcXDU2WsommD3rlyAKrIfR/cD7K5sTl9GCY+
eqvg9ogtKbV8GrxL9OGKUZfIuea9Hm9oazoUfYDVisZ237cZRYq29ToXZonPq++OJE/ccGwUElqG
jzrpkbll9mMM1kpEiXm15TZZS0wFZnc/WvplzksEJtNhApveMHpJ3vIWww11mZ4Y+xu3psfGyneR
J4lwJ5oWphU2RP3Nk13HWIQs8dqlnBgovc16+9Ob1Htn0ApT1oQGYh0dmCU0zGDjH03FtMXLJ0yx
g//JfA19ySWFuGpTmdw3Jf4DbA53+ay8C+T8cmvZxOW2FJxDRHb1RZVBvIsrsq7c9I6qIKTf2c/k
bAeAOA0FCZhICzR63nPZYpjdH6EasWP2XVwduO8zvovAYwCA6WvDHfuax611tPQZEVhvutFCIRv9
Q+s3GjYYZ0LBc+lTgLBxAkrKiNv5BCuYuDT5SS2ctNpVmMzq35wuOHkrLGP+mMAMCm6KpEtA7fEi
1UDgO2MskBQz6FNe9WxNI0iezLkGNXH/blJb+k8UVx1xZMRry28G4CEez+9AcQan9oauidpM6O0B
665MqsiWuS+3eaNeS17hoWlzDqc+6LiWI/SJA8BH1nsm7hGnEJ1fNSczzmoLCSRGcmQk+PsC7xql
c4e9kSN9HlUXP02ejfSlnyPq7hwCysmkVmm2WkBH4EUumty4qWEbAkeK3n1ilgcJOxuiAPJzPDpX
u8N+3WUe7pnI+Kpd84PO6ujC9h3ErHDhp2ENJ4rihGn8XKv0wS7c9/Uev6Ce7D3aJY9Ys8gA97el
dJ+YqoxbZfsrf2GldCoUjoh8u86jehd0FdM0wznXwrSPjvJejIlBQDOKeUMa9ZoKbEZksGNc8GDs
JNW8jGPdHOxKzxrjrHR8dnO9mx9cGZvsOQYAWk3/UlHCEqZA1tXFoQyVCHsXg97VyJwj+hfb7GGr
hh4w2QRUx+VeoX3NgfW1sDng67nDgwpUZ1iG9dbCDwHQ6khe48T6Pm/Kov1Zlpa/aaHIgfF/82N4
34hq8POpMGZQUitqJPvhWLuY2qfE+sUlgZvOe7Copn5l98L8N8BZWMTzV8aEDtkumH9kON0bx05D
1fbtrk/ME6FhyJEJf3dhlE8I3zsjI7HoMe6jN4BRZCXbW52nwyXjAbbI0BrfFXxy5CdYblTbsx2c
ev4edYM6W8ZvZj3hs86Fs2k1qkLR7PyuUDtv0KxRckJA9LC9nIqnRNKtZywFszhwDmJ07jHaeAct
ip2tRvdA7O5nj8RvLHLcmi6ssHHwYigLJX6XLiPlczDG4BYjoBGX9PwAdk3l+Aa+TpzHki0Wfds7
F/bEWXeRzXgen8xsAFRpA+f+0reFHfpW4pLv/iM8fW+oxSOI7tRHr+/BBLjD3VK58UEU44U/jHHy
TWrNY3WP1IgFXuyklzi7VD1mK4mO6ZR5SHTKQK0wwgXCx4YsETjiNu7hJkJ6Exx6Krba8Ml/NR09
YlYsX0Qu721CEFk/OduVOkJmNP/J0EKfR3rTOqaKx4jVoATFmJSuRTkwNw5H9fU59wNygdRQ0rtb
n9O0qc/fb4km8U8+w+v1w7Yhb+Pet/debADUdqysX7V21EDo+nDKGNezc3MLn7PEUCfotUx8dzJN
pyMryQ66HdpElbJTmYR3TCr0NUu05+9/RGO055wCsjMbC7ax5TkaN/Yg/lT90OyrtgnnOFplk3IM
Xc+d2BcW7dlhb3O25lntKrH8psdO7uQSvOfdZCJ+zQ8ZlEzAEojB/ozBZ/2SJjebf/7JChjEQjKt
7vHtni3Xe7bMad67g88FGHvZLrPTLqQih8mg4yFB9ctswvcfDgnFf1wZ/SrTcA5Zn5wgqvVxMYig
cCCZwY+l1RmdCFNyzY3UhWxwbjx85KkvPmc9W4DqKe0tVkRjSv8GM8YzdeVqM0wqPfUWcEsQuxQG
+W4K2tzkVprjycxqSuQjLwCzbTGZ0QF3xihYRm74noGTDVkIp86HpqCOnS/gasuDLpJNnOcS12ME
KFw8DxH3MZfdTmg7sM+aTiIeuSXjTxJ2OeaTTHIELvCwJ2nxmZUMa3tLfppBf0dVBKETO7B28Tg+
0aaEz1POHYIgN1iMVCehNVMJtt7+cCQmSseLe+qshQrTjlck90QQMdfMhjVJ1dieAutPau4fUaQ+
MSBCQMjVawV+hbimyT5Vc2Mdi5eSXOE8ZW/lqbfhJA3glVrQOXtypGERDF+y5UDkGF8D19puotWx
S1uwnn7gIepn9H/3LPKDT7wpIMtApgs/4+hvcqbuOzKAKUGpxaWhhCaRGv3eDG7mNm1BMPVYjFwy
OEDE7yJnZIrMlbLtSHAyJwapgc94omdgmqtu42jdhY5RdjDDaNadWXbSniTgwAt6WMqXagIjvngd
WNO53a5TRrPPsAYNxY8kdj47KH0JHPf19xw9UhaLcm7Tmr2zlC6r7UAJpe+9WKBKYdPFXGDiBYt/
DYKI3rspRzzr7SNz4JfIGqFz+IIKiTi9wYsUO/WJ3ApqABbCKgE2sYwYtVyaj2d6PgGM2DtV42bk
ZgrxEKchCF7s+bRs7l1v+D1gMIaLlx0yowMkEDTRLi5jjomjuhjF0MKUnW/GI2z4bOcJ8zMuIkyl
UZ0DfHUOdSF+xPhQfkCvZY8jIfmYN9Klz97vmGtU3XQGXFfBgubXlL731lt+tbGbL86t3X7qgj28
Mg/DHcVJZkXJIvSfdt3h6eKxn7gcx9Th2bdYKAdjg8ElWNUKGm2m2ACmSeOKEMtN3HYnggA8SzPo
ogZa6EFeqXh71WJiyqRo1KXbh/gDOmSADXRcx50OrByDLqeNNQfijNOosSRUeQUBLUIiyzionuLi
Au3WY+bi1Qe2PLiF2HPt/bzlQrKQW5bOgdrAsQfTM6CIJnkZTVVea2Mld8CRzrNr56vfuI2ePJnW
6Lt/GJB1GA04XTb1vRLFOz545kyp+97Qj7uJnZaReSnfmNCRUTSZgvRj6Yadn2NBldmdCCjEKv1V
APJLrCg0GThpz5UE1TLr0Fh4kogclP28Xdwah298NGGDhukQdWx8xHFIqujQ6OXQWc1dEpB1yvx+
PsZ1dMtZyz8aqHChuxbBCJu2YE49NGAToWPay4UP04abjlXXPwmfg+8be+9k6OtYoROvVlfWD55T
3bOGZ7QYDcHOpujGZDkMueGWey3fPZvxbVwzb3ckh2Dbb746y97Okg2VzG1IMEDdNrWEWLN22eOR
6GDt+exEu2qLcY/pQYufr3IeB2GVF/jNKnQs7HgAIacwh/Pr+krfJwkNIzFuVyYYF2pGCD1TO50Y
bP3qkuSU3WvCfbVEQuSUcDfIJNg3CCCnBhvVoIKjsSSnxTaaA1VeWKdLjCick+Yw1nSkapdNqJjS
3/FE5Yszgtm3B5hT9dR6N12Fg76hB4q/ivL2PgWbB8OinsALMF94yqKJxWVZE08WEw5avLD9LLCw
2bBr7VvnnidTZw5DE/JeOeZ+9ly1uc+7+Q4cXLDtVquwui+m4A87urvB5lYRVStYiPX47Ih83NMW
+hExut4vrf9sDLV5HwjjMQEdxR5ta2QS36ut6lBoyz9aQr+tiWswO4QnWaSNmOclCBRd7ap6cx37
JotHvM2pfQKE+d6ybj+j60Cs7c3lTk5gPmo6YpiShngQ/ZNrNC9+pQnPtUa0mRb9BD5Zn02j2Jls
oXZkfe79vH6LouVY61epHPPkMXNiy7FyPXsSWQ6EJI0zhSowrAPVMeIvf+vqlU3tU08ZQEOelvpP
3hPyX8biEeli4mXE2Y9UqBum/cl2Bu7u433gO3d5gy2DFpcGmSNxYU1FMCIREYlP1UUqjxiyjgQ0
iZbmdz3c3zv09OM4t7wMYoVptSZfMGVLeYChsxr6pjDQ3Mfr3qKWXsG8BFrm88CUMA6nbvCeiPbf
Dpql0PRpWIIsirPambZjyjrEF+BHBJTlpclVTMvTTJUjlig7zMzXCTcyAEf4clmrdqBEGF63IrtO
Q8ZWpWlQdbXxEUkclIZkFo9i84hkyU/VlpeE53znjO3n0LjHYcAFagvrXtgrOj1mwVVYncBlGtnB
7VC5Yc1uhxxmUBu/Y00QhBAddhoz4VVgfaDLCSyzk5QOJi32bbh4InomC/M6aPAGSkOSMVC0k4Aq
y2qMgUjX800rXufMh3UDygCqK7jsfJdXNRVimf21/skGKim3kFdmZLiBzHifPsrAPQnh0DTVsLin
KwA1LzCaY6vF2/ui8FCvdaq7LJ6WPX1xN0MpaP31lBke5hQKVWzNtMI5dhzG71LjalNcotsC4+qc
qPSWAjXawqo+IH7hPFsOsNa4WywqBcrXmg6Dk68ylIzcoRtWU76hi7u4tr8EYMpQtvMXfeecmXwY
XSLwOURaQKB672A1s78fsH062KjzAnM34cxfvenUB/rsCZq2vr/HxAfG1EMq7trVLZLgQl1bEQF1
BSPnuaSRek+oyGEoQRbajwMayCcuOnR7ey8sF1Yh5kprBWUJJ1CHTJkf0zh5ODoB+BnGfFe2rT7k
PKNbgcObAzT36zFIwbemd0sXlTeTF+z9gAAoIU6Foe2QD+3BWhtBWlyW+7IuqpAiY04d41msG/7v
fyJ3/s+7MwImlusTQscC0mH5tZQwJpPE+uDPnt31qdUdUs3WfV4GylAEvif2j5z4kQgLo9mNcvhd
Wbz8HO39co3o1gUOf4RsjDnEGfFbsKj4HCmw3Owbboj7mIqOjX2Ix75kZFGVnMpQSKVyj0sRf0dq
6s3ICQFRWVyCYcJLIBMMKZlx38vpannVFxLznZfb2Mcn551qu5va8b8LTJowmin39n51AoHPjDp6
GYaBMT9+GL83dvU4AyGexGPbGK+jkAFuCKPamVJd55gptlkm3Iz1cJZYcRY3M3bQisUWgN2pxuhE
RRtmwMi46Vwr9BrqbhO3TLmFw2JzGISS+KDaZZl+Uel3D2HkJtHOp6VmyiCXZ+3G0d7Jimvmk91K
x4bYqeBVNzrrKhXhJjYseUTyArfCIiCiLIIRSi9pO+DTAIqvl35eUXAJ0WgC4SluwdoEn2LQ0svq
87J47MAshvd+fgI/k+IOSjtCIO2DY7p/evyUFPqI567qkKdF/mMIflV5kYICwaiTI7ozuZe7kkPi
FiH8JSngAue9C2mzU2dPnH2PrMyogbyQ872WstuLhPZH59NzsGK2A1UAjf3DiJCbSn9iO09lJdOC
kCE787HKyE5mx04fNqoBG5iCQJXgsUaPohBWo1AYzV5U+KOr4RQ4nJBKeCGZIVzmw6hxugkeNDb3
XR+PzFWQ15MB56EPge4A6oSzGmHuZSF8NAGJThg/my0jJ2KsGq+n163/0FA2e2ElKM1xh1SSyE6L
MOF+QZVPc58oqhRiFewRy4rbpGuP7mptTZQ8S0EwoB6Ho5DKOHpV/Nr3JFgH5mN7OU6vjTN8Zeav
yuYOT8bMZ619SGpQhW7+EFM6uOsLbuhl8z4LfEvKsH+mNBueu3Fyj35KeZQuKuo3ESYkjLRspJm0
QiueZs1S+e0Ke+yMaTgRurjGRjyzW+3wCDh9fGFRpxSL5jZ2dtbaxS29syaYZHXZcKZg7SG3qu5Q
mvIy+zQOMGrJNqhVoWWSomyFOLRyZrpIsigt71qGbRul2xRy/syhN/phZ617mMaGVzOlutQmEb2h
dcPbqnqCe1vTc8krCCPmlJ5y1320IaBuwDfOexjzLpf5tB4P9Rvr8XMWWQ+lwPC4xOcJZw7735QU
p91ciYW4u2ssvF81vSN7ZzbuK/vdNcri1HoB1zunsLZOUJWF+6wqBJqg8NPQwdm0hTjDrZYNyPoK
JxgIg8UXhM0tQhmaSFKYFBJP92q4GORX5hfPeeDU+MJA57mT/dDF2yhlmpWKCe5M/GHiaZoyAKVx
O72WmtdF7Rc7ZoAUP00NbJ1mOtl984o3CvZuVJ1U9GRFU7TtdQ6MGux71HCGDmy62UjP0XWTAKkT
D3iViRU5BH9NjahmDo3NRm0ud3A6y/lAERNS2lraYLL/YoaeHiZhbLyubfZjKulFibgz0BBqUMyI
SjoTo6xs65T5CASxto9u3LNyz9PN0Mhbwd+PUWJQk8pmJ+SOeM2qgNIFUzPpc+f0nFPrLkud3XVF
zIkMymsQOzQ0ShfT/JLTZilsGA6IMMC0yahzjykzTIPUM2+hzWHV8tlu0ikZ710Ai2tGdIrWGTgz
SfoPGIw2OGeMOPnyHCgXZKNCcrL0NaRGG3LLqbYlurIFVYnetn2k1Lsu3faYQrKpDLLaQz4/j7N4
m6P0TIeZZE0M3nq7pahrbouL4xQ3faRLQHIJ2QpMitbMiLMnPrUhHviTwNyxqPP+WI90ErtdvKcm
sN/CogpNlw69gGOmYdE4BWiLLFkJDXkkYZBV49XtPJd2mUPGgJF9J3sr+ucuvQYDl5AzHSX9ztW0
zPC5gl9oklzvZL5b7b9iAJVgORgNJvY1ba49PuZwSmXYp1xCMKm/jKhrsZki3bjcOltBCYtMHrNZ
7Koa6J3FMQEd6jY3jzLKc3DJ3DZIQjO0yG6sXN50Yq6OjqWPUcUYApptFvYiuQHWJC4dpaMbgLMe
N9UICavExnu0qxg4o9tnvM7ZnxpM0I2RN/pE7cg0UUmYWKQ4uRaNHm86RdoowxleLjHfUl7d7bSv
rF2VE7OfQOPjaNt1Qn50SqmD7W3bJBrOg/VEQp5gyRKdO4tTTJ7iyDIoNCxbsOx5okLhJ6d08B/n
oee1myb3MyFC7qoVMQpeDBQEIFC5LLzFQiwMtWM9i7EQRs0LJzd763dZBXDwdmZuuZli/ssZWms/
GjWXH2iswrCRRZC7Juu3IHTHTW1D/hi6lTuWIL6CEGsHiYts1DsmbxgDhkEDWQdgNGtvDtfp4jyq
q50AxwEoe2+WcFo6crp460lRWri7Uyt9qLruPQ8KwFvSJgsTXUxvMPfRPKy26AbXe9DtppyDYR1h
msDNfEQsf26shdZ0cionSnyW8i6ooi8XqRIZASN+llRPfYNoNTRLu82q+c7nYtsZZvkml6dIW/QT
VL+XLHmnmR54sGk1KCRoF2XOdDh2HpRPVZyqV4wCrUAi8U5zRCxdklWSHXKRl0ScHfCDJGZGShyW
UtjOyS9XAJ1Q9hJsLeuQLJC45sG/wgz6ypr2pTecY1GZ82lkA9eOa88Lx24s9PoucQpm1/5LPiNY
xMKysF6sOek+V2EUWxDmpxMQruoS1T/mtGgvzlI9dIAWGV2DpodPSmE9zct4gEIxo1y24yPT45fI
o6lHZfNaBZHd5MoBklPaZD84O6wvqR+Uq1jE4+JXtlD6piP4qV1YRTr7FHSy7MqKO040l/ad40Bw
P9isKtTamcHetRQlMTI/BGbLpr6ZWTKyYfzgCNGGUJVmjP4Apyy86dxkS5tJN5DTjvFvfeyWNOwi
j/qWXkW70sppikzlgWwI452gYBCGKxd+z7wfdaGORkcWKyCeJEzqmhAnKUmiLKKv6C8S0kXwPFl9
21yiaF16KRRKZP/hGf5DRmVTh+PraKUdsD9Gjcgml0nK5ZQ5dOEu891kTY8yK84LzTfs7kyTjmvz
6KbFrU8rcpobxlGwI+ScJ8tQkkycFRnDVnXFMTaaDZ0C47Htl2CTD9ygc4d8N7eABGt+oC6YSc8Z
e2MiJO5hZIO4gbdyBo9yE/dehAphbwQgsCbqOFqSDnEifJCaMy0Liw3XDCOkVIQ6F3MBl14aW7im
LjBuoO/w4omV/G7gHoVFB452duo/gVhrmz1eYaOIT4mL8lm2LLtux0DGJ2myFR/MJn9EprHGIhgw
eo4Pmo0fTCzRiRKPmhs3pXbeDEYW0hXFSaCH+tDnsv3nUcx8mjfEEFBGS3b3FO4t20Rq8iMmzzuN
P1BFTpw8cbsTeyWuz9MMbKz0AgQ9x+LFyvgJu7Xblm9W1FrkUmiwyFLnNI7LEzV4XLoy+ggcMktD
O2Auw9HaJWZEWgsWkDMy4q8sn0oHbtSsPTPHG1TLHSUtEJVh2hAmiVgNY3zo5iAvwLJWS+1PBgcm
RT2sAl66UNxa3qCy4nczpzsV+HdDBp/Hmvu7yZvqezEvXOnoWGDPqGYJ1dKALVlb7mvW6Z0NwzEy
5maXLHcAKbZtxzSK4Oerz8SV9+hCMGmsbQLjoBvXJfCY3CJCone1UPOahv0b6AJGfWzuqimC5pA6
x6p2mdt88XtkW2EQKMyDKNnqX3F7Q3ki6VGEtAcHLaSqqvEw1RPyukEivbcaclQ1PnK7bcg4LZLD
K9MIZULmWbS+Znlwb+AaqfLhY56jn1nXwWsvDUjLxfxQJiC2GN+Ta+148RXRfoKgc87S/lkW6gcj
vmaDvjLvWfro0Enz15lBUoOgklBWiKZvsYsF55yKnBoEwTXQptiYcE5uVIyXQvs0gJkNi3xR4TGf
HWgW7ISpMY14ndHqmiEMxuKoc2bZdEId+n4m527DQGJofRg7FrXJxOJCPnPZznFh7+BUcMLtCxxe
9sSIpAVYtjVHcUz9lMR4194SqEYfTDlPKvdSLqZ78UtaimJlrtdCf8nL4ZiYeXYWYH/4wdySzaij
DgvKH2hS51TZbOtr0FNWh0Oo585qmtyJHSoUvAVYnTV4ztkN2L9myfjepBnjBPRDriekk8TEf+v2
5OYc1Os1+p8n7voLsCFXNq3YoosuiiuqS6J7EUDCCILfVRcEMDzMTw5tl8pcrp1n/S4ddpSxis5+
IPmy2NCcpLu7IkjaMHak3kxFUe+AIELza1/MEikKaN7EvbV/n5T4qq17bpaY6oYw9z+Jw14WEohu
V1fHBoO+8LAx1tGhqwQmCEOTVw5EHraUmB4yCJ3bYsEf056mlrP+MNpv2M7+WFHFEXFG6LVLVMeO
IUdOh0PQky6j/WBmUKgSzDULqYpQwxfAEQC0umUk0mK/2fYggPb5Ytvsw/FEYQzdNEP57vl5dopc
2uUz4g2b1JuaS40cOnPFJ7iAePpizYyZXl6I1nuL+ktRxLeN3XfnIFd/Mv5+m0TRxNx2EZ3fKt52
kuUgmH4k3YQNryr0vi3Gn/gWmX1ad6k22oMNI4l4YbdFBMK5SV819w0b8UoneymQwhbreS1G8OAu
mAvOgUqSp9bLvDOE/hhLbydr6jFcLya3/sdIvXGzMtAZUGyS2kGOThqmO8Ylx2+1LWPfvhHueqqq
nKuoWb2oD+Ok3lTko9WjZSDBjh1PoFkz/EGm3PZV+TTN1qml7cHmONS66qzjWrE/nP77rW596++7
fz/l7+f961O+/+P/4fP+9WXf3+P7Y0a9dif9fz/M9wP881j/x2/195f4++3WyDoj6P/9ufgff+J/
fau/D+NSllLM/om4IxqkUY+MrV2HAXPq29U5LphWYqRyrHYPTmi/rP9vWmV1dqpiVdXX98WEXeny
/dGxRzPafL+JFj9D9Fs/4Z/P/fdHidDhrV0fK4mJxbJC/ef9fx7KHQv19veDDfFkYDHF6Xu0PrlY
BL7fUrHBt/x+89/vZ/APln9G8d+mUmRe3v9+08DQ9N9f9V/snUlz20jarf/KjW+PDmQiMS0vxUGk
JkuWbJc3CMkD5nnGr78PVNVdMtoku7W7Ed+iuksqmyCGTGS+7znPef0Z4vo/P2X5gcXcyv/781//
+OuPMnL++fF/ftzf/+nPj/v759c///rj31/879/9/eHZpLcbx+9fhBMWB+BwlU4v2coPESFf2aVf
8K/CKhEVv/62gZX5189v/tPrb+klRwSN9PVhEJW3s7QmJwPT+APZ8hc/JM1W7+3u4FE1amAuBuPE
bZj/p1ExUMP531zTOQAToWPuxOwt3A5LPEB4RIbgJawe43OhrjXPec571lVxOw43A9vEChpcVPxE
s8RrkIYBUyxO4TGjnJ57NKY7dAWaVX8n45kK98wnLtO2mbtE2drHzL7Jkuz71E4fUSdeoTEColfR
a6c1MhL3kvcwpvCaYuR6weikr8rmovcdiVsoufehvHI4NB+GpIUH7ywsWoxK7NpJIfY3ygZdENY4
/xLvFkexQPy/coKMNLRSETYj79LM/grJYZ1UWX5XJclXDvjBHbo5H5CgCYnkIw6iLcAW/YnSEOSf
CFaXvm7nsrw+1qwIyzibm5oFZFREyqMn7wL03ANpOdtq8B8Qcxk03MI/IjFV6zzrG+yd5F8U3QbE
41OmYovWWI8iZAzx+db4ZpV5o0/IDYcpSi5qjz54Xg8k4ojxR2rWgnxBzEeWQSEk8rVHwgp3XVo3
ZOo1rDRS1q1+bz8F87I2u+grFsKNEbIEH77XTeWTTdUGl6WYNmXrkX/VVHiB059IjPNV2/YYvFlF
em1xE4w4gBBRi4ve8yh7eCBF6olY2eQGDTWmATZYB+hVA5xBjMtli2i+GPH0mjl9ZgTu2R+pqz3o
lSDsDXHlNrMHDFFV268SL5YroobyrYWAAlUKmT0RrAdZp38E5ZNZeeIjrQr+STA9E3ZV0PBcUcp6
iVuJWJpMnTUa/ok+pzJexiHwNkY/b9wqbRMo+9btjBehzSSyTJDWKIk+yUplr7009796dcfDjQXc
0kxeuimaWUNXX5oU269nhzeUoZ8cSF6FO4EiVNHN2EkIDXXKS/rArkFcCbP4EqrqAuv3imLL+EE2
NpKYYiJLucriPWkDf7jozOwCl6EMvPTaD5IMtPYuCmgCo9ChgNCzs+7nEHaoZx9jIYaNa+SIyjLa
9YM7q57SB1NpP6fO6dcasI8LFhOkqfnyfkw88mF2dYWAgf3XSyYoUoOiHlYVoOcUpt0HPVRcUuqY
nd4jTsfB2FCdZ+WXDh8QDYB1+mSHCWzFmuVGNJAqE6sZ0thsERlWFs5QEuWHrLpOtOzeNYJkHUfd
k6o+G3EYrV1W5XpS51tFYtU6VXs9r1A6IcCb0RqzMkjV9GTTy9ivnjOcsRe5GJJdQ1+EeGmW2qzc
Lp0UEo5SNG4acYXnOlvFRviIXoKKvUEh3KtJThHwxVO0XTO5Iy7NL5qcfUihFNQCcgwHuXjgmTYu
2o4WoHmpNyDCJmUd9KpApC6509qAETgT66FjoNVgBEz+JvTLDPMx6i7nKXScXWzeZMJlSSc65Cdd
+KOn9wPfnH34lLqISXAtlgNbu4aelxAp33mw6RB3qX7L1mIiG0RPrzCRXdYzH9+PQK0NtrII0g5A
08a4XqfXH2tu7e1o2NO1RyJUk0+YgxShV3/+6+vPFWVngAhvfv36lxrmxDwW3XUiZt3xn7+b/z6p
VpdI8r1DmVb5tBOqBa1Z9vvXP2GxmatZ3l+PBXYhCZ/BG7QvwH3Qv8j2qtYNjPsxNFjRXndTeu9A
fr6spXHj12pPxYaZ0g90Yk2YjzMXHRywymSAAovxDzJJiCvwNu6cKyPDjjTllCipGNJhdmOAF1Jy
NGufFlW/xoXzFc3OPfLrcKfNGkkjqIwrsiH3tVEiihBYbVsnwafiHjqK3ZsijD/InhjRnM0wi2po
PAHZ8FHwsRh1bqy0Kb/y/KwM1ukoLC2b52oYWBn3/iH2w69gy8hhG2h8WzDvfTB9bGbRMzHAQTgZ
KK58RFtiqwuUJpJSMulLPUFV9L8CmkgQM2l4V9aOAsKw8YT4QHzCAOBE3ZfocdfwHdA+gnNm1OxL
y/phatOlbuVoTsqpp6VRfSHgGN2d1VzyoS0yOhP5octe5RP+b7n24/SGa/C17exHvs/WN8wfUkQf
XTu7MTvVb9oQjNE4fUnH5LKM+IJCuWu3SO7MST43ockrZ8zh4QT2ZnSnG4hBxqFrH50SCpsF1cga
O/RWfbEZ8+ZJr1MEEMiOg564K4WoV3lXRkUuc9LduC21DbOSlAOIfiP5cFXNcXh1in8qcG9tKv1z
ixIzkPHQl1290RV4QaflIqoguffo+l1A8fbXdmuRncWfVN447LKGGkBr5GAsHQokYQesGY0wOw/X
ALUX/7SIUUPAkxtaiTsKfWfDJqUxSIvQAu+h9NHnDFZ63ZmPle28uB7L1MQM9jbVkVEh+NdJQ9SJ
nkAt7F+Ltt0zcn72c/hq28ffdCm2MxSw0etvudX61xS1PkVpda8y/dpJvGekoXCrClRyuudcszG6
YMuMBDHKvYu0i6jvVd2+8/P7xo+7TenKT0in8rXlpV/IhZpDRms0N+OjSCzsyPUNbPzHnHVBa92M
XvAVBcOhwgW4CmyFk6cDRooA82uTpldDmIQ8tsK7sqrhtmksl8QK+3MfJuwazdphjTRXpch2CJvn
qs+ejDHc24b5M0ujZ5qWxi5pqqux5uZGwrqybKCv1RcroUCv6RBjINKmU/sJ2GB36Cbe/plef2+0
y8SSrMZclsJ9Awme8PIrPyTX0JUZKXPRzo7hKXbO1zH+mFBJWRlduSfLUax6p9jbAjQllUBFLq19
4ww804JyxWaiPLL2skwRMBb9GEpQW0L50HgDTGnYbtCgRUS8BmySAQCx9mrVegqxaXnlZ6YruQ86
p1ujoLvwAudpDJx+27bqo6bEtRY8oKcFVwIHhO4Y0vUi2tMSQS4XOANbfipYo3TYsKTl7O24bSGC
bLtW3aiEjDBpHgBxIvd3xmo3O7YMhXM7s/Zxr01r1+ftlec/sc6vWti426K918e4J/GDVQVczk61
2OdrHEFlj+7W6MJ12tsP7Bzg04mb2h8DrOcZIXkhdARoDBeW4/xsBRYXj9uehZG8DHJ/rQUd7HL3
usipu+eRR606pflD8i6928r/oIXDPkug1grNx1qtzUskE1FRpUN1qs3+ME7fponsVvSfYD/ARZJK
F65cAR8kCIt1XbCoZK1Nq3ETkQCx0rL2QZdkdYy8WTr8DA4SxqASXA0lmWsttU7dz0rzfpie5zM6
i09T3tIyboufRlzdpNOMSmbxORXYCNOBmnRtP5DfQOvFEDsXF8HGqn/6kIR0+i50I7puHQ3iBiEj
/BCSYQO6/6zuu1Vrw/xq2EcYYXitmjzc5Hb2re78DZc83uAsuR3Not1U/QpW3SEeUiTU1P4JSKgJ
aJH4dk0ft2QtnHITVfm1q9xd6752x64Di+W0T/4dhE9mAeXfDDVR6bJ5VrzuYUg2O9rLrP0BJYE/
LQ+dQS8WOuSOSQP4YE2BPguyO81A7lx4A1R7Ugwjv0A8WP6gBcveFjtahojDYvnGmjtc93X5s2tx
2rjmDAZlVdACgboAJAGC3EPoXWOWh0uGJCgfHidB+Vzmxed+QiQztp9qX/3BdOpedBVTjh9fCeRy
VF0J/fSy3EI1Zkz0+z9x+rdFBLpnGMmtw20zE3S2GQ45bQapa7n2s02c4q4ygstUVx+mTn6zaVRc
DMG3UMqvU4cyiXYyE0RFIbjx3X2VIJ+kJ3gQZWXvUrPQyHKuH/JJewbhSJNx5hUwvfIKB7HNlU1D
694vIJ1NPk1czBybsEUfGVpkWSlU7pn3o+qHeGuUtJD0Rgiahs9Fj99XswdKdx4xtXXmskfKrrkN
yfZ//uukqsffZlAR9PSvCKr/MMxq9yOf06Dq/x/irGzSpIj04iz/isv6Jc7q45wz9X8+tt+ffw3B
mv/WX5lW5j9cZdszW8VwWXfqJEr9lWml/oHvwVausP+MtCJLCirynFslJJlWhum4yOgFHBdL/ivS
yviHInPA0nUhHWEbjnT+m0QrNR/+TaAVrj9XUHJyDYz6ps534UhvA60AZmJ/ZqwMUveMj4T0JEiz
0KiyHhtsFLtYkaFP78G76dYEf6ydjM9TSNrBKuxD/ANhUxGag7PdWxMWNFrfahNV02Z0qq4GDFlH
+VYEcRXcRCAkk7VOJCfwzCLx4c11DlZaj363WTY/6yRqtD8yXOi8zlDFtQbSXC21owJ3S2Y35tdJ
o6e86X0zh1Eqgykv6xuJg6xEVdh1dP5dNLt8b0rJ2VWGdr/cEjg6gc2gS0k2BXFfj1UsnfKPpkPO
jN6vnHRezkEvL1rE7cYF1ki9v8+tCi/Iqhw1ekcXpSSUfKfRAmWu9xsszTB7bIsluQy1F8MB17Jr
BjQeWArJ5yIvDWGr1IL2wnQLLXgmQiHFUoJUH4OZ6fWM5aSAPTdL1JwifFCVyaoV5i0IwCIS+JX0
XM/qTV0SDr/VR3grt0ktAdJWSYNCkFeRTn2O+agDdzerNr9XmGS0Hfp5d7iQUePJT1ri6O11brb1
dN3mTov1x6wcd+OgZykfCMWp/Gsj9iO23l2fWHch2K7kJh6U+zLgmLMvavIRgwdhFWO5Lr3U1F/i
ehpZOTmdBfXBlm5zicAvDO5YziT5TRBayKRdQ4OmgHzrMbYa1HF+GvdrX+bj0yhnEK8+dXZ0iDto
r4CWCnAusZfET7nTJeRQBBX4giCSXbky4hHCO0KNvMGoCv1vm5T4xdfI/4FahTKzSR12GuNjh/4R
q7yjqfZGlb1bfCBAOh3uGmnrxTXiArtf1Rrvsk2T9SXysD4twDyHpvXYyxKKReB4jcnOK+4pxXZ2
4tIRSGv3ynJySEE+nIh5Px8S5ZBRMbRuWt9R3cc8RDnOqlL10N9dSh/jB8eLRuMFgB6pMRWckWxP
4kRH96ciWfA+9izFJmpCjUJEUYtoHX2OU9DIpefcd6QX5Y6N4yEPYhOQXlBn4ppAGQoNmxSNOSkX
BFXa4T1ZorWVbCTp9NGWEAA3i3ZERqYPVJP19KXI2KbPRa9yZCfEl1Hh1gpjYLuTbdh401UjIjpI
fiu1n1U6hJI3Sz+V6BqgHXtAVByNRS6qYPRmSc/SXkOMmGtNQZ2zDIy+uvaVxQuOnSJnvY1hhgbX
tR/IsFmTM9eFxW0c4Oqlr9doMU4SOfUEe1ui1MOdk7QKz7iWF+KWAPhsxIcVAAtW2Kb7fWFO7Kro
/06udt20VmGDXszhw16iW2qLTT0UWLZnyAJndd14SSqvggFLFpp0Syvi7+R3exi33NgniwejlZ2H
Xys8Auk9uYB2960jSS2/16GK5M8gPAK114ifIFgZHfS4ovSraEHTtPIvLIPFPGBmD44DegIaToWL
EQIy6cHMGcrr2uihoqBcCgF3Na03O8LoL6+ySDQPbt36yYYMPZznZe30Jo49tx5vMze2ED7GMHcv
QlbIzy3B8v4mSLT0m0gt48FslZlcOiromGMxr8gvUrRkS9G8DEyyz4YUHlkuqT/WVunRYh9GxcKC
nZ9Q887LMVAQUIG7cqyO3jRMtsH6lNVDxVewAbkxonAGIGYaInY6wi8hPkZEHaKlJBlj2xqVzc67
HZQBv9rCS9+hgWcOoqW9qoredAF7+MF4gMPp/HCEowmIaLk3Pfk4z7CfjRXQB1jreCFlMfsMhron
18H2MVR8H1tZzwUMpCu33ujXX71ct0gsisRoX0Z1mQn2JtnA7kbLWS/yhA/6NvVGjNq6ZxcOeyNl
RVAjSkd+9THR0uXLZuzcqPyi3pGnYuNb0Jkntjrof/a2zYBEryJvlJXn3Du8yEff6A6l6hHL+AmJ
gWsWhiyhHJu5HqutO/XXBYx0xCVW4UYrxwur+o4qCdEItlERINiR4GPdaT6xGleoyLOC/iaNadxR
o1FcGHO84aVPsig1MzZG1R70iyr3bt2kiqRYXWzCIcTKwGa/q1bKpgfTqw4giYF8CGkjxFQ9awhx
DvuEFEUkmF6+TeFwssyLyZi7HCzezRvfi3JtZbLJrbdeMsRkpZI5hKK6ZOCBZlDNuhXaEO0dS2vj
NYZt3cTXq8vuxbJ4FoRWvjSsWdvvNjMAG0Q7A+7pjoUX38ReHIFw42xjPGn6GBEA26p6V40UgLY9
Ud4PLqbKmLZjkMJ2wOu4EplWiP3IasXGnxTEGXLZWVqeAHbJeHJwB+z1LsrrWwtYO9nXtgrYFRu2
1ezyyElLpGsyzXejE+Hj10KmfWonGA/prY9Zc1Np1iivdKBA3tdqICbuWQnP9vcD3APEdOYAWRnV
MSqhyGwbQKDsOAmnrsgEuzOr2is3Vd0jqDEmW2br3GYJvbXiJIWP7o7pdBcmKkUzAy2wYuGeUuSL
nI45TgdNiP010FrIDpOTDoc+j8GTNz5t7stx4u2C4knMYlEHL/Kmr2uEpRQDQRjinMPbOZKJ5v3A
WuyiaMbhOm1IFHINiggMy0uB2+y7mY32sDPxzCebdogDezvy+le7MeANs+189DCbN0vUv2JN38aY
vq7p/g4xtQ1lKkfyAnQcbDzALxdrPo0sr9HJbIo8jLfic5Q4Ca43a2T2uQ/xwCcfTc02m32XeohF
O3uqWVwZrystvPiT5+3SodccD7ygqbLD/+40/pPgXFM/udP4vxlT8rcm/PZLeO7rX/pzoyEc/Z87
C+313//aS2iW/g8aYKy6LYNZm2U+W4B/5uM67pyr6+o6ewkkyLqr/pvdBPG8b/YS8I4U4i6pxPz7
N6G41Dmsso+MdtfJT7kLFFc95QlLAMwT+nh9+uH9db/y9zG4WG+PMbBLQkDJMcSw9aNvRnlfQpJI
x4/5+OC0Oz/5cvo4gqv325Mxfz2QiuqsCHvVUuxCqNNp61erjyS1V25bm1rzxMz1MNdNTx9QHTne
/Ps3F68qdN64kuNl+seohg2NQu30Jx+7LQQzv/3kKJdYralw7bxu9ofdDu0Pn+vXboz4++kjzNfk
7wnl75uymEiCsbO6CKvHTti7cN4yvibbb09/+LELs4haxoJVsYbnw0eAKjy5xMfIi/d99Hzv31xz
ogbQN0quTN+6wTP4DfUZiGt75tOd318VfXHdOyAy8SjDeU0CjXyfgRsL6QgZ9lhI1hrhrGuMOqvQ
H8fIKqd13Vu+F/85jf5Zh/jNJP/7W2K4i3GCr17PXEhRO+R4lJK7odsO1fTNn6Z8956LZ7iLAWI4
xOqFiTVe4lHP92WReYfRsYyPpz9dzrf3N8/Ua8Hizb0BcUGCfcJtb4MvAW/9CprFs9vtKuhVxYeK
XONumgnxt/hk0+jFqS6xmDka0uUrwyLB9KMlCKmPzpzskTGkz/f4zbepramXhsW3qdkbGQK8vv1p
ho1Ne1b969OnfOwY8+/fHAP8LJ2ZtiiZAdC/+SE0lKGunIegsrQvtaZAM9R0/M/MCkeG1fzWeXu0
Ti/1pE+IL7a78YshwOcVoemc+fDfP31KXzwbUdMSfto25U4fpzmIqr2jr07vE4Pj+2YFfT6tNxfL
0bzONDyj3NVljXyyNb96k7I3p+/EfA1+9+wt5jMFbL9F0FLtwEgU97onp13m6/ajkFVmXBoIeb3b
00c6dhcWk1volEYWeax/tYrwmVkWACs31xKIGqcPcOyhWkxxcUYnmr1vuzO7wNu1tm4jEqVC7fvY
uXqDsAxY8MOZ6/b7gxnu/NJ+c1PooIZ0losKwyu96ZAs8tu+afRbl+X+PvZtj/7q6OxOn9nvp1fD
XQxJ+DgAh9B97qbBfunZAl+30kLhbBDlajSGc6GG0v6Up8R7vu+Ai/HZjWgu65TxaYCsRIiPe96v
H5BpNd6lrGO7AH6nCMYQ7BTFk1G67sgi7l9F5f98MncWp2oRR4kLRbMucz31wdtpwVU50v6pB9t9
OX2IY1dzMZ6S0aqklBXu7WAYP0WR5kltb06WbkX7EZNDCyedCNanyWqAM4JqytLy8vShfz/aDHfx
nmyCxugJpR8vycwrBwJriOa5RPDhJJ+SifrjFwJUhPxw+mC/H3CGuxjaod8EZiMpJvnUuaGN4ue9
DU1zNM/MfMc+fzGgp4AGmOw6dVniqhZ7uF5J8JHv7/T5O4+wGNEU1HI/rnWAGYaufwt7A090GhfE
oL3rCjmLQVyzVghrHX5fhBzkUkqaVzIy6qvTn35kinAWg8i0J5J9yzrBXgzHdxJo3SY/Tz4H8DFh
+XcvhMRg+z59sNedx79P5IazeMlNtRriRrjFnjPKKEoNRuP22yYno+3etzCp4oHEWzYZKyPq+5aK
KG6B6CvRB54iLt0Z2/y6Q72Zpqu0DpyUUFf6FvXes2xEhGhzBByryM+n+Fn0mO/OvBXm1+Tvvvb8
+zfz6ETtsagrv97HWhxZ9BtU0Cc/sKmMpkDOR/OhPHOFjh1pMeyFou4ng3bYU8NvcMQhk+v8qNko
RePi9E04MiKcxfBWgOUBAtXDvjZdH+OmToA6pokzn37sBOTiUjXJRJRARTPfwOQpVI5wAAPkusAS
/s5DLIZ03tjtnCkx7GGLfTVTbHT5SLoAXMP6zBGOXaLFkNbL2jVHA0UCLZrywpkzpyq3K87Mr0cu
kb0Y0PT1SDIOp3afhuTMP2sKSaIHe8DBhoTpA3HVu260vXhLCZzQuTF24145RQVE2KxLBC506849
rEcuk72YO9j7mQaSebCvdhwiEwwtqrH4yktC4Tanz+HYtVpMGA6Nw3zqI+6EN+VX3OviJZixNmlu
ew+nD3HsLOZDvxncJOaybmC+3ltF48iNhk13ODg5OSVnniZx7CTmI785wpR1mpaXxJt7dloZgGQL
O/R/0GXu/BJWzlDpxrrKzbh5mSxvqp6TsrR0GCRBYUyfQYJBm7Unrwy/DtR2i/QGm52ATpw1cXE3
4G6ZtqevxJEXv238+j2xAjaBW7j0X6asyHdJ3VUe3dsq8MsHWWBURMBLh7g8M6seO9xiqlBumway
CeUeIVDSbVBFxsNlRdxRf8iaodSf0OWY595zx+7BYtKws4Aabu5oUC/JSyEUwGdvD6E3iywYXCoE
1/D1fVdxMXlQlW4TuvHRvpQC5c2af1LnQ+oD06uJ03VG4wlYQAz29vTxjpyZtZhO6OfDtGmrZM9H
zxMt8D257lxdNVc8bb1+5ik+dpjFbGLUFZkvlt3uaRNjdKsxIcsLu7cQhqJy0cbN+85mMacYWDgC
p7G8PcCUAnR1XpsWvd84MtCyl8Br1ZmFpzjy+Fnz79+MSgGSgyFYuEiHEEpHQbCNIkyqmXtXBu22
KN1DoyWEcvnzJT3wxyF5Ni5i6OYP36rWhA7ct0qeKQ8dWxlZ82V/821UG2jO2OnupV7n3w2LnZlN
i9gE56e390kKlDtPf0LNuC8ydKRVDvERmtx+wCshPCyMJMyko/bFRSt5+kYcmRatxaRFCiMjRhru
Je2spzrxik06Ahc//eHHpkRrMdWwZjYbtBbJPhEhW9JVXqoEHW5T6zE8rohek9utSZwT0S3dv3Z8
BCwZDtvIUG50X/BOQKOuUs/8ousVpdSDTe4R6S64hLzxRqAUkWfq24vmzD9rqf/WlBky1zZTRu+l
1EZsqYLqF+HZF/6YP4xBd5vb02Vbya0SyYsvcmR0HTFcTtOduVLHbsNi3kISSZovoC+4klX/XQcX
I9dkttXqzOxxbBQsZivKnZExwgSBFBlMl6XvTldB0IeXwppL623jnhnXR85jbna8fb5JhgVkJ0GK
o3tungELQWtVSS3e9y4xF7OTG2tO6uVJvE8FChzSjGiOOXhKbSZdVKt16xKglVoyad53X8zFPBVj
IRKZTMS+8GZa1GjPRnmSN9PqzI05Mt+ai+lJaTGwgclI932Q6uKCp9uZtm2fzSgKr0ROcnN6KB47
zmLiMbUokAaCgr2VW8iF08SH11dApQ7XZozc5J3Xa34u3sxvKXoCraxt9gWdqe4Vup4HPx60M5P5
sadrMZ10VpVYlAhpE0cBvhIvIHW8Fh4Iq9MX6djnL5YqPpqycdCJFHDGLEPRRYLjqu48qGXv+/zF
KMeyB/6jTKo9kWpgAkKvFdYDwQ+Jdub9cuwEFsO8N8gth6Fb7d0K+Tz26TirtxlupGl9+gyOPEZq
Mb7ZAucoe7wKK8sQAC8EDJhgvAcFb9Tvu0hqMcYNJI1aEwlv3xeBeCxNlXyb4HltT5/AkSukFgO6
DCI/CaOg2dNVMD9FblF8ZxrXH05/+pH2paEWwxmNI76O2IWCWVJYMUsr+pCy3oXW4nsj9jVeGAkq
BiwiZRr4mIY6TIctsqnTxz92dotRjuBx0CO38aiUmO0PJ4v0+INm+mF9ZhY59vnz798Mb12WGAHM
zt6XIeyClY6X8hkJbXTm5sxX6TcFGLUY37iIHdAGMNy7NiKBPW4JbjBEcldY8ZOTF+eKhfPD+rvD
yF/PIq6Qzg8EABG9lSqAVx5wzfa7o0MlwBFsOrOW3xRQLvoU5x9p3AReZXWEGOTMLHnsCyzmgcS3
wR20qY3W3iLiYhXClQONEUsdr0wbAokA0lJrWnFHUIszPZF0oekfIWU1+f59D8pioshNs09qU3Oh
9Rd2vc96GI4PI0qZc7vheTz95hobi4miTuMh7PvA2wsPipYN9WNtupF20RktdGMbT0iKlv59j72x
mDIKULBjUmDyJSs4hBUvCLmI5fr0pZo/5Hdnspgxmq6bs0Jqb69SPSJ7uiL2I4c4S7xVfd24FQ4K
IOdJ4p6TJByZY43FHDKO5ERMQxQcyiQanG9URrNsTQ8vij+Mfd6rMyXhI2PZWMwV1sDSprRUcCig
NDuIwrWSDJgeCeDp63bsNBZzRYbVpjaI7T2IAs8q39/ZqaSI8Jtk1e70IY6dwmK+mBpADVJF/kGk
dtxgfQ+SalewJ9bPHODIObx2yd/Md8KWZWroVnpISxayY4p1zI3tp14Y7yyuycVAzJI28t1ApgQ3
oNlfp+g2+40qwLKeGRtHTsFYTHbBpGVKNIm7n3AYUeZpank/mAWieKWV+uf33YjFhIZer9G6sRv2
npOEh5bn9sEkHO/Mqv/YbV5co8BwUlRvQ7lHHOk/TpXCPYoA+PH0dz9ygeRipjIBybhmWgz7RAYk
5E0xqAcCXAH1FF5UvZw+yJE3G7aRX16ckpBHdsBheJjc+JD5JqwbgNONk7+Umvvh9DGOnchiosLc
HPklwI1DFlqOujRNiAvXOWTTC4Q86R/vO8hicnKpRugJAN5DamaIaKOczEbWl7P7oDOjMwc5csPl
fIZvhp0Gm75OzLTC5Iq0/JNE/518zjKz1M5VJo5dq/nIvx5Bxa1g2OW5Bxufwm31YgZq/G7AsX7n
WSxmJ6lVUcmUFB3yGCAYVHmDtJvQjdL3LfblYmSDBm0kMib/AFEi8chALEztCiFseO7Nd+Q2iMXI
wN5qlHUbxQcYMPptn7lUAjsz2Zx+ko4MCbEYEsloRzlZiLBunOkB18ksEKatR7rvna6M9emDyPnh
/83beymOJOtM17N+6PeuE072hzYzo4Rc9jgYsxsk8ANx6FgPy/QjSYUmicCpDid/T34dFWM8SEHv
X3paquQNfcEm2UckLlnfHMcKppXOztDWtoSUWu0DEI7QetbKQtceB5qUlbWCojfqdxnc2eZz54eD
uisiL8bxisdRpXBCo+le6potnoRFz+Z9S/SlgMsldxxuKxmNwL/VRdZS2oeyLM7ctCPjZinIslkM
m9jH4sOkt/4jX9sJLx0MEGi5e7P7dPqmHXvuFnNMqtGJaOqw2wM6JsxBH7vSuERGR/jO6QMcq/a9
1ivfDP8sAhLRRYxEty+F58LZsFMN4yxRA/JRDmlg/NAmYuUMItKnpPvZaULvPky1ix+fsNVGBHu8
zX07Byg2pTwzYRy5uGIxKREfmrn+2EUHR0AdLdo6uMhjojj6Edfw6TM/dmkXc1JRhi5tijE6+HBv
48BP2MOj5Hvfhy8mJM1s24jMzvigZ1W/B5ycA8sPyve93sRijWGrKtH1rkCHSD2ffEpTouvc2EPu
lQrvud0U53bRx+7DYr0xCelBPrTUnh6uTB7I9uy1L0A36ugD6YPNGK/edb30xQsbukltJLCHD9It
ppsuJd8LIVOanPn4I6exlBoaTYJFsAziw5C6ZoksvOt+aomJA6lLSLR/3znMB38zkiCfRKrAI3MA
WJxCG3FKAZsr6fvH933+YkwgZ6wUnoji0BA+7azAVZuPQFHP6dqPXaPFeDDgU4EX67PD4PF/u8oY
IP9XUN88sDXVoDbvO4vFyDC8CpzhAOHM6ehkrKH2p/4dFLKk358+wOt+4TfvOX0xOuKY60O/pD4g
WNP6iNpxoydfEHG7QXBtOW5S3mhGDpd9nZRE9ZYwhmpf3kUR+Ko724CbukF8M0wfK7MKxdaqxkz9
rCbSI7+72cBnr3wH+c4P6KRNEhzamA3dJ1cBaxE7EWoieNeiRi5VaYpgJNKElLt3IfOlF6bZxMGO
THDHf9etkEslmiYjKj9B3h2SxkdrMLiFbLdBH4X+mWF3ZIrVF7OHnFwhomIsCNcmxWHGaafloUls
/dwb/vfPrFzKPQcIRqOY0voA97UGNJPhw6vXySjtsF/pDBOSmE8/Vb8/FcJdfh3csEzQCli5t6el
Qp5yEbkPo9LHu9Offuw8FtMfSZsmAG2QJ6kKs8cEP95cHLXjD8I0JvGu+QkXzq+nkA4uzWvLBAmR
KneLuV9scRumX06fwrELNJ/am9mvguzulYV09rqckmerRWQAGXBGKL/v8xezn0t8shsgSjs4lp4T
06TG9kKNbvg+Nbp0F7MGsRKh6aaes6f4E13ZpQq+2pZIPr/v2y9GAj7zEiSAslg1A19j6+OH3coK
q6Zbv+sAS82kNofd6ZPGWB7Lqb4QQ1981gVaqDOff+QJXQqAvdQS5gAs5BDamXhJYr/7hDK9/y41
0/5x+hSOHWIxCDCkDk6WGGhhoB4/hmxJPgm9De+Ewl5/+hBHHtKlGjOyDHOIeozDRlLokIdIXc0u
mFa6+/d9/mIQRIPq6z6bpkMlxUQ+Zjs2h5EU+uLMLHTsEi0GgS9VMYiptvcZmQnq2vah9GVrDbpd
B2Sb3KVz675jF2qxGGDxHU2ijYYDKYTZHT3l0qfF4RPf+74LJX+dLVydGmjTtMOB1Mfx1vZS+04L
bMzy7/v4xWAOUPsDZiBoridtLrxQMWTNlUu6yJk1xrHLsxjORp03pl6F6tDEQt6HGLVLKvkpIt13
ff9/E0z+P87OpDlSXIvCv4gIBGLaQk7O9Fy2q9wboqZmkpBAEkL8+neyV928SmeEN72oiE6MkK6k
e889Xwax3wKvlCNcDOGyFjY1fO9TXoXXitPnNfX/Z6RgrZT0CdwDAPDjT3YGsfF+7OB/InZj7OYe
RiPR1A1P/oiyhN13SKbBKP/j97r02NUSh24FJnQZh54bvWjbuJ/slsAhrKBKAVLUhuML8xnfffyw
C4vl7ITz7x0pWkJo6lpFjzBbomEOjMvwu2wS9thTWV8Ry1x6xmrB46QxwE6mheMYfI3JLoHBWVME
qtUz8EX1HF4ZtwvzLVmt+0Y7MzhaL0flMbC4edh42d7zov5zzUzBWgjpB72EO//oH2ttOy+v5gF6
goZNjG0+/hiX3iD478cooVVofV+HRzT04x4GBQ68UgEDacThcw9YLfkQlgeSJQAww9kKlv++5uR1
hG/QNfnL+aD3pxWzWvKZbiRIjX7wmKnZRHHOLe0Xu4O/YQU+WyyC2CsLXPvhFHKY5hZ+NA4OJlcb
CS5MtLXmMeUWPhPxEB5VKL3fdQq6DOCANb0PQw2f54/H8NJDVofcOGkatHSQ+MiiSjyEyQjZo9/D
J0FDbvnzc89YhQCuZy9KtRIPaeiS+EvIkQ0E7FDxGvxiWyfsc+Wk4P/UjhmzmiZLfDSp5BXoRTH3
Nk2J3rCPX+TCjF7rF0mSlPC598LHBY4P4qF2cyuPMsAF8Ur8uqCgQJblv2tmdDDQhA1WdkT/hxl9
UNwm7n0VNJaoXo28Xfqtg1f4vOtBophvUy+D5hfF2I51coP7EDVXbqKX5sXqNIB2ADbNfkSPKpZ1
VaRAlnj7sAcHbec3Ydd9bgmv3SA6+GFkLQuSY8jh1wynxCF+hva2f/vcB1tFiErCWa+OWXi0S2gT
cB25AGkqG8Tvj3//0iitIgSiDryoCPYC0pZqi5YTaFs4C+f9ohy7VhG/MOvWqkIj2QgVOU2PyxJp
dhSzAUlcAQz1+PFLXPr9VQioO5MO8TDiZKPm9otIz1B1ByjN51ICgCj+d06XHBcfLsoE5p4Ng2G7
yIzbQjFQxZvPvcBq17ezgcpo8JNHcEJ9NCjCvp9ta6OSK8v+wleOzv/+r3uunG2s+Nhmj+irEy8B
9Wu/IIEHYI9fnYEuH7/FeTj+sNtEq6Vv/TgdbECyx870MRBDoQNRA35yJYhZfWR2tg+3DHyJHx8/
7tJXXy1w4P/CeukyiPZHtLKg87vuyM2sUJbafvyAS6O22v6VtVWpuz49gsSCKzY35G+lQwPzTIa0
ypVBO3/iPw3aaoH3KgJUtIZrJvhG+BIZMpeDyxTOlIDj+EvnPlVXCqLVQh+lNy2hsOnjBI8D8HAE
j7y9n8GX78ocvvD119LCyivrBiYNNfw9BSxMWlr6iy4GdPnZb+i1qMYQmDzIF2AAApfO7nNJ+GAt
N0TRBWR7mCmfBAczfdNB4HY/qbi61sZ2YZatBYdp502oEor21C+i0nsFaND0F06eKP59PMsuTIC1
5HAiKmxgPmO+QcsIkGwfvHRtm/xayhbwi0r011bnhdlMVzEgjJGJIsZfjpCKATYxn22vSbYk6GwH
uvPlcy9zHsV/BRogGV20yKw52ZJUI9uAdjwO9ynO/ygNuykS6ZbVEFleqbhd+jirEIAO73FRUkTP
vliSk9/KReWMT0AXfPw6l8ZsFQE4dzwG9rE8isSHHrSjXvq91q5pC8Mo7B8/fsqlGbAKAVU/Zuj5
t90JJoM0N50FysGmsw/ehQW08VBOUHx//KhLA7aKAoBmQz1pSHtqeyxOivbJkxc047dP/fpaNEg5
Mqc+fBNPpcmA7IHlHngWYdy6axvxhZFaCwXTwUSS6Zg+N9zJCObeIka3YQTVJQoFEF1Otu/N5uOX
ufSs1aZ/lnXzFmWSRy7m5EvJYKB0EHFE9EsZUfi7wSWl5DAZ/tzTzn/FvxZOALgcIUsYPQ82rF8r
GzeHKKRAltdNvam5yT5391+rBrsMZV3U+KJfdkQd+U20YSnARS3hs/kNTtRUXxOfXFg64SoSwM9I
d+li/eNoIcHMuwBEXvRCJXwqEqriays0+/P2Ga4igB1Ggo4Sl/xC5T3b80WW21b3guazpfp35sFr
20cryzuAFeFWwCfkSjLt0uutIsM0ERgIaNPdx5jr00vqQEF7F8A4TqcF/j7XMuT/LJ0/HA/CVWxg
ys7IllbtKyxCVQOs3ORH2QP3osw9RGFkyp9QVfXNoc08WPuPYNqnAUp9XRRuGmR2GeAkVUy2wwiH
YuBxRuY2GSJAtY+zMQL80w5dDDdeRZQXg+Noe39XRzKFKSyfiQNRdSIoCGeZqdH+FcBk1h7FSMnZ
ngyVpUNTqta/aTz8cRsRT74+yrZBrc/CLc19AXxzOhtnSc984Rl4W7DJq8qpuR0SlzTtFoepAC1T
QNWIreFxxmDhTtrG/P54TV36RqtgBzLmLEU2qvtecA/9ahAp2bMBOwDTzYsi3Rz8/PhBF0LFWoI4
J1NX8UktB44e5SVvCEhKD/U8Qai+53ShIDgtevDAEf/4eRei+FqNWEdung1t2UkSSwCiSZc37fru
78/9+irwyXEACQoNvqcIiVy1yZLSTEU/mvCKcPnSaK1CHZo5OVqJu+Y3OOJReaPTqJNwT6WZ+jkb
yK1eINhKpq+fe5nz3PhXXF2aOYZpZ8lOqu/4T8lmkKvdoOSPj3/+UrojWIU5Cntex30rTrUDeCDJ
TYWeszPuBRbCBV9ImOyT7OyDV2XgiFYLKEXfYa5N4TdahvOnBLbwPv/vS1b9DHKJNw7A99QU3teq
SapTVHnjtfvp+SL9hyi0lirGKVyxlzEd7ksPduegyOJ499KExlHQNb1E6XgHBJEOH7uk74Q+MD82
y5UhvjTZVxFQt7iz0j70bkZwRrM7D57kqLuge/pa2ejSy63CROca1w0NOozDKAVkxZWnuQVFpZhk
VOZWM2xecdK9wHm0+dz3WgszAw0zIJQ8kwOFvvRHYKcm3gLoBCrax7PywpCtpZnYesU8TVF1RMCP
7KYfNE5gPvy9P9cIF6xVmbB04X1Q6+E0lNOcPoB7l8wPDewI+ivb66U3WMUIGGXCbYNE48lEERwB
wKVIyvu09Nrg+8dDdEFCGKwlhB4HrzyIQM5DAWdY8nSeTNGjZJjdwExuefbqbD7AdELBuTwIu22Z
DRXLyWjKh0xwfyiAggLR6OM/5sIMXAsHIxM75Blod4Q03r4pLn4PALVWece0+lEuyc+AOfVYu6H8
5PCuAoYCpgSM6zI4VJVooTIF5xp8GaS5dx+/0KXPF/w3II09umDhUqxO3KhRviHt3AMfUioAAT5+
wIVkw9okkg4wYquyZj7ABYvBWbqkJH1LAxYiBZuMphlOEgdO3eRNCQrLlc906a1WkYhQCzIld/qU
Bf8AmqfY7sAmG4NP/v4qEMGAvBQT2C4Hpt0I1X83In/eqrq+EnYubLxrabHPGw+GF5M+wffbgVs9
xsM+kBGFceo475IQ7NuPv86FgVqrjKfOAD8Hq/ET3FkIQBRD25m4L1JTj+bxc49YHVJ0i3OpQ+Q8
MWEBJsdBcyOU/7lc2Vp5mXgdnKNaaU9DVaJkZbPW/oS9V3rlAHRpeFZnktkLa4MkyHQiFqjrfMI8
KtKJTNfCyYU70drkkbU+XKmaKvg9dJo/LTDOzp4CiGtEQQzW+PeOMzACsKfP/AFlQU7vZ1xn7LeP
v8yFU7e/WvtRCccvzOTy6Evdj+8wWmM1ydXSZv7BczgE//7cc1arsY2CcpGA453g8hc+i3bxX/2E
6ecWdh9vHz/i0odaLciG9RB5LHw8ZSjGyx/pUil+yypYNm0+fsCfx4qspYCA14OMVPH5FMI4GS0m
aJA51G1ISEHjrr1yGvjnlPb/pzeylgEiIydcq/RyAvOpEyqP+IB7Qz5MYbu8gyrlB6+1lpG+a9J4
GL5OUvYUXK8Ut+UB8CVfxqdM9T4I3rUCwfcVQZCwMfdnDRB5jhwco189i7NGeJhio2S/Q00s0FHR
VcKKaNMnUwPgLO+IiW5YZasp3X5u/FZzYCa+rBugG06yYzGyQHXHGne3+HFcbSdGgulKLfHPE4Fk
q4ng+sbvhokh8lflCNa91wXwstXD+Ovj97jw+2shHE3AytGQ5ZyiUbhv8xLxOq/7+Zqr0oVbCslW
0XK0nZSiwd8fpGz5u6olEfM2Iq0zR7g4jjYnNASIhyQlHW+qQHMNOgqMCDhgK1kP56VPveZazAn1
GvximnA48QEtuRAedKCjcc0/2XoLatR/zx3pDL+P2p/ciXCNwC2qwfz0Z5aJ3HrB+LmWTALX9//c
KWmSdEs8Twu+1jhJ4Cbt9A0MFhgndziXfC5VS9ZKanCeG1hhy/o0KQWcXz+UwNfpCcjIK2eoC5Nu
raSGdxlPYIo4nErkbMtD3A7R8teoGqOuBJ4LD1jLLyu/yljKfX0ql7TSN1xMVp7msfTjK29wIXyu
XTHrpPTVQJGYGBKSvcRICotcL555smPYXNkD/nxoImv1JTr/yhS2D/WPHsScZtPZQdOHbgglGMmm
BbfaQI587SJ/6YVW81d0SWqQonAn2GpNbT7A1BVcJcv4MzLPnfnU8Yykq/mryCDponpxa1PwN/bY
k/EyGSXd66eW+dq6MkaLXRlVk3/qswH36BHgnp88QOX/yme/9ElWJwwLwgnnSTU9zMLU5J2xtmGA
GGNb+Z02DeVfANHJ9JUE0p8PUyRdbTGsY3NTAlO49xK4WKOGHdSvnZeNtzw5m+8QtOk9L7xmD6CB
UsSdOt59PIqX5sJqz0mBNxqX1M6npQZXCKkPoBO6xkz7ZqLsWunpwkPWms0RhoU0jSsfpSfPf/Pb
OuJFHBB1hNIN9O2P3+RCHFjrNkutgJW1Pj0tYpQNPODDMdsomFF+Lh2B2+R/A7KNarQ6LFV0miQB
0ZfBXr8tPM7JsP/4Dc4/9IcT1FqVCTIrYBB1g+/rT4CwqxbMbdgUZtvgzJGqykA/LaMIfn38tEsf
5fzv/8pZWrDgOtX4BM0tXfgbquBK5LGRyXNp5tR+Lgis1ZkceBFdwo36lthw/BIPHRhtdElMcuWj
X3qJ8L8vASds3fHMU7dgjTOWK9ODESS96nuS1Hr78UD9OW8CN4f/PoNb0BrSada3nomsvJUu5bor
YhPG6V3qRD3fJ6AbtSAmhgPzvwFQ74vqypS4YExIklVgSB2MshY4w+9xfnpTpUx+S0br3LAeRmMB
Ef6PhhGUu4WNb9t5lGlugar+Os8lOfOWmvAGsPsIJxM/5XsZ8KXZxABKh1fCx4W4lazCR81TPzM9
NEtJmY3iifpLCccfHSubkrwKpRrA4+6JclkxojuWDRu0ejTUFGEIhsu1WXZhFqwVoJXEIYPLNDkt
U0v7vEbW7D6NMmRp5tGjXz6eBpcecp4e/1ovKXUdyiEJPQ4pWrdpnqDPtA1zOHIEQJW1fj+l17bO
C2lDEq9CDY2jedYLTW+nAIblapNYMrXJBiaMjjabcoZVQ5CTqrJ0H4HzWdn7LGx6XJOY1MH4sMRu
YWk+oiFu8ncQKpTNNZ/9P++KPl3t6pZ6EUzHQd8B0fzcs56nAYXjKKSVCTowtsCgZx0pYNspwPT8
eOD/vP6gR//vwCsIoXUdAmSN3iDS+2xPB20TMLrnGezRLTTT6HdCBtfF95BRKf3A5hZQxisR7J90
9v9HZZ+ulj9WWu/Ps3J3KEKa5psCo7JN3xcfPVfjFy/gHd0NUYjA+TTQNs6CJleNAIggQZ9l0kLI
PfV0vrO175f1UfloLbAgPMLbudnAwhdm5VPOE1yJTcE8f0zELdhj0dg9Jp6zLezZPh7EC62fPl0F
EpDuMnEetypPkbm09q1RZK7LTboA4vzOKWRuaW7cAoTnZpEJZ8u9cD7J4BJm+7Gv4M3Tg3x+kHZS
zfIcIuyS5rZKYKSjNqpJ/aY+jAra8h9NE4E/telphCbTewnzLBxnctSVq7l/Uwo76HQlMgf0nwrY
n77OKgA5QYTXj7WReSV8E6DDlciiZaMCyvVLiBYsiddyvhy6ZBPA1LgJZN4uy9KqPSyGkJECXqiD
d1MuI0vnfdJE0+htaCaTSLZgAKIK2m7nEN655GaahnmyRYN7Mx03k2/IREClb6taFGUjRrZFMGjs
iWUhx/0JEMRoPrR15YgpFAWDtSsqSY0bAb/Ts/lBU7IMcjOWomzgPmzSqBz/QWYDZYdcfKpAroMn
FiU3TEfggxXWq50EpqMz6omgXzEhR0DM6ynMgXDUkQWKGn659RlXOqX7iUeqfKdJHFS0sBmxwfuM
3GjVoF/WTOW2gn00SOa4jNfdAVY/KbRH8SLYiLUtSs0b0KsxN3iu0MPjoKvLfDfzzQxoYdqCoLgA
H+anYZv9PdfK+ssunMek2/HEtuNWeMjOgVIOZGbCtyFmumt2aFmLgAHEyqlbtYtQG5nhr0uQHLjj
8DXyhzs9o9LvjqCxCop9RAT+cArCtBd/TXMdJQ8wlsAFMud1FoF3TIPKPDK/TfsjkKBJqnMrVB2R
mwBaAO9pjic0OWzwgJ6Q3JFkYu6J2UUDhAghlEt/Or9EbCmaydPVG+0HFgJnzCbICQQkEehRKUVT
ua8Br9G8vhFIMsov2eCl1U0YJUhqHlRLQWTM56V2EWjxurXfSycr1eahiJPZx+jCXIQW3UzS+s6r
AldXG6hgEvfoBVWHkn3FK0yjwnbwe7ut8XezE/xJdfnWw28E2PeI+bo50NpvKwJPkBII4lzPvUmh
o+iH5JXF2JVuhdJGxkApj3Ck036DulYR4tg9b6zOSAUwu4esWnMQhIMSu5lciR3zFhhIUM1F1snY
yzMG0NB2wRGm45tKWRNMNyOGadmOZQ2z1lwQ6afbTlAT/KAwAWYHL5FN9VcrZZq9lEPr13FOO/T5
PCB3BycMD0TrBEyEVoDLHgNJ1T1TnvHpoST4ss9pJOfkO4KChSikQoaw/DmhNlqOu0VP0qEzUCNh
FQe5AXyedHmo6zR6mgfX+G6P+yvgjfk4uxF0XQULPlAs0wAsqPSm9U2W0FNW1l773XDnejgmZ6Lj
w431ROZvJpjuMAqI5dnbDmoTJN4rIIUq9ZM30YDLcFoPzbRjNbrcF/Thw404rzkEpTLnBq1h0DVK
JdNhIwKvae5mHUg/24ZkRJWg4CSRfryBxXs6nEzXYEHtGHq62ifwKSzc3Vk4eSmylyhow4Ju0tDd
v8ExKYGRR8yx7PUuQua0Fjk7X6GRGoWjmMlhpwKDgxxAZchrNl0GLvXOBaGs+sImZWN3CBce7YrW
M2r28njperdJO4SsZKsszOEiAEuXbLnTTPjiXnUBzArzNCvt+NJRRkuoZhQMXx8pn9HvJpvUIsj5
LaVNCuwk/ObuZVuVsck5VyZo0aLrU/fqKUBUo7yslHF7OVdh90WPOl5aqOQinIk7z5n+leLM7HZx
OFuzbQ2iZ1BMngHvpUhmVKRfiFMM/UA9dLA6bzUWsdwFBmq7X0ltu6rGHxAmsATU8mwtNBRAv87h
35X2zTAVFRuCJNc6gOIfnvQ2MntYoUSD2sigprjKtl4LTNQRiKMmBdUknegv7ZB/fo+jClKQHBRy
MwxFG85seUSpTyZx4XqHnbkIEtgEHruSwpEJROag1Loggwr9AxQKXvUEUzY6gF86B6zegqVR9b/k
DE3EPkPDEG6hQyxNO+alj1rbM1ZoOYLlXLtYR5vaQpPy1WU1S+5tPHB506J8MdX5DK9M/5uKGhh8
By33kiiXZU972JEn3viUNehzgLxIGEwy10QS03VxQ/eTycYfXpEu6kSZZxFa7H7F6MCDHkikcCr7
3iLxWg87xFeIDWImw/6AO2xANrDe5snrMJaR20U+FG67Udeip0Vcoi+eYlcZxwZYcYW95YCNjtD7
LhFJk+490JzTv4CtprwBG4D53ncdoEXF38dWpG2/QVo3qcs8ocDh1Pj02EB3GbxwyE+1pAq59Gpq
FSxCmwXNTSXqBmaBt9OIHD9PJ4hpTpGuYwBv0cYbfp1cFPvJtkxnfKpcUTp0uE1OxFZjHiZynk+x
N4buJA3gaV/xUY34DV9xh305dXy4C6W0TQHzx8Z/gwnqVLqtSOfE3ixwUJcMEHTd6f1ZzEX83E88
7GyDmKvoWwPCiL2dmq6iTy3MzLIvOOaGErA5cKdByU0osJ5djqgeZ7hzTMMErIYMTVefPCGi/uDD
kHH8AoOlxr1qrToFqRMuwd24IVbDMSaPYhCF26LpMH2DTRSk49l+2aKJf0vSs+cU5nebsCr3pmBJ
kN1AWeVmMdwL4ZqpnALdeW5R/LSouSeALkeaVq/YQ4PxPkaQJ3OOj4uayLHsl8iSHS3jIN4PqD5G
x0UI4SUbf7HsacFViuU98pEqB3pmwkGkFMH81nuAaCkcCFCT8bHduT4KtzriXiNzbBFQT2xgyDEC
jCsMhAzZyYvOqodeM4PJyju2NMlmVAnpfzUB4HNv2Fl0w7bk/OsnsRBQAr2qZYB0tyHnA9uBNqxN
s186ybE2g1CQJAPSzw+T56UbQwyFbSLW/V0JqeojSPQgKXpQkum+UCwLAD/g3HTBO8G0xnynoxrN
SROwsmEXy7A7b5MB+/2vuVkAWZFTer4wtzD5i27IMGVZuom5QytJ74dpdjKqb+gLGyJv+O2SyLQH
3QY8i3dcey19zSJlhr2dM/iTBaxz1a3BZ+kBMEZu4n2Q0VA9TotBRi9PKiDoh7z3Y+pgxBHWYryD
00iqTlhtf1s1etFjSWCiMewWGnXtj14Rd4uaoLOH2AIIvhVaVsGdwhXfbUnk1f2pQTeKHApXhlzo
jTNOmR2XNCDyqcQqwoQw+MbyPqO4cy8HXUbK9XmI/kVCc5yKPUYKNLCH+jn0GwphGRDZVL1zUrXD
t9HAaGrapjVxDCbqNOsFK8Kal+RXMM2cxFvkJdHzDbSPQ32v8K2bqhiCbODe422MLjghNjNR2fQz
noNE/JYdwlC8b9sOnmonlGeWSQIl7kHfueV0Yg25Q9cIc9W+z2Za3bG6jnDYkNjDpiVHW0m7DHtC
VD0Hh5GMkzc8UJO6GGTpSgv4O7Vy9txb58YJUEobIN29MQ5wXVvY0Xkx4AWqBBE1N2T2LTjiFuEZ
t8uKRn0rC+qj2Q7bKf4b/s6WibbmaLOULrfzAqz1y0L1CNc3HHwD9dxCbartc0uwL9dFlPI0Uwev
Lon/Buz9YNAvgsMGoNFDZ0MCK+EuI2LbpPAQjyFfhWJ02VkHQ6Ff1u+cFgVS/jPTX8xYkUofKPbd
tizA5hb+8qhxN4PfVKoZ/JmeswFND/i/J8mnEef3kPhH47VDYHOPcYDmD9DvClz/Mz1jujatAz4K
XSDIlS+V3xuc1aY6ouWW463B+FqCMfyLzELrMKcApBHYZcUBqPIm8Kh125LrkSR5tjTD/Crangf+
EWqOnjc7TeM+DCHNxf2n3vSynjTLbeuisCqMmWgGhn2MHlNZ6MSl4FbnctJZNm9oykP0OLUp0lPQ
CtgFWt48Uj1zfGN93oOJy7NehW7HW+p5QIqWY6CrGwMz2j5PuLQcEsQ2BAJto51rqqWwEtvvBn0T
cy/3rMShLcg7OHWhQITTGlPVLXgZDlkC0VEzvrt2mZSHaM06lKnCfOpIhxSvw93VHkoqWPxXFaKu
dJ8GfJiiAgJnlmY5br+o0X7DNdJE9QvCW4CzoT+aZHpCQzpEyxshEqrZQ4N1G+OSxQLmwclZuS6J
t+iH8SPzDmb9VO68MXHmbdZ+TY9122f2KU6YP2/TocLJP68pJYm3DatFygHHvxhJoH2EHaf8S8Zk
STr02NQSgmpoK5I+zaH6ALfhSzYaOcWbElwv1h2EMpwEOSc4bTRIHLVe8GPQLK5+ejhBx9+7HrHJ
L3AsgSfAsKBhp0HFfZ7qR55GdXRA/ybLXnFrxkzJ2zKyw/2gooG+4CTDsz3eHiGoEBRTGLG6qucI
nklt5dlj7FXEbgwSze1Gy0y78LdCCyIO901X13oXLmIIHiNTiyq9Z7AMoN5JTgEIa88w1iIiyIeY
IVVYVGoaAn6HapzKNrFP0qEpfCN70mxkZowTd4vUife3hGu+20Yg1vnINS6BGvIR3eiLv7dTOYkn
jkhksMplDKniBkLaMYwL5FRpogrkZijDfdNQ5ClxbVoewlFN5usQJR0G3ygV2bAwOI0lX3EK6gz2
lXhhNNqVXjD0RxHIxtymkCyYu7hfpvpWBSlsNnKDKZH4h95DTMZ6kpzYfPHCEBVXmzRy+CWibB7v
JJ3P+pkMjkpugKnIrMvfzGQzNIEozsJnhDoWxuQO+ZjR/cQURSklz1A5jHFALnv0wugJ9gTbYEh7
kJKRrhKp20gfXk/HBCFs0tuq83GEbWRYz1CD8rgXdYEKLYn9gyRLurSFRROD/FFJl6hd0C/DdI/U
g4WdXahSnL5xEcLxqIj9kaj5drR165oCe0fFo4fWD20/vFhU4SJSODSDDt0D9vkKzg84fYu43xpC
osQ/or+498yOwDmPRnmXTuiB8vJJuAWZI5bVU53lLppSpoo55sbh9gmrr7DZa5vWYbb1FmPKbmMC
E0JW2Y/Qx4VAr6CFCWyzXiBfUyh4XLlfGdFl1r3Cw8GTaHvqWEnD4AFBqSrbO9D1ZiryqsW95wQ3
TBqUeVPPnKcboZ0kwWYJONpyhN+28aZBhd/7BUvLFIHMBILx7dTycHkRXuliJAECi1WaR8anMyvm
UUzZvYxQ9DaF5QO1J2umxL57I1ne4LqL1KVXYesU+PPLwOwb5Ynw2VW9NcgKKGDhcuQtMv99CFij
3iPfxed7p9f0tuh0HKJwVjm99MPtIMpWPtedH+mbSSfx+BYkHvrjHhVOjPodSO6J4dpZ9mqRmzRB
CNr2hPuc7ZtAAz2H3KqM6sNi4swt+dmugSIrJSOovQtBNK6xFncaf96gR3zpwyP6O9HNM6kkaFnR
NLEJDr0JSnozQ6w6HCsLWimubKNudbfXrkwGdmQKTgDDY+y8KfnStCk3r+PiaxyeJ5OUw3tkxExd
PhJCElpECJrqPu049LKbNMRS3Hn+ELkfYT9gKy0EkBIVrq2tNHQzUzQTzBs1IuYhj9f6M0DdPfxG
p12ClmrkuyRwPe53mmDWAWs5wpwUBlkBjc/n6WyGLfhhkcRUab4sQWd/1Li/xw6zkfgJ2YTESxdc
MMaSqPYGmETal9tpskz0uAxg0eiC+X2JdRtoZIv8rYupjYF3S3TAcrmM6D7Jg6VNen6A3Cqso9zC
t12++7VMEImw2sboh00THHnOjblIF845DD0DfgvTzdar/jIkE4DlVLwb2PLdtiV83d4yETP0gviN
rMKpyLAfINLFCR9CvUMdNMzq/Vj5KTTFHVEVRFJTa4Mct3HvYR4ixch+qKJJvTUVOqhVIRhjidhk
LukpUOHWunvqxUEEOk8H0kFFw0meuGz66VuKdbLsZ5g3gcKF2gMLFvx/BO6xHXiqo9rgxmLmL1mI
RsZ35GEnDm07oemIdkDLJrP1YGJJ72KRxkLsgjRBbSMv+wqHRlwKhnYoPLTB6W/hzGO95KEVg3hu
YLbIfquSO/WezmHWvaAeHzToGBGtUnkKxv3yUiP/nEErUc1cvtWdJwzPpR1wJnHZnCw4onrRuX23
HyvYRussoF1/nDzs1GrrcE7Oop1HYGCod1WEXyd7US/92bpomiswnV4HCU9MdEp6PqCre3S4tWTe
qqk1gr6MQ5YuejvOWaZ+uEgiIO98hPXkNcA5N+yKZdFhdxr8qE0b8Ko80vwt/sfZmSxHqmRh+onc
DHBwYAsxSQoNmUrltMFyBGcGBxx4+v5iV51t2Wl2l1V160qKAPdz/rFeZf4uY5Rc0zGQNaK5uIub
d3mdezROtDp0vW90zYxLEtOlUWZJNKMUYTGvKiNx8LMp8y9bhr5FaYsnufeXR7lkUfOVDDvgK/YD
L5LXduGfL84DscLBOffntQ8TkLkynrGN9NoagO4tLm8bLEXKyUJg4wBay/2zbMfb4xY/DU6m63tf
uxNYVNfqseiPRAGGzdtsFhaDA/Gh9BUme8FSAMBH9+oH7EOueCSRw82b4z4Fff6Yd7MWAUwH+1Z8
2gO35UuPlqqfzzZnVAmPFlSQK9ClipYWs5KqUwni5EZOdD9N2dyfSja98VNAS2N9zYjKmuujxOfg
yYNHm6wXvvJEtNl3i+C13dPKgZ5skihT4PSnzY9IPkiYfzdfJbTGizytcQ8Xh7lmrZoB4VUdnwfZ
xDyTRTsTtcZ9rWsia2JJA0zS+fkep1g5bryNqtxlOPd27qK7feKy/NyRVxj7aVO02/YYl61ivxDV
WgXPc7tmLfnSMt4wzfV8NNg+AiKkv3BlhpWbBJs7Bv7RROM+WXLSu7i997cSKD+Zna7ffrpDYQgW
3gul3f2y78BZ02nMssGxKZmCdbamMC1Bo05glXacLnpnw1jobGjmoTlHSrqRYNZ293VMWppn2uUs
19jDxC4rs/lZqsza7uUdZSODu78EfN5dexingW6AL8uo0fPRt9L16CEv+hYvCRSw9dOUV98qGfjv
i0GWwXqeJuVU/V1c7mps7rDVmEm86DB2l+q95rEb/Yd8WbM5uuPx91YA1kAF8YKM293CpUwl04b0
uoTW63HPrwEiZltSp1HHYbw3fLYo46ZDM4hx79JuRWsoONdyVXvptnhe7h1x7MZTdfId1+3V55Iz
UgDfTVW37yNQerPE+31md09MZ6fSVRWdvY08jvq6DKalf93RljbKxCIrBYAFKsHRd80z3AbF42as
X7gHgSBA4VTyrDNln8c22ozGq0S5apGgQMxkeZjVMgRTEhY7A8XRKYB4f9PU0mR+UmS5W/9ke+Yx
TlrGj3hMxsV0wqZqESX/jirPc/L9MtF58wEpdYiv1VkRIz8sRBE0+TlfRmUewzGa/exhExDd5ujp
G7JxvwWT453DXTJGUUdhs9tAYaM6Z+cP/S5XIME5Euk0ixAYbsm+utwO6biXfk2hXEw1FHNCuW1T
cEewYT3XKQFu2WAZGCufdxkOb1yWa5W5Xruli0fWtcNPcBfgmzEfiUBPsgKYDpt5gDrjQzZOgfde
xllWbnScFrm4VbOVJM14fpMP0SMBWEuGoXuYYoPlWTfrWKV92/bND/iXWX2afJMH46mkFlo9T7BK
nHfhZK2ZErMpdzKnQRllh0O1AwusQOeAGrcMiDZo7/qtNuHIHVQNAf8Eh4RrnlAi8XXSlS5N9YmM
fNn1Z+6InZVV+0Os1kPQuXH1vi9qcqQAych0/7WLOurWg7vtK1O972Z13t9XpTD7B6drJyPPRVSW
5ioWv2Nn3WdMuond8N1Hl0USFNQdd+1a/Rqbbp6/kYs31hkrcruY/OgvolUoKabCZNsPdC3cF5+d
uSmsd28KxBTu45TX4FnvGwsZtG88Odpzqq+jQ3RT9+IJNS320cs3hp+XKWZ+rZ4psJIGAH2lLys8
RAVUaXcHtpLRNdCxwy1+aoqSUY2Dl2rm/VobqLjsZcxsaOZfFFyP9LJEuQ9qc2QTbTp2JrJkiXbK
y/5xk34V5O87msidA4nbhS7fOA7d+crGAHKW0lolup7T0wZ+8eqMAE/+W4d1rO5S6fdzNx1t77XE
nayD5wfjkWt4daKEdt81uyc4eJyaHWMWEfjDG+VLndc+jFA/sUwKMk9zdW1pNrbFQSoj5BN4G0vD
Af5S7uuDVkW0fzZtM+q3HK4AiiEf1B7XFwQ9lVPc28n0nv+eZPqwR9cVUdljxLEJsqHF8yECIPR+
Gfbhng4c/sTHOVS6e92HYdUNILmR8hJhdWl8FoVc6Rc5D7rsEsSQnScvhVfV3JJju4HPjqsGXHIK
N+jt6yDoWfmi5mWuv4dzp2edALXr8c1ayd167OLS1wse9tiv1pwoGOZYb7l5rRmz3y9yIrX7K0/h
tupfbUVPgPhIJuJsYfNqSJRo4EKDh1wrEpx9Nbf7XSgCs08HbUZny96BIY8u06kINh7BPc3n0nTb
JQq7IrQfMsdGhnLcCFgcDiQmz8Hqkttqs318tFOTT+Jg6rKtcpjavvchxMKuQrv/jIPztq3287jT
RyqagsBkEy0tbdZ1O8rWnuyMtzJ+cXOXt8c5MjXluv4SW006qAvHNytySZg3B7/naIHLGiYn9XlJ
5dbwle9ghme9T7BSaUyWZRWlyG9ok0RKXqHQ/KWDldyk/pCTOFAO1w4l8JoidC327lx0yKmqE9HL
mfAPnpAEEVpWUtQP6oUAVFbU93vciym8QO57Knvru2q370BN/X55KebQ1tPJnxYSwS8rb1vPTk7S
XAilwuimpdPd57ti0EuLZpg9IHyBe/5UkuToz++XBYAmfAyXZS+Hi1RDvLbvad1RJGW4YIc2+jE6
3HLbh0IAHsinggnajyuWdox60SVcPCPKUz0Jp9mORYM5BXzMtoVoDo7jEeOSIEt3wl8L2hyjk4Xs
UAnrEupCeE/IHMiSAH+2+/otg8rjd2eUZ0KzPDhxxY1KrfSdmci1SbVh5qLaoiFq2XkiiGibwlRp
rXd5CcKGBOO3kKtulIeYdCQulswGnbyD3lbFwJMp5D6kBqaUxVorENs2BVEMwQGKFhr5G04UJYq7
hR0Jz0aOxiHvKFVd+766L+zQ+cOJVb7t9x+5O5GPmDTr7uqXfZZMUElkxmWcYLtVW4PZTWrtK/sa
hCC46EB46/dnW7pT9dHZoJLr+553Az43Y6qOZNoVbiXscVjaobNfC7sVsv3ijcUe5Icx2DpadHOX
PY0j5vaf7P5J5x2wcZNIb59wUQWNqx181yD4TXZkAo9cJimqMsv8qMZAdeJr3mdQlG+9sTklBOVs
1BwOSQ140Wx32iFEKDtMtudyOYxL3jof5ejBhx3sAtMSP2/5TXGeJ+7c8vL9cOdMmTC6RLTFtN5V
AjNCOxzNbYOZAdeXTIuwSukHGEfvZx1CH1VvviTxZ32uQEnzhzaYYlzHCGsKZFSbjCJ8GNkSwxF3
cnG87cPgzrEZ7hfPgiclY6ApX9spIXYyqKOQy+vRgcj35PsxrCM/vBhC92+CIeHM8X28NqjKP5Zy
K6s8DWtCFrK0IHJhnRIq3phOz9BQECZ3RlHG5aWVYiH9AEU4beFB5sbrTm2LiqcC/KlsfGXD2uo6
BTEhSo8rsWxle3Q4drf7iesJotffXMUzZoeGm1gSnBp9CtqIaG/EIW7sPjHbDLo5uPvSmFeHDavX
H8tb7+FDkckBgk9L2IhHaHxHBIeOYYolkGkSQy6FtFGfI2oyOCOAF6KlWE8LDP7y3lu6PIySoGwR
BiUB76dH/lu9E0N1h1aEsfWMgF/IORE4lJYfoc9YJ49V6BYD/cxNXfSgBah4L9xPhMfuR4M5axjM
Ea5tb/p0BfqN3lXZiMIiyadCrM3DABdRjxebx3T/PSFoDrLlNWNtZhxIDU44sbyT0uuj+YknYyEC
q/IAuvuL3Tsot0sBpuRRFRILt2WnUoDPz8sEjOtglqzNCLjhd8r90OjRcevDXvNFdffoQfywPrSZ
gp0DzW/kEj0J0/X5E6dB4wqZlpNuZHHoYoi09iuaCEyB10y6kgtcoQrEyApiDwHivQuqpYquoE7h
8rwTjCi3r5AZN2FDQazm4Kb0CexO/kXfQpyidAGJql5rZDlRx2/Xb2I+qF25bpxwzHvbW4l2aajJ
KCz31UP/wXB/X5ZRZL55rV/K73ONkf/nMIZ0oavVz6r6QUwCNWiise/k/qmuhM+pVDg6rtrEBV7S
rw6TM8swkuu8/hgqIgeu8HDC3PFW5uZroZeg+jiuw6zISGQ8nEpeEaHlowX96M+dlznM84G2AyrN
nuvCHPu2K/unYh9dUSUUD8blZ99FFA3qKOuuvHZDTEVMWg9qzi5+NfXblRBVQpmWoRZs5NrFefKl
4vn0xTGcrbPGSVnp3hdnUkb4fG3J77OmLTJDrEEC+EEeaUYt51+LXvPhFwkrPJjnyvdgp1GbZE19
QiUlkOC7zPLlm9AQuBvK0a5Xz0Pg0mWT0nzjOfNh1WPZPLgEd7b3e7sU0WeXji3/FXUvZO85Bw/d
vWO1N1K+Z43WNjre8kgW5HCGef2tXlUl36+63t0LHLAf0Wbhi9VAIZiw/7ZQwcesXsR5QVAbKTO8
F6m/N2pN+iJc8xdsXBk73iBoCjnABgk0sENPT8kNwV6c/AgRIWR0bgQz2nmng1l/3jWI0g/gZdBJ
avhGUU0JurPZf6hgxeL5mJd6bO6jkCLtE9VS0XaFbp3id8wSfuPCtLqoH9gB+sg9FqLwqXPs4T+K
36sA34pQ8u198asQ2a7PHfwcFXCCrVFSG1+GW/BKKEJp7+ZAOEGfcpj37X1Zy8rxkjJfCuMmPr5F
c1XbEDOR4CHJWU1ZBWuK22fdZ+Gh17xWB78y04z2H8XedseoU7aPplnW/UNdz3I+G8aedbpDY2i2
e+AqhUmoDPtJ72m8rCr+HNZyyN+vJBJ5E+UJ2bAs54rDF122m5vpCenLpo90wQZMqrdhhxjwfKun
axV6u0ydzZ34OvpmnBakGcu++T/yAu47PAQ0W1Xfbb3b/oXpRfBc2broqndkn2ZqTc1tiH0wRdVZ
YkJWG7tlMvd+3f4iX8EuX2uPofrANhZGzcmXMcA3t+DoNUDd3kBeONFXcMzQ+E2AdlDlxfQ2SY10
RHBmT01S7auznozQoxYQsbFD9JPMeWlRZDD0WJugzTf+cwjzTwe3Xlkr2Qlnp68elhiT6sUMU3Xv
7p3GghpWZaCYFDPqU19iMUByNoPjKQZMsF/7Fle7H7/RIN5mRcoXbcCJYHPjjKSGMpu3d8tN3YR4
a5AgcQmvSz7HCUQGUOjEUdmlCy1mfU9RlYh1CbMMtDMnk0sareVHiWB5bhE/3i6SaCTX6NC7zCt3
Xgbqup6KkjY9spVQcbQLmu6aWzvZR2hyOptJ8mZ/36StnwtuMsMGsgThd9u1XOYJ4UPj8gIyOjg/
8RUZPibCM30G6k7ZvvGOnCc2Pg0Q8OXCkMzq8Mb/YzEPm1SMwYnYQUtOLFOAC/LmTEOoJ5pJBYc6
EmItjstG8zljZ9j44skvAMmK1IAXto+xcAqGz6oBsg9P8zBv6yeXOlGkWsU0UCWTtnHdAX/XisTm
BPFHN38F5YyKlVXB1+XF8QNIR08V/XTXVQQj90cq5ub9jilo7YpDX1X1Flw6GXjTB8+DbDoKUU9D
xOBLztR7Lj29uUmNiIICaoZLf39cY8JQPmRNVg1vE1utudsm3vqJzI1uyC7T7aontnKcb52+eehQ
/3Jooox672NcbbxI3W0Hm5MsC5vyuIWD235yYjjS12IouvoUeyLn5dkAuJjPgtkiTN4iRACX2AJK
pUXRIxQKCMsaX8OidAbuXqduq+FuiOfR/5T3hYqO1DOG9R2zqqPvZkEyTZhEVVc5+YWDspEKVsE0
4eOoOwHR4i2ll8OzVG3xncpRxCbp0IbSHMs2oLWm3bzZKZIbtdkXaV1VFU9ntGdw4wloH+xDQjBz
wAbTg4Jtj6iO8vkkyfCqn72Fj/UBxs0Mn4LIEHpJBFmzXQLUs+Ip18RBPXmNUd6nTmet/HabtvaX
sorC6YFCpr58rOcpl9/rPrQOtu1lcT4sou+K21Yc+J/s3Fr1HfNMxx8FX5ypU2sjtYVJVg4RRI+j
TLliIieLX/323C0ITlK1cfwyy72ovgq6N9mBFBN8LmEK6gYF6xI3VibuGhXLPQhiEH+gZTQsYxKu
q61JwVq2vURe0PX6g903Hb+z+xiXH7ZQlr047jIsQ4c8lnq0v1ZL+tqXeJXV/Jo1JNxc9MDe1R4G
6jI63OYzwMGC32G3zu2aENQQ7G3ZdXeelsXwQ+/jloEyKe01AQLBqkJSZfemCtRJdqsYX5B2UFSW
Kn+1LswHCmoiYjYhvPWpXsoVIUTHcGVAI8excj4S7TS7z9MQeEfWD+9TgOihe1M9vVoluiyvizSy
WS+AQ+ppRAWQW+ABGtzx2fC5CulNzJOupoHjV7c07f5DFaGCn9w2+O21bYRz0oyQ6tCiE16/0ZZs
D52e5rMz9dNriUTe+zyKbZ2eZ6teHIt9/140MDVtojn9f91WG3va5bi5BwVZFDeUQXqLVQfrlVBS
QUZP67ns/c5lughNgFAqJgCHtADWjp9Dt0dxlWQ1UleWIcXC7EMk7lt2xyHftcFxjaTy7vtJBua1
pXZjuwhw7Z245D0HUYZMjNRzfCNxvoQW35F/QETh5R0x6q5cp3TmI2lfRlmQipFuzHs7zYdMKf2K
JHJoPuUcsh/7OZLfx6IJiscFJNKOl3yZnP3J1DMg7YFhTxjvQAhWWXwY9abH/FDyTmewIBJ30Mvo
rECvJ2dhmQ4eynkEJDlMQR4272nttuGcwPBgDzhMu8YjkVryefWYIk3f7Y/OQJJSlBCWLyhhNYNx
ew6jqB5/orJE3tUEJdt7WkgwmZvoKncUzHce+Pu5rqha+BlthXDeptIU6nMLeNOguCdY2o9haSsX
vXDdt8MdePzcfWFirs12AMJHnnaSBeDti3Fz4WQfIwhuu743qHDn7oo+0R37U+8gujOnSuOA7I9T
u3by4+LQ7DUeM7nZ6ldoNVtoUmgNo8JcA44ypVXtZlw6LSroHCWjR2POZconNpl714tq1b/z6x3w
LXXRetSPLi4f55m/Mt5dfkawOC9Lp832gJOt0fvF1oKLN8GNECNHzqu2G/w0m4bO1M+oY5X3W/iy
QDOAYlMjjzV9FZbFY8U8LGEHvSZbyudMobIfScyr4/YlpnkNT5+H+qZ4wqwgquPko1voj1HlIClN
VvAnah+gc8LyHPR7oJ4cXhcH8h4pmfjoxUB2D4Ewk/MtqlZiNr7kag+y7c5TvGfi/Tb7CNTCvO7X
RzWjjDZvC96IKP64eJACmAJq6Cg4ZBJgcQOMHuPrYY6qbCZaJWvKGczeyn446E1M2X6HkmnQ5gGT
0FT9im3l1OtpcHU/HZvNldl+6dGE+z0cFtucfNmGwE6HyXfIGT7EwexW/E+V3PuPbMa0MlMKMRbq
PtoHRFgHX2xx85PGKmRVzbiuzpDgrBnDzzrU7f4a+n6Qeymla3YZvukuq6HlgqgUzY6ZhVrRJwvO
UNO/UNDIgXpnMnPq9W3zyRSRDL5sOsz6a01f7/qLVWIyd1DwXd4dQlT/xbUZkE7+0BG3W5gsgcrt
iwulx6ugkBmPWZLPed6KwzjWecOPisjo/rkxOUuHeTpb25Hn3Qn4O26OFW4x4kjjGk4FB61c/bMz
mAqRbU4e8t68ZigomHGiDP3959oVIzEOe0BpZHHdq9LYN5zLflMdnCjGLFCprFLdQWFaqIbrBGxV
Tj9atD9unmyUdFNWv266k789co+c8BCXfSCLqwiLaPlo6IicthQscizRSbZQqfqHAIld4kM/jfqn
1H2L6Ro/gr8iAgWgeoc8anba+3kpXbWlgWkjjlrZVMaaM2PkUH+p+6WoAyTUaG/66+DtyDpRn6B6
/Co7ltzhqRwlZuKzLciSjxKDvAjcGnq+3sTb6q7VW1QWdfF+dP1QErEysYExsJd2sX7iF+D3w7tS
0niEcYJtki7cCE3BghFADs2UsxBFI0ea35OH8jtmgMF+YNkq/fwKiVV78uigYJaPfl0LMz9w8i4e
odOrCoHFpbPu7wCuyDc9eXEtvjvxEOjv0VgM2XUN3C36Wo0AHE66+HyiXwQ8pHd0ydXENOIXbH8m
WQvPm0TiqlmsX4Ogl8GhcdFgRIds7m6v/KjcrX+YIkNETeIbMkIfVhoQveqgJ+CsIN2DiiEGZHNu
5k9lPG6O5q9zVsok/KWBH0lWqSbnYgob7FznCAy6Z1yQXfi49XvtfnDdVQ/vqhKpi5tCOLBDsxnB
hKVYnmeLVYZs07w6lE4uPEnUX2mpLRzW9WnIb5PBjFaqauBAxOR+aWwwTo/dmHegvMXirW+cEx16
Ny+H5nuzzc3g0c0oqm6OIMrB7hGvTUQhkxGhx2d+F8fCO3B8qq+rz5Qw4JEgd628Oh5Esj04aJs0
2p4R9LSD8Fv7eUjbikTtX5Vqew7Vot/8HRCHjbu7w9AsV0yoaiYtyA855fg8AlImtxOuIo1miEcg
ms7LHujgOIQrW7APbxMMrNk97rHHeTK5ZuZTfoyifOoiXmbALOjc84b21p/OZY1/pUzrZTO3JL5N
ga7ag3EzSjERhyyGv1X1YVl+EBFhRvce7qvSeSYBc5bh/Zw3TV6pNEet6xWfY16zvT3tGvMAAjIH
MgJKvYWU7fcUlK0AhdG+7rz4YXNU4JsHJAwR8hsGp6iwF03NL+vfPK9epA4IJlqVHTGk7cjRxE76
9C+Q0bKqzptCg/ndqUzTN6kQAO0fna6AV+bowXzFIDcCT152ENf5FYX5Uh+XomvML/ow1rHmoFm9
/IPjjwK7TykmGCroBR1SnOCU9b6qxKlNsB9YyVZ72cNAiTpZ3JWZM+G6Jd8RIl+U011kxzw8OrUv
uQeinCJMe4JNo+Xx4I1rZumMC2cWH3+o/Q9Ohm4QjoXPs7nTcLJukeaq6+HlbaecNQ08a3gDimZF
dJc0bROWhsp7reFt24zGjku/eRmIM5j/2Dxj4Br6azCS8jDcKCvdoTzrWtxPJfaPDZdJHLjfK4N0
9qQEZQCfKvAn1N6yq9HlvHJtyeIyDXPbfcobCOffjQwCf3slaWuNYRX8QsOMF3mZA/w6HWJuZkQR
1BvkzVgXmTiOo/SaQ9guXpglpoBcrd8jQgL++bm6g63KOxaayOG+71EBN8nUgLGVidu6wUqha6Rq
AQsGpZ7/nFDm3crd6nlvP+lmk91+rqYYcOc9n2i2O8cyniKg5bWn5mh9xFMbz/d5jrbGYxgddtW9
E4At3v3sO6HzbcIB6sgrAHArr7EdxU52rxcA3Y45JQkXv+vq/pwRn+W9VVSJw2x7wSjGr3GN2hRi
sIkdtLs3yLXoEzSGJoS86DieZuRAnXHu8A65LQnUIiZ9eo12rAOYsLvprOfN21mstsjzvmV91UQ7
IWPYQI4wZgilomUeoSuJOc1ldJo1DiIsoLes5vUOva3qbLJxjvNFr+SQAEh3mKeq+kddA9gjUK3D
Iq5SXYtVfBlh0+qnfnf7muUqdwXiELfTzfAqg86MXdLhC23Bq8qdXtkujNYAOjaKnD5e7nHHSjc4
xRD1O03WrSjQTCu8me0DtECXBWmw4zI59eUwo6L3GYx53yYquNWhwAA0zmiBp3L7MhLJ0n3WTUxz
YUJ0H1QeFH/u17QQKT8Kr7g2CSFJLDpDxGEk7LQaktuX84qgETfjBBK1EVACCRysk0kRQc9c6toM
YxeeMbGSLX6H1z3KznFtWroaAo3P8lw65SZixESqmIjDJgvYTNeAWS4g6wC6ho95rSZeb4DNJo8f
6Pbj/GK3QR1wKU3dOl1azO20Tj+6aR7b9UMxhoRJHbmExOYjfPRaPBaz5TMNnqaixhdw6Gmq88wT
wUeIWTDHRVmWWiCHzUXADkWxpEGBQr6nvts2+/o0o3fz7G8fdKTpHvuF7C0epanXQmwJ4jBG/ZO6
aWcyNGCZ8a5Otjn+fNjski+5eGEil+NsMPUB5MuPVS/q2D7KsA6H9QFjZ0Cuh29Y9+IDdDBr44ON
Qbzp+okQVrxbJe0dC8tmX7X1PXEQ49qeGoBpoc/LOM4S8+QYDHuTdBx9Tc8RF/UoRLkJWd9f0EJu
g/+W704U2TYVTGK+mI8FNsQ6ipJpzsuof09I8Srh09HHwhHeHLzA9phzpVeEeYAJUjjLWh2txXnw
u7TwR6ieL7gYnZGSY4A9p9RfQpTs4ZQC4LT+15hhMg8xKSFsqJJd2w3IIV9F3T5Q4Vvky8ENLPRi
KSK/EsdJOp5oT4hSo7FXaQnOWbThEVoXCrHFNtlmhm15n2GPzxU6VmaCBEG72EaE1CyQ2wdA6+I+
Q7dsi3uPsyJ7EZtLaSMWzRIi8dcYD5H5NQ9tzYLzH+MtboEP/xNvUU5Wh3TJL1eVz+h0UhLvnfju
9gl37I8z5PA/Yi//lqNx++//5wcFe1yEPeEz19DzF0w4bdZ9963R3xD0yf+YOKT+iKkAyZwNBurx
GioT/TCAw/pUSLf5AiGUef8IpvhL4pD6I5iiQrkxu7Par52/gaLJlYSjKmr/2XT0t3//H8kTpDCA
J5XB/gvXRcPiWvYjq3ccRu0/8hP+9gP+yIRQjfaXXZT2OrOqRU9ODuLswcfAa4aH/3/uxN++7T/y
Gegwz8gIVfaqe9ZieALf/AyyLMCQuCCt/Ue6xV/+kD+rv0JyBdkzouI3a0o2P49at/r76Ermrf/0
ZwR/hL8oqoTCqMQACsyFOpQXYtuXi+Po9W7aV6P+kZj8l08r+CP3hVo+JPWBUfT8jswYyDlMjjSw
cPs8a9Jsi2Kb/+OL+VuyUPDHC190N6M4QPxjRrqUU3/sXXa64QJLKjDYzMhyluMgbQHb0EwL/uc0
r6Lsl1qnDRgyhtx9yqC4p9+ZT9fuqR6Xgd+4M0i9dRpFUYjGrkHU/a8Ek799Nrf//n/ODSthzZye
YT9Hvq+KdIIYdcO0Kv0ABDaa18H/b4Xa7p8VY7uc+8GrVnWNys4G6WxwQD4tm8r/9T3/7Xn94+Ro
YlbhwB/ECwuxfxn7scE9nlVN8x8f1z9OjsiAugPgZ/ejHfLyZWHlKV5GHxNcnNicD8qm/+29+OME
yZH4UCI3jlfVojoHdJ+Cl66adYjso7D/eCv+9mn9cYZYL+/rOFb8kBBRLI/hmEcHFs/xn9n8f4mx
+rNVzG5B3mZxM75btyHynU8LeHB3yfeyz5ojoolhuSAeartvt+wfFN8lzRKkP4BblAvLL3pYRMMV
kqqkcUbkwufI2eByr3w0m74JgkuYZHStY999IqTBURVb1UYZz3VTSDMinGpC5vrq1hpa4jBuZQyF
HFaiwsyJMWXG/+b2O2lT2ah25n4PqxzYI8kb5GM0lFFlMo1iaGQCIAzB0kePwAZ8v5GLtBePLyHM
wb3E+FE+qokYgoFfphrtVx2jC733smEIjxTCFaJPiH4JmyK1INTttZqCG39hc8enzau5ZWDdl2pc
RWoizZlImBuL9IccEg8zQe9j55rPUd2RxXMGh2yQW3tkHiEQisX2BRq/3a6xNualY2SlByEsvEn/
nNfxZhwkICkOfhYLmRVPStJlMqZON2X8/tIw0yFi7WdTv6GJyiIeML9tzbVTGusSXIZXXBagNGLY
daYid02zzJHqfpxLiHNvW4gkY3U2daCwlOxj1v9AWHiDByglnzeWLoVVssc8DinXfBGNohIpnf1u
LVGedE4BcM13KVAOuDSV/FCGHjqDlGoxRXDnmBJq97VCVJ39q+nuL+fdn5VzceP3Tj4H6oUkyvDV
60fnzctzcd3y7V+lF7dr5f8NTwLe+7+PVKraPAeHs3qBwlEv9f/h7LyWG+fObfsqLt/DG2kh7Nr2
BaNIURSp0FL3DUpUS8g54+nPgH6fs7vhpnhKVa7y3xJFxJW+NeeY/MnCkHFm5WzArhxLxD9twBkX
uPDnrmcy3gx9BVIDsc01ii69WMVITSWySzBmn+B6SerqSz2SPhkm1K7VglaEMvGQbvKgUIND0BWZ
Oo5Lkz2S6PXzw/wZSqZMOWjNgP6L/D/zCMqrrh4yjYn5skcMzHtIawjUdDHEtm6tWANEYbGECeTn
xde69ykRjTWwmyosG462jlvT3w+apKKO9Y2mbtp9UBmyd+Funul6p/CzTuvRCydDf6xsM1A3WoRK
bWBxiKfsEkde+Qgw+tNrOBlEbB+YE2V3ZRcZrMpO6KFqsvZ0rMfDbJTYNxK79yI2UTp4TaaBX9Ut
aQngL+l/YO214CEWVJWZd+Ppzusl6QNDxoqP1TpenI6+0vyhaabfflM9tsGfKiqIFg4FN9LoPOnj
q42RMQMGYWKTkIpkIPSb7iUvMpAIs7StFPUbuaZDt60zEcQv1Ax92130mvAyZ10XnehAZvU12aCL
ClEVfOAsM022bsGF9Tk5PfngolQJSrnRNgZB2PFz5YMLLDHvCq0IlwUKJ6Nfao4IK+cqjofS12Yw
E0pJWVi1I7nAJbucgsycfe/Ob6HKoaV+Z7QKuvtCr2MZLbfTl3l7pZYF5qwZ0ubO20elnHjFkjKY
rsuLHnAPfEzAU0pwLHoNDk4ggU2h3Oq6jRHftJGDRX7eOLolkCvlbOXoc4k+DgRti2SzJpfcBgkX
zdkn4w8WKZrX/sXV7GFIN20c+V0/dwIZCRR3VE3bB4gMoG3YrLSyzF5YlM0RNpQlaa3OpkPZIbGh
hRxLJEukAHSlK/RevnfUXQbTZBtTHQ3ujLyT7R0WMOyz+yhPOl2ba6PoX52rgvoHUs6evbRHBBxG
2K5QSjUpaCs5rx/ZrCgYdjBLCDF31VJFieTbiHvQTRvMXEgM4GpcZaV4qGWzb2ptUpOYodVnD3wZ
WOEwfEP+kcTd3IDTAx+rcHTq+asKvqj7prfUlfE9FG2Z7Qb8JKmKYIpi0qpVh0R+cxKwkHTdnjAP
ObyDkcwSIox0r8K81nXUPNTe1ScDo1J46DBfwbOxcTB0eOk1tozkpVeyM2AtcLbFysqpvAoptMs+
iI6MN/eYwTtLus5Bh5OfGoYtyPJG/+4tO3b4/ZaTwdutPX/e5Z3rwCfTMBvqvaKWrTiQuCCjkqyQ
7+NzKL+hRboE8z5zjGm2Y6u3aWyWjTg0ju1b7HjrmN2AGQ3syHahm2WXchfPHWiyoOuRVFudqUdH
egdJX/mhhh2idmEXbeK4Si8Q/c8MsNpkgA27LKbKY6qHHnse/FjT/InBX39EJK+vBmZ53Ea1C28/
f0DKOL3/Q0eqTYbYhOgD2MeefIsxU9pa6gDWpR5Vvmjbvzt2isiL/VYsPEUpsnBepUq2pQAc37IJ
nj0jUs+jC4P9uQsfb/svi7WGRETZTXM2npNc+YExAjtpV8XL1DeiQ59SHBdge742SE1DIGtaf0R3
1D/hjuqsmYpCL6SHcI33z+/ruXdlslqL7LwLJc1JjjRM/0ECwktMGJpqrKsqgMIvZWYq2mTN5hRJ
TAXdqA9GzISf3e1GOSF7brylX6jDpdF2fBX+9IpMxlr6iEY4sdIcDFXXLWqxSbPx0ME8dtaoTAtM
r1h/ftfOTB20SXeBSaRzTbx4T3In6SgmDaR5i3FdnX6t6DPNQ2yolRaqIQ2H1PRMsDMI9IiaVJnU
XzjAmec+DUCEOlJrcDSaQ9IZo4KB5lHPIhrtz26cZ33pNqmTLsImAwjo/qAcnChru0WdQy2al2GV
X33t+yd9QhCabFPYjXbIi8FsFwFvQLUGlCrKr5UA1ElTp9YgMDkl8kFnX/ZbGdABzUpHrx/JMFd/
fH4RZ2bbH/TXX7oTM1azCM1Kf4hsw39n3G6ojZkN+VsEVuw8aAlPqPrtPTQQ9cJ9O9eZTuMO9RZx
i4xw6ADP1uheNBO4jTvTEqkVmBUB3hbu0hbskGy0tqFAi/xbBPVjb8pBea0z3dejOVuTjrjnCReP
n9+IM41KnXQSjQHWSAdMcZAKlt0K2RcQS1W0ehde+TPdgzrtHnxHQ4PT9wcn88XRbfLQhjJSsw0Z
5410GyM5/1rOmfIBKv7lmVJHQSPSB/GBLUFfm8MciTTKIb34YmzPNP+wTBzonWGpH0QgTHYDXZ+q
QSIHdbLU2QyMvtbPTWMQ40bu2LUU8qHG5vVQeJ7xnfzzLxbYlEn3ABMOv0PC2IMaT2XTH6Vq1a1B
RNct0hM2YMXi8zdLGR/xH0aGjzrxL89DrsJyALpaHgaHCEB7SZyPp3rzfFxRv2msZloWRpoe4RDK
tBzQOyL6FFPrquldqXoxjaDWqZhoUFIuBXErZ3rgj5//ck706zKhUn6wr6m0e+EOzgV18C7ATTRq
IiTDXBZlWZjtDKajpbJpzc5Sf83ieDSsIlXOmtu8ZX9dXfqQvSR1ptdh7dVzQ3ShEc/9FD7rpRf6
ozf6zzsoT4NisD07GPpy7VuC1k+VD5Q84kqH9tWIQjtkZDer1RYNca5tzbpKG6JXMreoq2tTTarv
FBCsrJurec76ZYHDvDdxLoZs5GY7Ver9JLs3cbB4xbzG0C/1a1OTzX4rSPYqgKEb5tDuZYOqOLZB
kx2XJ0p2arlwGnYUAVuUNezbSw/m3HMZu6dfnoseyFaD/jl/KrUUQbFRuNmTJhniFSZqdmFgPHeM
yazLDoystIzSvcmyLsjcWaZAdXoRUjUMj5jwFfXCrPlMl/rR//9yLe2Ad0EAMNsjSNBZMsHJVNei
xpN0oWWd6VM/GtwvB1AsNDIquKo7OVWbcoPJRhbmjAKuhOETLEhF+BI6Xa25EPx37niTiZdaS06a
U2+9adQwTwNkV61oTbbWEw/NMxiFvvgBtZQ0iwuDxpnReZr4mDsuSvV0KG4iy/Oid9kWnawsgkEz
iltLMGsCGmaFFATmeKZUPAElprqv7Q1MQyDVjii41HX6O9lurB8qtNcXWUul5887xTPvoDzpfSkT
UwOy0+Gu7qJsG8EIhOdhKhAU/LK+lDJ65nlNcyD9PHNApHjyXYzp/egkaXpvjJx3T6m9VQ/e4vD5
xZx7TONF/vIe4gAo+94b8IJQ6+iTVwR+ZnSPWrkW38FX9hVWDuAJ9pzSom780HFdahfWwWfSB5Rp
WKRSSVikeEQ3ZqUp0bPU1Fp0RICiEaST5LHW/qBSVlZiVns5rq2504DShEXSBBa7oXzYNqVZHtiA
leZJqifmKodk6VSzOo4kbVXCVGrruRIx/WSUwqEUnFAM99aw9F2MpdqTHRkUYC+06D+/FshNfr+T
VcZ01ykk6U6jCPWcCMqxG01rOyjnQ5d+rV+ahs8mDBoGDmcwcH1R4m4l+tuXHiBLiOjCUzn34k0m
k17oNSYakvApA5l5yutIHKkolQVJvZJtzcn3lMzl5+/emU5Wnswr5SBn4VkN2p1XwZbYhJ4j3oWn
6fXq8+//8xNR5Emf5wVuAZrBS+57uXYewRiG70ZRtPceRrOvDXryNEYzRo8Dvb/T7/BnshDsoETe
pW6nHpXQ1C88kj9fB86x398sMkxFyi5Jdo8MelAW6PMwGWWRp7dbLW4a/cIL/OcnL0+TGvsaf63u
gRtM6njY5MRlPIHEt68UK1OW8KyCL/XOsj0e/5cuRy9MMZTspt/DO2NnrlRBleLOM6ILQ5127n6N
P//lAB4CiQSCS/ykMtY51wTppiwN0aNKXj5X4Fa5CyYqMVyBuLdk+RrZloGIcig+uKFxo+tralO6
EszNJqwCbV5J+MbAkeBeNeZ4UnPpO5BXR1B5b0K3fvBr1arkFaZ2yfzZ4jjrILnLJI/obDLaXlXP
ClJGMJbUDQILgaeqsbU3p28hcJgtosd9pmLCxmKtt+whIxDW5MZaJDICO+9H1jlqkc0bvxaQo/ha
kedIZg2HvcvPG8qZJ29NGopWyAPkLqf4njBRpLpvqKbL1uu4h5FZcFuMIVsp4Cfi0+fHG0fKP8yJ
pymWhJgbVl142p0M6fx7m+f9okexuwus1rjF1OjCFY4vlVv/3MvI0zDLukd65yuOfef5o3PJBiQ0
jzPDdZefX8yZm2dPOswAC54HstK+oww/dDPJkpWDWurMgPtUbVdeaSc/Pz/SuSuZ9JfgJ4FP2X34
vU0Vv1rAMGy6dxIB5OGLB5i8B3lJkkMeDM6d1pHxMctlV4d9ijj7QsXmTBgs7pjfW6YTynaCnU08
2n4qTGvtyAbD8QzJua8hlazN2ruyYejibQ3DzrS1IzJOmsm6w6zv4BKQIFlLV5/fznNn8x8JhEkR
dGmvu98pn0iox80BON8jc1Ld/DaozHS2IFIzKziqLjkfJKCSfmGvYNtV5q4Wmalkd5+fyZkHOw36
7BPkqaJSzbuo9IYShpkzwCNsmvrCAHLmFbUmHSI0JRNVl208Fk5VhXjuqjBLt5hcmlBdmNhZUyx3
WC8uHO5M856GfNZWqXYRGsi7wrOQyHoJy260+NYtzqT4hrhkqUTFm+lfmhMRLvT7S9VDpA26xhR3
ul4FysqCmoQ/IYBzdKGYee7xTFq4IrlyOoIz79CoRrBfLBltGYis8uFrj3/SrtlkjoBEtOKuCH39
p5ZaIpwrLpib2eff/2chkzwNwUSgKKuC0L3nBPdZj52mwMAKzQlhyp1ux12qbHQ5TgedhJ+qt+4Z
83SYiC3oUvf4+SmcbWuTRRM0KiHGrJoXlITV62CLYg2iSo8I47SkHzKBBe9AozC8hK7SX5Ny7YoZ
KKOLlawzz3Aao2lUmllgMCmog3iJkT4LCfbQlVnb9SXh75lZhzlpZGWAHKkCoHzq7RCjBaosrexP
YUqN7FAKLFQXXvezt3K8xF+mN6VbmLlbZJR0CLt4QXrfoeiqHyofb41ebOtcOgY67mMjb+4KR7r/
/Ameu7xJK5M0pW/A5FHt1oGbNehO4dLfMtlprU2WaOWw+vw4ZzoPc9LYVJDQMRtr+in3Mznct6bK
azHn7a2cYOHAmMyrGSjI0goWMWHxw6VS57kXZNIIQ4QUAZkP6NrIMG+Sa2MkU33rFVkrvn/tyiaj
q2gdF650mr2CpvONJ5wIerBFMyyRRG6R9IUsRfZwPW0jM0REfKEzPvPcpjGYcoyFCDFs+2rLg53e
9IM/tG+EkfgL9iHYkbjQR54ZYozJGsU1Whvekty/hq3ehEsia3T7rSbcRrbxIFG8vAa9x2p+8fm9
PHe4SXfCbsuAC603Xl0BemGNN8cl6kWOdde8xT4TmrsIScjw+rWjjWfxa4uTFBA93VC9Ug2U8we/
GULdXeDZ9HErkTDVkPZmtTYMogs99plGYEz6Eow8MfnSRfGzNDVd8gAH4j5Eg9MSCB0ss9Ru1X5W
QowIX1RHIUDgwlM8d9xJ1zKyExXh9/ZrojmkhK2TJDaY2BJGZHXAmiBy2vPG5eqRlnRdpzlfvN5J
5+LgzPSGoUBBOQSgslcFtH70sjgRFLFsQCuQOBKF4Hl+djI/W3/+WM9d7aSr6UAXDgmUhJ8ZUbSd
tBhAbpp7XfIVUPCtZtWmvOaGlzH4C4ylxYV391yLnPQ0JD4SrAAz8TWI2DrDSIvBMCRfuxwachTZ
Xcwv3NVzB5p0OL2uUeCXSUCXSpeSL5Gsur4qfDRFswSm4aWE6rGJ/2E1N/VZwNLELjL40c/BKFW0
yVWcmOzqY2bNmS5jcyTEfpc7fhjdAPrREUGOibXYzD9/ime6gqkLI6oaB/qoXLyBeTXse8LJaohE
lmwJ+ZFt7YYFbBDbgXXhpp4ZJ6ZuDLO0sgqfov8z6NwqmemAab0VgQLEInx+PWee2tSCAQwSUAXj
6avp94W7EjaorlkpvEpdhZUl+Reu49xtGw//S5+GOzki5CBXXvGP+ClyKkUX6cZl9mk8hzGCjLVv
VkOZXTjcuds26VlYYblCzpLwbfARF96QRKeQpJmYEQzhC4c4d+MmnYgdFFKiBm70Zrjswz+FrYQr
P7S9mtyVLK+c5efP50yvIdTJjQtKfLxZEP2MbS2xyD1zLAA6cxnja9AuwCxHPwCVyUAuCqSAlzK1
zx110mlg4o5JZjebn0FT9OD4jYRR3b5uoKoG0srvGMtzJLhl5UorOSEx4/nzqz333CZ9SNEqBTsR
BmQg9sHaIzFJaXmdsP98qes/N52d2iyaDjuyXubOq2WT2RutU8eBVzCwXUC6KlGBeiluXIjVJvaI
AH34U26SEYILtRCyWEB7cMARf+lip+p6t4f14vhl+HOcCcYHXQ5jKCdOgFn48LUjjI/3l1YHEkfC
KGpWP83M7Ou118pqy4pMi4jluNAMzu0465PZCpvN8Blasl2hzIeyNKBgJJlAvqm83g2fu1hVhbjx
Rw9ut8eyxZDn4IgO4EXUwDKWRY4YuV/1eRZUxS43x9kGBEfWvx7YKMxW39BQxzqxuhg/THdBUbLO
oY8ZVaksCzADYOyGjKlKN8e3rpCeK2FeJirHxgmRwyehx7xQT1LPdGJTXb/i12UOpUPAMcbOHb72
5oDx5roRZWbfAhDVNEKyKki80VY1C5tUG+DgUkWQskEIAuQdtgldMMJJKm5TudKCYlfDO5bDK8Ii
uyF4DyjENtUCzEGYlDMmZdJw16ag8Jt5JKdFYa7DQgzd0YispE4PGbzBrl/bteRG9bwI+fdTmMlO
bjwLUZoi/6sP+q/X7r/dt/Tw1+ha/ut/+PcrEA6y2b1q8s9/3fivRVqm79X/jH/2/z72+x/96yGN
+d/0I7/9BV/87wMvXqqX3/6xTCpozsf6rejv3so6qj6+nVMcP/n/+8u/vX18y0Ofvf3z768pvvXx
21w/Tf7+719tfv7z76pMh/pfv37/v3+5f4n5uwPnUKV/u/Nf0//4q7eXsvrn31EU/ENVFU0ohqoJ
/m8cQdu3v35l/sNGHSwMzVTBLGjjvn4CWN77598V6x98VGD3lw1Z6Ma4fwdv/+NX5j8sSxeKLUwT
xKNmmH//v+f32yP630f2N7ZIDqkP3J8vVn7vS4UwFFjIpH/CEYWpjMvk904gYbbQAECKSXMz4TB0
s9g0Fn0qkU9krIo83yihtaFWch/W6RL7EuyK/pbLnOH5X8JQXcEWwnWRgV0xNuXIlnf14A1W7C6v
70g2viZME06ajjOCkKGs3OCMWo3VxD41FgopciJOlga9JhCTBXHCa51YtKhd1QjWMc6vI9dbYP3q
w/TAFBKLtL6mP5nnek9gi7mJyC7NQG1BP9jaQ3LlWuUKyuZWhStiGiki0nBntNLSUbprpydYUCRg
4snaruoFac17s9bXbZIePNU+sN9xCP32thqwoFm7ro53hIc90HwOjWVsEvIFktLBa1qu0NmjyVgg
DNurUbSDrnftWPoaHsvaPhq12Jdxd60GKzRL8xDARQjRjYzPUGrWafRuD5CPm/S+64MXSTVXWl+D
v4t2MSGlhIpuefi7JK6XltaubKm91e9aDzZCHi+TVrtK3OYmSJst9r31L2/vv9+OX9+GD8Xr/86a
hUDrYKlM+G0LLreiTcecNtMV31H8eNn7G8GjpHQKAYaM5FpbwRdaOkCnhcwMkI9AapqDVJ2X2Z0q
l3OMfeRGhytZyeGY4ra1kyvLy66k/KdqHcnTBjtVzn1SM0qK7CrhsRlxDwm7LUzsFp9fx++T//Ey
LEDhiqFAESQkayoUG1pPqohGdZcNHfLCtcSicaK9akKAJo6hJXNkgD99YYj7vdv/z4NORlNC8Abf
wqox4iruav2ZqA70AHk/s2L74fPrm0xP/joWVyibgGx1oU+9XRVyx8SD/rZM5Bz6hBsvnHZDpCwh
QeyUIG6ZgWZ+z7NnQ5VOnx/7Q1X6+zuCb0lTbDYjVcOApvt7h4ElRiYQLJYWliNth3jnRfI2TJdY
FQm/dcfGd00Q5Dxz9WvHF+vQ0bYiZ6Ve1I8Fg3JtB7cF41wq5Q+xegIetvP8oy8Vuxgu4efnOlHl
fdwnYQuixUxLMTVzuulupI1iZ4EPUC5Md53FCskWxLqqx0FYD17H9kZU4H4h3jiyrs3Sfobmhevy
uirsB7kLL9y6P58O/DjFNjRdVc3JrfNh4ZZDAoQxh2IJuxxvRe6fvI7ogb54zmQfKHu9ciLz1nHr
RRTF7yW4z8qNd+T5vjdGfn/h/sgf20qTp4kxWVjMPhTC4qabYFqC9B02vL/0K55d/g026x4eI3si
rniq1EfdCN6ZaTykgrBf5sCg/nzY+ChvQa7OfDODX8J7RpLFotWfhuwmDcJvuha8a360y1T444j/
gpk8WA+lpR+9WF4SOwgmDtN+q0dvLTvalqNvKyU6eYF4UDAsWoSKWpk4pdpSCeJdjs4XT9fKdk+W
ZOyL+gec7W9yqe+1hLzWZjh2i7jhFImenKVefhJAATtNucGTtBJesq8NY8f+0glozztmuo2t5DDp
vH7mKzYQUlZqM+2eus5PMY4OqtQu8rJ4Bne0I6/4OICCB0Pr39tcK7XSfegYH9eSFuJYp6S81q1+
1E33sTaOXRft3ADdZNk7i7our4HI7r3I2GM3hl8TjYCb9/HU28pJZuOVwbK87sJZZdP9a/HcqI2N
HKs/Swg1WaccRW9sQCdtIo/Hk+anoQMDmpp7wKRrCnOnJiXoUABumonI+Q5k50ayS5X9FCL3kLBs
Ks4NTO06V0ZHN5vA88YyN1aRP1lWN0eL0kBHSuZDKB6MwD5WnncC2PjseOaw5E4gGa/tuV6kFsEs
vBUIonYQwxaalq6CkgbFfmg3UwP9hlDan6nCiKmE734egXs313qOi7G1LCC2JtkC+rGOxbWa5bch
vkc2p3WwVa2/UAl8bqofmR3COnR3ZkUKDbFnVk1uZ84SfSa3dbVEuPlDzvIB8LkbLdN+3rVNOE/I
23JwwS/66oWpvYrg3dgDhSCFTBjfZSdBDhfKm7qzrb/O1VK7ZZPm66pKyzm4Q4LqZXkXm9+J5tgS
BxPMke5qs7pWeT5tfuuSAey5j4SMB6MO7GRE5r4jZ4CtlJ2Wm7clLDAwkbNeLTTqFsoilaBrmd4G
evptHPCbqOTF8YuKpUdNyo2xJ61tF2p5MMs67FWhF2uE/pDlMSDyQFZH1DqWeV0ypKWKHBxG7YL5
414RPOQ27nYUlQiuMbvZYGpHkFkfraJtXztKtHwj+We0F7N8ztBxgti1H5q2ZnbS3/nZ+ATTzp4T
Gf+jDW0cCtLV2KYcM9kFVJJmYIW4+Spf7kj+e207S3YDFUiB/SJsuBZJ8051d2c75XMD4R+ZOlcN
XYCvHF9EucJeKBkkzOv0qYT1tAvN3hpN+FJp+XeyJ6NFX0pvQ3dPhTxcmiVd4NjXkt2yad3oxP73
O4XrclZb9R2hwoexjSEAe7fGWqhubKI2PrXg8Lgu+BoS3tnW/Ol8CJV7g+JaE22gJ60kJ9mN59ij
Swe4jrNSSX7oSbQqlP6NNOYjw8UDCa57fJ70Nczl6DrknO+VuBOEJq4TydkwYdOK4IBm5pl5H2/y
GOlud99TC276x6exNj/qrrOkoslp0cUhLlU140YyrTuREPXSVwY2yPHUCic6aY1GLaG6dlynm9l9
XYBHM3dDVD+PfQrMb16jnJVgpYSzMtoPunYkAf5dLqLdOOeFD7X5uOFkPPqAmNsNYVdbmd5BcpHE
1S2n3x7TbnjRQH9XbrIAZLUyHOlB1GINdX0jG+bekpKTZMeLPu8fyfkgpYoptZMZm87hmWmxeciN
VejE29DFvzp29TJaNdvoburCkLibSrWsLDCVQ3AHL3gOpq4cs9jyK5NGruSHQG1fiTEgHbLSVJqt
DFCLqXTmDiT9qdbD+GAwj+66YB+OIw2kQVqsxR0x/WOWFtuOvYRFWKxwF9NGeIHR+QVzZQyzSLNl
2FsEg7GUn9VG/uynfIFH7VMS/rsiSmKlAVOCRPHk4ds4qmqMNkGU7HNJP1KPWnaWwcgjRRmb5oxB
vq2SymFfwYq4LW2f7BNbOea+vygD5Rab8d5vuAuElmtI4eNdUsUnX3ceBtN9HxjTsmKbmME1yV3P
TsZnxtsVyOQ9KskyFcG6bwBGheAt6+LBVqOHRC+eo4CLBmO8pI9FlxOH76KhHUQDX10Ye69VbuSX
8b9y2X7IIDlkyU2g7O0Sts8g6JsaL37N831d6cfx3nV0sOOVWo30ENfiOD5o31F5GerqJqiBoz9n
dXddCRkaWLVSmvGujt2GZewp5z67Dg1bC117ViX2Xum148cZqoZ7sl1uETHLDOB+fHKGcB45jIxq
utOl7FmSWnWpNrQmdWd5zrwJtGout7k6byvtZx73W8cg8QnUFX2vrS/NWNw3Zf2NCMqKZR9Nsx/q
RW3Yt+DCrrFtzDzJX6XjeFwFxbPseqdEU44u8WqNphjz8UILPz/Y0RjfF0sPNduugDNn4y80N33v
Au2H/IhdfgEPBwiw+RC36fNQv5idfz0O3eN0y22rcOZmQMgjazMO9EGsHnlj9uPn80rs8Ssg/K3n
SQurzVCuWZkxrzDuGdLfyLYDWl8+t4l+DI855O3Z+Od5yjkTpcg80u4OebCPfZOcQV7UTIY4OZT7
ca3aj68em3X08gFzojRX7sDP4vOW6NjzEicsE8GBE9E0eV6uZCmvloSkAlYu4TMYrZ6ACnfXZtZV
S3K9WeTMlEz9wb5pQMdtLPRWuhfseiwat11DR9qWuncSEgkdLUMHxMKlUJXnkYg+ww52GmfnQSC9
hYN5rdq8onz6o+sHEtjHBGcOxnclYXgfp/UxyV4zIStLP/YIPiz1cCm1u0gUNoQMb+NzEzpPh5PL
MGmNjD3yiykIFKZ3arT6OW3RAbjHKK0D7gCzENPgDiBhISrL4+S0WN8PWGYSWH3UIRRmnR/jEZHY
D41kPXS+/YC27N222nWUJLuRYDzD77WUULc62SpV3GemqUCBFV6acdT1Mh4LMTO8KMaGNMIf+Voa
xQk0kq4P301D21cuARlFSwhjoXBxY2oFCQr8VxG+Don5VpatP/uY56YxJ0rk45XpEYiRKzGE4QKg
n0xUMnRtFX5vdWzU4l1GMrmkGL4hc25jjskwdT+Xw0qZxb7/HtnOW9eRitFa31wmZ5CXQdEE71nB
ZABAWDbvYV4qppXOSVs/lOxzOrJ6jEhUmBWyQWw6VYu8XaeFVi2N2j1FrX+KIn3ddfaaNvfiAOqf
ySpN2RF9uCyz4+B66TqJyR3B02CS5dSLuR2pVOfFreIrpJ4ysGVIO5eOGS0/Xlml4kQicog0kKMk
F8T5SiA7IwikD7plnrUlRMuYvHcoWlrOZ3XUSK5l3bREAyzh2pHkoUugTpNqLhRfXft+8C6yqoQa
1BbMD9x1VEgvMblQK9nf6SErCoIA1Dkg9WdVqdcIxFQ6GoIOYp8b4V0VcfFMbuOpYhOtLPYqmMal
I5PKHqUa5QM1WpDau3RjGJFAIbMVlIqjAB28FCmTHD+3lwohMxtPHyc4drHyA153u09NVqkVt9Z2
1wCYt0ZpWyvDda7VTtVmAZKPhUSL9QmEvzYkZW6gSloPGfYEhfJIRa+WNDRx9JyHMCi28PoJCxlf
Ob+Ju5lcWjNi4raaGKyFYpgFYVTBtR5rx7QHLpePwyGJxUC5DaZcRCDNJeEuKzDas5hNCBj+AEwK
R9YogpM0jrFqQUzhnZRGNGwVRpAujHtRiBfbVsKFrsTEWjvRQ+PiACmbzF4FjrONjKRdWGD+l2nU
8PMuz1ZdXroztdLDeZF73lqRrG6tFOyNBuTzGLa90LFbyJ3Sb9oGUEhCVvyOwtZN1NqnvrSrWdM6
L4S3kGDh1eo8LeMDWFrkS8xsNcAb429GebuSspMM72SJ+ZCMxvHH1EO9uVqs2WVZJnl1Gyi0K1Ct
rCSb6JGZ5kNoKEdSgexZlAgf2j7p7cVd0ehHfIYkDdT0XVYXbs00LxYoNMtF1ugvnRBMoQ0qeVUM
rcMCFeqOY2zjHPvEWBLcTdNxuEEEKbXWylWqZ+jJbyJ1a8J6yUppCHRqg+g0Lt9yJo8jyLmc5UMI
UNxiVqixoK1Ib4Hde5s1xfPH6o0a1JEXec8PFi0olJnTOd9ZoNyUpGhh8WjeW0EAD10ZaR4zpbaf
wzDZjYeAG7O3q+CUB2IToqY2K3enD9Vzyby/aawtOe7PpeA0xtFgfGOwkjwB4jVFcBqntpKqrqMo
3VrjQrNsb8fFxViu6GP3qmjpzQfeTfI+bdiVpEKV4XsjcRXjCEisLrGmTsdM1nUA5BtMJJPgZHbh
N03Pl1FHsoZ3lR2BHy3KPP9peNZa845+Ss7tmAMRyKs+ILCgyNbE3eyabKBwLC29voLVqz76g/Mq
V9ZDorrztku2rj3o7BcTaE74SNb+qDP1oBgkPpZctRNcpbjIZd+EJaBtEjO8JrSF4tzAoFN2HkuZ
Ml4P8kiVb+x50Mh0tD4jbVxBebGZXYfco9pnmVOOszvJZDw3ZgbJmVXePpGyV4Etze+aul3UcvRI
TZjOsX/ys3iRyyQC9J3JCMKTduL7OHF3AF5easW4EsqqdOMnBtaNGjb3ja48UVd46Dxnq2m7lu53
Dt+eUwykmVPLAMGouBW5IOiTiapO+MgyDeZ1lr2SD4k6M2SSFeKMIeh2hv2f49E06zYlw9Y7RQCD
eF/jg1lADszI7m1ZftUMeH3mnXyXcTIs/Hdybsmyd7orM6/vs1q++ngHZYdjJUrx3BvhySXQPW+A
dhOtF8zVzDk6jbIp7De/d79dqBxNtw2oAaoGExFDNmi0pjnZ39ZIhjCSbvDwYgRLuZbbhWFKD2MB
gKyUDcpeJuT6mlQTMmOvWvgQ84FohnnQscaR5EtUzb9oVr/VsSDKmLosZNlCVa9M61hdn8ChIRZk
YRLfF5DdEs+rytv6TQEBXiyvAle+lQYJ7khOHHK2TWNmnhQeYpqcQp1h2FrGqfDFrCXpgiiJRWLR
vyFFYLd+CSx7AS13G+jkw5Ty/6HuzHrkRrIs/YuY4GZG8nFIutPdIzz2TXohFFq4L8ad/PX9UVk1
XVnThZ4C5mEaCSRSqgopPJxudu+5557vae61qN846KveYbRfPO2dmjkmt67I74HPBpleBau6rUd1
1LtI5veGnGExuuHWw0Eq84CbBm7hRnQRH7evbqmF3E0GJ+JeFUMyhL9dhxBJvpNtdKfWjm2b/Dwm
IhzyInC05MwzPnsv2C853eKga/SbcU3CUWSNrxZxSTUkCxLfa3MM+Awec7PkgG5oBuWtXsRH05wC
9oyDGMyot38/qwKflX2OieJYJUsJHo6Q9AkivRCqdJP2e5GLctC4iEKz7dzk1Udh8+RylXLhNfJu
WvqLs7gPGy1eYYizRfmHJ+FlZpZgFNuR9F568Sw+tCgnIrfvSk5DlWafkyGeFUn98JlyHxA1t0c8
H5PWu/ZDcd/xEdUJGPcHu9ZDgvkXPvvbJbHEcyKiapV6IIDv+srzIm+1f3qg35XdnttuvRLLleQK
XEoZGKBu6WFPDWqXD27xdjWSW7jYoR5b11H779zm/8cEQuqmYZoEIzpcw84/G0cbgnHZ5nO1UJrI
OBNr3pRC8uykXwDhvectZdp+LP83H0rxV7cJejd/rUMtwV9t8LH85zQfkzSQQcU8TfVeYjRYQXwm
e9mdmdKZ/RacidwEDko+Ix10sPItDMvOcv+V0dSMKIO7NrkqnqKKsnKK4WnSHK8xQVb7nSLm4WNv
yAGNviv+FGNXg39LFDNCwv4pIALgasjP1So+C40xHQpnt3gvldN9TLV7XrMpLNL+Ax/RYzFRe1VO
dYt+dlYtrbqXknkGj5kk1Y9xsx93pWZx92sMIQqUNkHwyDNQRFA76UHH/VJr4uljohOWHQqR6GE9
eve7pKVt8m7v8PbXqDGF2yiqd6F29NSHXf9gJg/3ueTqgOAXwJ37qCnQnXjhYiWHbFEfq3LOTiMi
Pl8vTd18IL9/7M92ZbmPVQntLvs0M/UB6vhx4s8sG5vnz3mZGc7Z20WaLVhvcWfCROVCc1/2L/99
ZmAajqDhokvug7TFrAN8AL9+t9zcwv5COkdQ7HURxIg1StI2D4dDx/pokMTUxboOvoM2MOiE/bgm
3Gya/sLVxwSu9OBKmVXUWvo50SndtIES1uvp0bKCCkdfaRRXqb1rcridvGTf5L2YA29hlndv5UqP
PJV9iOD92THJWydKt0T7uSsiFq90ly6Tpv3AkOwriWDXoKnWe+6zncEUE7xQDzpd2HwSQPOeUpD8
OWH7twwG/7V14C9eg/87D0L0s9mH+P3/ABcCuTD/cBDsLoe/uBBuf35+q//qW/j9FX86ECz5B9YD
w/AsYZu2yy35dwOCJf7AMC73ia/perrcc3H+5j+w7D8kIxV3/4coUrm7Av7mP7CsP3AkcNV6ZABI
wyG05N/zH+ymrf+8ucl5cD2abVNYDBQNW//nfaMurh1sP0BpdCfdgtlpu8PYCPndIFPn5+DgIOgq
L7sKsIghkx0mDIN9qiXWF6dowlpr17uFvesgHjceeYnadJP0yWOjuXM4ZaxcSrgxoaUlw9Gs9I3y
ChKSh12GVo8RiA1Bm7pNS+/ooAoAeMl2oJpoDqrJvFcyfX402TogJ+TFsdO1+0TFxbWx2+EGecbw
89K0L026MVTw9C7wEFTPVj/YQd50L2Avs4BtIHL6K+C6Xtp4l6GE0SltxS00A8lJVoAO6CpfSiM/
qdp2KCrKaUPbr381rnc/DF0XuJr3XSuoL0kzXn3Q5gaUuIHyIk5B6pk1cyN437ABPBKgkSfaz7pG
nlvi4amrE3ksBTEp0kiq8zhARzVX+5lwG/fNaMGpu3BD3tatguraxHR3sRDGjWoUUb8i851Vvel8
yO8m8GZscZQ4mcabbt7l9PWKSr4jVuzFzwHN3lfepp+KdohscyCmV5/pcNtxo7s3PnKSgg+2Wt7c
dX1b0+U1E20TyE3fQcWwNIAwzvgKtic7owZWGPcZfcz3XV3ekitzGBr9hYjoAQV0Prk1paScM5SL
CkbGjnXyq8R8xbpHM1dD59G1LKaG7tyDQt4MAFNq52KOv/Zkr2St/UMORXkQnfsEpcQlZMUbbnGE
eGdguc/uNGevmLC+uGVcnsAGzUhdYxzO4E18sdA3spYIhgFgjxTIArpoQInnIko0GkGnvI45/JOV
vTkf1/yJxL4LDLyvte4+8bB1jOUm2/dQRzNbewVIKg5EYOOaXDu/tor10Hnmd7soINuq5hs5361f
I7H5S2MS2liznZyRKkAJU/ldwcXcW93XCW/XwdhGUlwL8+x0aQ3HkD6DMJ4mmoveYvtNuCE6Cr79
dIXiqKwfQ23/Gs3dPZ+Xy808D8OtBQn9HnJOC6mdrhagS/fInhKPrtMdNEp9n5RO6DIO2pFFAUpL
Xy2jHcCl/Ck951EVpHJ6ufkwe444sNMhjxw8fPq85MyWUBHVsXqHLvKtXpGWtjnOoCtWC6Li/GGZ
Uw+dhL8shTTBGIOSOUvqS983C5zY2TokNoNX2/uuEvnRlHygEjFDdu3mFdhFjuWaW3+Jnz0o5z45
pp1v1uTuVOBvAA57PVyvcfVZmLSDGZbbgUBF41B6uhOUZMmHur0lF8JVv9NTpWEHIf68mEzllrQx
YGSwXEElax+SOC9CayWoh71F7dA7zhCZiVxvFuB9YWzNj1DLwxZsx4Uecz6wYUhHWy3vIKrLA06v
Y2mA08hj7aob2bNpFBT0yuZz7JgGdA3jawetiEq+/VmkK/uXigZQbtbRshQ0PX1GtgGGciLg8sX0
kKlzq88OidHUgG81SC0gNa/uVA5nz27uwUnVQZ3sP1THrg9rJZYn0Kixb4I44SXbTcCDPDEE1EP+
fBDVFhSuYAS2+m1L3YSGuj5a7vZlXCrvmBnz3UxXIB3PDKTlWtiwio8q336l6UwfpU8fadX8mqv2
lw3qddvE/WhQH5BP8oX8SmJj83BzUNA1cha7+Thb8SVhABxvCsMUXb2lQ80hUaAMZDEByWvQtGbx
pbMZb2npN6+GaMuECotEbKP6w111zPFVOIpSVSKZUUX5Tptqfq/Ll87NwHUaXwtTOzWuDrxP6Dak
ty2+VJUqj+vcFCdpGp+TI9vIc039tC4a0oTo6ALn9rytdX6Ghd0RV+RYhxng6l1PDt4E75OxtvmU
w5P0J/jxt/QhT70QBKOXxCtXpXjig/gRL4jxlcsSPUrzELBe/L0y1ovLMN/PTPOSpPrzpk9fDaNM
cfCMMzAjdFa22F7Ias2PxVzXoTN2X+YWogMpknddTxe6Mhaey/EJgMx5aotnWG9Ur/0L6fxbOGeE
2/vxUHhhh7eGhJY0LElCjRZ6vnCytyYy6v55kKizKyyuu62kUIud1vZhoT6Rh/hsxWy4pOtMUkAT
346yeEpK+6Zvp9V3FgvSotptX6p+cQnUuolHZ8NeMDw7ii9rcxKlc63/0jbuFy3bMl84SxJYuf2S
2tB9TQb+/AHbcrTN9Vua1Ik/KPvOKCdSgms9wAH4aiWmF0gNSqK3LBgyTJSPUelvGn0UeKmGuXjv
fJq9OCnlYB7cyMmC0mT5JDo+wWtCDOsMZqsLek9Chlvg2dTJZB681JvNyKgrToaWB9tavnlV84Mr
knOpDfsttzEXmIk/DZJhYAxnVJ6mcTxO+vCGiPrUwlWzRpTcsTQ9HDL1eTTyyNamfVxr2Qz6Okpy
Yz0Rp3tPOo0TJsn8OC5LNFjlSc3jJ+Sfr/GwvFCNPQ/a+hkviJXsLh1zyzljXUCHFhTp1uzo7zVp
zecaJfchs0CFai4Zd+Ugj+xUHtXMWZKvxzybDwgfUZbnp7yznwdnysMe90aANHBXtvZvFZ9Z5La8
yCR7ZLX2tUesreR0tvBoWlr5kKzzybHRhOMEohHq6hPh5Cib431iOe2dSPIf3kyTP9XSYw2KH38j
UzMAttz69qKrsDS3t1HWaLXOxl0giqu76EQHk7BIavUtC1PHWh/CpBa3I3k3ouhOHA2nfiyuYIuZ
fFr1Z7YuF91xg8lOgrYb7iwPLZ2n39VlqI/FnWsMl5rJE2EGF3sQT06Plbujfe9oCFnkLh2Sqhjb
EqJRhd0m1Wmbq+bU9FsLCTmOWpPrDFQvZuwQzPqRIP87vP1BLIabydHvTe7OShSnYfA+GM+vAadq
5xfT/vyl8jklAaMvssdZVm9WOwS0uWHeb1HXe1c2O6K+2ffEOmbKEAMqZg4T/ba2HhICMw1TrRHL
VSd9lc+jwTScxfDCgai2lkfNmI8SjRz/E+jsDjm7PuGWJe63cwLTUNcVGDV2G81nzsEHMu6JVBeX
URroQ10dre1eaYk5ypopWmb9GYgAyS9W/CJMdaL2ftAcT5LZ7B0SVSQ069uvrUof7EreNLE8gFIK
lIZLwDbuipGft63dN9bKi2mBUhduAJTuS2nTqUMREPR91HTWyJXH1m2ebBcm8xv0iCW05va7YxNx
VK85mm7snBq5/IRH+FAM6lzXnNVtP1a0rSS+Dfk1zuRhkCoai+nccgJhI753l+2Gc0cxpdsO5YyW
6+TUXFPWoEGTmoQpwRbu21p1l3QRT1vN6ZoM11LFn3YDt5H4/l+r2kTgzvMLwU2dX7kDRPGJI5wf
9sSloyU+sv8rR+xBX8xo2AwMFMbVWnvIf2b2TrQTqiy2V1WNwDTV9xk007kytPsBQcvXQaVu/Xww
ZXHOKGzqrKGWSykRiW68n+P52sn80lA25PIxLjCmZbeJgvbZ8L3Y6nWWW7isBp13/074Y5RbjCDJ
geQaZpEzVFBWQH0whxw/JDCicWX5nhNR1uIN11pUs0vqquwp0d+rEd+whAQvmDy0tGq+JdNnnlfO
2uLYL+VvX+1+ZujTj7Vd0bjrc5vZv5ahOK1G/LjvHEzLU70hRygouvMvWdXXDmEwnTMS/ECwI5no
PfvATuoP69PEZTdmg1/qX2XJkKpaD4AEG9IJy1j8lJzN86LCKWfeXT83XnLjxa8jvwuXiCZF7bvu
hJP3QcWIKY8/mSwch8o+V/3LqtUB8CVfdvqR3K1gm8rbTBov5uqEy8hwy0QQJ0+81JKbrLcPlshu
ytFhFyC+nagOheeEqdkcbL47KNIBTqkjgbVnxxq+M2l43+Y59FrJD7o5aBTWyWafES8IkGyphOeI
7W4CbTnSwHz3Mg5ZJ/fdTrzE+4I51NIKDZJk70DGP1KlEfY9XWusrBNB9sFSbmHaQDtljgTFO+KE
9bv2rpqL8wZsDrKi6zf1FiL38/DWUdINj970q5Hdp+LIJIPOCvUye0i1WR08a9N9oZUfvCOHlQq8
5GqopncPOqGcpoOOjDfgXCYGM+x4TBj1PptueixK7eTF3uM8fizm6zxlYTFXPoEageGaX4F/AUsR
5wqeNcKfHoq1DpsqObu4uTo44cmifxHOfCoKEW12xkEFobCxdkfxUW/1E2zuk4dRcyLoRWunsFL2
RdgpD4ZKwkryO2rL3SCpoB1lpbSOo6UdG4+LZFoj3jg9SKf6WacIybTiUZoucpGCf7DSJJEboD91
vOxxRoa26+NgpdFYK662JMwYcjVWyo6m+1gbZVR7OrAR9y5nSlWsVQQ5/TLTX61yeTBTWxyK1DrJ
3mGyY+jgVJ0lwH3Ng1HwTrSQE5cFlTM54e1s7rnRRQQGMQBzdFyL8QZEMsHGmvE5ZN1htYdTScCb
rU/4Nai4kioD8dvGXliV+nwSWZmda71I70XuoE4bihuP5JhAW4pHR9P10DDczwpbCu+MwLBIOO00
4SlqP/uSs7PfTjqcZq6Zm6WFXJXNT72j9QFLPVnUJO5XG8srICFae71lc2DUTqZOoaHmDUY8BEuP
rDo7sY+LtFTQy0oe7H49jEQ19lqwxmMA+fIx32d1Thx4jPFqteFNd0LHel1c4ytZnrs6DkDPuqlT
B6V6PDHxorwT+CQUB0eWrf25J+WG+Jes27neXDUYgTs2AsjNCmalX528Q0OZ85dOjGGapjg14vVi
j+o6umy75gOljZiPxvaKmvADJYjL6nsJbN5mptXq+nnp1aXq9Rs4A0fP9s4MZuqzTNMv07SEOMHg
B89RrlA10/Lkafan1yZuJCr1rVYJ5tzkkqfZHZTJ6+IYOGr7nwAlTnz6bY4MdAGyjlNeiav9AF0R
zdNkBcWaH7QOmk9S/zTXkvfYjKk6iHDe+UEPoxogfLr23dDnClFbWpGDyYunVUSWN5y22I2IqvbN
sjn1Rk9TX7/kuvMlA17tL5shSJ8t4Ut6LCe2Q9J/WzbuvbWAuAy4HXO5jdeB9Y4UNoE1nKyBOf+K
F6fIUi3KXDML1hmRHhpDEhBJVV+bLWvuVTLE72bRTmfSQu6MrsvvZWzpMFHZWd0awLW1g4KiEUfo
s5aSHxurRaA3Gs6BjUwXP8dl5lNuLMdxWPlJ9UvjU21uvkauu89MXBzdvtnnFLkOvWPJj26tFQER
YeqAK9ENctfU/iQs/r9WdP8HabXMQf/1vtj/+pWk3+jEhm9/2TLja/7Uah37D9dBdbBp9emhf699
/bksJvU/2POgXCMcx8Wlv0dw/l2rdf+ASc0/3PHsvOj7tsvftFrT+8NysK0hrEobrDFxYP+GVotY
/BepVtu/Mdu15D/n2BdGZ6HsxPGhcmf3pz7Wpsmq1mwmEehmI6Y5Z9iV3VdKTysDZ6xZ0V6tpVGZ
+iOswHFs/RSrgfGDWJqi++YNuBpfG/i2JOExaO8YCZujtwV2rOlZaKy93R+xe2w50wv8Lnbmb+5g
D2/5aLAFKlB6O38SqyWD2ZYqPo9IK/Ja2jDSDpwGWBdigwBBnti41c5jZdvFlWgyoSl/1tXuUkyG
JkUyFkazHvH16V90apcp9NQ669cu3Ubj0S2EW75sRkmLuWhAstkja1xUu7lZ4ZwS2K0etj4duiMQ
rA4Rw9uq+KZTnCgolcLFo+AAwnooFdlcSLjK2m6hookHTVrMzOEAxRsmXDczkBzyuvi6w4DfNZdd
1wOoIdtgIX0bPQqWTfOe8HzO6X3j9KoMDdfd+o8qa+eYqLrBGn9u+tIz2rIsa1fQbcMMxdSUKSmW
EsEn1/O8uVBq5irchMbqjl4vHgPpdk7NqAaNC0lmczPv1iPjiIkSmrF3WzqyUjcgBsrxbORqM8+j
J5X5niLtyFO5uPl8LBvh8UKNwtqskBbSwOjCF7s1xx176WFOOpAVLKLeDfr6sqk3r9FZFsNll7E3
bliYzo4gxcvY1x17cZjVG3PzbntLvZxz9vWYk9KiFt7VGNwue52KDY3egdatQqszMVgjw4jubTSR
cFh2MpQXTr1eWbe8A/l8w05WK5A2+41WHPc1rslYGyVFjiXja57VdnptncGqIsWPaz5DNK53489S
5z9zIgLiUBpDlR1yhmPcANJsimunWls+S3dNXxkDuOZPK+ZbPEExGdTuQ1QVr0JRtcKXrCnXASv1
R/Idm9ZnnbdbrmlKnxKwLZaSXc6pnD56JTEnB2l5gI4opBIO7q3rQGUTF8AAf7TX1Xklwz3TMd5U
XRJULoa2u9EjD+57goFLBZUDx2IZ+JT5eaGqOUQFkkuYECyVAKXu6uwt13jRvtlppn5pt4LLXNS4
JSKPKCA7zB2TupE6xkDYSeDMUV42kOfKaLCzrj0MyhkrOHOuZJnBVFb6gdOtxyRftn1/Czxwmr6M
pRrGazFInSgtPNEtjQxBCDJYOfUQj1JSKAH/rKMWSc9snc5X40TvSiCc0R9c9DHTd3rd/tWbdl8F
fEwGvEjp1gw8SWqwziyrowVhYtCWgGJILY9azVbTwQUVVftQofXulkhYk0qywp9xlbPwkmd70Oue
wYFdkPWQyOkbYy39XGgNqeNGNZs3IPew2tpLU/a+WwwIrvWAh8ZnjXqIA9nVmFbSTVk5kna7ny5e
w6stmcJZF9czuu08dcTgf8V1jOBV4gswgtYl5uNudaaEEPdlGGCmk/lZQIHoxvSi4q7Mr5XrGIwh
Jjrdq4xXp6aCamccTOyJVpE3TUl9xyI4uHq2Z/GDbXxHq83ABN+9ONckjbPCkwnKMTMXbfel7Zkp
u8HmIHljk4AL398Ui51kJ8/F1/2iw3bviWso5lnz0z6Ouz3gQBoPUJrt+hE8duudMPh68UVfdD3m
Tdc42ba4oOQwURrSkA4lq49e65XVRa/qMT1PQpYlWNUJBffAh4s+bsjiGAmj9dIW8vB+QvPOVkS8
DwjqwWoLE2tkXsbv5HhmzWVIKywytTOpAE+6CiaD3w+2BbAbIhuHmUpnqd/nduaxijpV9JLpVurf
K1eztJBdCw70sXWRYEpSQlq/26rKiJRJ6UpCqeN47NzmhAMMiuko0cHcr2Fet2t9wq5WGhy8Vr4e
erd0xlBw/b3UaYx1sW2of6JqoOU7FpXIhhvAm/Z6swIaz460IsteUrLdwM3mvie9NrxL2FtsSKvG
eSdGsZe/mkYi5226Sk1SYEAZYvL05jH0YsfEndNbYgnb2liLDyPJKeUwaTCo/IqljblMNfOBBdm3
GuxSdHLVv20eBn8MQqyZlm9FmeZW2Jn5InxcVjjPKiD177bZrcYFkY2z2IUHTsLrNGUfU1luMW+f
7rTnTmAspJOzsk9DHwazAYnm5emBZmVUd3MGWPKsa1rSfx2gqY33+rhZBF9zO05s7dZxem2WUlui
TFXt/CWBB2yxDpyJ5bQxwRJHBpvLcE2VArZmrHbCRxZWFm1NY2XGJRdx6/Ke0nDcClcz1Bq4Lfo4
rYAmoJVCF9NY2zIVFuZwAJSMBzcX9RJj/tfpJY057fMnqzbGMqJT7cZPy9M4NP2i7xKDdcQlwUI+
6UmC5rR19pJ/S3gvtO8Tj/aI9SUblfsjdiCueZxJ5lrDpycw4ch/9i2ivHDH26qrDP08FMm03cBH
b+PXptBq6mZrhA9+KGrJo+aPndmu94XFsegPU6JjoGUl50HTV894Iwso6549KVGgjWXpt9C0KOPu
Fs7E7MDyeX3L/LV+atUyGc7RYIYFvWWKibaQynbXa2oPQ8UnZTAJ9+1sZ87uEFbr8aVMZQtKwdPn
/GQmRYsPagbTfjPEba7eGiNtWbOWicUeJZ9B7KPIve9LY+f5JdE7ninWFxp1JwYNGVvhjrUP02J5
VeBsw34Epy0Bo4bFSqRvNXrmhZazjDIQlhLGwR2MbmJbpVB6VLps2Z1XS4wIP1q722IcbDoPXR+j
IWZFYeqHnixnE8F5nbDBacqbvxAx2v0CKuYsN5nMNecbVpY1/YGWmo4l+3CZrDhCKMVcUvnlxjaB
U8/GCy/L0J+a3jLnT1Eqow/SGjsc1DWhxdFiLVZOFbYSmXo3MBmd77bUI/rJEdY0J4fZKlyLwX/O
wuJEemqbA5PCirdq7FC6ef+ZW2ba3lGKWetyg0mAwLa4rdDXB3Ou8gsFrJox7bjl1D+Mrqu6SNcE
ywMrs+WHSs7FxixEyiVlIXFJpatf0oxVi4T9Ev7IVw8K57zcEHAPp+Z7hghZN0evTEH1/W4p/q2e
6l81TH/xyfzXVpr97/nfuR3/f6RwGDsm7l93VTfj/C0b/jGA4/cX/NlS2XRHluGwJ8+kwBDmjl77
s6Wy5R9COMLTbdeWBolSeFz+3lLpf9BO0S+BIfEcS1p0aH9vqUjmIFIAmwo8oD2b49+K3xC/w/P+
wf1iQTzkLyL/yyRCiO/un+I3SI1UCR/wNhQKTy8V03Kh/zlSNJYna4nny+42xvEljfmS9roTWkPZ
+FAqKvOmd5NIj/PkVNdqujC0mC6O7kyX//ylGjnzdQs/aV7hTPCBCo2Xcv9///lrdmOiMlUywqw7
XpCCMax3Qz1eLM8+a6wlTtLBZX2YrGXDCuIZT/XCtiHRe74r8+xAisSLx+1MxoVgLFQkBxtXcJi5
Xsq8jR2iRbT2YcOmjR02b04UkkvAuf1T1EZxqZKRgc+LTm79oVCWwuy20Gq5L6ul1aGVNT+IFWf1
qN26UCTYT1xRV4+iGq4sNJy6xCsff39jtee+QXLTv4zINaLTL1MNvkS23RTGvTII3yhlJEqCbIfO
rKNeZ1c90YeHpS16BofimtfZyEHas56uiB0j0ioQrCigvOHCrdqnBLrei2awX1A0V2xCyVu11dNd
oWyS1ZfQhGB9K4YtPU4adzEVpfMwYFZc0jGOqmY50zCzL5Pb5U3a7TPJoiujcozt20FZYSWS6cKa
xkPfT+Cke3eimls5+rytv2/Scw4i6IlV9huTKWBkkwyK53xeyR3J0fKKciE5yCoet1uZsHFSaU12
HHP13AwRzr/i1tmuJYvxp2rEuOv163aZaOlQxKYrp6HytpPY/epe1bLzOj6t1Xc8wPxYDLwdmhLb
0SwSzAmzm17drfPZIvmCk4VMoolQB+rImv1qL2ATbqK+YhNUW+QRNvi1G7RwGfQ3TFpH8nxYmJJj
1PeiDH+v7zAQf2ULLlA4aANVWg3isrptCVLxFR72s4PLwpWyvF0d82MDuXWM0cDHiZ1jt2SVCG+E
G8qt/5I0TdTPeLGbbdiOVmZLHrDqrWDD0Z9FqxFHu78SObMzlwDlBcE3HvT4UnjL6P/e6xoUX22U
GJGmpDzZOeNle9pOxS6/KRQ2w54NH1PUPZDbaMBCc1JCvK8bz6i9WXHAKsqNlQkz3GRXHeZGCcw8
HokXzZ5tyGIPEx88tnotUwpn97bubLZUmj0zpRHLwTZUcSkFG/R8qCPSSR9q1wAz29Smb60GuznJ
pEWb7LEMt7g/EqiZbzRot9m27zDb8kEMhndOi8ZFyVb39eA1j3FnIysQRxixRLrQVMJQd9dNjzon
+TlJ0nf6yrjYBWNMCbadnbyrKAfv9ve/WhambKffGLpuTpS1+BJExSRc94znmWU7MknySDg1jZNT
vzmq9KKR3ZGky9r7xQzTluwY+V3l8RDKPLHOctImHiOn9TWPxi1tXMYrDeZ7epB8O256wTPplgB2
4bUKI82iovxO7qUOCxBrWTXjvyuH7iV2RpeFTwDBsFeK4PdzMOQJwQiD7nvFsLI9ZREixEaIL8xv
CBAsXrGVFW0OPC3T7fyFycXt5EKitodYBc7eR5qKRRO91B/iRnevres8wQVubnAfovvjlAfTALLZ
xSpvJseuT9AQkk4Gse1CaavzaNNEcbAx+gCpxF2kHrWE2WidWzTu4LaDRMes1m9kF8VtnRIs0GM3
tt1obnBCkLWGh6UR+jET3s+1Uc8xb/lj4gFFsnTrLsnUcNFikziNbX7Ehbs8dmWdnbnUWE7ff8+r
ix8N5d+Fx8SLEuSEoMzd6ZF1pvHcyvqLo6v+QqZ1f2FZqQidkqEhU+D+MtaFxoh4lBezTlTk4CG+
1N0wXIhw+Mu/lnI4ZXH35MgxB17Mao9nbN1haI32gZdyVCnnjl62d2U8tXfbZopAwPblGVoIYZNE
g5i6eSr3VKPJyaxzkaeOP5ijfUDQ4ymkf6Vj0I4tUOcvdsz9MaD9m7hjTkyzGTX1rGDvwSz2UD7C
Aqge+xLJI9aXKhKtY9wYKn/u9/9RIcqF5Ei8wkiuw94cxdeuOE+ma34DCNcd+KRMF1ebXt00L66x
V6N7bNicF2Vqj6aWJk8FYRk+lkGBY8C9mdhCewead922Mf8xWuY34bT5a7EsxBwmBr0++RSB00n9
cUs7nIg6HsJaDlGL4eOuYvXdH5otJwOO+TsPO4/OIE+r1xsXBlD9OKd3vAqJ400RSsEGWNvNd6lZ
3VdVZj8XzQThQ+TLvYYgcm6wfUeasco9V+W12VjBX0kF/Kl1voUA8mOZFpvlp0Y9WcniRFpi1ueZ
paLAGfjbhWUwoBRO1Cyd4K5x8AkmtnashVnf64lzg/Nh353qihe+sD1Q6z92fKS8SnW3uVxH9Ex7
625l4caoTdIksItfrjqnR0nvelhl1d/ySFEk//7P3/8yPH0862ynxrpN0t3uBdyybDaP1F/9bTzT
5dZg1A9Vivsw38zhFpnuZ2MhH/z+rapMxtuiteSpcMRNsln24P8He+exJMmRZdkfKoUYUWPLcc7d
g5ONSWRGhKlxTr++j2V19SQg04Ou3SwGC4hAJBHp4e6m+si958piak8dr49lL9UJHsqT1Px5XVV2
m8KleTO6kqmk9uvfMhuiXSwHhmzTuNabGW3RmeFJy/aBM/rvVeJfPIuvaJbHb9iN7WUy0OozwSsW
YZNHUPoAYETZFJ2jzsQH4TgLfF/2s59xjKkQzouTpu0WN0OycAX2h66ubwWffFoV6OfEFF9iqQ5F
Zcitq5003sBTY9U12oFkBF/T+ket7lGnRJjhM3vQmG/2w3oq8ptG7NaKCZd+TIduNdrNxe97527w
tJ2JuJLH+xbqnb5WCXqjoUe5HMLzuVGt4IPydftvqN3yz/N/CmFIQTNPyaRcZdnw1+xNLeZhnhJe
ZlHbIfgF8HgivWsms+feyk8VD9AmTHEfjSN9F9a5XRE4ButtMW7SxP/gUPhJ5sxwMoIGkZwKaCbZ
M3bOcOBv7XeyK16Vqt/FiBKM/W586ntEzUmTHiLSGxfSFueimQKsh+XOD1W79nrB1H5csGYH5JJX
N2qeYNVPqc4U7HVCy7iCdTH8DepL/4vR5tc74WomNbvpMT9irv5nCBZhNFYQNmG7MuwcLwWV3tbM
bW1FqN1Gwig9Wxbh5lYsXHRb/izpyVPWjMW48kueZyLBUNswjkf6FV6bYOKO6fWdSDXxpuxqbTiI
0sk78rciKftbGEPbkG27JYb0vc8juQsEDwJg/49fFYzFDnFFUx1v5mygpRPZGWbnDOO/G31TiDkX
nDzPmtZi5J20b8s2s23uhsYBSXEQm+a2w4OFpSq5GmWcv4V9vcsULp8aQz3Tkuyil+rF6ZJyJWca
Ta7G7go6aGt3engs3CbblARlLSYmxbfa+2iCYe2rxv4hg+zOFU6x8+Oar3qM+CNnkYhR39ow53cx
D6LVAO+Q6V22zRqWnpZWU19Ep9CMOzJfVLszR5QbXa0jWQUzIwzYelAHHU/DAu9NmFo0hfCs2rom
tYQHY2nJ+G5nRzb6UWH++GUOszvMvxX6fpZLqKNKtMG5EzEXlMmVzsVmV056cqNFh7DFz05HcoiM
J2Zuxd7Oh2iNQPWhHJF4s532Ub1gpe4r0OBjrnqOE5gnuTeuqjh+8ef31rXKaVG3Iar2AuhdpQGO
iQ2jesic4QW11Q/EobyczNsKbEKVNQ9rpV0vbEs+Am57kqQ1oPAUP4S8wDIg785R98ouUa44cJ2i
IAIYMbiXzIrVOTUod/zwzRkd+ZiZiHfRTx6D5K3XkrtUkKky6dVe76h6Y0d7iMevVPg2i5Aqfibc
9p8bXYYCwX8xQH9HCP4iQv+5oWVo7bKIZFsojX82vL9BZRO7iJm3qBYgE7kTlc9bhbHjppvOapTq
0UjjcUl8OEgPn68DVQKha2y9J7qFvHKPVjc9C4xRU+3Ie6sd/E2eIqZNLCzr6IYsa2/VNALxsPfb
ZG9MBZurDhG4GTwmo3EU843iIAxjCl+PhzHIno08ffMG6yNpqAI94gMXeo+6B0kR3rxTM2L1l016
1JKB7WBBQaxb3qouPYcqSfuE/IuWyxCQPeylNJthk7pZxTXTB0CKUGXHplz7hnEl3635/36n/xF1
FYfSfz/t+V9V+pWFH7+Pe/jz/znswetkalggHYfwO1vz/vewx/xDyvmotvjAQBcytvnXsEfqf5ia
7ppo1nWdb+ycSPMvr5P7h2tqjGZYebuu4UJo/Tf257/S2H9/NIBRzkt6CnfJWlQz5uv1t0fDHey6
NZVMGXbouzhl16Rn+TM0xc+CzK4NY22wiamt7iy1zZDLUO+420ZLxdpxZXeYhEQfCmjEymvGs463
7hFHtq0WEfYWc/xo+TZmFIYaMO3Pv/6V1Awoy4qcb6yDfxP5gpmVMdzv1i0cZfyDeQsTOKxaqvM/
/0KqH5hLFW20JkDrNc7TV7ugIfIbpC3VaxvNMeui8rYV0aQL+uIdI9idMrSEe6faDL24gjzpN6L1
6nWd1sdh4OLQdXsdyvBhDLpPCsclQwWXoQImE1sH1ZFO9cPAkmzRpkJHA6WfY6Ntj4RgvHvj+BUD
Sl3x66uVCIR5NGR+Y4Z/rnNvWAZEYq6yInpXhn009OaONUC6y/sYcmFiY/hGGqTcZJjTZATkrvDc
56RdNM2XVQ3piiyYjen1E0Ok4JN49xco2dWitryWE7Z8chtWitqBeM077s8byLwnMWXvofoWdXqJ
UFCCDcNx67IaLfFEFBoOSjSNZRs9Wxi6UkfbTVVwZX51BfZ8Y30Etew9gzTWJmcrqH4aqrkzQowy
Rbgv+mapGNs3UXhXPzFh3sV2vfOTbqUF0TEzJeaA/DtsUApPSKE1c7aTmuDFOvXeGnLV5tEDrFcu
1cq41/L22o7q3tT6vcAe7cdqWYzTtkfdP1bsIfLhxPN2AeY6FqcirlAIV2KZ0tXrlbV1ZEQLeK4z
dFqZf2xi7b7MprNbq0fTYFCzN8xg64kC7Jl+RfD9lrrBRdX6PqVDdZPxQBTEI3r4JHcv7C/utClZ
Ocraeawb8zTZaYVBHuJHa9ZMx8ytaYRn5kn3dtS8lFNytfxjK8N92ubHOOrWJYP5UZ2Ra+7rEeMP
8vWFFheX+ZcxHLHPg4PdOAfHm+HuwW4U4sTq8M6t3VMBvnKoBsQjRbUyQB+7WvpWeeZ6IL2ewG7K
FB8JprPJ4qsWVktU0fjzkzfLmt78tHtowX5UuWS7Mu4bGa1hDV1avTs2tjwXUYctAhit2e06JLVq
Og+Y8hdFaX4Elv7qNEosG4uVoplDTdEwGxZ3sSuOpTLPKEAOFuJkOytubh0LYLvuicBiGi++/7F/
qk3vZsTiR2wOp1lDDJn+wyCPfGE0IsVOH0FF8d9K4bybuFPS9JwyXkYIsiuK4RiY467Q1cniIElS
sW9wnDVAn4egu+Ev0tLxCaz9R5Sxx+ozj1uSLQ3a1x8EDjw2vTq5Q/Mzdr0KUBTbo06jXEu9YFmH
3l3e9ScHeLRuPDttdEkivv3VU9SnTAG9tSdboF7hLrfUGyzsn34SXRSBi2BlVrY5XMK0fuZaxXXX
mN/DRKiA0p3zxlNQlufvUwM6nj/iGiXCuyq997qYIkw7a4F+bzjtL0pX5JtPXr4rU+u9HOOdC13a
VtNHLaMP5VkP7bmsjUfZYYHyu4ci189e5V2mNjtPA1grD9V6UJ3QRCS48MqnqabLo9C8giTYKVZu
+FUBMkPCNvP7IEcrbKb9VzEWx2LqT2Uft7xblL6yQ8HcDV/Uodgsqh9h274W9sGTW9nWn642/Awi
BZKBXKQFQ+RblZvaqp0jaNlmKa05pCNfFvx4iGb0ebltvQQBJnnPeGmagYY0voJX/cIlc6sHSIW5
8Zh4iYUbqHwFpcq8LftBeOFRbyukO+kuyNN3ZKePSWa/ZH7zQLew9hlh4pw/jzwtI2dOOBSrrhm2
lizv9MG45UZyV3jhI2Dbha8HjIBDvDKRs251Rh+DGk9t6t0pMe3mt5Dd2bsxvXcJ1LpSS2kITGNX
WMyL3YzTMEQF1jyYpnUypm6PNupgBuqMdvZiR7SUImNhR3iS+1xCk1G++xqI8b7wQyTA2daZxoc6
aK9iQETLB2HF8QPjojNnwEst7ou6FyD7HhNoHKwyg53f4yFAWxuxOoa8NyzJfFlGEkJXTw1fjlff
M7epZ5y12nnE9LnQrIKeIPeR/EQvqhbXZFAn5UQ7zLRuHgps76zy0uTMBOXIfP6YdbBsck6fNj0O
FRBmvRhP8wHW9O3W7fejFp+z0PuGpQRfKZwuQACsPEE65p29Jrta5bBisUlF7+N+4JwErrwrjQ2R
rvdtJF+FNb0wt0Q0j7QFsMkSzAV62+wyEMCxsEKUpzDo7pLSPUTx3k6CM4TvGytfTufguSV4LZ/E
LqvCHV8L+CY+qI7oMOiP6PZO+mUc/UPWtW8it+90Kz36/jN2hAerbW+mHj5ZG9GND7w03A24J01q
+Xx6Cn1t57F2133zWVj6nVHKtcfBVfTOpdL9VyNnSeR85CcXCJ8PTzNCldq4zomY4PlCtMzkqQJs
ZyTxWWOpXaOUnppLnGC8RIzeZy2jmgE0F/whO5jpSOWzG3Hq0RpwQo0jDFej3GCtcJbNGv1evurh
UK4Kpd/1+bQnAwtJRAii0hj6Fxt7LXgeGjfB/9375XPQmIdQbIyqAiQcv/lR+KXZ4Oq0Fg8yuUep
1V0zPtvRz3dmwKEWt9eqVPfA8t8ZA76UNlcGbFKvU4/WkG8VvbnSViya34ecaBxL9ntWYicthAAH
HMJG8JMP1046910in3OQ0wSLHBprPd/32MYOQTyyc84DDKn9EfMC3KnkaRQ8aPw4N89+pKisZrMH
1QSGKrf3n1RJQ+j6CljvdFMZk22HURHhUXfYhZ46KHZYdysMpNlzmaU7PWEaM55QCKL5UfdeWj/I
Mb+vjGSpZPnyFXHGEQs8v/h4FRbuZn6cAaiusJcfYm0k0DLfpvwUiwtaxw7LpwCtc9u6TBQs/dFu
MzQXdJVDBtbYbu9tKd5EMj1VRs3dY+0eTa1+D6lVpKCb3vpkeS20ynyomvBGsvfOycP3qMMUGATX
zKJgMrVdmmnvbRKy/3ByrMsG9UeO3dW3IKxrWh/cNGHnVwm+wk4OvteO58YqfQwDluC4sL9yR60d
7v5LAIBxXQRimu2lB+X1D6KcldHYifDZ44/o70a9ULcBR845mfplaMpDPGZyqzhfCXMHUafr+9FZ
+00NDFAENyk8hpmyfzZxeU4Os1HDjhueQEpXhpLsScSsbeo++6GXO+yKt0Zv2qNJzGWkhRE/A4+J
hh0+ZuhO1ys2OMyDJQEd+VJZpC704xPtDtXeNCCx9NHV1vFHHCTadvRMHApi2sRCvRNP+SLGoNoG
uv8Tx3e5ySS3kIOyiIY5XrgTdEOj6peM5+sFFZ2JvinO1nwc5tELKHTRC67JedNWZZcgOsnDi9cV
i9Iwnis/5+un+RYWHmtea97LSZ+dNKyXMrlWGc8kidn1An7SvdanV4+t4tQFP8OClR6GRL8U4jy4
CVqNdvqmOHmcavuQh0ig8pm6GGGRlikkXrMZX1V1tgfALlMp2/U0Oh8mjcQa/dDCN4pp5cn0mfXy
GbipOX8b13WCCTxgH75Oa4bATVivyKMOlkb2UA8t6H9DX1XFLFIe/O8w0S4ALL/x7OXrPuXCUxZm
8SH7QflqbvjVT9OgUYCJrNs1RgzpxIFrsgm1AbYgVRGcgfi5EHgKIBuupkj4u2RqOOmKZUYXtkyj
6KHPKuY9GI/Q2TIHYsb3YalxGeM+WWn9gUJjDgAPb9IrxiUcQOwxJbvBNOveOo/GpZLs2mHYVZic
fdNliy29+7zHqNW4zPBLm/VhFZ5spYG7UZW1BC4aXU3AkmSCD0xf+UoJrjL8dCYoeZSqqBrdH3XZ
wNpuy35RuUA2RluGa+UAqsVWq2+kSjB91eXZ7CHFWXSpzF3zNb7OYBkhc7rEnKdLP0srbFBxtlOt
Rm1YFvUS5MV3rrukdvjpvmFsusiyadcBxdiz287x2yFxFrjZpD71T710qSLH6lbYIgESpoHiUecm
whMPHj9EARh1S55jlb7rJOMsC6aZa5wv27bweYrbQ8mz4vrGXblN/MK5JCOCBIkredIQjRXejAyc
OTrBWGnbNmJDgGptNsDaj4blH1SCFNSBnovWkTGQFV8gtFcLhOnoRznd0XWjmgKscQ/kE6lkmICj
D/QXMuI2ZXHJCoSIVZAq9LsQEU2Laqr+SByrOyaBhRdf/2mRyjM07j3xtfax4a9OLDwXYd0xS+0Z
VWXUCsvCsLRTZfjsWUx+MjK6jVWF5ouWEx9STtVWD8MUiasfoa8osHPfg84Mt8GAZajp0EcxqIJI
wRKw6PV+2U3GIikyZ+tAx+hmDAXqqKShVu2H/D62hheDILclC7Qj6UrZEq13sxp0l8/kpkodMsoM
6kUKsagsHCkmvQ0SJpYMxp1LCjbIdhpnp1zjacHN34JbJhj1EoK1WOb5h4IJyleBprYavgrAhAsn
UXjoyV9CaJXc+ex2h+Y7m7wtXCjItJbFwldL97qXPVh85qZf3Kw6exd290NabybjaNQM7FiLXC6b
0E03FnaVBXP4Q5j1p6IXr9jnIdSy5dtoDjiojDTvRZu4JqcqLvbQ3RtZb6zEaOrcGsmFBMcbsKoA
QVlfLofad1ZxRlJJp8NCCAVtjhVWBJfI/jUKzoXoXSq3yV7GivckyN+HuDwADN1O+NVH6b/EWVXv
imPAHbIUuglyrxQfI81EL+ngh1e7fFJTqJ1QQOLgdCoMj8BGPQPmLe4HJsz4h9yKeWZmXyMy5rGc
U9ojtQcGwx8isaA9WtYO7OazPb6CMSXCtzGNTQXSzECfxCbPfU+q5gY2jvoUxGopGQj0vJA+R1UH
mSJLLRzpoQdyQUuOuf4dKbbdUtdRd0/33uDi+gK5EGER2oy+fGzm4Ef0wfqqLMYe+R+vSg7yIfBb
85G44pc0SbfR7IaMwzPGLP7iQrTLvMrf+mi8N3PnU6+MbS0yOkHfbVc2j9LJ9gO5EsBbIW1Mu0ph
xJwiH81e/SXb4oUl5Sa3py9T9c9hbbALst4hZ366g/jui7lqgumF5tT9TiwT6uKMf2PbAZNVGO8p
GJp1E5QbJJ/s8WX5WTvtrQ4hTsaJvPhVutPmElmQiBqQroEkaIbX4YuiYU4O3aARpuPkt8FLnYWL
D4zt2s1nOypbDChuzYGjEOqhJx7GdVoyzirt6Nl05T6ww6/BADwdNKBLKSaYUvO7Z/13FNnxmtHk
zyxkTK2yFoEPJfYYVecw4MF3vLHZ+KP87nXtrcKhV5F+jnI94vhhHu7Ml6vmo1ox9VUSUJZhVBFs
yNK1E9IaOC1e7TLCoBtxQaukdhZafu797MCzEi4TSaehqm1rCJyA8a2NonuMJ9ywaXVVnbS2Izvn
ZcbOhgK60SEjmE8BOtwgsk66RECjQ+gl4Ql9CssYMlMw+ZCQQaqEgwhde61j/ezU3Vffcl4UWl2S
6EOgAua0bgXr12GtwpMT6BxQWA1niAPHuu/AoNXLe8JXDqWOxMwuqBQDjG5agpE4cK8sOTKGGl6z
jlK0Jb5bP+rGeMUjLxgeLrroZbQjUMt6WC9GJnSdydZtrK4xWWR0/HWPGQ/jrFOhwKCNq7SgxgeC
t1gN+4l8Wu6A+B4jzXOHJIAvz3x8Z4h1o+4lMIZPKTKyVTc8sQEAbzbdUys+B3sIkaKPGNkr6JZ2
ByZqkHPlrS6Qks6RSo+kbg3IvxcGe85V6wIpRXG4zvHQBzOTaNTMa+H0d24y7ZPOx32jLqmDCCS3
DVAM0bDiiHykId3i3/skAwDxTMYIPX6KCOAaB5UtCskGNIM/u42d7qf+ngT4UFgN5YvaS82lQ87U
us7oqnv4sIWf46dnXjLpc+UCx2gp5dBjDxQQT0OubhNPvVDm9Jj07aaswSAL4Xf7adBJm2rb75IX
5oHwHvzwM7Vg12MI+jE4vBj8zNyrX7GePul0PIsJh+PgORjGw9XYDy/KhbPkjv4NHYq+qWKuUvgx
T05h3jeWvw5966w7WbTCjeUvckgui/ipRTzv4pCnbdohrD3WWZ2tSm26JqBGsiLG68l3Phsz3DsW
ZYMSx94qn+kVdlFsHIDCXlhV3w91mm8sPeUqoI3x2/Ah72HHgiSR5leLuhA7I+VF+6ttLGE+2Dya
vZbGa65MlqBFft9ozAMraJpOikkojJHEW9hmh3Tyd81EMZaS6BFBwVi6g8tuutYOJ1JoKkD/5rBh
izeCoPbfuBFneziK5VLkG6T5lNXGZaphwOMxb5Zd02sHjCvLCM30KlJzvUF1ADHdE6sg9U7D1MtF
QQ21HLQIJrNPq9/o6YEyLX+24PoNxBGsiSnF3ntPDplfwSCLdUNtiUFMwYlaBx8qjJuBsDXy6Imm
g5EY2oYV05sZGOZta9u5BQnh9qZRLUNdo3JClLwIzZTjB1h8NmLbcXNPbHuDj9m2NG58JRdhVDOW
df0tenE+tZxPsS9RwBDddMgzkCqU3hxkpVqZsLQH0cLICZHrh3760XiptS4a4a9Cw9mi3/gKEFAi
fjBR1zxrjX/w7OI2VQUxMoLxg/CaRTW72PUpWdNRUM2LHuOA91olmkFF6fkglorl1NuXIcjvgo7L
qvKYRQGzwKYUTMnXmHK+BYPc1i2JasX0ajdtteommiFJveEk9c+AU2CFDhBSo1Zhou8+J4lfVmsp
uV3QUbxGD8uE8YMGje+hCl6F19+nHf8RaIRHhVX3Kcm8X7GPIQpAHAyHY5umeq1F5U20lOa9qYpt
nBvNpm9jqk+MN42Ptagr83aB2vdaGRyWhOWUCwIx39lMtyC13GXulM0S39pNNo62HAoISMGE5d62
tWPaa2vDi0uKtYpfPzo4apbplryQCTQ0AJLmsXQAo2qFNJdFsGyw5lwyM/xKQj15dhz6CrhTxtYA
n04Q85I3/8sWzhXnUr4JP+0YniMQkAZ8ifUikucMCLIeTV+0P3qdHzvb3NdKf8SQ9J6VCZMa47MI
WajKqf+MteFQ8/Va5fm7k1b4+73+RzwripyBtSwawnylBoPtgfvexurLqf3PoSnlFlOyDa9jYGf+
WeoAZpxG0O61iYMpIj1VfXJvKRRuNhVDoh/VJJBczNBtFJKVXyw7rYxRc8G2n0DQIOhkZeyZETsP
lABKYiLV64jwtyTZ9Pp4CioN5d14texDC4YqSZOHomm1hVPF6boay2+8hGA65AEjW7jxWmvtYQ1b
EvJZ7Br8n2HmQyHV87NZADseZeZvqEnOQ94chnyZ2+FFGMkNHfcGUQfgX4P1kRI/U5tb3uDrayfm
uCIV/j3bepFeLtkJZoRwpWcdM8Ui69ONTvwIb4h5tDsGTThqk9kKYbabpgZM303BKgOrs8BccFRA
ARa2/M50AWG66zykMjTNzrNh9AN1J+9sD/tKCWPjUooVehO+aBAFcbOkJMHUYbNNkOxCbIdK7N1D
wYuWuXSQfNVHu9E/LPmG3+UVdsTL0Fdvdmx+j3H/HsMjjUv3WGJh2zG18RYU5Srqzq23TfJiHwWv
djAcUnNNhVGwgxpb7QWU3iKvDHoauFa8j5hmps6lTYyardPMFtCjRWpeYzBBbHWItMJYo0FdqbTb
p6Fagy+ajzxUb0AIICyEUcsMz95MmLzWlsbBxqZO7sGb4ZX2VhzsOweGc5r2zxpPI3Emw0Ug7jxn
eg7TrdEQZrotmIrwI+ucb6dK81UxOAu2OeNKy8sFvgLAdWFIxFPhcIP6l1TqTHcq6iow3/qAsV8P
Y+79Olr280DUHT5jpbs8kmQq1HH3aYyAoxMuKWJUVkpPV7k/dZuYaGEYyhs7LULUDxm4IGFvh877
cmyfgDhXIdnwDp0r2IUh8LQMQDJB+dRG8UcgKRyoGg/AxcnW9b59c1YjCQ0qh6iPhWQKWA0FAEbz
Vc9ZeBl3KVr4pWoZ3uIY/2g7zj773r5Dv6/RqzULq6QYqzvRb1XdPypDjFt7GvmVJGqOWi/oVoIk
gbhJDFzUEy+duGhZZeJqC9fLuXMI8kwrsjVnQRAZHDROo3ZRXlaubJCMht7fzGyowQc5YLX7r6ZB
4SuH0d7GXvdgwAtr7JS0lwAVU7QRjC2xadt7A/cyr7gxFn2Ne8vWI2tZM+UHumMvq4ncGYyGyC/C
aFXEEEDTgQNrq2aoXT/tbA+J64Q3zgjnMAvrrgaTeCL6hCEIkVRgM/fIYiQL5IkJhRrm1rcrD25m
DFx7enL0Cu0bn1W0M90o4Utx4Pupu2zUulK+tpZlgXVzulMXZz/rwi3WVcPDLUKNRUh1h2GYFSTj
x7S0u8ex1glmw13aALmyuxb1ajbuYi3Jt3Bzp1XRQBq0gJUmo3ytR3YVU1HE677mpxrR8zhOrBpd
MODpOazD7tBNzdW3pmWXPiCMHGeg/rqk37bhoW5jl0MW3Mo6iBg6swR/zSIoklXkMVmyuBR6Q1sB
1SRU6nngjPUj9VzjOt64DfNHz/BOtS+PeNLcBTf43qqKa8/idlmp0FvnAq8+di7X1yCCk1AR8lF2
Mkk3Hd3o0vOeBwXtuy4A5Oc4tkUIO6iivj8rACNWNWWnifKSwZIOck1HGTm56S1OhX20x/gOYpYN
nk91B9mNqMeaaNvW/HJhrIJVbRnuhu4+XIWkD+DwaG2w6vI+6vrhrZzDmqQ/nl2Dtikn4MsMxrVF
Ljn4DngxHqU8BXy5ZoGDIbnWJtY2CikdCpBNUQA7xJdobXHqLpxfn1IBgrrneLevnC/T1m0sJI6a
/uGZVrLl98cmGmf9YZ4U4tBrdq70v5XDlMQiMgZVJB04S8mECMGoGvWdtMQzF89nVVZPhrDhleXe
ViWolkUr7JXhasFqStLn3usuKEj8ndJnVFl3bdxS4/fBcjgM0c9BC3yqB0YKnf1N9LtO1iARfbJG
MJ5jM0y0I/Neqv/M1LbmJMdDldJuZrAXcUcTMaM+fbvZobpuHgzjiVDtB6Jc7yuAC+Mg832jsGP3
Mty6ODsVsVxR3bxabRC9YMo8St9G7o71YNUpwRDHbm+hhFGTDoKSiYeOe3k8Zbl7X4VlfsQPWIvR
38HFWHgF9tW5WttQHBXHIQN7gn2YRXaaHuyg3cpCvPp0wIcwKsxN2CnwlTgoTEx4p04TD7VmVJBO
iYyN+j1WxicRgmYLJt+5sLKd5cGt7K1V7SjGXVD12a8f2/kS7E2M2JlhM0D12Z9oEzo+L8/ZupEg
6AITRaH23THXPyusVZ5ndCfDzVwCQp+Z1SYP8SB2KnKcZVcHA/E4xTufcLzrTAor6xuSDavJoA1P
puuPABGycatrfPwKvGxvp/kx5cFUPUTGoniKfSLpBs3y9oE/+Qu9DPXjoB8pGOKFo7nVMegrfE+T
xUilU7cSWunCHMSj6bbWIZblDwsIADHoNknKVapWVmg8DpGzpD7LZXp0nOocRHYJdetcaDJZpJ3Y
xYq4wnGjWNqVDFAgMDzYHlBx2ORXjASXglrSD6J1hjuyLo2dp40Hk8nPAPkLp8U+qvDGyGXeV7ti
8C8uMDxdJFfXDV97koCDVpBz8VNOsKDy9EasNHKAevgGgPRsOmpDZuU5TvQPu2IPB1MOyDvO5Bqd
f2AWwERT0DWF1S8aJ3502Fuz0O5SoLn69Ar+8aXU4ze+C2w2HlUsqJioJAsWnIP36fr+d9Tpt/JN
GONThoqVe8fn/m7FydHqXRrH015P1bkWyVPSZZ9dYK6TKmILAqCsz6Kd4Ku2ZaqF8iO9y8LmRyUV
GCQNYWk0ZJ8ay5+5EBkmNpoDVzPvzxXWSnp0c3EbY73dJJF1nwd9fNLRSa3+MWXQaatcDxGOcpmb
7ZscQOqW+slQ/s+U7FGcKOmzLtuH2rU/ZrA6jGOMzz1TduvtHyTINbgYWM8MdvISh2IbaOgWI6u5
c6pIrgrNYLyWT/Ea6CnV+EIyNV8byn2JQZShTEmGgNwi6lLiqJCrw9GAlCwL+NH2YjKZzQaO/0NE
RjQPIL8zKragmKe3vcJ9GDrrGNJjKHdVa7WYs9jgOuldXpdvkR+8/oPcQli1dZfiFx/QHtjWQSRM
TrBJk0zUiejWIQ4a3XbdWrZaRaa7s4u6W08OFhITWXRmntgMHQJB1qSgD1/7Y5is0K/bqxy6xt5g
bx/U/RG9FiCCzm6WAEdhxGAVI7snpMCX/S0lnjx2o27177tn/8/G2N99sf/DnPv/zob7/6DH1vi/
gosWH1mQfHx+1ep33eX8//xTeOkZf9iI4uf0CRdVPM7wf7lsXfcPzXDRcVjOf1Lm/0t4acxqTWIq
XOnoms3w/jdwkfaH5UgP0SUFlKe5/5buUv+LbUGSWUWTjkTR0e3Z68uL+113CRl8tJXwwh1DRHz6
ZfgUR7SaQP3MEWe450cSQOkwrNv5ZkBB7/6dX2C2A/ym/JwJTOhIJdpSgqhNpBd/fgWkGMZ1l2XI
zXyQ84HurdOwUncskaE2mvlizEZ8sQJ7IrnIEBMzxqmoLGAc17hcav3vQrz/HE/yiwhl8p7ryF5d
15P6X+wLRu32bZfLYGe4Rb7JEkgsRQicItYRvTnOD40JEwdo2P7dG4HM9q9vhNQMc/Zhozkke+Av
b0RXjVMBZ3PXrJwo3/iM8Pfe9B+cnVdzpMi6RX8REUBikteivJFKXuoXoo0G700Cv/4u+ty40a3p
04q4rzMTU6UCks/svTZpcRFi3pWn8kfRKT9QvKYZSO2rQb02kJ2xyDGxrgfyDaPkNPX98PTwi4j4
+p9r8atu3fjwkyzucAoqG1SWJCyB++T3b2anDC8yWzZ7Qw3Yw3hroiUHQ0xBxfuqrQ5pRoWv9iHY
aATss3fTiS8j9CMEBaF7g4gUaB1LpQoPoXXqbEP+x9f/X5X1S+jDr78d39AUhr0wuFzMNyQw/P4N
UzVAvnKMel+r4d1xQS7wA2e+3efjIQSxQE8Zn7RJkX09OXvPrsTVDeL+0ErQ9c+mVr6kU+/uahIo
WXXekQTW0R55KUsuR50ZKLBPJIrLZOFGBFE3Qn9BvMkD+srqpKj11KcTjfdzxdbIKelJycA6Z7rF
nVIN5Y2zFOqDucXL1qx/Wg2Sjt36J5fpw7P880dgtcexYdqQ0vQPPwJCY8zEmc6PIAFuIixYAt/Q
cH21GUJsO9PCFjpgP5HVW53N1icOKOP3gB1X4hbhuZGWMLG2O675QfGcE7YQirbN9kMB7MuI0fd6
V1exFK5t1vJj0SQ7wJA7BnKSiKgFHRm0Rw/SOKyspT3IhvtZZp9IsZ2PtwZfS2fv5ID2Iupj4bz9
fsL1LmTbPkj3mPdBTc6ks4RlMqONWEHhmozSPGGM6I6mSSjBiIRiPQQTXKgucvdTQlAwZtslYXI+
uBObwwwtADzd+OwG7W1thFuPPJhNZ7+l0lhbDEdFqJ9iAQttqliahdO1sXJjZViNu86IHu0J77Uq
D4lrXr2yCj55Cg605+ZMAXCx73LZPlURCN2pdIKtTBYrLhFSx0qU30akh1v22fXWmZO9zgTlDO5s
ywLWurIOjzZhUbU74Yp6nc6BDoa2s05SKB0p0MIaUAxXs4Q2ULfFLbQbg/zbIsBEVnOcTJDy8yF9
i9Ay4Nthi5MlSUt1SHD432/Unw6wX4785UaVti4NOHCgJ0Aa/X5JtKaThJr37R4FYrI15EAT7pjE
R/bJsQnbXdQk1U2FxK2YGBIVobTuQZ0QXYKAKo0ia690PFMMuJNtEeOU82R11PR+OgwifarU9M31
ksxvi1csP/ZOMvh7jevaF53NyrAO32zd3mHK8vYmbauVMHQlGureFOx3//6Xustf8utfutx8PA0G
j+Vysn880xl/GuzB4nyfQh8aXJdtvZPrZ1xwTyJ2O261xYaOimcZjuHdFh4+84AnVeTBYzQTq5g1
TsqwWkP3rcEBl/GSyVq6rPVDx9jFbYYQ1bHCtaYR2FVbXFyc/5de74oTzGPii4uTRSQ1o9AOzoIT
ZRsLvPSR+hlfm3aduzF7iPUJZLoGaY4NkU7QKgMeGhJizuyQIXgbHxrC6FdJTwuGYpfW8DgEjbxT
kFyYJunIC+pEHtIW6FzQCAcMeLhlygfNHo/gV70pz8IlE7ZtsubGLeoIeICybpwOkXVcDdeEe9Up
yuxGi+UDCQ6ovWNo2eG0JHWaiMdG6Z0teyRAhTTfpm39v1+mD16N5eTSCd1wHIOiC5L6hzcvvUWA
nByGKjZ9PiCZfKcnAlRf9hxD7Oz//ml/OJAMndPZBMXiEcy+/PtfrS526vYjd9G+huLoTz3NgpYu
A3c0Ulv2nBZtiKdd+KYBHPXwszrjQ5nxn2Paxq/D+5xk6I9GVXdsa24sPl7kZXgZ62c1WRu+K7Nw
5Ee9rPtPft2P3p6fn2g4lmPxauK19BGRKUhSomlDYZmpITnToDDIW9R2+tQfSNdF2DCG6mynNWZv
6GI+SddyW1p0zY7NatzUvP283jnKaI5Vqra5M3ZnszMCYG3FNamIzETg6awnb6zeckag9zDGOU31
vF4FHpCE0lKfXMI/vuts7DYuPh8PQs5yR/1yDTXluERuptW+J4+jY/C1djp0VgmuoGOAAgp1QnPQ
AEQCjOLRLUN8c3Wvgg2k5kvbT9o2bARtLymInxyuxkLF+XDkEArkOBB6uEX0j8WamTsM7CJZoVAS
dwILh6u0s8WmBmpus5sdmZ9W+2wCPKxJCHt/v7eNpRT8+OmOdJa+hJm753woFQsZk5QCLXiPNym4
oNHxRWmJE1fBK6Jul9Nk6LnNhV7sqiiyQ3dE9qWAKDZ09WsWpdEnZdHPuuPjVwIaSySnB6HOsT58
pVqm2WwrSrCiQJFUiXabLGuDLJTSt4dXOfXyTML90rlfeHALH1FUcImSu7DLztC1mDnXYlsFxnEO
VXA0exXvauVN57SnPkQ8c+rEPJ0rQ99Yqn/qm+CTEuaPPyrbUfQR0rUNOLO/321ziyxykHa1tyId
RAKnZYKO8VLY5I9n1QXLsB8q/CKsxQGpF4rwJXMKz2bTMrYB90USl373/7jQWN5N3mxIdv6V4ohn
UOh1yxPQAMdYaYK9BUNMIl8KjWiJrpf8NFm8znR2qKqylxauHXxDH+lvPCu7a5RObiLbv79/r+Wn
+HixGUC6OpWF49LU/v5TVUYbyFTJcu8WMcfn2EYwBHMUJhQ9efNS9PDjlVt/0n/84VMZeWGVdCU3
vvzoXmTK3NgkR1R0QNXTRALA2XXSfE1IuLdOnYRCEaUJzMD/Tf37r32P8YfD3NQ5iBZDseF5P+uP
X86hJT1aQ7jFOaS+MQMSZ70K0RCx5IN5Ar866jG+UzftKvYGKzOd0NOSA1Za9ChhaC25RJ0OrYLr
o881yILkswPhD287XvLUekCWcZh+7MwaPITDOHbNvtXaa9CylSDAUUPWDZRADbq3z4c+frTa9uQh
Ut31Guep2c2IOYaTyhiHpY59k6KhPZQFrbhrNsMGPj8xrJqDE/b/zLLX/9wlv/a5fygDTEsAcVh+
UfdfObkap7foaFP2WepoDPuh1FXGZioXNDokpr9/2M/Jyoc7lVewNBhlO6bJmvn3O3UQCcL6NGz2
jYxgdE5TsyfcCnNmfxMV7mOcard47xQzkO1cVOMBuzrzxn745ALZf7iFxIIrNGmSKEt+vr1/uYXg
6yRxTdbP3osYM8yW/sQX3pilmm4haa6mxtRep8mkOrCM14Hsrh2C8QUV2r3WUzU+Q4adUXv8GLO+
2A0Q6G9Q2DO+kGn4LRJRvbXmGczS2Jp7AesjAK5wHkDbuGWE6QMSJWp86a5yVbsYAhBxe104rCUS
1E1opuY9NpFkneTetxgRjswMOC4DORQyJcojWxrdtI3dA5x/ICb60YxQnVWpZ22tEZUIq+lLavHe
bdgdbGhoViZp4i3RMDV2R7faenAutbCEPUqK6CdVwh9/WWmZuKeBkrs/f/lfflnkSjXiDq3Yj6Kw
WMvBGzCMwvYn1Tr7JC93CWb8T7rwn+Xbh9tKYOe2HT5WMCj88K6AP0FvP1XYcmQ4fWumxX8QBNVD
DTZ4W1PQpkgQ6RGBwiSVNvAaJHEoCV1/ruyXviPZPq7wSZvtQpmNsmcNwvG6TQjY4OVGpF1tltgr
z39/GP70S/GNoQp6i9/cE78/C70+U6S4XbHPLerdvAu0s1g07TlkQt9he8A21Jo/ufP/NdbicUZu
ZVmSusBdxgO/f6pI4UpQC+f7mjAxdO0sS1tPczedN70m9vsc1sXNFMl82VBPh9nh9u+qNzvT45fx
Zz5FH2THoqKpByZ8NEFs+sSMuZ/UL396+wvH9nj9G2RA/KvW9DQa/VF3870bVPbFzb84MLdOaTZF
PsZd3voQbQZLgKz2qnRbh+VjiXjqYZj7R50i+mKE3uHvl+vPX4nmhfobOiRYgd9/OcRWWBqxNOyL
znjJapBNwqvv2hxdg5iwg0q9JgppYCJmzcEbL+FXKcqEDW+1Bdj8wLz7+vdv5C7X6uNtz2QS9iIP
HEvdD6dpaDtGns1OuQ+EZa/ZL3WbeayLezxEEQINr7oMPUGCcSBglGWO+72rucFbuc+iqfkBbSTN
4X+MTXeGeL4IYWzzWHmB2A8eg6okbm66EEt0Rirc2iYLwo+EKzf8dZ1vDdQUTLefjOqYEmfDO9UL
dlS7zSGyXcLdDbdal3E6brIO2oCcJ2ufLf4CwPHtfibc1I+ivoUPnZJYYjJYdkDNrNDzBH4VxelJ
N/MXw2Sfhlk58emah6NWVwzUUnXkBFFHD2I24YvIsY1Qsi6F+gd89taGgk0EyhSsLCZwftMSPzfZ
uXk7NfERlNpXWTjTrTDAgcHSpeUvxhu7wJk3ZCa6OqI891OUv8Tapy3hz0frw+VaAumlvbQJRNt+
OKWgJrRLZjne43Q0N17jQDqzjo0A/gssQOGK0mnELesNyPA1YmyxgozYHcOsJ+oyIhD377fPH+q3
pbjmGIBzAfXU/v1+dhn1y8lMs71ZkKwzwlmpFSa12UBTQXJmEnrfcW+mn1SNfyiN4EVx9BjsDejI
P5w/k153xWRO2b6YwYES/3bnTOLbZFW3jeORbtuS2kcoia+PvIf//gfb//6LLUZSDM1pKBxBu/b7
X5zHIdvFMWj2UT1hXeq8wa89ggCnCGBBNr1Bd4NSPqdfLUBHhMbZSHcTcRwzhY4biB8kw5YAJB3C
Q7YNybb4QloouX8OhhIEKBovF73dVTX6ESQR+tfQQCxvhWNxP6XoxtoMjWzutMPz7ByV+G4jPXYW
G0Ko3HCvtfjpEqLpNgDk041MHUn5kTgXWQcvdoJ3gZ3VKuMkuKZjfnVmLdtmKd56eEzyzkqyTVrp
qFRMuz63sapeGCUIjDm5XvLfGAiWlKmh8ywOCDHUuurFj7//vD/v39/vb0gqy3wAkgl10U+07S+v
/tqaWnti2r/XBuelYSvMhCU5VJGn7emZRhABRX/VjQoDxCW1h/xugDq9K2PLWkN/RKbXEpNLaB77
AzLbjhFK5Cxp5Ql/+rVgxnJIjQCdUUek7DCSdmZODJDKYgi3+IXOTJfoxmT7BaLEBSbkLRZAa2UN
CXQ6Y0BR4jEWjRLCvASe+5Kico2Z69AjxiQLtWkXcVqLoXHy9nieEDVrb7VlaeeSDDf8B9AvnE/X
XzYzin+d4S6oUNNlGagLRocfGnVvJm89JK0VuTSdrRt71ZVkUCCB3jFX+QOgovi+NArtNkaW0rR1
ddR7D4pgMTRPXvA2eR5CydZ9xpOrTh1aJX8sA/yPPcwrEGIIgNStnQudloJBO8L8t0QeI0fg+00Z
N3rKfk69+GRrYXYK49e6G8S1fAePUt1mNcQwJ9QHSJ7Zj0QxFiUmdeVWCJCBZ54qN9h7ruFumDSC
Qyo9gh+Vs1FetJfQpRgJXTJSjE+9nn8RShKEBZG0T1hxjnjVOi+5VFHNuyGz8h38gI07tY+NN8/w
A9KnWs8ex1Jc2UXhTcJaGKLZRL1j3ktkTiER4LeJFNiDPB9KPBpC7QWKfHgOKvVPWECNbXpv2xUK
xp6FFSwSzKwIDUbZZUGLquf3SsPmJ3TwnUWMBbIMcPgrp/s26yB7MdCsNaeO921C5K5KnHt0GYk/
kA8Bl9wLEOePzT9Tpn0PGiRUdrBLo+yfyo3+GcKu8RXvJlQ8MNgQjyJVJ/UVxjunhtaVyNvyc115
GDC+IhULN1ku35PAeAjw9HRjqnxTBXdWUJoQYjscR/TSfqeLh36xYGcZSoeqYWreOk9ClgOHxxxt
ZpIwk84DGtnP7sp9FxZNHCvDEp/sidimcTWHLdL7zn5wscAEubyxZA8UF8jY7PXkcmXUzNJSYHPh
HaxrpCqxU+4GTjCi4mKcOVK9wkfMWIe/R9Qc57g0n6j1N51BwlgArquVCQk6uiPWzsBsHkbQj3jA
FVYi62BqScgMumLe9TATlc5wqdHqlOwHrndlFIqgXNTFEdnbGlZFMMT9GrQs4BBwETIH4ZLMNkki
JW5TdIpw47+3bT8fzRGXtytnjC+x6xtIDF2hfNUl9bFPweybRJZXobkps1BtZ2G0V5VdPSgDZ2gm
3QE96Vkl8eBnaELX7dTAn7HN62R75znMyZqeQnnR8qlYFcgINrnTIxqINGCdotqQ6LAPI+MfgZjh
bCaEiI2itgklTAbUWzq+ycE7GskodrKoXzStcMglgVqI4Xte4A6A6QbjsSaMBG62R9RH0a2NUX0X
ZfXak1cD5cQsCfQJkBNPMgfBo+lLwLm3duNoPxHh2FuYQ3q8x7FCMQ6ZE/eBeQpISFjp4Z0adW2f
hwnOz2loNtBfQjeubzz5xcyDmF0YuXkTLQ888ozBJN7jTpcB4np3JwFkB7L4EQpqPTT020wV3SZV
YDJiRPvAIG9ExdUMtb6gbqxXHjknE7A6xyv8OAxMbqNk5wmwd4xB7N0wDptqiqybsm6vCB+JbGxM
IA79uyvrc9aON3U3vRlksGpG0237MCy3oXqmTt12dfLkCpB/WXbGjMgNiNdsZ7jxsA0IxF3l5Emt
8n0Uml/ZBsYHlU1703yFvisOw8TQ1UyISdWYTBlx9D2fsKFAUjB8qDpmGpubRga3njvzT4toHU49
p0PVHoj/JFsHIoPlVrckM2ypLduVVruar6OHbPqgOxmt4wscRqNbtCeDus62UK6lWYamSrMf7DR2
L8xnz6wq47Vj8Ox4nXvNKmlv9Ty+7bG1I7gyo1mtjRZyTtKRnwtDYA25kVx18OIB8MqVrQeH2XTL
S1qqq1ktt/fcnvGf3aAdfhWj3OdYCOaBuI4shLBV998NZwRpMdinatQgstbQAR3FRHS5SvNwDcT8
qktsZ2mRfJcagwplJQdk33cRprdI+J0GUNGNCwIVhq1bZUfb1LADfvOAV684s781Jidy0uYQzocO
7yHDI98twYEHWfs2CfOMSJvM7jLNVoFlr7oGjF5IiuqafKzVsDIK3NWMo/Yh0z3qlvLiILfb8CIM
12lrNUc9Gl6nHP8iphTb4mrFRvnu2fb3EaG9O8dXXk1XS8ILoE97csAmhU/zxFXPSp8kIVK52ZrS
o+VYTZvHuVEnPaX4gQr2I8FfbFpuDNGAmEXDHg4mWVqHDqGi09Rk6XjyDf7XAyEej3TScOqNawgA
M+op3KchWDU0Tyu2xNiCbD/SJbJixhp1/n3W49pXUp8hxZSPtE7JWh9sntCUGiRhb4DZ33nyQnPY
D7DnyYIQa3e58yq3OM6wYbK8zc8DcV9ZPnkHD3cUgVKkbPYwoUndQB5Jgq02iHes+t+hIbxQwT5q
dcJvv5xzmPBKbR43SueNodvxme0oNI7U3CciP7XdePBk8Qrb4d5itkZ0613UDzpvL8Tvkha+wQHn
Q3x4nBpgo/jmwYiQ6M4vXQaI+HPxYhv4sArCH/lt1WPV5880Lzgw4+QUA+WyCu2pJDYNdLvz3THg
OGVJAH+kebRtrqEmwJ9N7rap3AtToC/KS3aNhxIl55tXk34inW2l6jHGHE3oqzg1E07NaGy/gL19
mTR50FrAE6SCvM0pb5nkSrYhQlgSz0cFtsOq9IPtJjf2QCD98o7VGMDV5IEzpeVNgCu1dvZWNW5V
bP6oXWc7CBJOKoNq6meQkCEekyhlqowsuwo4w9VNgxr2LCw+jTSFlvsnXOUGxY6QWbQDSboH/xGd
LXaYDkxNbUqIzGzNS12Oz72hnngOa/6yaDc041lLCz/v9TvbmPetpW/HhOgqEnb+MQvSjRSFXGXw
pnTh2ehJ73eztRtnZJuTaEh+EeiUQ+KuSazZuopl+RRoO8tMn+FjoRfjvetDl8Ieqt2FTocuPX8Y
h+ilZyu4CXicVso2FauI+t4rRt1vofuBG1Q/SEI91Xg37TF8Spww201ZxMRr6BFq4laG40HUeD/T
ZoM7YncEx8uOQBeMoUhQbxNuYqkYMB9KijRw6Z6moyqYs6VGp3ZkvoOaUEDkYIp3lcF/C9QEszHF
wOgel9iD3kR9agN2WNXYz1cJ/uCig5TuFnjeHObAuST61HuqNJn6rrXosk232wUzGPYAB5MBMVs2
L7PssVSO5EHF0wtN9j32jcDHy1bvho55KXk7oZ9CcvIMNPPE6GDva7NbEEI4z9LylLjzUYbymuLG
VhVHb55M37qsyg5RAf0OPsYCYyGAV0J29XuTErxeIqLLOTsklfveNzG4jC6QK3vRlhc6xVbqwg+M
gwNIEwFN0AX9DnjLhmm0GlHabHvJCdt6sVovRIxLKBP9PNlPjIhvpKMuJQEym58OVqINICeB0xsG
xE1kGs4OIivSEMRBJ+DPSFELGNPYbzQDBkI0ppu41Up/dMj8ddzgqvIAQJQw4oOjSDtdCl/Scshu
zac19EWmyeMYEE2fXJuiKn2RV8bKkwSojdRZPuXEpcp15LcUV125zz1j4iQakOBQ4lCMCVlXd43p
dAykCda2G/OeIRqxgVUQbsyqpQaovZ0Derkm32hfThg1hasfnDaFWNcUrM4y91RiGLCrFNFPot9o
yDANYkpJ6Q562mq0bRbdthNeu3p2Vj2Ht5p26N+aUxPwqPPYFuHwxWbwfCL7dJmn8570FtqlHuws
Zxj3Spg/YkED3SaAkrDpj477kkZL0zUsyQqhuJlS7Uc9Bps5FN9gPJQDll09xljRgY7JMNaaWgFm
MN8yUaOqtp91eky/AKtkqbsunqJNbRMv2WVv3vA1AadPlGr1FJkgvDlbsZMfEyjJKzY9C71B7fQ4
uk2C8eCSSNyOOQ8lIAeq5XcLEJjIG2x8LYnsJBl/Ha3GO7GZ6Vmt6Y9cUwsHbhXOPwIVUNeRINYW
5sam2yLiEOZDTfmcdJQRitq1mc3L4BGYnkr5ytPDBTk1VXQs++KEB1ZbzyWxwFY4rXvSmlZkjl5q
TazqSn9kfk11mQh4S9Aua/WayeA+EfaP3rBhVkIWMRteTKNl/4ihJ+QBeBOQZ7qjbfS53ORuui+T
+jZEDLkKiuItlFjMWwsGg5NSdeCjm+PvgVE88XMSNLaMQsD1pGV3k9j1PQh8zvKagAde6AAR+tYi
ISG5xBlcwTkAHR11BvIuwfpImKCli8VEBmvAi6aN6THwC8Lr0HKWMZ4hmUlt6jZ4ZzSL7MsxntvE
uiOsaWdW1JGO1j+AVgXWPJDnnsZ4J6pUZxYnj15O599Qi6zaOODrMdAYqqPUtCcIIGPg3taEpLP9
jdgn2kT5VrdDgRDNmsFWIFif4oM3dGI9lKAOaPW3FAWXNpy0lVFqL3Oq+5qL8aSx02+Rsh9mhXN2
dtljeNUPYjMPc+gI3yGdGTf2W2Cr7EBaYAJI09PXfHPQicX9LOQCHMgJyuLg3Qwp1meQ7DXknW1F
3jDelp10OGB5oFOHf2h40X0vU9zHEd1C1znv0o3JondTYrIsnGLufPIGO/bj2tGwj06ttupRMjNg
krezUzwgZTs4ffseGEhYMiO6iEr+01sghUZCyOSt53gVUxQicaqxODZVG5ybTKQgDVG9iOas0esR
JwRLJp/PVknWOeIEYrfbjM8GMdR68Dk9UfiklDHJysfo5Iz2VrT2ywwce1UlvPcU7oDC8oNsIapL
A78oPSh4DLXQRKyvAkjIBofRMTPiR+nxvy6nEL5haq1xnVIu+aJ56IIh3LRBgUIncV6MIj5qnf2Y
mqB5NEZlK2OYfsbtfddm+wfuGmtdTPDXO9d9TypjXSa6tgaqqq+buKeIar23IgJHB37CgZsGTbjd
HjSty1nz1kzpCaANp5BRX5ax++NEVyHhbJkry0uAdXePafRFubwUm+yN1+V2nssHu1iHarT9Koaq
bhHfinUZKsXErVTNz8iX4LFZFs0rp8mqNGNIgxxKeFA5xulru2R4Sq2+pl+cvjLXhRuUTlutIGc3
71Md8pOvx909xJILjBi1yQIv8IlW7fcE28CEI0KlSAPQ9l23Syk7IkKbEvytRep9rWkj1yRWGWsO
pzuiuJHLMXKqRpq0KQa16I3WKtSITNBHtTFClE6NI1cxCKUYwszWORcLlnXA9Ldx0+i7E9Xv7E0a
RFIV9V3D6xmuFxSpx6moPZySpLBMUwnVLyhMQoHfVK3OqqJrGpZVLsObdsvQJec9mBzMiWRHLcMS
mdh25ddt8jCWZEq10UjOxMjfZA/4eJswuXdRWt3MZvGa5o27QjgHyUS3T7xkA84Xw1dxXh70JkVZ
AVy06c33WeB79eid0aqLW95zyEazdSizdNux010KdSoCSVkQDdGuaQg8bZu2WRcUAXgWKYEMhv6s
j+xtoJntSbb4rWx1Y5NiuYoy8CIJc2F2ANlLHPT/YJfdYC0ed1oMzAV3q7H1FPF3KTyQHKnA1mLm
FiaEzhF3Q5nq4odvmvnac1rTngv46/NliKdN0mUWY1OeMdB2PwywJWxhaAaTGHqLQLi5S8czXVB1
rKz6ms1VuAl/0rCkWd6IKH8wm7K9j8vvQwdoyWrIZwkLQkFtOz9GmtoXOl59S5sx9kbDNS+y4kAM
jEe4pfNQKHoeXVPrCLW578Q23qklBivL+SMCGsLEdR4iRkdMoEwwCi0aX1sMjGDoA4Gp3eMiBVZc
QaSI0yo5BGHEhEznnvUGKR+mrt/p5uisu8WmrEaGakWKX1BqDzF3SGKIiG0lZWwUUD4i/cwHE7A/
mijWdiBjc+NHFIff6hlgZJbjuDfK5FavkPpERQRsra1XX4CcHibom422l+XRSEvnSbrkooT0e1vi
+3xasRlQEl5ymRh3U9Z8kZxF23RazJpdG/llOG5dDq5KYYB3wTy2wO+qyH0L6vgxiusNUDUbI5RL
KqnCB0L4J3BDzJorWQubfCgfclbuDyMxVUPu3Aw61wFt6rvUqqMBomLlxROvKQx6ATlu56ys+a0j
hf8/T/Egt9aeQXR4NKnuzpiCh6EvN3XQB77ehBZjXfGq6eYGwGx+5nWMPqVP3jwN3HI5T6ckCpmr
0Rzz4I03KnscvJGp6qK4GiPvaXZ1BsreAe4di7rOuWN2nW3Zt8WAAEhymgwYlap+JoNmwvLPwFHr
w8FvjAJRdPKlNDjsAYFiMwMs6qIa3RD4TbHbqAuiWAOkTRVfqvhmKNJuFxXJIzpeQuIaSglZGbvR
pGMXnuGnbpxsId9h325LWKoZajYrxFxitQ9Z7KEOd81hG4WCfqagE/bosUtc6fZgTYiLieZJ9egq
SXHo8rFd9xEWXrQTJOvqtAgi8EBRWtV9Nclg05sh8Q1RoPDZdc7WTOqXSN+mOaE1vQuIqqfEjYVD
8MEiLrCT4Nh0AzMMthIhbop2nMQ56hHhMaRexPCGsx8Tbg6UTt49R/Am0QOkVDS0h/HAzMg+C5AJ
owFRnKyeEishcvK3gFr5QRYYVfqiuxm7/hRaKU0lw1tD9OdywLhim5N1iXADe+EYbklnPgxwGtdq
Ql6cZBpHgpfJbWzdxnn8SgtQb0f0/3nYDstD95UUVw5zM5jQlnncOGA1YkBOlI65Yj9SIWvvQRka
07MysxuDzMQVeXT4UEtjayPNOHJiHNmrQdBOjcd5xmxtlY96R6xde0yYBe1C+pbUVfRjIfFszh1V
GSoFSxUn2WQXnZFuDJtC8nh78OV9VP8Cs3d8KpBsMKOFE2A04QSGIWrPXTQe9XQ9VcyYmpYKq0K/
s05M5zUvk+nBxD9ugfrU6+LZazpOZ5s6fc6eQelZZ6tHimPgvx8KBLYE6YGiEEegRK9mPW4nqtdA
eDD2gGQOxbybsz7bdy7m3S5qMORY7m1Ph+uW2jbQ9eAstR2bKgNLNFTLBXUao5/wzTIDwToJRmUL
GNFypy+NEUWbpKhxlsIfME2m9nacqw2F4EPdUwmPU/c8lF21GXUGnY641sYJ7fqXMRu0rZsNt8Fb
CjNr2yCI2Ro9JFlM/z0AUuu9xlnAjiajupOiOBKwB+1pYNfabnLmUxtdcFebRlbtptrehwzU6yEK
927Ps+3p4XNVMv9oh6rZGnXX7StS/4belBcyVAOoVxMY1bgODxi1eLexr6YTI3snsQhPUd6+DvkI
Oas3i7CgU5LLLfBi5pENK98pnMlEN+ubMGiep37T2gBr49J9qSIuTKDKW9MJhmOjgXUZ3acpTyz0
8aJaR2UcH9q6XqM8gKsTmcamxh3QaBj3RE0YdRCQn9SWG+DBjIq8hHFfeupTd/apWe/6YDZ9EojO
ukXqsJNr6Yl+fOdlGjVPnqlVbM9f2J9vvJJSPwnMS2i6zEZJuLRlV61rVfLii+btUMibcmChbRYt
bCzqD6xPwV615Uu4AJQLeN0+60qtaQCDpmbly6LfxBCmtnZrFb4Ch+xQNK1Dj0aHAl2/9iqhIoUa
MiNPOKVpZxwAwTGLQDq3tUfprEYkOOhJyQsr4/GrnuXvLLflFpagc1h2yG6ieRfHCIbzAt0Gy0mO
6JB97d3JuEAVJKhN581ixdRsaEn0ncMeDEhSe4mJnrg0uWOBipmA34ToO/Df2Fq8a0aDqV0M/15r
QzgPIEQ0GspaVjmIAwpqM7tzx5rgwIr85GHvGmN4HLxlF+YwlmT1oo7kAHN2W/YVEk+5M1uLyDRu
RIYlnnPoCqfdDDFBV6Jgtu7QmnX9XNxo0WKh6HmTUsQ8e5c5AqEejEmxsdW0ajjBFiNHtVF2ce2D
qt8CRmg2fcE4fWCCOPMop6hiV1ouHtu8+Nq4M0R+U1EYBQntMHtTOdzCqLy1+87a2Fp5cE0orNOc
sYeOb8Oomg5CC18RIgFFSpg8ykw02zEi8bNBMB3bxT9BFBfrDEA3LQhj4Mic4Fq4F3ReAT4PtAKa
LMeNHqnhPFdUYNgVziMOawSQwD0InrxKwdtU9fmyAja2nYV1OnYisQ0TSrS5cRlDFa6z6cr/Iem8
liRVrij6RUQASWJeqyhv2tsXoqcNNoHEw9dr1dWDFNINaaa7CjKP2XvtcbqwvpsuZSmfYLvSNkri
zFy3vPvv32azyO/iXQeoHARJqTnel5C3z3qMfU/fEQT7zuZDXWTAxE0nSm4LE6CXw8S+a4BEpEZX
rl1L3uhdKOaQIbEajCnj6QtYMy7+M2xK1jyVNtd9C1Yn64A9DNZMBhI7c/omqYzgCNKMBWhvkIrJ
ZYTe7lsv7HyXyaAiIgUWhfGOxo2sR8CLiPVZRzU2Q0NRKevAypI0d4Lvq1ocKKTWGsTBtnHqdBWZ
jd7ynYtVznjO6OVLyjaANZXxFHegEqpGHNkR2S/Nj0M+0MZxyf6uLSPe4IJsbf9YFR1r8Hy66Gw5
FQFYWNNJPK67xb435+QTPBCJY4G3nb22PxkcfEvUjkfofSyyR0kKh/vGs87d5Dd7u9fMq3D5Q/hj
2xaOwP8n04f70DTANSouxUgj8lc655MqAVUVwZ/ZBhA6h91Q9bfUAnmOxAOQ3AzyIONfP3Dg6BlR
s3NEzsRLg4gB5/1JrXZeWspl0TTf/AJRiMF+P851cyBc4BUkAIHqwCP9EoXTMKIlhvybESc1Ocxd
tDiiPD7mdX1NpQErSgnoaUO5jeCHYRxBMcUHe+pFUG/aKmeWkfHXMvpJDfucsRKo0+UhU+WfzV0A
DCqxQ/A6dNXFiZnao6OTat21/dlPLXimpvPJnoDASyDsUtGw+qP76k4QmXoyUsoufoo9wApxQ+zY
2MxH2OAAH6puQxeKR9V7TdXMlGhwDFo+TtRFmGQtWM9jHdmb2AneEQ6CmgymTQofkTEXv0wH1WYr
AYzumjJHjGBv4exZ/PFusOlaEsU69kBG4S17vxd3CvzFyur6jEE+wiNHMSAORMwpLH5igvTQPnpg
C7UHl8V9t3jqVjM16dpLeij7rH7aUvVr5RLAmdpsSnX94ZEYMBO2GhtgoAKwjUkSPHhFP+0ySQRt
SQBzH0QXL8NVi1B6Xjc5D1dM1W5k5VOFYrf19dGyg0cEJ+tKBd617X9FdQNbsML9gFTBQM6/qJrS
gNrh4qXqalYgbIKSFUXByULDsAkyh/y95Y0vb1mLaXy3l/SxyQmOzxgZruZazPCTwjFhJKPG5Wh2
+hGYcXVW7POam6LP0/lrI9SROyU4Eta+zUX1Trv7nKW2pvhNbECg2QXp7aPpxsNDUbOWJU55xE66
Mrx2vtm3gUhkvrdhD9av4oJuvgR0TgaYD2aPpqMo34bF/M2m4tpqm+bMTnBM5Uy6RbWpDcsK24mf
Jx2q9Nx0JBxV3h0/fb3YvABwvLzYPKa3A5od4Zl9FDQwZ/ZWWdK8uSOmZ99JiWlAvdVSOWoDHVe1
yJcmtkH/++aJrNK+WtR1SOXJhlP2JKDOR+ND1kwzULYUD2y9vAw5K6JBzw8t11ZDOKwg6WENiRIm
WnYu2d2uSg+4SOKNZ9CUyEF7Buh2u3Fd/kLRjczEi/pjrG3S4DImVZ7/08zRZrChVzv2SHIqA7mh
1ONxTs3XUYy3P13eowWNYYdGp7innoi86Fnd6KIDLJOyADKSAIAuxN9/Px7vfr3KOJi4l4P7vkRa
sdRF8MwWCXO6a6PjabYB+fR8dumTjlO57byHWXckOfg8wRnTAn/MvhbyHFdxaZxMQyyk+PmsH53a
3OW598GmjAWTG+11NCyr7DnGMLhJIptdSQUZzHY3KDLolfHrxsW3OWVfEcrid7M4UvQqFOAO08Oe
t8qia0aLAMHEX7w0HND/dfYHV7u3br3hLyqC7iTghgntP8wmYzyhT+PIy6P0ADOTL3eaNP1X/TIo
ZDLKBB4aSVnumtp+yVlRspgfanURXfwR+QBRIzs7Jos8EGjNxFgzEym+rEGflFv+2pDaTg0BUSUu
2WNREE1l1P4Xc8ylq2GsOO9wPYNtq2ApL036yOyoZaTAC1I76U9ZdBL+YnEbCSDycUqMGj4GToZd
APSB0siRCWLvMujJoBkv+TFLp2ZbusWv8Jxmp26k/RF+o7jtFxfru/ZZ3Uvp3PMZwyRTBCwPdw7U
8KzDSVNAyaLG9HZubb1VU/oCT/AC8/M3yZjA+Wbxy0LrXsmZfZ9mslWRDYn6I2KrXz7Bd1nCWbob
VYnfydjgbi2raNg6EMW3VjUcytp8KIrhRCwCeYhx84yC7gUjObbtRtK8akYtk0vcYPWlCl1thF0+
M9lc9TdCfGQT0Wszaw3o2dFovafqeeI1Zen2zon2OaAp4r5xl5VRDTvZ2te+5n1N4+TPsj5Ni3a/
5dxeMa1uUD5RSw8GOFhBHjCSp9nGidtuKn1JB7JExxaQZT5O72D5L4VsdzoqQC3fZH61uSGV3V63
UfyW+UsV+nQmjD/mZRXYqK00Lq24AQPp6mmj/BwNaAl6U0vNO2uyoc0efNU/eTLduuJLs8E4TT2E
BB8BThAUq3bs3p2RUr52wdVUGWTEYWCkxCKcCtYlDRZGGVcBmezkH+X7vIG811p81jduW2VaBCGx
h1R5tl6y5SP1kjCizLtfqGQLIyFuMIBdlGXWVdrWIans/TTTgw+xZ9yYbPoo9QnvAmxdjcc9Jy6W
ifAIpyuuRt7c6EkFEcso530YjHxbPQ2mzaOKGI3qDIYIUpFxNneViG+BJu2juKEICQZPOKh8QBYJ
CFeDrfUItm67pPg1TVo9EiVuMSs5Kzw8sxMYB7x20JBvSrSegKkwNo2LHKKtI7OE7otEMQHueRkp
EbEcnJXtD6xzl0dXFzwcfJs0Vq+Dg56oCNQAA4uICUEoAUVwxHGZoJiLSwRBNpTeBCIJuhdyJQJy
OtjhGanhrhDkcoiUuR+2C7kUCkPPCuQwygL9wQRhx7UqNmzmeZty6GDLor6iyN3Lm4ynCl6z+ugp
iezyeS6sPGw7Aa2frNmVWaV7PIXLzsvsp7KCrhpIWKLTF5AlZEtt/tlNCCCSiVIcMwW7k8F4qhfE
60HfH/2q+CJQmYLDVS9S988lh8lGZ4KfxXZ+C8d8ko1G5t2ln8LqwhQkys5S8IcpVneOM/O9tvHD
MBSvTe1m4RTrCRgdvMKOHOMUs9gcg5W1EHgl5OA17vxiOu4tWGdpDo5sv9s8BlvDhL/uUckG98C2
0zCIiMK0B5sPdOjCuk6fAbpt7ZxkjYIqQg3ZhgwrLlffYZIn+w1DDAVvMjs43HKh6Ic7nXVXLvYT
ZigGNDeW3wJCmSujAYuof2cnyFatrS7Aiasd8VzdVuu6XidTx5GTUxK7wSe54HzxXpojIptemjFI
Q19eDSnkDuk770SRkqrVBngPOCbsiCwgkrvkNk0aTgOTuj4p4rUBYHc9g9Fbd5laxQzueIPfCrmv
XUQSc99Jiqxy25Yw1ZHjZfPw5HTcPMucszHuXoSYN0LBIreZEeBiZHR8ExSK9e1fbLialS2D4Vhy
RESB9W3in9VDizrQRWOTcSWgoPSe5I1nLdzsSK7Ej99FJ+0Gct9OPD3q7FGOc9/p+wHaR2jC2ICX
Nz2lhXXlrgzLDvWtxww7oadSKruIxX9PRuvNQBdCKQhB16v/2aSDNB1LR90u1Oaee06JfACo2FCt
XlDAVMQ2jKemJ+LDmo68sMM6yPg6DfJ1VsnAyW5F7qcdoXp2YGg515juOI0ebK9DEOYx8KwNg6GG
9+qAWlsFbfJQSGbKsx1Taz7XGghcZpwwg4R1Flz7WTw6WYR+Q0dAWW/3Vu+dE0JcCuK+zIn9eNHC
Kugd7kbbzNGBpNHa1iUyleanQE64Ik6EU7TkLOlBIGyNOqHRDrxuA0Rt7Yr4FycivjfRtZvCr18y
MkhWQCFguFRdDIDMWtt8KlxmNa+5m6xVlO+YCwkio5Jv5OUutbzWW+h9qHoN/4esnYsvDC+cUv52
Xur0YNu/Xm5RYJW9vfpK804c9LALYhf2dfRdUij7TUW5b5KpEZQbXfk3gKQ0NnWmwnpomfIhNzax
Qq+CbCF2khnpEDDaN8v81Bkt/wTO84GNmGIQwE/kFMWTQxRIZUBTjUzlhHNpgnAHymp2zbiZeB5y
Ij2c5Krr23UabctoZMNstldnAcVaq+lzEPNdUDn71Cu3RdRf7CH+Af7isi8nIG6MWQ2kzI2wCXwO
3vDptCxxPPVSUJ7cPpIxJP9g0y4OyFEQyYOXk3HTkYmdxt5903oI7QyWP67TcziaFyejAye9BhCE
NWxFFvzoudzG2qaoRNtXVUyNWsdlsaVWspXvxG+aa11HuxkMehE7O6ZhhBgNbWgj6aa43kwBeETy
BzxBa1rMwXc28vibqp02Ntp2BNU3At58F9vLC9pa8rtL9Twj6dS9EUoP5D/7MgGxiWetZLReFyEg
+10v4bK3jFU9Q4eUy+8DxThDyJHv1FohQnG3vYQnXDI638ohx9RW7jBsny23uVSTb7HIi99NUDW1
IX6sls2flbGiNIOY1AL5XFfjkyByI6sJBHHQOHTD8KlNrpvaOrmGAyskODOKWXdNw4ScWKzFtl8j
p94EtEUgwOOHInENAkMaPtBBtCuFmmouGBoujHNKOTtrc26WfebyO3vIOtsYtmDGYKTruuc5Z/gp
sS3cqvXOb0LDriRTLPRMMpakQsPls/KNVvLbztg1933CDHO+d0uubdljGCiyjlsxhyXoTPGDkSEN
QoNzRwVmcHnVr5rM9vXUT29NIr5F0b3pHBOEbRCFkwQBbVxbzpzfgqzKgVGjnV7iPKlYUi3XNiF7
qkEvteJ6/WsKjSsjGg8IOChIABNsPbM4S+Xuexs5cMay+Rzdtm54YGq3OLDw4bzg/jrMdvJWslUl
l7bfTmjYtECU71TuDxhgcvs6/hFRDSs/aSzSrwfMG9303i7npPRSlHXdw7hYNngZj1OJyd2sBZ4e
WV+6qf2X4t9cN1tiOwSeBajgNsEMppcDg2aqIWefAR7X6wajwDu0K3jFebY1+7IOqQf5JMCtkmo5
bbuaQZ/r7MZFvw2NXYYKzVVym7/lxPDtYAash4j9xPzK9w2gPLLdcPASXERx+e1kkphSgrAZD7kB
IVUl+O7+5LjEbttzRkZsep1SNLnwvZsaGouIfH8rVxpF3Q6XEE1bZ57MYN6XAh1zN8xnNtwlD1zz
JCxiM4rcomZe1H1f5UCSmSqhRGk3VlNYmyl2+HkW/nJORivvp/3E97A2Fj5Wx138kDyzrR0DbcYY
OmzmefDCRC7bpHzzE0ESBTkCcM0jykb0dmZeftplcMv7y/BY1KhUrCHdQA1nPoOusPLwGkTB8GKo
v8wnsND0zDdFBir472AVVVm8jWd96LLcYNxrXIdWPDVm9KKW/0w5miiPevibe+LwCDqFM9X8YZRd
lx7fD2312m3gewka0omJwn6e9Z6BPB9YjpSsZCSyWnT91xN2jk7glNsLgVkjQx9rlhY7Z0ixZuoe
IhNZah0HdWiNyXwsluKfOxQvStnvRUIgV/NSPRsDDg0jw1NNqDplRj0hrWsiQoMNiDweQj/iW5CH
E1e2BjT8aFdNfc6mj6KflzBmc7fSi/XR2c0S0trla7n4/wYyYJjy1BxgElCyjDIcKEtDgmNDks9o
3y0J37HunF/HbFnwotLdiokUNLKVUJR30BwmUALV8oRys8DUFTJUu23QoQ57EWm+DhsgyKlrncq/
xaCijefcphKqUHSSvJu7fVj30bYd+j/FnmefY4FGSPLWCSpaMBLHoeWgtLBYrz0zOwqWOI+UwN+Y
K2KiuTBYI+mAutUaSOgKspA547D4bVTgnhYVfBh5/p3zgfSToQ6xJfgDU2aGY4+9c+7Efo65cxoz
7rdzH7ywczia41M2jhZnIu2EUb5XnWOsEnNpCGrMAceM9529CFhpiJxb5kbbClscKfOg8aEPr922
+u1nbw6zmvBOePX7tFSsdgaPs0UdzCVgkj02L6lKmJHCWu9cdnyaJjM1PpVJiuECoYyYmJ1RdKEh
WD2RKXdoOunQ5prvXj680/uiz9ERaRoIDfZLAm5qZBCoTH2IigWfDUL4kKr+M8nKD3eBog8WQK6t
rHjrzdoNXQUDPgbxRC3DZTAKfTCm/s2OStRzpcufa+3ABVD5u0kZluIhdfLbB+a8wqT+R9uI8LUl
epGP/Gww8jqZwvmjk9u6AXq4jqXU6Jzh/ja7tKsQWMlN2s2kwS1/o4trI5DqrSgZweI+eoHHM62X
HmyYpxxmcxYcquypG1x2TsjeoNRREwMSkh1xWwPgsE3PHxq6JsleBIqNHBn2e8lu1BE0vr3ZvERV
/74kydmTU06oCBGO5fgeWdWHjNoIZqKxrtEhCqym6wWP46Zs2zFMjWSTiC/bVvM+WezPsZeP4zTl
NwUofz95PCMhM+EyzfsoMYnv6uShnibmeN15ZC9I2oJrQppLQrNu78xqNtaWZj8kF96wuPKAi1OK
HmtzerZKZKRWZL16cHDbjl+fzLRhxQbimenprm5ZWxuDJvVrkIekVrt07tXKn5DeiLhpjp6oXty8
3cNcIrWsgM5dngZhX7C46h0vxxwupcumVOTHxtKbdmSX4VqhTUoZIjYaYQNmYr38FMXtrcIJUhUp
dWrUd+QJjuT3PIMr+Hb8FuPM0JEnI8XRIRYAMn/nn3tTRbd7IMYr1F4N/5qged2yqaq2JL3+4EDv
EORyRvWnRsiLmRkFVhgmRVYC2iGz6Jbhn6QbLfjU2SG5YVBWvwOW6edygcu4aKYCnjOw0k09pKnj
stMeb18/UxVPzedEBudNxo2UKTLGGw9gXtfS4sbzeUSBW76Ufn8Jwp7kP1xzvX9woKWdFHutHJT1
SfT4PSOdAyE0V9ohe8GaKkICdLecRR7fIoMIiRXix/NHf7/kyWWI2dk3VSA3PWNiyGcTqySjZHWJ
mwzn0TLSGfvfo2jExs3Ni8/uhDgPnBpyYkCgoQbTOtruTsaxDKNeAeTsIoxnCtCq9i5mQtJjl5kU
b8lgnlCO7c0cWcAcqMNsyF8romQqHM7nlJiK6BaZN7JDY0rasJtA152r2FkHuoB0g2MoqQ0arLgh
67Oqd5EtDIoNh+i5KLgnDvBDprfZnrp2NbplryYiQPh/MZtptk2c2oPC/sQ6ddeC9mLOjKKs8axt
HSPIYG5EaE6zr6ZlCzFKnvFoPupbcYiK43OsamhtuOBZJ6tT/dj3bXxQt8dF5uY177jwCMVAbDAa
alOY5GkBzwpHcDh4/NUlcrhu0oUpUuqsb37dan7LYzKR+4H4AXtO36tClLtlmtB4afNSm0OzCmKP
by14oILARwviqm+4j0kOxtuh8BpW7R4zFOD3vDxQidMhtNNX6ZByliFFZ/54jFpJwgDCdqcg2sEb
3zvFLotRWrkynI57VjVhUwbbwkAC1JpEvNltyzDluZZXWJqvxJ3RwhE7EHWseUVJ3CM+cfTf9CoG
a+oJCsiK8+M9IfcmHllDlsj/Q9PfLnn60Y6YfKaJZxz5R3SXd81LUgcPQ+7KsBcKv9lFe/6lzf8N
NS4SiaKBqJy72k6uuHgxV/umGeqBDA6EAxwd2UF1fOBp4X3bqPwZKZA3EYxJs65qh0mvO64ozQYG
Zj61krtNp11nO3s0UAAuwRCUMX13sgT/WouxINCAlKEMaXVJ8lTyQoRlZpPfi4qyHSsnRHKpqG5v
tYSJEyP1HmfiUQOEsGtIGAUBDoRkd/qCrBwjc0owu7/YDCHt6IQA3yQWTJgsy3n9TQ8bao1EuUj+
Rb3B/cLrhC2brw6BbBbOXnNHqfhbiqQ4pN1bb+PjJAoDGWSZ3jaxHyrFdp1ATc66/ntAT5sbIxWy
91FM03dQ1/BDlLWfy/rbTJlDI2eSlCDF7xRY0LJuGiUioqA7Am6wh50NfL9zMggjzH5bXkumgsN9
S1qfoVap7l9iraBZ0meJ4c6gtZOTd2fH7WGkR7wJ1x+4vB5U5OKZTrYJnPNipCqmNXYVXbEGoyLt
eEc8DuO65QMeHQ8HvxzNyPMo02tR2xBcXePNtQ9VzV42cpC8VEL95emCtIUE4aENmpMlpu/Byg8t
2ismzd3vVGTURIK501J8Yw1Rm5wGcl0qlvgOMV2Z7F3Af8Gw6Xs+2+liIF/nrw7cdZByE9Fel8pn
4GmoKCy9JxoPlxUnWCR3wQ8WxPeZtEgUuY1645s5gCM7neReajZQhSrvIl3eF5MkLq39wWUb8etm
I04Qs3+HKYEQxuT24+xHnMf/yPT0eWyTJ8OkZm444ryc2Iy4xxUiGFwNcxzOTs/owPhXzOrdUIwP
0nR61gEoGFN+po73WKKRZ6GIvl7Nv6qnhZbFyY2OiiyafChB5rPS9THir7SZfDjsFVd23+AxIoph
SMQpzuINPe+HG7j3vetC3QkOsxv/LDPtMZNYeUuUjfLs5AbeuplygiSTbkMACM13Ea/c8d519THC
37O6PTpMzMZdESBdEzzHzE1DMiy8zXSLwGv76dYsRhq59PzjaNtEnYX6NklPXVyTwVnxf3Onf0y4
V7rPX1GU5awZ0r8+Kdl3LIiMZXJoYoS1c3qHt5WNN2O/mAAO9gRcO2hsZ4Tojr8zlffYoczdChsE
rr4pQBCA2vFirUbCM+1B/YxRgTNBlayfnaRBV7DF9WGN79wbhBR2zPnxKSTOqLcminnG6n/4t/8s
Y1eTycz08Sahk5cIAeQt5/QTn9HD5DInj5DEjNWzjlwi6sVtL9XgWdGGR9QLG/pVYCAVsqv2l9hC
K0TcsjcpE0Mbmg2ccQL2GtI69QEn3gAgdkHEFVhPIq5fiq/BJRemIg2EwotjbGgknmNGUmTsXq14
NDaziB4Ih3rXS3THU0TEUJ2qTU0T2geaZFibeneICU/pSNmtbfa5BFMdchOdAZNNAnBTpBHTTfqR
WNXBNb3ffELqWA+coO6IJqX3tzcuCKZa8tDMPkHNn3yl3YKfyZ+HdTk+jEFDCprfX8m7/5i0+xuk
OYCAivjUxevDzjYfGnfBzEtklHadbZPwcSxYcWJtMU0a+83Yogpf7JXf8qY7D2gCHgi4jlYDr+qc
cIxamjSjbrpOmBT5qoLyQgs4sPrwDA8L8NSzk6b/dLzxJ5KahqJvfH7ti9EYz0TL5ttkWrD/1fem
TNjRGAyDsuA9TavmNKFGz1oWkF1Dn2h+dW7+SyTtvZqcrUlIxWr5IklH9PaFs550D5gEdK4ywZfc
cBPxDAaaN7wQYwCIk5BVy53BCnxnjA6Jm0peMbcyn2QDf/urPdd+JSXmPMrW28ycBuspDu5Ja71J
rw5eQkuQBPDCrDY4cbMlmK6SfyQqliF4kVgg/OFEOLW5qreyYJtrj91GNuW+a81r7wqsbuWLB50H
+XqL54UhOCtCptgtGlHP7P5l9Jy4TF48E+pqI+1XyNX73O66sOiAdPOFLDgvt03Hb0l7t8dXvOL3
HjcyJ0NMx/r/RJRW7pue9b/j53DP9Es9WDqs8LBQV05vwJH5LPyF4L1prTS1wjB2D6S3JhvnRgxR
txmTXdK++F1qhqOL/CJ38PnFONxVsEFQxNLQcR8qMcmwSmqxaq0upqAJ3hUDt5UvsxhPxY71fbpD
mwquA58pwih77SO8nGnElYFy/payCM4ENGF1sev0L6/mX2T7pIVh8iEzEcV4e+2G/rFoszu/vMV2
4JoLeJ9X4hYC6ODnRq50e90RLo/ptvYK2lLR6Q2/HqYTiSBNVOzs54ueg6NvqnrHQAfKE3m7yyaq
4t85Yi/sxdOrkyaEaeBfVKgGxjnbcRzdFw5wb3+4oqoP0T7eEd34lktvF1eq2OFPYR0n+PlvCbq0
L+nOFIB7hnwvjBrpeVvJTethFdF5iUhYfrHVIZoDCMiOcD6iM5EipXPWhXqugv1gU7RA+sUHZkVA
l1McMq4ElaeUQaqf7YFdId60FBCdbZltEv0zuMuXz866KbNfi3TKFW0PAiEJ19LXvBvgMCn2Grwc
s5esm7EjH614Djy+DAu5bkj3rqBB0gbU0vm1uhwJcOa+uwQr3pR3zc7Ewnit0Lq7hTdw3RKaMgPB
Vwb0MBGX7IgLZEFzu0SHos+vGgtsyNbs3HJ0xZahLlVtI+Jy/eQ4Ns7wmBB1jU+ZqFWq5I2hzXYH
O+RQa9gFQa2DcG7hHMneeF1GxWhTq7dODcuLQNjDkaFSEuSM2h4JZTKmrd12b2mWHY1URe/ByYfv
sMv7yDnOR78I86dGiOaryPz7tFfZKfo3QLvAsYw1FLmMdRgl62aSZydofzVJWimqhWKDsYdIqyo+
9zogSRTngdNKC3lIYm1KmV2rXhUwFFjJJXhtwdG8JT2oQT54QZlu3AnJpNuqyrtYwDz1+yG5scDU
jpHSkpPQNqfcQMWCRiKZTJSsroAoH6MOt6z6gDv9H5r9gJ9JvtCrQ5Rh1ZxrU/GJ9c4hkw+WJetz
jDks7EkggNLpZyfpFs+dpEWf0O2rKr8Dt8Z/mabHpizHZ4h2LlmI6H4AWCPVT932RALmxaTzOSO8
WlcyNi5FQM3D6FScGk3Wed3/E8AUpwgLmq+Y6DeDMq+NTQGK4IlLMcaYj4chXyMzXi62SUthLPNL
Pz7cEDZ55rwtYO2fGBFgUR6Ds9KKp90xdjhM07ABvRgaXT7tEjbQk20v67lT3bmynO94VM7eELmF
xjNyzhUKoJXynXvRQE15S9y4fWCZkmy0XQwbUiZgvPRm8ZQgmS9ziSkhDcrHibZYF6AtpOUGJ3ti
l+rpiY+gbZNTZSlO0vE5pYu5IyXSuWJiOBp98LzwGp4WRm2FFe0LNtlQ8tFE9xE6Y9yV/X2Dvxhr
GIsrjElfWTbdOXKYQKaPKhwVEp8bXRn6UBR6LQMT5N8sWxxxdQuhKUOYbaEBuiKpiJhARd9+/ynJ
wN0Q4Hqs6CNXVVsHB9MHoYV6Mt7kVcHe3W3Ha+nK57Qpo7Mi1HntxclHk7EeAupGz7aAxZo9nz+z
dRiqtUg220buWslgIiHzgi3k/A6e5D5IeyL6um4tIgY5xnXEHVzl1rizIqSXTpF9D2p56JVezlnF
Od+lilj5WWxSpNTNBOYp8XkkbcObCfUGycjiFvjaHwAtfXRLZrs9leLOqiaFEn96bypi7yR+te0k
yxYuQlX4G+GX3R73LJpn29OP9K3MXR2wv61Z/oNPMnI8B/51uxjmP8g55amE5JQ5pVhDFGp3Kuhv
AQkB5j77HW7Ua2SjAhlM5zzyXdxHKmJckVhlOFc394PPCRulsbOJ9ZnX3hxp7vJ5Mu6DEkOW2Tan
IU+uVGHRtYjOKTiBM4yw/JRSbPP9unsssKFlJp/RWDzFPYYiYhsgXEgQi2oQf2ZBJ5Ka/aswm+GU
WO8EsyqYWmP/lgvwCrkZYe1lIu9F9CSm3V06QZ4efuM1Crfu4AYZ/VlVH8tK9pehc6YHWSbUM6C9
kolyvAnoMnHOsquvRwgNDivK0nSG81B7e65D+2KNfvuIBf2AdupoM+MUi1V9mgkRhx+e/433yLkz
DagEkOOs/XALC2PAmI1+tZFpE7D1nnhTS/lDFIDeB6LYYGpUj5EsyzPZ2XRItV4rRpuvgVGDgGsJ
mvWqfN7JcfHufJMHEgYMyXvxMoVD0/4OjvXGwt0/yKKpQstnyp7KmzCeFEy1oMiukbj4cx3fITf7
6aLS2tlufqm7Jb7z5p+GXM4Ho7LCsk8E3S9zhqTqrVNjkPOjKIFXi7p5uqrqgeHgz6xE8TgZMV1a
MBMTqkbEzfbWyGP8Ul32XAdQWnTQIgg3wAZwd3LjHMv8Vy15tqfwy7ADGuU1X07xzdHqyw4hDPXv
qhTxeA2y+pQbwyvrrGGf+s7OzFRwtG8exgCJOB1bthbFguQAOnBHUad55HZ/eTetykYwAcx+6nYc
T66ZUhJ3vrerIkZ7iTDGO6WTP9NtussohfkM4QH/ySKYhsf2/kbZPEhIRytGl9SLbsOKUaj5YBnw
u2Zzsa4x3dIgCwyC7EtDQlDntYMAZp0z1A+HzBF3bh3285A8zl75iD8G4ShqZkryfEeAD+X1/4ea
DPtuglSrjbHpkkFs2ey8GU5dMR+qre8DjAYuMBK7Ybykt1Xq4usGHRx3Wdc55rnz71oPlAukKci5
6UPnDcHdf8+KBSX88J+TU/YSJZbxYrf8B5AaX9xIW4gp/rp0DbFl/f3PFpxVVmf1Bzv1xqMp0FEm
CcGpRoWydE6QxwpuoSAuDoi+C6rQ5ba7muYjOUDbGK0TOh/xWmF/WsybAAWs81OPqHoYxGM8e/Y3
pVFt18PRqWFlmrDEQMTxbC9OsHyBOL6Bg+Oe3b76bQMs+c0AYMhtrOahmLNXvRBgu5hwytjMr926
/8jERCB3hBOy8p5GP5HHZUGa4I7fKBH/gYMydxY7lhUK93yTFf/j7MyW42bObPsqHf893JiRiGj7
gqxioao4SqQo6QZBTZjnxPj0vaDjY1MwUdXBCIfCkn4BxJCJzO/be22t2U997E1aZh3wK2s72Rtf
hrjG0ucUB1YMxHOW6se+xeSnVVZx7QhKr1qvy60wg2d9gOVqFBSQ9Iy2VYZVygEdgtWrby5ZbTYX
MqGMMmV2vItDRcBZKR/DrkSRWviSclRWox8b3ePvXzClbvsC5L/uBsYT0XUdZrQuus784lCmOp5B
BR0Gge71thtIwFHVpuQspb1PFPpxfmzO+ew60kbpDodO2+uoUzzfjmjfzTwU1cXLWkBmQUNMhVY3
kKhTKX6y0xhN5hDdt43UYOkqlEO0/POQ9mJnih/S5tOCegVsnu7eu31tYSog76qiDjrm0gaHhFmm
4t95SR59lKlSgohOvox1q9xXJZOnP/jXbZd/tP1pFuYOJjjTSNI1u49ApwXhlBx1mX8XYlD3uRaA
UKHu2jWd15C1TSMfJp4RUJHPaxp6RGDtXKrLt2OjV6jyxEDAMy0sswuOTYj2upJaeuj06hdzdpt2
yZPZFuFVPrA/kaZ7GALtp+mitKfFZF36bim3phwotxa3gy+6+wR9KM7sXeXGdKZHPLswChG1IPcn
9pM808r66ssgo1itqjch8mvyqK60FN+rsBCcINgOUyJdsGi5I2Q/4tDRDuVHxFGCB36XqO5mGMKv
UnOeFYcmDFRvPIoBi3oZiOou67pngH3sEKwrcti6b46LDgdNS/qYYfVk46sFB1struOWzUTQZPaD
KQ90lzHY1fF11nbf7b5/yVNAoVSS+3vU3kMnu8ee9exY1UOPqVJ7bMvcJrjMMq7bvjvGDbp5gLM9
kBkiM9PuUFGmRqvQILPS+unOF3xzse1rW8uMQBRqtb5xfIIMMEiiyx9U+y7HW3U54DaJu8Sg7Ksr
6FJtcWRD+k0DNdIXrbvPh4o9eavMEUFK+NIIlDLo1BjvoXPTIMsCsfM1zPxPuZT1zmxFt08tWoGa
Y6P9F6RVpAYzj+2Cvx2c3YAOFC1VleHhSy6k8aCOE3kiFoVuUdv2rhnzrRyltekoWN72iXGf9ZH5
kcwr2rH9dF0EDcvCaZ9VjrNxJ224l5YornTAiAgckHA5yVeDtcLtBKycVZ3VfrKA9+OigEvU8BG+
QPB016tId4txnse7rj8I/GCspYKDq4VXwGHu+z5EUBKPtzSEqQrVOFsU366vaa4dapvUXJa9JDZX
0ER1K8suE5XtbTSyUMUzUl23cVTsDI3TmqVG1bWp0muwHuRV8t3bQU9ARDMY5T2wtOp+SHDXOoH+
UWuRdZgxzoc28qMj9Du+nuNooEZI1COaxha4pnbfdUV2MPIH8l4JulVnG1fVzg18uVPNjMzKKZcI
lx+dkIw7maDDclL7q1XEeL7i5gC2ezNSbN/beCCmLM6ObIV5XdT0WXVgBFhJ4pEjkyOHpykwLx7s
KT+wlVf3kJSNK7PNXjLNSq9ty9D2Sq/tup4OJ8glGpD2QMpUif8MZ+dwkeYoZAz3um3hy1nSv41c
Bh4iD+L28MfdsKESm9oNWtoNGlnUBmGEbKRwClZsLqTz0hrRR0pD7dUUysua9tMNltYHy1SLR5aV
uGm1a6QxiCjKHNFV3pbeIMunvCVgzh5dZjzND49hUf6IMMVD44Gg0Q0YKhLDeaBgEBwyW/1CF4FK
qhpex2NaPdo6tgFk8cWo9l6qZIesA3c9BOXt6Gu3opH29zG5TlGy6slEQzm4MTPZkOUt7zFmQ4fo
9WdqgV5OoSvB40n9H6BvbVv7wenvCDM7FlW8n0a32gWseC/xHjrsII4G3VBelFY/qFrnxbrWPmQs
UqWjfWzSzjpoY7I3WjYxWm9geA+D6yyxwPd1rDKyIWsebKQH+NhbZBo+5r3ShYmguNuWOQKslDve
/P7F0BNlw6ZPembi2RnAtsGG9gTIODxYWcBYzSi7xGH/aPs1mItmX8Qgu9VaG2/sQI1xL0cVe0Fa
B1WFLMo3xmus4zs9Qa4m7GC8TQ2122vcYBPdIr4li6GsF9HN71/8ut75qd3vWYhk13E+oYSKscTj
sSTgJ3b2WYbfPhuz8VK0wUDpPb3H3uAf27h9Uu3GIEa9uxnhsHsmpVqPyIRfqtk4u3Qgk2VSsHRK
Na4+UbjlQ+gc26B0v7ZtNV4E/IvIyY6+nIXFdGCvZjo9BGaoxSVRFEPFyrKfi80ACrZoQKnMm0K7
biyyF8e0POhlVlMaho9qYg/HkwUQUWGxiUe6v4zoG4b1eO0jtej6oNigczbg5JC07eYwdPzAfTRh
rX5MFG2LG/wzsgEQpDivDrUAc+JckLKk3pJuDHBGCP1inIjv8xGEMvmwb7dnU3xnHrrUTz5ogxGA
kuwaCl6AD0wghqPFf86KPKDSbJA2USnxFd6GcDMk5qNd2I8jvuzLcDSDQzRv/tW+OLq1FgEmULWr
zMQ7rWdlsBFDfXTtviAqOfoRhYc4I630Iofs46TQ7SKnUfcsW6vNrAS18mk7Webj5PbjRzGyT6aX
bN87DeZ7v273PkrlXSuG8XOjJo9EcmgPtn7E0tMc/Ar2KNW/yktsJqiwHLpLs0Y9xrdpQIKmYWe2
3fBAcTjAagWs28X38FnV0LYMfDfRwxB4SHHiXma4kDaliG6zagg/Nn3bg4AD9dsYI8pjF5ku1dIf
7Pg1z1Wx9DRWm2/0Kn6i+I/iLkvbTyVqoxsO4elW8QuHW3IF0G0WHBTDbZrfUWCuNhC5GUhxN9Wb
1laR4NqzC8RKmwuD9PECOdJhrCJMkebsCcA8fqWOtGe6yX/u0znxtQpJk8lwkuoNv6iOMzyz0eWA
xTbsTLnT4yF7NGkp9SGvVqFyc5OWbk9aOig4gxgWT6vBap1DLgqcWIGQxQ1rAMTsu7qQaDIArsy5
29PXbjSxrHWPk0aiZkh971oSsQ59Gi1LjLjZp4+9JSCNzNBRJps8tILLFubkwScT3SNT5xhjpT1M
PsZDJOdEmPg1Xlr3YQwN7UtZXjWdXX91p77GwaASXGIUzdca0JbAce9o0GlioG2XYQy2KDCGAV+r
Zn3FxA4GsRMP6gSFSZ/AKA0tic+KVegkedkhYrDS/oz/rErq6gsg3HZvOXBTBkL1DLYcfGqdic1A
hbRc0JZoNYafVAZWZaX/Uydnw4HLTkVgsPdpCORLTdP7Mc/KO3Ji1IcgMK8oo1y5ll8+Br1k1z3r
zip0t3HlxB9ITndy3Y9hctGtlY8I/vQvEOyPtNydRy1TPpmt+uzqSnOPhAl6Cp6fvNGdvSxQlmq+
Gx/LBnhnYBEwaw3VzZQaytMsgruUpvhZj45647pdu4lzizAQTQNO2LcfMzwmrEf56o2xchtFIZNE
E18PfYzTFDH4rVD5LGqiRs03YSczcctP3y1d1y41mElf+hq/dcR3KEoKOEsEsW5rcAOXGC1QWsT+
+EmHMIIqqlG08O73L+7ofvI1NMF0YNWNrpKUx8fVU1C0spIRG9CCdLaQLhwSGgh3PmhvEnH9fd8T
k4O7KUbxgBpCoQ28Lbuk3xMvshd0oD4wKqiQsHmiXUTDvXARENLC30kD3qHSMj46doJ7e4Q+o3c/
USg1H8sQTh/9pkNgRvrG7MvqCykG9OyEA5ZO6qwQ8TlVfSsOTTQpgKh/to6VfotC0tPJYuAD2hq9
Z5MxdFUWMe7NRqm2kVL+oMzRHPpElFu0e919AKZoa2Ha2qEDwfKf6MUTrz88XutxNDKF5HMG49C2
A+M8TPZaWpgPGg6ii1g33R2CI/1GB7bUmYV7VMXBMEfjhj5reT3po+dGFrIswTc0UIyb0JAvFuFD
j/TPcLdU4/U45e7GGDV3z7YSW+1gfxtjx7hSg/6D03PbdLuiWJhhrHW69ps9F3TqHACEiIkFsEaw
cQ4skEtZZcN949wYelYdO1TSqFlZOYRU2ZD7PLGQ/p7hpNnVGatEiAsandi7qDIBuYEO2ui1emdW
lKVZNNClJUVHvsifkdUjKGez9+C0w96mOX3TASa6UJv7ItRhKSk22gsN3lXTRA+QJEZPL3O0QLiB
2ajeamMAFayp2I1YJKJqgKaK0P1pmbn9oWMSRjBG9xFJz4Va+6CbWHZeTarsbiO96Y9aF97nRfwj
DeCuj6ZghcKOGYvgiHCgVrcxctCNZUT7rCip3McNH2FUAUZl0kEdxA69ZI+aNCV5dsqCqyJqPQJI
UeAZcTpe/ebw4+eqriVsIvpwWDnRLBxKQbzw6LMBxC/5IW/jJ0sd3EcXeSil+dpkudy0dPN1FQGF
hngN8iX6kIHK2gbD2KxPw8bt1KF+jxLGY3YNNw2/oxBe/gL7Eh8lcpQLu9XDR2pJGt568ImqltwK
x/LZd4XZFX73bUsf7vcaR+gABIiJpe2mTsZRqSvUT/P/A9773PZN7F1NDjN6rwG3VhS+V2oKEqPF
EnlQWbazaPDpEuFd7CL0LLpFWyLxQd26sOu0urjBUdIcXEPncap7qAnZB90oiOUw5Z0OIhSDHb7W
yYi8Vq1uy19dGX+TA7xkxwwRGGn1UelGrOX8KIfc7q6o3npBqTSfrQ4pnTIZUP8tZtMyaPNDm+Vb
vWi7+7CPFDz+MeZx1DiRAQNTmQ6TDoPGDQvnUisn/1D41HMbExwN+ZPTIWgdTK4TVV8pYmqWNdXg
GDudzhrhJa+RmsiheKGFkF+jUKmuFAqj1xHD5hirqnWld3X5AQv6XmTVNwme5XuV3SRM+Y+qaj+A
XI3uBs3/6qME3RN08awUpcS5JJt9DLp/03VwEaK6dqhJwEWwarW5bTW3enB04wcKdu1R9Zs94SLF
lZFX9jYqpHjsfo6TZXtOmEYXmpI/FXk7PSE7wDlWyJtJSYoru5mCMwEr2n9mnTgWGy2bjCeDbD53
kXXCzVNUVYjcs3TsgZU5s+BKivdJrVebSo7PYgqgR5vBB5z6rBqn5nPMeviynRepLkaAazbNdMHL
1AEahhmwRXXTaXBVmNt/h3f89x+pes0//offfy9KthVBKBe//cdN9L0umuKX/J/5n/3rP/vzH/1j
97O4faE8ePI/eiwy/rf8T/44LGf/50+3eZEvf/xmm8tIjg8tn90PP5s2lb9/hOBnMf+X/9e//K+f
v4/yOJY///7Xd1Cmcj4a6ez5X//8q/2Pv/+lk8r1r7i8+fD//Lv5Ev/+1834kmcv9fIf/Hxp5N//
Ihbzb9RJdIJkNMN2tDlBt/85/42r8xe6MA3XMIi6M+e027yoZcj5xN8s0xG24O9pfbJA++u/mqKd
/8r9G1w7mnUO7zmzgiXsv/7/df8zx+//PTDuwz9//zrXb84N+XcYi0I2ogP/nGSoPzNu8BUNtVGx
2a7tFFJIkWSfS5LYojPv9hwO9Nbh51CzVxkveVwGWIQSUjmDuLwGqMDkno7wUzZd7mryTGLPnxFp
/76IRbBVqBdOVzZOOQ8cZvW0EfJzmBXo8MsG1YXXVtZk3UuYfsmZ61q7bYswJH2IrcKupsILFRe/
Ya9r5THEvzdtXr0/bzyWRVLtvy9pkfNSybgOzXQsvCGp3c6TrWY3nmVO5Relw/M3J1f2PzHzBI9K
isPcmGyJq7cM43Kvmnr96fSPsXaZixlJQfBhmmZbeV3JnuLSigv82GQ/Z+cCl9feD/3P9yPspEWQ
h0MSX2B04B6F9itOK2Fe2pDdhjOvx9pJ5jTgVy/hUKJjD222bOzpaMqUYSruWK4j6szqfjoTWLV2
qxZxb1KyObbCovJQ0HR3oir7e2vK9ePpB7FyCcb86Xh1CUVUyk7Ws4KijsynZMT/tIthhJsUqnGz
7U6fZeUajMVkoAZuqNvCL6iVye5qqiy6HGkefXjf0RdzAVjeHNNAXHp0/duHSivxmYZObdfb08df
BE//a8wYi2lAw/9kjnz/PZt+dk+gkzWq+1oJfGOLbBwNPSTxggUI5kKKtxZWI10JQxQtrhOpRysD
LLalNIqrjvVAOVxIRQpWempiB2d+xD+/9P/+CefH++oxjlGBxNxhovInoRBoWqhNuGW/aGZ06xS3
+ErmSYCIw89L49p20INsoYbo05lg4vlGvDEbG4tJxTIBiRE5Wnl2UQsWl775gBwAuPhol0eFUuu3
009i7T1aTBstENgk7mPMdkWQf8iUOS0CwWYp3jf7GotZI4jKKaEcV3opoBwiQ7Q8e3KyUJyZ9dYG
22K+kL3dDiTPVl5PDw3otBV/VHDRf2c1np2ZLdZOsZgtWi2oU2yllaewjEcth7TrCg4fqvc4dJz3
Dedlpnw61Q6B4qL0IDBFeKAsg65FkuEsP/McVq5iGYvLx5ZNis/ngahkrdkiUiNyEaEzGsAkUuPn
02/T2lkW8wbIN3NMHZK96f0B1uyVVhP0GvsuvR0a2BVnvhLzJPfG4NAXs0frjtLxpZp7ptPP1jHN
TORHhyAI5yan/zBe+jq5x1fIMJAIdylF3fe9C7+z2V9NCl2oVpqBTNuzuyh/dCINVg1bw8qFNhGA
fDh9F+fLeOvyFmMf2WMvB6MnggqsIRv8ke2isoU0mBGwB+98pOxly/Hr6bOtzAD6YgYgO77UfZqN
XtuUIt/6ZYP7fKIU8fS+4y9mgIFMOcMsdJatCQtr7JxN8cNM1UCcuVtrP/9iCsD5Xip5FZVe5LoR
shYbhpCdptvTP/3KZ0BfjP5igHxSq1hBeo1bgi4j0CLIBsjAnKd0MifbS6LGmnvzcSmO0B7EiGbK
7c99B1ZG1O+N6Ks3LtdpP2gYID2l7NzPPlC/H3AhSDzJpFDOfGtW7uDvYOFX57AVtO5VPbImr4se
Pj9JzzQeHefXu27h79D3V4fPURaojpFVnojIALiERGG62wA5HDXbIkpnE0uExdD3BYEPbTImXxzf
Nr6fPvnKWNLmP3918nCIkrEyWWiovqZnGwSlYejFCcqbh6jEwvrRCWVRfDh9srUbOT/EVycrFT3w
nTzlVTSz6RuVk+BJrQdsRqcPP8+ib8wLv2OMXx0e/pcSVYOsPJmOZCQP2O/BUQFYhjNSFU+pHZ35
Gq29dIspISP8p6VPW3oCsobcGkPXAtUpKohsVOMmuTl9PWunWcwMZPfi2qg7bpeKvrJ1qieJXovo
ofSdJ1hMDUbqxwCEefiYcEA+2KqG/s5wuyzcTb1Mvp2+jLXHspgi9IpKbERryKMtleVPWmgQ2BYU
GY05ifnLuZpo16IUzk36MqdPufKiqYs9RiYivTA01udqrOUfKLeSHqN2pJ+eedNWnswyThepT0zL
kT1MORJhcQGHEMWFKEH/0NMeTOv+fZexWC4EKe0l6WslcYrkh7qNjf2srcp3XsRi6BdZndGNZzSC
9DOOuYOcs0Sj8ViMuMROX8DafZr//NWI9G0Z0bhhu2rnBDMQylZtLdl/VJpIXp0+w9qTnv/81RlC
zRSVQsCWVw7wZWqHdLG6CrQzR1/7+RcDvWNEZ11Q8wAawzjqzCZpigELWP251fPaz78Y46GiV24G
GMOLkrB6yZDyFlhoovzT+27PYoSLqmjY9Q6sm7OxuCssZdxWLrzPi9OHXxna6mJo25OilTobTC8a
+1/ElRfwyBok0wPZjdK/yZXw7vSJtPmI/zm3C3cxosc8wcVQ5DznPL6f9Oiz8McrXdT3TdJfl11G
ioT+i48ohl4w8mcu7+2HgzD9z5cLlKVPvcWlchVHBzdWvk3IHE5f0NtvlnAXQ1uajSQUkhkkdEzC
S1yQ+BrU14uajtCZ8T2P47du2fznr4ZGO6DKQK9ToJbqdxbOwY00GhsPubspbbP6cvpC1u7RYojL
QumQyHOPRKhC6Eb6ehEVWbU5ffS1a5jP+uoaHLeLaqNkqV9UgPMVsIDwUuMNDxt3tIs56fRp1p7G
YpznQHw74h7YUaD6A65Gt/euYoeBGl9T2+Sdr5P+58UoyLkbcDyQF0W91fsWyjir/3c+7cVIr4xS
OGGj8xyCu1KbjvloXGA8okfcnHkWa096MdjJ6DU7RDilh20bbxjy4aGD7m/XvXf6KaxUioVYDHJh
VdggqrrwlGxSwIoCCa5hTwK/zQmFIL7hgwG58E40IN1oMdn4wKSLr7cZnk//BCuXOPc1Xr9uhMhZ
Wp0XDBlZjkz6RfOhHZHgnT7627OlEIsxrzlD2xUpLzNSf+UuiFEZQHOhnwh5woWoCm7G/FJOA9a9
0ydcu5zFDDCGLelHIfG8eqIR8oA1LS4vMMe779vvC7EY/FbtYPOepxjXlspF7FvFtojgUVux6Hfv
u4b52l7NACHWopAcaMrqwgYgWGfuRSPz4MzAX3ski4EvabXWMZw8LmCKP2bYFnyJ50er2l0+5t+S
2Q50+jpWZjKxGPxlOTi48hqeRTgyHfcT6jzH6K9lYAZPAwuK7enzvF37EWIxDxSmGrppP3C/QMF4
0PnqC/Yqn3MTIaV0H6ZqhGlbSev59OlWZk6xmBSypjPgbaKmD6MyRiVBRsZIvpjon5RK+s37XgJn
MTFMSpd0ccDNG5RBXKKbNveCZuOZeWdlmDiLUS8bMyT/l1eMse9clWXR7l2Jd/1dd8iZX71XLzDC
ks5wcybmoIV+2Oa1tWFHFHqOGM4tIlcegrMY57qCvczQmFhGM9KubfoD9zDnyMpLYc5vTl/G2k1a
DHXIqWSIjVCMmgaXd8A2dwvwpjlzk3A2cDveWK04i3FeCh0ZbdLknp66+UNnBZwpbhMvU8V0rSdt
A/KSxFd3AoVX5SnYT1TJl2TpRi8D8MM5thUo4qZyaqTLSW3MbvXMMIGWV5BZi1jMBmbp949IJcmJ
EAnCLytODs5Utk9pBKLIV7vhGKUmihOn0b8jJ6mfuroPLOLdDR1yApQLiHdurF6SNujTkU2V7ibS
Q0wdaTk5UEACOCKXggXRIW9NDPcJ3a4Dfv3poPuiuNNMchjx9oANQxMJbFOT2Wd0U8Zd2PsTSV22
8osAUxA5ZMrYD6MOtX5rlkkKWtQBGj1U8lM7DQV6nUC375J+Sp+C0foK01v9ViQR7mjIDV+zMRTP
usRmrTZWgACTuoSVo+bnAlkEWq5P0mevemFSyx0NJvVY2GqyF3YqLLbkQBGNadI/INSH1q/Z5ZMd
67AgImXoqVHBesbMTisXN5KBH9h0yH2I7Ni6sG14mOQmCxAj4Oyl/csvUavoWdzqAL4FQQ9G7Nv3
vVmIq9Qqwgd4ImQzjpEhPmU2arS9EroFoeld5v8sZBSeqwesDJBZlfB6DA6NaYrJLDMPut20UXJn
TtJzg62hNPLM+mtt8WIvZpHcTQBLNmpKepShWAfcgAQvTJOTVjs1GDSaY8gtjb3ekhu4i4WP5bmY
lH7wwrEYeGchX07GmR9mvq63BtPis1Y2g5HoaNY9cnLlo8z16JYC5ovf1zi7I5VIpLKH+YgNpHJv
/Rq+25mv3MqNdhZfuZHSQU5Oc+GRFazieQkqZG9YF7M4bc7M1munWHzgrLxHuJxEhTc1soIrF+jj
xqDT+UU00J7feR2Lz1pTq5gGjCTHFApmVscq9CNwMxKWQcqc69KszKj24sMAe91SOt1MvcluVR3A
k9OCJWpF+eVdM7a9+CqQohR1AKKAhagiwYMjoHWECExPH33lFbMX34MRRnLvjHqCCNt69vU5/aZ3
q40UQXappzPoLlXbq2b+bRpjOjl91rV7tvhK+KYSSaiQqQeULcDQN9Y7C6TUma/QfOffGDb2Ytjg
41LsSmtRp5AhOiBGi+WPqK+0h7AyTLxiPRyqCpt4f+YerrzK9mK0KH41pIY+NZ45JGoMZbLqBKFk
iSBnHQ7Jp/fds8WA0ayoRz4YNh6QJ+vop056P2ecfjt99PlteuueLUZKmJqDJdyQTDwrgOPSod8m
NjYhjyhpY4fkyDIGF3T6XGtVIGsxj+doDknkTBV82jq4OaOkHQdJeErDlyENnyDNXw1RUe5bVru9
KR9On3blpbMWM/uk4U8Li8FnS5BCBQ5Ax1eRqM9c1MpLYC2mgcRq3IhA39pT8d5AXs9EYG0xn7vE
12S+X5w5zeq9W04HJQwdNyprz8QMfezBL1Yv+BjD8ihwffgw66kAX6WkYZHjFmHu3Q/wleL7Nhzq
6cwPMd+xN14Wc/HClzb+JBpzhZfXSvM1mqZUvXCqMNhCDKauMPN9EtuWV1hrzOHMoF57eouJSmHd
Cvm4Cb2gqsxHgFYQndxzY2vl7beW81ERGWznqhB3CiTUBC/2BsNRtG1puEeK+3z6BVx7RQxu56st
hNVEreXURuAlOIJN4kpC+QWram9uCj8zD+87yeLZCNlaOlUCd2dGBeeoUgO4NvYcaLnF5vQp1h7F
cibqcdDBeHZJjs+7T7ZhKLjFXefM927tWSxmoiHzdcdUEn/nO5r1uSsQHbHu17FS9GT1QfOnwFqe
uZKVJ2IuJiK3srtEKKrYVXlkwzZi9augNCeTA2D86Zu18jFaylk1AymDLDG7DqpvRT+djub5AeVR
3u8UNcdsXlHJb/dDz9rkfWdczERNFiRx5XbgYxSyLfMGAMsF1iFUA1B/+SaRq0hepuHapMafPuPK
C2HOj/LVi41JIkxDK1Z2TYKgh6CXTpaXGdA/7eJ9J1gM/rAefEhXTNhkJ+B8NNGhJeT2Vdl05gRr
L8J8Za+ugFwpvSYqxN+hnZV40RIcF2E7HEXcvXMCMxejv7L0Ih7GjJtUkcTcdKO2iYV+TsCx9ggW
YxITvmOrLn4bDPTPxDnxgbP7/EzFc+3giyE5dUPU6+aYewpmqTtr7Oc0Mdc5c+9Xjr5UkiZ0e0iB
pGSgODGoH1d1PSk17cy7uaLBFEsJKSiSzFJ94tfbwM4+S0cxL8l+HC7cBDV2WLEWHJ0BbaOB1csu
Nf1YTKl7cOIu9qSIai8aEqLpXSAMwXhmTliZ4ozFCDUqSwXOJjKP8qHL4HT8/pvUo+Ah0RL7ZxdE
iX3mS73yXi8FqAJUE9hXijAl8NDLMPDFjaNqJjm8kf+u5rAwFmMT4IyrIKOhxGOSt0HzX16nvao/
BgGpGqeH/9pVLEYnRRnEBsycntlTiJGOnSMFTlUPBn975pGsvYSL0enrvSowPBBEmiMDucpTgCpY
9XPovKevYe2Z63/OMFndWrBPOAFRt0AjOtvwFJZLlyWRlndpgZf59HnWLmQxEcQRbsFM8eE0JzWg
U9yvfQX9HqbZmTu19jAWk0FBeHprh9jFuskm4SSE6tWmjkYlN4O5dvoiVs6x1IlS3yptO/Ujzx/j
/KpVTTXdKP1ojbBcbfvlfSdZ7AecOnAo6fk8Ea0I0WXYeRxtdGdOejQCYTib06dZeSCzX+f1p8Ws
kJjoZEl6pH9ADYeSQfiCI973NJYa0cQ206CA8+JZIhbXEr/3HftE7SGNK/vz+y5gMcD1zh1gGXAK
vIkvJKBFF0Fl3rzv2PNNe/XdTXHN2bqTkQfWNOW9GAQ4P+hp75ualprPfkC52NR2xLecTAAIZXDh
iFNTcGG7sUa+0fsuYjG048Aks6VUIs9WQ2j7iRAkMOWKIc61bFfmDn0xpinYEsRjidDzA/PFbaaG
YKb42hyG274b9DOfipVK0FICCuFGiBFTCldh3E5a/7PPiTMl5mFTCe25UXTnIog/msr0ePqurYzx
peSzTDo2r+FsBwXSnEI51Yyjagbyqzp275Pli6Xk01EtPa0VujTDRKjL5E/OTqvFtD99BSsje6n4
HPQYS20fAHYoNMXTQNF5NJ6NM/dn5XksJZ2B4miBnQZ0mKbKJX1igNJxiMLW/CY1JMZAeMPoASiF
+3XMNJVExlFQrPdOX9raw1mMeQkMvwSSFnggWYe9XnfKg+y66JgHsfN0+hQrRYSlzFMz6s4Cuxsi
nZHbWjg/84E0nmCULy6EvIsxppptwgl/3yDVFh94YuURtVCU8eiEgKfVgD+6I/7ldx5+MQcUqWKo
TsoboJixe7RATZNy5RdndFPzt+KNgsvvZsWraXLwK2CHZRF4WaLd10N2bzUE5Aaq8TmcnOe8Mc+c
Z+2xL77tpT1I2AXUQQrFLogUreWF6lMHwU1enblRK6f4D01nO8qIEAq29zkKjQvbzfzbsFIIVCCH
pzHeeZbFt702TR14d0OpRVUrzxmLBrqfm5FJ0o5pc2YBsTL+1cWXHRB82Rk2HBjLIOZuaqprox/f
pxoW6vwtePXIHdrZZCW2yo4uFNnZFfj+zCRacvTPjL+1n35+QK9OAJiks2PBCfSmgJOuqTWpEEP1
vmWoOp/11dHrtOw7LVYIG4qq6NoYJnVfkYFz5lu19rMvBnM2BOmEecvdtTIjp88abQQfBLmcnpnW
jr4YywB1LTpFeeAZsvglipSYUls7VztdO/jiW67HZHGPSqPsSNAOd6UPtMRRgTqe/tHXRtdiABsV
qYQku8DsAXOM4greRrVRspC9rQyd7Fxj8u2LcJYyTpqDU4+LhlqGbQD2hUm1LWAjvWtR6Cz1mi2e
XsONgVs5cRxvfekGuz7T83cVSJ2lZFMTgySi2WcCqisWBVYXywGcTdXpZHbyWTjzir79JBx3MX4D
cjS7UDLP2aPzK+jI5dBL7aaEDHtmilt7Bovxy5MlKbkiWqeOgXNoktguQv3eZ6Rz3Pmsr8ZvlMdd
pZQ0S2qbhI/EbGGzWW4J3tCQ96ff1bULWAxiZ5IijWIw133ZU5/uyudmlNo7b/9iDBclWVo10O1d
pQVPGpglE4YkcNtvp3/2tae7GMV+WyBkctPAAy9Cmg6axiNrsMkbuvGcVnrtFIuh7I6FnGZi1M5o
p4dwzA8qsZMpCKL3vT9LlSZprIltRBEIOWjT10WZjUQV13MuwulbtPJ4lyLMigxUbCl8HatksD6B
XLI+yIqEvvcdffHtzU2gckMIOS6sp+DaycjRDFskxaeP/vaGC9rFn29/JsZ+HAa+jUpO1AYCIZpC
pTNcAonJA604MxOt3aHFCNZz3ey1iNThCowByvcyri6CaCSn8/RVrB1//vNXY1hPQAJlWc0XPk+i
vR8lN/0URVenD752ixajNxq42wRAKjsS+voLMh7RV/n2Q8eMdAla40ztYWUQLOWWeilihSj1+SVS
5Zei1NLmpslCXVxbbH3OOc7WbtRiNMdpaXQ9VNRdymxx2cPBplTqDGce89uLdxLW/nwMtgswD88P
d8qS5t6COP5QRURQASHfkp2VPFWa8M8s4N/eVDlLhaWVgWQm+2xOTI+iTakk9cFFx7R3qIJvbS3v
9xBfRkDXuXFmIK68B0vV5ZgzFZJ75+9My/5gGfSaZBpcEZp1H7nmOdXtygNaii+h0KiJm9ET1EUE
fK3Vok0K/+zMq7x29PnSXo0TgyjOlKR2ZddJcLj/y9m59UaKc134FyGB8QFuoaqoVDrpTtJJT88N
6tOYMwabg/n136qRPqmHtwlS3SYSFLa3D9trr6fQgAODJO3vbMm2nr6K8nZKO7ikGzy9VyJJOQq/
xsqvHt8Pw62nX//+22+HwKVXQYerN7+RbE6QUW4AmROpKHaSHBuCAyFWgS5hQpHB2RnrUDp+Hdrw
iwmBUQodECwme6YwyDqoicACtLi46fzP+5+1ETNrAVo3dW24ZKmToG6r7SFRRdnOxcgS9sxFnVGQ
oZjwAbi0bCY7H7ox1YjVJGBC8ImbfHKSjIzmE6wUp7NLne7Zq/u9+pStWFnNBL7J/QUpyBBgjwow
aWYIUMd1qvlXeE/6j1Oz9Dvtt3HrhQD577joAlAnigW7h9btePbcWdKXR2j8AVdXbld/Sh14R9+1
ZaMA9pqEqiMNh8AZPDMU/ieyxh3Y0ZaNOz5LuGgCb8UzoKagM9lVTW2M3LUcJ4U56NQKFibAVgEf
4wGChLV8r6BwozfXcpzZGkCP06t5qT98cEx2D7TDxQJp9v743Pjxa5Vory2SpRKsnBrC/797+M0D
ZSpM+/b+4/+c+xNrTSFc7qUHQkuYGOke6UK/98LBBUXxuViueFQvfTKNVY9OPt6UKRdrkSEFTmDM
aJcm2m9elmx+5GH3OHUg/7z/QVvttZoEfdyj16o2YSJD1BkRtlSJ44R65+kbnc1Xk2AHcbmWULUn
89KBQRw88cp5wsl6L8G/9fzVFAjHLjZZADOStKueYah458DanaXdTrBuPZ78N1an3EDiHpTYp6UD
vyLCCpgcDcA4deo2hYbgq8mNT2M+GwBeYdSvf+QEA4n3O9ubrV+/mtTM6DN3GDDTOGngHwVAFueR
NsCb21DujM6NeXOtF2xH7NBTt8FhdMrEZza5+dkXTvgJaOXvMHjeuyzfWHTY9fW/raV+m1a6UVAD
SVd6x7kD0A9SzhYIwNwcSYGKTiKHvXV1IyLYtTl/e1mQZWlHe4Xkocq8r8QX9fcuT8XOpmOjU9aC
tiLVuKcjqBBgKKU+wGl6iZFLbJMFlKvjTSHNVkERCgl02ZQGiaJcfaYA4310kRVK3n/6Vl+sYoJw
2kyNg1HVLx3MOtTQhOdZ9hpZXDkeSoA1AE22wtmZQbZ6YxUftUOGsh4RgpJzm/SzwgxY0Xanqf69
b/rf/L1gqxjJR1wCTxLodeMCYwrwacXugEiffy0l7gxOhbSfiKuO3Hr5p9DvhLwjWQok/BxakiUo
avshQB3oPxQKEO3Q8ThQe5wO5rAsPaBjWgd056duDJy1Iq4AindQcx0kuCbNv0xdEb5AyqqRqNdg
x7zft1vvWCXn59mBU3ku0qTO6XAKKWhDM23GY+fsaoq2XnEdVr9FF1BuspiWEaE85XksQ/nYT+If
IoudbffGjLRWvJUBVQsDBTuhvTyOFcikSKAsUTmOTwMMGQ7vN9TGqKTXr/vtK8rRW9KgQJJDeGB3
lGxuj27Ouvi2p1/f+tvTRyMKD5yjNEGqA3uJWrovqSu65/efvhHAa7kb7tcbkaohBMWqiBnchqNc
chHNYrFRjoOQ9uTb+2/aaqXVVCEC6ef1jGlbwOL0m5tLA15Llr7c9vTVzDDQdnJghorvkMEbY2r+
OKRB9vn9h28No9W8oOD+7dYelmWekXvbTB98n9wPqDubUronbdxonrW8TnOndQKLrReIgOQkYH/1
MC8De33/C7aevopleMAQ4hbYeoU+LZO6yFSkVBoe33/6RhivhXLzMjqMqgFS1nQ0X3z4TX4jy+Dc
d70DeNht71it+k7eLlxPYQB2UF/dtTWIaTNrB6Bi4Fd/2yvWcVyntmkbFiBXVl3gWn6kXvVV1N1O
K231wfXvvwXyRD2mJiBZkgpQrntZmeouVaW7cy7eGKP+ap0PUArS8RKbLwH76ssMR9SHCQ5Nd7Vn
IXZBIincWfK3OnsVx1OBa1Th1EjpSv2tnkBvd90PKHbZExFvHKr8dSSD7Aj74hKzqVJNGy8M8vUo
75hokkaVYRij3C5nd+gftz+lqDIAAL5RyDW8Pwg2eml9hw/WGWXenIEtSLC7DGvrfKgBmPl029NX
M0mXhn5ZZFQkVxXmoQMkALya0ttZsbfGwOrpIU+RTuiBf5NgB0a1FjimzAaQFj5/npFevOkb1qo/
ZwDHL3UWOO73qv82Gbuc3WW0O+eUjW9YW0PWszfnIkAQUqe6k8UMSJZwzmGFCiRJweN6/xu23rLa
eNjRITUtcatCZPOxn8JXMI8fVUo+DxWEf++/Y2MkrTV/TsbHkPRIV9M67I5tl/KkD/t+Z2uz9fTV
ZLW0fPH6VGOy6uSMK/CaHDOev93201dTFQp4Jl4TI5JxqjX4CHVeFRB+wKBzp/23fv1qtpLTaEHF
G4IkG+cUdBrdJVldms+3/fzVFKWcqh8X0gXJANjgB1YuzZGP3m3uqGIt80N2c5algKphytr8VOQj
iB8amN7bfvsqhkGJ1EPI0a+sB0yHa0WSq7/rzsXDxrhfq/l0A/fxPpBBAjTVJ7/yxkj34QMV5RBb
Hn696RPWcr6aauw2qk4kXaqLL57K/KdpUGpnkttYf9Zyvt5H7gJ0dY5aemcGjSHrDw50kFdUVL+z
xG2MzrWmj7iDOyk3wwynA1+DBD5nb7zOIX+8rYFWsetqnB019XkSTPMgwX8EwTGC/rHfGf9bTXT9
rt92Gn6aeYKCwwwW08C+LrSlZ1sG8k7Ni3x6/xO2XrEKYCNNR1ELgaUGa+/LQHNwfsC0O4CSuqc8
3eqFVRS3goZ54OPAACx1FxWT1qCfqb3M88bT1wK3scHMpq8rgC/FEQeHvwlz7U7/bkTZ2rCQAl9W
FTNOzlNtBgnuNMnucm8cknY2YP6EQJHf1Atradsoh3JxFT4CSe6zncURDN6vYe1/f//xW210/b7f
xlGZAoxmygVHTxiHvtVNUBQnE5C+2lnrr6ePP+Rb3FUc6KWpJqdAbooLcnAccMeD+Ue3VF9xZ32u
AguYq3fbxmstdPMK2UNWygWShn5ZR77TAxRkm8x1b+yKVUAI0JDyusX5pJu9LhqzOrFecJxTftuk
6q6igc5+Mw1WIBpm5GMOWWigioLBL72NTIHyov929lD2QWX6ABsvMTYRqPIizsJhzxxrY75YexeW
PlQygUQw47I7i4eg/Mu6QLWhdHyn/f8cc3ytddP+UChA64LEF/R5bvR4auDQ3xru3znW3Vl7/hwQ
fC1560oDHwnQ6xKzOCii6lGk5qaATrwfbv+uL/8bDyC0/LcL0snyqk4nXDyWYSZhj8fg6TRLYVXE
PTj23AegkX2AaBn4hqoJ4C7RdBV/Uyp0+n9Q3kD+kpOC9WtKA3VXQAnzg9I+9I5BONW31cnwtdQD
db+TCUB4SAJnWgBBpsEcTfM07dU3bDTx2lHLlpQvvV8wpIkAVo8C17KvQ+XV7vH9Rv7zQORrwV9X
D/5YL+CFNS3qUg8C/Qe+F2v4EHUCRJGdJWDjM674nd+nTgZTwBklXUhXANH5mvpk/FovAKjf9hHX
t/42MQc9cr9SEsRqlz1iyCBh5+f3WW6e33/+1q9fTWbaWocr3QSJW1kOzw9ev4GB7O9M+1tPX01l
AeAzngu9UJIB3hbGYVjIKVaTWMKdQNp6wWoqywdOKgWznQTpp/AXNob2c9D44+v7jbM1glY79KoQ
0wJfyTBRNlAXf+rc41jUkBemAb/piM3Xor8UNjuoT8iQrktLaVDQA2E2+JCgpt82PNeqP0twJxei
Zj9p4YiSiBlkh6bO99wvNlpobb0oOxGWKXDPSVsCQi19HDIA/cz2zDev0+Efpsm17C90KzIIt2GJ
1y53PA1VnFUkEX13yWotD5mabtrk8rXhop81sxxThyUom5+S2sHlR0mp+1GzpbttMAWrSK6nwlny
qseyPlXjKxsdr4yqvAsBmllm56/3R2y40WCrcK70Ivwsm0QCXCO7A9+Y/iKm126sRnF0QoNa6ukF
lV1pNLV1cXr/pRtBuNbTgeEALUqAl7pixuWs35nYd9TedfbGJ60VdB3t6EyuUjPjvaXVAqsocw4z
pLZHeoS1+UHgaNt7uxrNjRG9ls9VlhRWg6OYUArCQzSaCZaiTi9quKUKujOrb7TYWj63DKBAyxnF
GLStxlMe6P7MFJn+fr8/vOv0+oewWfsWBrgGpmMQ8KS1QzQw92SnOtbVN1uZCGzNKBjovSHqbul1
1Mr+A661bpOpc3Ft1t/Wq3rBMW4qxPXV1sMtgR9GIFjAxEr36W3Dbe1oyG1eqT6gPIGhPrjI1P+Z
luFtrkF8La7Ljd+1vgG9dqir7ghXTB33Y1pFWFR2zidb43m1Jqq5pdbAcSnxWRp1sjqBt6uiloHK
SFywd+bHcAkOub+XgtgcDas1EhtH02cA+ibIX5U8qUq3aY/FkCsV+YszF3EOSHwalaoIF5jt9+0M
TOqCejnu1u3rVJICRWeTm9qbpFpcrFdVHPZrVNoj5cgh7gMpNItx9Nzz7NwIrbXOjqHkAiq5jCfd
1J+w0L2VVO+k1LYefT3c/ja2UVYcjgtDrrTisz3C7GiMtZ729Nv/ZhX/ELVrjRl3m87SBVsx1LAF
wzGwZS2/wvMPBi4B3H+7aMgd7xOXee9EqaBpegcYkJgiN+tdETnccZ0YrC6PHfJFE+/UZyH86cqc
MHPpFzt/d/1AHBzCP7HUAA66YJfaxhMsJvnx/YlnY+5ci9b6HIIyJw9Y0vbd2Uurt3yes6glbG8s
b/XAanbJW+HysKDXFww/PHRzhJzIbQVCfC1aK6+pOrlwBp8jDX/C4Ee9yJfQC3683zhbv329NAsD
omuPY/0YMI263X46OJW7V1jN/zzlry3vkAUknuh7ngALYT4iOVRm0QxL2UMLi7WjrWV42+y7Fq6x
XBdiYQI7pZGS7x1uH9249CXG5PvNtELd/j8Aj/PV9IA6UWhiYWWRSALE5dFhzVDFHhSdnz24pTzW
c2XpfVWbxnxx+ryQx2ohzWPBMXMdQA2BtQqDSMeCmGQDJzYgSjcReJEj6NYqqwNYpWJLfABbSXMA
Ruy0V+C00QNrTZyTEZnTlLHEmPztOvivw0fIsYuyYrztPLWW6M4yXZa8ISIpURi0gPfEyRBT4pg9
tsHGIF2rdFt/DCHcRL5aGwojX+x47qqM+DtL39bTr0332wQalqMExMVlyYLUImzpwuYCv93itgtd
vlbwWXj7Yam7njbdQv6YVI+cFnLJ7p7rw8b0ttbwCQwlM04zw5pFRTR1V/1AJcLIS93b7oRAev5v
C8FcGvVG3PAkBa/bjya4En3NVFredJXI2WrvYQXIe6U26IBadnd+xkwsuGl2VKFb3bvaaCgwldzZ
aIYCNt9cltlUZ3T4bdorvpbsgTxXNdAV00R5NDukTsgOweLeeJBdy+wCDSaNaTB2fNj1ZXCqLmoZ
kbbJ5aVkA//n/cltYwStvecggl9QcYf7soF04wuVwn0WxOY/YHQnm+P77/hzqp3TVWoRTpAQc5eY
oEE0/4bNXAXHULeFV/BSlxQ7u4z9GkKZ/zWIyRt33rnR82v1HcRwuGbH2pxMYZZ1ce3BARxb5p7+
ev+bNubWte7OGbsGZ33cBIJ52AVRP2jmx3RZwp9ctPSzhUjh7f03bfXQ9Qt/m6JQVouzUtYjKVnm
5jHHjuZvDiXtc1ry5rYgXAvxSsZF2imCO0GHD3cMOT1crXnlzo3m1gesQrwJlLa1S/ABU8P6OBun
9BHmZsHfAfb6O2v01hBbBTrKT3IOaihDdxcChexcLv9kLaE0Youy4k4uskofph4/JFogTdpDQW8N
g9XWoAoKHwPLYvqS9CNX7aOpxGHBooj9cCHj90fAxlhey/OABwzCvJmQc+Je+NGvB3pSFduT8249
fXWGCCmtMZKxg10GL/sQUOmdh4yVO3G4kS9by/MyXc9j03h+YhsxxAN8Ri+cht4J+Ozh2JswPYVB
WtwWKmsrO5/ywjYwZYd0RFU2zrK8nQ/wIc1hsAtZxh6qaGNAr+3s4DI2wLxe+kmAYLz6brz4ZVXF
+RzcFo9r5HFFJVsKOfpJz3J7p4pcAYJD99zZtjp8taKnVTp7g9fQxG1LdSpHiMjF5Han2wbrKtoV
fPfB6q1oci2Z7CKSj97nGbDjvUKerV+/ivRSwezVkXh+5j/TRdSPdAna2/IA/iqaoYLQXiYLbDP7
kUN5RH/pK+j4poZZS9eQ8IYDUI+dzpQvxb1X5jlq6Vu+89M34mwtXRvbefaaEXlpV7f1EhdpuQRQ
r7ULgoFSy07CNeGXbCTm+/ufs1GwAAu2/65LacrzYfECPymHvA2gax/gzIAkqzNG13zVw9AGNfAD
BIhGfVD+AAQGXFmBCzq0+UDHiIJGoI8kw1kpCifCbVxwGJZjY9ADJZsWLpyeUDXqX4LaZL/e/9Eb
g+ffUsjf1lIn7xukMoCeR5GQOdrUZYeq7m6zPOFr0V1WwGkJvFY/mQQu+qJZNaWJeFvYG48Ta+iy
rnBNVbsTJh5T9IfO0zR2mmY+3NQ45NpovzUOKajTLgwDZpnIeEZRZP3E6vI2OA5fG+1VUyDgG+WS
BN423QFwDnNpFlyflFWxZ7a2sQkgq6lnUjj0dy0lSOOVH+1AITIj+QPv9ee0gYawpiM5qd37+I1V
YC3F8wfIkLho/ASGOv7dNDgknlNanwN81c7OaWN3sfbbGwvcnPRwjIf4OKxFTJtSfQndtO1ivylg
IEhdrvcWtY13/Y86DxY6eqh9L2lYNRwCt2axWxP74AOD8D0YfbszyjaabS3Q49KkxZwKkuhlMbjC
gLOIiYJQZ36sTKXH22bbtVIPwHgz6utwm3DFewZ7Iz1k0JbsfMQ1JP6QGF2L9OrBRQGW9t3EqYMg
zigXB/TNnnh3qytWgVjpWWqOK/wE+KsGhiL2SbvjdAAtAheleybwW5+w2gVUTiU0sD4EB++ZvqJ6
v41F6revN80l/2b+f5tLbJCVtG5dL+F9Mb4qWhUP5VzvkeI2Fru1Tn5sgnJeWu0lQdjn0aIMsoxG
O+kQOVq6n92sG0cUqDvpTqnkVlut9gW5T5gtxgnvmyZIEuhQx7hmNjsX7hvdvVYDToyCQlkYLylN
Xh0pp/ddxU4Ty2wEq4Ub901rXaA1MgiqWXlJ58juxYJr/JHpaS9HuhHVazFg3woSihrfYCubP8y5
E9y7rWfrCFVFN6p/1nZ3C6ouZlBtCLbdkj7L3lQPihPy7aYRu9YDZkMwKuxb3ASI9upUI9d18LJy
j4ew1T6rkPaxaHuCB24y62Y5VWFY6WjsbXoBbARFErd9wjqkbQBvMm9wk6ny0gMHP+1+oeNt7Dy+
FgEK1ksNdYCHSkOqvkhnaV5RrrebKt1qodW+Ppha1o5tihhjUw82GdOHCTA4FAEW7s6xauOec60D
FKzAwbaZ0MWOEq8t9qTxPHYy4s403ju53wC55pYXrcbydfDtntL0z1/G1upA4VRS5TXmwhwcDxL1
Xce+h9YzWTwDXjcf3+/8P88ibC0PzKh2JOy/sCRZ39553pQfHVSvnKZF9sdmNMNOwv/Pcy9b6wSX
vPBwnHDcxCuBaDwvNUC3KBxvhvKYDqLpjvAlKAgMga9b1Pc/7c/TL1vL5ko4442qadwkB1ETqSO4
eZkh60+3Pf3abb8tVYsQY+DKq/n/rOXHVjveW2XttDPmtn77KvCHvJbwgctJ4omhP3Ys+w4s57LT
MFt9vgp41nVEo/4XMdMKlcyuE57rplxQlyiCR5hI3WYYz8LVxrprUIlAakmSvqbIn3W2vVqh7yW6
fRZcf/D/7qdYuAp+J2jcGj6+JJl9Kf9x6cSQUw2MLaoBZheVLj/mHdIJd2wuxzmae2txxO2cfHlJ
G12NB5ulvfuRTSIkse2bejzCw3WGvA8n4jSGIwqoEYVmnf4Som7Tjbgt6HhwnaGIZlgrmCxzYxqg
lmAqvure3qcire+n0E+fAn+wT2Ap6bjpxRi3YzZHfdCVWNiUFzmBmiKU5FzmXH/1OneOmlCWcZmN
XcyZ/aFKBwjFnk4XvoQtJPntA/I68yHENdYhLdPzRIcsckqni3jdpsCpCXJsQlAcW1vFLdS4o26+
tMx1TmWpfo7+NMPqvkRNoiOf8mn51XTpFYznvTHb/wLl8gsz7qshE49LMizR6Jop9lzK49ZMHxpN
YMPm0frkoACaEfBvIfNtYlmwy9g6n3jm94dm5J9AXDVRX/SPQ+c9lx57rRS8RhjBJrRSnMW96ABj
5u4Uy9Z+X+TcXRx3/itAieRRhIB1Gq95DaryLQvLjyP+fwRutT/MZB4TZZow7irrN1FpB4DqnLKN
/Hyyb9JokkiKFaWQw8Ocspc0n527DF7GyOH7EeHuUxEOVQST7tcGKNS4XQKJW9WuOwSCOZEee+fU
SvujHeAOnVO3jQaXGyhY5GUI5zzKBQzitP+9YOkEe3fyq03pk0tr9ui0wwU7pBzOZD7EH7n/yyVO
B4+VqkrMGN6nar5UQ3gB2fsHq5afjqZ3fVn7yUxNEOW8AuE7XchhxsY0Qm1Ti09sx7jPym99EXiH
YaQ26lK41IFbVNzVAr7pSOyzM4As9SWbdXbw8nw++n75VeTZB93oIOLGYxFjwHBQkv0zZbSMClLJ
p0GqZ5hDFdAgsjoqjeiiFpfQkSi6n3BosgejqvEoKvdViXGO0W0zQJvlENmwnc+zHlJcEOrg4A9V
dfBwtItMYd4IG166tP/IHA+SXoMcLeIowF0uBBNDkL1IMB5xPa3LA1vgie3CHDiRi3nxYCsWtT3c
6tps6SIlPPOB2v4BQfVLKPcspAji/lriPwLbFLl+SI6ObsaINOZzRWucnzz1Y2DsG2q3kBYaWBvD
DBV+wwS9OMjg69jU+ti4pXdUSFHEOc3aiE7l3x0JwYt1BmRauiXSXm0QdM0v2uKcBxXxY0+9p7EK
ANwclzsrxyYORfmB0fAEs5jyfumJjJmPzGQ6Ovc2q5Zzv+iPpc6eF4c+Lxxhg4v/JmkdTHhu1/z0
5OBDMtz0p1YH2Nu2LGbChCeHZ8PBc4olniqol5SSTsyr5YchYxmhFhOu/KL8ZDr3NRfhkyLWHGtw
J6MM01M8uBCNTBrqby0NPfG0/an7qYBmtYc2RuUM3DQ6xhVcTqJlaGRMLCp3A2LJ2Vd5dmgtzU7G
Djb2gBi46zzeg/xp3dip6WPNsyyquPjRWv5muhTVJzDqxkgZhmiEuUziUZjChsGcvyCdxC5qcHQe
9S5KR5Qful88qGe/9GkBaqmXevAf6bs+fwpBfaQxU5r8lbOq0FBLGf5gddBf8sEvThpSkue+w2wz
uKYeY0GRw44FHJ+zaHS4PCH8pY19d3TeihE4biH9XqIbSJ9U3kzPCs6yF7dr3bMGquQ0+gXFisPx
K9JlWC7lfGXFpx4m0BkSijtOqXlhtuz7OExRa0YgkUTmTdn2g6t65BpzyXIa+RM0ShHcacNHd2jK
f5YsY/dGQbMR6Va0SQvA5IHitXk0cD+7ZwPJz6MhYog8HMk/OT71vtbZqO+h26//CbNOPvWBYi+e
DIoFLGzPe5Khto+Nj91sHDBVP9FAOj+pncbPspkEejdwPrIlL5MJGBaJNY4V99pCwh01qrEPoi91
+6AA5AKKh/HaiQzx/Q+hMNNZ+/lcnaSj/XO4GHsmg14+j0E4vBrgjz84FkXxEaCPBY9qOaeHnsBI
LlKWLfWxJ0H3S8DpfIiyfFbwzrcwGZyH9MW51r9ihnjMJvajM5Cg1J2uY68Ki0gZ9cOm3fRcqhkl
Ib4eIuK6/ScFltsFPkEPqLS0kU/mJODkS1r5LwEGUATzvx6LF74JpLTmoIbuzSE5OcDiBjlvjfHH
guavJXN+LBhI91Tqp6FooJyCqfPn0k0xSLjIL2BwpBFQOOSoXM+NaotiCUzjz6wUl5SRN1ReDqeg
hltybht7ybVQUTexItYd8LpVhzt5FHPPmHbz/hP00/TAoHGNseR900X+sXSQtea9UDGEwt69pT2Q
nwFfYp+1T0ULoGXddhDBN7iskp37yDhpsZYjWDtwLu9aUT0aYElRy5F+ng2rAawmR4oU/8EMimEB
H/uYLLmNiG5+aBmi3NXyIh7sOGJSrw3WfxxCKkcntd/mccs7JwJI9bFajIzTsnJiXJk70RKiPq1u
/de8sjpeXGwv2mGu79qs+4abYQCpJC48a+xOIuubZOLY+HeBXuKcsSCeAEA7QK/8WVnUlhfVAt8w
t/oW5COQ0a2RR1V4bzCBLaPM8ypoixt6mNjUIFkajnHt9H+b1PsJ6wAZ6dLaQ9g7Z85UANJ8WRxM
ASUgfAnfangjRW1Fnl3Pby8orIB81DD7wOsqwErrFxZmQc0XKUyNT+vFKZv96aRaVb5Q6FujxcxJ
LRv3NGJ9g8YkfRihSv01T0sfYZF3zxAmZCeHKH7q+oqd04w4yOGjpiXkQV3FgVbiJF0DJiNIOvIA
xnZeYJa3hXpqSwdx0eUTruhqsATKB9b6TX8OULd+ypdruOBceCWdW8k++bPbKdQMwE0yZqUWzxhk
44EQHdz5oXc9uufNz3HpijueNcsZSlR7tJPsv7k8U7Fog+FTMFL/QtI8ONt8ae+6kC0vrk/oR03m
9jkFp7eIiGHO9zTX7fPs0fQRvpz85IRd9leDWtkzaJnpM6i75mCQ7/iYhlnzC14H2bHOuuUhCH1z
D8tFCUehDtfNTVqrOHWLsIp6MmGGUMHy0voUTm5BU9+Pdpw0lmVgxKfFDe9dmboJjH2m4wTz5Sdr
8+kwhNVCMTN2wwPGOvlLy1J/lgr7G1UV2IkX/oTSPKsQwjx7K7y+eDFLRY71aANUx/pVjF7Bvq9o
kBXrdevfB87CTqZkHoasnR+kVulh8HnzOnp5cKlaluVRwDLUsGAl/9DKXOWnxW/LgyxkEPsiJTEK
NIsDPMTkCWZQDFfeZDiSpfTv6pCoY56Zbyp10h/NMM8/qkminaRPjhxw2u8hn8KPITKCGBlD+WrA
q3nu67I/BWHaHsuwyZLclOpw7eeHBggv7CxEA4Fo6pz1nHXnqhtQxUZ72Oz4fLqggrnCZmeBhBWX
5McMeNMYW5750Kuavvnuwu9HxO4h0H77qEbTHXLHTLiHqL1PBkr9WF8N6YZyEtAJcnIYBHeeQsH4
uTK4hYqWJsSUKdOUvOnchN0ZhjygvhtupiOgvlUOkqlQZRRm2v3CDdyMogUFpA9FIZxL7RYVqg6V
O0UkHeWnYpnYE26Qh590Nu7b5DH/vpq99NtMUu8Lyd3Qe8uZbJHwtRUBAUDb3PlblGjMU+fZtIkd
RxvydxF6lT3kc5h9z7x2VA+5p5Q6thZVgnAmhqtfnGfM+QuY17TC+USWX3K/dFAHIZG0uXgjc6pj
LocmjbBZ9+nBL+UwXzDMq+7iB4CPxqRvMuZGyk+LfyjEOZjKnRIVh1UmcnsGftKlkQ5Znx20RcU9
9qlEdcfJC1EBUbaZjAc6dOQMegF8OgYwnZtfpAT7/B7sxCI9V+noOVE+5uPfArzTj6UwDLXi3Vjw
e0ktX0797HhFlGPfl0W9pWp8GhdKhq8GufE5hqIE+6S20aa4C5o29KLJEbWGVJNgzWoAUQNoMr8W
7nWBKFGLKCWOSODNK/dg53TG8CvRBc8OliE41GY96Aooiw+bxNOZ+FnBUH2KUUzptR8sgQ7ikNIs
rC90KIPm0jomUFFTO56JQ7V0yyNNPb9E+Wcbfmi9DhvDfO4H+kQrH5WsoPzgyLCEzGDVFCZ366PT
6wKXsZWzvIRdU4OTwHzcawc+XYZT7vgePY18np9Rsu/436FKxZU0YR142MDz0uJYY/venhSdnfKp
cDrcozRzkaaHtvd4/n8cXdlypDgW/SIixI5e2XJP726XXwi7FoQACQQSQl8/x/M0ET1dXWknSPee
FVX3M58LE5hEHaQ/hfKbcL0STJhh6GP1cB3RzwjNC/m5V1MHemdGQsw5076PMW5DsO3L3g82Oyuv
9cfDvC8zvgQ+dtyeBB0i/9QM05rdAQOknZ8PyxbQYqObt+Q6xNeWQ0eUoKhx55Jh/RzVHzalu7jt
cby6e5AIVIjnjjC2f4ci5KxovAwHgieUn537Vugsp7FG7S1Yfz4jDwfHexXYFZsBQQxGn/ceG45z
0LQQpmNMQM3jNmqcXUgebqoh8KAaxU2It7LtDO5hs4H5e3FtSLyPn5rssNaBj2Ga9DzE2rtP0aNu
dIh8ZNAXebx5WXML9ygYSiZwbhzl4jaTgxQfezztfMND1bU0qXbFFw9oRyzkKYMUmXw3qHm5xf1I
ljxEKzAGpyxeGX6mCXlEbvDpXhO0QgVY+n3R4fF2dDZ5Mmu64e2dkLWBk99M9eKv67+li833qpCk
XG6IrG2OXEAWfk+kF2TnIEC6XwE1vzU5xrjQXtH/5fzSWyYmbp0Z4xUJEtkwnsTajH6lrQkFStTU
pN9TvvvhW7CEOMNwm297YZY2I6jSHNL2DKEp4o0jD/9TNQg/D64tI/Jp6Sl4TaybzVLjVsbeF4a6
5zfu7V561hi4OCINejSB4xVMzQkuOf3aLEPyn9e1hgGpCZa4MKQBGVGgw6NdamzS0/7bGRZGd5Cn
bPqLohBf/0XoOj6eRG9aFWQe7X4HbhBffoz9sIQRag3z2O7O3GcC/9jDaKH2K5Yky7xH1P+qpcya
TncYqYgAWQ5n8o7LIIhwL0D9DYTJSg6P0baIttwxy+Ao0B3rHpGP0auPliDE5dyJdvq2nHbdUySC
GS2GsVrHSgoxrEW2N3I/u2ztfXxRqh9g9Oz2MN+DLXR310zbfjCj2L3zkOz9f3Pbre2T2ZQJc623
bTrh2QmnfHcdZSX6TGJb+W6T2yGYe/9fODHydzEZ/r3Rx5B4wG63pFeVLv6A7XvDWeRGrePbbODT
OOl4leQ8hc66U6R6ZWoSNZ644Ynx42dQDhrYFbziUaHjZIuqJJg7XfYbwS4f4lX/RNPssv8lBHLf
VwZRk8sBH/fRIQsTikzEVCOp3QxDQiB0Igvyi3s2qku0isyVvr+mXZVsdlqucaJdV4RJ5GWnIRgT
glg8mQWHyTdYBijAG2we3rK5mqHW70+yDJsso0mqCHeQZsMVHPcanhc7rXiHHe6rUntDH1dN6hit
1lVKfQAwp3HUN3GPpx5xryxn02KjKuOK2gqWjxlLAkIdvByMAlG5HgDDXjAZROza9lgpCq4240qi
vSiqIEL07mYeuu5AW9hRctk5BqYSMsQlXwRJ+AVT87QesRZGy8GEku3lgBMfm1hq2+7Sicj1pdfZ
wAEtE80/EnreViV8DkTZyX74NcS8fYdZV/oF22XwL2VQqOWj0XwtZ5aGc8n0Fj7BwzD//fmHmHvR
L9lWMWNeXyaRbD9SJMv6uUuS+NcakV6dbMCSqVT7bHD2ssHzpyIelvAfXP1bXBlwcAprfANULQgZ
piPggq24WMQUjHW6as4PyxJP3RkZSwm+FNSN6qDQjVy7WqaUJS7neI1YZRYE9Tz/9HSwk2qRnoQj
N2nVk6YobypACvnJzVkJV1G7L9aD6MGSEAaKdRxMcMYiHKelSvHz1gvibDGCZ6PC/tQheQkPIOpR
ECU9u/fJcIaydmz8Se51kY0/VQ+n42OIKEJbR4ip6V+gUfXTFlAZsg8K1a36OeUSMqQ4RnbR68Bj
ro5DCytUZegw8JOakWD5x4/bzD9ThAzD+OSPPf9A1fUw1jifE0COSgSIoscLKSuv5SQq+aZl+4AL
DLXR3PMyKXLEqSJXHgMICP9rA9nqVuyotcCLQTmdfwsZJvLobNpZGFukkxeEKNrw5yTc2VgkuL5U
jkt96nKKaRMXN5d8e8K6GeD/aDjImXoEmPiAiU62tQLEtOZ6tXIv5wT6+BPDtOifI0+k81kCWY3O
Y9D5R/RPL9cBUbTiJAeBs0cHocP6OcPJWYXCR7HQPMUhSAcZN+K4qqVPoYeW8cu2uwlz+iD7BABL
vALu6E3T5JwH/VomfhQDat0Gpf6ssSZeid9m1zyhuQ5QoZBR/CJhyZe4QoByVtBZtH4N4nTFqQjv
GC+RP9Yt5y2bmo8O1ym79Wi0jbCcdnOaIyHZ0XtMuxni792fdD7RzJRhG2wX9GlsY77KTR7nhfp/
gIiTR4Db6Ucw7jLB5bnNle1ngzT7YXZPP0OuzHcmIFTqEqDSqVjpE5v3TebNlAI87qIexaQxe6Zx
EiLghey/U5G1H7hWzIWjE++18XyCEbcT82FybsY8yRfXYIFGjCEf/bYOPJZWUM33N7LJZs1xKuHt
jXDmo7Fs9S7K3zj5wR97Vqmh4d983oCR9PuaXplE4kvRaS8GfNhYUo0N0QvuWEoqGKD1++gHQmMp
UvH7sAC7aAxEnxVX3KvSdVHnHt8ryIdMETw8DQVjv3B00CJINq3n2G7YrVHSA8/Toh/2MJjfmn50
dQyMQpz7pkVQu681kKXICz5oq52ol3kcwDywJQuwFFjgwkEW6B0TT7YfE4dV7GmKxvkc+w32Ykn4
qycbNI94HX9sxOqdrBfgMaSZuLX9FqMsJMlgaVy21ODME8E96sAgtMYnX2iF0ofNwHL9c2S/cW7j
0oH8vsRO8muAvxdnzcRe0tmGT+gaaT6Jkv/ElLHCbJHVOUUu/HHeDQlzXIAb8N+N4pDwUiQoh7ik
wKG99S4CR8xIohHzNZur40H6rRKFA6ef4pq20fI9rGL51LNoz2vE1j9DmgGJt1mwwsmKDSi3mbC3
FEvKF4J0A5yZdlNDvS8jfMiIFG3DIkjXaS9bB5sWhtZZR/lu4sDl8+4zdtJdNmSVUI3dThI991uN
df43d90b7yJVwWcX3v3EDVnhw4tVTRDWYxLEvlank1xJ5WCBTHO8bwHw4X17yVzbf9gwHEq6IoKq
zQx7QWa0+DeBg/mduTX4IwaH4dUOpMeVFKuSzMuAHWkw6sQ28rxmHkjeLvwd4KK+QTwGzrmL9v/C
vlMFUXRBLkKkyyEMJ7QujbTwN695C9Pup/22312ldo3UQIY4KrBGJncekKV0SKbjMIQUwAKqd/Fx
o9piUauoaD4nsjcgA7estsR1AI+6ocb9u37AjIT5BZr+e+uaY2pjUhGLWoLYc31uRg1z/pCaT9K3
3tXg19avZLsMZN+OWgulKzgGPDBFaMP7+yMR/A4QKl4tsBRWy4JOszWTcZ14HpnzWGTp7yGiCUX3
qJI1zpioUl6krxrlOac5lbReuxnKEZFGBXhI/Olm6M99l3jnRGfLCeybf9xHRHFZTFpI2bFJGQxZ
85ZMVJ8o8RO8ljGW8iSmv9GhLdIcd6/76L3QoRkO1Rz4w+5PKHBY+QLLSwqCI6eIsM5BQTpMDKtX
OkwTB8KwnK7htDwmJOKnRbsFBTAWb6PXRw8CxVIDeLZsOqBAzOYjkjVHCCGke8YIH5cCn7jSm2EM
W7vnPYp5NpeMtuGHZlpfGJaswo4ez7d+xQIdcGF/u8xtR4HemqsXeN+jz9N3Yxr7Kpb2KYuIhqkf
1JfsbIcdCF1QHT7TCxni9rTH01xkapzraZ6nD6D72eMeM/kB0meJyszEuFdQoFkmak3Gao7NQl4l
H/EsEaOGQ5aGWYX4DVZCwi2Q2hlnqsIwFVXGm8PndYhpCeumODOuHWZO2uVcpD4SZn7wjGaZQeVE
tpxcEN7XqdXlOGz9HaCkODBf+KVP7VeLqeCG5nr26HoTlvAZ6CNTga1GgdVG+B4t0pl9N3t4Z8uM
Hcbvw6KXti8GFEf9hHK3hyhoxlKtvNdoLU+BFIsGwCIw9R3MBgkoFjpvw9dYRhGLf2+zx2506IPz
2iRbANj5B/TfgqYOIC0uOxBy+GhdkxRGK/5HJczlSbj275sKcC6BYTqF6dr8ZdxfLghzmM4z+2Hg
4PiI3tPdhuCJDFb5Ip1aZDI3m+9u9qfBN7YDdCNYO5+JCKOPOE4njV0Slv0iDdE8Ybvg1efyZYwx
NBcZ0CKA3N1sUBzFwbukFsdLPgnEzeZtiDCv3J9mjUiMAfHPu27VH1Q1uEtgeF/OViYaTN+CGnoA
LyeVhQ2aq11QMzOcMqLXFy8h9N3f2+W74+DaZoynZYbIpMPmRg/Gvk7dpMbLCJeiuIyRl55GzRke
khUERw9I5iWi4YBP6KHncsB/GhoPNVfNkIDey+RStUH7glwmWm+ejXYQgVl6FoxSgBEeD6sM8a+f
MvKRe4ZyriIGUomIitS740VXeQoo/7eLPPIyizA5Rh4OQrVt9GzQA1GvWOQvLvTSG2C/5Sb3BSRT
0B9R2NoWiG1zX0DnWEW04Y8kHN7G0R/Ols89uPJl+1Tz8ASfPFiuSaEsC1qbgxSeOWEi23ne+i6p
uYveJM6FnIdzc1QaB5amJvjFhtF/2/vNQ2D71H8kER8OYvB9TMZgNSBA278aQsJ/JMn+rohuBnMx
z2n5k60AVoeCW6d8rLUgy23w462O0VFV0HgM7xonPG4n2ZIj58tQQjADu9NAk+mQ/TTpCMLlxSHP
7QSJSPtJAXI9mS5BTvOs+08bruYgTLy/ZFsynZ2/ehUX3fRAp8Urd0lgVO5p2S+dq1LZQWZE+Qe6
hpocQo+uzDy8rEFnAQwzzNVByNMHSAxt3bCtvQ0N/U6TUDyl8gdkosG8Xbw2TS697kH8Abd5irpp
qw03wPg7Eo6FxMhdsXbCN5sMMbJaI5yDwOiAqMF0tVSINlj+wBMV3D1KvVon3VByaiFZxkR8prGf
oJggde8+2Dlsczy7MkS2v08sk2jj9aoQ7WflGNDxGvhIO8BfEra/RZY5WMXDL8MncZfb8DSSPXrg
AbppFLCmK+iCuFLjxo5R3MTv6Fiin7Fbmvveg5wcu1me4KJ0N1RWszOUl35FiKggMUkfOWbByvOk
OfgCt2MeKFiBiQCtInXza0RR61UaK/9IBaDFRhyYi+gVoETDKhcJv9oU6D/BVl1jL26u2DjT4wKE
scZ7gbsfQNRpZtv+184a4YnKxZdtBI3NBe5z0kYQBcw6OcXDLsCYdLWZ96FWowrrCKKtj25ZATzx
7D1KenqE7cjeoaSnpesVz2cN3Q1UCmBtkIqZ1QaKQ8yNu7kBiJT3PuTL0cva/gKcguWLHias0dOA
9wFpahJq5mKhBoxD4tpyROXZr1mBGlGdHMqgwQCEQAK/2HZgCgy3yzXx6duAbG8IcBZ19UAkvLQG
pZ05oEB9DRjlVzu5r1QxD4Euzb909yupwuHZD32HyC1wHV5A4nx0/lhD/QGU3mEOY2ypbdfYo0rM
1zzRGXDeEhTgrLaDc1Nyh8vCAw7Wm+HoZORVyiW/8dJwZBHb6UoXoo/YvzaMEv1wALocvXigo05w
woM+GNKPPkbNZwPvOlYHVCmaAJ7jnezq5A8/xMYO2sTaTQDTiHXeYNV/HcdgyROMpieKNbbQwA6+
gR2BLkYXwkfaZ/37/uNNZwRxLE2/eBesHNkpxkz8tJnWPykcTDW6OaGm8bBo3sxK+dMAu+tHanX3
OHTowFQ/iqumncUJdPhw69T84FMDv9Ps/psxCFRAONtiVLF3XBt6X5Kd1pDK/NZdupWkHdi7h6nj
oUe8Wd0rcJk2HczZgiI4diz6aH28+s2iTYAYmH4sQXpPZZaFuIfYOvyF8EodWAyOysvW9bh7G64J
GBrbBgMuBAPuj5ZDEiL6gKfnLqMi3xznf90EDsyXTFRbhCCyJFiH2gediUmEc5zu2Azg92tPJIQC
agAQw7HEMvGwJSGg6TYxBdRbC3C6MC06X0xX0cTqqvjQnHZr7IGYDNnxgsFjB4fwFUa7Kc8itNj7
SWAL03r+AZsIeXQZCoS2OEmmPAWI8LFx0NHpILzSMvGf24P+d0osQnGoidoLmbcM2MjyBFVLmidD
05VpE/8NLaKUkiB1h6XtbMlXHHNDNmAoFetSO2JVHTX015RBkaQ43QoPuxagrEk/6J+f1Hbiv6yT
pM4QAPWcjQ29LS5RRbKuINw6F5/pTn7FWJWAjS4AGJrxROB/LhavuyM/EhOmP61lOG4ARpHgiulM
fIwZxlnt1KsC5ljaDSgWxPuubEQ3fiFDUD5kU9vkLjP2nfcIv/fDsDv3uydPQ9b/DRLTYvBO3jiN
gyoNbQgNSjaX4QQkZwkkqYIJSjyB2JurbfTRQ/r2k0ALXYlMZo4rC6/aRtodEg4cJsYgYCZhNMSP
gzUD7GpfJJNhR9oHPm6XoL+GngXM4uMeJ8RHbFnM/y6+Z4qYZ+2zT3B+IrAK2rrGprp28JGVi1Tg
SFHzVjpIk04jdAwFoNYkF8Moz8tP4tQyWej5wLnkQJrFSWyDPgiO9ohFTTDaCOS7MMKekcfmQTci
1MXGEbmu1rSfQUDxR80MuE0hTFxEbVNvfdK86xFumaZhSMKM1/VJ4xo/t974OVNwu+vq4LvoBrxZ
jgzlNMcJCJhsuAxe8J3Y+L8wAdtj29jP/QDKVAgOKkobSNYgf8Zd4U3IZRK+OZMoTB7gnk9vJu6D
GwrhWdGt5GnhiTlFUBmWHaWy3FUkLisBUBFpy3OYSjXq7g1wjhZa9KgfA9yTQ5JT0GgQSBBxArYL
pZCPiMHQx4rapoupSARVgUBTaLKJz4ZDhwCtG8lbSE/yFgqJ3MAeUXjwv2OQHNvb0ml65bgEH3jS
x0dmm+2DSMQUge3w5cNPC2yu1WgSHE4jgMwp1u4tJR02tNYEFVAQoq4Q3tFHiMcgwvADhcDAZjs6
vN5nEHj7I5I0GJSTpIaWQd1E2/wz3G9fIcWJy1TjMjSBzy8MtUsgGpEz165WPXeIfSyWCcnaK/Ns
DWyzuYK09PMoBq/W+d53uwDwM5vEVm9bIRFJJOwIuRTSVSHE+Nb4YZ9Bo80nptuuiNn61Cl8YZyM
b/22RgfeQSWPo2D4ydX7An/BiyTxLtmIbQr0P6z2EVxV9rP7kW7oxKwHNrOhwG9tAO0bRxB98u8f
xrVA1XyIqz75zLb5OwLXes8SPmIAnS5J6t+1QjpTPNl86Ke3PXRPDllkZbBB4hJmqk699b8lJW8z
Mcjkshgzduc9TruDcWkQILKp0Hc8UiGYgTAsYpn8FWruDirz/CIKAYSjF3HNBWSRB76w22i7/9IN
q5Ez05ynUSL/EhQZXjH7ogcTOox7mM0jll+Iej8ymFxfhR1WAqUrxXrWw9hvcKf95y/rcshmMx/j
oaMVGJX4aBXNit6DCAOCTUjKC9e77o/sJmQmO7Z5RQS+8eCtgEidarV/JyvYUoWN5x9o9ek2j5gK
BAmTPm+8bSrp/+ViIdRVbDUKxYK9AuUUJSVkYwHwj7gFpjql6yclGfjgVWM92IV5JlARfiHfbvhS
rfq56k1yUS1QNwgAG++8yzHEcLNDm2n8JfpL0TzyT7YS3V8SqmBcYIl590cYMHDIeCij9xYdkBJn
vawb2kSg9Q1iFkJP2C+DSqtjhs4w5Mal+yliBjqdxC32aZ2SGUT9Ntdb1PeHxrWkwFw5XAF1Bjdu
t+64b2rEiN0vUDWjikTUftgk/6Bw6E5rD6KLJ5N6M7TTR+6lkKEIHK2qp+GTxCh/tgscntsitzJy
o3lNNrIDosTfVWYxXlUPqv53Fe/sD9hFRIHwkRIAmQiJ/w+UjXhDyeT0TlhMq1BHvNTS2y6EkGnN
5da7fGqn5Y+hblJ5spLdr8O9g2QMhbDOVQtUqgge67t5zFvRpEd4O5bfaN0Aaouvs8cSjWUMkwS7
YTXzLh56IK/AJAcI1vgaQNbtaPC1U0QNQ67KN4Q49d1Dk4BSxK0zQWaBgfPOsjU4jMjxfW7nhaRl
jGhkIEocOAe23SDPmBjeoUaaBbj5dMUyviPu7ro7SWgBiEdSyDV6sR1BpMkv25LhXVKibx2UBlju
HKSxSJUEmlqAhoQeO5nHdKvGeKegQuJ0vkTjiq0F5J3f5mReGVgdRuhQMT60azGPc7S/kw0zb06t
36bFDtCm6vcRQyHDq7YW0dSHAHVjHtV+sBmN5aSXv6FsTeef2OYAa8CUalaQbdMoJGrXRJa9WLvK
YQ4E9DOs2BQwFOvjHGn52CxxWoFpDO9yBId1alxK02KCMCG5aQJgGqMpQv5qmQhCc7XQ/kxFiwfY
hmAFqkQYgGEhKgk5BuYNvDVeWO8XBwA4PvcNA2qqBL6UYgHuY8p5mGJZwrZosnpDeaiufya9x8WX
Ea1mFapHCN3paV3aVJbCKjcWUL54tOS+B4o4MN0QYpxcu68IxShxPmEAF9U+ZHaDuMXtsBDwZKGn
tOuSFFnQMK7iFzJMzdzgeFM0/A1p6do/dYDH9hwyniC67JlMggISs8hUaGVrxsKkHPjWKleuwfKp
EfI3QL/u3uleqiMk9oPNAajh99TgHLdlksiweVtlsDQvVmS7/MX4aMIRIoVt4HUiwBp+gGO1+pB2
GIZWNM/vMz8I1wdZ2RjRvfN2mB8lYn1eO8HSIfeA2t+V1+FT4lzFqBRnLB3L0ZeAtcPZqnfwRGFX
AvVU7mTQJjIV476yj4X7QVPM6Hgx53ljai/JaFNQ23Rb+G/QvFH0lPopmR7ChjTDYYMODBH0izeA
P0gSSDZRKvlDlGxBhsu0sT9y7h1TO9oyJ/cW2Z18b7LvDsybo9IP5gDps+tzPzL8JC3hx4aKsUTM
zvqaQh5arv78hIXbXhJEvFQqsgsGjuWJ97KBMD1rLYwBsait5iQX0LqWaDcGCosPWgA/lndnfQwU
/bij7Q/Fow82nvw9x8QGzBm8cQVG2/6Kd/OEC7E/doEJX5cotufItNnDgjIFmPdmKJpcMx/aKcaR
q8P1zQFiAyFtPzWBAKztIUwWbGNlBvoVskzr5SwL+KFHcNPPjIjMt17KF/BQGDcj0z9Z35tK6BFM
naXMlXaQ3m2LJig1YpixNwM7pWchO8E0IWvCeYPS1zTC7JqqYL+v2C8eWrpuW0Xn1P8FqpLghJWg
sYJmmj9WvpvTBDUIgiG9eb5CJ+mpQkBZHRQY0GXJ9ZJVXoaNAE4YHHb5MDftJySe6tr12PqgKPK3
O432GcJ7q9XfjgAy96Gs9AtNs86H2WWAoWDolIWIx7e4Juiy1eESBw8UbAZwSjxQ4GfNSxsva2Uk
Omvgm4mg/R/4a6Dn9qSSfTypfYr/9DLAUBiI6UHsbLo20GK9IHgruQTM4NbYgmHBpYaFJfdNNLFa
dtGERL3A1Gj7xsIGGR3KqhHijvEfPNynTYMea1Um3UVZ4z4jBUgrj/ed2hzBnE3JQeOdcBkuFXaV
9zhImrlUiUZFHTr3vlUPSc40rf5LhMkT+5FOS9/GyKtNoaSOW5K9p0DlD0GHArp97Z4b6n0i/qQH
JdezGlm691Fi/nC7S08RQm1rnIynFLK3EnGOTUWAXGLLk/jy5EOq+DU0glScQEDIxQYBG+nWCzYJ
2CL8NMbGGn7JroOsXwbDQZplynm0PNJI6tJNnJeJ0Qi80dnNCUzMM22HM8/SpJjXZC+9dUlh4pnu
mQ5uEA5V0xCKo1v7o2JbyVMI/6RawjtySh6FgJgaRV7vAxsjBPVK/z/UrX3t4PrzyExZ4RkGhVQa
v4Ln3CoPgZoVute/ICy6JYs7xFqkp9ibrmucvGUQtiJ1ySpQPeyG530HBi3gJVJtkO+Nr44hMKZG
67bMQl7F2/Cqvf5bMYLpDIQI2sqAl7JTELNrs0BwBS/aDfxzmrezT07ZtKNrDEfdmoMjTEvkkkQg
rqKqCbsVo573+KNDhe4drxh8yeE8n/TE2GuXyHvoVl2gCLcv/LDlmE/kU2Nh9pItAx+Kbz63wFpB
jyxszPkcdVU0Q9Y344YDrdWG9bL8nD5xT7obJpyvMeqAm+FWqcDeGajQlhRINPa0sJ883FaA36PG
nIWKbpPcvjK/m8qW7r8oVIIMxCm46TY8ddQB5dvSuBZMwcAxT8Atom4udrDCJ5DwYeUyNlZ6hRkr
3Kb0DxUgtlIL7w9ie8ML0q6mJxQNrK9Jy4F2GduVyH/RJduiHSpVeuNyd3jZo5a+axq/T+GAUgks
TbqGeuZqiD+9eelwy/axLaCxouhqTsivPdmmb5a1G6Yy4d9AXw/8Cu8EzkJQ0tdUxkCGPYyKe7Pz
Omgg7l9hA9iX4b+FzvYRvh+Qx9AuFDZp47MNjX8Mabh/bjj9X0GitSWfgdvTLnjQcFWBBttIvkbp
DFq6CyCwnOAgmtkXBmwYwdqFdc/KIz4caZD8LyJlttgEZM0XQApgC5X+XqFZPEew860myuqGBxBY
Kf3EIb3ANZe9YXaFXMSDEH3o8K6nYPrbZNfHaJuXP0IF7jgF7Qk+t1uEveXoB2y4cwhKoAf7xWX/
RprpVy/bi4BE6EChKr4hnVmXwKNNmWm5/8Ivzz84DNSlN64/fp1p9c5zr6XOyR4HNxnAtMh6vKXp
uEPAB80Du8IvjldynWFtXCOIstMwKPeBxsfe2+LrnKXyCmYbUz7T6+90Iu3JWxL5z8V4PpIgS+4p
TqQClim/hvSaFb3xIuCReroOm3Z/u3ThCjHYgPNAUiaQONCGnbOId59GIHNCaNQ2jSKUHyPHgZik
PViz+B+8C+1lT23wD9S/PUvWDEeBbRGySWR2hwhDPK6W9UWMmpj7AnoSf2UWnzoPtkUYM9ohX1DW
eU1Ng2WHdGP0aQKHmYOh9vXQrEvGbyNcLEOBLnLyb3Qp0LZo3Gb9bHvlQzjCKX234xK/pSjv7fJZ
TvtNeqM5UjCN3aGfgQeBPifdYxBR8Y0Hpx0uqQzT5zZtbQKlYQwjXYOcNp1ssGz85KdcGjsnV4SQ
+U8Eyn1ZiNFaBBN1ZCtjKmYYCBLvWyao17UwUOzYt9q4R3ZTOD52w8g+V+zUR2OM+7u4bb72tOe6
xMae/Wc6N5EDZ/sOkIFDE2tI+hjgoV3yjWvgYwbWBMzDfvQKBRiNCymcD1ka6L//UXdmy5Eb3bV+
FYfuIQMJJIYT/n2BQk2sgfN4gyDZJOZ5xtOfD5Jsd9N/q318dyIUCrXYJKsKQObOtdf6NrVaWEn0
gro6C1x2d4mC8KI3ZXokp9Ds0Wpwj5GdOlW+UE5zwvSZOowqn7BbnY8bzQ9Nr1SVpuYzt8QNRac5
MtHEiZ4lzulDaqjNPsrltBWQrnHmtLZ+wsSbXeudnXt2NRBuaAv9pNSWdqRExZcQAUnAvYI5ZiAr
STzfae5yClwv1BZVT1Xt8qrEr5ishrI3vaZr09UsBM2FNqJhL6dnQ3D+a8aqfYhCW9nIKV5yU4N9
HXPy5Yij0ywZiMtv8nT8jM0quk4dwru0FP3yI9ZKqokGNz3VPGyMQK1OmjCiCxmm44WsaglWyCBV
5xfjSRezsuEeSdbStLEpz7PutQBnHuJ0Ypoj+/8ljehbqTXRDifvjC0narRdoho96VVkeFzZ76qR
I7KEHMdmmQ4ru0fTqwhiuFpq3qqE992yr8j7DagvlS6CO4w9cp8Es7gF2NKvmwoHvDb07apPNZpH
oUE+gXKIdHI5rfHK6RzW+Bxq5IXFqYCcV/HOOJVzfmC5vut1NfPCgiGkbYCTndq8oOQxg71Gi5VF
A0FVF0LsGQWMkGBO7crHrHpVa3KcXIwm2je2oXHTpEyPkF2NiKlwSGe69si5Ir1C87U3HMxg7tMD
wjs4YLpwzGPUILpVYei8M3duUcX88ejUYe9awqczyyTlDZwVqnST1nc4d+dsniLMvCbFA2gfj4k/
MedyhwZrpPmX+DWGFVc+3Hahegzi+pKGc4wcigMrbhpKftPWb42loZdm0WfP8cbNxwSgeR9qPI5N
tJ36THdVQiurVsXahFNaWwcEEPmXb57LQmRYJh3rPCTaveP01qrAZXU18PG94P341JeISh5wtNMi
9aqXebixLKx+6EJIn5xYXK2CGt30fbCOMW1yYLAVlBJrujQhYhbxjIeWYGa1hDUabZhdJiVLt1a5
7Y0UbS6N+xP1RObWwQCCd9iZI1a0QGLP0ypnV48J36ZzEDXkMqR+NE5Mc4pWZU/Q06hAh/pGyfZR
Wp8sBAx2ysbsI5N2vzVm8xv1cH1Z6REf54zQQtqiPfQB6eY6Ua8Y1WLv2sKu9lHkJ65dFhXHXdGw
1WP3snWsN8SdKIjo4uRK6nN7yUY7p3gAtzF+3lUyTnTwlvnk0QDHaJzLp6TLlhlLlJBZbty1HAG5
Qcx4OziRQwMHH+7MEfmCaXJPEAqdFZvbAQm6450HuYc5IVtbGhNkiP9lFPw6TXymR51jTI+vYadY
EVVKKw+6NVQ3IBqVS7bmaRfVXc0Jt2pxMQaSxWDAvpVjDG45q2/J7l3b+IUOirRTlPrUoPiNOP6h
vO6zoc9vRuxVXaBKTkmsEU6LItvNhr4yyUK41EcRfC6JPYEc3dayQ4Wn11H1R1OdshW9Dp70vBjp
1hMbKEs1R4KbrZfemZLdwCSi84xh+WZM+85TGAl1Nkcr30CYZTYpBzWkhLThP0ezJ2uV4e32w2nF
wI7kPKpjQOEW556wxxlmSqvvIBjddnOjeeroLHyCQp4MAnMrHM3oxoIcG8f68KKKshPeqUuZlOkm
aoJgm/raZZJVJwU320rXSMbZY8HGiDizb1TsXVNkt4+CaByNhqzBDpbFu9GILLe3/Oky9ouY1GdO
WTh0boSDk5VN7des2qchX8R/nLVNjXEmzxLr0M6WuGtDjg1pz1DfNippDU1LYDopkLbrHEE5Vrot
KlW7rXFlXeUmhJPYaHs31rpL3MWPyqCo6yb1FRcrWnPS+dw9y8guCj18xPXerNQR93UpKUfqqT0j
us23jW2VxwbGYymal9F0qk1CuBfZjREuY4P6GRjMivcF1YfPoiFnfGLkQm5GltCVGo/3jLZ8kxG7
uBmO5QbbS7/Ok6zf6ml48g1DX3e2vJVB13PycHZmYqTrOXHUjRoUAZejujcsvl4yw9jJ8sc6wZU5
SDGta7QCaRGYqxgrsNZxpeysKYnw2CbZ3m/C5t7q9ae5nhP8DPQecqPFfNk73zTmI1PKafnKsLjx
pjkh306+l3R4yhLhBOWuNBz0sCi61cexfo2N/MIU0fRKUCs5+IkILjQR2x5pQji2Rf1aaong4CZr
uq2Tfslcif6tHotkM3PEfI5TvT/kZB42BcHE27QmMSdrTNmBouKS0aUgjWFcwgmgxe3Q+aMJ7+qc
09ipSAsanbYSpn7J2SKDu4BK2DPwmmzSzvSNK7Cn1DvjtlTFdaC0G1bGC2zhD3UTHrWYPQ7vXLRq
SmzHFp861rp2Tb79PRjzhE00W3aq3rW1pPHYV89Ec3GdqvFZALvgIMfCWvoqIdlROflz75VBu3bC
nqRJp5yZXC7XXd8gyraC8GSwNecYJ17afZrswIA4rHE9UWt6I8+9y3h44Tl2/I3kFAf7FBwtsUP4
IGmiFWutnZKrKGqPaWZzBxjcVYHCB0FW9aWaxT1r4Yukk7rxO4cMX6gYXmN2OLE43mI5zaIN+/hM
vzMJ1kHguHFT6mdHD2kEasE9YQsekrSbD3Zi3urlNGyDabrWcNoBdChw9cz0HOckSTmyEz8vKy0/
ULtVS7wmLZAc/f4h6hgc0AhMBJqYcW2P1bMdNZ/gRMjJYsG0lQ6HQ+oHx9knAIo7aV4RfiT7UzH1
1mIW7s7IzXHVBZlKK5ACJksJpmhzgb0Jo5CrF2pEb6u5D4M5RsmbzxzDltKpj1c+XvS1JDntqo1+
TNugdsOEHqY5KeUqJwjholrfFYWuua0vrhjEjvUkRXNMpEEKB4luFWThc0D3PULRTka86pWyijh3
re3EtjcY1POVzLIPv5gfZsdMNwwTWRo+6aURiQpDaInVLsHHGklCpI5f0cYV80Yz5vHSSSZzFVI2
PdT63K1Kpfd5uqbA0yvavVad2BsYKOWBzppwyeGbm7ImQE+TlwihIw5TUFsHnAUDjbIw2qj4AlmV
hrdqGHyCZmO61Y32oU/Sqwo50e0RxZY0frQTonotbPU+DDsiiUM4r4ByptzVtLIndeFmNPd2a9Vr
y+iJ+ixG/VJwrs4yiqRsfrAHABCc8JgC4St06KVab2ecVozUjJGYjT6jRqvL2dimWYMHmHygo3vK
RLXgjsnMQ6JoaXQZWioXMdTN9J3UZfOCkpXXtNxlADh1sg5khlgByUdq7xFreu/VulFnW6WrFM2b
0KeKrahUbD9Br0CcsWunpXcl89jfD0HYgZJNIivEozNWXEdFr52tlF3hnI0hkONB0+r+YfC5fe8S
s8duIlK/Nd3C1P1uQ588aug4ODOPGvq5id6sYvrC/RH9ivn9M7TSFyqf30lNFxaHa1OpsIk7jjq9
2eSoPv+eC/UTbNfXOXiTMo/jqEqy0tqc4Y8a+yO6HVOJwmJa/f2v0BaA0j/hHn0dhRekoie3i8st
Ug1V21FUxxp3HSLXasLAB7aniGpm8OVm9EqxX77XbTWZaHq+yE6z1mXlFlzLeP33L+cnOCn7C9GX
0Q480mhPW78oqL+cio1NDu+Z2T/P+vQLzt5P+GFfB+gplBSJTRt+W+VGRvno+w8CsSZy08Agm1vG
Cc+4VuE9//s39ZO75OscvSCsrAQr6rwl5oZ4oaSz1xm1uP3f/fQveC9N1Qfas/W8zbvK9DjyGDtV
LaJf8L1+dgt+4XtRDaiBiE0+q54GGZ5TlTwRYqdl+b/is//s4/mC9kprp1BtjCXbQnMyZpeRQxHU
hHH4Cy71z+6pr2SvXMsJxJFVDKvrUHS7xCi9iXJsUH410fNnN9SXZYAmSgqfK5vht+nvlU9PUDsr
D7rYVFFd/O9uoq8T/7Avd/ggGApdJyYaxCSVtaArsPv7m+gn7+DrgL8RNocs1XimOFta3bIpthOg
ii2OicmTteaDFqnKX3ACf/bLlv//He4uwS8ZyZYL0vSSCYYqWZcOMsLFFATRxi6zHOmqD/6k3/3r
+/h/go/i6s+lrPn3f+PP72hudRSE7Zc//vspeq+Lpvhs/235tv/8az9+07/fFRn/fP0rP3wHP/iv
X+y9tq8//GFN97mdrruPerr5QAFu//jpvMTlb/5Pv/gvH3/8lLup/PjHb7DC8nb5aax9+W9/fWn/
7R+/LZMM/vX7H//X186vGd/GwI/8I/r69z9em/Yfv2ma/F2XDr4pVZca2Bge9+Hjz68Yv6tLy5Rh
4I7mOAvBOi/qNvzHb/J3FW+Q6vAFQxO2sXCTm6JbvsT3qMwwZH8z4NksP/C3/3hdP1yZ/7pS/5J3
2VURYfrj1fz4pPJ7ddzFgpC+4QgbDMOXJW0uFTU0tIFIt/Uag0INtOktI5lD18y5Y8wG/UcVZooK
E0tY6WGkkaR2jrpNU/8pq8Lcw+N6xsP7i9GR//RlObbDaUOyqxtfFhIEiiTz/ShD6M4Pjp4fdMpo
6SwQvrj8xXq7XIHv9uM/PwNddYRuCHqpfPI/PiRVE+tqmHXZvlX9x9CgthnFEUAf5LDE8trQvBaT
5g1A4fyBLkVJc5sPJD1mSfNuxmqzVrSgRmxDywLJJxDYNSXX3MZUvtX2J1RC3y1titRK6A942P1f
LFNf6ok/Xj/+aNQL1TRUVZhfZnpYjlJMDqCffaI57ybSNMCZ6S3tM+Fhoq93wD/2ttRtr7Y4rOA6
3hJe+8UC808u2A+vYaGwfrfQKARitQnz936oCrhciTgao33NoU9fabb9i5Llx9Xsv73hrxMcOw18
Gy2CdM+o2bexrM55o7yG+R7B7FsamfffPct/PTPfPyPyD1ryfxVsy++jiWII03R0i+flK7O5VNox
wJyk7AJHLfaFTku8BRxYtbXuOVgXRik5uE5lts6mtc/9Uzb7BHyBh7l5WvdBXp6zIVkDGEYsj8Yr
CWHtUDk53TTEHn6EA+EwGTynSCYvq2dCQjyBuh5lm9juAy/nl/WE19yoGq87MkPgoWLS/k1wE4xE
aHRbgogZY+FK9I5rox/OZnpBDLLaD5be0BrFMxKIBZ5TnftRTR4iw7nMBT9RU/1rGVicmsv9WOPP
Z4rB82ibiIxno6HAwV107CDnuFM2PxocH/dFLwfo9NRsoCirQ6GFBSrKSIpmonmpifJqmIt63dFR
2hRD7QUpCuoUNck6n+XecABbIX0uKMd+O0r7WHbThFBevoZAMlyLsw3Q+10vK3RVLftmYKjYVH75
MoeIgB3u+9Uyjp406g2m4WJGxJ5kejRk/i2hE7ExzJqmfNlsOKqNSH2L95sgC2mY8JhESnh0kmci
7hiO8maj4iRxha4R88CsW5bh5Wg3NIWg+7m2yG8N2oEeUq+BS6y6MBLy5SJ9VvN5bwcAHyJjrUxp
uEVkfLI14tfcJgiBsj4kuhHTBEFy66ScN6O1I3PUrEdQRxt2i5Vvlfd2MXYrVQtPo51pq1RBW9Md
o75ROdXnOgYZtfW9ljbeg9UhRM4RSnljgc7LFJsMRbDUbv0iuNzI0EZAIEE/yw4EZH3MO8c/VEXy
jA9iBT61tWz/IR+iz7ooWIxMfHjVOW12aqqOK+uxqtphM6nDS5gl0uXl9CfJYOARg4M7kih0s/YG
vgbdtsW8xPGPhgEJGJxcMHXwXfNura3lD+uyaeFrLSQbOfBdFcMFrHhc22b0SFJmWrU5OaeO2EEx
tU9xoXV8Ys433tPkKpLWT86heEUrwyRqqN8NnxaoEy9DfNhmsbiIHH8knhddm2loeJnR3SVNeW2D
lPEMcpJmXORrvG30mw3sVgRR2ouuwYdUFP1OU3Pb7Ulk8mzR3YKZi9/EuVz2vCrQj1UxvGUsHXom
juMs70EQr/MmCVfNPcF2jbs/eyFS8cQid7aBKQQKwn2pN9rSp3CANiJtpk4HazF6ZajuY6whLZRq
iYfsLgjnjLAviV6OraI9qPmxr33AsWVkY0KgiMU06R+Y+XQJXMFGKrSbNeCFN5gc2ZF4VnnqquHu
yNHRgMb3OERhestB/xyV5F98tSKK04rXXHcejUwoxGbNJexMTgsYGLiY5MXMjXt0SqTu0CGdweak
N/ZFlaa3cMU0DxE8o5MePC02UStkjiV3oZ50l6TLSy8kBkzaAcOEE6MLafHk0v1morL1OKY1iTBc
KEXtG3vwkeQjdBBpoa0+TcY3tXki0yqfNUtXNn1Pdy5vtHVc+OOzPpLgDzOWpSi/C7T8BsUG4zv0
p3OUlHjkNWvTWcSPjUrEu6BPEnc2YpPUf99eRDSNXKoneKlwthUtewECxOiPeU+uVnse0pzYOFaC
OSrDk60sUAeuK/4HJtDnmE63OLCMjVJZZ9X0u21LdAzbY1DdY1jSsWG0XXQGTp7TVZnaDR1e6xwo
wa5J0Sk5xKv7Nsqymzku/TVK78ovYQVCGi+vwqJo6QgO73MuqzNqdbFZ9ntd6z8dPVAPdiA2kWYU
LpMor5oc9J+jRc7OtsOLmg/gIoh44ID0mSt89IZnFsSQw5qkCji+T0oNekiBbqzjRBJiBVAJpk8n
3JHSoslKdlox2IxKrsDL6soaE2C2kTRpNrJKIk8sxFIzq64xHoxQiBx7nVbxZ2YQw/QVDK3Q43Q7
m7x48hnbGiknPc53ZnbyRVzd4EVTT+QpX02/ubWR2PJp6o86Sky2LIBzMMNEba11mh50TERXc2ve
Byx5kLQweNQ26Q2fjp2Ga0lgQwBe7AL+u/bxh7HewIeoibCkTUWOxWyXIRvJTinFQ64E9pa+to3Z
iXQ0FTLbD7Jm0J+dyJAX3aQc9MRpvK7FbUmH+xoV/cYkSrYxG7cu5qd8JGSTkF1cE9m8qRr/svcx
ArajeGttq3fJZTSEdttbOglurpGZKkkil+Ul25azhcWK7983gTuM+0JYhK60SwLYuac3Gbl+4w9m
9EaQvbhS8fhWQsWI4pflUQOlQVOJZmNKgDxflGndUvq1HhJBS3zNWdUG8nRRQVL28ydZYLpvs/Ki
aIAYcdUB1nuRhbpHe5afQZ3Tz0fDaJNVV0E0sOanxoxhdFEFtSUbRmDQHlZy+rJEHRqbAR9tZT2W
wedMZn8tR+c1w3LK9136Qy/3ak2fAcKdEQ8ff18u6dpSL/9YLhlYCyxIcwKgj/NHvf1dLVhWFdmw
rkh4ElBLgYT17Bb+TRRrGz/NxTV4ocZtabdotkjw+9hPtgrklxbP2TLFJaaoDJ4Afu0uxvZQO91q
CFkpM2jnZ1nZa8PUnhszFFeVYd363OnCB08u7Kk59pNzsKa6dA2YbesRKAqh5ABpWUPtL3WHhrrS
b3DrMh8mzFezAjg1VwNAWcGGG2VN+HUgZWPd5jR7imY6aDxMTPDaMyVx2Ok68rwVNY9WQ8kSdtU3
q3jy40nQ3adzPutqdEAdPU40Ci/oiVKDVMpdgNXDXtCNI2UrQGE6YYSHoFy8YZ4a3KANS4/l6gqP
2y38+J1vSpgu9ZYgwUfa4N9m1WTTrdeZSJ9k30HJ6rNzl+HgHpIbXeSXztj3e6E6r7ZIoaNkxrGK
DUrAEPQzjfiV0QxXCtl3w79wukTZt5VBhjdgRmY02O9VIq1LxSoH+Mc7hiqd2mUnjgo052ze5WoU
A9ujQ6Go436pw+SADhnk206pxs00MlUETNZ6KJYegxKtFKxr+GGNT3Oob0JSKWtNmw5B4ccuOQZ6
CE25o169KmJVWajEeLsR+2HCAJzBAWTLxa1Y0XkcYQQjvg7YzV3VFIbbgTGpSDj4z5iAXpZfk5TG
oZeAEAhRmhZVNhJpyZAyR3eIabPe+TJ+aarkZWgrBq5wBMous44mYhZQA6Q+ZZPGO/D6GPxv8ARS
ZSfb6FyVwZM+q8e+oVGJ7Rsbb3iRy+QbgQMXXevC1oiO1OZjHlVnMGcp9gnEd9J5OFhMKMbZPX4c
yFZXQi5MU5WqozbkdWv1W4dQDmHf6W2YKA4TTOeuNqTeUPEB6AoGgSxnNYRz9zJDUHCT9CBTG99Z
84ZZLd4wdPxNWPkZ/cYG70L3hcd7ByxAQRu2G1dlLE5X9ZeJc1FyFCg6mrvY/DmVWjBMIfKy/73p
XfwtCHGAjqHJ1cZIkM20gvEsTxgj3ZauABFv4yOWJhU9UQMpJ8j2I7hDQ3tPuHgB/YAzjck7ZcY9
q/YAbnH+702IEvkM44iefLtpsyvDNGuvD3R1FTbNtewxquQDXPiKOJlaxem9EjxSAAgLCjrn8B3j
7IY1KJdgZZJcLUxyC2kg5IqM4RWlqclV5oUOQXwOGhM6RkXkQODzxkH/ANzN93TiB74Tn8eGdxUh
Na/AQTyhe93MIWEoEcIJTvhSbZl0guzmNiX7SOXeHdNRcJSwhoM9yQiso/ICNYToowC7H33qTU4G
M+BhKuP8OSHllLQJTyQ84sSoCQ+W2slqT5DPwk0XqfTKpqh0x8wh8FZGb1YGb8so9ascDcXAmtlw
LBl7827O48jTVQ5/tNdVx7jg+Bxt/L7kMJNfKEbJuaG9KXEj4h5oicr1yXtjDVtJa/jPI/xf6tlf
B90vOt2XP/5EkPtBwfufKXvbj2LRxpr/D7Q9Aw3559re6jV7K75F9Dv+FAoXNXD5jr/UPdX63RSW
pZloLwbWDzS8v9Q9Vfyu647jMALQQpxBp/sPdU8zfjdtk69h/0FzQ/77T3VPU39H9lMtR0rNRP6z
rP8Xde8Pmey7nRgfv2HYaIW6rlqAC81lp/5uJ0axi+d47NtdVvUFI8V8t8mqu9Ea42NXG8W+GyxW
QL8nPB2mzT7oWpWA7IhdQC12dSXtHbgHNkR7wH4cke5ysKVsyjG7kjW5T25IAh8EC1BeiGsTPu63
ESeuxdn4BAylve8kxADEz/VkjM5hSJgyDVWHThczakCcmNUqLkzAJWW0NTSWLqqxdGs0qIwwNR8B
feD5kNrmuwv4TwWdHwuU5WOxFj3WsYXk05FfVPGudzrSb2Gza1XJ3ACz2kUW5y66ckwP0OE8pkoP
3wGXg0f0Wh7++KwYYS1pg/YYT6PqqcewExCGYZdXgFbjYiVS+hgRIGiatL4oI5LLSLukuVTtDFes
9VQgZRtfC1WQY9p1CEHzFNgIO/HieBNVtQA8heVlXEeWDCLqWTFEW72f3qbaHjfBoDz1jpIeHRUX
h1QWRW8fGJH0HDEmQMs/ZiXaxgkMahKF93RhExLF1p9rxA/K/vdamPgivf3x0UmBZOdAqIFLwV39
/R3FFakYbm/VO8Ox5EF0+bhWK6o1xloZXMaVHhima9ptsZ/yqd/MXYa5iTkkinjV00jdRHl/0qw2
XtVBf+/4Q0D+lCEVwAl4jkgbmbxn8oeph6+8AE2ck1cBegj+xNA8aHPpL8TfH6dDcVU1adg8GYam
I7jrctE1v3tCwDjHYgy1Zsd+EG3NMdpVZq14qihIrWbaA5xyV8kk/f66134xJejLMNU/frnEkEo1
AjhGo0v+4y9vRde1lgIMssFrR542Exek3e7y5cL/ceNM81Mf6zOxKA4nIoqNq6B1Em8ZCrkbco6E
XIB9gudTUZT+lFeT6uUoZL/oVGmL2v7jMsLL1C2TWUC4zAzzy+tkhCP1HoP3dnxQYjUMykxQWfHC
yqSGmv0D7mfbteyJ60xTCKICsF+Dw+rfP7b46P77C6GRgsJtCRvNQFpfWqRmmRq5A7YPU2V6oeZn
eh6jC1rF9jraFGvuwiuGpVfu2DF4WsNeH871Rw1/hhwgY19kexskhGpjxN6TOWtMnu19rxIzN15c
PxFiiY10o1vTCy7gxctJ/mCoh01mqXvODU/KoF+2iXnsFRwiEcgRt7OgzAtxgX9vgGAGEnTM71V8
wYcSt9W+AWHPbEp7Pad6vUpHzdoDbn40wY5wqoBgxfzh+ypy6k0ct8OFTwIJahX/Vea+7U521WDk
dSvCO3MdrS2KdOp+PNUkPhs1gzZfVkuWx9T2uo0TFGuS/ijkxFicnmKcqMh2IsGwrmbsrc1yUihS
vJZR0CQASiBLDNgBGZIawh5cir+sOUCMia8dGPcPBXJewta3mRxcxA4xo35uP+mh3BomWCzW+T3+
6evJDK70Duen6GwQU2r5nNUmQb5ofErVQG7kG2HCxJscOgF6QOi24F5dZTYBxVlTQi8GPYzXnIw6
XvJoR95Z9/yuOFDaVxsQNf1KaMl6HLEUZo1+ssNyP0/gC8FqMVSmVBiY0iBMxiEEJ6NB5QmkjfFE
fBqpXrmFE1zXbfvCxhZDGGkxEhJfM1KOHo7U3+Jii7+5WvcDxJZJjjxZynXEu+NgOfnOteKIW0uf
2m2qYoGMenIZGYZ4wAXTqeX34w3VL4NmZTLNas0gGsysfvM4xTlg5aH+gOz32ljO6PUpuDfJQilK
kvQoOuqq9UkH5lpwLhYHQWUaj1G15XzpnGNQ/K7lVIMLoOAM8qZct5lya7SITNjrg2kGpaxr90Jr
7udSHse03Pntmy/ka8aoQVhkJaOeQnGAD3+uHWgu4SVBYhR1MKxZO8MO6BoTV7XBSTqFgDVGRMDB
CugjuQzVfAGqwerdenVLkmHWr7RuOoVK/Tw7TrtSlQh31JDfE43utnGwVvLwiNCdrhhJYO1TyIgT
kif6EbuYw7EgMW7QsOPVgBy0Nsu5WQUV4x3yuYVzMfsn/lUcLDzaRqy8qEMZrFQBStEPm/AKjKux
9XVJW0AH/+M4tXZB1uZl6JviMg7ZpE2ak52Zq7sg0oTLOJaXKdJ7Rl4hxhhgmYDVyauqmw4W7nj2
UVfNlJkHwjrhmtXWVYG6IBiS6XZaCtaexNUuSTk1GDpGHLuRl0HNyJwpJPGuVPbWDjVGg6TtUW1r
Dq/EAnH1SbcX08MomW81KsXJz3hdTkb+RaC9uCUyjNFjuWLpGZhR1o4uLykfzP5sZgxogKJwAtVB
bMtipoECOsGpGdfRoTfl7ZviENoH0okCHXAODfcg1fYIeCucorSJIr/eYUsjpfgQYk3dkNZ7j8Pi
o4mD8VZjqcLprbiYdZ/kWDwaUZttUyUZVvB7+xdlbzbFLmn8bp9PlfREAISUbvDzqKmjS0LuIXHS
T3oLwLwN2lyd3ezMCXbsUMiOF8VJDC4WvkG/fkzU+imMEblGwUkly0ym1PUnxV5CS8DpI1tTVq0T
lWdnnp9H2kNCzMO3FkqFmxXqNfCwAj4djtnE6B77cmC4+Mz4FrsRuEKzFSaiZGfFsHZq7pv2KaUl
5kWtYmz8KISfaCzUGa2HIcFcxJXeG4B7iuQlpoyFVBVei/TMEMb+oOf5esylm8zXqlqn66wCdDYJ
LKnTTFepTsJxA5Vzx8QMKEt5wtiipv8GhHPRGOh6F9YL01iyWH8itA7BjH6gx+QVlwxgtiuDa8ZK
3liFcm9pRKKijyA1PWa71Ns+0uU6AKlHzphEo1oziQOVD/TwfDUUK1Jzoo7owEWyYMgNrYs7cMUW
AzDCds3sDRIyEvt49k7pSacHOpbJ1DLk0DpfDcp1myv0fCEhIWRou1pJqtUYtDY7o3VKceVtfLIK
GPLKPXslU6BUphAlDlAeYfCUOt05topgrcU9+yBzU2AFkfKJN71pExTH3ekhTj+OTsXqGVRPwRoM
43hBp9OiL6P0NcOnynCXzHVy4ROcaWlTCTW4jxF6ZZc+qJZ1a5X+beb4r1V9Dhi7t/Nn8yWxnL0D
+/+KvWHd9E0DpsWqvLZmGLWF+Ta8jIClul05fbNL4p5pmz0zbxbXBZnMqQco30laYAljG5BFnA81
bo21BolGMFJh23BY32sl/i8QldloV7urrOr0a8fmZusv5KCx4ZHhLhPjQRHsPMRnL3XLyfFlisy1
lfZOmu0pxOyNpO4/gft07Vw/YcBXD4yTn/FYV2kutwDgtY2Si71WybuWMVwe3jaE1iHfK711a+jT
QAuhuEqmd6ZPWU+zRGPXwGKJhf0YCg4agEl0YMkEbubSg/FDuAR4EwnxG+Th+kzWXzqE6gBT116Z
awh1cdhtyDnj4ZcTvndJF08Dq1o6L6Fs6q2Rq5OHUQA341Bf1Bun0EHupxphoHC+7xtG+2BVsMqZ
PVOaNap2kJ0KZ6QPTHUH8m5o91jESJOZ2RafuTjElVOtssBcFtHt0AtGHsUAaHuN2X1zHByHHqVb
ghrb+cxR2Yisk4d+mI1jh7sam3J0DM3eP6Zlsy2TAbfThPQaAYjGDa3vWdffnVC+dIXtbzOVOzYP
bPMAlr8GeVG+L4MSEzQi4vQXhdA+lXC2V7ECOr42rP2kjsWptrt7GzrwyraI7TO0LndxgQdg2SVu
4SLeIXNyP874c60YPXU0PuORDQ52wYsep/tORAyNiIaK3H7TrJ0UrmBqM51rYRHMKSfkcvicKu3K
FksLFbGmtl60kTSUohzgFuEW65DwEp1bFkYHk80SeQHToXkgqfTShPS7DZC0UazMVwVTLrfdQFkx
GhtMkLemk7w6AQAhk2Oyq5vhfS16xfUd9VvJ00MaoVvP5Q24SUhyZf5CS2jtEMwiWS125XiwUvUG
QsKwkz7z+6QMnp1Rv3Dq1MPScgeh2Uu7qfNA7FKhWHqyQmQkgaplMKSi/8veeSxJjmRZ9lfmB1AC
TrYGwKibcxobiIeHB6iCKKBgX98HkSI9VSk1XdL76V11Rma4mwGqj9x77mlFhB/VHpjwRpmvKS1A
CEvtgfU0r9LyXlCoLANfRvvbH603fKVZOCmwhcALQYQaO+Ea953e3YE++FFMwUfnN89N/qsM1Ddx
Rx9DYE1cWcQTrHrendmK/lrXhu7Bom8EhlT3NeBf+Z4AegvNpADbY+KLx1j7WxPyS1fDR5mR2PTn
jliy4WwUm9Q+wzHmkHOQuEzpFfAWe55uNcOw46lj0yx9itUuuwtE9p2sd5ox3Yla/RRal0Sa0vzY
YACN64BdKKtq+n74i1FdvHbBJRvrF8Kuwt6uIYA21Rc9/+Izvq1WjUajZOQHHLlzebB6xjvUasGl
kTvT0PQTTlkkDA7D+w7vqNvXJ2cEDD/XHVRWjCI6SZERg9PIbOShaOXjYMB4dErSGPOSR9r8tY6A
S50Jxrx6AYL8Pq82m8wEOXptYOLuZ2PvUGLAwAi0Q5miJvHXvd4yzxa2z4pMMy74eTk3/f42T2Fd
BQKgiGhwdFbOfQaLdZy9G7Q6PxMdMNqsP1X29BOh2nlcIbkFwXzuREKz4TpngxaYbLPSIhRgy6Rf
iKqYYdGHBuEOYaWoM1XxMQhySkFzweW9GoV17wYJx0PDNco78JuadN61qruWrn2PTmiIVo0NaF3e
qIC0KXKf7uDicQ74HjwO2p6iZf1t5g62PrPED4ZVFPkZf9Vovii7K+Nexw5hprCPxTg+EZ0AIGKu
W14eisusr5/7amjilWb1UdnTNehHcBd4EcJxyGgnSG/pBqxIeW9BgpvKo9tzWlfl3i9ZEjWLJ5nl
gCjBIs5GEfpUbwBVD4KvKp2sY/1rSfLLKMdgp+vFd1vqtEnkxAveHXwHY73rRk2PZAZQkV1/V/Xz
dQkq1kxzGVmuSyxpcOqLAb/hAkuZJKtLY6LdWnT/PPDP9sWCn21sAVY5a7zt9LIWD2wKhN/H/bi3
p5JIVgseB89924l+L2zvdwUhKBlLn5egKiKz1hCRtCRc0h5YqXpa0u6tbLPbgvMVuIR/N3j1u7k8
27Jm01INZ5TpNXyK4hcg1tItyIAbMTw6GXb8Ngcegn3Qd5wu1pS6BkbVnwPHPjQJhCP43aFqARvw
b5+BxJwDRMzEotymgdnu8EbBDNlSXpt1/YlN85ehm4dl0p9SxW5vNaYLRyOEkZX/dgnfwPWwD9WO
f4U40IYTUqUhX7pd+Yc66zvVrmZzQMDCAhO9uMdi9zb4hr+rCFOIJmhbZbvei7PLFCyQAegXL23P
dYnibUGWh42U0EGWuCuuXn9wKJdHP2o5vmBB78xm2LKt51uta7QzQWr4N1wBU8LA2VwRKYcQhe12
J34VZNjs+QpPrpUewNbfaE734rDSLoMn8gRhChRXDxpEJFLWHDlzAmwEbJnqqy5172z0HLXWdE+r
/Zh43ordxYkr4iieLI2wxsSEST1us4ecffgj8O750V5DIK+sGMe6OgQmHKHOd/CFNz6jv2ouoedC
P0w5V6Qu5T4XbnsxPIghTQDfAn1HfWyrvr2fYYf0Mk3Otp9fYKCfp3bSYl93XRAl2IttJ7svp22o
sLJzF+Uc+Ss8ImgtJBUXCCA9VoIkGHymE2FRWDxTPtVyPpAyUYT4chhdbqscZXO/KYtVDFoWXoiZ
lZ+yvmTFuVkaMGF9Q16FPsBBVOI6JUKQ75cTQZiUj2LM2r2cfI5xdrdyPXsMFuh8TfOu1cfnqnlv
AOw9AE+GF5gX05nsridbJpBlcz1yLSxBJZPQafZRBZmj9whY70b3tynbUAGlcq5srbFI5RBxa5a6
xOeYbF5SiN4MOeKVuBsGNdVObRGC7WK8uTPn38wFhOifdiZnq5cw4yYz98CsnETM3Cc7MT9pgq/M
yYmZTYsknhKGyWgJIKjKX7XOakoMci8t7UYY3YFgAJIjyG0G58acB6vfs7vgLpWVh8NONkRdmgi9
5Prblu6NzBEbwIXi0+VKIc3TYsvayji1qNihhv4w9e6BiXROdI3kHugLQqeJjMPElj6b6XECRU0n
mDGZXeEc8vcYhvlkijHZ58heWyVZLjcWU9aufclYLx5kl+FvbcWTpxUmt0zyQzIMn/wtJSr3Qgwb
H7yRhB8nAL2x7tbMyCQpYdp4zHLnBZjxFK06aEnmPM+s+i90MpymA5OynsK7S9BEYDsPQgySkqCH
CSh9xUfMYU8Zy6B4N3f2HoXMQDOHcV6jwYWFau6yAEPlALGC9ftGedYmQriKSDglAVUdM6WR8op2
jevEOhFnUJ3nbGgAu61Xoy0Z9lWw+qF93NW1Fo/+dvf6vY4HJjFCF9dyKb8J0XBYMutsVvkRFoNh
fX5f9Exv0snzyKRtP60vm7DosCqm0xrU2BAXzI3Y63e21imqCNx3mXQ/MmuVZyMtf4wmHDmvmWls
mM2gvUEnO9paqPA/n9RMpHJf+jERQeqmgBVxJOV62JGPHGst4eN2m0CZS8RhsKk76yY/e7mANNV+
dEFJQouOoqQ5q1ZPQB8yFahEEnr6LeHZ7GQQHNNbrp9qINmsEwOV79yfOBuA3djes5i1aEjHz7wS
rDOtbItbqwJetxE/tVn/RjXk8AJbD4JOKGJYBjVFBF/dQJ6Gk0EUSXydPXLr7xfbjYv5cTQIvIL/
TxrW8pqtFofEI2krC/QL04nSLj/Z3kTOnG6+GIMNj3Sxv4RuPtUVPmSEHL+d5tJA4iQs4YpHCTUl
yrOw08QR/oW5G6nyYl8Lbjt3eRoqlz285pwtHUR+g+Qj5P7VF9XFelsF0ZSlZ97e28zovBsyrX76
cqIhgDujpfx+rsNNFVBkREsBCQR32y6jEewG374tFxPe6brNVBdq1R6bKISvfCIPshPiC3F1sHe1
pN1lNTHO2N+s3SrxAm4lbBV2ldsf5867ait27Xxgzct8lexYrj/iTH0K7JZrpIbpUo2L3DvN2EZA
wAOS0w5L9zBkjs5Ygmew1cznzkmezM6+gzn5PSxgDkeNf2w8Jijxd0YOBqiUpqKGyWNDec+2XTIO
Ft5xnbKDb/Y/+y3SwgTenDnJUTf3gpTMw1BUDIYnUBgMgZ3d6vqRtchk163+C0Z2UrlnpJ5mZt6u
1gaOAaZ3R8zizwmgKm0hymDQmiV/6fJRzhlCWlsyPhNgoquHmUnQLnNYdbe3patPbLZQHmDCB+nM
37o5VBMFmwCkwMycpyBt3sueHcuhDlmKW+SnGmkLBmA3yMFmWoMBt3qKp1SxY+R70+iUSsTS2P69
hfdEW0J/0D94dhzWnEnKCcNU7uhbZXVss/bWxIuqG4T8WU7F5VwX6cGorYiMiVNv9Q1pgFwzKBfp
khjYNS4AosYrEHN40xXIEQFsi0LM1dFdiko1FJsVhWZaP46TBvygg37Uk0cBOcuiPsF7uU7VZ4p6
JnSG5IYpAAKSxn4UrvNi0rXFFBrM9TMV4keHYJWecWRSj5LLE6cL9Cez9yhhdDy/0qVLyJNDS+wC
Eq+5Dyd2VbmDGJbD8bE2YGm61vdilLc+lkVtzg5ipEsZtAdrbYiZXsenoU5hSVgEvxtd+bWk50kA
cDjmyqAQQ1IzZMWt6wzfTBaa0DGgIbVz3z4q84LsgJxWm6prxdeCjb6g46GoDfiRSJ0cyhvGV5XY
6GXsQSoxnEu1InY27V/kg+2sgagIw4HCno9bHrOHMsqwXrw0/wq8cS9KJLjtfLR9lOcBVKI1YHKh
b6AqUjpCmRC6nqhQUdEw1K++XRMedtV851Rm0G/gO2+JzvYjccADs140No0+mxHY6mJ4GImtDNue
ssZwy2hUPoMBqz604Jq5dFv6Q/2hMcHlzasLMpr4LYJHCo8apiU9pdBg3YPc4BkwkuWRzPAsSibI
MEOp5mPHE7lM44HQMCeaWC5GCrEpS5MjQPw9RJ1Lo/JDyhNoBpp+wepFJNECFdPnm9NfGqdrIjwF
bWwhCvHSkokbZgYUwk+pzVBJqylVtBGgVF0AW2J7sbInjDlLsabbcd8WgAcp7UzFo1sW41F35YOV
09aYZruczPqRsS27BYKt4pmnaYSvwM6BJz8JJKlXgzWGY6GeJVhLZKdImpiyozPk5+3mCnv4Ujws
6+pE2N8ejNz7lgMpGn5KPTq5H4WcY0IeYSlY0xnrNoP9RO6GBUCyzmrL6NzHxM7fEpfh1Oxf1gBt
1SwX2rpBnRa3NWFYdI9FClObsEhkZlp/2wOlKJquj0ilayJfgsgzUQ2G1PQKSMWOg2yE4tgOe22F
j8xmGseBxkzTq0GgeaOAyIwSnTNidhiKMM3auEMbvaTrXipDRUHxyynRzI8TFPkqGCXq2UpnaydA
5uv8DuMEips1J1ugJYEtWmenI/sFgCDF8uQUAxwWlDhFNccS3kkIYeHiltQlUi4EAgd3PORIhSRn
s4tCJ1QVG1JRAZohbmE38OKgAy9qsBwmeRtILLzgCNKBPFlOQZjegrQmTn830U+r7+1HIxlCBXGc
gpwnWAi40aZ7wi51r2f+N1XIgj6O4IwEWDK7QdAimg+bW5UUv4brhcPMB95qOQerP4b1WnX8SMWz
RStDhiCVeldNsSeOOSutPcGNd8p4rSWrl5x1eFgXgAoIkkMsOEZ2ZzNw4UHw3Pp9mH9VRr2HWpm9
1aW6b5X4Db9Cf0PXT0RQkr6uDR5/et0GIcWEo112Z+ALT2YgH4r6PbHn51o0QVz17ln5o34mBC30
7ElDN5I+N8iDHdV9UwojbYal59nNfW6xACMPEVdVMTHlV5CF1WSdBd8NQnUBMnDJ3r1pPZeBph11
LLoo2MpiP3ndcNTJJmGgNp9EyxhECzYlGoErgHt0mAb+i7ROONhHFKaomrE8jGXj8TtXB/ChT0gd
ojroH3qmljl6MUo8kAcNUwKICg+uZN1gsvND98xkUjhA29YZLG/5nM2eSfHN3MwjTSUzTCavPg+z
od3bLV2x1MdDv946s+z3PorMG2K4GTMTycLohNg2QAylKO5TSSMh8YhjBHlllnTp+cXDnEzCcLCP
YAjYM2lLeTIL81M3luvSVO+u1b+NIwk7pjeFyGlZDLQunG6KvJAoWXIJG37uclbdTqdafNsqOjPh
xpuUvCb3TssvlOUkNVb1ywQ7DGTcs5MBvOzy7mlKWRCxB9sFyh1joYJngnqxvhXDZc3rmHeOF6UB
8lsPRAFaOCR0bhDDUGA5IbVu+6of9Z/8EI2ZTY1WWo5L86FlHwHwg50dlO9VSQat8CBGtaq+BkHq
HPLtx2gd6EuLWSFE0rJ3v12/moG51ixowHwOrdZ4FYGaIj9HBL28T4rYXXOSv3QtvTE3ovtKEbJr
xLinttYuo2mx+GEH4gbg/uis84my2NRnCFlJtrcAh+80f3VDHTbzcUieWt/4zbCzJRThzjCYN9et
fU1wmq8pORMGiJ3Ihvw42aN1zcR7rlVn+B9GVOGbOYwrE8LRImysIqIDPaPLtids/emYV4FkhZqa
oV8EJ25qKyrM4MPt/Z+O5UXwst5sBiT6gNCwc8ZDUwCgbIz5FZA7sZFbjAMSs11JOw+vw1yAnGaj
fLMFp1g1XpsBlnRqDmYI+AQtLYSU40wgy05TPLNqNdFAs2U+uCZZm26j4sVI9LsFDXPqTs21rEsq
9eWucbjkqW81DyUMGVkMp4bHzgzOw7ghjDKbGZjTPNr4I49eU9p71y/fc4XxQqYQR4PhEWZtiWI4
Bw1WaE+dp4XG0k/4N1psCKkdZnPK6yOgA3UL2zA1zneGJYY40d+JPsH3BEKcuVaShlJaH+QW+QQ/
VS572p7+skAJkZEG6oEMcTvKO/IxwyyzzmtPQQdUBXErRD3Wz2z/sdZo5YW5Hdg1VPGTx8neClif
mkDExHAfk6sfeX1fMqTFNJQY/d4uIXOnCbg4AXicme2wb43ROtjDjFcDWicTOv07Y2iCiHoacDMs
6MmS7mNObuVSfLSTf+n1/tHzmR6bHcKTaQp2o8xCysAaF7hrhA2WIIfui3lZB3IzX6FDkmXFF2Ts
yV35XHX+YEPtoOCpRUZgEKNgw9jpml2WMR81XFi7mSM4+OcHFzPjeXVHtuMiJ+R1gMbvTe2uI+Td
wkt4WJX/5vP58yubffWQMumlZbNuUocsNUmmRvbmZl/VgFw8y1mDauK58Jv3LMGl0u7RT0euvR2t
ZgnZXNe4QvOtjV31F8FiPRxWf7rRs9tgrvVDuTR7evH+EvgzdV36ObIB2eX2YkaeuzyqzDoA63qY
c36LmVCm+WoH2WvxOKp2fszmF/JJELsvmOQrrt+d05oyanjRQrIgboJmqkPDm18Hc+OajIIioSQ0
o8C0hwGtCXsy3LOWKg+ifLWDRPW51r/6irNiGnjqc5/KOEDIKPCJ9EAX9LyuIQPZRugJ66aT9XNH
Dmjslvy6Ml/3A8FuR6Bypx4fQs3kIZ6bwj/QQxhHTSB7mrTxtc4aVOukCpPy3t0S9LFyvNso9fPk
VEm6CR/nXl/3NrxMO3YWeViC7fbr9Ld0Nhi6u8E+L6oiLswaK+KIvttIjHu0gt9JUbFQwKeGWyjb
j5Pxywk8liEC20SSaQUbRAZL6wKl1ALC6jcP5TDycmMjcWg09n2OsWlAQdNUvPhW+rN0Ut6UzHtd
KXmtcVbYAuuG2pHEPajBYwRG72ejA3yDHnoEWH9GBEVDj0Cj1YcCtXKx9/RgPvUeEwdAzPsap9VO
mv1ALPDyo8mpOPRJ3QD3JEyNnc2GO1XDL13NSdTOm4UTdvcysDqjdeTzXFvAgQ3HsHDIJmLZ1Rj3
vStnRFdaEzW6fnb+KJwaiIHghdAg+FzDTvdDZMvZr6mMIAgd1dCsqEqaG0V+886cGdCmNg6pmqep
TNmeZAEjwNq9au4wXsryx1JwZEhF4HNXePqBrgHLtP4Ap+Gm0hgQgc0H5IUw+4RolN5HEuehvq0R
NlwPM9+ASbVPPUPxOCo2Xnl/r9k851QPi8LY0tbVtaplcOnz9jiX04HgSp8mIOsvFjq0eS5OS2kR
YIlokW97fArcEcfDJPSbZr21cSSEaqrvXQRnsYdEPmChtO+t4Df203jMjW9ewx0B3uz001K7bCQt
HtzDaKOuRArwkfpcoWCHMWmlrzVdhpuRxaDDU4M/Q+CzKr78tHVZCXOjkGkJqwhT1cTzC/eHlOqV
pJWm6A5TDl7a778qnnuQhQotlZtmx9V5QqVAyGhdM37rmF2A0ULJ8YO0aePAjRTQZ9VMVNz0hzVA
QuZGZBI4xp3Pzrk3nA+dtIPQz5Qe20BJED4EyQNwdm+SeKATwlomfHCROQcvuYuAyYSf0ZImKlzM
LQkswmDlpePZewmGpSa8APrUmkgqZNdjqRXQvvl+Tc2miw+jz8gIFb/WZOqPvXzw6/pWTmQ+EDxH
fd9bJ7KKnqXwiGx1JHVWJmB9lswlZ+N3vdz1eu0i/mXa6hmobOH/oQuWg72bDIH9lhyoHSAyfHut
G01agPBjaO6YlfU7TwVB5P3QLBadi42hCHjoM+X7lYWCtfugiAVISW8ezE4daljvlllEZacOQUZb
4zPw5IFzd0CgsJXlxIKJ1MJG27pxrxV3iaqZVPCBhYskpFL66KCUTPh8qBNXbzQO5Wmq8hfu++PQ
m9a10NnpNRwL+D65Cmoy1wZgD7M/ntsWUp7VE7M99N6PZYLkLdDEhJ39RZojLm6RkZ3Un1h1fybL
XJ7BlH5YVScihw1jXoPVp7IJ07V+bSvkAXQFcbbgG9bd+X1iyIEmWnylAz1qmUMIr6fPwSORnmaK
3o+xVCyQcKb9CQISNudRsjlF2wIgLf086o79YXkz0ANvA5m5rLPHgawLTYKCmYB028XXBsU48DRH
2JxTYmVBppFVXe+xgU+7tqECCkRAQVmwdXCQ33FpI4UQHulyqIxkS2pM2bMBJdvjk1bzBCiH1MUq
v2hjjYrLReRkLagb2BYw7cHzk/YP81TqbGJQhtmaKkO9SZ6CMo/ZdK8RC9Y0RPy2s6fqiUrOvwZl
bPmFtV8XgyiY6iMhlyKaHO4UjhF1plEkt50kgPF3ZZNYVOv6A6QmdodO8MHKM/LGtHiC+nkixP0x
lxjfGq97I8YLwJ3rn2zZcvcTbmFPagdY036mzI0QoBwMD38hy64iXvz8WvuTtefzuRqpxvBoK2ps
H0MioXcTiQYSbEEnvvNx+ST96cQaAGm21/0OGpK8GkLogA7zcegA9q3y3Us0pAto5tl6cZ5/M2p9
klPyiSbkChOgP6CERpe3rK85kUuH1sg/Mt04u0KgcxKo2TwSeTPPIfk0oVXJ7ezFa7vPGaZehE+J
FIn8VbeBhIogw3lsaXerCV9q+jDd9WK34k0t3c08N0wDMgY1lvOLvSF69fYgPYNtrk63WblkESU9
F63vOq/+kexfm/dC3uo1AixTvFYLWd0NjSiPlQGMkZwYNhd7WQ7DwROMFBuOAhvEWzr2xhG8nRPN
+XCYFjQ9jeN8LXZ6wwhzhqtNPKrl5Cq2uXMJUfvZYZ89rDJ4b2sHH30gqtekhic5FziHQMbPS/FG
sGER0ejBU0v8cGLOHVp+wMK0QNKn8c8IFQr6HGFZ0/0w8p+zzXkLVjwUYAqsSoAazvgXR1CgazBr
t27BpGnsXwaMHbupEfUexssB1wbvqo85WJj+C9nQPK/l+mizuuMsZeGBy172xuuwMfv7g8jAgs4m
ba0rMaGbNWRj9nkbBI/XuHDJOiCihCOCNqgmTKTA45G2bD5yhw7UmgrCfMHQ4nbaq06B1DeHg4vp
EmidDLsE7kJJaFdeeBdlZHunLc2T82lipkSVxFk6zfnn4jHS7bSZzSoBjMOKrCZxaCNbvHRFFdRx
OW6C6ezAWM3B8DITh1PHyIfMqJAoP+ac2bxWnEervVPsDWEBZjfEcVIXZ/mlMKQPHb6CglfsWn3K
wkZASmnb5Dtf8yXWUX/iUC/2K0hjTqiiihJWMLsRtgBH00IaTFLdrS2XvhuwsoMverC8MSxMckL8
3mW1VaNFIOKwKzVQ5oTGG5XPUNxn656zG0XWtXI/UfYhMWa4UZ/NtPoyMbRDm1y3GVhySmomcN6q
f86C7OMRL3Oaph+6NRAxwk8LMCJPj5Uz02NAlzYnPaDqodGwj5pj8BgBeAwDj/M+YRhodyD19ew4
UjGgpdXYJin3c7HUK7q+izU9W9IsbnxnQhtpI3YnKwxPzN4HOYRyQ7oxctEzmJAMl3RBoqTPuKkh
eZIljHjTUdNHrPrEbkqsM2c0+itLkzd8m/yWsqpjNFXIxBgMJms+xo1ml3uElxxOdvrU5IyjSYdF
tjIGd4TjXpZOb/d21VODTUxp0HglF5blv1d4PH+MI0E3381YiO7ABQ+hhuwsZl0/RVlSQn9uhoLk
rWNjZgcY4ObDcE0FuV9e/rtaneZ2ItvPGc1nrbGcSzGr7QhUCALIdEdMeIKcQDh9ZYqrtNrnLt+s
45PZHYa0obkuB+dZSTMm5Yiv+c1ZuZhSjKqDaUkWH7SfKmuuf/7sn5+U8BncMxk6JnCbTpbzZiBY
2qUEBZ3YikBt4A6IkMyFhprRUmQoBobpavYowruZXPgxSImQCMobn3Ag0XvaSRtWVoF4lOxZMXZX
i34JsnNVq+ER7GP4x47lIW0IuzUrzm2Kj3rI+pM0ll+YSYOzNtE52V4dyxphlFbbHsGD+LXwiCI2
M9M3d5t952q240Ax7BElUy00yRTli9ffiLSLSHdBaOMi4kLq0KTP/Fv2IUPwSI1TrE9S1Nf3EpPK
7ZiRvtQMldgNQ15skjB+7ZRx6wybYR2KB73KH4XK5wOzThaVzB6R7lHK9CKxb9C21SGO2LBZZj9q
kHxGBUPSqMzUvTGABHftF68Q1UGbL9Y8u9clydp4ngoZ94ZcQ9PuCQ4aBVEHm9etHd8NXhx4DNLZ
91PxBY/gRnUWIN1y/aHRf11wRpx0UTwRPuRcBPiFh1zA9OiG6r6VQ34g9609l4lASJDrt57DZKSx
W/uQEtUQWH116uokYPlpn5yutW8TQNxKUyblHSFk9CRxreOZ+ON7q20UGvzxa135UTD05S6Qa/qu
oy4yrIKUCM6g1jRuiIZWkSud+iT8aQ8BSuxrZXRRagfFwURcd6lNHXVuExxqEjyFgUijYW2oUPej
H6q1fQYaHyk7bN2EzQgfXoChVn7ODP6ngKGf1Pk+KHgGu19PcnV4U/sh4j6ybg0yV51cd88aQHDG
q9Ww12fm6UbgUQBVOje/M2Pa3c5+Kyn2GkZ+RMSMg2koUxzNtHzNYH2v3SjQIk7Nydk8f4vDSm0w
7VM3K8QomuXGSzC3H9JBx5tX7Dg7js9+VA2CdUTAvL60fk5cB+TED9sHCicH55nTWvs6H3/88XTB
jGlOWpGe+5UbprCT9FHJ8oDELj91VoHNAfJa5HWqPRX6PeclohiH07cxsGbbhvP15z88S4YnjdvM
oBPbOR6wsO2SOlgOxG7Z5KFAZQXiFy8FV6QAqkalMoF7WXgjcvJIIsuajxXGyx2QJMKpLPgs9ONK
W92bJk+iMWf7aDA1OqG49HatO86x0xrnxmmKq73ZI6GNoJFbSo4SR/indE5iZh2PI4F1+JM/sS6W
j47ZRNpMu5kmQ0UegZzvazg3XOVofm35GEBfj/5YGBNWywwi06OUnMf+IPbz9q6TkMbzfdcw0o+X
uekgihTNUevaG517OHSsbryIwCa3Wga4C1PnaKBPLgT7Mk0V/L/zebkhJ2C/ujkbzKp8dDVbhGTA
6JtYaAGBMxq3NvPRJjXVratY3+elfcuoNyZlwXvgOT6n2xRvGZFYzQUZ3UlX/FpLz4Apy9O1Br29
y8bEjbRWqJNXBZ9DNd0L2Ci3qZEyJKuQhLc2IZfbH+9mG2F0Zsa/NB66i1LAFpuVznkOHp2JgY6X
vzZEopw0jeQdrem4Yyt17/WOeWNL8j1rpDFAzSGCp5NzrqbukhesHxGl9aEd8ISQJzAR7ZbptEWk
TFioLAZf2Hu/W56tpf/ZlDUdYPJRspX+yxD3/w3b/wHGaGM6/X8btp9k/n9uPuvyXx3b/Cvff3iM
vvEP/y8/Nmbov6zaXvAPF1Ojr5u+85eL+7+t2sE/fAsXtq47nuv5aMz+r1Xb+QfERofRmsU4JjBI
N/zfWLXNzbr4Tx5LG7suxCJdN3XbMm1gXf/qBeVodFDxa3McNPqlxzN3NMfMPvUOWlfFcIdxQrm1
LNmznzBb5qaMkCfYYV2OblxqhGh3ZXCYe9JDA7T3dnvXQYbf/rdqpBnKzJTnnkbV1Nr7f/p4/42d
2v6bJ3j70Q3L9Jgobx5d0/4bQ5LAnAWFkT3HAsR4uBA9UY7qDp9HvbM2X3MtUt5Zh8X+2ts4CRir
oZB/bR1J2ataBkpm9SyZyB3MgN6BVEQmkC2XVktW/CFJvttsnO9zLa8P04oHa/v9TdWxOSVLlnVs
FzVAOFhXk/Hj0xiyxJ8294qJ2LZs2r1beXykT8mKBkc4w5ZY0iJu1OYfQqRP5gAlTW0T9e3z3ohG
tZjujd6ldSAf9D+YWM2/gRL/+rDw/Oq4WwN0lZvF9Z8Mxz2ZWEFhqjnuFZqhsfSeIEQVp0kOz5Or
z8jsJ0IvAqwbW2HZBvntxFYnSrYfBcYK4pA/H2nmvRBc9TuYFTi87eZzFv6AMWi/G/8Ds7R9RNrz
xZzWDUdhEF5MgvHuf/7ezb95p//8KgE/Cv9n/BsbfVmwqdEGa4rJ9XEuq3f2pDM8jroIDqvQ+KJM
pvxCNQDyYchQsHmHuhXjgwS/t5mqId7ErlaXEYI/N5KdZtOP1AipWsYoJcnQWXEiGcM8IglFQFPt
9Yzu2tDKdD/3QTx63nhhM5n9h9/r70zU7feyUNtCCWDSysz279SEsvfdQWJ/dUnZI5kNedUA1Imn
LqMOMTDSsuYzb4xuKW80WFDADVuMUK5+lLa+sJ/k6xjGYjwAb/wP6AKkhtvf/i8HBfNdkJQ2RxYH
lhn87W0zimLuXa5lQJOLu3eEOqMEWkh3InVTuod+SqvX2VuPPivRqOiLH1kJeofaqzulVmX8pAMt
j12eX+2MiapXV8FBSjSdNHrXmlQKyob+ri+cy7w0/p1LdBYaM+dV9gM2pFatkV5mj6IYea+m9CzI
R03T8Va11o1jT/1DtSUumumd5WheRI3TRIMH4Q5hV7DPyFU9e9NbK6aftcsWW8iCkrhJzGPvUC5N
xgJjc8qbnefnOdnPiAxruWXjIOszrHEFRDTCveoCVkosdzx8cA0yTEP8HHMKsqoKjPNq/JbKg43g
LRcyDIgscmDzUJDYGLCJ/cksm47QltaeqsMKbYK4i6EdYoEngLE6jZZbtcvR3bQSHQBzwmTSn6ni
Epf8vQ0BiUxXtROhfiIa0HeE61zHa9e198pQn4wa7vtKI2aqFd+FYsng5b7Yj8gfQFoh6anFtZ5z
EboBAoStXRuBljOVT95TZZjHVBNPWbcuxLjQOCoYC8Fg7rmAdM4C6wIMMrizgvGvLwAN8JOp9208
9Y+OJrkVMFNMPj9rAQeSBR2rAI0804hHKTvzH9EIeG5Pf7oeGvEt0on4J3d4bPzGPgyLZh/KFTDo
nBwI/0pIi/SbfSeRr5Vtj2jI/i/izms5bmVL068yL4AO2ARwW96wSBRJkZRuEKIMvPd4+vlQ53Q3
dzWraoYxEXOzFZuiYBKZK1eu9RtJ3tiTQQvgmXLmahCHlbx7pN61HExdvwth3O7gFAOo6j38H9u3
zijb+6RWEKmb5o9X3HfeG1yR4KhwRCQDc/f99rS0iHlQ7+ocr1qg5P3oUhA1OnvZ23T0XP15DBKy
9Lal1V9wZbV3OuzgwYtNxJecAFFj07z2teZ7HCQ/RWpk8zEdAKlO7ykVh9NvT6ezRughhEcPPcNA
2Zh5188hZrnHKC/Xqi5MZH0hjp+eycRgXGobjw2lzjdVXvIapZAWAXYBewlaZ5wMoKekUVqWpvlH
zdElH/BnOdBRW0vAkN8rTcGTvMgAoJflzqTu+xJiJb0Y1L7dS/YvHI27XVRwrtIScEPK2HV3oocD
ZnthvZa9snyqDPmvHq1NicPB0EAecRNSXKxmgPmjFAsFbXI9Q/IQzwV04lyaPYFULfJ67A9JDlZj
iNsS9UXO6bKQDk1eQekv4WkGOa7pKExmq66N8KxtweVHuo4SJ/R4XAclFEwSeulDJu74sL2DEeeP
PFHGvUKNDGjL8FNPdBp0WfQ8eMH3ofT0rdQwZqMXNfD0alhAekNVrUjoBsAqC9OigzIF9ASXPKa/
0b72odStMEfFwAwnuoex/63XwwJ7OnWLihKlhHD4dZqvXO7Z1pt6cfoyYACJP9PpHYQENQC5Raer
tuduxtxg3yRGsCqUjLaBhSdQs2x9RBIyRAgokE8TcaRJL5fVcxDy0B4qaGHnTn9izBqCLqtL6hpw
w4j78uA5sBFwisK5R3a3bZ0cQS2goV/mz3KrKfu657gvl81d5vr7MS+fYWvma0yqmnnoQX4+PfHo
NWhgZgiKIVywa7oKv3Q/e9Ebu3gI7PxB8QHYCXj6QHX6b7Iw/IMwnZiZhIye/YsnE3NhZMqibzoL
c95U35pqVwABS55yEp6VUoLXNeSw3dNamSd85oMvmhXc4HzNf0ANg1IdKI7pVlev2oQjHsJk3zpK
EFrRqT+QeVxFaBTsFUPVtiA/fsC+9dmbO7KtLs9X3bSxh2jJd0kh7U7jHhdY6QY2+os5INFQ7ofd
SSIE/HC+8qTAwIlGHE6fIC+mPkbi3tdNka96vMXWGN6HK9orJu0ywBLuPeRJlDxC+zVyM2VDJ3XS
QQDymNAIWPcGcDnRvFHMOUmNHqWcxr3aYc0kydrxNMiWr/1yi8rna5ELxsDSgWT55h27KGgLjgXU
vj1SULPd1nExuTMqj2FSa3wi6iSABOYeqf7M67P6PsvQMRsb2OWeoeeHIQxSFlbfLzCtGAFlmBhn
Uh3d6BkUcinwymUOQ2hsvJVbjTjt4rSwwASOElnc32OG9F7H1oRFSdKfbvDbUBSQ3qkCBm8M67lZ
ImpZRbGM+dAYPdLpewAdH7xBytg2AuJVWHkSDorNeK8m1IhDV1kC2xggP7RktgWwLNnc4ng9PFLN
bhEzG2m/TPUoQFGPcW3mO6NoHyPJ31Bf0R/gegPdV5NiHduVT4vO6AEyFb8tjWlsjjgRWCByZqDS
T4uMXh6VHKBVL6naHcwwQlQiKp/jGpK50mvyogFOslA6/her2uZOG9pX3wjE9yjwDwgI0o0ryt9Z
QoMOOvxaUkX/WiFLqcVj99xRPQHHVvxEpDF44TtqyzwLnj0rDdaGO3QPVSlBMShH6x4JC3keix/q
IIW/UAUugO/Tm+rGCgnwnOhj4I7elIyXCfJ1pdX696CnxxgmySEs4C42bfIMrF/ZqKWbri3P/qmO
kbHH6xXCgizsF1yX4p61j8lT9CIMlBjGLDnkMBRxFqKwruYSQgN5vfbTNFrb7BALnNPRlmz0O73O
7XVVIojXpMyyJIBAZjGH8ddzj14LsC+pynzFZza3FF8UlnuZ7X323xqBDzjxxrpBOOO+LooWaaea
9SnmXUu3SRq/e/SE9y6IEaIrL0nzj6OiisehSES50vXWaeJmF2hgU6Pk7rRWe7X5WeNVthQQqTdt
HRLgpAUFiXHbB4hVBCMYMsmgd+GV6RH9TEjfgHOZ9NaRjWuVRQV/1eUuUqXmnkotx1EzfRjClkjl
E8rZhRG6CSQHmi/NeSDqxK58Fat5TjE2fzkVDW2jOZQeKuc1ZxFdwihQtswfhSYkZOL9+05y04WH
qnGtd9pWymi6SGG1OyVbgGseszJLt0Wj003pC1Dp7bDVffap2jymNOy3BqPJmXLKyaNsaURaA126
epfs7A6P1Ylgl86EVoJNoMQpsIc1x6Ot6mguSEUJ0gTKK/Jmq47YfkwTBUmQIv6bDcWkAOzvvdxY
NSzep8w3HqwmTtHnatPFKb4ZgwzmdcjNA5zg7wIz1xWy1P7KxvjtaBXlQzpdPBxywRdVintJcFcq
36g+ZNY3I8zURWRY7jx1MWwEwdM+NHhpu3UOCp1ccI1V9oNoaVdnkO7mBQbRYLdVVAgrUHQW9fll
5if6DN/4hCLFNlVKY0+BcidgsW/iliIa4gH1Yxwa5UKyF2WOjodmFo6nFZMgOTgzVJ/LqnXibAT4
bLovDeDZh6jWd0Mt7j2ZigEaoogVm/RSaUbRRx6q36QfiESPxJZRKV7HIcOtNqv/0Gd6LI1e3+V4
aC0NQP5rDBeJvMr3WNE1WoMW6YkqI2qRS3ihW8bWrhRv4YmWaaNGCqLKjXTMAuR/dO+Fzi8hRG/e
ZB1UVy5bEvIN0p0WGcCPDcmD1qWjaZTl6Zp2NmSULEOWZ+AMMe0srtIOaHy4/crvdRl3NC9Y9khE
A8ePv6ERJHnu0i9k79Cr9LYhMoiNPkoQ1CtDgDLkH8cuqu3Uj/FFMzUaQl4uH6oc4d1UN7A8ZO6W
4DTG1KdB3SrbIi4VmI28J+WIJVrQ0BdRBDc4zZ4WgRcIaq0W1et2OkXQwkUNKQjQVSob70HY6VZ3
o/IJSNYmHZHh8XIIXrIW0ehMtWSp1CrmoJZ0TKu62OvWe9Ziypdl1ZNWu4chkhOnVg8444yzYjr7
6LY7k+0u3Bl6jG610HZiAHZlQoAP1Di47ztvUVmduYW4Mcuj/B42p45cumVRj32uyypZW9Om3EbG
N7R+rQ24hHinZqtAaDGlc5FvfSV5hE32KlfVt74vwnsX3XDcZv6QLxhLNWmfg9iVj8kYvJWjD3Q2
ig9Kgay+K+kjzH0uYYBHntlZMO49xHghOBoaHnBYGYTC/UWbwoRPVz2UmmXedfZf5Ahw/s7wdMsa
zdrGafR91OVml9TIzcIIXdd9CRylwyn6VPU5HSEzy4TLFsqIH0EumSzr5rDarANra92IXeaJ9A3l
VTzUkVOR5BHwiWLn7y3cAle28PkMXfEENfXo6VjMw/rKVi3YxLsGrap5IP8qFb3/3uIqMCtTpZ/g
JMMKbUcJR02ln9OQNkHi+RSbZJKeLutzkL80u9Gp/XGq4wShjhOhVR0gtiwrH/+BtiFe+TWZiqJq
dwo75N2pKFJ5HHkUurqohlh3CpOYLacgatMkHa10k/bW96JBp6KCKukGA0zgQpc3kVZ1OAYa/YrD
qEppumVdCLHKcEpfh7VNp01/NJLUfGjEEk3HaCG1FjLoBexrtwBX5kcI4jY666DXPWwWWlg4haIB
l40CJSWFcZlutXZUh6Lc6GWUznMXfRMQO86ghks9HfWFFcHQsYIkmIvTuR7GmhUDjqHnI3YVx0o2
St1UaD+4x7geo6UyBtDverL6rrNXukqNojPouCpWnO/UwscVMVlllJdWak/OYdSkUIicOzgV5iu7
J6UXPuhsne7OKFcbS6pjbEhVBR02stkshD/WeRkUPbfIv7vT78c1hrl13iyj0XPqBDmXSGaHNqz6
iRaJY4F1B43DeUN1u3wl196jiy4xsEZo4b1o5FlmhN9Oia4ZfcfiTOz+lZBmMfaD3hGx3Xx56h7W
guzRHWkm0ychP6OeA3qciE5eb6OgEv7tJXd/Oq1CTH8VlCcfiCMvSYTxxSn3TZF6nzHxMrSEXVSH
0XFeSKFsPMkpzc0qikbElYafsmmDDR9TPGAAvkNVusvlBuSuX6+Sus22VH+SmaajQcD7K5saTVDF
o38NrO49b21Ea+QYtV6r3fM6AIc9/BNbv/2DEMwpfweSHyOch47QpvNDDSik/atXw3RdNE/S4ONr
mSAFpVDVnv0rjopp70f4LX3Cp1zsqyJv7lGgl9dJXa2CuHwdm6h/NBGrfowShIBynyNjXkl7tRbk
/hrOSfRdOCDFvt3ARocvDuB/uBc0lTgdTFSe3gsdLVOStQL8ZaamDT1iqK7LoBuigzf9p8LNAZSy
Li8b3wj3XaWjDXjCx6KfRGoVwk2Xey+fj2olzaNSk+98z1fuTHb9SGjyIaEM4MhIyfgIsq1pXRao
dxTuvYXy+70fQljsOEGC+5pUm+Shht2tYkbhCqi20ENhYxS0/YS27TOp2dfVuMwq1VoHCsqKpw/U
6qABKteIseAwg6XIhNNW45+uiV2H1ALNNdUDcVkk8DEbfC1Mo77rupUr+cE9wDlOPOqINkeBX+lp
7aYiDZeSWSFzRi2+R6luPt9GvfXg9mzmrvWHWuJfTeUfVtTbZ1nuFytZt6mkoxVxejW9c1zPSP7G
mrbJAY87cuxRg7EDgVbVUdFbqNC9XeFXAkJ+nshUd1NE752Gau8Ejo/vwn5eeHWLYzsBrAf+CroD
fmaumBAasFQyMBpxrAwBLc6XiyI9WCCQ7yXMbY7U4P01Ccp91PF0Q5XLGFBTYPUk1aGX0uPdyYaf
DkazgWW/o4IjEQqGdHsaTB1kBD6s8Z9s7PZxYyrQGUGhFsozaBa66QZwNyjSG1JOdxUi6zcfIgRM
DVQ5v8fivuvl9BD55WPWAueJB2ty/hkAbRi1AjGC5dQr2JtoVtHfaVJ7/NfG4zY7PyDvj6fqZo4w
SpG03YZ4Qfd3Ej8AgPQXUX8U76T8aORGukCZX2y8ChBTlvSCI379J4TFtgpdEL1ppUW7QY/ngaH4
FKbobVQUIBawk+25RAecV7knxNMy6PVmjUgbjM18FaLBGirp8EoN0mjlej5lOCujV++Rxcn3noUx
RR81/qYqKn1dTHiKKtc8DHhx8Tx1qVXz++mczqHFUcvwt9xRMEblz11ikuTOMQeBMzwVkf2AGlsJ
BmLWuGb5QJVlj6Msqm/T3hG5JoY5lr+Qkc0Am45vqxeiQgYY1SOFBCZmUyc4tSb+X3dGL4lU/5/p
XU9P8+uD/92/n+7/p03dSTH1cmv0fnKX+19oEf35R3P09K/+1R1VNPk/hG2awlYQDdNoUP1nk1RR
9f9Q0F21bBMZctRL+Jt/u9XpGp50KE2hM60IHaVrWhb/dqvTkMdGftTib1Uhs8X+X7nVTa2N/259
oMKmm4j16ucNxq4Ngrzzeu9RGsKOncrS153bVjfkeP/Zmfvvq0+d2Q8dORPWJVL9BWePHB1WzQJS
1U57kk/ldLzRv/ln8+a/70E7+uM9KqWxZFVLvMdIzr+ZAiwFVLNkbqbB+/Wm3KUhOmsrgqevi0Rt
3WOFP8qMI6CySQHYL7929TPXTa2tSMtdHt9SA7y8reEQuADkrl/8wthoZ+rCsBj0vJZi71FHbHzZ
dFL2E+OjFHWOXruhZPzPTvV/Db921lxHhy6XxpFbwFlp1pHR4d2i6pshMGwSovbIYfzGy1y60/Tz
D5PJyu2IJMSinaCgLavmmwhGhG8p79RqHE+ihX990C5MWm36+Yf7VHBuxiEI7KPZgkTOBVXKUC8h
nw0xDAr5a9NWmz7Zh7vUWd+PKTyvo4dW4IE3M556I6gfhFGpL197kbN2ZmyBjAIIaB3Dprmn6z+P
Y8RRJhd7l1bE9XtcWBza2Qo3MJBMUwN4keyhbhu3GE2Vxuv1ayvTRT4JTtrZ0o6sMm/MqmmPVUFN
tgiWuN+xS2/V+sUav8W6Po+KEFyytDQrDkDmox7fcpQ+daQ/u/fZqi/AqOmjqNpjQ7WHlgYaRI9d
eBAQRQztvYcC20M8a9Vta8GQRg4CqmpcFDtXvkvQEf/3HwVaX/xOwlHAzfoFQMmNREoIX+fGEF0a
/7PwQe/LTXq/bY+a5G817b0IfujQjmkg7st0pXT0cuF8To26ACaaGdOR09ttpwWL6w+gTjf6ZJxO
SIYP8zi2QaiV6pAc5QTrJ85ZHeNlJfVaEQzNSCETUsObmx9db6Uge5iU+TIsy7mro3ORuyD9dA5p
8H9WPmWd6w9lThPks4c6C0oJWHYqXnlwRFrvt2+kB7LNN6tgvmghFPZYptFM7cuncd559SLXGqpH
Xd86mNq8mCqCgJ7eLOXKemjC8VcuxANl8QO91be+8r6ZkfRDacRqUPpdx9mi9Ic9IrwHs0FXqgf4
i1PMU2+HfyLEikYb4Z/AQAHXwuqB88kwD1yoLla488cRsVmQ8pa9k2WXhqG5l3xv7g/w6TVpvAeO
ufZEt68bf0cA3wdpcRBN9mp72BmqxQa1hbUfxMdAYI9XSNbKwJQU4/aOQnu0LOHUwDstVmrc74yW
0KKhe6LU7kZT0seYPBbeOESnOnsZCnEjrCmX5sNZlFY60MpGHRVOOIpjP/qUIgBzzBofiS1wN8ai
mYDehNcUV/sWynjrmjcWw4W1cMIHfZiKVT8apjGErjPQCigblNKLZH19Rl3YSE9R4sOlUUfA1jPB
f1Pvkje6Rq9SnWypxX+/fvlpa/lsvk5v9OHyeoZgi8i1wuEcmc9iI98OZr5GNW+JhdX++j0uvcJZ
pG6lKglz0ygcRbaqagZPXDuWVaw/hAXw2huf4NJNpgX54UW0VAOt4A2VA+P0vpTy/SBLD4Xwv/gZ
zoKyWVaKXRUU2qUCMWKcsx5dRYEGh6LU1wbpLJxKRm9JoeZVTmtbHQ2cSEJnJIJmXcvq8ku3UM5y
sh7blLwQSunU0uCMkoQceFnfFdPR/voNLiyDkzXGh2/Q2MJIW28sMUQC5DOkMnodZXTrE1y6+tn6
7q0+rCyYIo4+Bk8imegh3p/rDz5d4pNVcAKPfXhwOGdDIPtN6dih+9dVkZJxh9FxfddpfeN3Z8k3
TiWXXmGavB/uY1pSXLcdISp2FR3FGGx+M7t9vf4Sly4+/fzDxUMNcxXdrgsnomhX40Y0AxV9I0yc
uYb8V7J9SpQ+XDxWETyArFg7tbyqcUtITGoR7dbFoMSvF5LqvnsRmlujiGZuHb1/7Y3+x5oesHmz
uKlqu6u8gujcIdK4+NrFz1a0h27OGJUW20Wh9FvEt03aspSJrl99WlOfzaiz5Zy0GJt1QVU7dqOD
VxppMcTRUxGFe1ghr7KkUhSyhvskxY3g+h0vfP5z35lKoOIvRwwWWen9qFRPnY6mzfVrX9glTl7a
H76+ncG86/S6dGCF/W6AwOil+btsUF4Fk3r9FpfSOflseddqYHlBDpDZhYz3FllS8YtSa7LJmsrF
swTMX5wW6r1l2pOg3QAoKDKUR7w94rsavRlCMf0/uaN9KaBnbnM1VJZtCFUg6jxtpYyxeoRYJ27M
nksjMv38w4jUFLP7XpJrhP67VS4h1KuND0GeHhoWx/URmVLGT6aQfBYs3CZxS7tOmP2kfRvPUExA
NdKm0cwXGfpv7Rb9T4ECzO767S7Nn+nnH95orDtctaWidnqgfkopRyRs0Ce+dvGzFMBUdRiOjVQ5
MRyuRRVVEL6tMbhx9WlEPhsp9Z+PrmhSMaKFXqOa7QcwdbOQMaMSzLE9WH3tBc6iRYOhLPj+qHQ8
FRlE2x3E3MKY88anvvQCZ9HCLbS8DjApd8x6mChh6VviItcA7vTu+uN/Pl1xqfvnCFnQdECulGw8
bdnurFK33we7kTeYFNM+0av88fp9Pn8RvNj+eZ/MpAOoCXprxag9x325rsvaGc30+LXLn8WITKIc
UiZ17WgR9R3JX6f0BWcybh43rn9pnM6Wdef2WuNaQemE2Lhj/oDVbIieI7BKRdvoeqp9b70Shn5R
gE01IVfVYG9nJAz2XNGA/MLXbOYG7gsc4+x4X7dKsqeQCj+zFThWBBYaNjZ6XTg8gNJx3WTSOmIv
kAoQePCTlmkugyTwjeeihWAGdHRquVnqMmxK8x5tLbq9MaYadg+3PzKNcuUlKIkEuct+DP4ZTK9M
T7DqkUJoESivscU8aMpgLksfBSw7C206BdGxyLBOUrUMXFvUDbu2rhtU06RwG+pWCkKg9pbYkPsL
NTdhb9dF7d1YqpcG+GymV50UDxMJzWky7Y7WGXjoIHnvAnM5nWuuf8XPszko9P+chMLPLb2N2twp
zSrc2oml71NDG/7knKRmOX44mBXp2o2le+GFrLMZb4PFqMt4yB1L1+7HvH+jHIM6FO5HfKvr73Nh
UVlnsx4ASFWrMTsjmsGoczU5nkieZ+7LmhzvS7ewp1t/CP5oVumVJ4vcSRAkWAMZYf5Ihbfomuqr
tzjbX9QmjiNh4adOV/TeB4AyNf6fe8v4dv0VLnwI+2yLqYHtW1Wn8yHY6+e+XaKUV1QC+qLrr8VE
nrh+nwtfw1b/OVTo9Sa5bCqVU+XFA0DWezQeDoNwb0zeS5c/22j6ICIvLLrCMUrD/eH3UuSEZlAs
vRiFp+tvcGGkrOnnHz52g7yXSRNbOGog23eqpv00J38KybSShTTq3df2HOtsTsGYwbR7UIVD2ob1
WPCIAOyy14dvONF88RZnc2o0RRG0ObdI6Aj3Y/nYhOVBiuFZq+2Nit6F72GdTSvsvUA70zlzQoyG
8R4M50jqXP8O01P+z7RFs85mkkmOO0BKFk4wtnsMWf54mu1cv/Slpz6bRSoE+aKsZOG4JopEnQSm
p8GFIERr6cbDXwqyZ4G8tKUR8pRtOBLKZ+gwSE6nyM/4pa4kO9oMin8jLf08C8ar6Z+TVaM2Whhx
IhzTk5YZAgfoavxxfWVn4909SxUEBm33awvDPIvlZV/U6O/mfGuwTYcR+Obcs8tgk8UBEPYKi5Qv
fR3zLKDLmsXOBDKOLLUB/5n2765cKncdjMv11+5wtsQl245UA5670+XB3JCqQ4qAm6Taf65f/sLM
Nc+WNqZGg5qXg+GgpE+TKgL13RvoFFy/+oXJa053/RCfxjDUO29oDAfM8l1cGHdZUT9ZmXxjbC4U
ijXzfEn7+PhogaBMFWaQE40VOMAVZAtzxIyxstZFfZCoZCMHc2OtqNOy+2Sln7oFH95IGKblh4Yl
HPBYqfjmZTirWBFchpWaPlNmAqVzSIGlW+59n/xRtfdYe5X1ca+JLSnMbPq/YhcgDDe6NyLnheO2
Zp5FCN3vsyEKE9MBezKDnTS3u7+j/azD6q1xaJbdO3ojevNgFiHM3/s0LdGyRFderwA/0oIqVmEx
9U4KVDyuf/YzquZ/1pg08yykdCFAKyHizLF6ajH+s4RBoucNMz/ZpriVihGdLf17WpQIzMHunSR0
IehD6M+Tne72NxbnFFg++VbnvripXgc5p9XMEe1xRERY0ca5mdFeE+nKx+JVbd6MPFldf+dTQ/Gz
u52FHERsRCdDJnTgliILXNEqM/pUYAlV6m856uBQg40BaH/+7rvtc2ejLATSZ3ioSw+9zAI3DsXI
/qpx9Zh40uRhViIVJ4PAwdzcWxbJ+NwngKqRAA7nUciRu4dbviha/7co6mJWSir6UHaZzeJAB3Pr
uvyGgTZe7o/5jRG9EC3EWbjrwTEYjVumjiT7f1VkTKC9t+ONWXMhmZkQLP8IFkkmCllREkcdfKBk
hkYKi5xqr03yfF53Iyu7dJezgNeruS9zQo8dzSjw4Gj+YC8uuhcxWjcmwqUxOo95ZpVphdQmjpf0
206X7kIXKZHrkwxczudT+izgBbU/Fj7qRU6j6vXW70flSRRjuTWlCEJnHKBnAwIyn7cSlqXxMDKG
SITehUZS7qCbBpCo4L8g2VkeR4oF+6Eq1ZUVgPyElon1WFhjw4XYGplG1omF36GLcv3RLw3L9EYf
AqcXj27dpG3suArOYTY8nuhWBe/Spc8CYDCOqRaXXuR4nbLRU5wh6/jt+lNPi/ezRX0WyEyktZIO
lV0nzi0k0ry5AklMg0ZvFvpdGx4SqCVfupNxlh3JHe7TckO9a2zK336WAiwchlVviQPuQkiD52++
VN3YNy8MmHEWqrQ4RhVH6wInq2ITW89CWQQFxj3X3+QEP/lk0IyzKIF4EYJASh+Qy69ao0ARVMLF
5Jg2WwG4GcCxhN6nF/yxTVg0fb6NFIw2MSioMenWxIsFScegKeRhGe1OIm/Kk4Rs7+g/I+E0s/JX
PJjI5fFyVJ/cFu6dG647/t+okViaboFP6dfinXEWkhAbovasx7HTj/J7lGnzSoZae32YLn2Es0AU
MkSqG2SRIxIVoHOPiHR9IwRdyouM6Z4fFltgR56Q4IgSQZ1EftAVyC6uU8C9KEZnEsZ0xUPe3Iio
l17kLCZpXhf60ZjE5PU6yswhzKJev9EKuZBAGmdRI06CCPdLkTiG2HrUxAq4Zl8c/7OokSUxVq3Y
DzkhLk1Lm9Hf5JTmbnyCS4NyFjgo1qGVicIoePfikCqBg9bYry9NHP0sUqRZkUQJ8gZO5Mf5Amg4
4tdDWiyvX/1CxNPPYoMP+U30rUrEs5JvVGJKHNK8l0br4ZVq2LFGv/KwunGvC4N0Uq75ME3zTBWS
KJrQMRHzDVr0D3BnyL/2ffWzteuOnaV1iD84aIMNEMwxUDezr31d/WztRtjgDAF2PY4S2mg7d2wK
2Cerm+uf4MKkP8fTjlSlPKEEiYO5x2sSpu8Axpe+ihfr9euzgXy+relnS9b18ihqRBo4siqtC7O7
IxgY4qVD0bOwtnJczoJkW/Vb/mrRj5jb1K+CQVSR0By8EbIhmp+JhA1NOVfEndZo6xK4UVf91qJn
LhJj96rFxp3KhUTdEtSbDSbzMz0Ztm33OsBEjTRjMvqZRxgskcpqSDfXdQkbzyHOiy5aacY2a7at
vJpCe2VyiKPOzU9gocykTt6yt6AByHHiRyuMvWvqwPj1XVkf+B010pHpLBdtPnm84OIDpZpD+h0b
h+XCsVMeTeEv2C8kPtzE3C8wH2DvyJA+ULC05xEKs34yvAIcKlzqYW+UP8NkCzrQTLCYG/LZUGSr
UkWghe0GMRwJS1XSAX7HkvUlj2BAN8PkaxpHuXBngf0ql9o6D/NFXlXzIl0J9z50/0zccVN5Yddr
5Rx7bn0xuSQmpouwSrGjQ2+73tShn/bCgQJ+0sYPmdLsKXC8ujb2BNEhUh4VXAOgXc0beDgKVgme
Kl55BjTUAZtWWDRZM1V5K2lPILzxPVO6TaZ3a0QVOVpAxvcQ7asPqrirGtSVOAk2VTz3ZAX6LVzM
stlMQ6j08pxzYiOvGsT40f9GVnUVaD+ml5S7gWZ4teBR+qGdFwmCMs2bFSHdbuPDOspwRr648s42
BB+Lk842jdCpJik/xTV+eFSGr6+LKTJ8krfoZztChIAufggcQOAQvlA+Hxj2WFtkQ8qrpVDbr9/m
UoQ92xqsrBQl4OmQ8rlYa1U6y8mGRxkOMU6HLaQV2VVuRJILAfYcu11ERR7BsiLHaFBlsDJgcnqP
8cz1F7kQp85h23nTIyw/na8BCT7hibiQmmIT1cnh+uUvQHc17SyPREhVMgxgpqgkYiXZ+3Ol7HYs
OL8xlqyJKWeqomMnrzyhrTJNRl305fqtpzt8MhPO4dtxj3NWT17pwGwX3127yp9zPekIT26BTZNh
36M9ewvvdvE9z3aT0oZvXPYicCxEO/cdBNWjjNTxchjRQzRRuYaRU4DUcBt7RNtZsbdjGY7LJLbF
zByUfBlktnVjxlx682kmfdiSTQjEcRknkMjCLD9AGInheY3yE7wrjJf0wUOOHXe968N8YcGdA7+t
SNLFOISpo1nRb8QXXiqrWJfQ9uXMv3GLS+9zFi/iWhsxuYpCB59PY4YfbDtD99iYV101qYlyxlUV
NbtRipsysM+mzVkAMXsFg+w+4nQu1++ZXt13dr9UkvahtGF9wLaCsOfOErf7WjDUziMJSraJEQ8x
nsDZ9zTNf+LU+eP6p7mwts8h2fDGKsnSGwR0FQwF0VjCvuaHJeob0+xCDFSnn3+YZkMjRXWoq6FT
Kzo6z/q0gaL54j0YBcXAUf1hp3Azr7/KpdPQJBL58WZZWJW1nCkx3ZlNNu5QWvMB+PJHPhzU7pcs
qN8WN89eF2bcOYJYca2siW0dT1qMmJ+MsRK/RJjKf6XUSnp4sRhTkcBoAcwWnD18jDVmgUc4A1GQ
r3kW9c7qSsqlLe4obZe1OBtq+OxW6M3cOLCdAugn8/QciVxWQ9spue07TZ/OIoMN3/M2KfbkfXok
9xkQ5p6ysPKnrnuLKTUzDPTa0nU4FfIjZBj8afOvRifnRIlw7CwOozU/4aReI/UbmcnSy179Ul9O
+UXmBeRQCZotjw3mm1OHvW5/y81b29zYKS5N1rOgJRJTzo2Q96GzB8sxDOdKdWPyoCR2YVWfpEE/
zFW8L8vOE1Xo+Ai4H9QafzorQ6yjbNSN0CTzqIvO2qgi+g6bH2doG8sw2ODyUulib22mxmMpm7LA
G9nS1oqF36pV99WsDyQAGXJmb0MWcTYrejl5iVTfRiq5xWwPqwlkvjHESislWSAKrs7McEAyQx6s
na602f1QVNhcwAFe1xlmnLai/MoGI9praCfOitzAqiar3v2OnM1S+3QXdkJFTLDU9gNpAYIB0ohX
1qih28NcU8fqrQrTduWDz9wBt5O+6VUfb8YoLYGT+8irj7CXzDinaj/6JTlF1iDVjs1fF9j0OXDM
tAwJCmpbynCrQ28lq3mLiYrAhUDzpb0wh2YRtXgiD2oaMUZh+T60cvyYyXpyMG01zOFBtB6iB2r4
iF/Fq+epCfqkQnsJE2yGoOfisDoK9FEkMBmVH+NTViIfqLs1k3Tsjl0q4chFQ3PmIvZRJ1mwzDTt
aKDYhKeai8uWj4C3XHXmprK9dAdM0SxwG8JMPs20HZQCbx0VxU/q27+jvAu2ahCDjQxV5blA2+JB
7moNQeah2EVJ7E2i420+S7WufUgxall3Ne5M9M+eemHhaoXd270vlf+bo/PqchMJwugv4hygia8S
yhrJmjzzwplgk1MD3cCv36t92eD12paEoLrqq3vnrcNKOQDypT7lBn5Q5trdK2cw2Ddh0HpfeTpY
u6VFuppVYYa1bHTwfiQ1M+oGBus8Wtd8YMCvM4cQkyeZLg1DVCfJsml1/mYE3TeM3GyFfeGge/iM
rNGvywSfvT+myJlllIGgTAMFtNZ/YrFlh5n9U08tROyCm1KSTMCXyu7JF/lx7PI9UC54VzZYx0Jk
b4lSqI958pfdyQThB1Sg2XRwgbxS/fZ+sWl9yYY556Ys3luVvwnwz3JvzWsX2k78iPh7l6jwEs/D
yZoG9vbT5Zf0l7ObKdoWVHjiCxHhil35aQUaWohyi4eGYR4cRrGN+a3Be28nbKJ5d6n9Bh+It5Is
IIh6WWcIuFJ+Zls0OxOFjDm+TRi26uljGOkpmtxoldz4siBH9TEu/s7gKL0KzQarhvOwaGZj8HOo
ox7xBVyARG28ztt3AvW8qOKTKNWjTRccCIyKMgXlL1FtAV+P+Rn4i/Ecp6y0Z+4CqtLe86oDC+Mb
qu6jk0Azab6cvPyw+ap3KIAW3ueFRJdbP5tYQVODte/YABwXfoFOBASCyWgGkxQ79/dPWXyS2by/
/1QuyF2ZgIafwMqLbU8JA4SMO9OqDDts5v2upSCdcxhOeLgsqzh0+UdltYdKMhF1+wdaZ1rJP3Np
R31pb/o7LID/Gx9JzdEjHOnz0GCbUvwy/tOAohmg5yqbtm1cIyxCUNYvN/6Lmz4N/XcIsnhiKZPX
MVRvSGpPZvUXOjIuACOFQ75t7b9FgrSXtl3dg5Lz+nMd+MD5Zvf+x3clGe3FQvuVFlc+fcDOm25+
AAvR3f9ve/SBQGTLJqni/WiEYMBZhvfi65B19gq/AltyB3BCEN9Jit4/Mc9+CAwok8IxUFm2fAgF
S/642SHZL1iyTMBhlHBsjvmfapRnWc/mnjZ41FrOKc6Ldd4qlk6z4CF1uFqYbDHPXdaMFbZZ7a61
V179QIzblIuticV+DnSUjdnDhMXFktY+L+44UG6iibPNMxmVTflvKIojf05Esg93w9Mk+fZPW1yS
B5QN8S6+X4a86KY/hbaORDfc+IyAkBw51UKoZVRoh/cf8lHw8rc4d/ematvHOGs3rH6fLbO9X28l
jfvMKdmb6zGgT9vAwXXp5/p3SOJ/dGQjbbEbKn67aWAHwj+FiYRfwm2Biw3NL+ZJFIJVvGnV6wKW
agWQMSrhafLR3asUwGZrsLkfQ2fvLInKz4asU1zT7HC/ZvSkIZ65Pmr2xf/rOf0OYBtP/ApG1rye
bON+BWjp3Nrhppc/PpiV1NJHSC2rHpi+l20F71ji5y8GZYRZFps5fsoEVgXy+6mrIMHy4VV/+yXZ
1KyAqfon6caDzlA60UVi4rUaGuDbSEfqCVsQlJH7d62dPibcdJOpX8ALPQ4QQ/vU/Lpf8N3yotzp
KUZMJrjDluYvv7yzvBX2CytfUVOxX6jMC29/x/Vy/7rd/yj336ToKI6MqIaKlIbGHnAC5guXaJq7
76s3MEjveJexFG+Hxft2/DgaK3XI2Qr0il8PY+7CGSBfPu/vO5KXldXmj2P5nHrLjYjwvoRpAw7p
5f4RBYP/YYjly7YyhI9gD9FiZVGfhjfBrSAPzU12l0a7hZ2t0hKTnpc/GQAiCoZSmcBe7qT1ew1M
DlHOFQfuVVr5luTNK6MeWv/BtM7tguHkLCDAOMPRQbQ91E5AAK43Hjtcn4e6qPd+AYlXuoixYs98
sJRaGzNigoll401gSVBFqXqtlyVcEzh3Vl2B22esuNFaVlc+uwkdoZTrz15CxIsJpuRsRMCXWjtt
qdNSelGggpPtjE/SnN5U0z8uwiCpK7ftAv8l5+tbJOkfrSe+6xlnHOeFhtRHGc4vfZoA+2fXY1YT
80o5nlsv+Jmr+SKTeFvV1gd7ks8ZjzKiDtVaObjRWhPu2SRSJIyxf+lq7tIeqno2NNtHt+1feW7W
z3Rc92M2bCcdnvNS3AlcPH3myQO+KUwYJXG47Kibkh9HWM5uYqsfZGlrgQjWuG+7EG6b7Y02WVjZ
r8ZutrfKS/J1JihfmCN6q8BteUgJ2aJa7SEvyxBtLFH0AXTJAhlV4mpnb8I9ttrH2NmU7bRlF8g5
ar85EPnmsh0bpLqdtRrsd7cT69BOD1LqNIJNokFH+8uTRd/tNpdpfazDRXz0ZiYeLDI41cqaw+xI
PAP+rqet+imRVbIzddAzRxv86hXurzi7hiN3TaYcMiElvgtelSCp5aRvPh6md83GxNFtmCYX1YDn
AyexImpSVpc0DYt4r6zau7/fU3Ea2Ozle+1Py8HEFnkt4xacp+EYP3U9htgmLcTKFYurL1DNTHs7
9I33xHU97UOrwk/W4CY0kZixmLykNh2/TlbLE2Jgbz11evntUfnQaC3b2YsG5OLzlrqZtb4gqBDO
e4HBUQWaYH8TXpuMqyabhp/c8IlGdNIdX8ewqP7gZtP/WmmImWy2NSWsG4vxFnBw2zhJEupN1iHa
g+aljRVHs2kfuDV95RyII1/gTB7mpsHVUhYSGnPAtej4eLusph4eYteviX4H9/DPnBJlLYxd2C71
Ts0F9s4mMAfo7ACFikEXmBn1eDMZQkViqkZC6kvzQqKkfkkkSUUwf3+DqaZFW8EtzMTXMDh3J0bt
/iBSKw592ZdfSSqGc96PmFtBn0ezR2DdaQIHsMtdgxcrz0ZB5Vfjr9sZ6HTsxH6Mh6bwV2JxIdia
93PEyDpQZRvYXVoUsJUTTBE6VnOfpD75eVUaILXMKgKkEPKSTA8UFC8mQHcqIyfvgRNaPZBfl3/8
HPQwvulx0WdM1pCpRSeumczwf7OwZTwJ23Z+bUcmD07RLacKKWm5QpaSqJVhaPROdIbWRsnjwghL
HKKZZ31xbrI/x9KN1707WZiNzDGKZRBsRte2Lh6Ue/LI0L+N1jQRzQlu33Os9bfy6nhrityDraXq
HS4n+ziDrzsZMpm474j5qUrH7pH1HHarbVqnK16CWLOi3UbzYIhLjH7+ppwgXJe9Bh8KTNl8t3xj
2PS9oQ5BOfSv3hSbWzNtsmuSm7jf8h+z8q+1xaGQF9ufy8ZZVtxwKXSsUfMz2cxZxFCsK6eE3YF/
IFKAMRGtk9f2eh4hohwYq/bhlVXSR5j1kUN14mqgBcHybNqaiqlmhyU10HpW1p9EepjnA550fIvm
sHgInWY7LtTXpVffchfrJIK7uOMo1dswDUcHEDHMoFA8hyDo3LKnKlo8VnwpO6Zw31Pcgzrc5F34
mJQTZu2RcFKibxQwn7XTqDUcxHAF4HZnozRKfWydzgwrTVHvWTiouuWi/H6XG+YOrvQ2noFe6zC9
t30Y8wTD3T4rYT5Y5t+kdT59E4ds2+v5DxJMWifqreRGEBbmo0Ik7vj3bFAVskmv4uF+ET1W5YJq
CEFP2boB7LeAV40uMQhfww7Nl+o3uspcViH8jaq5rw+Dx1sIFFY6+UO/tFdjSR8Cvz4NbfHc62Zb
2CGPdgXM2TQDMLTO4F/mWiS7vPama5OYwYEbP7MrsKrmCl+e2NnuSLUwxIZ1rPE5PQvGJdUW3PAV
SBhg8LDVPwp2zmUULacDO720RQwdP31kFalYp3e4c6pPiuYqAiHjwZuQw81DdiJh+hGI7KcG2bxx
M0sSMq1+u9G9zuDdi97dehntfRvHGghuJPVOc8OfwWKzP+7bewpx8NYoKTcwIKkpx9eZX1Cq8UeH
ysdd6csVfiCSn0gHV8tY/SsUTqSynjDsxZT+dS7+qc7jItIPrjnv70GsUdWgx7O/iFphLkt5ysz6
MAoYkUnnA7Py+SYgwUT3TakEG/S5Dzs4UgvizlwoUsX+u5a8Po9HykqF/s7xgh2whS1d78e8rP1t
3IDXpVD615MFsZulXt1X8UPP/wqLYHt/1abd3qp6/lg8dMcV129am/KRxa786Pit9883bZwWaZU/
A6MXKy+pDxC+9cGbg3tic3hOOvOMPuZoYE80Co2mSO0ChdMT0MGcwtjqRk551PTZdohLKxrvEnEr
+S3HMVs3tdjHjcENAbQk3/2vwCaXMEB1bMgrgEJQxecoy+DksdkTxSFEwN4LVlKXwZqDzbpu7wXs
lJ8MPi/GolPHiLJJVv5ineVdE5wM1YeqhkMRdKcgXQDip/tMud9IBXe1U+8g5varPikvvKZtOOb5
xuJY7HrLRg3JD5iTcUW6BJ/AZHzCiD2ZpC833pI626WtwVwHPTdTcW/nOITJi9B1NgOSzJXhTc8t
s4aAO4HPWXmp++MAiqRT5QmU4FdCf6RPJeGkJrkGA6cqt4Xi7if+LehAU4f1uZTzRVjxNWh6akWu
PseerpVtHROrvm9XfAEt21fLxOxChR85e+w8v5mWji5Hz2pE9ByDemjK20xjZ/KsSMngjB/rZifu
0WQDazUY8EWN8N1flmurzbOTTP9yy3vWPlrrFLa9c2dSsChyrlr90iTdWSj3gYxYC0SD1lDpl4fM
nm4O9mWz6ECX0vo0k+EP/ZpPsoesNvhXDOQf2IVO93cim8Pnynf3boNkmCpzNc2W4mNLntHKXxNg
r1lR7FWG33UCOLMjf+ly2Qow13NHC0U+edK/DhTxqyy3HgLVf7u6mPZu6CzrGoHbvqJVtWfejP9i
YvaRdh1kkPQ4DBTG6B64onHjsHSBkRytp6ZUAddYrL3J/UY3vKk82+Baotna8+lAH46Tc49o6JCN
bn22G5RgcFjloxFO7gaJF0xyNU9gvb0WdtyY109Z4Kab2cl/50K9jlMG3hCCNg8A2z7V9wQar5Jr
3ZiEfTZBlTIuv8OYx7m+lGISH8bQzO/ayshThnN5pFEXvnbasg+JPZdR77Xjp185+bxePBfX+zx6
6beWuliLiuundUpIt7S4iu1UxS5tMEcdu57HpddNTbFKLDX+4VPtvmpSAoxSTB+1aQDZe4tKuri6
kjqm6Kk988rGjbYkQFOsegEb0Q/rkSAwalPvvliHAxnIe7BcBmA3t9hzcOBVo5O8Uzaop2DuazqZ
I+B6blcggIMvygv/cbQTieNvgc+jAwuLupY2VqA2dzvAPq6IlxVLb+WRcwqnX8RPmxI2E49NVPJr
x8PDDYyVKFs39ulJtJ557OTcHtshDw7/By21W6aXWYBArbUN1btXxQWE5Li1VMt8PfNlVOWLeVlG
8NOmpcw1D6/yMVyq4CfT5p80XuZ53QSQHGcjC7NN4Q5KUJ3ZchtK0xmoWKx0F3BiC2n8thvbI29s
G+Z8TgOz2FtWzJSxDrnRTtrcGJbfbaHvkhV1wYnvEUZkL5Kllh1pSGysfWbs5QJaMShy8n38a9T4
M7Oujq0UDj3WubBw2TmDUx5EVpaQi1hze0v7xPrwOlefR13Zr7nQ3bAy8qm4GX4Tr5u86i6znL4F
ZOyJPJ9qz4sJ87Bn9+ED2EIP/Vbj02zj/jy4g7ufYNJdpEyqC6Fr95gXpXwdlXBeZDO0Z0iW4Uom
JZxMZ2w2CYuzyD55sphDV0ZOUQuaw6Swl8CBaYtu7pnGJTfoLqZ76rOb59qj/RposM1l4JnnWvc4
UZOijuaMQIo3o21N+qY8mWybXLWsydA7/bBx+ApHCGgIBXWN2heu7NY5nlzalD5HE0+JQxp2ollR
58m/RJRAP81DjEK0Nzl0BOzGvBpQtMtVX88ZoZhYL1cE7SYhmF4W9spOJYJrmVlhtg5F0/7kiW6I
t6PHJTYto7nBHNAXSX/MS9rCpYn8y2+E2vTmbKMBRCjyJUbW6szaYCwgSXWtRCWXKYpnt3pCtJm/
mx40Th5F1lW2BvMov7vPfsk1h3x5F7XrlvBXx2m2qayUq4QRQOThU9jEUuH0CZPmRuN9AYkOEday
IM57Be9onQ/jmnbHvTbK2pUaEWjP7QRo2+MMwNREfsy2ka3TPJ343XQWzbyP2z5rA+I2i72VMZx1
mST9g698FaH7zS5hSTPDMANvI4xMHjvf9VeyyQNaeML7dPXEaDE3UXl3VIqCIc6ftm/SDbyBeVv1
GqW1mGcYukBGZRT3Ge8QqoN1wELEFjeOs1XxLLkn18jpjdZ/G2xDrce2oTurEl5xmo6f1ZxMO8uZ
F4647ghAiQJKSW9amYzPMapDe51rCRSUndWq9P4aVd4fxWxQisbxg+7bfwlH2OyuH6rkI4Kph76z
nzPGgZtqKW5tPh05wj2MWfVPNtzTqs76EAgAOHbqOuq6hDKidfKVLvM6Mlwbwr/unFXTs1rF28VD
zzGfOUg9zYZx6tM0Y2Wl+MZuzL5P2j8vMdhrVsgtIL3NT0H93ISSTZp443r23szHdGWV7o7r58dI
3E0R2jsQ21d42te6QyA7xSE+FyC6Ot1PrcNMhNyRo5a3gBiTzNs9k/FDbNLxlPe63M+eZclqBOp1
jBL6Xu+UTy01jllyss9QYOGLSc/xMsDEZ4DPAa7nDFW+Vm3yYozOJSnbV5Cq/3QnDhiy30oN5aCI
DXOdeAyO5dKBeR+nt7ymoO5QvaxGr3gY7/dgGgjtKrRh0YNZyTg0+k9q7IbIFDRdvfZ1sawLnL7v
udCfTTK9jzN6VS32w0Jbspv9R1XnF3bJ/iWT8Wgrl854tm0RhLz49wcHlfO8zoPsb2fVw0pk7Xah
qqUbycQkoFWxUBb0gf1i5xV5NOMdxPAfRoH7Ku62Vh6/hiJ7zgXjlzjErIa4h4lPe1cq0U0ny588
mLn9Phn+m+jzN8dPNJs0gbcCU3umr38UUpxjReclW7rkTMyvivym2vq1/z3jIeMy6FChS8nOLjTP
zdwRIkNBw7wsp8SY++GUK06kFSR2bB4ffWpcTNPM12FqjYcpV8OW55wNgsx91CzYMwVgxhP0fN7D
A7/Oc7KkV1yJ4MhxYWzc3Mew7fyrQ/rzrR1NjXmZWpoFYetdiyBoaBsHL0ObvXTBbG5QJI7I6KbP
ewIxzfRVKbHj1EH6xE02IT+yuo+hZULBZI9PaAI42c7BLQtyqOyahOHQ4CUUiIyhP2PMFrhP+D4d
B+QIumDYYhiXMucDYhS5Cww78pr6c7Fpo3pa0ndv4bM3XkuDmwGyo1Nu9114dCFdbsI5ecy84X3p
zJKGKFqrQWd6F6Y8Mwc5+pHC7swTOH3u6/YQ+uNDl1FettXJ52pPOvJ2tf/Pa9NjYi8vTOsuJkH/
kAwYYoK4BHAS3pzSeuzZkVzb5fgZZw4ejzK78V/lOi+RQlvBV3pXm0MgoACT1aNUztXDDIsEzbyU
EJqpxIdfOmXslS/ex2Im/kEMNjn6GQewm8bZuvVbsb4H8KuCKiJrbJ7YyN/a05Rb6FLz5NWQy2vl
TPkmnqAjpk0neeJyFirB+NPLHoqLU1TedvKNdFu1vOl03v1NGjO86HzEClnxz6zsd+qmfs0GaYl9
bc5+dJPX+yZNhwuoVS8Sg+pBNPcFmf3RwOET/iRCY9XMxAs3JMlhSvfXxCKb0eQGw67pviTgZUs0
JunyMgDxj9JCLBvtdP2zbY2/bBCH59j37ZVUWb8hRCeOo28AWPdcgsWkHS/Aza8Nnxps9Fi4q0TS
u/LoiuAlS9SGSjTkISPtI9N9ZF+DDdK+aDBaLEUXRjybSi4Tq3o23RlUtOz+5mnCc/lOTNZCHqnc
pyuPcP93mHv3ya8MAj8yxl4PcayIZBa0J6/r+LHCKPc9S9WboOQ9SmyaQSbjwQOnrHjt0tr/Iyrj
o9MMkqokLZ4zmAfYZnw6Xm04Y2ru9CmIcfdRnifbfpL+Q6NLZx3b3a+a2P2u+gQBRZbWTC5ybkMo
6j8Ms50u1mj9q3XVMJttmHTrNAAk3uKfLjq1sZUwaeYUJ+y+XGQu1xcTDa5ubt1icFepSKlRXI5k
uXLknpAL3ZyQzKzOUQS5oA7X42DhKtHow82GwTktrnSTpja3ethx2cqsKmM7ePG06Rofl28A3NCi
Zno0hxnTM2M8RtsORPpJTJFcApMnI1dAoQbsPEBO9QVxA9seLlkuZ5jem54ASwsX/9aFBkd4m96y
ZNZIXmM5CK7AfSAVik2fESd1HL4wPPF/Yqd4mkqEEXE+9quyFc3BTqwgYkiD7Iu/EBVwj0RvwKI7
NVXPDB/OztOP7r5il1mdeWSC53FKGdUmMXjqwjty1hzfuI2KGkBjW+rHrsAYNph0dxzPzTc1lLao
dbQD9d/610mjIlpri3U+EI9ZfOrEYTH/9w5esqwe1jzMHhNXCTQjDW8cyY/15BkX0NzzilYcQeXK
1aswa81txWvkKT6+csr8QpSGfm7Mwi1p7T9BMme7uc+OImteu1R/JQntx9ZM23WVtZyUQ6TbFDA0
IqHYr3uOwmvL8qddMulf7JcM4mr67QPMJowjYpMGuWIaCtJOtYxbZWVOV3/itD0oPmNLaGs1C96Q
2QgdfHLxxHl57DcCj966T5KKj85Nos6fvkRmuhsfBfMKvB92kB63rlOaL0UYuEciHliHMGlFXc8L
iAvj5nUwzhGyspbu5oheZrP7QaqpdpA0cGzLmacXyHtCtBTftEs+qJTf6RBRN00l/fLE/rEMuttp
cqdJmQXDezqSK1twT0SdVO8H6b+peUjXdj+eScnka+kW7bpveDmcemihLyHpFYtfpkfePufYOrIH
A8mL4d6f0q3GNZbStloYxbQ0+TkbqBHag/lalA1u7cCso7BLTn5um0dzNsoDZ5bmJivhEbzyHkPX
yDdiyMsNO1LXtvF+hkFQMOW4+AabvkfqEciIHbCxSzNVUQP1Hg1JImhH5EyD5rDc2i5NHBRA1tU2
QU34+b2FaKN/yJYyXU1Vl3xkISYdIxQ0ddr5LyZK1nLL+S0N24rmL54eSUw4oj3RRLVw25MTl7Tb
lGXz1DCcqHEmHicG0Xj6C9Or68hPozKtWxPHycYZ4upWKYenfWyPD5af9juPSGnke96w63RKElIH
y6ogQbLV06KeaFTLawa0b2f0tf3i07pl8CHnyHNgTRhJGL7r3AtgWBKdH+l1PkhYIJvBqgTyWeRZ
ummXE7vO9+S+jWYe7W2UNCZfWE0NmDTjk+6y6jjoOt+OhRmv7SnlYnaMfkOnrWB4l4SrpFpk5Lc8
i/u+d86cD6ermdoFZWin5Hrg3XqeWq+7oQ4ajkaojLVT2AnhDR9tazyE7/YAh9QteifCyldjRFDF
yzJU5rZIggKxYCpusWnhcGGl8Bq2KPxCg96aEc9hlAIGv1SKP0eO6+hfio1iZc9j96kYI2zTpG+f
JD1XGETtmMPw74hxzCUDajHa3HcrLbddV0zMglS/M6t7I9Ewgm8zTD3SIbX13PQwimI9OJHuMMAz
h8i//DgntNbZaTTVtfpTFOaJTASaoJD2lj/dOkFl6BqKtwRVypnTy/yTDG54nSsG2A0ey4Oko0op
NJbfzMSD5Oj1tg7eZmkV3NZ8+qktIcPxUDe5+yGT0DvRGxVqXdCGltgdPRGZjSduCV6EtZV3MvLQ
7BBhaJKDxyFqYzUZpyUVdN1Db8VwmqimmdDHSINaX4cXb7J/EeyNPGbAFYfM+qJiEFASMMhEjSzo
v1kZQGGTJ7SQhE0Qv9K7nbR1UFAbo1mj20EhodexkDIKbJI0vnVXwLUkM7Ux6Y1fOAE6TmYUUxrj
6bWK2j0vql523uBxUw+HICF4JqeH3iaRl5up+weGbL+rk2J4zWV4b1PFAvlFo5dnL83rc8sh79da
zOY55MT0zrpncBuyJd1QRb6Wmk+4sItqN9bS2tmlu5y5qMK3OZe0LGan202+nCJu294BGRw5GWfO
NrNZNHgNu/GGihxvWTjSma/TsX3Kmbg9Vl2IwTExyEWOjiAM41o7y3PEF9Ywe0u0MN0k1pSvPcPg
7FsDQ+sZPH25JncyBYU9ypMq/Q66ut9zanOjUqTtSxPmcqNpwcGqztVTPmV6o2cj/TB9JdCLV977
nPXjpQkbTYxFNhytBRdJZRmbqSrdP/6o/JuoG/O57VP/26mE/IoX3z8Lwgc33QrnYw6t4jpnHlGz
ymQ+USXhc9wM/YfjJgsC66nZh4FNseGizSE9pp67ttYbt2JqCE0LJfRkL9nZLHu5H0oHP+zY9O8N
Oz5bObpQuOO83+HAKV+1afYHEdNrZaXXvlTMdDew7sa/Tl32h9Cj9xJ7XfVe3aVx5thNkam0eJTF
QKMsdZN1K7RDRqfRUeKk3CaLNj2RlihYbxppfkiRvOe+G3O/0sJaMSl0L25fMJVgm+AE+3A4Br6X
rLMyRLlo+g2mWi/hO60N85Xx+3Jm3b6+3sNmkGBsnnY4DxsQvEHPAndM/il3fHdbwzdhzDtY86Zo
/WLv9awI6qGUzOsb40Ept81Xgtf5gWaLTaO4pp9j5536qfNgXKdaKjSVM6McAVLoAM6uuzCLYA2M
+lm8QTxLz6bbaI6PAngkQ3zDX8/chzCNzPrPrMVyiB1rDlaquVtvmKI/KJEvV7NNOCMUtfGwzPE7
X2+MsMGy8MVv43G/qIx4YMuexbrOvBbGY6v+oemkp1nO3fgyoT/C/d6EfwMxiyjJ0/Q0erS/6Nww
4Qfkqx5mN70LiBg4FOT9NzRf+IqnRlhxkx2sP+nghC9uTK2Di73hTTKXgPWmPE/6rxpPLhmbQT44
XZ2d07ZuT3Hc+BRf/Tj+6pQ6v7OLFqMco5pmZXsNwcBUqLfcKMw/Y8jttVms4MgSR/vtBFp8J5wQ
N61I3Ccn94PfRehhgwfLOvoN1lZI4OmHlYBppEFW1eu0Vd3Fh5tJ68aKd32QlY8lN6XPelbBrnID
8YZ/qn9IU6fdz/1on8w28wAkQ5KugkV9JspGWtG3brtthYfkzOmXF0CTdRSYyXLzQ27BATPFk7W4
uGZC9GcBrhg73uREWmoGc0UZeYDyo2Wkn9Rm/XQ0zMKFwJkm29LJmFnb83Clx2hGLsa4w9Is4bag
93PtsNfuXIBpEWizhkyek+6QHDELm3DjzW3wd/AI9DRUxQ/d0IbfKb6wmZsmxh7Tvmai0SsDc+Da
HsfmwiDVjHxJgVtWxkimhXEkMp6G04lJbGeaim0SM5rv7bbYBXDZSWhyHRR9/x2XvvjsO4bh8KkI
2SvPB4dQkbNwi2Wb1xYNYw46mySnZmqMat6ESnVMv7V3y5pM3zzkxyPHRzYf6UkMy6FelP+UF8RJ
8USINRCPCTfxYr8M4fTW5aQ5OcEQBan5TUi2UphVqtk5fEK0oBoSqKX/mC7NK241+xEN7nAyRCB2
U5KmUdboKhonechpmK+qki4YZ5df0VTPKRlnEA65i8ewpk9NUw6STRPY9qfn0T+BJz3qHyPgAO/H
sRXNyip3ZhZ6e2X4Gsmzz1r/WC8jgTWSk2G2UMhbgVDfkFXJDsxpeZ3myj5azTgc65h70ioQvXcs
MeOibmnWMkEYnNnCX1khgA+O3NSaHUbI1ViKKsqCiU1FKMU3BHzjX96c5TMPXAIzhqfWrQt6JsQ0
H9E9adY0jdWhcLpv4IOMwyZXfWkEayxDxm/j7P7G9fIT8qFxMgnqlesVHhrR8Mie3/PcsOLvVf9C
Cp11WsTbebEfwLjkq1Qxe7RRHVPBC7g6s29cqtYJcJNZPfH4ovxOxobZsOk6eGCXauAkE9OjNhfY
juDt17qTSNt7G2EVLEqqnOwhGWCBuPcxQ/Nd2vWuJaVudagHR3MsMWqZ+8G3DzzZDCpgwtsUlbt4
ztd2x60/Fa99uvCItaa/3MQPMidTFdTL77R0EQyTXVGHZ6sbWQK6r/MSFRT/MXcey5EjWbp+lbZa
D6qhHRib7kVowSAZQZEkNzAyk4RWDod8+vuhuqa7ilPZOVOru0pjBiMCBFwc/88vRED0WbcUiTwU
8B3wrDx0enBXmu2N1rhyVaRORE4gJMyQ7gMah4NIBmspFabDnpULHIgieICNzmrqw/nb+wqRMLlk
J5Rw81LGS71aJl3Tr4mXQv7Zckb3OfSTRPzc2UG09hOdiyi8Q55HN5YSN3gsbPXAfpjc8SSMiAHu
H+zG2MVRs2or8qIK/m+yFqEJ/aCsyyWILflibbw1ueIhM29SrOeLMt5VhSQ7noQE8hZHr97kiQVq
Hq7NuZk5ISOeShNdaSuv4UBseqbbFPQ3xhCQFwkD30zGhYRSxOztW2B0P7z2Rk5lpWUfI/qQwAX9
A3QrlF1kHrtoHDpuutYscPTVF+E4k+RKc9yKMXmudfORbEoL4t2EOcIC2famt4IOkkI3JgQw2NQ4
AJ+LoKZHK8b6WStZh/0hOrpWxCPH1P2hCiKP6ju4ioLwZnKkubAi72zlNQ2O3P3SKLKH7bYaLipx
HUZkeGiEA8WXOFe22YszhkB5FYGkntB2eoqIN1ZraYwwAaZ6b40xpWI0nQvCUCfNfUichnZf/ZJY
42tmRjdm3JRrve6RbEDBNSmTF1JXx6qcrlorC9elo9Ym69XCpFI0Gn1ltfZKcHoDhw/v3CR6zAqu
RLoc4sVDnrc5vb6SDHSNqPsBAFXl5rD0THHARv5LWBYaFWStw05PdRWtKPf0x0JGpxiuNgJ1yW1q
JzJ0xivDg2ztmiTOmtphxHrK8eK3MTEvXte90P94YRPdVIZ8GLBm55BfFKyk9GhyjQWuk0N1Y1nh
RU3Vpqvj51R7s7GE5T4Wk7eiw7yuKMmhup4M8PPJ0FZmGH1pOHfKyQTQqZ+Laby1fI2Ob8pE+6jt
56kaV30iIfWOW3LYFmlPbKl0nNfeTr+S8vMWpBMcQftZ1tYmTnC8i6rtwKNVyXQZp/Il5zk5AVBH
M37UFrauWPenZXbn8h7w8EsbsgpP9L3jNrrqUhK0J2ftKYczhX4hsnkz+4Y2KqCpJAm1a7prJ4yA
1rt+IYya7tFYvJbAG1C6NhxUrkyhY+LgLqtJLDDoenHy7DK36kTrLCtIVJHsV3bZ3pYWhB/LWbvO
9C6aMEZ0wPGZI+owWi9a8eSZ7dJEU07teFEiuUPUHw/JVuiwdjRjiap1k8fdwS7GTQKLB+LbZZqC
Ow26XppE57aLj2TlLnN3QMxr3hSDiYLjfkCU1Ar6XXVMRJwgMUllezVMhNGJlWOg2rCcBMo3Vr5G
MFzlMBZhPg15/JjR6k5Sf2dGCNUTeU6E2MyPKh7HLX2+o0fmjoxaSu1ppdegStJa1HZ3VKmzz7Ng
nwOhxk67H52QbY3SVStfaJ0eJ1Tu83DIkm7teLgM4BcT6ygWxiGk1elxlMmXuTXBSL2TOEnOWnm4
D6uK4VRy0fPjMa3mHBXhyomML/gGhCjyfX4tdMprzwGmq2gz8bwma3zrGkHTbCIuFU14U2/NIL/G
Yjtc1G69cgs2TYZA02vv8zWmmbsNtXA7hslaL8SDYElJ7TjBPAbsNupvdTc/WHnzDQHQ0ezU1vey
3fzGJusAq8bHebkFJ96w3ix9orkxg7+iTbUYTY7UstymGN74brIrmhGubbts9Qp6anYAwP86BfZu
6HMSgmxnUZb6LYb1y4zVOB2GrZNQoiQm9DusBEY26VGPVvVQHwklyhlZ890uW2q2tttXMV09iPJN
F5zYOSVXL1cGPbIslI9p5ZyrIbiZcFWzbItGbgWaWp0RgCvgwftI2JfRUQ+oaHRWhWTTKfOxT+rd
EBMx3DTzXSr1qy5uSSGwdcynxHaE/LagJnYg82VfITqFiyBGpTNq9cqZNJ9OJ2nDhm4Sy2atwMq2
RYSGpfB3vT+Ss03c8tJN5GoS0dkKvV0SB4/UZDdBSPeaP+ANEsF1mGSbrI5jjkyR3DnKN5Y9PKlt
lVIVuBCs22SmViYLrG3jdVPG3lrLnQsRpsdcV6fasR4rixykvq/WcjTfx6x9KKaCO1ZfZV38YOXZ
savHV9q7j7IqH4wwI6V4ah/JPiAauLwqFbIBDRf4yQ4OnEs+IiP4IJfnXtf688DZr7YVefJqmyXu
JsvME7AkKJ/s6iP6s5NpeCb9ummri6nBHQm9YQ/vYr5sQGpYoJ197Wo1tLuIQiOYB1UskawMISey
sUde1BoSpnR5D7HmrnKm29oPYXAPaPTigfDSWLuma6btqKyuBxY4tHIO3cd0UsduKPdDBr7ik6jh
4+JVM98iKS9177PL4ajBrkxocAkHtmYmai5dZzPcyjzaDCO9Iy9DzBGYRG/Ck1nSNdx4fXZI2+AG
aPke3uduYnvTgbYQy9CTC2tjhJxBF1dvSbRjcHqtD1k07Q6uPlxqo6WTDPTKyYLdG7psXaQWf6F1
tDX9upsAKhOpPfroQbM2O/ipfKCxg+9ICZHOYAEHE7qrdbl1GvO1RmPEkmT1iziLTORd8WujabRe
2KPMBniRQ+NVkDHP21A/6dK8WHbBPtzbm7jJ3gNKIos1J/KcdjmNYlwVAfG7bdpvNPw62rCfAI9d
izfIAhqXZPuYmucgV7s8N1/owRjrSEdrM8/DksSvKsh3aQW7RglrhrbDhxjtBUatt5Zdf+T0koIm
pCqjsq+N/kQRhlrF6A59W2P5pM5Bnj5qWob6ov2a8E7HKY/YGqywdTt1VYRNC1GuQkptrcXdhyQr
OnITf28kzePcdKsdTcEhz2YfuPcy8uATSu2Y99PBHI2ZLP0OaXibRtVMHt6ayt4VTnEG6tqhNp3H
nVE0S8GG2Mb9geb4ncOqb7Ojzvc7JxdH9+A1wd2vtDs3ffI7trtwUzb+0mcccPcpNqFOdf0yI30K
A5Kr2YxkLifJsdxYY3D2c/uERoHY8/beGKK1I/yVA5cMVgziEbHSZLXUin7Vo7ca5or3YGnBUwDP
FCadne9Ep+5051rvC0xP8mcYAetRzpkD7qnkbArK+sRbO62YHW1m7X6TY+uLDrHoDxEUlcCNDzMR
Bi5SoICls+Cu4miN/nHlB3scXVL8VbJSPo6psbfa5AVHhV0Ar6mAWVGo/KoAr6nFOTAc5JlvKjlF
DuFeBQrahjbgUNOdbsJjOvpLnGVcZEnD5N30lFKUrBvMa/zY2gqhTrw6D7NyHvzcfJbcXQeSmdds
+HC0cFK+Cq3mTVKTo40r7ju2yKgrT/xuqJvo52ZO6BUg+azzWJkGYKC2L7tyHtC6WMDrzFdh7C21
QSq6oAprScZy1cDoCbd+UXWLLCjg8BXVwmYGOGzlfHQi8ufQRO3H/mNH7S5qx1OIhwfk6i9+pN+G
ds9rADi9OELsWwlV38//2nq+zVnY4YesBhoRMkk/sNM/pg0Eev40KLTacQAbVSLbdp5+rG175472
qiHDfl1qd5nJ82QCde6XduaEor+ajxfu/fxtDjVW0ZUHevNwQPqVKa3ruPMOQYUq3wn056rIN1br
E/lLAHIwbKchx0NY20VMIUHJ7EK11YPkLmNhGTxO2Vj00BdoQjUL6a6lOJf2c95dQwqBZ2UuJvOL
GQYnLQ22vQtNpVsGxRdXAZpxytaCfW2dhPqgd7IsAHO5/AlVHzj4Eib4qog+MAFdIUB/cOkeL6ak
AYf211JxgAyKpcXJy7fq/RSTd829ddWHqm7mTb2vghWVcWRAHQFSJT2OmTqOTyZOcMZU7BtPHYPU
wFuAVSOqFLSt1F9XYcq6NUNx1kjTm8aXm3rGFegJcLF45m8d3Ps5GgUxOeFiUOBqeg3zjHJ5wgOT
VrGMBZLCVjnWNoB9tkJ7VRIgBXOX/hN00CZZBqQvZtmWn0xh1etM7z+6mc/M7Uh0+85mWNk+ojLq
hpCZC44HReLiYKEL+4+TPw0ZirXlqAlrHXQhDBN9nUGvDiBOZ0w6lEbcik08wtqGzu/DPt3KtO7p
H5X6QhITjaCUViBKKawLfJgHMdQ0qqxtnJR40GI3x9Hwscld2ELoBOalzMdGmEiJrTBdFDvO1gmT
x8G0bvLCvOEPGSiE3Ki6nZ9ClKWbuNUO8wLE5HLoYjdtvNHpXZBag5IawQwnmtbk+O+27TnUnXsc
ajMSbTzzWwYIDJv/ENLyT1la51FqhANAi87g45yPFeI4y176/hK6ZHbTuSjKEtRRvuf2zMym3K7p
gc4LXnDNPTUqMS1dqfLZ8UpYslgFqQWbDNK5r6vXLMunndknLAq5QO1So17Tg/Clkiqg5+7d+jlM
WP1LmeEAhTXZaQxrPmKIn3RWbLJHBsiLcNySzrLQOBZHJ3QuuY462xWX1IJ94Gvth0jzizmzvGP9
yzjZ+6x4kN6TY35Lu5zBkq47a9VYXbK3KdPAofXuvgP6XWv0H+7jCWNBEZrtV28Eicy1CZbfWNE/
HmHeZq7b3Ad1kWxlj0bbjNSjMcKXG2zyXUkK/EpLy4YYqbotwbvZ61RX00MJIxTJfTVSb4Tgvu5g
v7iTQFtipOrVqMP6RbMbiFVmqkMlC1sdYMXv6lvX7oERKtnSdVFUKrDA6rU+ju2RaI1+Mc6VCQOw
pdVGMkUyZuFu4sq3Q1qRH27WXnIT0uLeqXwIOI0bLc3uklOYg9VtQG917fmTiUHDZD+HwKPJtglL
6+tkdVO2ksUAvpsIUhtbU13ZSevczywP9qARjosRUoVOoomWdiZRPVreaxezdEryFIlQgEUHBTUk
bl6Z7QuZul+9IMRnQVKXLto2xBLarfoP3SRwcVElrrWNNJIEbScuFrnwEYMwYq1tXjrJPvNCGs1W
i0vWwgxDq14WfiruamEbxywr2cGdMN1B/INBGdXQVKfR01nX4pLolNHYos9D/gvTAK//zrmOvXa4
YZ8EeBSxPDfV5NzVQxfTySoo2HFh3Xu+dHZWSqLl/I5mRRBOeOSVaAWBItvYfQ8YMARldBo1p9y2
rFLhkD1xbsoXTTnc4gJzGAArCjDzpZNKNJ8mU6MC4JuOuiwfbTs4zsq3IaiOBRXwBEJjSiphAf/U
N24Kj3j3AiL7ohPVGYgDWMHzHsWARLXL9vP8NArnyapR6WrdBunfluS2laN729kFWyLSw6KjOXIe
3/WdcxW44VFzvSdP6ms/TLYONqBaGt66pbswUKpEtXknXfGI+mZn2ca1pbKd5Wp7l5Jt6rTXedzN
EIEPmXlhmoDxENdkoW6yiJTeKHxBjINayGdj8xNyQOuI6pRj46IZRMumJIHrdedkdq26MXvzmkSa
A/KIbKvCetNk8sgQR6Hp1M9drG0MqKxTG4LqRf4e4QbEIhGWqyay7zIvwj3PBBx1sBogPsPNtBtl
JJxJjZvcxgK9husQ897OydRBJ9Bgz17JWcRuvyUjdihdcU+s0QXbXlxo7HOagOV7w3Ho1EOeDTiZ
U87AjL7ufDRQmJssbb3ZRllzhq8CMRVxbt4k28nrNrjk+Mt6dOQCIeH6lwrMsk6hwV6FzmKPKfft
L5ACO3uu0FVkkq5MfPSL/MHXq+euzHhgzPc4J1omGW+8eZ8Y6nZTxN4lSNvruRCSrT0unUGtkt4o
14PQX+e/Oq2NB2vESi9znrUh2+h28SiaefmL1FUeoKxXQsP9ydAPfl1+C5z6tq/DQ5+IW0BhiCmZ
gELG+Bjtm7qCWGYAK3DqpzLBwNx5H7lDmZBfIrrZHDdvwalPnerg4Zu7ZqzhdNga6or4ibtVYAtj
ouBV26A3V2pKHhJ2dJwIdjmDYzYStHD2yWEVcL7qEHZaL1463iVetm9V/BDExQesvJLlPttnGAKO
nAZhs+1TwWlbZLeGgvuPHgVhqI9shJOR6Vdf63owVk7D9UfJBKaTFEsaonvcHJezt7uIUoi0hFi4
BpwbTDkOvZ4By3CS9OPmSkDXaD12ZHaEt8pr6cAPsxIKDfjC6Fk1m/GpG8UV/ONd12JGGPZry9Nu
dKW+GMzVkBMm9TjtIO3rDMG4Kd41Glw1VezlSL6TCjyIXe1Tr8JLHmBPAP3mXGn46Fijx4GntXZA
Q5Du6/K1gH6AM016TCAxHwqzvFUVytQhNWjgpiT05tGtRY/MEOoJ1h1lc12eufkbiC7RWqZeejvb
Nze0a3jiWrWopgiZdQWrFjkQ8skYumHEwXyK3pXj3aoI8HnC2U0WxaHpjS8wxrelzG9r95USYx6k
6XKAUDaMMX0UcegN7RsquYf5eaISvWisbVDc2p10YPbkqTjbMr/2uPXt7Cw4P2mSVJxLI8pTLIcv
QnIM19zIPDta+5Bb2IAW7mpeh8KYzGdwHgNRfi695yiaUNf7yc7QIcDXUp7NPnxWMr2GSHOf1eWT
x8o1/1xxm+CwXVlYUc6G/lVb0ncohqtg8FeIS47BZKMAtp9KK8ajZEbAaccvvUp7D0t/K1KXgzEu
Bnl11GrFQCiMG9xdnpEf5Gu/RBclI3mIyecOpojplCt7ERYaHkha4yHHaK/hu9L7k2vNH8+RNW6r
qrmqwmHpT80c9x5Uy2Awvuq26880ICw7ArjlLmK++eAyet4rPjkvOSI9Fbd7pbxDZjiX0mBSw7Ze
OAmLv91Ag9P86RaUf+MbRcr1Rzvlc4Ptyd5KFcOHthFCUxHT1Ya46mxSPcLSTt9VyEnmT3Wr4gJg
u9FCYJdch9ErcG4oEStgK0tn2jARkNoYqvbNBQs5yLxOe1NH0bvTy1uBX6mo0tVg9MsiCq7mwCLF
SaOQ7lYfk32XTt9C233256N9ax3qsmfjGZI3gwo8L5h+ZkTJxpY1+d0e1h+9UMjBplUskyDeeakA
Qs7oeEb+UYxqHwLX8+DORZQAVQiPQqL0PiyvaF9SWXT3UxPAF3FalJTxXphtt3HrECCtPBhjnS0b
E15haQw38dQvBtgqW2+c0nfPaK7MOtywyr1bOWedtjZvKvjqCwj8NQyGdttjtSBL6zJ1HvxzxHqH
AjOHu6IpxRm6Ji1gMZ6VgXAoL+ZghSJ4nVQSLnMRUuf0AefL1kBYQmXkiPJix93bfA3Y0mxjTVxF
BiwbOtZfI5RwVN4940iO4Som8XpqzGvTawy034jkm2hYjWG0d93pvmG9oK1eo+WBSwZxBZGQ/xI7
2iXL+z2OR4u8FHQ7reuQ/9O14SIjGojSoeyOigeRxMjxOO+MOSYuag4KoRuDk0cYwX6P7TWcVQGa
an5DlrIO4/jUyfbQxG8VfMqmRDRbYYNr2dr1vKJOLEcWNIuUdVv07UYZ/s7tYTaLQjtnZrDFQQA0
ykwebC17Rlz9UHQ5yyrCX0PuOBHdoIw46DkgkyufcAM59bF6dnMaTbOl/tbLGFe9PWBeXbzUAbTH
xIXW3j7rWaDWcVTftjUmhy0AhwqTgxdaFqfgTGyTJtU3ZgNAnrg2qYHpsRaQ0/uO3TRoqUiCcd5H
Y/8usMKHFqYxHWWUDMV0kpVFAJtXkREgsSKbtI1WjE/RGD1qkYf/Rrcaev8ISf8+baeH3vQAZia2
Ycuu6l1QBC1NMHPp4ly3KInnZYrNBPIrr8DtTge9kxJOLVS84k7rZL3paLyvOgc7n9bRhm1XYpg1
qY68dFlh7RX4pbsJtZpsn6CaDgEK21k7grMWtFP0uroTbISeY1mkdcBTI0H0ruDe0AbPUAizvU2c
qZdoERG6ddObkMAeHTyDC0YY03OofOhDtoPJ8NALNuzAOUhob++lY/WvflvEK9uV/aPkpHLGpmDc
uWXaHDrZg6CJREwzMHhoieLcRc3k7NDzgQcGdEE3rpMHKyOq04PpABU4aQvltQv6ahfrOJERx6K6
FaocfMFGmhVFm6CO46RWP6eKKpATsk092eAodajQAHFm7FDrG3G89vtQ33ptpB99iAfUA3kHYUeG
+woc7Ik287fO7ZqjmCq1LGMtOCYpRjKlAegxGWF8p4q2vxpadNhVruDe5TTjQYzhdfSQqahD+quY
xeagF+DwtPOfiRb3rzk+qfUkhHZDV9I6hF6Y4UdtGHu3lvfSGQiO8VP1DKmgWk4lZEGdeuMGASIB
ClI/j1ZF07mFT1jTGlmUPeZcXDmH3sAt1wwziPe66y0DA9QsCjG9qfsque4zCyvk0sq+6JqXUEkr
6600hM6j95oIRwcZr4cm+dCZtws6YsM9JyPskSOQPM/H0F934BCUyA2WoBANhJkIJDX3EoS6Hu5t
c3vH7Mtw2XotzWmdPtxQYSQeQclaumiBFkFlYUdjeO4rlDymfp30uxAfj+UwBfHBwdxjW8d9ui9m
PD2e/OHDrCbQSp1lkmIj8lbjrKKqfFJB0MShtCslCimt6SAwNAm+SnE0NTsIy92hdMLxCzW1WGpO
8GQYtlx3dWrtA89T6DEHTLuMxPbXtlu/OAB2K0h5yRoHozxa2L4Lt33MhUDMjNthIvUIdjI+HGYE
jTDpY5TrDl71MGrbRZ2Y+S5LzYveOfbZN7D00iZOAyK+tm2fcBAjfMUK655DBvLw0HlsRoAYCH1w
VCov2dj8eJdpyX2aZs+dodu7RM7p1aq+pL396nR5y8qI3Az5IJ5yYfVoDWaCr4VeXFKzIF1jivWn
kZDihVeJguE+wBYrHZuUQbv2lv8hOZFqjV21t2ZlnKPJWHmOtZ8xHFDBXZhXpyxGdzJFtxMSCTtA
uU3XjHNzVIeYmqfL/6isporCFOGyYVinGRiqB+e9BXyVfv7iAbVOKqV3TlU6zvgrIwA9XL8ectRv
rSbrG5VAzkOb+pjOzmOWeLSQNC+ULZsVmoxsFZrg505VPUQV/gkzVuQ312Oe40BYbIu4unf8EvtO
SEpZtsTwfQ3v9yFV7ewOhgYMakmYrFLI19gjqBcR0RzEkuH8i+vqX78O/xm+l7f/sBNt/v5f/Py1
rEDIw0h9+vHv93CWyvy/5vf883d+/46/b9/L61d8vD7/0u/ew+f++r2rV/X6ux/YLKnNzu27HC/v
TZupXz6fK5x/83/74l/ef/kUDE7f//bT17JlA+bTQoyffvr1pf23v/3kC9fGGeI35rPzd/z6C/Mf
8befoHd+K//y17/cv6bvTRTnr3/4/vfXRv3tJ8MyfvaEZfj4iJkedjlYFPfv/3zFtQ1Ttz2LBN45
CABjNxX97SdL/GzalnB8yKmApPbsvd1A1vr1JfSBtqfTC3UsPvCn/74Xv3ta/3p6fyna/LZEVNJw
NbNB8r88YjG1sx3bM21QSmFagBWfPIZN3cd9CV3AOcw/Ehy4dPTIKX6JQuAYWaxLGS5L1CScpMGW
AEiCH2UqfrLF/p9X8MlVOWJXgT7FFdTIFLNpQBUdrpC6r/rTuHckbqz1OUaB6yr0m3jBad/+7yP4
FH9FVlt+qM/j83dD+n8xzr/7Qf8fDnRjNgz+638Pnv8xyI+v02saNer1d7Pjlzf9Y2R74mfLcEzd
sxk4CE98xu8/Rrbt/mz7DE6P0saweZ3h++vIdpyfbdt0XF9Ypuu6aCL+ObJt/ef5/x3fcj3PZ4Tb
/5eRPZsC/2tga3yvYFo5n4OtpWt2PcL1diMMUyJSrpMasW1XFfe/uRm/zqTfzpzvff4nt+m6CCIV
6d20sYOek13koYlZBabZpj+wNP/eF8xu6r/xI0ZiHVCcxnT8JqM/1gQgHi3fztf//vL/2Jnb+Zwf
PE6d1SKY6rFWyiu6tPGwzPIG3/kB4tikv/dE2G71ttB/YLD8x97Nv4yR3/41HZNbwQaiaVxL48y3
q1XaKA5bdjX8Yyv63U702yfyxzbzDJ9PN4yDSDI6JUK5Aa9Qgn53YWf77IAD/iDmn3wq8zr6m6cy
GspOkiCYNsWYfcOnKQ9pp7b+j1bDP3YVZ93//cdXsD1ru9KnDVOjecvr1LiunUA76nSWt6Yvw4Pv
hX8uKdfxP635fuKNltWoaUPnALequd3U2OVT71fGn8p1cj4HezeNO6JZ4BtEg+5sKTm9GWtP2KXE
Ssv7YdLNd6bK50jvfqptFwFewVl0bL+CnFCbA0Q1P4pu+N7nf5rrAUwslRZdsam0wDuHnjne1Njm
e39ubnifZrpGJwVraC/fmGlR7spKRbsule6ydUpr8++n+3emnzf//2+GbUB3w0jNKd8MTqtWFU9g
k2m4PYxoUy7//iu+s6Kwav/uKxzIQJoBEWFjtOkN9L5CgSGl1o3nWWKdZc21293+uW/6NNFlrA0u
xq7DBvMzdYyID9koV6/vew0LzjSb9EsUq4RETM2Jf7Bcfmdt8T5Nexl3dZ0oTVF/I552+wCpWObO
vZl+qMk4wmoSh8t//+d9b7R9WgOSAMI9Dj4YzHaBDpIB/n5Ihkb/QeTDH/vcU/D9/jlRX+Msm5jw
EbHTpI6qiYC+SqOABm+raWG0K9xmDB56L83NbaN5qbrSNMczf7TEfWcofs6HZoznBI8k/cbDtRJr
1cReOfBCF0mMNfOfuoOfY6GH2PalT2DdpkedES76oLJvzC7VfjCZvpM04YhP64HvBRjdhhky5x63
qGYpK9W7ry2s01zjRNy00YMhUSTsnBZAbDkCB+ivJrQOYOg2CTz7Ryv4d4almP//N9PawXAP6wNB
GsEUIEbBiq/vT6ElOX0SgV1K6vVJ1cd/f1e/9+A+rSG+0zMcwzbdNAJMQfjpqAGqIxVbyMqLfpCt
8p3BLz6tIrhbh00zEtfrQSB/weHGw5fN6UL7B/v3dzZY8Wnt8HB46vrBSDd+FjvyeaijmVRqonzc
d0XQvSf67MlmDbXzgy3wO8ui+LRy4BrmW73M4YpMGnQldLsSb5kkAFWtkrYPAdtrCMFTRsTunQWR
sX/8c4/r0zJidBgNywlbeOUNnberUDe7sMdqVdKTwSvoB3Pte6Pi03KStm5IpIOebuj653eernXf
ZN6lHy0GY9YPvoOkDAb0H1TznzOeQ27LVOeWvW0BSHRYfm1EBmycau3GabXEXQcGTJlT0Ze2OGlG
3rYrbbQBldAdFGg/ia9QK9+aYCbiGWRX54b429nFylYwbYfeNNRJ+V4EwI7/VrKqfScIF2HWR9Me
089uOkUV7onPRazR9NGCoC6/0J3RQJ2GBrHZSzFoObZ1VZmOyGVz9N7f4GS4JU4aYYbTYuRiaQh9
Qpj5t8Cfo4KJju7L8xD20qWvVMYCgqTmNrdZkOEoA1vEMc6m3cTTwWmRP6/QHNIg9Dvm+CLusfl6
S7FLj9dy6lFpedoIFp8PTeW8EyETBJdJoFsxzy1OTzgapWgSQM4gbjWzFZRjOm8JrWzvzqqGkJZd
lJfmtyFrZ8etopr96hN8/Whq+hN9ml7HJeOkd0Wj7gqvRlSI7jE2X5EcAalHmMXhNol80ICK0OPx
Axd5dNNYW2BkdpK0RkZcWGAOQRxIcKaBxxVVNL6GqrULWNtpXaZvuR2E+kOHqsd7JeTF8b6WgWMM
31QBXPGW4TiCOEv2tux3WFgm8KcKj/3KXyeDjEtjWbpdZzwJVbXAYNzavF/nVRO/G5hRr6dMIwuA
GPLAfNLcIa4O+PNid7twKbnZBY3Is407wg8wrOE0FEzy1avjxjnXugHBXaIU0M+YknTVyaLzwmz2
Y0lTjGRdSW6hH7ZZg8K+KnA1wS0M917lFSFOEkgK6B1Gguz2QweKE+68yBTpacgCkW+yBj4zZoh2
LEp9UbkEH5QLehWdeBNV3JbffLNFWCLwxkweCt2vLGR0rLsHmu1Z2UJfZiiecs0vh6PWEa8Jp8vw
Myr6wcM2B3dYyIk4KsqoPA34dZsPnVa77p1WmBXdMy9O+3BcOTFWq/FShDIPbvw8FJIo00rtMLhO
veVUROykVa3H0x2WnIYO5J1FiUuLR7oBApMYfyYAykAmwbYSuSftZQ7D1yUSxg57l+3XsXR88W2t
bt/9OESwjBumNqWQfPOm0RH4xbWa7WBCQDYEO9mAlgoHraq48u2s7KCfRRB/MJLBP7J9KTzbFI+B
XnfqIOKOqqGC86mvIETI/klvSE5fQuqq/S9MySS+TRtLpgdMS1LoGkMsSKeXwHSJu6CzbHt3TUUP
/xproMy78zA6bt5dS/rBh23mfqdgS3mU/4zuPkaQ5eIqWQ2LIPWi+M1zIz25+GM1O/DE9ZiWa1oP
KX5XPs193CyKMsUEtdTsGKS+EnWbLjIa7fF+EGbtvsWpnwUPWHjDXFW4SDZL7Goq8HWMbyocMUYf
AbqSRluf2rBGDsAUEXRLBqUUUiO47NUxlb1REWWpwwApIZfoe8IwfEU4i+0V/mKw0CAfagNP4S9k
BKbJtSIo3rh3NcVpIHGDLsNOSxZ+xCJpF3CpddUT5iSQHl2B8Ev7lqacJWG0jNjD4YWHGhAXldI3
DpE50n8h3NheFgFk9icxdD1eWmOMPgMPEq+4Qe3R/D/yzmQ5ciTLsl+EFAWgCkC3NpPGmXQ6nRuI
j5jnGV9fBxGR3U5zFk2yate9yciUSHfAAOj03r3nTnihbAl5LfR0djc4YaA3dZlaiAGzgnU2GvyJ
JBYNDewwhJUfIh6IxuGThwDay9aWSM1+DWyCwbKNi85vriNTklFZ4uPkF07SygmMdlDSwrSQnDnt
RyKM8vihJWyFQCBABZJG0VwXEs0hnrbiXku7NS+QO8hnB5IS/boOc46Aa6p6hCFp2O/R9MzRz8G2
MjpFLaTSNFu7ekiXKIWGxhBuj1mgD5WedwiJpkLg4OCZhZAtE9NDby60+wnEPamihWNUsG2TiG74
OvVqDEpFO7fY0NIG05lophlYMagNvc0yzwpQhunJqWy4WmZYZPo4ZA3fy3Eap9QuNw06rxnLkGkN
w5MOGt/1buICjglCmIF1jQYMaXvoJSbf7NwneJ7RvLjLRPPDgBhhPw+WxuDVoh5t+QKiwXjNI4jN
6x5vIY55KzJnpKJTM+qfeQCFKl9JM42porgDmtCnFEaGdemgP/4KUYY29zZGo44ULjAy0hAcbQ7h
xdBrPCF2lFvzRWY3tfEyaeEO4Mdo0W3x1Sn3a1SOyL9o4xvtdae9FpDAOE70u4Mi5FtHRsMKXWJ9
fvbARYOpHGVo4UeOJKko85hiowcwjR5aT43fcN8Y3fe2acfWVsPG9b7kFaRPH7y6bEykw1SgDuAS
SxOJY2VUY7MKmYxjWGE1SJmpJIdj50ZgNHEwqLa4LjLRv2gLrPaxbuzRgdnt+rIAoBoS8kNFYOzX
hTLIGNxwCgzKB5Ss1fwZADjwAlQ7fvKSgjvPrrxW98ndJHUKm5aZr7+JZxnXV2E9k/0wkjuBgZQL
WxAlzakYL+1Wt2CVa1MhQTBixJwYR7PYwUfmVOgI6Y8am9RHE7brZ+GI51q3Fvwgv8uIYGCBmv2r
NCeg5BMRL0kBZ9Mxx+9RL3rvNTBJSrhzTejkICoNeOfIrd2FmaGCem0lqhp+Jh2zAyh1TDr3XjoP
+hbeKNDvIpinYj0oo8p/Aa0s6ocGm6O+bWYRG9eY60P/kHH2okPQJVZTferCurB+doQCOc9kkHX1
sfcJpYckCs+kfPI6gGhXg84bjN8WJq/QprfYoFbwPMebvyuWZ5OlIBuxiRVJLYnOGvK0f5nbLlJL
3s+Qg8CPZNBdGDR78aXi4aJRN3qW2PXJND80qFdx8+HiKg/pXJKzsoq6xOvYjweN3qRmjYsXSI0/
/HC6yuM66Cnr4QiIanH2UIyZgydse0Wxb1LkMD+WeURMP5hvQ2ffQNqdbwO39e0bXaYZTmpDgSaj
S7gYMmfZQpbBRJ0Z8gbIdao21thiVbfpJsX3btLXPf7ogjCtwkgd95tBazi9TzI+359DH1FP3ioZ
u+7eF52nDxDxg+uhoYP9Cf5tjL5JArKpj6MCXmspWdZPM02eYhN0AMogSFtVNm1EB7Xrsu9LY9pM
kT2PD2oOsuF57oFHHu0RzOGwofebF9swtSfciTHu35dy8GUJy5ERs8ZZz26w0cSp71XUGOZFSCMx
3fWRyYqcmEFZf3ZHXLG7oMzRAkDNgFcTe307g5cif3lL7p1TPyKHaMS1O+HoeepdWMct0C0rLbZt
Tkv1rmqtFEhuWgxxuOo9J0K/k6hM4lbtaeKnnOQxXGmrepAzS+TBTrtseBIB0Y8PxVSmlLZy4EKv
PbNP+bmNDBV+ahJE1J9KhBvDS1kNnnW0mraBcpsur/iiQfY63OZBlQyfE7SDv5wGB9xNrEQ4HyKe
sk95dPTH6xnR7fQKrXoed6qfC3WMStM11goz+Xjwip5UttqwHBJbJnbcM/x6kbVH1XDp/dy1BXKR
uVYsutAi7QsTqFR568SGLI+xQC536MOy0nKT+QUgLPDqUfuKcy/F3jCZw/I9IFrpnoIugnLTlaZV
LMzUNAPhJ2RnoZplqw/OUpaIqjLWqE4Do01R9XtVnYhHN4BotoTAZFAhi9Lz1KtbTc58RUJIbf8o
F2QoGS56BH2NaopNG4ZDWLrww+1iTKJNGFAufhwCbaf3pJvJ7DVLPKu/EIS3MBa9rDDVEaNgbhxK
T0Oer405si8zlIf+Z5cVuY23ig3O+G3oEy+6RGyYp4fBbgakDiyERODNpeoPHBGy6Tv7gzG9sfOU
E4kd0v+7Lc3Clbu0b8dsW0d+Ai3THoV1P7A1wFwZuZ08dhSV1N7i2FZ/H4YZ/1fkteSxMLtKxSAr
B+H8IAUn1nAvXC8FkApOfMz2JU0DOPZysNSxEJ2bf7LsmSAK5EKKFWnu4vClE32dMo4Yuztr2XPC
6M0NsyWAIB8bg5gbz6gOOeRJJu2w4q1ti0Jlzo2EBhYhvrdTJPfaTMdF9CciOV2TibJwpsFAjwc6
YgxoMBll85o4YYKEZ6pQcEFIYdSQlGITS/eTCaVk5pYu5yRU+1WUpDBESEh5HlRMRliQ+7m7zTOl
EKoLJw3u/bif4BWNY6ynKydnqttDTxHpxVQbqDZNR5DqlLliHm8KEI72VdQqAxAmY0Kx885T5z4G
cYNXrdGAW5NIuyhroGcDOgynJNwbLRwYjo0uiix/RGR1GbnoIjnsGa4JfwZDdH0PzW+C2VXi2d/7
HfzNdAUzMBWPmZ4D59KwirZ/pdUc6ptZdpN+nELS3L5qi9nuwqN9bF5h99PjJvFFNGwML4/6TT/M
c4/pI8+9YOfDoDYvRAT59VfYcpS+tgpMRXtKdHlwX6bC7754kBQhl/h1/iNiWq0ux4j0v10jZdQ5
sARCux2h/+Q9Ecz4mgbswr6ZoPIJg66vd7K3ZIcaB/Qo6MbGa4bvM3kNYMngRjqiWbHAkrstI6cw
GXxzzUZY6MIo7pNgiMsLu0xouSFKnoyLAJ83TrMpJGEJhLtZgTY2i94LX8w4MsNd7uJZxOFUZtQl
bovezuoNR7PFoeJYUe8fJSpaY5eG9gBsFr1b+zkCJZqQnw142cAkMIDysQ6jLsqSjJMkTYLvAqMj
wZ6uHEZAKMKgfif5Jmw/f9HordwrNRRI2Uh16Q0PQzKbeA/rf+R4V6NhZy2ZoEXl6U99juEAmfIQ
GXW6nVKX3EcQ+gKQHZta4GMe51u//QI9CPS4iSsjfKojK4xuJweHz6E20OofRMUW5avZhz5GdGkb
EIMVc22492uaRn95jfryDrWPjD7pMsJ84xH5g5inTVW7pMXYqeCEoPq4QRdQeayclcLHQRQO6D6+
mVoDiIvJLVqFZh+V13UkGjoSTckUp5vaq4+u8gx1IVNOetckwJfeFxMyGPlHFSaZYo0lyUk2oNIM
4pD6JiG1MHBVFW1sKq7VD4RpmKMNboCCq4xwaORgJYgrEWR1/MrRdBBz15kt7DnAW+DYfB9bzFVn
UezDuxL63letg6Q5WlWV2kTsOX0Bh6fEkzAd4tDUaiT0derlo657wfEzTOckue/YKyKMtmoIJb2D
xG5rVxXgDbrzHloh0rtM0ke8rLXxy1JWDw5mVVoCnN/Ypkc7ifz+ek5KM75Lm0i0B7bR0tyXiK8w
JGvht9cRI8K6r238Hrd2HUVoApuUdDE/yIVY5VXsYzN2RVNtRhZofUTwa3lgyQttJCC6Sv4FmsoU
c8dQKRmRNAjudtwbrtuzyTVCFIuwtExAjSau91jg4dY+hOaf1Bk8okqa2GMtC2hUJM9x5BXzXQeo
Ajipx2ak7cz5E2cKoLCeDeTnBuigLL95usP/vebkaoofwcDueK0sX5tPCvhV9X3sAkc9BB2JOKCl
ZMeO2x0LD02eQ/qbBR/Cbwr2jCp36y0OQsenSNOxqab+NKKAcZsS2KqX10hjgA67qbpUqcydL1HI
YvvFzSYYvFtGW1d/U3Oi+6eYrUtFJYyxj6urKxvyNKwE3Fyzk2HW2RpBWQr/VaI0dr5SDGPkbSgN
ZwYRTdgM5cojoZMKSj4L4TWXKsuc8ktgs10DlkWsoRXd5zDq0vTIzU91e2hMNSn3KU3x/uSfmJYH
HHsRL93aQWtSuFKJcM63iPZUtY+iOIPXSqBD1rkeQYfeyPvPQ4PUp0v4EHpE5wu7gLllFbY8b4Tb
Xg04mm8b1LjnJQWlP7DltBGVORtPyVTlcB9z7vA1I25ovghnT5VffGolBsy6CZ5+PGiE/eEoUziJ
aayTS4N3ML5AjQUR3k1B0X4bKP3joqolTG8Pw0yt55+sqhHwhhhzYVFcNHbusiIqL3OgknSWDOBW
I1e0v5cOCsdnDCbAakxSt6YLvtsh+cxhNkV+zLkzuE/mUdc1iILUS79XCiz8lZDB7H+KLI904NxC
h3vdSc4s98CPXYm5Iisw3P2lNRWfchgFXkAuQ+Fk1toO3T4C6R5y5qYsVFn10SFj2JNAXdpUE8VX
OiJ+iWsnzJ/RhaVWdJFByJPXztRKPg9JDbXd2qMKuAKi+FY9OHZhDe4mRWYPgwwCIejmqZg9RFdZ
Q3kM3w92MTzmTj76+Jt8cI3eDvA8Y+Rx0MUSByrJwRhoNwVt0okblZWlbZExNib1+JqSbWpsYMmH
BrrmtMgJYWByz5INvvPBD3ZOlg/d0Wh83AEIy7uU32bH1BTCNWlvfjTuAUHE4sIAxeWKTWKMZh7u
nUjOmXkJkAbnqIOS2L2akcl41YWSsivvfMIyVMX0hC6DMqdb6eyaaXsEAeTpKVsVchLBLhxVxhba
YMG9jVgShodGuKVfXM4NxsfPfzVH/pEP/iPfOdEpnvzP/8dki6aiZfbfq7muizyg9ff1d6XiX3/k
H5Wiqf9Ft8Y1lW1bwjaXzPi/tVyovFzHMoXrSSpLNEy4zL+1XNa/FnWXcIBwStAkLn/oH5WiNNFy
uQ60O+1amMe1+x9puRYp5Dv9HwJy3jY6CaNztI787Hqi+L7gQDWYT7nLc05o4629+AyChxphM9RI
yPoGRPephWDXg4I1pnWjgKQKDsu0quY9JYMRunZbBP1PTlPEIUFKBMtEgEzBjog930y4T7HB/tBD
/Ec7ieTGCthkg6mdzcoiIbriUEVKN7sA8ytsafoLG5AGfvU1SWpRPcT9aPWATPKBYFxfat/rsc5O
U/2jRbNMzSqT5mDIFUsZPYmVRY3CUOwFO42aPpniAvT8XLXJ1O8HTJ4k/s6jmOlr4MwhAs926o68
2KnmmH8xislPSWOIc9kd7EjXwga54AcJQRfKQky8YjPMPA66nV3kbg5SVVVr/C8DbnbStg2SE0u8
cZxaGiFERXCVi10jcXkUr+j8sesgbLPT5Bn+8iRfAxes7h3zpcpvPep/Ot1UFpuTduX6iqaVWdJ0
f9IcxMO7aFJquokBdFf5NvE54a4zFPVY97zM+CF8GKQ4emKq2SbKe4S/bjJO+84Y3eJK2lYa7SqL
bQJ7lmFJLXG8frYe5tKbw3sy22pQvYE3yPh6Hj2C2cEoFrm/yXp4ctVKeNDX7zDTROm3KKJOCmGs
TjA2EG4zrv0AxzVNuBxw8jwr2VJpTt3KvOdN2Ii3iW6bDgAKux5zCVRqsp/7sr7q00xxpI7zpDbE
rrTz2NLrpmPBB3iAzYaEEZ8yOaYtZcgZBugsQDhMm64zpnBck9hKg4GZjiybb5IAupSEYCJ8cGo0
xGUa1rYyyyVYWxAvv6BEmnDnlBO/YV0OlBUPOFMaKpOR9Ocb/hI9Y5kdijzC2i6hHN5MZir7ZN24
AzDzdTEwbrYO1gv4lsYMjRi/H/j1K8JvhfE9GLvGrzZTBdJmOFAKBUe10e0UDN6RWnDifKaB5lXh
gZvuyStx+254NElHj7BjN73Rs8zYVtlVa8+dKBIQ1VUkmnAW2Pfo4/sU/XqxGuvUML9lpjnlz01X
ThKDtwpIyQjH1G2hBOXaV0c3NSfSTTPHNB5rytfkJnlhNlprWjj1q2B3j9AC4qYkQLoxmzF4jj3S
r65mzNJFtRkEiT5PEhhwc2NS6MfRpJUuHRImKOeUF/xdEYS2kk31g4Qn6l94whuw8xpDFsoL2FzU
JnFe2dFXPZdJ/dwNnFVDkEmMWmJJa8pIy3C1jeRbNyQOidc8L6iMwHuIYdoEE2fHPYx3P8eDbDix
+5jysqsdomaV3AS0DMqrSKKo/BJanR0/Uaq1kp+pSDhydAJ5P1XapJ+mVxbJqMFKRvFVHCkuDc0O
j9I43PD/wmi6GvkkR/Kl2EkWq4GWBfRggxkGekYCYGtdcEQVtIKoxDy5bW5bW5bj0r03xCzDb0Qz
uN5xcqWtr0dXzeQB4yCVRzwjLQ3FmL0WDTnDCNP+umDz4GLPzkLj29iQ3Py191U8YfLKwvAQVoq8
odhXUbY3TPoH0T4mvGsYLqwmhzHVuI3lfLKoKtXYv2ki3uRFGQ6vNnXNAbrnRCzHCndFbR8boyWm
1JEdpJWWekN9E0ZBYPHJDh3cRALDJjAE9dRgDOXBGAYG7SEJk5s+U91040FYw50RWV1DPccxsLQe
OZnJ/Cudq6G+qkJi99J1LPKeUMeY2oq6ZsaKxcHAy07MKV1E8g580KlDCQLEkdFVCxNOrcfRipxH
mQ0J87EPpKLbjXkxOxhthgaTFFYeUYQ3oTvSwcFGMsJJSArZTndygLdyg4FHzPdDY+ihJPxkcIZn
i9GoOQwgGtjYOWTuBWynh12KGMS7anuXnO10BsMQr2TjU4ODvx329xCau77fYBNZZE1ZRkNqHYTQ
XH4Jm0kKK1VG8x54mjtSFqokHwd9aQPdLR26eRI3lfRS+9nysL/+JD8rjiEUxaP5Cu+uSfZz7QrC
mkLlBHcVhqbgxgT0TIvPd+b4yhZOEh/xxoLQ0aIbxSXGv7L6zLSoJrxb9VBtI6MIaBCUuSl/BUPQ
sp+L20mN943uKHRVLXEYAdlp/q+KhaO9Lp1hao41DjDxCJqjGzijl9Nf8AII/aSZuV1h7vPU7AQc
hDQK7hwgB+2npgGB+hLjJKOZ5pLO5W9mz/oSZeKXLsf0G8cAKmRbYzDN/C5uLavaVr2E3Jwg2RIL
LkdF9ToxSje+DAu3BeffS1LNSnsWSPhkEzjltywi1ujWT9ueKO+Z43F0RI2NLxSsaBgd8f6H2d3S
SwuvABaIiYVENrH7ucBjnh4HkL7dofUnuPmOhezh2PlWYrzEsezSeD2UVahffFiCyUGwAYi3EYfw
RRCth6r93MekxWwpMeWTQ9mJdny5JQIxdw99bRkZtKDeLh5sPq8CqEme+7cs2o374Gk9YjOLnTCj
2OvMpPMFnR4gTsyFa6HHFPZ07c9N1fYrdn6UGew5LQd4IlOYQLlIPcBtwEeA0M2vLmZA+aXJvFa9
pkM0m0diqmcAb6SdYCAkG9hPnvC7tQNQhdgTT6QoWCQDxVlpUMNUhAF+iQPR0ekmZoJuIe2m/jsx
2aW+Liv6B/s864d0Owj+qoukjsz81i5MKyAsLKgc80vjD3b9Je0DGEXg57hTJNejE0BKoKoV5g0C
robjx86Ox26+a7CNN+mGUqOZXqX8w1Egk4KyJyLRpTp5jLApVM/AIfz2foSU0G110vUcG7WsMpps
LAw+lR491gJfmh17ulVr1QjLpypM3zr/NvdNQ7J0UUFop2gh4PR139iMhXZ60yda9vRbKEr76X5m
BsmxW5spqa1AFuIpgVyR6MDcTiYYyf6isTKawUvkm6FbmsGupIzfNpEt1DqNCTeAhRjx3JmhOopA
5lEgLVG/YrYQBfa3Ip7N+//vD0IOx5APDkJf0ef3P5s3B6Hlj/x9EHJtjjsC09biHcGB9e9jkGv9
y6Hl67pa/B9H1j/HIPdf1NOV1lioXFtbapGd/nMMMsS/XIRCQmuEVZRzHEdY/8lB6ER56kquj8jF
5lYsOhrQJt6eh5i0q9TIEL1Qh6RCeJ833aYrHumcrEnq2FIjZmNxYHHb/faM/jku/+6tWGw5vx3A
/r6wLUzTE/xKsiFP5H456wtFnlYQlPyiwRgJ2tsqVGQLB+SXxuuuobDA4CM0Z00O6NK8XplkOU4j
QPmWLCp9eeaOliv+X0ngv+9IOvQpFI/4VOxLPRIIfVORMMV+YrZazlnOeg6p47Al8gY4wrBGmzG8
zO4+vrL17pWlJeEXObZrWicvgVZCU8qZZ8ERZZ9Yl13mHsbWwK9cfE0H75Nv/PJMdW0G8pozE+wc
eek4Kb07cM5W8OKyLE4Uw0S5aceN6enNx/f3VuD994OR2hVMGp6Dl+rk9gxb9+y62AtSel2Nj7YY
N/Dpr+HvbpIpv0JHsZ3PGlfe/TKVgK3hEPBricVA+bskedmKubPPVRNvXMME3aLC2RbTXQoPpGYm
p/raqL32xzOq5HMXdk6+TEcbehE4iE3Zz/uZUwmpelCS3BcHbVsaday74w0WzKcRls3HT/qPQeGZ
y0M2HeolFlWSEz24FRdpL0Jj3kSUEoiMWtPsBabRgnI4pzk/d6lFZvyb4ttpK+rsSEg2NUltBfJP
C5YfJIBdbA5n1LbMcW8HFr+KMWPhwPOcZcZ5e6keG9IoolBsRnqXYAFgmWVkwqRnlN7mUrt5M4Df
XufUkOD1VMIjtUQ5A3MogYjFKj1Ec3eclyBIi31qSgQJ2pQOLga28cePX94fw2S5vGVLKV2lHMc8
eaKUJkuydpYUA3hlmpxP0reKKdgHwLFzUimYRKlZyMPHVz013NLyfXvZk6cL3inVJrKtjQV9hiOc
O2/oEAuOOalaQUteWQAVqXGtS8503bnBsvyoP565zTbPYX6w8W2+fbd0eY1B2bxb330hehBYjH1o
p/FmsAwygoxt6VxiQ/nqZa/xz8BpCSMhh8duLlyGr3ThWAO7bYNzU/m7r4KCOrAW11LmqSHN4XME
/8CXQMpHT/53m4ZbwsgOzZI3ncyX1Xhh0sWlEw5pbk4OWsrLDhHvnBZ7Gu13vaeu470RmcfM/nTm
fb17b6zgNgs46PXTeU2HUxDQ+Reb5U3ZX7LiMwGLG2ozewt4O7TMlSr3vivX5HWsOpK4cWSs6buv
NI8M1fhqIgN5/lGj6Pn4zqzFQXD6Li2qstyUxfbjdEnuiPul1ckyNCE1Gv1+S2r6vp+fg9IiqLQ7
Fpa+wqP7xEeNSAY86yqEmJAbNcA4h/g9dZis/IoP9hNAwra/nef0KvtP1yK+dltA+lOUO1jvT743
r/JRas3EQFIL2roEGydQ3Fq91NlgMfKU3MS6tuW5D+ptuZglkMtKNmOmhDO8bMBOPnOqFSQj8miC
Wl80UMLTjNyNodt28EkRb8AzI9qxCUkQbaAdzzf9wG1o/zk+922/9/k4eJ2FUChQ5FI9fzNvD8qH
WtzD0vfrw0iA21Kwpip75BzwPYq+Jj5hff7zx5/Gn2sivx98CCsTeAHlsul8c9VM2AkFHTRYlKLW
2C3t0n/SzKoZK6MfoKKIgK5BMcT+fcbu8u785gqXTYAtyLE+NfL0KW7AGPfARs7hS9+Nx2Z6mkkg
8yZmF1cTikj7qgHrkm+XO5CTf2ZcvH8HpotQECwiu+WTib0Cauu7IRBjIi2PrgelJpv2hhU9SFJD
QVdb47E2+79+f3I7aePlzMN/7+OjmetKYbpslM2TV55GYVpmC0R5nrJDezE9o3lZhNMr6pFbNxtv
tDfeUi7EN9ChvaU8aEBMyetzb2L5yE/nB7RDHD7ASMA8O7kPGVa9SUC2QNWKIrcLL6lMH2DiXkG6
fDAKn0Dp9EqH2dVYB+eewVu/zt8DcNHmMOZty7bckwFYomFRRKgzaxLWUFETgoBsS+itsjsmpHdo
v75QLsgSILmjebSc8iIejTNfwntjz9UQLlhX6ESdfooY3GsBU2yGThPizYm2pQcDM0hpo0yEuaMq
IUo1Hzcfv/+3DrO/f/pC0xA2wx1Zino79kSuIFgZ7NRABWyXPakljG2dEQnMWWQwot3HlzOXv+/0
NXsMdY6FqA9MdfK5hzHBmMh52YQukOqGihTw8/ZIQ2SnDO+pD3eeUPsckhMqf9a3KyvQT0ZS3Nnl
uVt5b0fnKXzcvHgmvdPTaW6HDSFuJDmPgHZcDYI5u2tK69prggc8ObdiGG+6BLJXfjX58cWZB/He
N0cPUlssOPwnYJQ3kx4hVXA5C4cc9dHbhJSlbUdeeNn3ucjuK2v8Hsjkyq+xLmTzlfCMr1PcfyOC
7MxdvDPqGPoeJ33b4zT0l5Ptt4167MXdSFuJgJWKmhxQZt3t8NoSXQmPiehFoLFrMY37HD/NmUsv
P/DkS3hz6ZMBT1jh1ExLtktr9NtlSxsXxDM7HVzkO+IXr61ZXfZ5cB2Z0WU9fivb7qnVUBTR99Sx
fpTm2arBOyOQRwHgxmUiEMzHb18JMtE8EEPyzwFpjC8bDTa4ltc5r4m6+yN9n2sHxpkLxqiPGpKS
k0MjjZ1PQrevOgh38X1ucm8Qsebh7Gb8vZfl0ftl7HCbzsLm+X11jo24nzOX+2uqYbf0GpBubPiQ
KMmGv5xgi3U9sqjldWcXiXev7HFJ26bcxFr59spIaoMgr3M+1jp8wDK3QoO8W6KHk8m5dHWz9d12
/Wusm+8ffyTv7Rqhq2teiwRfp+TJT0aKh1wjldPGgP2QIC2jy7AbymEXKFJQY+dgqPhesX6rikgb
8HpBf9tMwzaQMWi55RD/CzX1jWG1VEaNBxuJMz11jgUf3+d7q7iiDsdgtimu8d/ePiA6J5x4O3/i
Aa3sGmMhBOqVqMxXLZIvyewS+ORycXN6GpocWSxUy/Hc9/vO56uE7eI1JndlWUrf3sMMqDpJJduo
VvI8BOStJLrHLnygxH/wJrgvGGII2jy3fV3ewclAVsuY4WcLaf2xcpspzaLSYdNYQVXDbrATXxtT
Xqaagroj1y3oU8qUOFoNDEPoc6FCn3n678yllNSW7aNm8/7H+m03De498IyUGIJd1SHXzpJ7XRlX
6ZAS33G0JDmbpCjVjn3IOWdMY/SAcufMlG69exuanbPt2i6ErJMp3QKBE0JTZ0EB2gbKZ+WYahub
WC/7UJFmNk+f3Eqs+iUhMg6+EkC7TgFsmmWPYjR+7YJgbzYdfZYKyfJlKvQPI0fubVnAj6cJD1l1
Zsvx3mq8lHtNSsUUS6EQvf1kFMVZgjoEn4sdPFZ6uGqUAu9bdatycH44yXRtzJ/Q4mH/CeFvE+wY
BvM6kdkxtm9Sw1mfeZHvrAnKNB1baOpUHEJO7idWCI+XjEdk3cSdES7vOdktzGdr1ZvViEKk+hp0
3dHM7WsE2enKG/PXcCKfO+X0msrrFhjXGDX/ky+cr0sywAE1/bFWkxXFkRHp34YYJ3tl4cnFzJMc
Zo84ZoMdS8Wob7nJOSjvSTWDEZgcApH9OvN03tk7UW5A80Qtncr9aQ0oKcQwkTQwb8IqO1Q2ji27
vHNz/YQ/cpc+4tbKaAP2eCzKr3HiPcbNfKUhJtKfehnVuTlv2amdDnuLwj5nB1RN8nQ1Sjt8PxqO
ycaN6jvCIOgTeT9CuJpWgPeW6aYqxPePn8B7l7Q5Iy/FbKrFp5dsG2Tr8GGI0yMit0HSt1Rts8Fg
kO2Rqay5o3Ov/p1NorIlYlxUY+yT/yoL/rZBqkFV2l0wsgCZ7ksYiq05qkPQhvum5Jwe1Ld+ZQAA
RuKD1YTczuDcEF0++dPHbLMGKhgo1JpOKR6V581mW3MDTU7LPEmCzyBs1lATNmZiXLkqOUgnui8k
8lZpUBPs9h36R+GY9+OXj5/+e+sLbSFPLBUu2hgng7Og8dlPoPE3OfGjpd5Uoj/mLi4b70ZPh1Fg
dKRc8vE13yu7Kgqe6CA4mC1v/e0MZUWkE6cuC2vE/gty9q0JOd9YEwldub/wq6CuBVeB4zeFon/m
2u/NRo5Aib0IAx3nj6O5hkKDkGnaoOHZBL8G5T1i/zg2tJN7Vx1CQx1cOiV0TNiJhdu+rW4Jdj4U
BqH1tncsjbszN/Tex+go5SrObTY3dbLCIyCv80GblNJ7iLR9+DBbza3EwTqmNSat5pbG9bqcsovc
Sg5mNN98fP0/PwCOiXSSlqah47qneKE4HsRYBjyPAlQEjvx8Ti9R1zz6Q/jlKyL5VVQePr7iO/sq
LukJi3lXe4A2Tn5x6oReQXgnPmB0PRZ9zFUTXOjcOdaTzUHtUpUBandkE659pCp8FVln975/bm84
ETD6WCQtwJen/TOPElDnp+lEYcJGTpQd7PHzQPDUUiZLCwrOPPdRJiTXJ2upnuMh3Zx5CH/uK5Yz
iSMttNzsceyTgTcHdp16pMOQdBzsl82uO7QXf9d1k8NyQpNldiAYoPxRWfEqc+wVivLVxzfxZ50A
vS0dZtpG7l8wz7fjMCfib8YjNG56kK6AWejqJPcRIoSmnLYN0/DHl/tz6FmCTSGrHGV2ttPLp/jb
tEuEmNmw1R45kFIZA4leNai5MRkgwPzfXUqefGK9IAO9LrmUFfMCZxaT8q4lTE+o4dxk9t6LRIpv
KgxlNB1PC72FLTOF3Iw2qt/x2db33uTu+hoRYV6xelASEWvREJ6BmmYVWwVkUfWKJv/GCPzXjx/w
e2NZK54wxQ/lUfl5+4CpJmTsC12aR6TgAKG7qGfvCRLLdfhQ9q9uEGxFcrbG985QYvMkqPJymKPm
ufz7395qUzRI0FKy2Rv8ZUiMDwkaVrsxrkhZ3c4dHla8773xGcMeIIp8nUP4+vhn/7mDYCqhOeLQ
0mYeFSffFawWfE6ZGjfd1hmLfcyeMUyI1vvcsnxBhPnPTyZcj6ImknLE6Cwlb38xfI86yqto3ICu
2eRueOkW/qOMqbT9DGlpGNLeTW6+S7T3VDvQ4+38warOMczeedfcBecRfjCttNPWCx4Uxx4KY9i4
lbEVpBun/XCUabwxMcU0pGOqKfpCb+3642f9zpTBhGkCnUFZb/GPt789r7p2tOHzbBTlEJs+YUXi
SG135GrkK6c9h3Z671dSF2GN4Ik77mmpoC/0wqYYh83kpZuIA6dLElDnqE1i8iVlx4KerVkl51ao
P9dka9kBm6zLgE3ZGb39lXNeUqKIM0D69Iy68ckZY4IOkz2btZxQSbjjgXiAXLGymv/BJGlx7hWe
puygndN6lXYz2TbFEl0Ysdu20iuAf2RnYbsNkzPt7/cermIaXrQDnM9O+4q5hZ5xyjDgU6In9Dz9
L87Oa8dtJFjDT0SAOdxK1CiMZpzGaW4Ie73LnDOf/nw9i3OORRIi1sCuYcAXrW52V1dX/cGVODmy
HJ5reOZR7mEhb57aYNjIOOZyy7TGVMAKMorTaN3wLJztoQrYnpI7FraD+t+esBOv44cSb54gyF9D
mgG59UODYZtY/jFInU/I2XymUPdyfyOvBQ0QEyJm0ZhYJCFTWYe+DtfJ9ZPgGOS4ORraE4xtpIUQ
6nKkQ4P75v0hV9cbWR9bnFhxZm93lRrp5ZClzBvVGSSDOohxeNG0HyKckgyL5qTmFkm7cROuJNuq
ygWvIUVs22ytWXxG9AZTS03D489JXbvzcL1V6pMHFzKWjrGozcfF3vcd3IXJAEK1Pt+f9dpCm2SY
5HxsMVUIMf9+P7SdVZuxykKPXnfCsodrCUg2/qS+a8LR1DbO7lqAoq4I7RJ+ibqIi5Nm1A3S+gSo
EuWHoMV1XH2y5M9YD+5Ew+X+5FbanKwu+uWaydVH01/kPL/dfqYR2HJryBxXyCN2aZ3KvxWIxdRw
23F4GGOSHOdDb6obN/1iUR1xXqnQ8UqXTX2xqGFO2yoHcVRh3V6GWI5GOAPqzaOJDmmDLg59r/86
07chkZZVWVu032czNXo/bLVylPHsRURFTaujhPQXTNvnlB5DYZtX1CgqtxxQRBqHLaiMsviuDE80
5N0uOuvcPbcLjdKDHJg95QFJLoVx5/cSL3VBCucy3mOo+c841D8d235v41SQSl89Of6ll8re0hL4
GCOSGcnwVcUj7f6yvD1Wbp7y4neRejhgK0G8zcsXtWTGPXEEDI/q/AoS6ZPUHse2OUGLhfUlVfZ+
UJvRVcICaSXMMZRonyH8k1nYiX4NkqOTfEm65Gr3wQfVkf+yZC/dl0gCRpZ2CmnhCSMZ4hFc7zrW
LxrWQoFnXTIkSbgvt/o3a4vsQOgVzSMe5nMN6NaP9D5pAC3UUb9vY1AjKSIqdf8wyNjWFf1WbFof
zxLVN5FOzZ9hjV6h5SRXMhZq+hMSaijj/MiDT6JbLpqkmVKftW54zpKXJIwOgKEPPdCBqk72CTwv
07S/JKaykeEs66d8UXJnmeyGdqasijD+25H2w7G2WiQ53Fh+wYVJhnodpVd+/WOIhpraY1/YPuiw
dU1PQ/bxMJTtQQFjuVU3XTwsxO/QaODzOAfSOA/cSHaOOMrRPC9C5arAKirq9Mnz6p8E04NXji6U
/UfHCL/Xrf25q0HaYIZbphvhW9Aub2tV4mfoXNeUCUBzzM+91rRdjwAiG1xLHqHD78s8uhp4/ck+
YlaK/xkl0Y9Q/y6NXyB7KH0oTO5tCvHe2B0ayEMSDxAokC4UzY8dr/5BNj+i/ff0I4L3XBm0UTp7
I7NRRQoxO5UC+8Ady/It0SeY9RQFTBMgbng5++yhnREanwM9/FrVNaXWONv7lkbDjybt3qQzHkaO
UIaqzwE5fSMBCxjsq1akrwb/WOXtz6Qd0BKQLEQvvWTnJdJ7BzkWGhMbAWVZHQEqgJaEwoVJzZx4
N9t+WlEgQEtDUEdfIi3t75ZyQLLiyWjMndbE3/NMPQt9CGdIscKSXyp9E7sjYunt6lky8F0BHaA8
wQPj9ieMZezgZ2aL+pz0WW24sFM4SG11Ruj0Z53YKGxde+06ZOEjrY+4CTYSpeWtSiQVcHXCqUIV
ep4hmp2K4odGhxCryk82aLspuxpe/4xQEmTLQ42JpjS4emT+uh/Nl9cq43L4SdAUsdlnd1wTWLWO
jsroBqr+VDd0IgPpGps/G8PnIZm6UGw2dur6VAFlUYLVzCVMpYG31mV6RIMvUP9q1OFql/IH3cvQ
Psy/QxzOp/5dj57zaGIOe3+2y+hrqYxpGlT8VeoXs52mY+LTQTUd3JL3mzeFh6bFhjsyLgXakyGw
tPvDrexsVpdpsru5Y9Dtvt1Wnl94I1DEycWv/FfDVanL9T4v0VZITEBi4KTbVj1HQfxB67m0m+YX
b+8fGz9C7N353jYEWMWyLHbWfG+XUQzZLXVGt8Cd2vSsA2pC17FxPhpPWHYc6rg5549GEX+8P67Y
OfNhuVPB4igWkLB5U26UFMnQPAs2bkXQpovZqNYhtX6APHi4P9LqjgL6At6RpxXjzRLucfDKRBZt
694Du2rVwE0sp/iZ6e9ycwTYugs7ycXW9jtf//v9sVd2FFR8En1yRHbWvLDve3EDw4lz6xuJO2q0
7BuyGOUfGQicgsvw/dHERbxYU8j9xCrEbhbvSBS6Hdin3Cg6YCrBfiipkKd1++gM3lV0Dskkn9qt
6s9ajCA80kJgCy8fjtCuh0mZiBEI0dDqVf7KJPUH2pWE9S+Fp7h18RD19TcYxidU+l1/8A5ND/pt
6MjnPqhK/Q4Oy7RvZee/H2favialZFZeQVTz9njFEuKFetwDV6Cf0ffNOwyrT0n5jDYfBYStKtja
4gPi4G41qVWQlN+OBhNwDAfUPl0r788AjXgVPBVe8YAMzwls1A5H0jM6BVvJmYgRs29OD5kHiCoQ
83QQbocd2M2yLLHDTD26TGGD9mLgImMZIdUuuCb21yHykOdGarycyvcyBmho524c5rUjBmCG7Iyc
SJy02eRRQvFLr5HpYFTBJyP1/678V7iMEPijB0t7kLPgEEdmt2tM9a/7e15ZWXeKjgj/WzQOtEW5
FbfEMK2jiE2PX2+PQLE2DMcB0lVtIUaknbCG+Bkn3lcBrffS5DUvm78HuXHNxuEbTdegjs5+b1zN
4b1gA238ukXhTGAOqCWBllAcjbfp7efJgTlNmcMeBG92qoQfZ/x3x4W6GwGIDFZxSVHmVk2suY1s
BEzjhO79X7ASgQCLaLzJ6e0BgZzd4HKl1qOZt3RWU/kZvvmvHm9pCaskuUPjT9rYCCtRnUSBugoo
UxmA/mw3lp034KFG88zXzc+G0WBlPTxLkfKqRspW1Wxt5yPOBcGJ8ApRYTZWAJ4a4jdjNcr7Avav
wHX6angp8AHKcfklJrlaYu2D6jMoT1w8NpKytY0H/Q6pfjjXNOrF7/vtWRQVYZ7WkKsBqumngKr6
UOnHKWGXjSWGSsNzkz9otDXuf8+VUVUQ9FQKKV6BZ52dtMHGH11CksId0vqdobi98UmT/AfHR89X
/e5heTVMzh/kZG/UOpoo/LfYRJJfA2Ms28ENIv+pVbyrH0gvUtc/VekF8WZP+WgixhxlYbb7g9nC
FqDSTfx27FmFEDWwrqsCeknagKVr+20oLlOmuIOvnwpk7gNIE3+WglLtho0Dj4N0f54wIEimTZLG
l4WTLMXT2UMxr2u7A+6cZwzVva/tJO3hMpzvT3blIlWpIwEyY0NzicyOaq9UjVZkOaG8hw+vaReN
Ynox2Z8Q68WnMsZu3thY37XAreoALmzBpaHAMWvdKCbyBdXQjW6sRhdP9o+M9xJm2l4Delg1EPci
eN3hL7jVH/5gtr+NPJvtoMmpVCA8AFG8dqPpq02HDlcG+PzHYRT6eFsgk5VISLWXXQRHlA7vPF5g
5Z56JvYIdGp6qihoR+b1gzFV6G5zU2gbefVKJKSmbwMiAFQBZHJ2TsOxUkLZEogWw9gjwvNQgukc
pPd4wxzvL+TbdpylAJQBbSHDLMQ35z2hEAuJTIVN5DZyeJSRutxDsZsOmKMdsWPoXbkaLx58fuhz
w9Wwhr0pqZfSMGCAVt1JaYt/BiSLjSK3D/FY2C7KKxtZyurS01QAUYPKEeXh21DZGUqMXziLEana
hYT4CPr8iH4hrr1YsjtbfYXVXS2QRLTlQBGjGzkbL5oQPRBwIj/yHxCnvmJC+xr12atSXQeTxmzw
UE9fkC1XN87T2hGm28xlwFNKBSh7O7Bqp5gMYbHhppbxVoYeCBvhBJjBFLIc/QP2FBs1w7ULwSDp
F2allEfm5ordZOu9hwGQq3X9Th2BxBRHK6MPO74OQ0HBZDqlkDXv77m1eZrQzqFqKpR653UBv0RS
1wC04moINyno9aPz8S7RZOQ5vT0+vs8WH/j+kKsfVQCVqALhBrsgUFUlCkboibHN0XcaYuiI1Fmk
lmLM8FXx6x1y9scO0xMDa977Q68tMeAscL/U2XnozL7qhFO3r+PzTJiKj2YDTtUQ7TEdf4Fp10Xf
JiwNPGOjo7EWQOihwJdDVoBi4zw+FnWHdT2DdkV4EYVf0h0EbTT3D1qsbB+eDlBP30iL87rHgKJy
m2gM1edgm0FUZQZu5dRa1NrbiPqrS8lAvPihSII4vD0gSdX30TByQARUQIY3WrQ9tnEAmOVmz+Lz
9fxvo7aVl66VWlRegf83rno7rl+kSLbhSelq0TXJv0tmsxtlG3GRd6POscFPPckeR+i+6TvBP7y/
f1ZPi0b1XAZetWSfNZEmo8tCgbrs0qsT9Ye6ca5xlF+D9qM60Vig03p/xPXDAvhDMM1WYAldh+F8
13K7diOsTkR8jlLso0lRvUt6H8F47QxD/1B72atW/FG6SPEavIB4BxCVbhd7imtVwieHqmEPhzp6
yFHnL7LpGJ9TO9m3Rb+LniCabry1ljQKsY3p1ggjW/oD88eHJiVdG2QgyJDX3Nkdr9FxsqaDp2Wu
Vj5JnkRnvVWfjFT9CzfHix+05yFJXdG5GNus2mG1h/9C8tQPgWv3dYSC01DtC0uvd5riPejtFhN3
bV/AS6KwyraA8zJbp6AsRzWBeORa1nTEBAh5IGQSp/4YVtl7w3JVdYuIuToiXUOBq7ZEG/z2y/ig
2dENVwd8CPwHZfIOGPicGjIBo3tFMBSc1BZtYe3qp2KOXDpcI27j2dVfa0PtBWZN7IR5qVfyM6ZX
rjVaL0GonLzNTbA6QQRZZFBfoAjnPSJb16a+R1GbaoBxaZv27FQZQoHlO+NoZPHBN8uNPG91fpww
xqI1Bn/ndkWrZkLhO2F+lfNUec5eTdu9EGfIpncJSsP3j/Va9CShRN9EqN4sIPpUkyOoQGyYIIC/
qDTnijgWmT/qWgWK805OrQdD2bp41wYVm1M0umkgzW8Hz2sSrAYrvqABLV31PwZViIQ5kvaefMhx
/UkrFUW7LVD06rCU7/iK/8qZ3i6sgTp3XQcMm+JeEZbxBwnIS9CPR8GSz+LkFWKJmXoboXr1ogDK
JqqonJPFIwzlYN+IFYYN0bgu6kPk/0ymT4oKYxCWOuRFuh5dYu08s9o3wx+kVQ4Jla5TPOF9Pzue
WZnFEdZiiPn/1U/GQ6/7hAKHojHYyRjd8mGLlb+2yA6gEFr1tHYX/eYiTXQVHS5mC+i2Qla9iE4U
d55KGbMI6fMQoytv/FF6Tm1I5lXEvjLn2SPwDXjQPrBMZWzOkQrFBZQxss5XOUgQ6WzPUZK8Kvbf
KSqr9w/QEmolMuXfhhbH+beiTZzWjTR2rPAEHygedzVHdRyPAZE2sWK+tnnQ0ckhD9J8BCn9QwT1
buM3iBxn/l6jEQHai7aPsRCMso1Olf1AY/ryxDDaxfDSM89t6xVz4x1iiofqczP576VN9vVqWkBF
XNCPhFTVPKkc9aqBJgYyNLee47xF3WT4go3B17IqzwAyLoj47p3cwbUnNL5uTFtE+sW0wdTTTdTW
kEGFQmIw+UA/Ru9TNmbvBbtIpH5IAX5Wiq/0c99Fwd7Tfg0o5nM8f41hDR+h2tgDK1cEkVpgr95q
aPPsZKwDI/aaASi0QVugplOSZtfM97A9S/YhPfqi3MJgreTyDElKJJpdUCfFT/pt18m45JRgV0iw
yTeG2Ls6SN43z1FWnzYWWVw3s0WmGgmFRLSA5IXQQoLMoJNWVOpkC6qol/D4R9YcQ5QJyRNfKo7q
ULom4gZJG22s69rZYmxwIqIRRNFudtWHjgQ5q1CYpe7ty9S4AD3DH+/SF/Lfw2C/OOOvPPTPiR18
BC31oemKB8/+eX8BVleaIohARQmNk9n5dsxImahyAb5Wgm8I6jjJE25Az7qk/XN/oNVdJJqm6Gro
3I2z51mT2grW18QwvMWwnaAgK3cY2SCc69YYUpskwDvNBEB4f9h5wBYwCJHe8KfAWs9bxkmlqLaH
WwlyIfJRVDc8E9xL0h10nBxxkTjitErrYytTXVyL/45r0ZW3kHVaiBSlstHaeiSjFtGEB1/w5cNg
75chrjcAoYTJVvkiHesaRy9I0kFtbG2uefQQP8CmtMKtjIgMtja3R6iSe3iRnYb3KibHdf6c+0Jr
N8TiADG76MU8ZyWeLSUIrZiIrsRYV34wQRHcX/75V3/7FfwC0JtssEWpDc8SVcLNsXNLsz9IoIQT
rohKrs913Z8VPHpKKi/3h1zE7LcxIcbYGORwZcyPVa9FeH1V2JhGcXgRmNXRwILRxzpr3CfyCTdS
vgu+jv81Aft3XIcyFsdIhstxu+LTiPhxo7LiA0IW2hQcpoYXo6YgLe49CzE/GxEq3krH+/Odn+C3
YWFesclNimhv/b7fYmXvlehRg9h01QpXjwD+P/KvTf0zaNWttoaYwe/BUgxFIQJmJyMtSyxqFOaY
ao2ovqip6ygoKLfFEdmFF0E5xYM37+XHNEa1Sa/eaX19jcvN2u08Xv/7EyD+K+xtIslskaUmript
7Hs3++XH/UkMXKEmDQPoRW0/qYUpBMqftODL/UVexOq3cSlRAnLRyOmNWfhim+phVoEK9mN/F8V4
YCUlnbPkKjffp8g50i7Yywg4GjS0zao7UCrd8z7YONVr0YyX4f/9ilm0jlW7CyK17t9I9W9shnI6
5nF/zvPI9cFICNE+AZ3bmP3qqlOeIBUk114E7xjOd6ENVe+K6BkDRBW6YdWgg7tpHvI0fqTHtQuk
4Sgn2camW5kyQtQCHU0XYlkbkQs8KmMD0CZONruqQRkz3CO7rp0cE3OcYEfislELEos42+WMKHBc
QLgAsc2SD8xSYjLCoHeTEVDVpD/1LW8q6TBZzsEKt8LV6mgoDJnYU4BDmT/AW5I/ySvoOghRxAFz
nEBHsyO7lvKXwtkir64uJmhQ9MwIjBBwbkNUG6pF4AuH51Ztz+IJUzb+YbDCPagA5D+RO/XKb3by
X9UYOTykcyTu6DijIjbPopXcpodXStwCIHRjxTjXucKHazdOx1rkB1AhCs8CAvmmfPt72hjhZ2dh
Kdq5KI0/vNEyUNDBafgSRzxM8dAr8cOrJIkpSxu3zurKItOk08Rf4Rl5Y4TnM8ZJb8Hfw1aSslqS
p1c4a3gL7jDt3OMp/nD/XK7crnQwuOUR9qB+N++7So4vdYD/elew3uElX5rwxTLbM7wmgZ11/iir
EJJovPNR64PbNCtHp2SzuVfFvdto3cHI853AZ5Vh/j4aro1+LALlKEQ90Y3eW3FLgoUIZX7KSmsD
S7A6899+x+wawCE8jKkF/suayLJv2vAlUHwMar8MGVZ4m21fbS0mvLUVDKQeFnXACGODQsFumNRp
eBR1wA7ggIByx/gcG+9zCQnsID1GiJALWSqvSj7Hprq1v1fuX+Dc9J2FzMESOdYVvW/AFcGgPQqP
mdEdPNvY4999UHPJnfDh9SLpEJJdI1xcQkRCVP/+hlvb5dBUcHujrWPzHJzFD86xY3akcxYsEV/q
EeDg8V3vZeVriGQsVno74Wn73wcVUHrgOKKgNo8eWKrpZTa1naspzV48CANeDPZx1Bg9BTz8FPfT
Rk61aBGLiKWBvMHcEnVKMsnbiU5qWctRx61De/L9mPMWq05lhJdG2O+87mWoPlHO3ydo4SXWGQ3A
nWwORzQhDoGFZW71ZFeTC0lpY9cvqFhvPwuGKtk0MFjwY7c/y05TcJGh0bmYtWAAfS7Vd230qHfd
riigrvKikV8Fo1FoIt3/CGsHTvv/ked8aDmPlMQMSW5F11SQ3Ev/by/8GaiveHW5UrX5fllJOfgA
tL4devTG4hYOMiVE9mXg/RLqJ61/FLpjbc/zqT84TfDRG7+i9bJr0y365Np9TK1JeEFxzBdNET3x
w75KsasIWhDcSGoJkEdISlV5zUcl9jZC+Opwpo5CEydavJNuv6jXRoPaDw2uTBxlTWr3ObJrjvrB
yJJd0W7Vw1dHg/JrgO8klZ9jl2O/StUWKU83jYT1KXpkhnpBfwo0L8mH4ny8v2nWwoXYq2BoxR/z
cGGNZa6OKZsm6+g+Q7wVvYyx+Q5hYCfBm/AN1AWLrfr76ikB/C/CFEGSuHG7plFbV5LRKx1Yrwdf
e/EQPgl+OYHBM1c6cCuhsHeU9eOAZ/39+a4mIAb9O8g20KoX/YbWcyoU6DifvUzdXdFPkYceHNWG
KfKu2utQV67e6PvS3hIRWDmepOXUywB1Inotz2BJ5De6ltUoAfpqtosN6SAhDFvLJQAHZdfU+kUw
AO5PdmUv8U0pgvMkEBLb4sr87d1pl01oqyU0W0Mp95jh8v6MDkFzjSXT9fStu29lK4FK5uYFXwZo
dR6QM18f6iYzMJmXaMIFAMNFehGZe6GTpR1plu1bJdmY4uqg6Nrw4EJXhST9dopWG6ejA9rLfbKs
5qCGFEtQNvJ5ylcDyoRS+fDr/pqubSBaYm+9DBpyVBJuR6ysbhrIbDowRefO/CkwuAFXiRbkiHG9
RPJLa/VH0F5/MixgL9ooAP8Xwdbz9U4bfE6M3BGB6IILUIPXJ9ch+ioljzSrdqL1aJn/ubbPjYbe
Iw0kxYYrtNA3dbBukhqbiKSokyt0syvPVfvuSPngPEZXvLh3zvemK484em183bU4wbtDyN5zy8uL
2ItytD1lMp9XKNeIZBYDVZ4lXx0pPcCwh5s28NJ8iUARok763wO/TiGFcqilwjCbIzWlRhvUSo8J
xVV8ULTswg37iJhypwKRibdEelY3FtVXG56DYErO28p27DvREBS8T2AUF77j2j4QahhRyvQuin/B
tFDC8TjhnLmxtebNG/GB6dhb4sYxBN/4dkcbY4frOh4DvIakg+PjtjEJJ43wArRhR89e6HkLIUAR
pCxU3DaGX0kjdDC44KAAXzH/2V1AzWIwpapiZ2vGXtx4GKqeRAJvBF/BmCC5h1MWDsiQJTfKCGsl
o5uhRcz+LUCqmcmCA0l1hVBoUOHwZ3/vcewyamSVG+y75bMJys7OH1oyHK191OHsbUxfZ4xZLYPf
QC9aAya7FBEfnbYsdT1llyFHZSIRkEvZEc9XHRFtPQzB9bhBehEIEzMyL2aJjW2OvRx2ePd/yFok
FULaqH5QiqdSebsWCnysrtDz1k2i7kNudQ8278ZhPNnOtBfyzWGJ6YRUbE1/7esjE8qFAcBlCUwe
NC1OMqdpkQJUL/I+lFt4v//kNd5/DmYrHHs5aM5TvBXGRdY2W3a2OsV/QwgXUPq4nS7QphicWtu6
UWuc8PI8VRBIS/OT75unMNw17PkfqdngSp+cUnmrIrx22G+Gn+08rcmVMjKx1Rlj4yIXgKPhdThA
8OTqwenfjS2XWFvvSlBr9z/zW219OXHRSRL1YW2O0IkLxyr6moJZCPCgyCB7clFiI52VByGKFsbo
tErSA6C1Q1i89J9S6YM0bbHCxWaa/wjR66EYDouEXX+7+gkmj7jXe607RD9s+58gMfdpSkFiM7qI
dVwMpAqJdKowNBFn62yHvRw70oApOJ9ZiMNjkX6pEWhSrWAnDpXBMdtY4bWtpcBeUsEuc5rmqGxJ
eHgPWP65ToFB+mDshLQMDPBTN9ov/bdhb1XBLtN3fRSdyN8+bQy/cqKQXMERV7xZnIUxjx2j7Zsk
HGTMJw/ovfuj8zHPaxjOJeJU6EPbFX+RtHHfm5uDr0QRAC5kCxAceJbP3xMVwmpJ3DF42QXfgrp7
aKXo+xBmH6zS+ShELBoMwrvJ28lS9t5zmsc0da5KZe38SaFcbeBp0TwGjl7ttfYjon1b4WaZElOD
g2QCGUG86Bb7ofT1vqu82jX5DMJFW1iK18HRwy+hDYLdpBufuiZ79TzILqb9CSsj/u2vIpmeG1/6
IsIvLZaNR8lyk5I2C7ElWkRw++ZvPhmqdzpoau1W+feWINAH/QOKRH76qlrxJUrjrRiwOiDYUXAq
oig5p0j0I3vUUYZayB+EynfrU1cbO4FsNLIPnboXEnUkH+6ECzmlBBx4M8pGIsWMwlPrA6XgftzY
tfrioIqnw///pPn1Qzs79Pq+dotah6Vr7nS15e2L/EBp7Gz8rdK6PPP0/+hjNGF+iwIUQQA1JGZ6
2vgly/MDaFgUw7kDaNktAIXxpBRmo1SIYRg7POxRymtx5OVX1GiuhEj6YPhae+GBIPqwMfYyFRNj
a2BcxWOG/2/jYpNNJmalauUm2TtDft92VxQJFPsBB0NyA8TVgmsW/i05WzTx5bFFgZpaDoknNPVF
Ac8H/a0nU1O5jhPtLORIq5zqWMX8u3elcAzyecr1HzZmu9yGjEq7DqwBbYeFtxoYMFOp9bRy7fBf
b7UmBekKLLzXMLY9GdgWWzpePOyC/yUd9Ag6aE69tzvCeQkRwQ8OWrN1Pa1gAygPCBo7wC1Ql3MI
pC5L8NU8v3Lx2gT3QTE56N9sk4bOv4iHj0lYF+NaeXx669JY3zcWZ3kgeMCApoJmTZha9OXHRjJG
NXRg3QLrCht4FpcImZL8VfyUFNmLTomRnDF2eLm+5UkC2iVlmzpp4gV9e4MawFyxnyMwkZwbs0TJ
iaumr0utciOZtmr9UiU/ELymwVruGiEK7u8aQtanKD7oznd2z/1lWMZrRiciCqkIAsQc2aTKbeIV
sV25gQmwjMImaqJD9Wxp2S4EKnF/sJXciNGQAecCA9IF3Oj2+GGX7BdjGNZs/eqNj5HrdKJAr9n+
eGxwzXKUi/RU+ZQ1MHnVk5NiJVd01LeC4TI9MiAnCpACRTl6nLPfYRujnucj/MPXIJ7eS/BscyQV
KgtgM4qdwmlIoAiwjnZFCmOh4dx50gHzcOD37j8biyJysdkG4FdQP6KfQXFnninbmZHGXuzjJ0xF
GyjyDgtsYKJp8sX2/7aKeJeX2LvyWizOOMlrVbtTd9Gm6ccyqWJJfvsVIpb89lTrO4n7d+T9UbfX
MYlB6L5240d25qcKSd3sQ2UD9ZQMV9IjHNrrjW24Eh8F9Q0AB3YrKFKIw/rb6GPmKVOnWAUU6wpj
ZPRGA5y5aKOlobFX0XQm4Xvw1M/3l351VJ0mnonsFBU1sSa/jZqOfpTljVG4QXhMBpR2+PhCBEw4
+lQQHCUkaytzo5u/8iim3EJhiwFFH2sOS7KLTgKfQOyzrW/lyf8Zxm4YXJxu3IVVgfDYr7E4xdPH
GNOxVrE2FnrtCIIGoxTBfQQTef484f4xfEkruH1tEGC8S4YXQ38VV4B4D4648EoFNifJa08jfjSR
exVK5jza7i/96iqw1wH9EYWXN0APaDzUoqR6A9KIJl7T7TNuYXgne6EeLEBi4oIUjTx05N0Cjcyo
2iqUv1UT54cPfg2NJJ0baSEQFTlJZjpDWLm5omPhdSkAsABkzt4X0TsLdr3pnaz+rzyWduA0UaP9
Esf1Ph2fm1dT2veatSvDlyIZAL5sfamVy5tUWvh7gPolSIk06rfNOehpItlQqF2HxkQ9varHCc9h
7ifS1goFtI3vsXIRiARREALJU7iKboejhS71hZKXbt+V72Js5MlHgRYnlfVTHfW/psnAzPHfO1rk
CCk3Ua1mPDeGgxRb1zQfSao8qia9svXTVhLGN3Iza8jTglfF7U/L7KaQ00Et3Uqbjn2PmyRnVBS+
pZCCae7v9AYSTrfrzS0u+ULHDDKSaIKiHQY8VpjQ3Q6ttKU1DepUUtlvdtNLlEPgK7gJqNKOyLmJ
h+egC1m5aO9Q0RCbNarR1wv8c1Z83PhEK+sgyrQiTwDswPv39scMzgjSsjQLd/SHQ598muphlyjq
xdbH59antgf6KCyzq2lsEUYXPCnWQXQc0GcWqgkL2lGVj1hCNcRn1Upc+MgoQl4SnJACDDCAGgjT
VBljWixGXAHeodC9t3JwNcNHzYwPJkmmhVZ1+1PyTTdNuseq7HdUj7aCysq9TkQRvChSSqGLfrtC
pLe1ClGucB3ILvS4dlrdY8IOIsB+37TSYdRxvpFyVw6fO7M6jyOE+ZBCKB6hER2jUde2KqArWebN
LxJX0G+n2AwHdMFHmysGRq9D7QfLEju5ZM6ryeungUYlAp5YK471aL7WJJ9K/if7GBIQeEHwXDy7
5/u4kqNU80Ju96b6NhUfJNzqu1ehgVcTSYau2YudLL6agOKWUoI1DnlQQBlD2XqCrX0jqlJInLCP
gSrNjpTce2kcyUHpNnrMret8rkh6oyR7ztt3eNCc5SH8Kn7J2Bn7NnwVOBrby96sDATn0t+sj4tj
M7sCoMxyFxNoyU7nRhKjEfbBlMeccQSCm3Cf2rBYEtWjD3JEGA7Zb+R0zX860wl3Bc40G6+0lThP
dZ7XGaGXZ8i8mtWSfit9wqkWCsKdrtMSNnYlVA+kbg96rLnBJk9q7fLlYkGejrKwDgFSvEl+25W1
bprSpGnFm+OxY/2w/HovILs9RlFFZe7tIkFj4doH+YOtlGdWc19VG2TlFYAJHHRKACCFMV1fxNYu
nSo0SJ3cLWSTBsQxaCO33I0ToRT4XW2+VDBsaArsY5O0TG8PAkAsNB68CNPJ8FeRtmfFa7Zum5UT
y88SjBNcTZZauzW9TYinPic2a86N9Zlq4wWBfXxOuA0dqntUKZoidIf2c6erb7Qn+jm77aC79pUE
7oZNKRAEC8Z8hVLMIMVV4WKCuteaZi9Z6bE+jlV8yvXmULQfC6A2Ga5eMZZSIb32LQ/ytXc6P4H2
JJsFjzNttlHUKR9I9pPC1dVuV2XpSWRqEya1Q4k4FBwzM5R4l0oPYdU+C7vlAiLD/WtvJV5Q5oSF
SZ4u+gni33/bq05OubPIwsKVc4FEad986Qep3qvjFsZt5SjeDDVLNLS8szwrYSin/Vr5/pMA3Aj5
Y6f3D5lPQJy+/te54eFA55NjAKSQmtjt3GK1tUaom7krymCCBqoq0gMq4pjrbZy25SqKkUT8hzos
gDa3I4WdLqedZeRvNhWAM0X/D7b3Xoq2DtDqSG+q6zzmoJzMt4xUxHHetLmbEUQCVb2ME7h/qvN6
v1W8WOnyMCtRQaK/hWjW3KQz0Qs9qbMxd3u0NcnH6sE/2kZyKYCjeVwaoqFLL3+XW9Lu/pfbHHq2
Lc0hRHKm7XO3rqs3Bu+UU3yvwMfJP4xB39VasssVZ+8TMjaGFtvw9sJi1jBahC8Z7lvGbIXLwoiU
rixyHMfL+qEZKVdZ5S4dgDM/WpFzUOznvjnGVfdsYIYucE12mJ7SlGojTpIb19dKiKCfKWDb3GFA
1OdODrIEvqnHoNUFrNEM6Eo36VUKjy2q5OJFqReSmxjIqgh4VYlx9WY7SBRr5stBMVkg1aATcJxu
t3acJ43ttR6HaPjkULwuR04sN0gUv+hhAhSW5hD0xIJo1bdb6i1rux3/K3GVim04B+UYgZ4XKZrU
bhVzgnVSYt6pVBN3Mgds47uL7zqfKKh1EicBlqedP5toHDi9ChoTPWuey+x6qb4IPlON8TdVGZFI
eig+VwrRyt4rvIiGaANMsJiuqoEH5B0mGDA8T2dhZOQKgFQFFCfu/EPAIovCAS18hQfA/dkuqmJi
JAQAsMeAJa/NS3RmYrW5FpmZWxvyEWuS97qPt4+6BVFYlIAYRqilgApR0Bmal0PkgWbdkDLMMNCr
DLJzaNr7BOWqTnauAhRToh2mRVuYx+XDUoxLHQiVT1zFF3d7X/tFUNZW5qaSfjEPeVHTIW73oSkd
AlJvibK7iqNPmUR7ZJgufdA+ksEfArXFiXuzW76IKEK2TIUnhr4KufC8JBUZaqQalUaVpTmXTXFO
x/xnFg4Pkpf9FXTjyQiftOgpVoPvCvW5Kg4fq7y6TqayG3dJ8drm6cf7X39xE4sfBKpOIPoRzrZn
D7koqStlDCGuBUN1UcZHpw12VUJu7Hi08PNd4RkbNeHFRpiNONvZeV8bZlnYqauWz7GUv0hW8kWq
/uo9WqlJ9ORXn6rS2rj+l5fI7aDz3deOSgKHnWnWphtKmCci2j7GuBuN/lGyCrx0w4cmCp5sx9+Y
7sILAOc2DTkdobfPe3ChT93FsWF5XZBhlzEczTw99HVzLdPpYIQ2rz7zEqfZQ6JW+7rIaVHZO8tC
Caf44rT5L7BMz23UfNLyreOoLrJvfhaey8Q3sMCkD4vKPFRnyYtydzCkqx92wS6mHuiZ730MB/cF
DjnHCePjXU6s43ILS+dcetfKD0AM++5U+V9D3wTs4uXNzlLzz/XUmrztk7Nj1L+mCA0+nOHCdkNh
cVlVffvZPGWoFJniTr4NzXYZ68CK/BxH9MYd7M9FuwOf7wPytdJub/Y/i6F5RoTcsx5jWh0RnKMk
cH7ePzRLNN/sV8xykiBucu5oKXNNklW+1+5b/QFjJ7dGtSCjkWCF0+F/ODuv3riRLkz/IgLM4Zbs
pBxsybZuCIcRc8789fuUFthxswlx58NgLgYeuNjF4qkT3gA/414O4sPG0hcXg1garTYKaBCUjJPO
NyCxRjutCi6GCqZtfUwD472Tp8C1guIh6NKrQXMOg2zv5aC5laMRawnnEConqXlRNAZd+Ub8WP2y
AB4xcGXcStNMPX+eUcmbqImIr3XKyJvF0oTSXs3CYxUQvZzya1o7j0Nnh65mhBu35Fo4BXUjFHPA
/l34I0565JhhZ+S7AAx0bcuSq5fN9Wy0Bydp7jV0ozcuy7VwyeGDsYGsjDAaOP+1qjxYWm0jWtSP
2gNtm0Nhdl98w7ijg3ySpum5CfKrz9/4+m/8d8nFh0rJq1kTCc9uHvj24vDQKZkHDXefOcoBW4ON
Lb1MMzlgtCtIexnX4ukkAsffZWBgjGXjKPmuDYwrEjJ3Bsko98pNiMeRmwMnSJrCpVZ4rxl4J1Ma
Y/Y3bAlBfJA8znIwfBwgGYtOKCf9ArPaQrzN0EPIIbBnd6nWHS0pvuuLJtoNZnRKNbr1XeaWUvra
YdkWl+GPSeu+MRNlmkCqFkrK70qmPIiAg/q1juprlTYwhuZXK63QPW5tt+yj77HxfVSNg1V2h34a
vucwT90xs4d9pU+3yEtlRwuB0TSNNa9p8Patxvo2jvVjmg2eVqYnoBWPujJvYRgv+8D8fDGM4GYW
XcQllNWnNzwMY5ozsQrf7qLZerXj7Gg2jukWst3B867Q0Zp+xH17owTDKenUfa8GV02YzhCE9MaL
n0u0jrzCmt59UPOnbAhO8jgcPz+dF9kjhZGgeHKVkNWQ0Zyflh6OZxVVc7zT1FcdtG3Yta5UNPvP
V7mMMmIZoCRCvpgGxcef/3UoGygWkJHKZDdZzXXSthSaDUraiH+l/XMuyA9YRIVzctcoypeNtS8i
rqj9kBsSwihEmqVgZR22coVWdrJD1djT4+kmVpPrMbW+R7nyYBjZna13O6ucb+BueZKZ7hQtuavG
/mEOq1No+UwXw01u+sX1zUOhTyNku3giPCDO992P5lKVEiVGuH46NlgTBGbyjGLnQ5rXlavJzff8
l6RgU5Yl78FU/TK14OdEv2OOtjLsi5AongS6NrcxYpMM586fJEq7VrdRt8ATFEfeurtqNfUhTxRX
7iqvmpPrxvc3mv0XIVEsiTED2RQTI1KB8yVV3w/7PrfinT9idTHDF6gPWd8eEjs+mc7WEV/7gQzs
BGkAiUm4zOerxSrI/aiXY2z83jJTFNetq86vTvvQ/xzaf/6X00armC453Wqys/PV1D4Lagg1Cejl
9Dpq7tG8cuVedsPO3se+cVJnOLd+dTvpjuvAikwduqTT+JjKM9YJU4nVyhYB9jLdEV8A43v2GvXj
C+E2q8nS0JQk8Agy3GazvpXU8Whr7dcwNB/ncDhawj6qVbzCn2+Kqd+C+V0GGUjAFhGAyTFQkuUR
y0vFACJXxuhqG24xl3vJfzQGeSPIXH7n1If4sKE3AfMHfsj5zo+TY5QqcNedXL525XNpS24731lN
e9h4xeLbPLvaIPzBuyEK01MDl7WoueRawh4xkCIa33BQwKhl0ms9+K6NQ2Xt+u3eemz9cGPVy1PM
okLIArk/fuSyW1gofWwUshXBEMDUvmn2Q5KCXc1OU1TdZLrlyv5GrnT5lbIig35huwAG7RJqokU4
20YEhmq+EohZSS2fVH8+ZGZ0l22am63cEeCMyDsoaAjUF6PTxo6awkj9eFdjjGipNDFMJEIG+bEa
rP3EJ9Q61R5ALixx1XjdeKcizV2+U7DZfLh0GujjL+LxHORal9QmyhiNT6uBgZIvP8iIhQQVNga2
+qCazQEBxJtITdy5gpqhdskGZfeisuZcIVsGvAafC5gIy3MV9XmQyzxDOFVuTeSd7O6LnZr3VmTv
o6T6lTjjU1JvJIxrqyLUQSWCjQEzjEUBkNb8gVwTjE3V3JXA/KtR/UZr8Esb2rsylB+zbH7t/ffP
N3x1VeiPH1i+y5FN0alaSMyIMaV/N/x6H+Xjq6KOT3FmM/0dnxmO34fWRoRY+4bokxEaSEQESOI8
QoSmVhm2zwZ3tX1QUmc39vOrTSGaSbxYvXux4l+f/8zL0RSZB60DMh4+WzFPWCzpJKTdlYZTripf
J51zl9KpEgnFCML7Smv7r5PcHAfn1AbJey9zGSrh8JTX/8MdgDIpmt0A53AhvdR4ssosbGOVO0AI
S8njUz2bf8wiuZO04SnsZQbb+j2H/WVU4p+js+UXs3IHsb7gR4KdY4azhM2odsMFPZBmzDiAGsYM
ie6U+/ahdyvfP+JNjjZNuDdjx8WIxP38LVyCl3gLCDCCZ6YgEVnX+VtQpRDFcsAVwjb6Wir9d8ke
PL3JvveZWe+NYXrDlcBVR/O6trND648oNJj7LMSrtO1O4l8tAb2SVqoJh0K/LUt/Pxaza25Jg1z2
R3hSshRyB5DI0LEW1RuW2nGNmB/JConykIxPZXLrMLyIzPROCbQHJbIPmRru2s7aE0HuZB9uTm0d
pHDL3GT16AL2Mtkv+AkMLc43zZCM0gqLiRRVnk5O/JyX4YkG2b2aU6sjT5V0siciU5hXt0HhvM4z
7Ubq2v/h3aHmIwT3AMNeKN81oZzhr26HiPfWey2dHmnv7kpT34sZcxJNpyabvyS++UODKu02fXWo
zZvS9rQqQH74Sp3k33gVvulqHrmhoXkJf0U3zxtRVBMf8uICYYZHecGOwedeIgWmKsoAcfjhzqyc
hyoynqJseGxU874PxvuwUd1kwCUgDcOdkSsyAyYDOJbVxm7h1L/tRnb1urihfmE+VeLaJJX3Q1Q+
x1l+h7f6gXndfhp52w9O6z9LSvGP3vmWO03ZjWKCMrLNzs1C/atJdrCXuuQ+VytaakUOot0pNhKD
lTBK7IRQBFsTIO7ypyp0gOElxDgUluCBByxEg4qPCChoffBHKGvK1rx5JRUhITDgTqGZgzrvInAH
jiTnuU3voCv+mYrkySSGVnX8TEH7OMzWRsdGWX2XQn4IJgzNumXQTvUhSfD8joBzak992vy0EDVt
5+5UaD2sBN3x4k4/tnjBBgirFFP+dWzVih6rkmJ+lXgJJ7O2tpwSV65M+vsf4qIAcS8YTVHhF7Ft
zRF1jMT5eUuy8lrK6n1XdbuirxF4KQ91fPz889NEaFyeazqWYnoKGwSY5XkUGPIWTU+M5RE7v5et
4dEO/L0T+zVOPIp8o6VvdDBfIPg3d23la+5YOy+TpYGBMGTM0x1ndAPJ9+Sk3FnOV9Tww33YSf4O
kBX/jzwPdAKS2Y20oRXKINe5jWSNjzJb4mvZtTPHseu08x8rmw5Trp6K6tvnv2/tLEOtcShEGUrS
jz3/eVWU1MqML+cOsvxjSMDdGcn8Tc+y16QrbqSh4bIczMPni66luojj/bvqoiQFzFNpTQGjRjZA
bRePpVxcC/tdPCUGwWJPqmer3IhQlx0HIcj375qLOzCW5lg3lSEinKd3USLRSgg2Eti174avlFqb
NJaMZ3F5gWFrKjsQRCEolIGqvBVtJjBpz35bb1wLF+9NjAU5lRjjcS/glHH+3qQQQUdK2nyXB48O
eo05sIkgx8/XzbKn/w+wk7H8DBbrLXavz4j4zNQYQzbPeNG5NoNyuMu7yp+OcsL8kaE5pabrZPsP
hKmgqIXR3kn22lb4vbyYeRaIKIQmLmfmsSJa/tVMq7SiwPoQRIUR665G0ZnnrK618ZMycQd3bXqy
JlpFKSJtZa88Tn14k8pEq4Ls6vOTfPHGxaOAroASQWxgRnv+KHVc5wDDwbDEYEebPNqzODg8w+sL
fePW2VhqScCBhT7p+FkWDJmlfdvEXgcVTLBO4k1kzuUF8PGzuN1IoRhULQ9ylWOzEjd1AYoXp6ZM
2nccrDbPf8oT0uR6/oVq7JkR/07KtNfUam3P/55M0/eM62AOJc8yw93nG31xA4onIvuhmy4kCmxx
Pv9656HiO8acAx6RJcMTIgFdF/+YOuvPXOgnK9jCMa+fMTFh5KKnkW8s1uvCJo+7nvFirTJw76J9
2eJVWgYH1MX3FRCOoSBycfYc50veBfvexOljS8jlcpbBryYog6NGcwPg1yI6R0jhmb4JgEeS3oTm
oV+TCc2uwFPYWH6Y+Jr4We4Gxq0xInS+2ToWf//Z5YehEjRIRAJx36RCXgS0JokKwxqSAjWg7qrE
E2BsLN+dixg5DP9e9x866Gi1r+2CcH79/IVf1iyUqZRMuMawOMRE8T389cZVCE1S0fuMvOvfAdHm
A2NHF2YKhoMq9YdYqPbJ3SFFLrBCqxBYNCJYeyEqmvcdugzwsvgQwaGf+uotCxg8DP98/oyXRd3H
M5KMiEpeIFDOnzGBKjLmzLB2gmwgTH1lB81PmN1SAydG0j0z5UGJhbpBVtRthYS180GjT4UVgxCN
+D7O10/norKblj0aoxcSNlfQDdQ48eK5OyTojKnYYOEDfAz88CjbT1KdHT7fgZVrAYYSBkL4QNJf
1bXzB2jDZEpKw+IBtMqDHfiky76rqZvGzRdZGBv99zqLjVanKJBbsU5jfi1JmjQhbzdA9BkoRLFF
bJxYiEU4KUFeAH+VTeSLuFAXn4JQuKOyUejYXzSnNLjHYVjqMJ6Yj1f7It132qHFcau1AVZB6wiz
P4NJSZyZ/z3wszJixQYoPtokiw+hag29NypWrkIGpkN4ShNj1zKxzutkYzCxklXAdKXBILzs4Pcs
lqL8mmi+GsT1SH4Q5JkADDO1F5871z3A4ijfWPHjsl7uqw2uW4hQMDFcjmtnf56ssDIFnKbwsPgU
UzDP6rVr4XIWM7pVITkIxidTSm5ZHwhzdC3EndAfEqIkkY7lr75xrV+UGhy3vx9qEf1nPSyAInLc
fPDczdh5zfQ15JMeMy4erlxhJO1UG4teZsWLVRe7ryVlZsxiKwo5dw0QRgJdP39Tsu+JP7lMKt14
Ll273cKkrER5QfVgCoZYNVAI8fH9FWkThl1dMAIuquS3XDFOJngZIdylD8bJgiLk66+9HaI+N+w/
jx6rMR7lOczPoOHArV7ss1nrnRlIrDwP4qwxns8eUqzJfVBtjoK+L0G8HVrPmvDNkOmI14rXxlcm
4oYfAEbQMX2onwxIyE3UY4UIPwUK0cZTiiB2cUT/esrFe1H1Nk50TcJ3x/oJv66QT+qogjDD2SiC
kQydyzfUXUurpXCzRIZ9+OoFY4jhhw+ORxIyMqP0XmQ34swKxWDaW58/4lrCJjoSzNwYdMHWXDQI
ygkB0s6IAGnVvSc2c0a3xk7UO3OW9gLYGsEZ79J0Jyj7IfZoQktgGvmywPIJqlYeSRv1lrq+bbR+
Kat4uGUXIdOzMCzshBbMS9pFR92EQIQIykBGiaaBeEDxactaf1AUT/arXYoS5yxzXZvhEYi/K9Qy
g8r0auO+MpIfrQ1tYJD9vdpufHniBZ6/YIFt+79zFwHQXdwucqlVVmJqtEfrWyZsO10vmHX80Z0t
kbzL+MpC9GAZzymiTbZ4TZWUj6Ph0MKwUiaidbeTHWCcMQ51NfSd2Rt8a+PwrpwMYRLNQEegJLmg
FxWKEZt2B2eJZhU4lAgBjYgxRx9Wx6CaItenSxOX+r0ddV+SOn9yACa3+XCSq9CTvk65sq83jaZW
Qr6A4DMWYIyH38NyIK3mTTiGScYjWdDqJnmflOFxmstXu9ef0lE6mXJySkOMU7C8UFS3Ueqffhh8
CVT5d6C6/gRY3t7KtVdeDcBeAR2CTojg5yIIVphfFINGe0ADNBj6kdvJmaeMz23V7oxsr0tbC66+
GaE2QxHL60EF6jzsdr01dnFPG5Hggvbm7Ga2HAoEfrwfzRhef+wDNg6PPYoDrWUwkYOoYBr9H7Sc
gCAH2kEJ7qyh36KdX+Z0gLUMvJjpVzAtWMLkO0oJSTWkkDZUeS03+rdYkX/31bc2yPdF3H6NqupA
T/q64ZaYhn9QxvlBfxI+b/8b087/HNgQ/JNFvgU8RzzP+SYx1G/w3qOclGdOZljfZ1Jz5EC3bubp
MwMKvbS5F5PEM5VvL1VcXM1qLLtNDO8ntPMjheOWRMtKYOOZsLmlAYPpHKjs82fq4DoNOHli5Ff0
V6mM26Pw0arUb3VC465NAr7trKZR2qpuON3q/fxdd6YQlke+l+Luaqj9h0a/ajT71aScrmVkjSSN
uhodMtgHiYru0JYU1srxRmmJhrVKLctEY7GPfS+Pch8wRbBL7bZzJmqi+WVS/OtBRRoq0n5Xk3Wt
ZNq7o4dPzOhO2hMmejdtnUOLnf60TZ16xTQArvaNjRbrCsSdlhla8AD4IQLRTjnfz6hr2yxBpnzX
+8ptEal3z5Ws3ifB+IJc3DfNQYQQX5bIqXfqiAt6HP3I9KtBrv7BxPRp47xdpvmEf6bPWFtCYmME
df4sKYZ0kdRg4DSnzkvUhM90418NXZiwPFi1divHKXbW2GrJ/rMQPdhYXvz1i5vo41yhbgF68SIB
V43UkfMyxpNcznbYg2BOAtdTxYAeGl8SvQNFOEYht6YSH6YqoO5JboEL/OqMcKOXuZKNshN0ES2D
uoMCZBEQoTmAF2gDDCTRL8dR9ba326vGDJ/jOX+UdVoATnhvh3Te8kl63dgH8Zdf7IMDW0uozZBA
iNzir5Q0QNRAhiuEjxY9cWug8cBwtFHxaU+6A5lYWOncmV8j45hr2sZLWPlURL9fTK3FPbU8AnIV
xaaUWbThdaq6IL2di8F18n6fxJNAnewa1D82fu/asYOqL/xK6Onqyz4ifBNa4Hg470aaBsKhIGHI
GI0Y1QSTWzkgxKyD6GZwKk+ZtPGDV9oIAjCLlTVJrmUx9Dnf7U7PTLkz5AGdPI0byC9r9Mas3u07
bDW7qfLSzsT0Epd4Ra5+ypmQbc9h4k4bkeCy7BJ9DIU2KoGArGURWPsmHiUjM4ed7RePkM6fhrDd
yX6+D+z6WqX7huAK0ltGvXHLXKJV4ddAIYLYI8jmlLjnG0AHR6tlZuIfkgOzTYqZFPsyuwPltA80
7Rpu+XsTRl/UjqzUdJ7bGV9BAxpV2P6Tl6onBamXN2rEp9AfpSJ+rdL+l6GN9yb2Np8flbXT6ag2
ZpmO6H4vSyZFqrrZlpxhp9TURESHIYqve6TdU5NDGnlGnGzExMvWK5vz14qLPIXSUatBWmNooyO1
Q+etY9XA/A1eaSfS8f/8+7g7oVTTTkPud9n2M1tTGqMMy7O4SHeFql8XuvPcZ2AIu6NiOrc6sfjz
FdeO/4fGE9xSipULPFsbZ/OgtDjoBc0vDVuSPlG42iOEVvvr7E0JSLtS9cEqi5teL55hsL1//gBi
AxfBDlAIJE2g0kBQZfEC/gp2toSysprjbTcX0TW52U1gQKO3ylNqFYfPl1o5PRSJaBigvchEeYmi
y6q8mdMJj16riD2hfV50074DxpHU1SMe4HW0pd+zUuMjZQu+mtyNLiG57vmvk9WR+eLI7jpoB6aM
hKzqKk/s3OsD3NXwR1YC41QUv4IkaUkxpNcRkyRP6zuXE+6OdHvnMlXdyNRorXaun+nGvi6C1g3s
f/775oBYJRERLdULql2YT12Jx8KwszCZ56CclF67q2g9BE1ybdFrh7GwlUyufFzkkaiLaWh7qxdU
zaB3MkkyiTylPh8pmW+rVr8ux4T5b3oI9S1P1rVci3Y63R4KL5ZcajyHcju2ct6TYGiveWwdcnCG
g9oeQP+x+f19dGUMLyaw+1z20rneKZDNQFgGLlrQG1F3pXtufUgc0zkX9ntLYHpb2jLOs+mISWqM
I2xxn2qvTZA+jfYV5vCeXKmwGKyjI7W/ElQfP3/Zax+dSZ1D50k0O5dNr76vjaCwyDAKJb4WAvmz
pN519ZXebEmWfbjKLb/vD2dY0IVk39aiBC/HPioaYQpqJfmjU403Neid2q5fRLNDsvuDCrooVqKT
NoZXatHflW3wYHDD6smhSIuvVuPfN8Bs2/hPKacbfP+1A/jXw9mLOxeRlTDP/QFTyyHah3Z38KMI
fRsJ7Sq8tPN4I600VmKdYBSy5eC8LhRWy6KgT1Xh+pBJ8Ydyi2/pHvLPG82ntbdLuwN2IHaOkO0W
GU1cp2XVjJh30XWbLJ1ZTMu8FDI049n/fo7+XmnxchFSD7O4JVsUqq1Cj9Exu71qQCEzNrZuLXb/
tdJyAJwE1ARDyUp9gTI03j6Dgj0mUBMTPRihjj3hofj5j1sZg+IhLxpVovwGCr0I3npWMplMBCSF
5FN08Ao19gylO8Sqc6xQ87Lfx+nD6S2foLNzNwO7+vwZVk8M/RFhikl7c+lQMkTkbE6MMYqIwAHi
UKPS7SWGAJ8vs/YdIC3z/5ZZnJiuK/I207BrEn3nLvynS15RJqCHeog2h0krea5Q+YdziE8gqLjF
N1dnQdi3Fs4VYsYhZLEshkZpJR0k7a5tJ+a5YIz+B2dCgSDkEkbREizTBdLZ6VD7Hnv8I6Ksv9FN
xoJCamvqbrQof5OiducEuSf1+rXa218/3921nh8weuIfQAn+WWYBiFH7tR+Z/GQh746qF0NKITbb
p3Xpdi84ljzH5XudpE+NM3zLLL1DMM8dovEfSZpu6Ei9hnryPVTtjdpn5VWQZtJdYngKzmE58cJx
1qrykYI7ZcCWO9OTLd2moHeq2PiaDN+s2Hebqv/PR1rIGJFSKwi/U18vEr7E7+jCxNjBqE5/0K1X
lVg/5f99bsgIC7wvdSHakRfUNiOWR1/S4XY1zXM3PDstBmDyt0TfmOBdfjgsgyYN50nUr8s2/yRp
6O6oSrcDkeA2Uu2WxW9GseV4V5VbP2mlKSHagMQcU5SpFwj2wlbKwZ4r/Gqn+F5O4ToG3e3o+NiL
/eksGmeF47bRqwpw4/MDfHmhsDCde2S6adUC8jrPYnPNqka/h4vZlT6wZ2BWs+Pq6SHdbC+u7CeV
AH59hmCeKMuZfi/natCr2AIUylU8+khzfG+KJwZjdZZtnMPLGwX+HeaECHWIsd+SjF4XANCN2aHG
Thx09/5o2cS4TXLt7hRlsPDiLc+DtQVNajoDQLUwVxG7/FelQ4NdbeaEBcfkzQ4eRvMHfHwkQ80W
FNPr529s7axAJGHmYXwIIcqi5/LXYpoz62Oa2e2ubr+/1f6T0/3J2uskOVSJhw9B3v34fMHLUMKB
pGtBRIfoiSHe+XqhlFIIAYba6dWfaHzuMI2Rce32T34OcT18b/yNJGflpAjJL/EhwPqiMjlfMDb6
Ns1g8O/yuGEyj8XwKLBK/lGbr9CF/fzXraQCqKCTJ9OlJW2nWXS+WjVJTlnWmPAoNiIBTnLMzQhT
4/pkZhR1MchnOu6GsZ8N+yZDOGG86/XH/+UZYHCQ1QldmWWsaTPZztQAQ4cweh7a2370j2EmH63I
Pxpq5s5OcpBL6yBPyQ1EtMhVtwASK2EA8VP4WaJLhSb44gDrEn3IOo67XZ3nbpX+asvXsHqemWl+
/kvXXq04TNwTVEfMys43O9drTan8GQ+Y2vaCJruqtRfFTA5ZXhyK5svni60UKEAXeakgW+g/XsDM
/BEJFyPT8IqoLU8FTh8oT6MPQ6d5MqvHbNbwuv1R2DQlgh9oAOczIiD5sFft3ypvYDgNzg9djTYi
7kp5yFMRdTHvEGrPyywpGYy8S9IeaxLjj1IMzwigHbLgj51YNz6w6rJrbmb0eCX7daIT9/mWrASq
s7UX+z8EU1MqE0E4zcU4sj1afcN8+kVpy8OI5lqQbqE/1lfE/Y/2DAPiJanAt+ay6nxGwsZEfsS0
iPrdjQocHPtbo+ndtpA3Nnh9RVC0kBtxoVkm1lqt272DROtOhwHLC567l3Cajz2k3AyBe3/caK+s
xEf29N/1FgFkiuO6MWuMfuaUSNFrnunIQPRmHFHjffEnpLM/5j8/f49rlwDtZAWdV+RWSFEWMbIl
6Z0RpSXcq8Yp135lpXYl+4ln1L8lTTsM5t6QZ8Aj6mljYXFCzot+7BRFqs34kiO87KnrKSJcEn5t
O5UUUgZCNJYyIojv6cDUvcTyJe0Z+BKiUmvnh1vdjbV3q330E0XVdIEZU5u0iWkTs3oZu2b6misv
ofMNGGub3sfa1tld6SrxY2koIu8Gywz26iJc1b1t5Wre7frywUGVf6C4b5S3UNunxVU2Hv2cH2uG
ntp/r+niH7XkftKuNnZ87XzxrnF4huZGgrg4X0OixTIaa2gZjI+1qnjIurhziPLka6L6u8LSIUY/
mya2szDZfFk8EFp4CgZApWue7K6G6wqAZ9o49mtXBiZAjDR4Niavi71JU7Se/ZI0JFK+isoiiTtm
1Qp41S3z39WICbMTG09ScTL/RV2phFKQ94wwdwMp+LuA6WN6GyewwuimM7ArYHrKz+OwUdyttHh5
/eQE4HXpY8KuPH/9TqQ20RhwK4a91xVHYyZ4oOV3Ugc4zNfdj+63AX6tOEryGy3GIjqQpzhfHSb4
8nVo7rZqug/9hItvjzxd2GWQjC1nCHWUGGauR1Q+8XXeK64SPCJ26UrS18F/bdRbQI5uqv2Y41Pf
vszDWyAduuq7X9xZ87GTn8ru6bUvMnccD2Z2lMvW1aJ7HbGOjQO7+pHScAZvgqkjidX5tknI90k4
/nU7NbtBCAINqK6YvVIJb9NcPkXWowq/vnF+mc586BElSu2bBpMkf/By7AHLg72JthArXmwcPUoF
MVkq4mXt0VJf6dh8kN6I2fKg3ZpjdTsSrqFkIj4TZ1eyfB8oLzU4mdjI3FjKrtM0dc3Z2biAV9NN
jrCoWzEfQCrjfHOaUDVTShY2J8D7LWh2cjAwh3tOwszNi8YN9HlnSIlnc1V2Su1q12Ww8eVeJGF0
KXEW5S4W1pNUneePEBo5g6FsanfQx8E9sG5OxNATT2ZCsFFFX/5esRi2KvQiCBbqMoROQdsEFc4/
uzzcSTTRlG9O80/lXzuTq6R7qH8N8hiDm+iMwuSNzf646s/e+2Jx7fyXqtEYBq3F4rZy3UVPX63E
FVLL9W4Iv8zW3Rx6tGyR8/Ns6YAWeCTfDfa+TFGveZJtbz5N8Krl7kcbDx4aS5ZKgeXjIFl4+S81
Cb3IjtEaVU6QOw5q+FjOD1X7NXGeOhm+oI6LaqW6ffFV1jLXlgsvIyfIw9TT5tJTpicl2wfWPrV/
6J3sVqTaBm5kg+YGX9mb0K5cMzwgvRz0fyIAN0Zi4cGCL4bbxcwOT2320IAO+vzTvbhq2C9irJB+
hol00YbA3zuTorxtMZd/EUwo4deZTzuwBIzKUWknzmXm/vM1L8eUUPZJJRjUk0PBOFheJJLUxTGM
vJ3oUAq0v7A/AaHhluA36ZcVyVuM2MoU/AiNjcJr5fcym+IXMxvHzc5ZLJ1niTM5hf1hU6ZogdDc
1p13SdNdy2Nm0SVbcCVxUy0O5NmCiwMp5zWFe+Q0u4JMIkLL2WwNT3jH5/x3IOEtz2eh4zIBB2pj
my9ioNhm3PpEv4csYsmIdNIg5x7lt5ZGhCrdTVaYLhaRngBkC5cnWX1P2XxDCCUN+GEJC5gRva2t
fGZ1z/96jkUJUstj6RQaz+HPwHo7XK4wXSqHfj/J2HxII9Jl867cCHkf2LXlxgMCEQWIw+W5jHlT
o8lVHpntrq9+tM2XGmGG5KufepP+RbKPdvdPT/pK9RW30c44Nr7rV3tlPCTVEZi2IIhZW02qy9uc
F0JTRQBz6RlxUy6Ck1PODrr3NI3Gg1KfLOvkTDdmjeD89/IEa7SJ3SRwoULSMc/anWbf1/KuiFz7
W6HdGkdrwCbGq/4Yg+f4z1p69fl5+ShDL3bs38f7qED+ajMVNW7ifUTbJw53FaqY2SHJ3PoxTr36
oZ5QyD+M1T62+S5vs1sZDE2j88XezMVpzq9uc5i+sIb7XSvvQwUEgHcCAOAMT8qWkMAHrPbiQYlV
OHgBq4I/eb6PWRyn/qywj8qk7212LcS2BcbM65xkf+IA9Wt7zK4caMuzpSBCU+/HQb1K0fGEalN/
x3gK9Txwsf57HSfHufyGw82+6sn0DekhMd8NGaKCdUoZo5p3ZVQxw99Fsn2yh+JkpPhD411FJYD5
uOoccj8/ASC6sowncgCkdd7afmYW8h1Xs6Z8SSr9MZLlA3C3pIYe3aWnVlJ+OlktXKZVHrF9RdGs
msybsHuJ86+meRWHpHHGHZJ3uCi7iXQbImPTgXv35cdAfu+0x4iDDL4jMX82qfgh1XVBYVJY80tY
JIdUq6+0FCAPFqhcSJ8fE3MtrCgfSTLQCzoaixBqOH4wjoXKlSGe8tD8DG6qJ2M4lLi0cDvexN1p
BusLlU49KSawNiYz+2H09ACzBQ9GRqVeK43ndI9XBv68ceKGCk4z+R8O+N4wDhFJd33F16c9KXft
W3aYWmLT3uF6fjdv/VtJuofDE49ereNIsKPZoxrHMr4p2wdUSPAoSp+V++rgPIYlKOPuFdXofotM
b15kvOJTBvBNZivwjctvRa+kIdAqvd1NXbHPv3f5o41r2a/gQfrR8JV0VuyZP306SyOH6imzb5T6
StH3enqqwIJ091Z7ZZivYfE9dQ5V1MJt85pmp4+lWzK8ro5Svp8C1atz2hgtEI4rJ0S4aF/Myo58
ZtYPMKaxKn8NUUxsNBfryuAL2BLjwYr/DMNN3t0Hjpe9ZOUP1Rm8RKkOVXBv+IYXJoRARkEgVh40
/zjiv6UGyO92fwAw3kbouX5+XNY2CnQGQFShGHNRwUyyWvi2iiYAnm87OnJ8ksFe2IG7efMGhnjj
0ltbjjEYuTbzKIomcXj/imFJpimxZOW0rsNxz+VedOZJmI0n1rsWMxdLtsDvxsr9LoQhbYfxF0PJ
RXbv9EkoDXLa7krIfFP5JowThOfk57u4tcoi4o2yo1RMHumChEQf3bmdx7dJqbeSlYsKn1NNZgRP
lUbLZeMhQ/cnKFMBVexeSnS4Hbg/M2F0pDWtJONNNn91godeENC5xpUJ0tI43APy2Os1hVy7NTFf
yxTp55IhIjcPq2XpretAkY2NHBtbqnCCy6Da1xJ+hLn9K42/h726o6gMfGVXOYrnt0+fb/plyw0V
dq4ZBhOCdUKsOz9MPkmzGcYaPYcBTRByN4FSFMR81X/3AUmkIQZHwAmK+svnK69kTPR/gJLLKANc
GmR2g5P1cUyj1o5Ig7H7UnF6SLTcMyGnFn+cndFtTXJXfyxDJr4c3jKNxsURS6YuI4+KG6hDFtJV
L4IV5gS8ZXJV4Tom2l18Aq7ftxuHe+0t0zmgaU9ARaduic2I7GKW8erm5ybfSuNPKrlT8yL22Yq/
yu2DHcLqksBQOpEnJVvN45Xa+AOkCzAEhQAabucv2ZwMc6RBjx0oQutJ/5CKLhNeXUb/ZljV1k9d
KQeg3dJhQqDzw4b1fLUSD1Y7iSEAxEDvrTo7qdXBUGYvyR8Ewa5p8DOzYKfihPj5kVp7v7xUwBqA
0PHRMBZZeJpYztA5Vr3D88Uz+zfhz2wJDHj4SjD58KxQ3v4Pc2eyWzeS7vlXKeSebs7Dxc1a8MyT
ZlmWN4Rsy5wZZHDmql+jX6+fpH9UujqtY12ra9HABQqFFHSs4CGDX3zDf5gtK95Zd04HzpK1V+ue
pQvClHoLY5IKHNPnXn5rzKPWbzzrc6uxmaYG5H+ACvxi5vGFmLb/fvk3AudsMsP8iXjGvP2skdj0
muwFHVFm0PauGc1t2T/Oyka/X+VXsS+DXYuuDqJWM8/onAhWpHFBFGmIFObHsb2x6IimVLBRgj61
2a69hAYcRqZ6czm7/BZhuG4G17fVm3euw/jlZgPE4B1idkvVSef09fbKFIgp2oizlk1bIUF92cTn
zZIPgmzdra/npltn+dIz/cGlDrOUZf+eRNuvsYtLwK995nyQGZ2P4q1ACCdzzXI5M6kM7MtmEkCV
Q4aMyfvQvGjLeD9l71B/f32LX696Ns5MbQ2LhtkocFaywkocuQIcjs0tOOVjVRbvdBHeeJlmljdg
FNrgHA4v/euf0gzNTfM8SmF6BnGEdBplktQWHdpgNbYBSbyQ9eR3SQQzsnxnQ7/RXiPbnHEq0JwZ
VZz7kVjtUBOtGBdO3t7G3yYBeIVuQqvnx6LEtxSc/owrM9mCCYjM2dHXnvJ34tivadarizh/rdIy
LqPEiuRSVVHihtbXxdZWhc6jT9EqmMB/ee9t7V/fZCgs4BE4iW0ai878+59uedVVTWFoY7WsNLFK
Q0CDtrpMjGbnVMpqtqEpYfmXCobzlomuqLJs++KqybJtpIYbZBt//6a9UcvPzE/8Ftnp85jzLKyR
9/SpjIZq2VkR8wjhN+jVfslA9xZI44Y1IEPK4xDJaatb246yms/R2bnTdppVZU3LPL/sgRW1Nn5F
A9oPtgHQ8lK0/cEpfZCsS/pE71zzGy8JmCM6sojmE6XOpyp577qjNjb4EA7JCo4eChsQ1mk8zFbQ
ngs50wx9iSSN7rarcGr9TL2andvjXdE+mdNFy5HhNndDZy6qdp+EKIFAbZi7NzKK9nbar0K92imu
fC+8zmHr9RnCPWYYN6MlqCPOz+iqraXeOfgVFunngGwe5Ua/x5IVs8RZuMKuNxMeej3XlbXv5cS/
ntjg/UG3Ue3RTINv8Hrf4Uvd2opRse+IY3MSOMu3pJO1KMuNnqPsYISrqWjXdv1OSHvzTf955bMt
5nRTyzhXVst4RL0WTYFZEGWW751Xd8y9m/PtyUL5Ka7BXkPhd779fsv8OoibpyczYBZg/xtqRa1t
SKWRXbk0eqhjczkAyLPw+rVo061KM9Gkl96k4yZFvcK6e2f1X+89q8/6uWQsL2YIr+99l4pCOIlO
VFfsdT1trStl0vw5C0/SUxtsXfowddmtf7/sr8Ht9arm61WzGmKmPWolMwSecnuqn3lFNKveZSJd
ts47sPU3st/Xy50FNmDBg1EafMlJj9CONPwxQhwlRh7IXnSYY7LPZie+MOUxB/czbun3X/ftZ/yS
tsBjnx1NXn/fKikmhVcA00Vq1zq508O1mubLLHMX8LkjK4NDZKHJFGBj8m56ON/M16823/6nxc9q
rCYeE9iJExuMaYsGmgJ9hdw4eQGz7VyhS0I0nx8zDt77rDa3UY77r5yWRfVeeHzjUOdSgIM5kEQh
ap63Z50wTuOuGWfj2nQBOryd7sXUYVJVbPtY+CEq63lNKHwPIvVr1Q2cQ5/FqpGmAsBytgHmwGeY
E4pgU1ht5PQ8RZ5fAcqEJ/ROi/eNnU1pN5fTuIvN+errJx05ApvCpEELDKccPZaLsTL9oGXqVW5o
bO7T6cu/v7fmageg6ZysIEP2ekW7dMIKuyUBqWBYW+QhEDQ3Q3cxWObWHqVvDfTBGKRHa9G5979f
/I1vO2Nr6TmRDs/GEa/XzmWg5YAWCiQqw22Ztaco8FFYirwJdG38fZDPv1/vja3MSIkHybgeJtT5
bCk39Sw0crdYqmS/6oi0USjfOcJfntDZ6wJcEJoLAtSgB3+BhnAkJG6Bnp1iDuvRwHEgsU5RYZ0g
9a3H7AEVlC3mutBb3fvZJtHO3dt4qOlNii+e2X2r0nBi9GSbyyC1l6Hn3HbuReimj6mFEEE7rcfI
uwv67ktrwV2rq2RrWZ30XSQZl+Bw1nGihAhv6Ndd9PX3d+9XFQnEkvlubMt5RgI28/XjMnJjppAh
0aYAKpqafBsF4a2s4r3ddweZXY5957sa/p1DfpwZMHNQhKayqe3mUFJfOHr9zt1+o6ybh5RAvZjV
aPPA4fUlJbjiAsxDtW4M2a60rrOBTHssfKPnFEYdDdIXeg5MsZICiL/wZ8HEfNQ3ofqe88Jb0enV
tZzlIYEZ6ZEG6wgND/LcgYRNRI81qgZ2lB3toDmERMW4QywnfBeO89bOnhkrvMH8P8C+1/eBtBWp
gSwWywZ5sDEP12bRr/sOjQdlO0+MhYkl7qMILbJc4yVEF0O5ntTwvQcyv7Ln25+BHlBKjV6TbZ2F
SjHA4Z3GsQAZBYnROjDipHWeomxlvaiolXbnT/bsKqf6CqJFw7B9Z5e+dQXEMhM1wxlLcQ4eDqdM
m4YaOeZevXSo5TU0n2Yb6xFXSOQ9FgGG5xYaz1g0bfSthfP67y/gjcOCyALTb6aXg5ycH9VPZZCW
m7FlpBhtMSTyFQNOfWttE2qFJinfWerN7U+hiWrjrAz6iyhgpCRF6/T5bH1kI+PVrXQPwXQGa+TZ
TDLmiqY2m0WjxkzCMn+wrsDe+r3+9O9+ZVo4wFdMHFdfaJavv3IvlbJBValYBrq6c9xo42GLbNQh
p9g7++vX3gXWlHROZs0KaKXnPdCpVBOEvOHPBKbqZ6N7AaXs5DnfsuBQo06pGslV3+X/PmCGVTn+
kRxnTg2P8/X347hm3NZoaNW5cIvNYYNd0YEhUq7s2zzee4VcFF63SYp8FTTYUirWLm77d776G+GX
3QQEf5aCgc51Xl+LNHSKboIqqQzasi2+JbW1oxxaGgwjC0sySeRtH29cLdsZU7pC7knR1E2Lz4Gb
TVsR5w+/f+pvBDz4y7xhcPUYIIEfeH1bCtx3lUJFPcSr2z1JxhJNHDiJ5ktHupYmu7+gI41C2Khu
fr/2ry8ZSzNCmu0l8IZxzmJtPEqBjZQOTILt3WtkKd6VU0VItcXvdJLe2nG8XPA7Ud/RzfNhal0a
IYY6jMbiqN6hh/BQ4BJWwCtp6w7XG8eNV/0k3pvhvn1vf1rWeH1vmdRFCHmz0cHDVHQpyn2upxe9
K1PgB3LZefUxUMND75pst2H9+7urz8fFqyhOksSTBXkEYwda61kMK2rZpsqIi9A0yuMYDddjoBxk
X6RgBzJ3NZXTlatX7rqS6pMZepcGWFPD8tMsXbdi2HpGeWMgiYSKnW6skPu5jpwqXlTC61aq0Dey
Fh/lvgPBlSzRqDPMaPX7L/A6sZx75wYiB5AZ8D+bA8XZzhTFOI5Vg21QDMPgNlZu0aMDWaMtOLEW
buK8E4et+Wn8fb9+XW/eRD/F/K4IrHJwAwz38prB93RP3+bYh4ibDOSyulJROk4HdYoL3wtoMRWi
u7FL4CwBUJYYjbxQDW86Nbo2KqOEYLtJwvu+HZcDKNdZIyRBqbGNSBajiKN8XKIR6UzdKjC6g1ui
WpPQrZp0Eiz3NhweRkc+2EP0mFw0jbpslX4Th9ljbzYXud1oS1GDubPV7q7rzQA7clx+6kI+tTQI
W4nobW7vc4yOupqr7dr3uFLmL88GAj6aR8ibkvYTN86C6QT4EMSIFy+9wluXVbR24n5JGxDY9KJw
LrlRq2HqwFvIQxlpx8gwL+4aomnbl5e9iql44bT3ljqi/51fDyGm6tgxVQkNmMhg4G7fluF4mSBR
HEvfXOPYvGg1zO9wghyH7yPuCblyiJTiFDXyoAXFyUC6cBy9A4pfS61Sl3XpbCqx6xDEYLa47Udt
PerbwRjfieevQxh7ZnZ4nqeWRE/Ojxca6097xhwSs/UU9kw4UeKFEF/G61z95rbffv8unCnO/LUQ
mdCLD+yMDj+LlQZSd12qYy411bR+96bmLCLUtZyiXpdqfOONx1F3LxuUhqTr3dpK+tkD8vB5cC+U
bpnlGbIvxr4KXMMXBpDJXiOxf0/45SyT+ddFMt6EGgQo7PyIrdLGtKchxZCJbpGaNA92Xd3mGUZt
AyxlM6AFame+2V6M0M5oLhTpOlDLi0Cp3mknniHMf1zJrAINHJd85nzWKYWe08orZrukwG/b/pQX
8nZS5EOV9KdeTEe9dfZD6O0Vt7zq+urG0vRLQxeL0bjFl9rXe32NkNAud8tTYupHfYj2msYE4veP
9eyE+HGd3ot4DYMzzqbXMce2MsXB4Rf7mvEUm3vN/SLlvnJ2rfXckgphjxJ1d79f80WP71WcY88C
1Z4n7i9rnp1KRhkqQzuvqRa4gsTlRSGsjfc1E2KtKt2Jrgg6fqVeHDJCepxVZCDlRTTdTNppwD5a
z1DWCrR1KkArxCcJZrY2v1upDrtquKJJ/PvLdV53J19uEaBK6lWY4JD4Xn7/0ytGBhoWIuBRVtVw
pZjVusbd1ypve7N8zlXrUHrmhVmEO4ee5TgaL7rfjJQ2Ru/u8tY4tc3nbPooegnCybkwRu0Bgap2
1Bda1+47swHHrx/AuuDG0gD5aUEkp+jLflaF9agb7ZWahgs7zBfG4NESDjduOG51aV+YceZP2JtU
ylK4j7Jf1AqjdE1ZWS2KLGm5t8ZsOf9ML22l5R8VV0HrXlvpPQ5x4dqQJSSCdqlBsiA92Rh1eq1K
eVO11fU805p651Gfuquwjx7DMbsVCVAto//sde90q84a4D9uMKctWn+zIOx5s8M100CONvuh6idM
GI6espgotvt2ZVTHGACGmK6SHFjcnSqA7hZ/hdD/8XX4j/BZXP218+p//ic/fxXlKOMwas5+/Ocp
/ipFLb43/zn/s//7sdf/6J+bZ3HxlD/Xv/3Qncj53/lHXv1ZVv9xdcun5unVD6uiiZvxun2W481z
3WbNyyXwPeZP/r/+8h/PL3/lbiyf//zjq2iLZv5rYSyKP378avftzz9mdQPy3p/ehnmNHx+Yv+ef
f5yesqfx6R+HVsbZ//6f/6tO559u4m8zMeGvNV79oeenuvnzD4AHH5jgzaBNWr6oRXBU9M9//cb6
MA/SMDpGwgDCMXV9IWQT/fmHaXyAqG7NpkGMlAHbEYhq0f74FZQ//iJALzR3UN3+41835dXD/fth
/6No8ysBnr3+84+zTNwDjcFGIxsFHA7Q5RwtPXqpzPRClfd2UG2sCsNCSo4Sl3qhgjD0bMCw5SYR
4zsHwl8D8b+jHsU8C3NswianwIUBfZZNgnrSq6YxmvtI2fdRj14WynWjBGwbrWNsRxQYcMgk5isQ
8xXpubsoMPjGqanz487IfFH30s8NBo6etZmT6Nqs9+ZgQ1DIPyfTuIriclvo3U0i1VUGt2kImJyp
Bk0kBkZM+3rxRcutzZiDLwoBK2bpnSi/RG69tqv8aIppVef2HS4Fp06rjoqjbVRjXKWD2GFShfBv
PmsLwrG3H/tafnbiGxI0cDuq4xuVCnsZHSoOvGNklhu1zi48Tl38wp+6aFJ9XeAO3Rpgyty7MM9W
oSwf47A5SIanNR+cWMHEYKvIH+zuKlejh4hzc0TUbkzNpS2Hm85uU7/oSqycpHvRZ85daWkLbxw2
84J1I3ecogk4836XSvey9/C7RIU7WtaN2DFyXCqBucyTo1PP6KJ63VLzDq2yT3Rz2dCzXw2xt6BB
sSjU4GtegpcoQgiAw7Qr+mILiv+bWoDYgb51FWT1pe7hiO305ScvCFbTlH7OFsPYMDet6mhhZMNH
dYB5QnbtDNq9ahKmtIVTarnvMGlbkKZcWKBFS3mMlWaPLv5So70FpUfDlMpeynuEl3dlaS8LFLY0
Arct8kUWXKTexilwJbPbd4oPgCOvqo+X/QmWRKXZBsyR8cHZqVzVVd4OmiLvZ5uC1l2qg3WIrBrZ
+HE126PhsfXdHlaG3V/qSXzX2eEh8jIQgQUObc5FjEwLaqCMbotN2TjruFJgs4wPU1x/CrkfWcN9
FuUmUqDZwfgrJsQ3wudI65ZWjCNKrl8nnuObeunHgbcbK7g1ucjwlNy1dX+cSov//JID4MfVYKMm
9jGr+/1oRdw50MG4uSIJf6gKBGF6Tq+hSVcTL5PgWBFWd1lXiLE3+gLMxI3adtEiNKyj4hpkq8FS
xtVVRpGUZdYmhd9nRtlnGlBUotaxqvtukRfNOsrElq7QIqdl7mtOS4O4fMwsuZ+69AL93W0j5yFt
svXs/CrXnWOSDZehMVyWVXXrhQGDNuUQaPHV1F1GsdhCZ7jvZLjWmhmpm185vMJDZF6kulw7JmIE
4Vf0PZZ2nl+F1NAyKhaZB4JcC1alhv5Zlu/cgvG8dI/RFLwjLvT2dpg7j7Pjswk88Ww7dKmUedHb
9b1UvbvS9u4SNVuB6WVwthpb+WnSsm+iI5RpwyVk/FXZJKemB9csxU3QbYRZLAJruExGZl1Vcoxd
j6I9XJc0d/RSP5VW5vdFeWUHyp0J2znOnGM5VbvW4ParSLCb8a2iDQdZVTtrsDam053yodiN0Loa
AORZ1W4IGkj943cQEJoMc1PwhifOeAiiz6l7WdpiE2RyHwx4pcvki742B/XQ1mI7DO0nNSLdKPqP
0k3gqhhc37CiuQXGoMUPpQFPIzZGSHAdwgXg5nXXdosKcyymEjwOUvau2CZjjy9XB1HaPhZqyqsu
dqIpFk1Zn0Kju5wFChKY8LkzHHQ5rZJMW7jRVaJRDXj6BnvGaUE/cFFJNMJb9qnwLqLqo2l3l0Ff
bkX6DZqhP80d5wG7YPerhLVm6MqeZ7Nv63KrDcpJhrSIxUy3t3elwdEVKO/0rl4khc5OLgReGNdw
XiJOdq6vnThYhFhxWd/bYbYV9qe2IVyF1iZEQas2i62h1GsD1KqH/YKS8CzqepM5wVXpeMhHl5tG
aek2cl/nHTQIxMbSXSmJh9RozX5QpgvAg6v5/Sonez0Zci3RMgxscwH0bavJhy68LoPSH0T7ULvF
Dp22+yqIv84vmE4wgPu0lnaHwZ23a51y5xgP8l0/1LNm1nx8z2RH2I5QxukLma8LJTPTK8dOp+a+
0M37OR4arNzr7XKUfeoPwXvIo3MBqr8WBIyB8hUWlTQOXy/YKdJQStAv96Zo9lYu1o7vLI2mpDw4
NJV1Hzj9Yeyso5RiMXAmDOmDR41ht9aF1iHy4yBD+1Pu9yOV+jl1eukN/7wRELyevznWDOAEkB09
a1AZFs1jo+/6+94WeEKAAfLQuST4TLa5rQobxWUbHAM5VWZupGNuE92iAL7tmVuUUD5yXsWJS22U
B+k4s57WCmXYQ4EhShb5YfiNKIDboHMUUfVpKIqrpIB0QgTXu2KHDt9J78SVW2ccJPgrg3c0p/DQ
gRAoYv3eTCQnM7y7HNLd2D7kbXKBCdw+svKFzIyjrOx1mITf8rxCod5aumN7UjNrCawmsdynmsxE
t4fLOmFJ0sEsbWcaxiodJY63ITNsr8gTGCrwg4Lxo8ZnMcItH8PcuDb5EFMhThtduatV+zgY0aHM
8v6dQ3reY6/vP0M5d0arz+KkqKK+3hKlFphxFHH/QSptZU+Jmf1Qs/3/UAz9lyXTf8NShx7/T1v9
lzLn4rl8yn6uaF4+/1c147of6IqgNg2vhcEJmfu/qhlX/YDzEHhjcPRz5jTXOT+qGUP9MKsaMM3g
AwSO+U35Uc3o9gdjfoazDBLToBmu8G9UMwS8V3tCYWCH4KFOfHi9FyCyw8DuE+iF5CDXdV61l1EU
5Gj1lxUjLF1AGPOaLtf83um0j0OrurjjyVrB/bAwYr9SRbUKZB5s42iMV5UG9Koqm+qY57G9TK0x
/dIbbQf2ysEkNYSm8JxFsbVSG3p5om/1ZV+hkRsQMr8WladuqyCpLziJyNLzRn8wzVyc0PUTC73t
h5ObM+WfsmICcKipzym6Z4CoR4lwN6btW0PE6bWnMgaTlpteJL2gBmJk4sFfl1Z2RUWpfS2sFigo
WI8vkzUkj8DkpEViTMbQNyTTiqZhpAAXFJESVyrF3ioMc1/oXglmsdIPRWy2D32kZfcVZKXJb3qP
zgqMhcKBWKLKAH0kp7vRp8HMFm0bKY96LsUA1lfjYrCAibcTsFxoA3GqXbT8sxt3MqzBz3UrvG9z
J0MfQsgEWnVkTJ870TSHPFdQ4M2yPP4UAGwcVkw+3Y1e1fFN3Dn5gzHoUsMpKhyPzCPbbxww6lGz
c2iVoYI9XxyG4yrrdOWqTTttV4HNeBCmVn0ehxK5rthLzIqeD3EMkcsBfZDSiFvPH0xnWHfaqD+a
zojyfYuc6xJbFfVz6LlDQjkWuQsvTsubLhrsqy5TO7kcmyHV/bDT03Fl55njcKQ0Ay2lisTA10MN
SIklc+2pcvUugx7qNXhyd1q06PU+ezD7rL0BLCGvA8uqXX8CSofyQGo0KxnTqI+zvkoxmwA2kchO
HktTCR3yKbC8i27yWkojkWq+HgXj3vFEuMngS4tVZhhCA53Wzt7ecSRrX5Fd1izQsVHx7fW8T9g4
24u4qZznKswFQsRiFNVCs7spZMBrw1atXYEKQTcN6neB7RJNfsOzNwGik5dJQ8I3uAWMlzGzAITl
FHQbp1XlwWZyBjyPUvBLVQrzU8y/OiWRV39J+3n84sVWfnKCJnUWTa/Xjj8ytD8YJlIUHL6dLheJ
Xo+HJowVMnYiul+3VmYu8nIodwAAnZ0sJcDxbCwQMLIYPpP+i2ChFUk2LeLeQEYBu7oenmfVPaRh
pIh1ZTRhAkcJ7WkAEDYnJrJb6wxn5JXWjJFA5tSp6oUi6WWiNKGaD46cAIFZJXSwRRomAA1baURY
DTKcK9d5r7r4EHfto8uToMzF+2M/8Z/XwkwAXUSVLA+97lbateIVje/EQ3Upe8u6yxLB8EWp3PjQ
yNy7GALTLFepKWnb1QNMibXjhlqwyYq++e5IvVhJydHObMVTJj/rkffaKK2nkxkw+RTYw+gdhlgK
qjwr1S3Et35quoKcPdbWonGGO6+L7G9ePenWTsQhHnZxYXsPWUzFTULsQjGMO8u7tqdE9uuW0Jws
ylFXhtXQhVq/iDPhYdMlkGAw0XKC50xJfWlYLS+lHeXxtEjUuG/8boja56rNUtWfUsN4ilF8vi/S
Vj4KSjEyHqu4qABsgcgYdPvGEmVym1MT9n4xWNFdiSTPMzoH3XrqlFIc6xyPerIp6fpOpM/hzBLp
pVqZabgMFRFfKiNModUkpzjaSWJtiJ1BZNLmHLkkC1YLrDdLyDsNbZXnWG3kpwYs3HVohMaB9Mj9
amZ4HzdWXnxFw5BCIChae6K8VZBoVfJuOlRxF4nZwEkfqMo7utSo7w9H8AFKsTHNvh18EcQwTmPF
jjRKf8bGbN2OZuwUTtNXLe86BTSIYz64ZqIdurwqMTVAeOGSk0M9kaimn2RtVMhV4S3tF1FXZFx6
SaSwrRLvC4QYot3oKMNTmJsKvtFBqdH+npm3Cy2Lm37JnI8+AnYP4SFgVB0uEuF2iG6l3TRtxFR3
B5yHEBSJQ1NDVC4MRqBuigODfQoT2j5hFli7VFSQk+0hSW5iNyse04YJ5DYYPOVo2Qm0pK7oLAwP
1cohMjhlQB/KZC8hX6vFmxJDLWVjIPYMrijKW4VRTFsgsuQmJgqwIBkJpGKyqk+tVYvPllEWq87R
6uWUU45FqpI+VFmr+BwG+qppaFaoxQRrevCMR1tQjNqRAcYgjnpRwSRo3KfM87pbTZMmo7SOM4Li
tS4RbkG6wlzH6WRLwJu19ViYovgSNy2xgsmwUvp41wdfkrEw9YvKTbLRn1Q5fOvajDcIUqoLA0Gf
nrXSDArG5fmwzvOaxmZp599HW1FPLl7Ed5UxGCtVjcdtpuRAexSZzWqMget9Buc5nmRQiCerNoHG
1nbM8KohygDSiMzlxC1ZgrE10lWidAUHRWnbXzVPOq4/93+v+jaBly5USITrbGrFTRV2zkPotfZO
qo2LvhFtgDC0x3uqiPJLVUxoFuVmnWwStD9XSjumaAY1KlVc0hZlCWEPx3JSgajQF6MbuKvK0SjY
tWJCh91hbKukgwMpyJ5zezO6VIbRvo0sxaO3OarrYhK03gI6M0+JUwU7p59oLTSJexBGSBHSTNrt
QFdrqfDVoeq38dEsU/WUN5Fyqfd4pvoRQ2zU/5Xy22hKLLAKT1sWttSR9JBJeLJsaE99FtIKcmL1
xkngMSx6xEp3qGEYCZSQMogXhqx16Y+TgR9nNfXrCoPTT6FdZTstpnav3VLfNR3+QVY8qPsYcOiG
HhsvslQDdVgpjhhOTRZi4BHoktFPyLk2rIe+aL9G6D1dGE7XLlQrzi/NqS3uzajosD4pNfm91yfa
q13haos8riemPVYRIBESKp9VTXEe2qTqV0NlZvu80GWCbY1n7PLK6w4cMPbWUhXki+pwMBtf6aPh
ZEUFg/2pNrVjy2ZeR4pa08YKs7XeuvHnMWqU56lwobwbdEI3UdonWz1FrioagthYjnYQraw0mS4s
uiDrhllB4Rc4ST0OuTZcC62lswj+9UJYdnApQ8e6EPWYbUDmtItUH4eVY5bTOmu19KRpCr0ar6+P
3BP1mKK5uYtr7MBMDMmQfBqcHnSTsNZaZo5ram3mXvCaPztj6x3drOSaWhwPSxzuVarXWnYHzWK/
wYEpZEZ211nVTWfExqOMEufC7oKWhjKnLLvBuxHuVIwLo22tK8E+prhNIwC5jRfJkxm52WWvCfOg
9Z589DzmXPu0tlS8X5U8RhxIiOKafr1aPIBwjj7GU1bVa6GW+fdQKY2NlgT6VhUjytuAQtMAkQAN
v8ZJ8yKQKKbsPuoM+1aBF4w817SZkBTt27JZWDoovd4px+lglCmHim5XMUaseVMS+kjz6SEH9lis
zAkiXW/CKusab4ToYwNxZVKobjtVqw9j1rh3dtSlNwCXkFvIAOaSJIe7qkyHkycGVfhaUxm1X5Vu
97EMqm43ZFhghLHlKkuriaPrOu2qyvdEg2ydZysIbuRNdhX0kXE1NjGBEb/hIMR1rOdQQEDbEr7b
9zb9nqLzdpkRcIQZEXbVbSsB39guwhvrqJ47sE0e3iQqDqQcvnq15WRySBJV3DgyWTRfJBla/M0y
A0df8XBrgF5e2KBW2aleQ400dqaPBbP1sS1r64FTvUed0xn7fWu2HJBB3ew6VamPrS0DRl8YXXRy
NBZtoYGnJzzXz0Lm5hGwdoPIZjR3Bm3zPjfb9MbpCry26WuVsR96mfnJDet+F40qKtMOXlBO6CqX
PTv0UAetcZ+EHZ1gQDTa3FdxHo3ORq9GtJoCXIEOy9bs7EK90gqlVm8qabY3XiLYhk7TbYKmdfce
KHt0IcyugpBIe701pinwvVSEt+lgl8GVlhX23WRE031URxUo5pEueUViuyhGuwXoAgrU7ySENiUe
FDStvLS+1znGcr8eyuyTZxnmzdgIWjcBuMAYqbFFGdaQ3Eyr5i1PvHaZG/b4QNsY1JLpobalKEF6
EE4F/ixjstLxahzHegqidYsc8aMaud7DlBbBRjPq+UjGju4mFDqiGV5kj6U/OXm8Ga2YeXlqi3T0
W2vKkIAxkzstJYyTRmD/YWnBrs6bhKEZBoVLp4LUQjGKyTFso8siMDzfSzTqmzQLrmu9r+/GiHZ8
mjU5hxyD55UR2OmnoZyQfjTYG4tEAy1fpgAN2IPCSH0A4iqc2rZuAUmU/SnU1PBUTSKkS1tp7Cgj
MrvDNEc1HCpL80SID8iWIyu5q1tTJ50fY+cELx3DvARTuKNB8XUoxiE5pWU7rbzIIttTHXkbRmP6
3e0blGYQnf8SKBq5WzR0lwpF0ZMlOgYcVCsYo0ptdNFoLJ27TmQM3xh5ElIyjocnu58cvpY5BSuR
15yfat946sLo4jhe6/CbHkZXehCXqSpPNLi6JyvVGMAgelOh1OWaaywa+k+JK2jTGZwSGFql8jIK
RJBfll3c6otO6RQFPbVhRFkHgSddwV3NqRUcCJKh2Ht6iK5QPNXwgb159uhMVwiP1kdzMMKdKola
KOhSPL/0bf6t9tXbA/hXY/3/apD/37F15f62dXX1JJ++Pmf/2NXZU/GtftXEmv/lj5G8pn+Y7QLw
KYP5pUEn/lcTC8rMB/J52FAOGFx04ukj/Whiac4Hamga3rwmGuhkj5b4jyaWZn1A0E2FnouQBD1q
pJn+jSbWGWzr7x7WGfhI4TQXadDVe0smF0lK+8Q2v9pkZaiBkOsrHUBzZ6dTr6JkKDdErKdoDK9E
Pww+x+P2p57fG+1te4aw/d1e/fsyzqBtg9X8H+bOY7lxZOvWT4QIeDMlCXpKFOVKmiBUphPeAwng
6e8HVsepbnZ3Kf7ZnShkSiUSSGTuvfYyJKk6Y7OPS3XvKpWgY8EFo/Wy/OCGHdUC3RtQmQ8Pvz26
Ft5Yldngxzp136tYf0nN6I75DcPhXvswHc5WTXGdldPQ3EaZk621PH2SnTks43BkEDoC2E9oPKG8
XHRHkNBlYnobZOoeL763pppejCHaTVl8lyrhLkwzc6EPtdzCBxDbrFawLHeL1qdyJvjDnH5YbrAD
+UC4I87VyCyGLS1U0ycGundOljgLdvxhkbuDspCW+lYpQGmIJ+DXHocgaX29YDaaqo+jBapRzOLl
UeLS9/ura/x9gPLr6t6IazCgtpW2Gvq9F+P40VcuTEre/Bjpl8CteRk0RaVnIOUPV11EgxSUR0jD
b0Xu7AqRkKOO1WjPSKl35Ide9hbWjt2OEWi96GqqsVkRMhTglKlYu7kEARVlQkQtWoayOXo0sn6N
lmUhJ5y5Exz2l1M1povUtJ8cLacZdvqHCsbb79/uDcntf2/XvpmR2KRV9Yni9fsxkOc0DQ+xNTEp
sJI74Ax1AYsyXYZW4LwGBlYRoyPf4HHFPmBVu7DaaivteB2V4jGW6Qbn4G+d2wabqdHBlET6xSh0
phFmYu1F+PNh6ET1WejBDdfz12tnl/grATmBWT3Gilrta5R0XqTtjVjeO4a+Uc3gEjkl2MDw4njp
W2+rLzbpZ14WEsRGFpjTpMs0YRVrVYX9B2t3QfbY0TMwAHOKC56DC6CIz4bUfye//nqd81L7CyMv
ZHKKa2bIELTr0EzYS40JYNCFFxM6wbIdxLfaYvG4xVNqxI9TjR8GcczqXEQt66I8FgXSOcUuPgki
hr30b/vHP0z+S00OrZ3BRc+IhomShUU7RuP1yYqad8N/2Z7s+c/+5d3mIVCWUMEYzLE8Vml1bGbF
X2Xjfmr1urfs8cFahqqdLGpT20CN4lwPIzSQevYosoYOSA3vA8g2XdNgGZ0mG8MKCftNozc1TR41
vdkWsfPj9692Xir/9mJvxqSjJJVoiop6b2k/hhybT/Fj9sBLKC4tS8DvNz65LDcM1l+L4GYAYrEb
RsQ2VHus9nc6A0lYTFwisel1d1F31kGqut/Rr3qEE/7+zf3nAzLfor/ciiAXTT6kebWX3vRoju4h
TgBbUFmki0baf2APA5lkHJTnBJtPKuxtbFvrWrUvXWJTntZty/pomSL2yDBToX6Jqw7OUt1/ResU
Ya8+1kusSLLPXu9/rcybk822RsUORrfct7J/K6NRB1DySjaQDijfEh+w27dFWzxlZAdTgQ5L18xe
awSIC1dYINON8KnjsADUSBr1gpU0rSUEmYMcom8VG7gcS/C0GRcq4Zk2mfqJZupGQvLr5t4cGpOL
NVNoGtXeKau1sIq7xMyZJGNlYdhPdSjup2RCeLiv9G4TEOuRFsxK+nbfASN0uDvWbrXFSRF/xupN
AdYqlcyvSumDuG5NdfjoChq4OjqOVvxoCBC/3y+Qq1n+vyx/62b3z/GvGrPAq0CkDT/PDOSJne4e
p7ZEv4Ts/M6Tk+2LEbfhcOjGRS+xArRF8aMNQDHTTrYbMFB7kaUIrpTKXrhO0+EWaqJTgBllBS2l
UJAZvtGkmzRJs3WqB88wnl6MQHseC+Pd07piQejvBlOJD7XRCIP06kseqh9ASsVKgx/jZvTOMu+f
S7KQf//Gb7i8/7tht3rJAOo9Qxat3OtxuLTz6GDbwT6zvR+9pW0LfAqT+gv382BNxtqs24Oa2+uc
rIpPJuT/VcNZN0dC7rZ1p7Nm91iVzEGQY7ZkN8aGRWvwb6bo8MyEcwqH5lVdqJfEMIkwr5DNdA4T
Ls+oN7aJVa47ChzoLJ7p7vuQ0QwNZMfNThQMCjOtE8sSMtMCP5gMI8D2wRlzsY709kAe2sooa4gP
/cFUoDiYeShxxnYtDC0r3EM7/eiWMiEbUmzTQP+YdAUFlNtj9Jol6GeUqVkBjusLozHIMakbcngq
9VIAMK77sH63gtigigjO1hiaC6NQ7vq8fYZ49xoayVsa5UfXLbZmWhwzYWzLUOCFiuVsFZpvv7/D
N4a7v+7wDfnAURvp2r3e7dWBAhjv76emN6tV2QPrdIYKXBPOsZy1UbDmW4MRT677NlvmiqM6WbsU
KjiImB9eCAQVIUpbI/xGStK2+5rzc1EPFM6/f603zKVfr/XmyGT0Cm2W6fVeNeSxzS44EQDXn00j
PRRZd5+MCBvt+qhnKHVMJZwZSZuODtV10VhZ1DX6rjLiuwGZaxFOf9Sj9c2Z2ksclocib7ZVxaTK
Vcm9Nrf1ZGxSE3OaIJi5pLi1JJukeB/xd61A2JbIqC6J7UAAa85BlvuK/pDax47qlf/QKt8H3VkL
m90rTP3fv/v/vFM3Z3AwjSlThp4zWPHgiFSl/VjFrIhWq6MdFm3OMnAjd1Gow7QsbBdeKRu4Mnkb
rNqmj0ipxRarDqwQsxwjd6YlK6NyM1/TSTVGZYfcYhymz17sfzRftzxDZcTnTHDG7OMssfQl8zmx
i+x4PDVJ4bwQWyNXxfzMqUbnMF6nyxJecUT/Iy5NHiGUC60wOrtR3D3KzJ2VA2Z98nrmBAwRyeeV
RkbEEpwFu/nx++t7TVz9t03+pgoYB0HyueUVe5DcdoViI1okbWJvk4ZZZY/7sw83jKk31fNqNAu5
6rMcF7jOShaZqI7xFF0YQtxb0/RRDlRrpUUpjQ8nBpwdpLdeDaxFBIl8aRDU6aepk+IspUOi1vFy
Kh0071XiYDirRW+dJ85tkQnMXXWT8W2SbA290tGE9PoyDflBpWVwtNSRPIuWQL16jC9WQB04F5JB
k+LYkYDRjOmbW4fnSGqbkoHiCRsClq+4czGotYepUBiZq/mSaIhmx+wt8et+rvMJvN80vf3aJi0l
tlNgFOpyh/Q0lb4jXWP9+yv+nyv6po7RqsTu6GjLfaC0XKqS9qJpJACrzIJhxhXFUghS0hDqTH6r
lNNSG5rS9/JO+gWjDr8qtFdIWi+Rab1Ib3bqBwPtRWLvzAaO+Ijl2Ccn0Q1/79fec1O6FLLMTScu
U4Lb3FdiM98JMM4Wlqq+mLX1URAngGnkq647r5ke3pNV0W7SAhZnZGPBNeXQRSo9OjfwLMY4uvz+
At6ov//3om6T1wz21nBAq7ePKy26JxFcneslvX0MjHwbKrZ8QWFYrfRytPwQH7RVFOdyS8LnvjaL
0Nmwp1gzHmtpJxFM0abugs/CK/7rgl2lnn8pqvV+dNqmVUta2knynFfewkJ0BbnNthgF6sMOwtLC
Uez7VtBBE/9HLhFiEt/J6PaGdDDvQ6gtawVSEtgC4sKSRfjJUXLjnvTryt0UFtqUR27Zaf0+N5Nd
ldSwl52lLMSqabovdV/4Nk95l5trA5JjpoUPn9yx/4BNrkfbX65KpmeqpqfMIoJI27SMftRsxsQi
9xAG7mxcsGk8D2qAs0oGhv5x8Nw0wUYHK18YueUiGR4Ok8GRFrafpPhd7RH+Zd+7tXzk5luy0rRh
7/T9sxHjgmG0SBWLZDgH8UCTx4SOOIv8ByPZQ85OwdTt0QQLWMbmZPlGq8T+qIlvBUQsmqH4w3aV
T8zU9Pls+7fX9s8zTy07SMb7LoQFBaYj3gOK5T+0UfP23KZmq4tKw2/JWEdRf0BHd24B2hJa4xpX
tWWvGYy83L5cj30X7akn5UMr7GgFC+di9YY/2fGb49Df5ero51X7iT7ov7Y286aNDVKFaM3W7fZa
1T9bredizQXbAP9YqPTZm5a071JwPpijuTfN9sMCiOQsMXEj7EKk2Mqpwc0bTatjrMXEuuci6Mt8
AFyKXPuTI+8meO/XU3Bz5NmlMuF/bXV7XZMZGWjxSauGhKCL/LtRdYKCVNyTg4ub9PTimsVRKzjs
EKDxwjJeXWVYT5PLcVUFEJIoxjq5Ukq93Vwflv8T+v+ftNS/DQD+fUbw/yH8zznwlw3jH8zVp/Aj
moH/v+L+11/5E/dXAeqvjnroR2GwzxOBn1I8z4GGakFdnTMyLUiH/ORP3F+HvGrDdlVR6DrzEIab
/Sfuz/+GYg5/RHKnoeTMLPj/A+5/Xdu/HlachvC+nsPXKPFguSOM+zucwhNbetOgtJxAqQeJWwpY
U6O6DLCHuhNmf9d61WWAD3dvtWm3dxhswF2qic+YApsUCOUkkLkWSam+Dy3tlEpOQ2T14U4yeVyo
VhNt0fo8t1EES6E11SP4CtNfPCSn0inwJ+vkplK86j15lInTP+ltpmI+VZPyNemDC8W6WA05bAe8
CYt9MsR7I9Sb+ykdGWPV8WNSt+QYJKbYRpr8BNy8Bv39/eLgM8z0hdPW0eessr9fHCspZx5V2G4L
GUeMoLvhlNNktapyqiCjLODR9nuzj8dzBI+r1adi0wmtgYIpAgbBEjvius0Q38wQeuyNj6ETxGtL
tkQaXd8n2TvmypWuONVNnVLHmUq0yGWJIyE8fRko8jEXKE5w7eCzpgg+O1L/frSxuObEM7x1Ncxf
VANZ5N/foVP0HXyVYiB/jQ+O3ZdHIw63ZRkom0mNXplDlm9Tah0KJSiWtjX1W4sWzK+DaqJfMWDd
uFm9UXrXWCJV0g+RJ/74y9N0/nm5/yp5+MddcBBgkJvqYpmj4S99W5xAMB31vKIC0rykXjKQrhiH
d819IdL+WKaKsUPUeW/3UcZcH/JNoGvhZczaj9rAmKK2dE46Q3Mot/mn3hieXbvynnvoTQgOME0e
09SPE5X49LQPlhg+jed2UCvUDh5a9lhbII9xfXf0SLC3U/OT6uI2C4ZbgIOdhX3GbL6pczv+fgug
hrjWqKvWRokLlcyJuDE2bcbIuUYR/Nh0c86xI6CcIgy85Plg3EFqs05WpiKU1ELLd4ht3On4WC7a
of8+xlp2qEcvWjR6Vt7pLSvWab3kgrh1PRR2ArNGN3YQ0guCwTxxGvvYPijhQJrJ0BbeIdKT/Cyi
wPwEAb2pWVhrqHdm1a06x4sj0rzpIAQsBb1wk37jKngLwGTu4JQ8xnUcPXaFNq3EKLE6IzhDDN02
qMYvbhNE37vJue/0Knud1DLwa7cUZDoFEC8DlG/obT+ziLy1G55fJo69PPEefFzbvn0kNC+nxSrR
thlwVmENo7CqxdD7qZJUSFbZA+xQjwlnTvEJCJS4fQ9bsZU1jzxMvOEsBverCKNo//MRz8fc21Sl
72jOAJd3TO8USzQPHehzlckJ7N8blnokovV1H2gGTf+sr5/rl79uY1gzavhModxGPwFJ9AY20isv
ClqYPOCRbX606EQ31WxI00129m06DOMynWNCmnu1nP0Mqr7dmHmGYGAKH+tuDX8acI7mXc0eYL6F
28kT9mbUpn05B/5UQ209OmVUfTK+m7Ub/3jZHs4yGD9gVeHdOr1LTK91Ws4OT9Yiv1OMRlsIpT8G
FGsrtBYdvh1d/QwraU9mw/RQ6PZLTSox/yCfORvVKsaV5Rh2U7SAvlW+z+pydfYesRR5KkwZIlU1
16HN3Qgdu1xbGRFdnrRf9LHOvqVMNTkNsV7rtGcNookfwHz6/dZ20wvOjwQHuM2zgDwFMdftATNG
GQ5MSDk3xvU4qPAcjo1nLzvpuNVc+K0G8TUiLEbK+a5vsnHZMjuIR+E+cEpXmyp35SlPtefh05mO
9Y+rz/Kf/QNmrZ1Jb/z3bQk34MmUhlpvOOzNnUSqvhOybfah3hnLNk+MQ26XO0Mxi60YSXG1jfLL
UIPkDkMaLFM3qnx1MXpD+Qn4eevLOV8zKikEPRgYOJgI3NTBAhW/1rVxuxmkXmxUcjQeILtbCzz6
LAhxUwDle5xAJRaFro3bAvMDCJDoLRznoSBA5pDCiQEU8qYPR0tWfap7gA/QdAcLjyy1ctFFIBVd
hlmR+12f2Qc10e/G0BjOsafnuyZu0ZTOlvu5kzrfTfN+HKEOoFk5hXaqfoK3uCyG2zsxO9BbmDXg
DQPd9HaRhLIKOLqLflO3s9X6anTGPeO9bIGHnrfPA4hj1vAYlnPmVmc7sJ/GlywJyfursp0dJh4N
wNn26p6xC4P+64C21L3Gb9UccbYqF3qFsYjajy+4Ln0JTaZjmuBgkRiDNbVFqFGm5hu16cFFIr0H
J0WYkhXRYyZbFQWF+GGmrr2QowsJWHfYTHQo5wjpnXWPMAT5vwvEq8enossuSaLFS13tiP3wigxf
heoV8HA0wLIGmL6CpwWpROwbKRxKaebfofe/x063LXTvvuuBJ3BrOEKzB7euVcsPykqBWKFZRzwi
Bz/VyfaEihku4qyK1wpmUPC9o3SlM3BxUJevvUicwzmq1cqa716r3AcwmAWLCafF77ZRhCtveFVG
otf6TCFRVZrAhGdo/Uv8ARpYj2hzcgCuhR3bxsYNtfOg7MXFyCET4h4DKxWjqjEKdhERrV3Ln7YY
NeG4qvpR4ZW+rTMX3sM5mVaTzfAhC8DKUD9saiIBF6HDeW3USKVmG5uCkWUj1AhLFkbNA2lq/ZSD
JfbQZHtqNTwRnmmdvzLRCvzOQ2DjgluGGpxtI+o3EMiKZVh/BDVoEuoLlFlOuTZgi2exeqKYW4+F
8qxa3tdWi+HYkB0qOsLENIYu2P/rWvca26G6LHpzWpgl/kBADBoPzKLm2Fr085JLUHPHTv7sOsG0
DIpOoHBT9EVuqX8MRvOilrW+VUS9LJPG5imR1VLYCbYbVqzuCh6ccMxf4g7SXGkeelU+qaGz5fQ9
Y7mFrKpDW2XG3UcoPRRkQADWEWFD02CqC117qYmiZDzKEnaj4ORg2NEGuDaZ47zo02qpiO5db9Ru
YWOw5qQEfKrWGucGb6GEpAHwvDZLxF9RHOfrhmRxeNhPjQliqZX4PAWK8RaY05wKjalXyKhKhA8j
9qNLy1CZAJnMGLDzL/oxgt8jBuTiPTY/NemldlWfdHN4xVvDHJpvpjliSYFatmIzCrr6PTJb1LCY
EbZR/lxp4r3onZd6nHa0Yj7S32xdzjFzZburMAgRSQewNXSvApXYqm7drT2Ci+RVZy6s1PMrT0lI
OVXkSk0UbZFkrbuUDkvdIAcv8Do/b6ic25xYqQjKaRcEdyGvYD8MBy3C5sez1adUdOEKEnC7VDoT
ybuG6gK5DpGa/XZE17T0QlIIAh7L7dD6KpZRceHkGwhWOLrZ0xc3TdonO3uJEV3iB1Fz81LyDLwv
uRK9WqZFDiwd3AIe7MJq7G9UpMN66gQEZrIjFBIhY+mNF4SOWwix1osZDbuBAOFNVIjWH1LN+chO
aqSGX/HEKvyumZx9RKl8NJxpHw9k0RETp99DEGa+UqvNNg8U9Vw1+rhs8Ld8alrS7fpYXXairbf1
XLMktf2kzRsR+4byaEaQ6SFhO99VYmRTO46+VsNDUGO3ZkucvxKjtL9Y6gXFx/haRLp2AGSZENwb
9pceSdYyjJPiGGi9+TIrkUaOMHwlIqTxwu7wxJ4UX0Sl9jbRCBPKGj5VY+gcjRad3CAc9U2tKh74
Wq/u4klJoSS72zHVjHvXqRcy8OqHEXb3wVWa1yZv06NaT1/KKtEuojPROoSVuRxk022G4OBEQr8L
ddncK5Y6rqc0fKZNIARxvnqkUnx4qRvfm5U5nD0EUzTvxDnOBzWe2mQky1a+OcCEVu+k36TjKHC4
oiPzOpUNYUz2Fmkc0L6F/tC4qY85I3YgRYtecaiVXRJoX0sr2+dRaD1JxHnXFoO5i7HuxUSOpdOv
7KAu973SYUgpzfqopD5TGvpeHXIz2+9j04D1ZYOxKnGotgqCgZPEyRDLNPFDndR+7VW4U5JK6UvT
VZ4U5muhqj8Xrrvr7GLYjUrNJLhRvddWRhfO+faHojlbWTbBgZkOs2Y9A9ugs8XYwTZO02wj4GoQ
2PQOswo9YOlLxifLzgzs8zRUxbaPG7KtJ4dDLkyyp8TVXlwyt79akUYC5kh4PIYuyRFpG4lpypgv
68wpcNbX92PDzrBQZbaU5QDjrJqOqcNuCimxfGjzvCCs2UzWXg6aDKke2RwSABJm8o+R9Avfpfzc
e5Q7T7miXK7fd5upX8YZ6t8qFN1CqkFzb6Zlcy8hsW3wdzcX+K5z8xMrPToKI8XQaM+6XpVLuieb
kW/dnmH+t+eKemCvRsYrGloCT8vCg9Ao3Lt0/nD9rFx7jOn/8o16gsXB/oDac5rnl2Gpr9siiO8r
dfrzw+Rl0uch0ZbXH2h6wuSqSAe/cqfxyHofjzoCTbKHSdTQohYrhfl7SIH//OmvL62sWnmpLE+I
iETTaGcn5biF/6+dyxZFD6Vzu4sTUw1gcSBExoUmgQ60ulbRWazROpQ5RptUB3eJVT06Vd6eGr3B
3CAiNjJLsWsqJFGZlRDFUimG4l6GUUxKjB49QAei3iF8iFmytrBrrX4oFc6ka007ePFP3AZmfXhq
WuU0BFX5RmbaKZlyyKIJC1ENEoL0nEDdcOENe4nvPwZ2nd8jwnl3OgzFuylznnQTE/l+7LZoPnWC
rF1UQ3MJ0ednzXzGM615MC1ruovxS6FCjEcACezmAIB/fhVLN99mVAJt1rFZKLbBOieAbafgEYrU
Fg2bUVhiH0K9M8KxOvDUpCna0NRbRGVdr9ygqA7XD9cfa/O/cWs0naIcOPI43NCwR8haMIgIk+hb
EdRGtwRLOMed9SqlksMWjh1qmvpHFkr3vipy6m7begxGrFesEVqpLLl0uieMZ53QmkSMiCJGs1lq
08+dCJ8iRhhSjOvcMcWJKjnH4FMjhrG39WcVZTy6i9S3vTm/2jBKPMcr49tECG5Jh3TJY5eIhZwS
lxFay4go1BPWWdJcOkufKb50AAWGRDuYOAhR0I2uMJhvHrTBwUkDla2DzPCQ5oY81d3zdG0fGiWl
6zW68NEoEnYNBe5TppSC0TLbTVBEP6h/wco6oleLuHosSq8+upO1KdK5paz0YB9YHBExDEgMACW4
ZjIivRwnuhUUiP1ObdpnmDjTuWjVH0jK/+g7I7kfoYStrNEM7lzpzSayBJJ2iZX5fWmo+8Ir0kfy
kt7xA4BtggsddvnGYyvD8AuEbLkya+2CJl5fDWVfYHHlrH7+7Uoz6r0sCmTtqp1TLcvuNU/uC7S5
eyM1e4pyN77IAAF/mdI5XL/sRfb889eNPMeJY75mjTN1Pr6ZxqrusHwJkdv7aVgWp6iJvoN29Zvr
VyrKOz8acnNXKCpEnDajTm9Tb2/Agl63dWKssryD0RFkF1Xr7GNbtYdGcxE7Rq6W7ZBp2+MQfcnt
75YaIEEtUntL2RidQ7cfmHv5jdKF594yZlpXdKrRwcOj7vonjdcw+54R914GZC4wnPuJoFWZ91Fi
VvDdDOqFY6cUfV2J6rbmtLh7GCJ7uDSt2Nnz+RAbdvLnlVMzGR0lgYZL3W5tRrdquESowo3RXyeb
3NneirON1eYmPr2ueRfmwCrzgUrKAhZqLNSnfnCJdrJEvCkrWb6Y6cB4WYWH1WPXJpIdmzrSVj4x
c80CXFe3STQQP+rIZ1RBzanmocTxigdGorPdRonawr3I124fekdJle+0YXi6frDM+PwTTnC0fp3w
KinUefisUL2P6kxszA7fqrGyPmLP4pdtN9n0oGxLrdPqQ6gCEZ6gyakQ+YTYNZX3nViifcikVRpQ
4wM73cJdxfK5qr+n1WjdT0NMIJFwxS4Pxkdq+vSUmmmyoKo5Xu9/oqt/6PJUOq3+UkMFvTPUFm4V
1phXeJkqzlioXTu7TldvjoYcVgtL04/bLASizeXeMgcLG6jQWE21HqwFm/zKi5z6gbojpTyR1u76
5XV5Xr+nTYq5w96L+Kw0GHaBQa4QWTMNdcfQv8qJzLhy8L6U2azcbPdjhasYN8Z4Lnimf35ZF236
0Ij0QUrpLJtAIiD4l88A4p6tLHcO1zPYQLq99cKqOQxcdh3pndCKkyVKdSmSQSws7DQey3tjLr4S
aYmDWae4FlCdHqaMZk/kmXbKqvE5NhTjPHgYJIJi2AtVj0uU+Y75PCh5uaS5M58x6CiXTRb9+dn1
p6efe3Na4VKnGX1AaWVk+5+rP0Ev6OvocNdhkScbkcVlsi5NixJknkCM6AIWVZdEfiqDkYjxLFN9
HKczioy0NriXAhfnXM1eZdzXW6PVnVNWNs4J7se0K4z05IRGj6ZvjItNhBzW5KwAsqMVPunRsuzU
4k6rmC/pZoREO6mKu+v39K529wlRY81YbYn3rt4yhk88Tq1gMlQgYWoF5tcz8DpptCBIeSH7RLBe
tazKz3iV0DL0dCElbTNmWIZ2BIdtLpZbvNMSy31aN8wwMLZrE0vcpcF6cO0RtYj880MUEK12xcmp
J8yTao0/rjh5PtXxZrCJ/6bifoQ/366yJok3ahQT3yPH97zEJe3nCqdnfMhbspdBaqAGoMTc04nH
mV284gKj3CWV8kPNZueMxFVP6OnqbV9YJE+HTE8GFYEKvhDaoqjClMXRMFEZLMR80kA0AZNlqzDi
wuEOE3RZ2MhF6tDBJwSsYQ2zPFqlrTc9YYf4UGHh0jTfk4yQc2s+uhLUDiSWY44kavWrHGgP47GE
tYu53im3Aw0AJYOtqFr2Im1CihPpFEdcf6HJXecRSWGwW0+Td4++HwFQSKplBeB6NzEscU17WFey
KLdxpzhfzP4HPKvoKXfD+0mr9E2W1Mk6GT1kwm3DMalxFK5/gpaKmi3a67xLunGwaBVc2wS5hmdL
N/H21uZeXgzFHcYoBzf28vtUa/O9Cuy+uNYKwimctSQmAm8al3NQipUme7nOK318T6F/Nhn8n7aw
nuN6iPzJICyo1dojJoPNqfyhKoX4CnyAnL9v0Uo64IVW0MfnDoqHhLbwlUOQhJfGuyuqKPfdebtR
WrJx1dQc8Kuz2bDsvKd0K3gg+/mlwgJ5/DnC00OMrW0ByS+JzxOONGxDDJ8yHc98WlRC2oF2F02p
+Nwe/Znb+UMRlvWYozihDNX2JpZ/foWRDIrHONjhEMpxd71aqpzksS5wRrT08fFadaqTiwhkihF8
IB7eazUVbesk8YUZcr+s9XRax72GdH5eEEGev18vIJYf5jFvsbuUWpzvgTsb/+fxO0Vp4yfecCkh
1y4w6+p9JKKg0Hqc7rCvsINDgp1FouEWw/pvdjE+ryfmHi/Q/RLmoMNXFUO6i5aO5rEjySJ0Rb80
cJzZtHMna6EW32eT+0c/f4XdDuk+YaOvPCCIvRdw5zti6RHCKneDmn4PNHC4KYT0Mlxv03Xk93Pp
BAW2AKKszcX1v6p1g2a0c4OtMI3xHRqptxq8tlia+qC+tbayHoVA4tWH3b3lRXvNdpJXLWCcECf5
Y1AYl16G9UbtkMcmk268jm18CEeX2kPxnrJg2uOyEy+Hjtx305DKS2Dm93YWpA+ocUbfc2obUlyR
HMy8lOAdcf2a/JGMeciByKStSOKvVRjE+1A0pi+KzF0OM/J67S2AoMZtn3a+dFN20VzJjE2pvxY2
zaLU7OriNXWMbls85ewoMK0Caz86TJxFzduCl7+X4zTtrp/lrjPt5Py962dKkaQLB9Gvn6rgXxUs
vMuQxeky4NZuerWrZrS1YePh/KGXyxiSyDFKnyPkqwtqcumPJSplu4mA0sTU7GVrj0evk4JnNlfl
C96a2q61+w508yMK1AmCY1Tv4IVFy5wtaFEgbttd36edtZgwpIm1Cavh+TpjNazofD2Crh9kwl9q
s/I0NbXPVNI4iskmq7kBocVlgRYcrPyuajVlb+cYvF57f8c6e0Wc0sXQrrgwCda147jHqHGNXTqV
OLI01r1jz85Idf7OVTTulT6xFyN+qTQ1sf2mmC5q6dgLj1OsFL4kziKeN3mDFbF2LOAsaAg/ez68
S9NtN6Q/3EgHt0j3CqBBTIiG5+VY6ocgPTQSLwM2XAmj6DwrjZVCuuKfnwkNBUcZMFt09GGfxcrk
lxxG7x6dZ8Fc7muMB4MFzWwbucYfSjepWHaGzVEtaaPAou6yNG4fAOGVZSwGWElEBmIYu4+iAFfU
2KSsGrPX0gxbCmm3X7rdjO47XriKTG1fpLXtJ/UAhWjtxFm9Au90lp5Fc4dUPj6a8knIGt5a98Im
9+HECiYahgC6UcOtVUUXN2CVI+cnmao3AXM1rA62oVkDcErVw351pOUb7G1nRyjYOKJXmkEjGgrx
xtB5nG0Z0AUYH6SfDH44BrtkBjQMCVpoiPTb/+PovJpcNdYo+ouogia/CgRKk/O8UJMOOTap+fVe
8ovLvvd4rJFQ9xf2XnuzmpNhlaEnsOSVbO92VY4JXPO2vai8azJORkYZupM2O+jNbOx8SRIVJabY
AShlVJ3Fro/jCgUomrykuls1OO8uI1Fub+DJxlJwhndpBht1KCIjMxi45Wrfd8lfx6vd9/oCc1gv
sM5XBLwNHujCLD+jOdv5fpaxFVifFrO7GyqtOIEO1ZI5odfyBKiFvdJgMWtLZ4c9uynPwzhS+fxM
CDcM466HU5nSRDK8VT5pwaOE5llUXzY0qUBoqRGOv4YuBez/PBqldM+VsRsSNgoUgUMAaGkPajee
EoOZVOmWEXk8eFBhpupYyVtLgkDKmawUbhLUKdRErZyIxnay4/pbKR1pNNuRNYfvRLKIEljQEp74
3aDB4S4OTFhQ54bJpveBPU2MccvtcUqhqDTCe6FPyMN5g+DgVU68tnUTTTPsCSBBLy4qCd1ftdsl
d9k/JMRZVjhkmq0/5bC5lIW9R+TfNL2ficyHeDa/oLKRPgBDGFK43K2VQ8oY/x5tF3Eo19uKrdrb
nAveTrmyyGmOg19Xrz2LhZ0++O8DQ5p4VMm3PeasdHOG3Ff0Rz4Y62Gz0ktn2z8rpINQ5WPsl55N
igKpAdWVBlEz6m+yAUOCPsYQqiJBsAe/iHHqHLRPmQ+bX0+7Vym7KE3HW2kJ67gdScx5rXObkKK6
mnZ6YWkxaZ7OLqWG8+3qQNf9q7LmoNZWhqxnL5CX3kxnOyuhPhjEtUZ23/jZStZRXsWpKl+Tevo2
8lmBvJBfhZW9mNfBee7aSeRpAnAAYCi3rqso140TsuGPYk1UbKqNTR1vPShmGdfkNRAW8M1O60ll
EALxfnAheomm7UqwUByZSZi3GEY0Ej87xrWbMf5LK5fVkOyPJF18LXn3N6ZLGWj+yF7O69bdNK4O
inZNC5PGv2m9xYxQD7LBI89YuBxoTq3iYlnDac6t5xmt024V0x7k1IfueMdxcyrOt/6tAK+2M8rh
0ar9ozenxZNqutC1/Y8ebBsGCP2hBgCFb/ufA1+VEEtmnuz2V9uGx14AHt3a6kNXlEReYUZJue+K
xIP+0Dw5Q46jmFonh2lIyGK+N9rkydYm1hQpF5Va4LTk/6/3s/oFYkfFRsP41AovTpfmChXEIlVk
CXL97ehbzZd3lafCuuMUSS007ubghk6WHIXX9URe1I/07w2cVAgToMFQiDLJiXh7WHi6drq3LAtL
1zTGxlj/8PWG71KOdOjjROyJ4wBtYeruroCGbOvjOIr0a0VSQh+MxE3r84U341izH/I2DZRcfx2t
sKAK3OSryBvEmrJj0mHXP7OQbihb/X1csN0NwKDbCkYJY+dX4nDSIGvKg7W6F8EUJ5Q5lMbSKU/k
XH9J/ZiBiwimooQU1PxOgkjhdQElxlHDokx0wZiD5PLH9TQIklAsOeNMgCy/TGaESW8MmBZZNKg5
nsXyRT/NlWnE+BOPU1P2eyB/PsYpzQ9G9DAskqDqoTi+yzpn36QmBxOs5gghDds55pI7H1UbruAy
/B8lTeDjVsvH1eYW7SwRlzo5vDiZitYE2GExuFXPqndAba2tF8w/c14kPJ2W3NV9f5eiIcaPMZEk
AHxm0FHyL/UyXJDyWrs6s/N4hrS9N01AK96inLvCv4P79Y/Ug103TTbvDCYSbYK7opr+uZbmsZXg
JDWoVwHt5q0nHtj6yUPptr+2V3w2et58rNlVWgsWv1KlOjWpUmiHZy2wF/qNIrNf0PpMzD2bsObj
2PvLwlSA2XHvu/vE0V64SFQ4GLO500Y6mEEeurbTHpaBBYxX6jqLtnwF7u595KvQwj6FuKWxGXZJ
yXb74nPJyBi3SqzGs94hUs+sz8poApHolDx8K1bH4bZjEOug22k3pe3sZS7i1GcnyepyGYY4Ew2r
zpnXQWV3iyOvDjYCP6ADejsfmg4lRf3jMIiUvcs4ZbNUALbpsE7560CMQOaBVkml+zEUQu4GM4l9
usiNkTgrbENj9VEyfTP/7G3ce2uK1aZxygjzR9BrHqPYqbtPUXsGln8LnlK/ZJXQ9owBEDQQstAD
dwSOVh63WQuHfJBn3e69/TiusY5Tv1O6f4adduN0lXmn1hGbPiBHY5QYDpcjr34KILOLSOISKDTg
jFu3/hEjtZ9n72KWS3OkacRAryVGkFjFBfnaQzH5IaWuAcZs3gJ+c/Mk1WcBTvy8pd4NoQoBfIH0
MFRzoJkLKLWVkV39P+DA7i7j2MJGsteD25R+WGXq1PXjZ80Bmdj0m6YLgnz0V2bp5CuT50X4dQ/c
bkkfLK+s94PrnNtpyqKRZIKFpeJ+RXSFat4K2nVDnjWtSaiVy28B/jWDrSjyYVc0znRZ7ALejv7J
RnSMB8Lld+bkR7LosCP4lTrWOnumVC+irS/uV+EDELRIqCkG55D6M2MN/butzJlRPdM5OLFQwmeU
eCaO+ln6r3LjjcihuDd42NFiMoQh8NfRWhGpHq+krJdg8/uH+iqU2VR69hOHpbFGrlGdwhXxXbWf
FuN3ESKLfChhwCgonmX+pyfGfanpkP9a9tVZQeFnjQktDrxOKoe31accAFQbZ5q1l5tuoV6k5BtY
3XorQoutR4OTg7SceIBlRtpuMQ0cup3igr1i9frNOCzcgHFdc6sMjvGBN/TIrZ4c+nyL7JLSv6MV
3oN0fUYtfWk3H0481eBOTyltJsl12u4yjxDQeSSWFyYiB7L4BXPx5QmSQUYUbFAKmRApGqW5wNsM
oimJ3LmOJF3/Lqv11w6zVpD7+SUlEyTwZ3cI11k2OwUOOHa6dQp8/2XrjPWxeWZC94rF78aIxnSk
7k/shzEzY8ehm7aU4Aa1oFAk6ZfncT7opTwXisEe1NTYG5j61+ulBngalJ54GXxcuMKC+CEERy9a
VNgb4JeAmfqDfdKm+l1o9XOaAx8bS+1oZz/oh96o6RFM7bvGvlhX7ZuVW9WD0bQ7dKdu8gYQfIi7
CtSuu3Q7aY3Iwur8QzkzCaaO459abX1ICWrQnZkrJZF4vIZdS/BhQASwvh9pu+BNzW04E1rdlOuX
Mowo980KOeQGo8kCh2dN/GOTEHyPODgYs6kJJzqNYll8OBfOgaKU8lWXjxXsVi2tP6ruTh/HD405
XDipDfSAXLFX2oIBC82oeS1rWs7bWBK6FFVufkpHfw7SYSJWwh0pMADNNGB4Q3+RyJaAGqQlz0GR
ynzPPq8/CPntbRBNyDKqzjd9q9B9Gl22r0GZMMklWT7NzJOwgEn1RRo7bkLT0oHOlW5xNE35zEDF
IbtQekfNsT8EG1uYb/0croZa8XW862Y97seZ1ApVg7WvVwzMSUV7gTERXKVHygzXSG6m4dRlz4JL
9nrdMDG1HxsepUO/8EAyFn2H14UnKlmcQ2G3j0NmLcyQ8MM6rXaa7cdVEOSwTVl94A6NUtGQv0Pg
HoFsmr20N6szX1Yj0e/slrqO5iRQhmCCswliJSaScxh8sQHu3PmQkacUaAbZHs0I7UGDaGXWzOnn
4c1QCQ8aKqYuO0OdZcKsFpOVuYZ2eX1dGvfqvZzjbdQyCF7pfpDj20ighC2971z4H3WKnMQt/CMu
ZhFklT+wzl0O9pB30JOh+wD2IZPG/J42H0sRoBa4k3SbWnVK63ema+aNSf6D7qSsoAgFohQw8ONu
1g2klxvbv9OGBDaDIL2sfy6pWg+DYTncgLDlm+SKSXNU1AtbHmFtk3xZn3JPJ7vLQ8ckhMb8fok0
+IY4vqQeGVp6AVj6a80IcvKvsiWomiMIuGpnvAovh6VbKx4vgCAJME1kFjVq5pXrsJHcuITMVH5F
MMvRVljlk4I9Vs9Xjwpjg9uT1wiv/A2VV/a1pglqZEEeUd9N35pgq7kh7sux+WBc9Ui10O1/pHeY
O3teobatELav/xNS5oOv/+HCn4+pSMfQcFaHhrE6cL+tF9tMv9mn7BwC0YgR+pEOXOD0+vOEgqfR
GIZJMWsGDrkZW0YYs37N4yaY6KokMu9rb0KRgKCE3cv8kaRDdl5Gu9uP5B/ZTHfPPgIOpntFMMve
+Vgr/qCErZT1HypX/p4ohbESUUKEK4ihNGgT7R/o4Dbwe4czVC+uYaPlu76yzxooO4Nt3O7K0vrN
u9WI9Ilhc59lh5Js9l3l139rQf3idYqTNVmCUdUv6BmKAAHSN56vT7y2r3ZSV3zrOvv6Pd83eqGF
XrMykF5iI9NVsPDf5ypKD9l19Aw/WEfRRRK1PlH05lfwq7j6INO8jk1YHGzJBV/X5lEVatj70BXo
EDn1ewkzpudP5+uPYVNpLmmWhj7qZuq+D4SkfVAwzQhG3ny90qj9V9bznIAt5Xq3jJFu6hqcA0h4
smuPufE+zaTFC7J94t5sSsT0XMib9tnKGdJjj5v//78MiY2ynhzGPfoxPrJq3dk5Th9n0Xj0uu4w
L3WN3MWwkR6yQ+gYa9vO/IdgHIunsZm0NMC1dRdNSzcc7HFZDiaalmtFtUtz50JNxmHFaMOdGpP1
hxM6rAl7XzF42tY3pvHMdcRRXuHbraQkXRoVCeksEUO9ckmpY416iBoSg3AAjjvLyLwdshL2DwzY
hflExg9buUOde68oCDXX0Zkp347XjX6NbJICZzxt/sCPKKwhSoybwTTD5np4NwXo+ymBs5X3ugoz
Hxojpt69Df0ylFe55KBx/bambSCi/mynpd9bAz7gttgi6fK9W7LkotfdV2O0ILzY9+yMBIGticBL
xz15OMKyv2s9y4/7It83tJhBx7dNX/RYh2R+0Cr3URfdhuYY3mtnXEs2LlBL7/lKZ79wXYf9mPUv
U/O4MSeOmMLlMMy7U2FXr/nU3ppJSbqS8F9s3cbDrvxHdA00PEtxVBZazrJtEyYchgCOr+N3d6gp
SNP1HhxTxcue0A26YjObo6Zu/xX9ajKYWV0knp8dKYpVwhvUD5rJ82lSPtXUYJi03KBC5I3mFE9T
81yMh56t+ONWJa++zkY1yVADTm5olwnTPGcuAsOcWnCUrru7doChZVQ3xqa/sAudYzGMqLZSK15h
6IfFyKJ5xrXIHpECcK35u5aiwkHa5ZAXy4qLdKc0XtpVhb02ObHje18spGHWHwqjQYui+fd+xd9o
mypwZpQX9J3sdshkdzZCbsrhsDZUsQLUmLK1p6HDhQ7V414burchdThHV1ES9FN81kn2gurOOxZb
deiS5EcWtzPacjAasMXpMcCwWnE+89hV1XQG5pTtMNK9NL73z1+IKls9D0wMSIYRRHjD3WGZ4qLq
eiSFZTl4aQEYLe982Gru59U1n5Xpk5Yt40UQUSunXDykM8NgC9Sz5ikrAkW8MPyajjyhcp+kbnWg
VXX3S7Ov0t6NO87FvZ2JbxJyPqYF3r2tZ3VQNuuFkOkpFvjo5iHbF+6UoGrkgun6h0ES2ynGnewl
DlzToSdRoOVkZj92S4sJKqHAX4BKEO4zs5FoTTCbHmBq26u4O5kW+31y6NbSPetIPLeqi9theldM
zKZ0Kfa9c5G9LfaIn9ed4jY9KHwjYFGMONN7qPKulE9/LnzsJxYrL343JJe09rbQ1YyDcEe2iPnt
hLDr3Bv2ixzQTUrK77D2Lr4cyaPGWnIiAJSpGxEGyHDPxUB60cTe6GrM6cifEs7eWKar9Rp47DgQ
bwV3d0f5W8UmF7FMWRa3W+Gy3PT2ZS5ERAY7EhJp/tsm2wu8FEFMR6FfkA+xK7v0XuXNGhE0yvgN
ZzCdjoig1cm9brtlvLoPC4Rr5sJaecq5cDkdNEIL+ymys48SnTmg/ifho/0hDrg6yMl7aBsRWjaN
XOdPfTQWyxssBRqisfk1+hydUbIJRNHZgeqQvgtr0eRqh4bXEmeLRs2KyOdoeewvAAEnsJWRRwzc
9+PoXJbOOZCf4PLtcmv2iwZSpHI4bomGsJxR3eYiReoQsbUVQ3pVebdsIyJd8b2HeMyESVTlBYR9
VECcRp0ml6CVOD9o7b9kSnGPOGJs5vbYeNPB6gGa6qqBJ2pPAZIU5pVFp+LeZxY+aSnubeqdbJn8
+7YjrQsvBUe5fbAUIzKnIks83ZR5Rh/6pEEHK5LSfKBsOLNAnqJ5sN/a2oUdsXkvlUBVqzkbnQQj
3nWCJZNOxvtc1y+Vw+U4SO4kx7uC6td0r0teDqhqBax3/stwRAdbvdxh6rDPFaaCsO96FXo2akyP
/V2kD1jOtqyAY8gjv7NG+2srEnm2uRN7V1MU18Y9MirGpaXaDvXk/OmmePR9PqFyYSOEYSTX5LmC
qEwRfVe5y4+DDB8pp3nu5wktLB/N4OZmvOEU242VtuwhTMdqK+8Ty34c3WYNKp0wLn4rBGh9RoA6
mfR72WjoJzq2sdlAy8pWCEjnzpFwg6sB0uCc+syLsy0c9HrEiArOHCcCa1DfQUqp7qduJMdiS+5K
X0SGKx2mAo04Z63zsE1LgDZhiekTcgLW/KAXFUyRWdV7E50r2o03Kqj53neRDXQcruU18Bhg2fY8
JnV9PVlel9n0Y0siFYA5FLbpQvJcYhz0BS29r433afFTVrRkznwoOuCZ5Vy8IEInb445fl+0eyyR
Ip4G1R7ltKFTczh22oEHtccO/bSNcPKLlpZrbk6MqsU91YnHhnJ+tBjmYu/clrfcEZcNaOoOhHpH
HMJNC9P2mt8Sd3riHnPQ5kanf5dIt8KC8p2b0XzlUcrwOaevS8FuOzdX6FBdeVwGfd4X/IzlL63Y
8aVl5h/cjiK19BcSIfwJ2stD2W23fFH1u97jy2nPW36u/AfQPE8YoemWBs4RWd56bHXRbKTq3Gj+
kxqkuEUac3SZmuaj/o8S4kYBzuTMM6xQ0Nnu4OURS4JL6TR3DkYQIot9wQ6NGLhg8krjsIKF25lG
5jx7XvKSNhizt3F9L5kwRzz0bOgJh9f09qDa5SEZjT7ouImnQdOCCStxC+s3X+QZt+ED8T3Lzi11
EjUzhLGycD/aK55l1h5WlZ0sCoKobokMScnyMCy5ITzJ+OZkXYhksw+wRP2jLPBDafvPA4p52iP/
1RNNys8iAlLr3xMBsSgbzag00UWoa54gMfXhigSWye8aOGt1qbSGDVNDqT2WnhZpSOKHFBuW1T6q
jvDHrQDwMSVaSJOen7H5BIQwToXHEJsqUdU2JZrAoOr4G6PiyV0Z+yESRigXkH707TmzRp3AONTs
+jce5085f7ARsL626d4crBrljC3OnfhyS0NFmJjYPbn2hWHiEFIq/LiO2e/Y1vzO6BzQotAgNKn+
5BndASEMDZQL6VHnhpxXP/In+90QFhkEdX9cy/a3K62nhgneWbO9aHSrB0u28l5ONxZyrpCd9QN5
SsXuZ1GDulSrE4KZqNchyGABBblZYb7Js/thddxonNP25FqnZfZ35KMA+oP0fS/zx5XFKXscltRr
MY/Xyog9Qmfz7sovR7bmPTw6UDal4F+t6JnsaIIinrmdQdJK9a36Mi5yUmgZ91rRmuVBPdDRy8Qs
o3Qg+9B2eewonjf226mSb4gJ7p2a9A/bRmbS0z6erBS5VbN5SMFnzID5oh3xj7616nbq2uS+tuDU
O537lYgKgXX+2SbOA6YdDqAV7xAdN8j+rigCt9meWaWmp9yvY6Xl4YKyBc3od+6ABKuaiceYLUME
DBlzglc99+XX1Rx1VdET2HDdOqVj9YPT/ViN14qoJrR6wBzkENxBi8Ajt3Tmperdi5xH8wiMYZfI
uWP0IbMI09ptAQV4Z3jwquBJBjzMdlyN4z26pdDr2ohXaUSmt+QHavZIGetfityDPINcP+94g5gX
FY6FhLM8gH2fEKT7+POwY+MdP7uElO2drmOuYn10ztgHfkdAkjnVMaVBGpiWZoRKuPGUz21kdT1a
jLKdn1aCmjRwupVkNoze8rvNWYv4Y6cOuMgkKxpQq2a9kVqBQTwHiklMUq8CQhLuwEqEVs76e9ae
9FIvnqX2pSE93pUNfpvFzSJvdc1QbBW9ULskgT5NDsIy/gO10rkfK1iBm2KxwTo3aHQ9O9oCSGay
9idORZwIsInmFSxE/TTkT5vHwkXUrC824jxYkp+btNbIFHIJmNG1R0ZZWWTq04tZUt3jlrqxZKXd
Ob8MTbOombncy+XAwoRdT3PULNZ3GbuJXvp8E0y/fdeKR3MTPES3g3dT5BOjsqPpdU8+Q4qYdDew
Few1TDCOZo50heLgD6pBkFxlFG5N41blXKa1ccqk877NFlvmmlRgZc106lTJ2MHS0ruxNTZ1euGl
oV1cPdGEDoet+6Xpqj2lCbmlg/vkl6oNrW78SirjhPJsIz1xGPdz8Sy8grBeDCw7zXeDkjLpeVD5
zVbUt8OGh0UuNR8vMplmbLRTPaGC5wH/15qTPBt99VJ7mQ3GnTUcAo1QMzZ87vUWJTN4Zr//cgXL
ubawkNXq3swoh113tjTv1HYlffws90WnXa6Lb2GiP2GKd9e5LChInT7ZktE33Oz1ZBWvLMZogbZ5
uTBjv50055UJTRWxQKduN17c5a9DUepU9cnLBuDWdPUxGM/bND3YCuxTZehhxXoHUupVsQtPuq4t
tcvKil8IodhGT0SDwa9gRpkSHlqebDpi2qUj8bdhb7vjK2vFPCo7en01hIQYa1kFRK4fx5hTBBho
5DnpYbTWF3qqUFXJgnHQ4sSyjX9EfV3Yot2ag3qxRaXHRsvSBIsgT3yF+cZKpj3UIQY+6LKJ0gys
bGt3w0j/T7KmfpAMjueeiKTM6gBPr/oT1IovZ1a3VeteFI5oyD4ApsDYTbn9bBb2yZ3SLwM50cmt
OA01sHLLVt35JamqBZWLPjMjRiD07BSwQNOeuQm5fjE+RAsvRgECbW8Z58kieBlU6sW0zLe8Mm78
kqNZXbq+u9+mWR2HwTpYW7FPtkxeNbT3XTWl+0oQvzyRxFJZFEQE9NolBqqV4eSkaehyFaJRQ2Sf
En1zD1oFST09Ppugm3yb76fVamIYH+h0SabYbDIHnXWVeypAfvcNYW++Mi/220fAFixPmweU+g9j
YXwWr4XOn9bT7cHN3ZfSIWNg7foD/Ib6pG8gXHx01aGrF6dOaPHc+XGJrwuLLG5ckXpf2wgrlaau
ZJgneInek3C3B+UX/wg1cfeSEXGe6XsfX72DoDXTvHtRuFtYeKxrE/hRDQJG7OU6cdbD69W33IPC
AW1FxQRJ4rm0KnOXSwumQqneJmO9jPh6JpOEndQVSC24wOeceRucwNDbyiOwgJAzkK/nWhxBIwEH
9se9q9FYWrU8yKz4h0DECimzCQeXYM16/bXHkZyZw1lrsHgihqN4KtJXhyilnS4nRInzj1QPpof6
n3X2xB641B3GJ6QiFxkJvcyn07LBcQnALXJqAHPiggf2JRPzthteTbHeEfh7Ryq22EkSCHddj1XW
v4p5ZlRNjJ1efpyVX0PfIHOSgIojqbdZiqlAZL+5h3MowxrMfI5noaMT1aX/kVleGm8GCrhW8vhP
D4uVoEmZQPmok2DqOCL4Srwtlt34XlSMZ/OpfLfr4Z+e3rveQj9wpfmJLjJKO4SsT85e6TxIOb+U
q/Fm54hrl6GifctJhmUHmifvnpv+NXZvR3z1Tng8z5OLIHHwX4g1qw4ZUxdTt6+L+sRn3oZqVtzp
YvlpcrzDjDHrXntrCa0J9ITxN0JH/Pk5qncDClC64aLlrTE96Iy9T4xc7p5nLmX0usa114auX5rD
m9p+stwj0fJaMHjdyKYUxQfXMGnCDv6IwTx9bXSxdGLJpR/c3wE+Q2jp63khOSoasuKn8fQ/Blef
BJUd2RZn+wYYo+jWmyTKW+tfm6I8Z/3OOjV55O7tUPV2PWNGJEADOW6tfVPjNx1tceJA3pWOIwP6
cxbEGL+0lBUJkdPXzX+hin3Dts26Ns/EPAX1yGjfGtJYLh8QrNFobmnsIbgPUjVGA/vh8PoRmL14
ScX8MhXyC6jXDzqkaC6Gu7TN/KsY+eD4zAw6818ypswBU/PorcnT9SkteiIm1T8ADcjERv9moxZW
M5DKlT6wn8e3VcO5PlBzMF7i1uOQrMidhKjAYL6v9jh8H5yUORtQoBLcdP9K8Ns93gFkNNiOG6Q+
L9YwiZ3L9Nl1ipWxLK73hhILmYwKfFwrLJHy595DXMm2YuIAAWErBNMEh+nBVol9M9cYhJkNA0+e
m1BDQcMQHDGekb3kRsYxbtWPc744+7XO1VFkfwxTXjfH+ZUNf1YwTsOkGyTIM9mjgEtQl8kt/hDW
fjaCUc664iKbyt+Nmy3QM/+uzd1s7/T4UvOZzHO0N+mcZXf88DtvcWKhEWa8VLRjpsFvkF4DNPfa
1cA5MzTpGzIdLfkH1/W0TXmDOOMhd+kBFv8KvnNerAfL15NHffh28ZnGWw6wB6TosSDkLXTyur7U
ZKnt+jnDXO8IcW1xSM6cGYMYyb+NJXLUac4I8bu+9BQp3duMYDOUBdIEct2hCKSICaXlHKXirJwJ
Ilelvds2whwaYukkq5stt9+mkYW6r12vRHQbE/YrHrr2XLKFOFT3jo3xPOkIQhPNB6u13dIZNssC
ii9zZYiemxzGtcNUPGmpZqc5dlV7qExl7FjcdFl5nJdk35BDRGuzAgrxyRmAEBMu6KNXvfztexpi
0bcax68dueIRIYF9NjKCMRb9hv+jZ38HDTWZU401sH6X+EyNilpRSM9VuJXZeSSyp0FoJ0T9DkGH
0Zj8BqJrge2eGRagDuin6dzatFcLX5949ZDrsB085HoR1iP3c60qe0fhbYWV7/x1if5ErNNXy2HN
fsx4WrBJ7cjsqCEYtF99Z737zaEbwJzl00IooL1+QjoB+jOiDVEJmhsAUTeqvs7+yoQylwBCuNou
PAn2SLn+7rrLQfoqqlJEMXSeByPtigermL+KBnuxmWR/yVY8tYVpsXU1j0Otj8zDyXTVkGLv9DoW
BJzea0CPjerHG82b2dRCvaZOMkqEv4bYYnSh7ml5pN++WbrSJv1bZWFN3hMRbXXcJnQBhstN0a+M
uzp2cu48nWqhdwe8Yvke7fuLsUB3kKZzNOfpOos+KYYyjdlfpqm3bn30vSVu7z2JfFHHzmxLm7OB
g4pjOjn1/oWZpt92+aEU9d1g8uJrSersOMgvHkD8FFUErO3HtgfFrIzmdRTlse2YtffdYSkZw/rO
/Nu33EYlDRgbOox/88lVxg3DcfavKmcJOrTYh3yygi3cwOlWPVeiiJAXvdQzfUc5z/ilNa6GevSD
DNMzSx03PZoif1P6Mb9u14dMJ1oWz82uy1PWN1ql74qe7tWTKFrB84fA5UiMMdYbi+MfNdr6lWfp
BXC7LMnH1MBuQw8jOSAz8yRwROWGYm3PfXaqrSWNuwmXizK76yfd6KGjO2clp4YPSZGw3mDqtSeo
weaqB3ijbm0PYS5TA0Dpy02t2jfd0XRCkr1boDvg3+zuyZFFe1x0VKrMojAbqdfMZXGKAHXZT7k1
kPmc1IgWUshlKzGmA7pqNKpnP7X9Q263x6zNkxDDbkKAWf6Rk30amKmWscW1H9TIWiZpu1PV9/db
dx2q83N3ow1J26PkdzsEfHmpne2yQmnVv079l9PYdxPOvmgiHpOPSZ4sMA3ow0hp3AAPTwRt75Vb
3zFh0qhRdLRqjDvCDl34YQIgQBPGemCT+2yx1mCDbMLO9AeFQOx5QxfTGKM2rHEyNc4cWXLgi4xH
E/9FtvPFVnDyai9Y4jjR0mwJDNyRe9f/rkYoEogoz2aPJ9NOUkbYjRHXaRXUdXJL91hEiVuvHLIt
YRxXg0qbxHDHzuymx53hr0RYt7iyTtk49aHiucR41weOSaRynY9flTH/6U2TRRx6tJdKPRdDuUeh
8eUx1OIT4pq3+gdS4U/boN8MI/Wn35YxjvaROt3kRWHN0TeGWlct7dqx0JgdSBMGTmPzytJF6nKt
M5wi7FJiRa1S7EiM+CgZIDCU0pG6F2cLewwCP/+uA2KEgqJ/0Ow1i83yyV1nuh9GqXv0EfdE80AU
cfrPYRsfF+CF7O9WlIeb2s9K5/c1bxyPBt+cig4BCfMBY7wxVxChXQsvaNAPc523L9OwVfuc2Ncb
btK3xZvmaHaWHCtNdbb/4+g8tls3tiD6RVgLOUxJMIpU1lWYYCkih+4GGuHrveHBG9jv2pIlsHH6
VNWukbDGzAd7ybJDW4bQWWymFF4vWJxc97CM7bANDf7lWVneVS0Gu6Ti+MEkuLa7HULPnc+z5UCL
7l5moy6xekWXPMAlOYV7KsOtyxxm74ZcW/dM/nOIxNFvGDJ189EK6/ofx+pToKSzmflVTh69Jkt3
yLiSoL4xLvKPUQiyX6KCxWa+mxIcocHk3DoUafQBhb5L4PT0NNX4BhmAEgo/IFLwiLBklbTS3hTR
O1wz7q8RBP1p5itU8/DPDNHVoFyW1Kmg9aj7MoDbFmRomizv9koCwcaixs+2ic5TnlLsmcHZWWYR
nCnyyDA+XaYVjqk9tMsx8x/DpgfxSNnkpk7aZ4/OSIzn6Z5tND+KyAk32hpPkf9Nvog4O3SmOMij
fyzF17zoiCNNkh4RbnacdMjCoVIPdk7QI4yWL2u1KAshI54nCsCXHJwZqj9EFje7tKl1L/5xlFdM
XbnF6fbAtre9mwKL6Y49ksULKmG3wInsm4d85oNX5C8WYCgx3oQzrm27l0RQGSUb1z8nw5cyovEy
W2GHHPzH6INw7zSwozr/FHb8YOaOoNBgl/9kZl+q0GDluybkTHmes2egdekt/mk+N+R4p4xQAuZ2
PE+isYBS8Je9Wkh5aT6gqdD2VbcUqho5oSKSL9wcAdPL0j6BcNqnDVlSsA63HLHRqQuDnE1KRU6G
mWnjlyxydd4O+GdKri1h8KzqLNjIsEGZLKkGXNABjHTXRHYB0UAB7+AIoxzyT3XhtEsK/4WKblpj
sM3yxWeePQ8aDjAl4+Cr5SmBXRi5FpNkdZtjeIuZAmqMHFyAvdb8DrE49ZPxqU1cleEoRUzUkeHW
+oQdJTZ+a1/9hlB0RyOWGaGPZ5XBBJx0J3QFVXrM5MWqIVX//GqpuVfzwaBdlD/COgMjHO+j5ZKK
tXTbawP2Jje6UdhsW7oioSV80UZtbMNx+oZH+sNOGlOU427ptqLNFEDmeYb/ES3mfUcMPjfbN8sS
HOnLXrjBT2lgWMW61UIpHNmG4wCwqTVkuDoP9cBZmQh7gytm0flPNSUWI13yFToRf4PUtjv0esMC
+srZRHmhTOK+o6kc0OQtvgbuE8iRaUiybuGHpiTzjYGZeJ8kw7ZbbJ+cKEW54wQHy7TSJ3/O7KOz
5nFkqAzipKx0kiDBqgMmdCNALlHQmm6J7yP8JtzI4bgp4rPsVpfdIjDQ5ztn9P1joPprkpTeLjeZ
iUvRP/oGBHtQN/ZmdO8BD20Lkf2GYfHaRXtvGuFWbIIADFT5I832qcj6ilVB9VuMija8xLz1vYK8
Ps1gRn6IWvt+aNVnz4pjbj5KlKhpKnd9299qrZ+n2T2QJ7gwO9w36fhW4g0dBpNdoH8Xavs02+vE
KoJrqnGyi/xpDeO0FZdloyIh12ofg2dHw8Lw5jsEdmqjfp8mi21GEH7bhohx0u3mPD2nuG8MUe2z
UsS1ueBnITVnSeNCV8i0HUPrydJfYuQjlmcH1Ni3UhkPJQ5Bmy20277orD5himSODE7N3DpnpOh4
BHgd59ILNlXdnHsLExAXaaNeuGFB5ctsaKJVXcYpi1guxxMwktogFBjduaF59szox5poK1bLq7FK
H7N0l5PXB7esww/JwJLAEswAAQUmWyxPh94Y+HIRRCxT1NWR6B5jwVCLo3Yo2Rb7aUCVQJLj7ob8
ZU/NqQ5ScZjTruIGTUiRFl/otZa5XS8Lo6LppbEqeQyDXeBEzbqosuKpdL9oS3ughhAMK/ogHyzR
Pabwr1x4Jy2bOx5xJiWHxgYDUxcbLTfmsdkvFNYfmcjmuFfbUA6ri+gUUINzShL2NsukdGy6fbCt
F/I4i30Og3Dnr8Dl0IXlUuiLkXhXB84+3NMnpxyiS+tGT2Jg3opC+sFq/2LTrEvkll+9thrgpJKe
5hbjcZr0+3RKaf/FS7V291LB0M0PlcnWKojgG4YwUlwaUSiDi2JqKDdegdO5a5fbgDaHoDFeEldc
+1BjeyHOw9px0wytceDVwXkuWLFIn1+VY0cPZUaxmvbTnZUa6733d0j1JTXleDOYEwSoiK3ad8Sq
KgZEShGFpOrZv/gp5Nmuw2BrTmhC1py9NZ5NwmCxyTXNYt8ly+8Aehjxq29i/oexQ1XPNUo6r7p6
2NtezmyQWfvAyQVPnD2vBcp7GRFXXNfZUzQS8XQnpB597D3xy0rhU7LOv9IEvkM4/MZK9FcKaJp1
Gx089du0wz/l00EzK7ph2olgcNcdEkhFjbhCm7rnbOKq43EXH8bjIORN3jM0d6mmTI8IrsLhM38x
nY431QJaZ0alId2ADoJKCsEywbBvXTJNtUjleb9q8XGZ1MWM489HVsNs44OdYr41nymFyMDApcte
2uyHQgO3OWIpC1r1zThpxuMqQAcSoERZvbPYBJbI38jGjI0sE0zqrei+QV2SxC43+iPJOCdJaXfX
sJootApIFZqtme1rWDu2z7fXW29DxpBKJHgThZHmTXy2NdHHlEPeJxRzwjByC3MN6GNanXrBLBCN
TXZr5OJiLMLYhx3GsZDWBRvzATmYkEIQ99VPQA3xxR3zhfSfPvjNnkUNCh9cAKTzr1yTZnTDPN9Y
HgbqEW9QU6pLNdjtfqzcc08hFXbkHQQjEy1p4xjS3NPIRLrG1qeaAu9NswzLZUzVeUAcpLcXKZfJ
dGvm8FvNHtiKN5MNJgHTtul1YD7gbvOqJj3GpSoAhRMTBwGYIz8uxUnM9qHI2FO33Ou3qeHOsYod
nTJOGumHhylnrNH5iHDEJd+iVhjFiYsgEy5VdXA7npAmeSOexA6QD8th7O1DRTMaIj5FybbNSy9P
yHxq61iz5N5DFyNKiCPegOMgRvXYyfkU+gY0llIdshkWDvmeyBqxtE3+1cii14j7GhTkBvN37z63
qPJLiRXTN8hs5XIkv4A3Z7U5Bgr6TbGw8snm7pUL9t7v8xcdkdVmn3IoCcwkg7BPNtot+Sf+8SLn
mBtotEBLx0SGO2CIJAGxKuGU5VOgl4lgmxfoQ24/ZVPT0UhkvVShzSbIBwc1Nf41N7oWFpzv7KOo
iksfN2WvHT7WfADyAbyhpXBAy+KkLBacei1IZFeJcZSfELYscnQlBohFy61bFis1S38m3nwM+/61
EMTXWQ4zrSXJpR0ismcu0bnCPiSyZtII2NZEJa6BCfwPHqb6uWgctlFWz6BsHyNVqYMm9A6V+c2p
Rn1V3nc9Mi6Tyy4w4AaV/TAhaeKaDZ4a4dBWV3u7Knf3FS3yO8ya015aKRwwfv/cxB7NtXysXprD
nEyfRTUH3D7erZSH1lvGD4wX1znrNBOLug9c+8VNUQmIBv0MdsK+gFBYK9kY9BHQsSaEHKQ71NCi
2jV0SIeYKfboFS/KnT+ClMUG1QyPqrJQiO3MowuQdi8gvIfEzOZtptlqNKObbpK8eC34fiihBWAB
PuJRs8nEoMoPIQtuE1/Au0VhvVn64CLsS4PrYkfHi4s2tgq6zYLBmVGPhrZhbO/qyLh6tlit/mwR
W9wKVRrs+E9d0Z7WxZ+k3HWO+9tzO8czCsw+C0JOG/DpcZSxsknEeOcnQ7RN+hq53DtiJiFbvFgU
LlpFyE0AZ2IHFTkOcFiqbjmW+Wc7qYQzkWMs5A+buCqwJaVPULQQcV0EUDMIfosyDY4Ma5uq4Mzx
wwijWxSeuTZtrFQcRxxHB369wNInxDfsTatRqNrYxVIcCcQGLKTlYzGhB2Q1d928xJwShN7Bdadb
n+g8HiZCTHQZ7UVaPXFeLodCTSQr6PKLzMxeDUhnf8SkK9caxqRsijizAHsLUzMFYEZCwXH48nAB
USYQD7JluBNNSmUgKfadaRflmrYGf05vcEKoo5YRnYIwFnBlVvQRwzdI3HAHoOhNlMkLFW8BfuUM
6xgFQaM1Y5+TTh1rS9GwZ9wNk8+dqa7EEVb3xmJtFHeg7DfdMV+ht7aP6cyy4L10rG2agGtPrzNk
/obgm/RBiuRpbELi7HzJ8ifozqg0hzL1/QMmX7Q7L7oqeuxyw3/qI2Gzjufd62nctImD6htm5WPk
23TS1gR6CvABTt5y8OCLxGzaFsk9rckEfF2hHpKOI7dbe3Mz2sQuUzg/GWv4a5i0zVw9sLQ2zMM8
wI01cM4QyDoZPlY1WVv70FdJbKX8aS5/1N/Cb9hI7t7XpQ5jZS6HIXJRgZzooSsMCDLNWl1UIPoL
VnLJ3Wzm7TMX6bDmSi7KCZ4aniB3TtozW0E2djDYY3+u48FoPnxz9EB/zkCM5NlzIp/LQ1ftxZRD
5l6GW1N774hajwS8C2rSREa2i5+JXX0UIQXOkgBMXqY/eib8zAtzX1kcXXUWnjTF99tCYdNuQext
k+Ki0uWvbNjOemz+N8I4oeGjZTbJlymARQ20Hfam/+jQdLDttL5mCT7iDHbjPud1HuBxbZXNfa32
8aqUmLLEcyK5mgVdxnvARNKgucnH+5HY/QnF9c4C2IyxtEUCJuyFFlLcNWMA2zmjyZYjhGsZ0k3v
WQlzW/GFQzS94E3KBGD6SvkIcsT1IS4dhiInKO5/WAR6dx0tdevK+sioGW2ULxvoXMa/NJ3NzYRq
e2IHGndrqtzEZrAZA5DQ5vgLNDTbhXhdxty5nfz86lC4MwIc3bhcTRhLi5BIgx3hE3V2Xepx652K
aCu9+VorEMOclD/w1P+5/hLC3yXjZ8nl0tAHGWeei9MgcN8MLCM7ag//wgCLEHA3sRPizHZAQSW1
YEI46Sn1O4luxwPksKZMfRarbsfWzJyvY57cO5DjZEm+G8GfuguvvrQeHVw0OZyjEsigueoWmsYG
jt+gYBfOWaEq3X32lRubxJtIiO+6kg5gm3xJNWL/DfJfu1f7GSg9W+2zagqcG5Jij7Ip32sXAaJ3
bjklxx124uelH79tGu38EBuz6wArWLzktmu1c1Q1z00W9m/SBJ/WUYuxEglKDmuMMgISSEhAGWGR
7GHnGTDJcGwYc7KdfTLX0wjm12LPEEoF+HK4szTrUNlA7KMI78sRMJDc7qkn/7FZagt7Mdc4oAyY
poz7CAfuVkqYyEXVnF0gFTUnOiN7i02Z962T/nHe43aXQ3MP8DQenPqZ8My2to21uKqFvZet+KrS
olAbo+f6LWkBglSHdKv2GTjFyIPgS1azSXGQd0Xw2IVEH5rhwR1ZaUQlqxRrrGwS9iWX7QINyILO
pxFhpXGsQ+u1wwo+lAKKITk8cFRRxoejljWaH0nOaPZvqxrfgPDB394NPkH1qCqSV5ZUYFXB981Q
KirMXKUmloKDbVNINhKsDV5cykCcVIPhHQihGh4UTzbhViThg/AP+bAmd8IwvvHj3nrZ8j0KLqF4
Vu24xBW8qTA3YHy7aaLgD28WryO3GXah+08RfImzxvtqywTrtGfuE0nYRHGQ2dq8UlH6VE7iyws6
ompqg4D4Ir1bEMn4xjs+PoSn73QJe7S38mg/dGeXpsYYQWqbzfAk8lrcBjPuCVMnd7ox8NRUxY1V
gPerwvt86XC9hNlDwX8se9D50KxmKO6ZUCmdnJeQ46+GjqPIwiKmn/45ndsZi+grK/Q2Gc9Du7A9
CHk9ts6yzTvCepAEXmpq7A9jRFOA1GzHXLbGsZeUHxO5oK1bsLfShB0p9WL4y3KyziAiti6eiVu3
J+wzmFsPnfqOjFLJIo3hgPTo0Iifqe8UAznShn+dWt7HY5J/0PKHvKlPBlfNQbnvof7r2Roi/kVU
D7PDz+du665RLwpbfQiA1l1pGV9wuTcUfM9kP9XHSHJyWaEX/QJx2/OO6TDe8EJz9ShiZc9wD9fy
1GHGRdi3tI9w6cNSmS83C9fLflHbgO3RZOiz7chfcgXPHt6FYS6/u8Be/2FOpyxMSlAX0bUc7JmF
sLPVIvlQDgFdLiJ/Q0pdkBE698Ijp9FamI4CtTJSBFTVDizEUj8Ftd+fPBhjm/Qt8fgTYdTgzg7b
5yQnglfLao+4eeehKjhgM/wOIk5gF//AR3AXvFNg3GI3ceMMnwZ7QFgvTgsRKD0G/D8bgnIeBgC2
C4P7y2pQo7oQ2PiZS3E/MFgjVVh3ddkR5BrLcwV5snZqyr5J1CopMBOJ26Zm0AODtO90D9Qf343I
I5PlyHxRbfZlsFuricjiBL4p7efOpaA8xWikO4IPKJObNE3e6zmxN9i5L2lHezrfaIKhw5ATZm/K
awre/xmx0hgf5ZYeDB3X9JLgpC4e/JUA4WGOLYG8VC6HylCVHNKTdQev4RXUOUJT2n81vAV66oh1
Zl7VKH8XLvCFP5KetQSl7sL/jebiJypIRBGXh58UsUb2ki/6LG/nyNxjvTxrsK5Rrd+WYsqhEPOe
s/a2H9YkCggq93PgbBw143BsJISU6V6a3bWlnzLOpGTfWz/iDQAOIxhVs+RQ8hzupmK8J85zLzJO
SCktgwIGjwQ9vQlESAMTMzP7LNQcnksW3t6BTmqOzd7lAoAE6B8Mdw2h6fyNaeiuqdha8lp7Tobw
pegmc9eZc0LP6UBZU3jWuXlyl3/WPJyqKMy4qDCTUE1p8GKfLfYqWQVDyMehCGL/nhHmwcsnNroB
l5J5PCkAe5OQQPXp17Xsu5wAQD6v6H1HPtdzf+2M5ovt8QMNzXVUvSRCnpMqQodn1QPJDS/x6zgQ
MTCcYy+mfS+QLnp7v0iaH/g2MGheZe3/+QFjNRr8Ls/Hz6XT12jA7tK7u8pZnhv4F+6Mecy0IDx4
3q6xS/ZA2XdkTK8JkHnTMvhiHhc1PN928zhxts3lA8GPE9vLsW7jrl01Gh0+qyy/Up7MFSPBFYOq
Zcz7Qi3nofJe+Im/FOx8J6NbsaMNPOW6+Odj6oDSwvkRdO+T4RI1SWpoVYsLL7efXnu2HhBCub8W
C6ZK8pAiVFNsEFkco5OvVIxzN65T8G8NH1Nzwr29EFPxgK4isa/fnCkJrQ7RVSTBNl1Y+bspK86Q
zFsRhm/+FHwkUcrUmo+/NHp/WUM4xUWa35nifYJ9QHnItlbhsVS1s/VsLNHaewu0T8AUipxLS47V
uDegX2LUhtdIy1jaOcLHcfSX/ZyML0nd3ufFdNQEbfzeo/RVdm+kHHG/Om/gpa6tmX6T4FzPXe+A
DMlEizqALUnGCKFOO310C59HU11NlB+eM/7EmKGpBOnnep1CsvNggBGNXHACzBxWlvERCSCwow3l
YWhb8nJC8m7zd3kldyZuKs7EkwrBXGAAyjLjsS5gu+Mrp8Z4YUAprVfDGN///4FrhGr8WFhcS+gb
boFOYK/HhcTBY7OGIiuIqP8iKdJqCMQF5jEf/hZoLGnRPrmigrm3KUZSm1MGa9cNWLuNHAEDGWpO
4tgYl4vMenYzZImdrDgVGtVv/U2Pdf5RTtmL5oK16XoCSMNt1n/bUJOI34xxX7T/LFcfzZAMgotF
xEQkjYfRBmAmaHKvm8ehLXZgsI6pHrfO5PDuFk8u13hu5KG9r03zK8FUhQvX8fdy6vceKuZVONMF
xxIeYeGNLKDrh7aFxU2aFBODa+yAkCClk+HpcGkJMd8nQ03ctUqvWT/u5wgITBcZL0aBYBq4dIx7
+FyLh1LP82mR3Z0LeJIpbtj7Ls6J/zccY1+/m26yyzLnloZMlnaDfUXr+RoiPgBj+6ZQm+phCKAA
RQXcegu4QTU/I2kVofqXevSYYiP8F65CkHTgYFK8h2HwPsj9A4HEaaOdeZclA1mD/+lyLpbQ6SRS
/6HI5pISwK3jRb+p4gPTCplvw9D9NiSMA3YELyVXl61Cay2BNTrDNbNDKjUk7m+HlnFf7aUkKzMF
yVMHToYdMheoLPmhWg0T+A23YnpW7K0U0xH56SpqKHd59jBWsoqNZnptnhVt4ysKSg0QLTpl3nBk
w1Rua9h/lEkgy5SfRtU8NL4vjkHxGLTNw2hSrLAcvMK9ulP4NYbg7CaXgL/7YVI+t6MagIfTwS/I
A9tMzXNlTUNsSWAtJZUAZkb3e2+9CK9Ghu0gT9CVszaOn7qsAeOLbxj/jvXcCWu88X1EfUiKc+zU
DG18vDEmtLlzdmpnYMuq3/XQnUKcvhBhqZdB6YlONnyCxV5Am4BF3liawao23T+758cDsdO6YAjd
NNF8I2fcMVCS/E3hOUd4RRfbGT+xXzFvZvK3m5+jqWCbzzILc0X/55cpmOxWI0E/9Wx1tpmZqRts
IqawfzxjOuHRRhOclMDC1v0KDJKrG/Z2JCiF0xV6Pd8HBnkLoaRe+/3YyYf/r5qzK/Z8ccwX69lW
U7rXpDJtecexjLM+Y1qUXxlqeqx4ne16tt9bknkfaiFyRZozctPoqEOGUzKsiZ70thqSi+/ASBhC
jgvu5dAjskNVwV6m6KrgOMSXVSV/mcsjgeVwM0/sNNMRfSwpWVH78lxK6QFhAh4z28bT3Mtb7Qnj
wMv8oZjzXRZ4d4aQemcZxseiqxtovm8egzbpShFwXQ+ucGTX0i0oet3BDcfr6HikkWp1k4zDJQpx
TCqpyEAQJd1UyOnLSBdzsM4Ulf01ZykvDoxPWDcqesgRaZpmmE5B41xbQd8PyuqR30BpclV0reLc
I6vjmsFzZ4FfDPvcjpf8GPj6wIlZbUQgCTICZ8rN5C/o6n5jI6YdLIO7k5yto2cGgFuUQWDbZYXl
isC/NZebaMDyns157DgQI3iq+Bp4mpiQTKKc+MaYf9+bwvrtHLu6qZ2Rnpms2Dps8zetT/Qarew8
m8ZyYOqjfMXsiFxj63EDifm5cNn+gUTClo3gYC2XiXcGhUsU49J7YeT1FRskhiIUL2AIrDR4z1DY
slVh718Z088ipEUh8nuecG/8zEz7ue/JRTmyWk3xK5vyziGLfg5sBn7TG5FkwnEhs9ffm+M0sZYJ
VAwB/0/N075NuRs6rXtC6LrTgf3Eg28BE7ZISNf1E1yQr9YyD5AhWCzVwbQbeJFuVBHmR6Kh6AP9
LTQehlETxh0prrvQuDPNBD7obF2GJf1yVHWrurHANkZRJ8L2di6RNkCXfrs4JlzjOCgKjsi4sFou
7vuBx2uRmdrmXnSTm1z6u3Gt8/LdP8ecXvwcfZ7rCZZpeTII6G78qjUPXZjd0Et/IhaxVbahbqdE
7yVbYAbRWrGkwoNWYdZpmE5bJdjWNonLVoBgsju1r1BG9UFROYWehbSYGhgMZBfGTiPvSAs8q9Bg
JhmRUws3U7s2uydOiTZg4vM3HM1vvQPayyONH2xDhxcOJNd7G0zvNljuNAk7ejxEEQ/Zox2s4Ci2
38wueuciENJJY8EtgG/tDeIuqeqFF9p0IizS4hQ0jO1yUxqsCpJy3BY98IO+8mY0XuMbUznFdf5H
BsJm564WQd/FoV4jG+ReX51CqH+0TyCJzrAgt0bVPQ6QveCA0MRWqIY/zzuciBmDjvaD18IB+9FM
yt3rJLtjd/LkicDZzgdThC85JrmtBlNJ+ajA1kxsgdkAh88ogtiMKvg3AO8T4WBxwAMhIwW+nEBC
N43Eufwq2wMBpEVjhbQaBkcjsOKotoqdaZEBrtrbSo24b4Pgg426TRa0ZO5x+4blMxKR14ZgiSDq
jN7FUUN2LPCtbTJstNlMJI4OrJKounj0bQB19FtaBUGrrgkuXWeR3onYGUQoGWNZP9ghqbbW058t
rtk1i3Qzj8tL2NsPwyJgZCT7XoXqQGfg36zTu3HWHNjDGzL6gzX2oNu8fpvMTnMIbQp9oRtDwOez
G6XFWeN/GgnTJpl8bMfoFSctTEadudtui2YXsBiGSgO7AlNOq3/IErAYQ733IzryMEm5PAfGlqGu
5F8XRXt0WrrAiBvPPtxOMgtuCNczQNSPHl2BJT/jpMUo7iGyLsafHYpPJ2CgzhOJ+dI5WrZ60byj
Yu32dzpLWKKx/B/VSKBXWiTT0l8S4ziN8s/egdfCuxHeT9o/M+b/oGgdPFGcJzXeC9q6oJSV3yh0
/DTc36Cq7+o+EChByyfewnRvcEsHbFbkeRxBFH3wEpQ7mR6rcPrxrHQ8uGb2auX8dDPjn9kJ+Nxe
tF00/DEJ8WzjCEPv/ajhokjid7M6OIWXfyuzf2gMhzJmou+9z6oHx1WAVzQgWNJGxOF9+0MbyY1U
PF0pmicWPOdtIKqXVvA1nRLXjEA33OSsi3DWTk/4giDqHiJu2sh/auFXwwtPIbN3c8RbB2M+esv5
jzvfP2ONUAvjfSmnR44cKtESpJrZIa85scOx+eIVthg/TZhMQvHr+8Ynr07Ipva3XLxx31sunwo7
O2A3fWtYINQWlqzGGGBlcMYJDz6pN7y4/QI/BJkzSd+tRD1rlytbwMlAMBprd179KlGBrOcHJUvA
YNz4XyQkmCTMP15a6OabKMBphzXhXeb+AJ8h3/X1uvSZgEClfn3q3HvR8eGSU3hoAKWyIOrZjRYc
B2QCkWOezVzceFEfxEPE2CDqdO87dboNwuTT7Xhk6Iz68xHu+bXUZ+ZiJ4Lbao/c6Ai8cJ3h3c4j
cQ85QbKrd/HPgpkaGm4SRjlta2c5pSEOVl2P0b4C9TWvtyDBHi7wug8/GKm8CxJOiCQ56IXYMYZH
Zl5eLtCf2WssCxb7LLttiqCO2bHAVrRoMZzc8o1CJn4zM3JwN0x3vYkO74W8H6nMfrES5KaZ98iG
/Ouf5VLt4uWExMkHbLODDOYnP50O2YC5YF5ClKmHjEvonp43DBRu8WmbCEZLl78vK1OPzR8PKQyC
Oi8vXjCwWeej0uBkrEN9Qqh6kiNFeq5u74tA4P5sbyMHEy3iF4lp8yfhDBstUDeLX2LeDSnroon4
UqqO5zY/DkB7zvU3EZJ3ZyAGWwSrRIAmCIJxSfYcgX5+SznISdoscVnGs0xt9dvKdUfo33AkPAfg
qBkeWNCljBBlgsyhO391TUR7fHV3XPwOovbvqwqgQcJTNi4JqHSXsJ7G2/f/hTekxhyxl5WTwZbQ
Hr7qKTuJrofS2UVH6Y/TDn7iClJkkYOCwq9aN1uqsr6HyoaaxYYAdJj9XmrHxfHxkZfWsg8VKSrR
v7e5/I7WN1DmLA7g2OVGVB8VGhUdXbwbAzbDO5xQdwRtJ2eIce4C+RC0y9juT+pYeDPC6jZJb6ic
oaRqWVDkbXUoYOdb/FuQRbyTxZZzD1D918lPssKfYZeswk3bg0vSj2erf5x5ONm58c0Wm4DPNNf1
oGbTtHAzydQ9dvUbf4HBPdgWiQdmy5wIBRtu+6vl4sWHZujZ39TpRTWUJVfKI+FR18DyDOzDQT09
dA5skcp1Abj0jFspyV/BUAT7F2jrKshin8w4S7YAWwpCYvzS8N86Bb87IxixeeWXKcr8/Th9mw6B
d6NY158Og2HkG+jqHmfR7FYvnTO+y2XCIR3O2zAbsVFN1LBXeE3wADI6EgyEfZfTkjF5WJZUf2nK
PN3NdvNKZDz2sdZsh1c8768NBBD4f1MWD6m8mX3EGshf4A/FAI4b0ZlnHa1dBGQFoGWSkqkwL4D2
OCwBXBu93py4FpoJJOwwYuc+FNB/y8A9tnLe4V+ttvNk1zGnFV9aYsxtiRH1bneULG0YTXmoYJaN
Mt/VY/foQcGxyvQ+y9rPQpTMbbL7hpC1uJG388ziHxHq5ULYLK5sbiBUKMNRoa5hLrC0DF7vbE2D
bbvbUvHZpW+Svs27CX+57RuPSuofcuLLHq2vj3v3lrLuOh7n9JOdyD8v+lk0rNUxwRyXmq6m8oTs
wZQY94GJOGcxSDlO/2Ka8nH0Mu57a5bMTvT7emi4NZTAOQueqqK489P628jMnwXw4sYpEbSQk/oA
TT0Z7IFd3KulWZRVYIKTfHyxCeLHk5iPohI/FSizXeO0j4GsPoYw91ialjAL6dqKS695U5PjAyxT
Xx5LXRx0Ke9HJi2P7UHYvFpBpuLQJ8OksXrP8wsFYhMjVHnKpk+Lczhv9AO5vzesgedk3clLu/1M
aj4S0vX/aW/i9WSEFGRyIym84JyqV3t1hM/tFICjZM+0ymxIn/0WOElxKbF0m0vz2kTQGxlJvmpb
nIsGUddOEK1CfkemGdpbPop0z/KY0tRbm8VtSWsLm0+WLZrckteCsueWPS55g1UcpIvr5I9OxBpO
WdXnlM23k6qLDZ1z3F2XYA1ulbukJ6XqlNiYhM+Z2KZq7xb+D0VFzSEjEjfX/XEOobzOiqQIe36y
H8+5A31Rt99uDRestUhkCHxgwWDGVEBAumj0kwdrBB0yfEzG/k2xuQeDE2AM3HpdHnDp4EnE8J9v
RW/WO2zqydRHG1amfx0lnmWjO+pI+GQzWPcbjaINp9zhp5V/N0yFWOVb/u1SHlUAPBUx0SyaT1vJ
B1/T75EbP6qCqsOGZGf5SHFtp4kQtlCEAuKWahy/PSh6///FmHn4RCVQuKnx2JvSC5C63b2LewUY
Mz7QvLu0Dlf+cuZtliz6lTLGna8tMq5C4PLlWysBrR+YxxHrq0PX4O03nPALS1dcKFZMTsB1hIXT
BC+AiBJKIdcONChn+aKzcotPCypHJP9JMMm2Ur9Lj7q/fqNuRxItLbsPjxEhXlzOWaNJdlHrXKVC
vcelb4QmK21SzFYA57Fkt/cfY+e1YzmSZdlfScTzsJrCjEYOOuvBr1au9QvhIoKaRq2+fhYja7qr
etCNARKJiHD361eQZnbO2XvtDN0+hDjU6csTNoW31+D4sT9Y/HRa3qaM6DP7GAXt87T85tCq8o0t
DbVW/RoKwVVvzw8aSw/0OuaiXBTHHLTWhEV8U8XWfUQNgSH5IB34Zjhmffw/zs6RpPiE5U+XyvHK
HXgOicKBJctTNuEtVMPaGtmVOYWjKvGzlVmK5wF5PC3C4carmZvU1+0YvuPxhBAnnK+efJS5AN8U
5BJVy9i9AILZwBRjw6WJZwSNs7OJlAzqharIaNoMqSuNqkQ7KrCvBnZworOFM3UAE1kYIeMMhsfs
XQMtXeSuzcpcLA6BV9wQQEOvlzyHLCVdsl+Cd2KcoFuk/VdqprTlXGSw+chz5axsU5QM8FFyB6Fm
UJnQpWWQ6GyN0P7lO9OefhMEgS4SW2aW+LLh5/gMEiXQW9oJFiRf/AiNiJ/pC8Xnqt8NhfU4Oz36
pnZ8kNpdd0Hm7Pzaz9l94baNgPXCAqeoW0JOkenRLMZsJTnQClb0dUwzc+fPN64hyQ2nZAdJDmgU
+8DVSKIPiBQ+ZT/mMCxE8UI3YroGFTRe1fN7rYdyi3Wypme7dJCXTyrPXvwBcX/QLhNKvDp47Uax
wiT1C/YulXHibOqR2Y7Wb46nD4FJiDD7yTpseXYhgRP0zNANhJBV4K7SjgdthBKS6hMp5863jiTc
weMggAg2fOKsZrNemxDtrtoYh6vNMgCV5s0RQb/q6TvLjvfeUu2L9jITiDdHl9qmEWDPn4TQ3kzJ
XK3NzoEQzbjTqCYW6fEXWqXPqKhoe48RcRA0qNqKZ+oTPkbQEVFIK4FRbhzDQ1WJ+zQhn5ZeJmFc
OLlQaUhc3xHZVXUxf4CjkVtrIBxFDD9Lcyj3ISoibc5wZ0R1oMlUcK1jEi0QFaEpqj8b5lhX1uwX
W9b03kBX54TtBc0QRCImbcyc44n80WxoT/zhQpcKFRrka/ae67Lc1Cnu/0h0ApgFmzYgUmQ+eciB
7VR5NMSExmEQVLnBeG0RG2UWnzbd+xjB7pW/DCSIJ3p0il9tV0im1aQTRUT5oQWEDD5usFnOW1X7
TF3BU0FJclfdOOOp4E5aEXM1bGKHUsVnF2OHUrsqeBrojDodiJD4yem8hkGseLARezl9tOkKBD10
ZV+yqnigLkENy7tAttQ4qYV1sf3tW0uIOplKGAfYGtDJdtY5jtBHy5G1vJSch1267py1tuMccmX6
6ja3rA2pvLTbsN2vDJsWrmk9zbm5Tdy83OeOA82ql1dtSeY6c9rpKmxPRO2i9YtfupjKYg5+FnbD
+aFdOfj9zjRfXtwF5W/hy7maW/1Fh/RT94uC1AZ3TURgjhdgi4C7y9CAx4vfrR8Z2FOO43BqrqaM
CRfzCW/g/gwpB5Dak8INpgDfD/NBa7FazalBqyqJb7IEprKNQ3mlqB4o14YCBntj3VeD/Z0L7kAv
n8jAmePq1nEztTdnDGFuiYPcamR78nynusUid28kOGddzbyqSAImtAQ4dBXE83xi0ZlYcdyJoTLW
7ida6cO6T3tv14U+YLog/iD+6rnuve4xnBlXtJ59Ywe6f2y7NOX2QsGLgvFAJdi/MNk7da3R0uly
44cEia6dTT3v5QD3bfaYJNQAIyvb3uFOHt+JsC03WUOLhBDet2CJThtUJw4SaAAXLTRYbI6n1E2a
Gzk1NBv7xWAxA1I4mm7ybs1d8l0n5rVPdtRLMc3f/shEaSMl1ZhC3/AUuv3S9GrvfW8El5jFMFHL
vqw3jtHKdREAciW2yzliSyjvZ8YJSjHptbzoM0h7DltgG+55YR9Lhq1vm8GBuRQjqYQQW0anyVmj
/j1H0/Sm+5nkg6r1DlOR+O7RcE7eEpb4+3+WCF+b36Fs2HGRurpteIltaGXDxIE8mkNmJr6QQOqU
QSfT7GbGbK/W4DU4YYAeBDltHRTpNGwscjmDktlmEutNJPN85/XDz55uwt6YnfBiGWBFaoGNOKvA
ES//lNqGsQNx+VARRnyqxzw9FZIGNRLRjDvxLvDqfWDN+Dg6sRMWsVFS62NQEVE1uXC3DAGr0TaJ
MFSVIe5YAOWdrWx/FcaxvSWGNQUQn9cb4U79dVb4/XUCfBOQW8DZfliCBCNnOXH8/mg4YZQ7LiW1
7VDvH4RF5G3VuKFD7xE2cJDp4FTCbcGER63/O0K5CCHgFfzclrTG8jqYQDnP+E1WqWqXb8lQZrvM
0bGGxmvykeLPwmVULuCk/vWmz7aYTr81Mo5S6bVPEIicomlftsb+dxJoXZC6ndo9PmuVUGb60WWQ
Luj35U9CzMDT0rbAVTeBn7agIpGj8ZxGUbuuHDM8WYO7bEgZ4F1lEwegYnzVJKPurWxBLCyBxc6S
48lH45wjPoCdhMlDz14qduj0lY0pOYyuMd+ZcCH3sTBQCtHcDC2PArVGkDtBQ2S+kxSPk/TDx/y+
Wja0xiYuC6tU9zJLTGuKWHq3e7HCsXKoIbcWweUIQFgLf8elhXaUnpoGceQSsBnCM1vndSIOJiBV
OBoIxVsOXkenzRGqGE1Y3Yp0em5FERzbv67dfPGmLBd1iqNvX/riIXTT8SJiEujc5cpFtpKcJ5kY
19lYPyONnm6TvIkvykuZTjhT/DkwYbmKS3Q7iAD1vo+b+lRAscNpwONOPcjYHFvJwDEVULQDVoPW
HwePJNr+de9DRwFpb6FDojOcsKyZjE3D/vLXU4TqFGx+x0ZadlheJYgFtqFGCATS/zvP7Ollgh1h
liP+Wx89TINf5PL7QqxljThIWPmeu7lH5TkmB+ZQNJPcGayL6LBG6uLbSFpWeTMSj//5pyJMEa0s
7xo3BEll4QI+sXW7H5rqW0WOu8mJZ1pZvEofC8GZvbYgjbSuVjMGyH1Uh95RWl8MMcbL5JT5KQeP
5WjZ3ES2/fD7MwJys7iu6TyQWqHPs2nKx9RFwBaV1luvdLvOTMrIGAmgaE9cERpzpgoOyVPS12JD
ggSfl0gIPEdEeGWbhXwcW2L+BKRZROsBragW3FSU2ysXV/QNYQs0RSCvek51rKGd3uQdpw/Pr+4w
qdxzUHdvtavap4oSNMrL9WzVzJslEzo4qvVZemZ2JhwKfNG0RZoM+HOcqgeXNNPKKD9j359eK9M1
GbUMpF2obhM3IY3+bExP0qlowIgmuVN+dW33vr+xzEDf0f/EG0As7TpslnfDn/FFmiE4b6rdFeKo
4YKP1MDzQE4xHuXovh68u7onq6tshnvIgO6Bkh1xVjqUL/n4K4jmjYBVMuK9eAgDXz64wqNgkck7
8CtzlRiUwGFbXXsW9nshYD6J9gzp1bgpWDOX0Clm+okN9EZYxTkoAwS1EDWuYYWatyHGaQ7+s3MF
NqsPtkQPXdPuoCKxKlUCaP8aCic6jDVmpdLFq9iHZDe5+LmpR+HgmSqc3nGUcLSN6p32YMH1tdrY
U51/DRlUW5BX1sWxChJlxuoFqx8AyATGYCiR5ye0ZB9AfBABYOTJN7OD3TRGx7ot3acKde2qhbZ1
O6Td3aJO3aT9UEJ5wq6vtCZRM4df8/u2GOw0PgfTbJ4HwxwZ1xATCKyfi6YX/n28NvAegWT30mt6
VcRL1jI+yygjt9GDOFhPJBJmjqD6GNRJC87Q+O/zY0uz5ehMiGmiR5M2GUhkt17N1VAdlFT1righ
3spCaBZK1GUgpXfMCuV+Tj1vI0OCmTCQXTqL4iaJLJZ5zIOJl0CK7iEq5vZIECwNgQHQX1T0NyPK
RhCqSGXipKA5L3xyWVnUES8a1w7GHumkK7jZl5RA7n1GDAjCIg1Ewzz3rBe7th1MeJ7zjWPqgdsQ
3WbMsHSDhpmbaYAEMIwzCBVfraqaIN6GROLNaOPfcnGbJUZ9q1KQ8h4SXBDEkBrabh+hawereF+D
l4C3MqwHIBpnNFz+PmUfJWOO0BK06qRfxvg92FFjaKLD2YNSCjA8S9c5IyyR1YTh2Dk9EYirtHAi
kmxLtbdJINVjzaE29yiF+uCp8/KNFwTL7hR8GnU+LygtmmVds5kreV87frizXV9e+aW9U0Wj9m1m
vhW2eOYckXN0Lb3V7CEQ9G1IvQ63Bs4UALJ9us+5GIsktC7xSKLLhFqfYZqHoNM8sbZp6jLkRYUR
f+TsULJBF+VZHOv7Jt+5XJSbpGutnc40+pj4jTlYfMWijkcJwyXk6YcuN97jZf2bGue2ZxGnsVrd
TKl7iSYG+mZkzmunN58dulUr1OmL9kulkBbPKI/HZ54OU0HUOprkiwl2J+lK4lYVE7QF90hVwwRG
8KAjxI/FHEOnCMEgrh6xxXOwDiORHjKW3ALnjcqNX9qAW2jJCgjIkLUbDQZgbFGCOnFGbkkfHsc+
fis5qCOOhmiAmeFpLDXc+ZnAwHT+NVq5Iq6SX8vutIVnEawR7V5MGyvZgvggPiw6xOaAp3DeajVQ
tjN2WpliZIRXqaUjsxJBUp98cp9HG2OjZ1b3leNcOPBq7pr6u6ZdrzJJVw0lUukaWKn5Nikjj2Tr
XB1my0PeWr0KHdy01vAdDJhIm8Z99yncUk+e+ETbXSDSvTU6yL/V9AwIi8jQdLgxir46xC3hlf0y
rWxzi34tiuCaRnArSdtIetwHYMsjqv3myWq1t4HbrIl/5djlWuXZ87xo10uTOFXGI3Bj0MI6DCga
J6XLWeZrCnqiJZYHbavxeXQMiuTMErwFtSZ2jhByMjdr4eznosQxo5Odk7XfLYisVRje5+7YnsdY
lGvGOGehCxIgBgZGhnvqU2jd/XyT50j8a2s6loxdd37aPE+2ffz9RNIZzgzxDFd3HFzMS1BY+VpI
Qh5JA2WZuIozzP20ZMkBb/o7lfIuG14NiRJNQF71d5jxszX27CMxRc8WMIgrpwd3jouUEMXJfEic
6a3hIl63i29FJQgZPRpiSAzTt6rjbLTEqMhUoPaP7iZtDm9uguCl+EokXcA+hbilZozKrnlIjf6Z
BLFnd2K/jC8eAGxA4CVcromcNlbiZfd9ZRJAX3jRbM8xoG+zOLVV8tUoKGOTtRUDdg1h+M8dGWX7
kkUN8TyjkArBRtRFd8ncfYqaphZpftkal/BbIRUmsdy6dSfzyTWQoVJI0fHR2TtiR3dDPKCsu0PB
6eCq0jSEtE3vKgDh5kmJANqjqQ7PEWhbQvM2WabDeyOovxqcJOEkP0ich5jS/H7/PGmhzI6rre/g
PGt4rWlZ0ZBS4L+Yu/y+yXRd3TFDgeMx5yRL8Hz8yDwUBbpmmU9HerHBfUjvqHXjn6WghvD78LGE
lUN0OTWI0CZiP4Jef/zxb3//93/7Gv93+FPfarwxumj+/u/8/UuXUw1gr/0vf/37o8757/fP/Mf3
/OtP/H33U19/5D+b//GbLvFXTUTUr/a/ftfybP7jkfnt/3h264/241/+silaYpXuup/1dP+z6bL2
97PgdSzf+f/7xT9+/n4UpAc///zxpbuiXR4tjHXx4x9fOnz/+cO2vd9v1F/v0/L4//ji8jL//PFI
AGUaN+3H//tDPz+a9s8fSv7NktjlLMuzXGG6tvzxx/Bz+Yqr/uZQDFqubTsWx1LH+vFHAes8+vOH
sP5mCtsWSsG2pRXhqx9/NLpbvuS4f3MpuaSyQcUD25buj//74v/lQ/zPD/WPostvdVy0Dc/mxx/l
Xx/18toM2xIK6ASPxr9/fdyDr+SbrP9lhHGUZ+Hk7pzC+aDwXId5fgyJGTd08JXW4u2f3pN//Np/
/jW2+9/8nuXf/+n3gBBxEilHuAPI029DYRon1XrTk2vJPjwbtnBfYYuRfln2c5SeewMM7xBlbz5G
sZWpO+b9I77Eim7jNoLq1q+mQFpPEd7cneWI8REFZ7UdZI0ruay6a+LQ0bcmHazJFJIhnwtjcCBM
/up/fkE8lv3fvCQ+z39+SXWUe5XHx72zrPCnKD2zOYVtY4AAq+3iUGVMTtaWrjXulml2jpXKyxf4
oe7adaRC99KGHNoI/XzhXFVQyIg4Sb5yODol458kZS2OanT2MZnb/TWbukARZXDyZgTJZkwoY+LZ
Zxo30TV8Gb+kF638Zj9qqyWBvE2LbZ4rlM50PaObAVQKAEA7Nm8TuyW7scoymrXcB4KFAxxG7PJZ
tGzfIEdcoiI9Sb0AJzi7MQiP6OlaNaHBqdKb3kGOcMRqwpGYhpkmYALatKkuNqsKy1Q0+zTlLHEa
PUZv27acx4e2HuLnyVEI0jkoom+NLPmMqoEVzW69hFOPyrrnqRXDQ9J2hJJEwEdjGHUThavfZ+o9
ktq6Ey5g18LCUwIzs1GPFiX+xSd65oxL31U7T1Wwt9CoYXeficr0o1owdOJclODdCbGd+AlTRqev
g2KVBRWhpxhpkkvgSij7xQy72bbDa934+WW2CYxHKs6xFnesfZK6plcIqWGbIS66mbKBhmkEZW8X
jz5SROYdC52sNeabJG+n5OhoR75lOfL51ukD0P5MxMkyDQ+ehbKzKA19CUM4uq2Is18u8YbVGm8w
+n80JF+D5KWzZ8wTJjgN9btIQ3TbRYXBR5lG8o7o2/s0uALvPObGW9dw9Y1bePomEvSGVjCrEG7N
tRhOTWLVl1JXC+wA9e0qN0NxTgb+ZEBiv2QMod/JMMCbjtC0+iIZerxzeWPpFxuNPLp6aRPRBXnr
2zZ9dJra2s5Bgmo4G+WNli2yQFzD/XrGZvJqSRIh8slwzxKb9pf8PWkJkDEz6knoytUI/doumUgn
wDnClCwdDmM5cV7FqQTB1fZfdZDkJ6827a3pgaaH1FZvteu255bz07lBuHBBA4rG3I5JuiRpPfHu
rcRyT2SHMPmg6Xg2+lxiW5UYpUySa29LQjS/ajQr93nIHny2mmQqKUpib1wlXbSoSSNP3FkzUEC4
JE3oPdR9B1gNoWFrrVxY5V8McduTIUt5NgUaQo+6Hm7ZGNAgtdzPLKzhJSdwDOzGHDYe/8gYz5YR
vFUm2e8O0qybmHPmm0lqTLQOoqr8quORYjnLs/qhr0R4sK2U80KjQCXbUxDedPQsV5BeefMqYjAo
R4vbMvd5TMt03JXlpUzuiOaktT8mCjuS4RXfftdNt4ZS/l4Jmud6DvWTBpC9twuvfm1ljALCgo7J
Ep/fSL+jNVojgcZL7iKJcAzoBXRBuIGyEuanz7jwRCoP7WSjTba5AwezSlJnN/o6uZQQlt7tvHbv
2mER7E+Ar840DEkXhW34PZnViD1k7J5DxhPfQSCGbZBY3fPopeN7aMXJez+V5YE7w+Dy0cHBdAEx
YaWn62lUEAKvXFg5a0CKVAPohlOyfSqsk2XN6LEqehTDiJ9eddw6sO+mlpzgoAZFUhY7pvb+a0/B
Bbo/7BJg+XCL9/Tzx41l6Z5mS9+xFMDVSuEfTc2zD0iMiPYgKFdF6c9YnnNg8GqQeo/RnihYhZSa
XHnfwNvRZjtZQhaJg7jFjZ/n8SMW/0JtSm3hw7NUOZ9Jy3PpPcpp9Ikbcq0lzGSkum/zKrkYqitx
Oc+Z+z3WRLN3EEkxLCr401djPsf3YSDMX0Mh6r0xUL6C869W8SSKs+kQGHxV5IBzk0r5a7h4ilhZ
Q2cbp22GRx8JxEfU5c5NaXj+AbEiYpjC1I9DgKRSQy98xNNCx1XFJJgQUv81GYn4mRWJuVPM7DYF
s8vj1NdI+XCJI00zYeSITu+mqhi/wLSa92kxcZ3MdshujnPo1XVVTOBNHB8D2lfEGzosuKid0XzJ
sbJOubBaChp8mK5JO9VvSJ/R4Ah3NUDGQ5An9Xsax/jfzDEp9g5VGh9FVbTmvujrlPoLI/1qaEz/
Mx5d50MFTv3Q4IF+7YvB2edTNSXrAkrdsOX8Jc4RIWy/0j4HiJm5kqkHxtugKBmwscDMVzMxG292
OHSkwLny0W8qdsqeZfaqQ194YDQfmcAJJPp4JRRw7xKiudGMyV2kVLOLStO7gWW5WD1Ve5SDhRyq
FiJA+ZNYwKzmYtogw5l/sW3YBmhLA8GzsjRbKDRj4rlkgXMi7o8WPkfgOEINzAbMpRsAumZbuOYC
eJj7a601xZTOI3Tnhosc2RZwvnAgHzKXa01VJrViKaT1gjFEr9KkzF+GuifHVqIHNkH5EOLINNWb
RcsYtEjGt6RmvUOzTDLoTg/YXFfk4kEqJHBleM5sZzzVdtbQn/DUuKWnPlDY6egYaga2uXTHs5OA
D9A+qX6wbcPPsXERjiwljzMG0yEQ8CXGAbgusELvp10OwWVIxbBz0TKdo1k2H3kC9sfww+YTP6Gx
H8pyPCeGoaHE4Ei6x7KU3ONjoHGgc4mskWEdEWWxvKi5gOnbUVpHcVl8zTJLiEIxeoaasATPjgPk
Kmmkxy80UWnJgpfotJLxP/QKAiRVx3tlV19tEkyvjgzE5+TgtU7aPr5uapqgJRryezekG4Dqy24I
aCL8mbx5WJC8JedWp/h3Sy3ibTxN4LDQ2d47mtiLrmzPtdUPG45mPqnio7V3h664TkTX3aIb0asA
297B1bN/L1zsMLHu69eiJ3WnUXV/xNdmHvxRqGOcufq2TUv32ZUeEIHQC6J9UEdLxzC0aZwDc2ea
pizrK0U+8N57ct4x6IMlZI/YJMPK2ZdDyNA7r+v2DCMv3pVZj80bH3bkXA1W5l+7bdC9d6IxV303
MWCIaxieblmN4DVwbSBq9SEJ+FAZ3W7OkYJW3gC413WDa5sZxF2flwRg9MwDrsqs7Pe2ntVJ9KCk
kYhUYg+HW6srCo7gVXjcjkZViI8pC/UGBgualEG5h6qN56MtAIP5mLQQchOezVnMbl8s2TDyDv08
fUaEWb8lbGD3tYsPh/auQvzWi+ugnvCQdoNiH3UZz6et7Z+ZqOY8o7SJPrwiT9NtL73w2LoSQXLk
BKRfmaHExJNLS9yINh/LXzmE009he83LzOq1GTneIQX0pXwL+7n4SHEfKWoGZuZIN8A5J230qhxC
H7HDwjD0/Y5DfTeerVIKkuRyB9vkCKKUdn30OAoUvAbArYPFfG9rWX3zxh7EqMUHiTTFSGNc+Aqs
2ijKvAJRgBt37ir3YGjISas7q3XANnimr7Af2WV/Th2h3zPDMc5JDjSAYL4FtDPR0nCT4KbjI1cs
bmkJS6QSr33S4v3oe0B29JkfSZwKVmqu9Za8Xcx0/txCoNYW0jzQDEiOrLm9JHR9P/LQIX1mtkX8
Zafavl4m+2Db5vne4MYjuHJ0UUiJxZ6j9JBjA2GMc90QU6APmecBvqr1jJsGURSdNxu1I5ROc3ga
0Wiwg2Oivi478EJcjT3M0yArv5Bk4V9jcNjc98KU9zqwEERjgXLfcsNMn5asjU1Fd/cDIzW7itvU
8zEPlPdqoj5dAf1DBwIWD2CV24d0AkGCdAdbDmJbyGHcpr7BbUxjiabmKKL8Q9XRWAFQSRtyntOs
Oyu0SofWSvRjndHlgkHun+p4YH2WoTEcmypxt+PoI7s2BiPAUBhDCTDkp5dO/R1Fkb3JfR8pq2Nx
ETozGtsNDEH71bRQ8q4MhcDzQPEQ0rcFy+VVSDYHLenwzV1AnmoN4BxfHE2h1TirhXXpC7w/zgiu
kh4i26m2dHkT9D4em6D1OPKhrcbLANfVe2wR06drGwGes6oVIskrXYIXAgqMlXPPhxinaySZplyV
dQ+n2qgaMP56mW4jNg7ErkY8vSCf/Pge4Iq5t6zGebLjDLcG0oojQ3L7UaqyBCyctgRLgsmzr5Bk
FCT9lgJvUkc+TmTpTc8onmkzfTC7drJTScI8UvquPyGW6j9oCXrn2NB6B/ffvU4lMZYcD0GhRU3b
XWbpqKPwcnsnnXF6jUygUL0bauxaUX5ddF57jpHSvQyVdu+Ukfe4Af0pOPqEB4NVpOxitCn03s2T
JbULGfNWG7ZzKroAeowzT+MDrAi1lQbtghAh+lmDrATdTXBbzvT8TZnolaouQcxoqMS+I1QhO+EQ
wxxFbM5HVUhQeogPB4Jy7eBSlSgjXQ7ShCBGjfEQ2BpYuYNrjveu1cbWpwf83jpyyq/TJEiyS00R
SlJiobD/x12yUyMJFU5so34x/Z72fBSjvBVXAF67u5Yip7oUkQeHZOQU6F65ZgLWgurF/wzphhob
atLwscOeLWHINMmNmQ6c3YQJcouWEe5NDn2Y0EX5qyOa6MmsI0MxYB7TrcXe9NRrO94bJQ7AK4bY
7V2UyYyKPrJAXtdIvHpiFV+D8pOi9gmic/6zrnsTYm6Wj2vPDxWTSc67d0nVil9NSK8KHZadTxRu
dF6XoScBRSAyPLTa4O+db66JDmVD7EwHZZX6jQXWuJ07D09FNAf6loDF/g6aJoEtOSkP5Hra6peD
J+G6cZHGMBREmwqd+kbnIHItjJzXnLHdj0rXyaWb4B8zPmmapyoa5XY0JzfHDpk5L8Sna6IdzJIS
nbKUwXeOfPE+yUzrjjZtfDcgqmLVzRqO1gl2OfdqNNvgrXJqkjsib1qCJUNmVaiCIaWtEs7bNXOS
qXmv86AcVuwCTPIT8lnJ/qhb77WmCrq1kswgrEWAXCVUbqRlhRABJVCbovaJMdZjUWHECu98tqsE
MVEMrErM6U0uwhPx4fk27hqZrKahLzmYhOXRwQ6DXmzmoC1nRASldob3FOP9Ns8SXIpzG3ImKjvG
ZR5dnDfGYPFT1E/xSne9BfuozEHEVlrAEEOuOj+xaDkPdIyakxH63QmqJSkWmJTJJpYKVV+WGjde
Xlv7jNT6J05Ww53CLcJyJBbvn+HJ5D5p4FghlvQcELa9Bg6uhWGiA41U/maxVO/zMYM2lRli6zmZ
fKHwwGsQ5otrIddO89IYtGLp0ChMrlYdxo9ExJIEQ+sc35gYE5CbhcRpMEfBvU4StpVxKBdbNx7o
YZd4mT5AFZd7J8rEPinDjlVpLG5C4i7gOnjhlyk9ccMOOFkb3kKcqSys2cENTX+Hxyb6tAp/uTRo
xBILRYk5XjVp5bYr2U7TbYo0/oKAuWcUbpv7Mcy7e+zIdIz0FMR0/ccUc21q82TBY7TXE+GJzKIU
GwGZjqiuRnT2rhfPa44TXG85S7gbsxKyaMyHqC+KZwlifj3PCIgZkjWXvC6wa/Xl0GFmzdrsMtE1
pI5N+21Kojb2szJob8rBII866ZtDKnx1lGHDGSqaFWlQDaEoALJiXD9l6P8cnLaDjYJ1fJsHNisQ
y6b5zmAPWwTCPx4ZQ1MJvHYbYTk9uyQEfnsmVTp7fZBgaC2V/55Z7gQsmkZEAjttZ7BjPipkTv27
BfKEW18DQLWl7X9kSRqoLVqDsFz2grJYB5WC0GnMoIK22UQm/RJn4KHIFF1MglyVAwilFh4ZW+Lp
35pIQhXRhnbWccqqmBgjdOYVJHXP7+CsDlizHpXaUJr5u8EEfLoaPRjMqLY6+Wz5lfOR6tR+QJGw
dEt1wSbiO3TcLENj/WibOnoRwBQ2mcfUf0UBFl4Svylv9BDiExrzpofjxs3eIcq3sZ0ie1o4YhUp
P3Y89Y/MmzQLSmNfzyNSX5CC5IN7mMRQs7bcJ0ICNxN2Tq5jqG9q9Fnvk5e3N0k0TngNQei8tk6H
6dLKxg/2frJ/enoGeIvSvU5ZQLCWW0/IkbHnpOqNuDW9h5Al12RndYduWiJ4OBAcO1guV0hthyuR
Z+1FabWY6IyMqNIsI+x8GmhD7LhnGKPZ1ULnInTQwUOTtzCwXcQr29FjiMrUMDimIFxIiwiQJ2KY
tS6zKYlzdatxfHHxkHt76p75scoIbi29Ln9qZOWt/dIwNmOTBfdDKKFdZiBQw7jFIynJit7OHuET
pt/Fj42O5Y5Q0uEWLqS51bXRHU3yGUkMIK2NTrgJ1h5GlGPsRnyMHA/xi6xFEQJ9K4FHbPoRv/4V
mUgTrK8oJH0NN0u/bKKWy34UAD9dFa7RvsKgJhKqyXx/XRvRiBqgHohlQRPERsNbZxwwZQYHn54p
US890cQ1viC7sZJfxohWksSJonxJuhlBqdk2rDYYrA5BLTlSVgnD1KQm3puD7KmZTVyUvNhvPEEo
ezO7gtpmjt+C7HEilb3su63qFGKFch5mNSUPBEvlT1GGB8yGInIvZ0bxFse0Y6NK55ssE+u1DZ0I
I4UZOg27OlFD0ugx8yI9IyhV2Anwyhxl06TjHiG5ydo7VZl89DJFpL0hiq9IIoJGcWPc8zqdE/G9
7pM70M5sMJjvu9mjL9pPtrg0ivhWhr5hxSSzIvjbg2sL8cOqv2IWW/wxRYV1KYLMSe5by8IzcTra
jvCuyLEK6uyOp+f/NGIKoQxxzaMb9Eij/Epf/GJIuO5RTQAy48yVBQLWAzLEFQQdeIthMeNIGtSj
JgmFPl8VsBsSFMz5plZtcx2HicIP55eXUCncDB7bemTSFCYrqz2JcED4PqGQWudjjbHWiopTbsjm
eogr67aAFbqenck+qrj0vqw4BEbhx6F9y/wc236ZwCOxaceuNLjoTWMZAMHGRZ/XFM1aJNV4xwEU
ZArJjqs8woRhUpZCBfcdMqnnhUsL4HfbcEXRw05D7wSY0d3MCDAxssVq4YJA0VpbcYUe2C/zA7mm
Ad7Aqn7OpkF9N/7oH6HPDNf+ANdFEqz5aPp2ejPmvbWFcfR/mDuzHceVLMt+EQscjcZXSdQsd/kc
7i9EjJznwUj7+l6MRFVlZgEF9EujXxyZcePG9ZBLtGNn7702vW4Mxt03T7fjNwmIBQQatsETVWRr
uykPVt+xaG72CvGMXwK0V15R/tfJ/Jr2mffcB44CDpxXp9EGJBMNiX4vB7s+DjPBWOR08zmq05lp
ZZCr6U/P6mbgeeHUsWQkt4WK5g9J50sasg+zed614s2ElwdLxp5cdKiYdL90XAo8ra7EkVx3vqRb
r8ah3bKFAU+KofVrHmOm+Trr0p2eYTeEHpIW7LcYDwM5q1KGjKAo/A1VpGCiIoLzKYu4mDvDNzIB
PbpVC1i2qqL2s3eKnn6ZlgQRPTn8TschIpn4r60MmrcGviF83yC/gyiiGpmFZvncpLjpjbkhqVBM
wvtoOygGa3o18S52x4cHhzcaDgbg0XwmM7JgzQVIMm3+aoT/rxTz/x+1cOd/18JH1rK/q/+phq//
2j/UcIF6LV078AQr4kAgYf+nGu7Z/+G6Fr9oOZI8vRe4/62G2//hs35ZpWrP8SxPIMX+pxqOuu5a
NIKQaTbFqq//36jhVvAvmi5pFNeSqO2uxx+Fl9j5N7m6VST5GTMCtFwhdv2Cz0rbeLDw7huPUVax
JptvEF8Msn8G1QlzE1+tDjhVQeQZ+66B5QcyoN/B5zMn8FylnbRgdJJf5AOM4/+uQa9GhH8S7//x
3QY2r6fwcZ8GzqpQ/5O43rBzHvNMBSHMfXkwKpdzubcPorMoJ2lt6hvL+HPyFBOqTc/ejFXwamGX
EZEHI7Avu70tBTtGU+XHbknfqJezQ6Mts6s1ps2eYMZrFuCuBK0KgY/c2Ywos5THqQ7uGfhxMHtl
fPvf/1Lu//hLQZC1LLz3DuMjO81/+xHkLDnk2CgvVONIw9xfe2mtiq949opDtjjdFRWPuLJDCLOx
UxcI4RxhBYvTj9miHS1Fdl0BdfYqMaLnqKi/uFH+PXM04kVc2g9JwSqnqdgWYxatjpKNx8aUS3AX
qcHI043njF5luDbzxYOESRcSFhta48C3T5DDLOXaR9OjNmGupwt6JrHkKgX3rufgaEKjCtj2+anl
vXbgO8k4tDMhdx9sD7ENfxkfbDv4pI2o/odB51/8Of/sscAB8q+WBN8RPiQlPiieZXvCtBzn394Q
GLYtEkz9HmHcBb2YsF0tcXtyZ9/0Zu4fp6SOH0rVcyEClvwSdQQ8aC6T3+zK+SxUvfzOPLCaU9FR
A+CNVykuPUUnV6ukX3jNcSnGTwB84ApMSeWQxXjsw3WKe21tgSe7ebALnCo96LHH0rlBynzv3aHA
xZplh3bl9AWQNejCS/fesjDXjfHZtGR/dtT0lo9z6JTBsuOvx73PnFk6gJ9Iaa8tBPW7ChBA4WMH
TnC/xVxPTuX6a97YYAkihZ/1Z3wh0A0qdWf/3uwnTkoQObF5XhdoQuJhrXL2s7Q6vC8U4qTIdCHQ
xRXcCop4LPRlKmzoaa2AWVH8YWfKFFoXNosMTk2WjD089fV9hJodZt5vkUBCrtoYI13iE9dbbh7e
57hNL1H7bDbkJK2UDFnu1CvZKd1SCZPsSZqZIViZmxBe/zwm6qt1GlgRktcQQ6gPww+rA5fjPcUk
3CYlBTYTucq69y5VMv5hnHvyCKLXQY1LVboH20wfiQvRYKfFKa78Zz1wK2UB4YaspSDCUSiztXNa
h1wmi2OtScWNlW3uKy6NpRepq0qsLbTb8Rx1/Zn3+l5PVEjjBbrDoay31STp3GrNYBvU/tqvXh/o
J3rxlraFmFQATc1fgwxEQzFs+8bMtvFAWeNiW0c2VRh9eXm4DHG7rpxwSNvPmLsGPVRR6AiyZMpc
behZ7aI6wfzPO3+meNnwTo0XnOUck9vx0yc7J3XTWEgwcjCmhxyn+9JpE6f4SPsSfbxsIb0XT6JH
xGBWFm5cVN8wMnm+/uiXSh15KoPndLE2R/PRcgWcm3R67mqIODREIrWk3ZUS9n4Ae0L1I0hJb1KH
xEcG8UzPOPcJ9g4IjxQBXPEQOCvI67nvqVHF/1nthzI96dki68m8WDprMWDPZIFBQqyYWOpRIFJR
j7G692dDhkj2X5Fn8t6Me/Os/CQ7FqQxY3/wb5UZf9KxOx9RTLIHzeLr0hWwh31qciNarDcQPNsH
ilNwuYJp5bncsbyZI8ALGKn3dssWGQtjmudIMhUhXPAhBz/NRo4EWexL/nxSi7CYCU+HHYGsXRNE
p1rG9SXDSHPOG7RPrunXtlHgKszuOGQxyeeuqI8x7AOHf0qrFPIaCbTWfyXW8tF0jnxAOGc5PPlk
1TXTIMUMBBRT6CSB5O1hGW16suP6p070DMOLuMeo5MsIf+kI+5uAraMvdvXOYq0mxelAjG4FYG36
5TGl41eSnBo4o434iIqHv7ZJ7zaujy3hnb0LJw2KKEn+Ionh+ItbacHdqJ0vSjrejHQuwi5JimPa
8i2y2SXVOmXptnHkt2I0h2veRjdjHaSr7DBO+MviJYc2YS0XcB4pmpPj7QdjMbZoE3uj8YAJ0syx
ZZcWyoGLa2oVyK8NCHIdaMVHPSDHIQh4YG3pDn4OCCQ22ErLaef51ie2Wqri6vQITxgZicL3eub6
3A60HNCZu6dK6KekfIFbMBHK0shAb/oLvLH0u78wbs+4TY6yrPWm5vsx3Wy4w3pxzyZKxoanu4Lz
tFyZt7q91dAu7Rj9H9vEBJ00/XHBBXysgObT6LMGNGsgMG6VcSHU9FA61A0+VNyGtwGgmRED2/d5
Cgja8BvstLfeDaAcdTAyIWE5vjXz8IcKPp5UKJYcFZ46NHndYDYDHZcPQ3HmhxFtDFU2BPLQXtPo
TUyROjmuu6Y10bRYiIPz0HrXG6xzsmmp6A/iS584V0qX4U5ppegQdM0zQjhO4/gnDrzoRrHhVkyE
jCOtukukx/GYsZ3apb79ls+dfqqL2brTYkMNsaD8m26ac9zSR26ksbPPcPB/S702dKR7gyTv3WfH
qR9tS46bPiCtjgO3fpo6wvGLl+vHmYf2A+kZCARxvlyJHDW7HhJAYNxdOhwtz56v/RLL2xi431ZD
29FT/JE1Sfr/+rJQYQiCVewTxMhdZCGcBKP7ZwkM99Va8b0QBmgW6bT7qn3QGrpjVWLkSpyGmffA
sLBeV5n3JLyuYcGAm4rDMrq0ROIcxSHhqcY6LNUlLeEe0CxRhoUVRDdWU0noGbwvezT+w5zzMZkh
CD1IdIazK6CSMB6CT5A0CVg/YwfvS7zE755dVbfWAriSDVQPmAJAevyd91l1yU6mwScpD+Zkixnt
Z18bbA3a/mtsDymb+5tcvJ9mYYh9PhbtWsXWnv/+r79fppRiUR6Dbyyb4BLiJjJDm/qGCXfDMQf3
TJlGepwzGRybweMJLxMUeKfNQ4fakA8ZD0+KVo6P0rLfArKdnQ6Sc9HQ5ZwU6XvgRp+eKomVMKB4
YA7Pf7+USQHzPsFul+rFD0fYgZRSwfpF4q0/prb/LY0hfqzYrr5ZXNXbAst/MtLiMJUOu/JwbhiK
pojEE0MocJ+1QEjBMYwTqyJ0UmJSBd9cAP6ssPsM7mqYHAltAqJtt93cJNeJmsV69N7a0rz5s8ov
itTSDnxSRvAIDBxi+TVgqTAt8oKoLAFHIzQh01NoXMTlre+XE0NExNZ/JIW6fi57fnnQVX93DOOD
qXW5DqW+Zn393XR1s+9UE/AxFBctehwCFhqGVnDE5jj9TFJQI1maLPvOzzAUMS9thnnR4FP4qSYd
mW/fa+/zgCXEsnC2e7RSG1NwhbaUQwwk2ZVa9NEZaxrPACrrwrds7AgEmTl2oHookkl5mFlr8VUJ
QiisMwJ5xPqb0Ac7s2WtGsDnochitvC6AQ+wYTKGjH2vrjWeujEuj8KSBAhbUkh+8ekR6WK6Vz9Q
VZ1dXkf0B1RabFOAtTpf/pDKyo69M2FLm5ZfMy4QcocJen4u4q1rxueRm+Wt6jB1REw128lNINv5
9SVa0v7Bh8ZxWFIHml5RyIuvCK254Kgri3WFT63qFvfPxia3uRkWYzj4frwvl7K9i8io94U3IVgC
MjyouKquc8EKyOjTgYVnbhwsERwqjTmfNHV8jIfa2uDeQIiv7ryEYL/agZlDmy/cdNS5pC3Okco7
eaC2yiLKH/vsd0dD53Zwe4Vl7TzNnn3LcpneMpt34OzA+8jUW50U3OssOJVSzs1DQPnfJP3vM/7P
J512ny5WVvJgb1/UScdEF+t33/bcBxtpboMVt7nMVfyT3hYjJPUPNMRv2y2X9WiXsCCJGKRObPKj
ncSjsmmgr/0a5JNmU5hYmXdr/JkbWASyBesIbsB70sZHy8x/jKs1Q/ken9W22/r++uhmfc929Rb4
ZkJAzIZtPAseALMiq+t4eJTqZdirmJ6gPpU32bh/8lgBpQnGx6FvycGBljtUK5W+Ek+WlMVT7z6U
DT+beVIF0S/1xpNx8t3V95B7fMgMgCt0sliTTA/D0bX2Zu/NJ3SS7mjGxDGX6eD6FTf8hNRY1g23
RY3muexVxYfWRBWI7EchuwEz5GRsosD+ZdItFfJYZTTJMSbKCSoYmOZi2zVMIzTJsrF1l/I65vpa
NAsvatA9qBlkU25zkOmFVm+YCnz3Ls8HBR2/PmE6oPChIQrfE8tqQkwBvNRQ/s8448lYJS5evq44
VHFyl7EkmduLYMvekBS3a1+yQY17q1uFk7lzHlU8HHTmffTeWLwtkXNHXmUqHfl4ihQVxeDK4KMd
MWPxmKvcbZBxIwvKU2LQe++N5RcO2m8BPwmv/bHU8ubVbbSzFayQpr/HNJFsbV5efAilxP7LlYdV
X7VXruPelvXL3zD9qEF22vhOwL35ZLx0GkIxri5mWX/ERhRTiW4sfL5Ve//7JSI31HESPa5DUjlb
14zaEM1NnMys0d56PV7Q/mnbJWDLDmLxlt9cVEFTzcMjS1jrrW6zN2WW4CYk+kJSD94lN93HwTWG
+1yO9bsmCeekj0viytdRpdZf/yJiYA0P2rB+zFx23GXSn4NKZFg05kdNkcNeylo+OFwkdyqogq+W
vku/sfxf2VD+IfKevFnGwr0Y0zs2w/USO7GYNsk4bcSYZD9dtF57IijYzoeBc2Kbuzy8YSZefDlN
nHQB0BzoIpt+IgqcxSU+iphCQHduzSufnAtpguU8SariaOx9YlFOCfCQA4ouNbHAKaUXA2G6dNee
E7f4Hu1gN8L/HLrxmlGqUCYs1dM5OEnQbBeLAsCNIbTcTZ4dHwbapV8dsx8PEWmrgmmGZFkVIQJ3
8w7oF8E2x3b2lLeK1xyc4jGLi9+DtL7FrIw+AG8BUVEr0nsZexb2Kj5SaAXg25MfapqCvVKcM0u6
HJI6Gl5cesw3cHqnsM8Il3FyJwT2ouVxprh4Hv0WEyudoL5TU+iCirdxoyTbUW4ZfXNU9MhPZabp
0dQs4XxeL08ER3KY3xZ9T+p6eIXyHTyAjj3LkjhC5s1vfkPn0Yz1QTbTAVUY2Tp1CW0p9aImPV/K
BC5nQnJOTEeVUpWZyJwmEYqijqOgZFx7X7DUxEcxOesuXXN9rFCZLEcFtzIKfpt9dxs6Sz8r1zfu
DYbnJXvgZ2NA6GHd4S5BckQdJmqDuRYVmos2JXAvS4u+S3gYOBzPCCPnGelAFlpRs8beDZAAlto1
PxLRdiEA38s09SaMvWvLOmMf6damtwzT/yC8+hRP4gHxwb676PqbyjS+Q3RwnhfVPIoRX3dGncU+
ZTAwzNXJgGmg79N331VnmjfRcnVkf3kUgWo7b36W0q62QdNodgtgTwfcpdu5pHo0Y+336k4+e42C
yuAgzt0dsK4cICcFszBzyZhbBkDlqLPfs1y/6X7wH2mpfY8UrIqkN39woBi72C0q8IZW/KbJLpFZ
a4AU5TFBGsOD85GOgM2GSZ7KXOg3E/717BP5i4V6sKKlxtRvnjDTVL0M3oQrjReDM7pEmUL1Mrzn
KYhDd2k2Y5lUb0OL0cgvsRNaWmcfY+TkxyiVcDr47j8Q8Jpd6y/t6e8/dUzzV6Kl8fD3Hy7+VdCz
/V7xwR9dZ6B1lTCAEc/vE/ruTS0mfGxfq3ds3fm5Ab/Nlo//O7eCyp7CpBjngyve8kFSedmSyoSM
wDHB4GoeW9yTLySwk2cLd9Hf3+UAoD+3HB47Nab6A5r8sut7VZz+/ku9U78Whu/xSCnVq6Sh8+/v
CsZWXvIJ08gk3CMuYuddyflH1epjMjXNu6v6d4AeXJ/9YKuyyQbFqY8NYt02GwYnrGDC216znIvU
XoGN7dvsD+QgAK39lWv2zciH2WVJktqPTJks/bAUbfMpA51tmvPOFAhqfmXhXYtWE+/a98eKLDot
MjkmNVvazH80vV00p/Zdm+hnw0K/i2dDtTIKpKEoFjCisfB59Hm60VqzWnj3DjVni/Y9kXa294MH
J1nirtqOusYiObrnugeS1fuYWlNB1e8owNuSsNT7hve0nUuBtYrCgHrhUZP61mXQWCu6HJeEbG+l
L94BxsaHaYpyJu/OCEdxHail2PZ+YO8Gw8dQbKbOnWQXVG9UcaLT6Q6Z0T+KloEG88dttBkFuP80
9wJjkA7yfgv//i0hOXHI+ZFi+AusHTNbcaq1o+kVVDH1FVea0z4TN6bgqje/Rp+3NjwEZzd06I4z
VSQYX/XjAhd4wyZ22jusmaduNPZxT1nNaobJz5ZaYaodRDeR/DYG8ctsoUV2o45g9TnfdRc95aMo
QSnVpyyK4dWMHQp2bF6cJC/PBkRd8mHZsdHUK2cjrWUVY3ow9tFTBzBrtw8kkQuWPk/2fMIaUCLB
iRYt/ZZIoei3NuBkjXl8ATjKhYjIganhEPR2x/BgfS8bH0vXWFwGBpqdHfT0r2TEpmUSjAAMHYJ5
YBWahgytofUrFnUnHDsyAvPwhGBYH5ci+u33GFdmNnKSdzpnp7G2fRh4murS2I8mNMe0yB9y12Ij
oTuq+ugN4Lb+UOfx19Akn32htg0/dYMJk2WpeKxQaLZMzBoqtOyv1JY8QKI41IOynlv2QZVHQyFG
VQrERTq8prZxl8Mn5QLOJafnecA9x+4ycy5ac2erKNwAeFXuh0h8s2eeI1VEfaEWU3DAG+SGjTcP
YSXbY2N431l0qr1BJ3Hd2CsWBgvk3GHD6zB/hzFx3rhoqMRm8ExY/4TLckC0oCtMc07VlXV2ckaG
2WFPzBNnuDmJ3uNa7C5Fb0f0bnTxtltK0m12P5yKnEGg7iglNIdd1wrMNMK6GjLLoBhwu0cFOxea
8kcbdmzqGfY+HuyXiVokcszOrcvBnXoecUT6FKKwZtO0mXtKDijDQiOiRbQoabTNqaFAx7Ve69X8
x577cUgUnjiMlBiGGs1K3Lm4w/ybbdWDUdnt3grkoWElmwqI5o7ZbZulJ8feyAskeNgHfvEj8P23
2LIaTPX6a2AwY6PllVmEm/ots63kOFeQpvOgAhjLQm4XqxRyIv2hvI8ijDH+FZtnuzEHdrR1ZARH
hfVyz81ji77lRNGO5SkHWgbCm9qOq6obuSnI5G97emELF4xuyzdKa/OtSPnzoBekZxyUduacKHo4
Z+4AgJpPPd2z8xZEyrdgWrxwdioED39mcLHmo6PlHjM1lSl64F1tFCthAlM1jTuqw/FEvnnjOjhV
3Pyyyc0ZDEbBSM3xMe1gCh4J2JXHZhGoAb7jcJJRXln1/nAdK3pBAsVrxz7C9qfmrPC5QOLLn5SV
D2c0WgJeQX5I3QGkcaaXMxvK1imqi2/o6uTxxCyob9qDe3wz2nxtYjDecQ3pq7ap7gK9Z3Lbke9O
VRihuSRHw3n02DicaouLAx749LVjtev10WNAcw5ehvJ5KKV39xtqfPhuvxoeD6Hy5/o0dS8zlIg3
zHl3YG/9hjxdty89DB1jbobJ+kteNrJf4yjiMMddGj3/nYEw5QN0idTLyAvFu2N6wpKMWoG6cK7X
Hvu0KZ7nQSxbIkAXGmMEVzeuQV5jfbf8CfCRNZQHflRngl/DJnYG8sPoYbGLOmgK54fFqnbbJZa5
xRAUnVqdbkWnuTDbAvxuLu0Tqbc7CI2rmBBt5mZsTqIVLIIdMHnpQD9vwXi8CQL5u2RyUVOuQjIV
eqPeJNmMtfHKxp7KDVBQibUhrYQ5nCYWw4n8B2Pib25WKy2Qqkzi+I+iDMwdqU5M4Lln3AyVfEyj
e3VVALrJws0xwyVq11ojAOjdsXPL33DIHmKn/hzylD42wphe7XvnNiJD23UOeQig5ooCCIfmS0oD
d45qfyZde1AuPELg2yw4eQzjo09vU187u6Dqblrou+OaJfHHMghLKDNWVbVv/hiEYzT+9DxAgb4/
Eo/tkSHGYXTOi+fcPFOUFHqqQ9UWzK5FERFUYnlizM/pGsjMoNHHuX5BQ+IwrBtxWUrO1FmoF1w8
8sKaWoV44Y7e6J7Sbol3HQfvBew5Q4BUN7m6CrmrgTdykYHQpOCx+Vc7WJspivIFf4sfkoGabMt8
VFVxKSpQ3nMEEHh0wcTECyygCp6T1Vt0G5pUbYCyOGQECXc6Mpq95XDYx1W9hO2oSWvk0/SiXbZ2
qQsqLRmuDWbfncrYwWr5YJegUwzbg5FWcpLoHvk3oyTRAxm5j2rzJZDi3BFxO46xuwXlD0V21o99
OTGmmTlzCLnLskO5qmvvzA6KBV0fVkjuprEr7Uqe+pQFbTNPx9wSD3FAjd9MBfcuJpeyM5V5L0q6
wZoBXxgw19BLa0YjL6Etr6OrYtTu77Ktfk1CvhIZZ81m1T+JRj40tmKCEJSHL8iVgRrIdeDBzQH5
HkrXeO2chP5a1ez7mT2XQZ9xWq4RikI4O4/OKjqZjB0FL0S73AfRGS08aHwAAeyYjXhtu764MgFZ
+2ZiP2Pg2IcTPS0XG9Pn4FABkJbLZ9D2YGjkrlickXLY7iGiPmWr/Oq36+vsLCyuPEwMFjv//mQY
LGv5BHeHzJKvngL7HZxJ+4mXFoPgIqir9z2o9noGZUOFZToEgm9sOsxoZZBsQZtM2njm+383Zfpu
5NlnwrpogyPxiQthc/BGcyRTwjqyQK4MvPxoJMnzJKoORqofowF65VnMHq6Kltya83N0yc1Mejkq
JvjtkhmbYXLrE0UXx2Vp2iPCUnWpCHSR02QxujRPqBUH2F9bv6GKc5BIKm6gevr4Juyqjr+HdE86
ILX7bcN9/ugu2bZItb8raJVo8VodAHfA+81oza7zfTcV1Z76EAaVQoUc/B2je4+h38heYAsDaCqa
/DhKGm1w7b0t0xy8tj6+alE3h07RK6J8y9mOaIOHIMpjCmV5BGSMch0x4WvhvFk1lSI0eX3HKxI/
McN+UzqInxMnFti7mr1UZKsMsMWhJ/eWd0sMtjmu3wehXVpnw4B06HgUVnhZf/Ogk3F9Xzxc0PI+
TMb6jKvanUGDpGfnw3aMtaDZh6VuPj4tXjnuRluMoTnS692jjGCpw7CXaPbKUKeKS5SKN2KR26ng
JcAp7LP+pRarx7+K6YC9Kb1FrOVR7wz9hSvdene4aPCAPNXjypgs8urYzbD2jBme/NT4cZi7Q8Z+
2UVl97l9e2r+mt15vpFQmcL6d5uWYbAKxKKBCcYueuUxOMXBxEC4FbrvD1onyymr/eZuuYz/1QyB
yucWeUp8SiHbrPvjtxTkYcI5MmbWF96nbcvM2PlomKOiitSaMefW1muPOHkY4+oV5/EzRqsnRrEN
Pkv6fPux30XjyG7/p5gjmzGwIfwZlD8MbD/Yovs9cgM1NOCteoRPwH1usptRVGppXrOkp1O40A/B
TGx1rlksMql8h4kznxYlv9W5lYQym8yd01GX4o2PyUxEu4zre8eJfZyCexwX81VNg31ceJK5LjKN
55jXQvXjTk5chgAP3QJaNE6sl1uCg6M6gqp5ielZI+MXVDslIvNWVMcp97MbK3qieaKjxpic7ykP
/JM3DQT/XRhjOMfGexC1B7wugBViTkC2xiXIVUopcGo4E+LWUkV/UvDee3so2WWa70xtDIQdrj+j
G3+lo8IkLrJk20X2iTMVklbF+REXIvRrYzqkUzIx4+sNM0v17J9QPNqb2+tLLx1xBkrble6FPlZc
QO6dh8ZNFkS2A+KgWEfzBjmDop8YVhwdDwxvpUlgKmL9Dn+4jeHS5XVAQZJvX8i8xAT8Cn4Aavmy
sUMPs32pNXB0zYXDWdMixG2Pjt3cG0cNYVZicoerT3ZcJzc1CpfPrKH2Jd2umxTI5E33GKQ6wsTN
wiNcEnughzXyb2PPoV7mM9smDoSZWoEjFuhR/GRP+8OJHY9fW99RNiNk0lkPWcr574xmyeu3j5WG
5O2vI3kpINCrDPuQRVigsfFxVMOOwoVn+gsTCk/B5UFPf1FSvI8ihs6PQ41Vizvuu6Y7Sk/wsHdm
Dzpd+y2wIn6GSoR2mnlIw0z7eUbkMUe3Hhd/b1oUpxHmdDd91TAi+n1+ICjaPcB46h5KUf+x52Q6
JDQJ8jwk1D8wWOFUbq8EdM1nYdlHN1c/OQx5b2XRdxkBoV/IvhdJMbPBQtMX2x5EIX5e/ktiym8E
5ylgjGdomYZxGquAt1Mvfyhv3TP29rgH2ML5Fdx7A1EhGEli9deqotRw7jK5HRducfqj8+MvCuR+
u1NBit9JYNXAH84oEdo5XEwumbG8ao2xlczFbe4INNTD+l/iaYYfWlxHh3jTetKCBHDf5oywBAyT
ZBzTx6HtT5payCPHmNj5KSkEdy72JD6H0zjSQzvu4DzYB3cYpw21yAjEXTgolPBA5PdESBLrlv2s
vTQ5NKQieYiIX2XXYH2Nkm+GLowLdnm4hykDtLWufzKTBAG4gXaEd4995yWnNxRLFa9Wa+gQ+sO1
T5PLwl51VxAOxQkw0LpTLcPGn9Pf0bLY68I6C7sqOM4921mftiGkazCTKZx0HuabxSlQUwyYB2Yt
9AlDNmJHW+/aXFi7qvb9/aQpMrTBYG0Du3lNoxbaW8tdMi764jRZDnsMG9hLoulzNRFd+DAcSHuM
r4n7GHMspEM2nxU7vjPXjX3LAvDiC7x3mRkzlFh8qLOADL3dgpYBXpon3rPo2T+5Rfbg+5iyJzNS
BzNK70xyj1UngMbZqPBlHN+9drrUfjHdfC/uHvs+oaMyEwfV4qDgVjG9E3HnmTtG7YOb1Hu3wWbI
4v7TRnnZjOxPLsvfX6LYIlDxW12lfHRt8WJVhB9q5I/Ype6lbpw7nMxTzAVnI4alD5X1S1awemU/
Gpue4ZXTvYMjnp3UYJ98xV4lcix/12kEm3yyPmKvyV8YiJ+o8d1M9EWfentNDid9cj/4i8GxXCQb
AdaOC6k89BM8XGPBMSHJy3ntz2kBPZH38jaz9yaUB7WYGe11sYOWP5+uDa4wNYHyaYvck5MINeZw
rrLHnB6wrWXj3XHT1MFVkf2KmwnoLWxpDrBDjav72mLRwo+6rYebW2i5NlBCxNW4m7iLs90onCZk
w22NwS+RLP15sMV7o4HXwBI4BGyy/djHdcCjKmMLuxW9bMKJDmnI9bxXyqo8zKJ/c3xZhUQ5no2g
NA8l0lXMwZg3sHQrSYpVpjgjcKl5t4Er1zHrYCr42N1D7u0/Wb+y6ssfYWcW7y6j6KaC2E0h3Csg
khc7SsNY1c5x0Tczja1TqqdvhNbcy0pns4jVbaEZnAZneF0QEw90slKBp1h1m9l+ced+7zjTMfZc
89GTtn9GrP/hW9G+aCSWmB5w+qiqj6FqLrBR4Gnw3ZIP4hZB/s+Oi5QUbZ3xgEoPDmHNRS9FWEYl
YKzJWdD9irc8DfxbMQMOahl5fTqwtxYNIRsIK26oYyrM6R1MtqVa5ks70yJVO7TeBZ6F82D9AigE
frxJcYcRZN0uavixUImSXILCjy9mEVznPJ0PNZ0UF6WagWzceBhoOuFmFAXbtLWvbV+iLUaoXe7Y
fPGtyvWjb0+kiaK22IGwcS+Gz/kKmuNj4OSCXu+YF1UYfwjE0NpmsdLAZ/anwTlzIafZXGh+xEJb
l/tldYg0ae2fiG789ydc27hsWJcYrC6qiFY4eGDWxW44VawxPykXX2+ky19La6JCdultsX5lZo06
Pgd3UvPkKP/rywL1Q8oxPvAqi1MAFLJlROWnWL/n+UDph+GlF0SG9DKJxKZLjxh/Xbi4FNLsT+Ms
ZjhFC0sN6BRh4fahoSAcSqabQrjt2YxxdU5ZQeccqT345+AJi6nZgUXqdjXZ09BHfBwC2AVjEE1h
RMfCiLnoZPXxeSVlhCR0DeRRX115iN3JR7VHm0ZOUK2k0qTFBBXDdbvkS/Q5ePUvZbH4SADv7CPT
pLeCvKWRx8RMhxeixSwcXFbOZQb6m+gSoWcW3U6Pibjx8wtpEPyfDI216P/0U/yzHR2DzIv9bHHJ
2VVmc26ThZqRBi/M2H7x/QNTaBN2P5l+85ZuNYfGbCIzwLCuaE//h6XzWG4c2YLoFyGigILd0ntS
FEmZDUKmBe9RcF//DifeRtPd0yG1KKJM3syTpZFhoYuacqGN1I07rVES3yEJV3LHVUXHjhjnBb1K
SMqrXHbld1WIRaxrX07mWP9iFyN7EImF36TOFjpssSW9ZBPdt17rWg1XYr5mI1916lsP438FBiEN
mnZpZz+KQVVOYYkYhn8G/ZBQTeEYn9FakZclpasms4wVsKp4JbPsjbFAfaxq/appsB5zv7DfzIj+
43TEFNwJ7TDW+vOFAzasGJYvdKep1jXp+GcsdzdVkBOgWJ2kzM/UluuXau6ASd6JEZG+rLRgVodZ
jx5Kf5D0Wkj5Atw68j/VYIHV4+vUo2PPZYjvx8exVADOyblCpExIDD9cNJZuH/X2OTnL6QAaMUxR
as8pRwEGSRr85YXufVmtffGa0N5iGTgYbhJuGGGDgZI0LGSDPxPPLrlJxwhs602/IndOU/JQIUcH
T2yDW2fHwI9f6t7MVtqUFTutYSag/II8dF+HVPjRHSVgm23SZgTNbGoRQwUuVAjDX4MBQk2jx4EI
lf9qhrw5cXcibctT1WohTLQY8zzFIyZC34TcvskmlaMMRCcXKt7VGr3xGlp4GrDSn6vEe6+8J/3C
qAOWS0iaVHwlq4Gh4VKPznGU9idhJZ9uWNj3sNfCU5eLHwDaEBUy+QDEbyx44ecGSLN1kivv4Nt0
VNowsThbU+SFao9V1pLtEonSW/MPdhYE1bIViRXBxsHQsozzZ4cbYwhl81fqAIZcN5rWpvUCJi26
Wcy7JhbYsN3wAIiNXqk+zdbjFC8mu/ZnXoHRxEneXfsVH+vA3f5ei/HcuHq/6RBz6x6Ukus42s5c
oGMEC1nW4dwCIVH5k8HEA+FdD4KFJpAJZNBgSxowkHlWPvP7zN+ZPSXvrjeO84C1E3SynOactXgA
NcRh7vEMuip5LMtnV0xQaQurTd6kr1drHhGqMcLEOZjda20iyuebJMaQ3UAPXsigdjFhNNWzYAFw
DJT8Q0ZtZGNMDSlAvTzEzw/j6KzD2mIQMUkdNgfqKu8QcIXDfeLh2ZJcTxaDW4wLMoNUOoeVvXYt
/t2ZZh6apFC7kFflqPQHbVz5NjPrN9+IgcIlTjvvMm24VDXLscIzvss5hmK26dmOkXa5YZnzXDn5
Sos5hRdjTR18C0RBy6nrw5UfUZBF/7y7SMo0uk6l6E8GNgwwPBJNogcanepLTQ+1k+dp0y5MjGsy
VHAI5XD+74Pz/FXvbAc6RZcN6zPPJAdV/IHeqinwAwcDBadO6zwyGCJnazRr8P80iOFlMqo6/CwT
3NBhV8F77TkXD6yVM0NTweeke1tcpj4WP9dfRZ0tD5VRLzsXtLdJtcq3p/yF9Ltsic9hx2z/ucQU
6WooHGK2MOOctq8f4P27iJIMRjwfEsc61rye5mPgzHNVSxuGvnEhExJtcrPnZBq5xa5hREbzzT11
RXhLSvdIiSxvkNL+cPo0RzKN0ND7MFgMjLT3ZujPIx1jvp6iIBkGN7AGmiCqIH1wFPfGSo1vOf/O
WWek8uRn9XgpU+85xd+PFoI+lyK6vyY9uXDM8WCtga5n/ZiWBMXufl6Hpx75F5NF94qeE1EpW9hY
EU1Q2m19FyGOgLAHGmzh1T4R5Vlj9y6PGElWLVM/Nb2lgK5OketmdzTSmvliEx3iqczvASgzrlDA
E2rT2hppMyDP+ndDa5AGSBIx/GexDetslXpNsQhK29w3I6xfls5uacnaXJlASIGwGNOt5U9i29sN
jIoXDpethSkwWvrGhDxdhw+KdB5KN8Vr7WQ/U49nq1J5eg517z3jzkbPUw81DIs9OrdFr8QMnEX7
wcJaLeTUtrhoYqrOVfgg74MUS5PPLKmVvOoayXR9tLSlRw1AkgMkJNg/rppOi09BvWvhuq2rgCna
NDBWctmK1mxFCT5Dvz/aqc8MhWlYqLO31jShJwVybBvgk1DjXjElX0hBPoKCXKJVVtB/OAi8zeTk
eyhGxiFtKZnxMRgt9abqFj2mz4PZ+lCpydhu5gl7zrWAgXwN8DuuchLveH61WZhN4hjhsaMHiIZt
1jbMMJ0bbklu4FMICKpDfJrDgx0hmxi8GtKauFgyLjELLIICW3EdWdaqa9zsGFl0gJNZTgIahjNv
4snq9bMIu2iXyWxa5dPSKgs8J0bC1GlSP3mAWSqdhptVRBTs4RclGS0hJNrljf10r3jRNmWou+Us
eObluQAuyojvlMtJe/nvg25WdGhMmAg0Iu8UZyp76deV3AcSJlYyaOjJMSdw0ZrRe6ESfd5jByHr
s3XL/q7itDk2cbWGr6hg7HISb3QPC8VYBufIbz6zqNV2E1aIo1cZO07v6TV7fsCBtRCGkXyWHEIn
9kqetu4baczf9U6K8YjbUwOl5JS3+gO8MednfdxGEPAWY5DoyyhBtSfhzdMxlMa5KKd80fWbZojK
U4HADPOqNLeTB3+ipjq7Tofw3oNyW3bR8Ehpkdk2g5ttIvyZL/CliBDVREvSwdt7ZmA8quQceA0t
Ah2+F2qYT5Pdp2ef2N5Ln409NxjQI+GAY7CtRLQG8E74yh7erL555ZNhlYpeQyHeopESdBcn3UUj
mEnTosXyledbHWGAa5p2Cn0fPowCElMW7wUXk41NzzQEcQCirR38cQ6Nlqkm9DXcVR6q0BkXpODi
eTT47iFLI21PaWR0CLPoCHCLmy9wkJdOH4KXwJW4mKa2P/deRLTvvzqnanIoX5EvVgGfIMC9LFjm
MVuE4w7xp1nStXYrC7LE2F187i07JVW56oEEzAwGcJf/PiQm1xjFfXVmj/0OJElxy1WcvGiUX40l
FaFA/H0yVVWxHPvAffFTHikwlAfTQtMCJvBkAeTFSXTCfCi/p6eCxnvHoc6VGHeGfbZbB8TCLxjM
0BkJQe5zRkak22lIiIW9AWuSwZ9hFuj4+UtpSDrJ/P+I78KgMK2nh9Pim6mxA67agCaz1C+LfYlM
xkRVh/xpOsYxL1ZJ7Z7s58k7YTVpuUV8AeDZl2M2cb4EfGhOjBixds4zkl0PavYio3Dv9vNcxCk1
JxtpDEueXGObBg4wo8z7oB/DPMPUt7G4Mo3VwL5vmFOIGWkxuRa0J0N1nWg/UNoxHmtz5qpthNHh
NMGvPY2G+9WMutwZCOXbZMRE1k88uFlBRDXSsv7MNLo755NJvcOk6WsR9RmQO/EpSS+S/UtsVhfZ
H+N65VSltZfJ6F5IBawLusOXEVn0ZYo1A+e/MLYJN9l9pzOpa6Jo2thNpNbK0U8sq/lnJZyjISZ1
bvrK2caEMmdqpFS9ss1skbmBdw5s0oJhW+7rkqt0Z6sB5XL49YvWp06DyglRkU1FAnyLFomB7BJg
EYXfOGp7MN7UvvnccSXoWFUQZp1UEa7NNHgjvMp3qFGWklPBK6C0XWjRmea+KcVnNPob9LXuK0st
CwdWtSzxGPKg2zwNvirnyaIqNIaBI4EGidE7Hhv+UFlvdhFvvLFYDE1/6zpvPBl621xG5d7VmKOJ
VxklzmVu7WzojtiHvWpr1jQD+vVgH3Hd8ZXsHkNBAxiP0Wy4iVIhCHRxMbBG0VyHZ2kEUvAPJoRX
yTFwNkxhwVWDRoUCJcyUipNb3zYHI6npZKDlee6PamUW0OXY6y9leYpV8tcHmrMbUvtoGmpRRbG8
92kXLWv11QTIy0Zenci4uqfOj2Ef0PWzNnEb2TppK4f9h4EiPaqtaQdLlDx9JgzOSbRvmrOU68Un
iDCUd+7MZ6kpcTZcU824Xb956MTfAYFayHta+SrdhuZbRc8ZoYeHZDxM3fQ0nF1DLK3BwjCawpNN
jNY+P60nz0aZ17ZP/lRnhIeyVaCn/vtl62oh7Q4F4yzOJdgLKCNw2nYXEWQ5Bs8PjVQvloXtQ5k1
xc9udwTiJk4hHXfbCdzVLO/mXB6nq5FYMZAyfiKdZmKsqd2XWqLwUvUENMTib9qwKg9B0d49FGrq
PoguJd6hKpAmKJeMRWufnA5ejE1fxs4vNYLClaCwSQdGaifey38fgo7EHG2qWVS8W51RrPrM9Les
GtqLHg5UkxSx9t1SQKLbIxduhtF9acBFke5L5sG9I9F+tHPb+NCzzuSBU+YmC/1bR+nvIQT2VLnT
LTFM/9UQRTYftIGWYdJZS6dR7Us34Kp22WchkVw6MuwBKYQtSRu8GBh6GuZ0puB77AEx2X6c3NGx
9aVtxfWzyrGhJUeYR1guFHS3PpQnUiZIZWqR0Oy4xiW3Suy6OYu6Nl/M9j6EcQ1AXfM/7dDjKQ6i
+A68iP7vmBoNx6V6qpYiOWBE1BexZbynnrqMpgbNFIbtNdDSzzyxzDWS3FlmxTK235hJNiRq6BF2
sbHeeDbFgldRX1UG9Uqd2Rl3xeK4YSGxbjbXkecyugpkzYzhWWZYNC9dJDiKhv6xsGAk2xIRctRF
+M6BbouVWL2GWOdXTpo2J6msr9rxtWMGOBkYFpMi3evsHWUISGBOwcoiav9T886EP17tvNxQhM3s
1mi60xRX2gNHKY4/tGjkILqZh7xcWA1oSsVuEfkWkfdwih4xd6A0pC4UL1y1NZoyO0VUZJlZCdNZ
yANgY3KcuZHtRUPzDMn5iwl7eabiq+uuGkIwHx5WrErq/7zJARfYqwOqR3osdY1ZLh9m0vDFCSym
dbIrC3+oCTwt5hKm23HxWqLQtFUvNkY9BTtCESVdApTxYYdoVzgEvMt/H0SXGbigt0SWTTKJh4ba
M16AMCRHgjFuRGU7Yg2l+QgHClfb7FQ23qYbZXa0yPeuejphNiIaHyPenHUDsGxZcSvloMp6XkY0
U5Mpu5Ax36jSMY/hU2CeTIZlkcF9TM9Mb603aDsJPykIsjS/jM504OwBUplncZdqAMlYDVexr98V
d6qt1hnZrXSdtVOCGE16BsVlXzi72pRYQeVT2MybEyVssPyBBnlkA9a1MdIs6zcOKIK/qdOtrdRx
oPSlIFVhG4a+oNrbBfNP8zhMNIJ8lfOks0w4/wPanicAS4txsIfvyluFFdMq2UzGznWkvclgy7eY
sHc4b9o5EBgCUAXTRMs9B3V/NpKw2TIFKq6mk6xZQ2l9iWR5Hj1jpDS9IjVjYG8sae67dQHFmvg1
54yOwhUpe+MgU7OdF7y3uMkSaLTM9nUs6Dn2MhoDmXe6pzrRqytg+FcrV+ElFtT5DcI+5xXE09pl
kJI/pUs6KY15bRXZtYmznxEnMHuIGW9q1aFC4znBK1KftKp6J/cGPFeWyQnV4OzSyYtqQdpF2H17
a1szXIaRCIEwa9WeEsl6X8coAAxy1gBEtZ0bKW0HwVXbAfzhJPeMiGMJP0x2qh98xMk2MuwdLZBc
rB05QzrUTlbb+Sf+H+Brc+5Gw7ROfVee4PZUGw+vaWMM7f6/Dzr3wv2U4FARJQ83RM8VOaWUDQeb
Uclk4jgwMzr2HTWyrovyWbmtzXF7KjZWgQMjzVV7beOGgHSfFetm8kXK8BJciZ1MJ4uBJBHT9mY0
UOp0TZbPzFR7y/BE4z8aGeLr3jLoTJ8htTWmC0aDsMQh/iGOW3I7GOMFjBSVtiE7hl444762cbVb
lfM6FVp6iPX+Efh6vU4pU13nunUXjGUPTlT//4Px/C1EsM1UKW1TZA6bx3+hRy1EX3Tz/Nww/geX
MM+a0f30XLUuykvnUvMZ873AOy3fhKVvfEo+upqhH6qPNyeYx2RTU8XMC4Lf1AJ9pJirOpBDZ36G
NoRigojskbV2bjlyO91EfK/Q8ufNiItEh+wS1XTomkZJBUMbvbWGseFeM6di4m/iM8/bJk8WXM6X
//0VVCrMmVX2L3lUk/9OB17FDKdUbCDXRLrqqFVMAAnawNUOrXImn4HWobzFffYYGW5ym3LnJCLK
WaFwZ5A0n7k5NtnRsDd+4K7AM/48/WhmkhzyzP9wi+BsP2M62kDzhkn+srC9t0ifKGsW5JdGSiSy
YfpQqjqMWMK3EYoRcm26TEMet4Gh/6zjTXOKkApyNiu8KfMGyjEhwLM0qg9O0hx0Ak6S1bJtrY0R
2Z9d5d1VbR8R9nZNXy5i9FvOgvQIoGIJR/8LXer5VPGRM2VB0XjiHrSb75TXQRgbvys1bqy+Wqc6
puye0if6PQLspHeHJYK1lcC8fJi+TgVaf0OvRUJ0fl36xraBBSyzzHru+mVEThL74dLMbX7VQV52
zE/VvTi9/SU7tJC6CrqZweQfdxshtmikr9486IlCzrGumZ5u2+Q5eEMB8YaDFoTf3cQTBbf8SN16
sekRAWZWZeBSeW9ok0+TtFv2FvFr3d/yhMLhtSEkgwgyh/JtLL1hbZkmB6vQueshJ6/BDc4y0M59
P7kzwy8xOhhfsdN/hGjXXIlYBdhFdqNrvkUdg3e8GHyBp9pWoxmtCn/8yQdXbh1GOAvbpFIrHxrO
+kN36RGpVyzdZztVWM+TUuy6ZKQP24nfqScTMxFHnA/rvliomBGSxcyVtJ9+TZLyn2fHTAVy76Lb
TshAm1NNwlUlFlHxOtE4N2uWIxnbFy6MDKiYu37oQAkWclA+oDDxYCYabJjgJstkChZRqtKnMsdb
Ksq4QleWgongHtKBuHr3ZJxSCEx5lf5ZtvTIcoIGZMqLg/rN3EdHhs/dGfxLJuCRetMCtRDsDnTy
cb2dQJYox7xkebDy9PQXrYdQsT3+yRCQvEATff4p92vGWPmTttABWOTw9/wDYbpYO02sUT4PVvrf
NbrD7QKP4F8WZe8WTARSJ3vehfNEeBhlDY5qNQ6oYrxDB30dkQYqhjGqovSda5URBW/GiDhUp0SG
JVTtdptUxStAjVfgCvMAc2ovMDzhinxjU2d+gSAx/gklD/Aj7qY5UNGJzxB76X+fIiy5a0d5eo2x
z4/8twJz+gxd/4VWvRvBTrkyuOH0vo2y+6Ojfc20lBt4wYRGEc/MgM3RhFnMS/j780bQvBf53OsK
c2ZYbILTr99UV2Ys6dyy4djm73o1fkYU4fAKOR+Gru1TU1uFeb8dKv+jrAxAJzkwBC+7GGSLZ9A9
/gFDeDPaeJ25OsH98dvmnMnR1NiaXbZOoApyPxqM+dTKBV647zg1vjTV/5aReeU0zI21urlc5hHT
OlZQzd1IS32m7rCXdXJqLL+Zp5b20TfO1pPBkx9qka+BAEsiiWtWCUknB+UY6F98PgXJNND+Abe5
SuR29PqlVz2X6DiIQH57d8gAF3Zl6sfFqQoclk13lbo8qeAYEO5foT9B/jAXjp/sU82627r265f5
pzKKE8goZD8d2lGyo96SIYj1nRf5TYafBAr2GEjvfmn++mH3ZoYarS0tmc/mFCCxI4JClCSjLlPu
sYaAFeIMH4lv/4XACrjw1pupjzfI22IRhiNdRHq7pwrrYbbPhDMXzaIGhpFyrwOGnM9DjmRR6p15
rH+jgJHsaPbrrnfP7mmiiXEOjVJCzM6fXRPc9JHHZjBosYXwcJlOerGGGsojZYScGOlx4dOGsbEV
ssKrbdMEgU/ydypfugxMf5RUf8Uw/hTR1kt1qnw8As++0xwVgBeYYsF8DByuz/nOdF/bmt490VZP
2+ofUeMzRx3wg6OGD1t8tPUCkvRqyHJKtv13qBt4EtQydkcEn5C5fr1WurMaIofrpsA5y/k738Zl
u88Kjax9u46bYD9ZAmeIvGjWLq/yAxcuOB0IYuF7XX9o/rTAybsU3Mli2z6DQt74brqtE/dgpt0i
Zm5YGsz6x7vRsoJ4snhvHlqvTrZgzhLbZHmcdM+AK5y7NS0w7GdgnYxt4bIrFVZDN6ObflDh+jJl
TAcqStdVhWBAkdES6s+POxl3VMrvuvDr+fC8W6et/jQ1ohM0pAEAiWBu8i4hXvVZkgESdu3wluvh
TJYgJOJ2rTGbdccUNpW/qxzYKwB6MfSQm7dLNgSV7XQz+wLwv8hbYNyGuFm1eUQYKHSftoQKpAQ+
/GuEjYlXKRfaBgDRg7wR9U6e+zV1G72O27mEvD6rGYoDm52+4iWbF1DKXr7+wnDeOQOYk3j8CIQ8
wZqhI4z589AzJTQF2a+BxBwEyhaTYqmzlP8HcZjT9bTOU7GBcfwp8/oe1fG3PWJZkDi1GiN6fbbK
DF7z5zvel5hw3tfOAuL+nbnBxcvKcx0Xb050gty2iIuE/6bvEk/yA+PXuQav3BTOqRXta0lypK19
lsH4Myw7aA/hPo1AuenJNeEtoxS3F7NtXl0yMwurvFthf7Fxc5IpvA3SIUvenQ2TYGvQyivHnm8D
uErWVjzY42sZL2oZYnob6FLg4BFV6yrNP6csq+fQ1wXI3nobgwyo0o5K8Ml75cx0Rydjf4EETAkF
d15fvLbmSJ5MvzUYbXxt+rHC5JJk0xo2zacX63fanOoZCpDdcKXyYCXNpOhexolrkjV81IbFeyP1
3/uX2DNvlWf9Ssxcs6iTrK90PFfyx7bOMoy3lMP9AIOVNODUNZezcYd5n5BMgUY+5pyThWdCYWoD
iogYTBjGP9cagJ+hr4GaH76Appei+0AmwSDomr9F9ZiC+oV16mZl+rG1eBCd/KYG5zH53QOp5lMf
xa7RKZFH5Z6ZNpplwUGxif4smXGoCtOXzs04sDyfoFp+BM0silAZOZHQfTB8hbC4vQ6wDM1lL2EA
2kTwLwQlDsT5c9TARwiKo3zt0EncaL4B3s+JynPG+MButXfy0x3QCF6xlLbxybFz7gK8kx3D3OsC
/GcW/RAQ4Eyo/TAKf2nXVHh8DqFHOsm7lrxbNDaYiWaseVzjOcado5z0TUeQpLuhgQOGuTTogrM3
NBebWtB6KLeOcD+MzEGz8robveYLwxgPNgwoxlbGo7F56WvYAqXt4d1E0GrwV/SAc9B6eCQDMS3R
hxlaEOgHMRITIzEYdjd3BJAvzWq/6orwvhTfEyayqQLIr3HU7mHbzxl9rDFUslrVCZCIqJxFQ/ZG
i8NPnFu/umYfBYvJMPanmus0bxrtUsX0xNEbTOd6eSQAOa+7ck82ZGeq6t5Xw3dgVSsVk69zJ2wN
bcEPqOXAbzGbzUzUFpwC1zTvjgjGV2oejr1NH0dOo8QMacec2oC/htM0yP7qyiUiKDFVcrl4dpMH
Wf4u8JZiDidzKRJ1SLt0Xbc6R99+YGmmgBsZFXigPq9ydP+sdjmQyvLboviomoSccQHhJ57U296D
Dkc9DOF5erSIm/wkMJt6wEqzEd0XDAlXmtbpfnRnrRrJIU3z/oApNzO/4MEQlO816h+AXZ7LWDvH
vb4Ic5dHGMTCTKjfUGAS6aLii2kfJBevopeopEmCiJNuBDi3bYfkFwl1Tecnb6tf/elDR8fRQIkk
1zHn2yDIPZKDF7fR7f5Cg78HWpk3Y+quh74daIcO6fKYeGX61N6H6XdQ4aGZnsvE8ysPniJWq732
IXFRitR+W//P7VibJgwe5MWJedXKYgZIRDEw+x0GiduQkLbMBjLXZSZ/tSZFhRyWGj60mayLd68Y
C1xmjK/iScxiszH5xOGLr6orhvqBF5wv1eNNQm1PWkE7nDS+fVmeJt/98pwHM4WPtvB4BuB7IYH3
1K2nIVZNQRY9hnMZnazp6UIX55RM0cIIHKY3G0EB4MJ0cQ1aGl1dFr/B+eFn6TwsGEe7LoYfPEOu
oe/pUP6m9ebqU+g+q7gpVGG2xUIQz/JQdE+e1EvBkhDa/VUrm4fhskEOg4Ol401qHmajpR0Hrz7k
cS7rHlVqckfyZ2cU4wNE3arnVJ/HYB4AUpqWulcTX1ofu0eL80NYPTEPvbVp2s4+BkzqbQfmocvf
S+Dvc+4ycjbq7YYEN0+qUe7xb3yHFinOTPnw0DhNdW36mYbO0Xb+lfFwUF72Vw3ySkz8XanuliTV
JaB2F4/jmgqrTsM6BOf2AXDmUkfZbaSBGWYa0b6RN8VoPXI0Ob99xGVIg9KsDew1odQqsC82vloi
PnQtogj+yydcrEl3w1byT9gQA93IPbmKNi6L/CFxltJj0Mhkk0SrZuDyzeOZrsX7eIpeDAdvYPku
Q96ahRWT3mzBJHk0CWLcmpEsjziuDPocAiO2V65HDYXDfvogrzwGN41/fWt4V7BYVDJIpqOBuyjx
iuKrXqiR5WB0W2brimHdbwS8xYm7lTB4ILMR63BRnHMrhPCgdua4hQWIExx4HhlNztDOo3Hdj8FI
Xskc4R601NYx7IsbM/TBRwb0qafXjWWns1o89/AEwPblX47Zfna0Z+dhemid4Tj13kk540YXPQA0
+cKLuU9gz6Ckte9JWN3stL0EybaRN+TeM0eEH8MrwhmJXPYR3zwktGxO3EbC5tNyfZq8eGd4VT4b
GdSmEGPAPpwtBVc6xRiJbXHmy3qtmzwmVh6PuCbJmqfSOjYWAH/HRoM3mi1AQ3j77eBjFiSJ20mA
goETberiTuDkrS7i/Jlg2psGP4WmhT1EvetqtIDjWG0NpV1Gaww1VyO3j5D0EY37dVo38zEhCYNF
Rgn1BoHy4evWOaYnmgTZnkHFYRjoaHf95B/WURHpS69wkTKcrQ3mNMJbNIblhUjsJ/bBg0WUsaEx
XijxWrnj2nzGkeKNGORhgpfm68WaZNAseXJT+JKRy6X+2Q4AAwkKxMUwVm5S3AfimpxQNs6QbwdS
4xBtD6j7H0nFhtco1ir3GpX8sqO9k9OMI3MTZ1wCBLXR5gx7qpmUkwY70N7ZQ0RUCMOtTxS/z6zX
oR6+MbfsLYMQQmvFMzBTI8W10cljhRrpbEHdklhEwkWaYEFtn2/hoIVh15PFpB2Ky/9zpYIZzKrn
3FInauejZC0cYPwXvfsnMGGxZrM1iRgX9yhgxjQWfcIavetARmwJNKmWiP2ouQzNuhDEwweTc23+
358WPbus7e+DmlwNYIV3OXpk1lqmiSWpU+0ZrcUkSOLVTt4N0Ww9PDmjnX7V1PpSWpP9TaP+QB4C
A/DdJ+4p6fOd5dQvsBHWfXoL03FjVM9BMtQQ3d/JNr7zEoY8YOZNOSziaSi3kaud2vG9F+mbzNwr
xr6DqQcPsE+rOChOcd5+ZQGDHa1Tn7pP+tCv/Llrox5sw3I86D7UPiXjfzDPX8y0/4yEv6IMk4FY
LauFH+EQ7rCaUE8xiyQngjByfxSFSnmLX6K56uTGbG/1tC5PmsKV3r7Jp9+q1/T3RE2bwvCXdRZ9
iMK8uZn2bRnmvzgXF7uoXtrySa1iftro68Ae3SVzupVmOCuOuOvJHegn4aYbhnq2caOGqHmzi/6T
hsp5mJg/kp+qO/Xfpu5ew1y/UNlLzVl4qZPfognOoJ8mdDwe0ck037ES0mngzDEx0deR97OqC4LV
AMRtXqbrMaMTMKtWpTuwHVQI4cRTGKbXt9S3WStgS4ErJvkj4rPq1b0mc8TFrrnknVrmHN3H9tzH
xGOHapcF6RJaWzSfEF3JCQEKKNs3G+c0yXEgKQPGMdiSEhniQO0SwLtMWzOdCtFCtEsrml8MIfOR
u0CTpzsvd1e2E7zG5nhbctK9Jao4RIGgdzX4ghc661x367sftWoeSciMswzAF9DE8ojhNJWp+Cuf
HAyZMRm1VPXq6XvCKx+UYny0Wf5t0rHK+CHc9cAnsCjBf7Zx0gRctIdLcYG+cgwn/QXkyFvdiJPX
mheVfPhatg+adj8UBboh0+ZIH15idiTbZstsGXaPEz5ybsR3DwE/pSQ0YYwy8/ms2E4kakx2zeKJ
EK5I/iju2dhOtUl8jrbCf/Pa+Ng1/j5jvK7RTTQhoBnS/KGh8jISWTLS9MijyzFa3iPSCLGlHaY4
/nP6Hj31m6HFP9FC+qUkE4XL1FgirUuusYSopHpExnJM2dJAZxFRr4e/YsO+/gZ35i2CkDoqfd01
HVLxuOwstAj7imFmlxr/mjDcWlm99/T4RTJhHaA6mv5woamEo2GGK0ah1peAkIqCpa8phr/nREW6
2U8FrwTkFYeqNKxXVt20oELI58KTpD3zR2nOPY6LL2XKY9h3z5/BV0UotAB21eNw0G3NZ31jJcG9
igaaFvumo/Q5BgkYiPrPcrS3ifBKWg6rAewQoItXhIYr2OQPQNWiyg5tor9FAaqlpsl3LzzBHaYX
1D4brboDaiookxVwIv2dYyh7rewnh40+5pk31Oklj37LhtwwcKjxEOlxTJ44XOUJ7YEpeggDNfmX
WxWhsHFYe7VT37HD/VM+3nWNQNeh7Ghdq4riM3YmZuz/2A+Y8lUmBnPbfjZNdP1eYzq04rDewCoo
I4TDJOHcbsW3qSMAnvZw0PTwyvSgXGnZd6gCbRNTI/ieOA73IBBCRZLdqBevNoMM5v9j7jx2JEfW
LP0qjbvnHSONwgj07YWTrj3CQ6sNESqptebTz8dsYLpndgPMYjaJrKqszAwP0sT5z/lOVeK7FI3e
3Ooo5V4IGpNr/9BEzb6JwRxleW9sA3lITB4bV8cWwAN7+vsDPTHGf/5M71xKQgOMU40+Nid2g/o0
hpw5O/4qnnCbxRtz3nZOjJNDVAkrOQWCphZpZ2P9AW9DcG7ZCz05p7aHJa0/N1M6nP/+DH0TTJ2x
kGqaMraYsqPo7sMEVnNuq1XhC41k3hFM+dQNliHh0h03zTWZC6c+hwMdzEGWEaT/r3+uoRP5KoIO
1OrTnT1bd1EMCDwbLqpPr6MevApQO9i5NwPjNozHLWRnijo3Ml1bThAzklHbGAsLlY0tSyQYrHTK
kuEP/YxaeEni6V2aeQ/410m9uaeAV1u6qwXFnJwMLiEXrxaSVRddA0g/lkzTMwIj4WYb02I2Sa/M
0mAn3PqSTuKV9rRPsrIosY146Q33xemARbnWIx6sDOsQUV1DFK85SEeGzgQlDXf1etNEl7RfAYAJ
323ilHud/VuZJ7yS4oATN0USAJkKz0yl9pdFy6JXYkvcJPUf8jRiO+byvlDLo4CSGutwnno4KIXu
mZ15TPWk9efE3IJYHz2qHCls6mriHry05qL9YKn74sFpObqUOzwj/aGLKuAdg45kNKzH9gp2m8Ps
sZA2LVCJx8nuCw/8I5T5t1FCXYRu9WHnEGXm/oncNQbtUUCdKtgIMxeDFOZbc+KqlujY5xk9Ih/F
R0aA323d36mOEZIcp97bdrY6C6wIEdhVSCH3NR2HTJFXlobjQTZ/r1re25VdE7eA6vgruYWBlFSI
B2zNOUmioyHDLwjcmU8/0nZe8P+QLw/OweT6NiHt3d/vqy56Mrcqo8+0eCzTBVnhBDODQpcKRkkX
/USuWNGg2oHCrtMim12gcROFIYrjld4pDFkbc54vlfJbZjPNVL+iot+a9Y0WWA4Jef1Ss3mSK+Js
Q9zTr5d1QOgouoTCp6md6AB2gpOwphfAi/UmaREJY/elaO2nahzf9Sx4BthCx7pW7qOOj2/pOQPK
Ccg3ai5CFePpCEVEo+C2CX/VAtVQd5PXui0c356w2o6cDDdxb8OmAn3EyOlIbhVlLjLeM2lygoFW
nZqFF8B+8LWmecsEX1xFaLh/z9IZDGhyjsoKraDt/pTamPj6IHadUXOIzBeao8bwpiqJj9CsA89u
O7oupYHd2hXndL5T/SZwALlpEzipcj5LVPs40LfmWsHoRmyLdU1nG9KIJ0hXEEQMCR91nKOFdhNE
y51dPCcR+Lll2gUDhjMa8Aiy8yn4bPC5L+Dj4N8bdl1Hp7TKYAxVQfNdhel2rMMzMCT7lNZbLq6v
yThw/QXriwkoPWLje9IxMnljvJsSZqspkW3YP4ckI+hlkvMobYYpNGvtTCNJfGehnxV8NpIqruBj
GUUXZSZnUs+PbQ4jHZICfGjB/c3JmMzFDsNXPEMKoGXhlu/YN9fsfuBzQPuu3O5bVT0CY11AfJrO
jAQ1mE1IP8qhz88ojyO5LDCdzOHRxTsm2usUgIWbLAxWBjJU8puo/cSoD+hVpLVYXCZ32Q2d2CGY
UONguSQw2qJBC7jR5gIGDKbKd+wXni31+Fn270S628OynuCxQe2TCc4jbYIFcAGaicogPRnu8u2U
idglU7F4Zs5VycSVMWzaWYY71d4BzmE6nWSmV3LU8DXcMhyac1Aw2CZcqlM8jE4tvZQDl62iNna4
E8JbtD0sWU5IbYJbYu4OIRvKfqEmfEmOjhY9t0tp3qxd1zHS2RmDGutnbu9zcibbqab4wVwZIBMi
23bu/4oXCigjLYx6OH9pUTq8z1TYtwVkNsaysrTZA+hfOGjpPK25lRcd8pmXFOZ8hn6vn8ui+JgZ
8Z7t3vqmOA5HrMadbnBwXYeHxSlbrzcMkqQqCPeu7Gv4B2yq7HrSr4TJcCbuM07derH24xQ3VWLk
KKI5RtD1H+0x0X27s+//8W//4z/+/f91xdJN/N2Ubfmn+/s7f5c4H+Mw6v7j3ylX+a9/2v+Wt5/5
b/t//qL/H4uYTOfvB/Wf5TD+Z/f5b78YUbBA8wX86x/Py9dvGrfdZ0Hv0t9/f/z51z+M9X/6zxom
R/4TJdpwhNINVymUtv9Vw2T9E1aWLUmX6vxnV/23GibrnzZuGlcYDgFU1xa0JwHL7qJ//UM6/1zr
kgxgV/baS2P/X9UwMT3mz//fqo1s25GObengMF3+KEVN1H+vNrKzEkcngSfCZHSoZHQxp/BjSnNy
WEBSZiUDmdM4dEqvVrXEW8SCSwwp20UE45hSF/QpTqEXDjTLcTdrcNq38B9CF8+gPSMfoXfc4lDV
CgZNZYwBH/kNfvIUkyGKCvhP0ykTgJIo7ajoualfI8uc9sQ4EXmDufNdxaZI4xKoigIYpWF81sM6
DU8oziz6bBuMhtxajDjBqkR3GREo7sszMdJY3ssQS0W/rP5Y5DLpwBHKOpjPbpCDYQrT4Jqj7ajU
usB1wfRXHLru3cCmScwk5mQrW2dfaEXkde4U+IWEoJOVwa/LNsQL6c7nrgwxJHTfMWVnD1wW0/0o
ubbpVlTd9Nb4oTo93MdR158lfhHuVGdi6RP3F1rpE2GeuYy4uzJSjCMSSpxxTC1CnIJATafgZFj5
pZBueFuXFfl6q7XxW3Yp+vhXIYV8rmrSxrrNeFGAhyMLD/ipTVO1AShbf+iNvMd4e05MR16aBla4
M7DnoF/aVhH9LrpztSYz+dYRPBweXrZRnebwGJg1WWlmr+UmzkVwoNKPHNKikn1SVhFBsNajK6B8
UwNqeicoe6AFqHwzGiJCpOtJNtBRdxE5HR2yWdsTtMfFreBvQSc7SwYsDfe4HqpAkBvJDTP0dqu7
ZCft2aguAiOXq2XBJoMUdUykjcDeROfxgxNdv80aKqi7YbGZBWmKXY9hX0XpsBfP0V1Q1/nTqJXZ
ue/WGlExwOGvq7txAiWHM+KjhCVD7JVt2ZqNets+VLXi4+Ew3LhKO6SNxRANNfOhMpuGelUtI/kb
EkSt50d6df/IavoyRHZM6Ia+LRMKyivNk5USh7BJk/0wLRDUSAtj2dvUJuC8NEwe+54vNyF5O41i
vLcWtpIxLe8Wtp+dNciMjW7UHzpqIOMZmQzT4bCJKqZWbY/Y0pYMebDsETemgrqnN2cXMgjRqoVy
5Vx/aMvhRK2OtSPKo/wksn9Gi3RtyxjyPkDCcwTznyBvBddwVKh5CWwSF8EhGJv3Rmj6CbQPA0Cm
jNVknQyjMXb56HBkhMsvZ4tHZaRlxVDRtc9xbwPNopUjWuVP9OSyqawXq1PbPiRYWRTl9zzPN3H6
XYyT3HYThq/JHfZdGHAhB2Y8wONeSbV6z9w6TcUP2M9do7OCIOWs+Z96L+dCfzVsghIdjNOQCsW9
crJ0Z5eSDZV5XC3l0SURcx5rUkRVmGV7KxcvZTc/GRqoomS2nugkTG+hsS5IJAwHQyu7LsTXzzhX
2x0AnqAn1TnKmBEk2XgZBebecaA0VtI4uQN1oU4wXLL0Obdc9OcwOc+Em3erT4oCqLJWW10n+9al
+TMpexf/JnryDqpOfDHIi4y25mMSXrCiWsemJIrpqP5jKLn7qDFFBTe+hVEA8lU8GOREpjq03pag
Xfz4mZlT+SI4jQdYEcZ+tPZjyZC1tTrUUjv6lH277PSOOpjSzjBKDXoN5WH+xAG8HJQZY2Vbrqwg
7dYqlYKoFpLvisqboKxvmhEcePM35goGXyHd7YOMt10UgvmubGZ8rdSn1f0ub1GNscc6G71azpng
Uo5zjzi9mbRHnezRJk/o71pkYmybbJi9pUE6wH656a3gMSl/8Ovx29JaH+gxjkVDu7FdGHqTNw7y
Y9bzeyT838a2yIejcGqWO+97Bp5INB6RO2Z8lt34U5yZfs2hyyrM1dbjMJ8vAoaYC847QzMfZSuu
5ogiOizakUTxi5u5MFRcipyhW5zMCKi2UXK6JAuGjZrC9L4JnvMPZPu1sY1CjSVCL3aZp+61WPsI
GZ9hSrQeqpIpV1pp5MhjzmG8xs5hyplZMAcIJovCd1aCfbvm4+cq64/RTG4SQ+A6jmeWa4ez/ehq
Z9Nug6+MSRAzQ5adBHCqRfyAWNk4Z09WJ85OAuto4OOpVGFuRzkdKf5hqdaCa9itd63FCbatQ+t0
T3bJY5b7I8BUI4OizQGu+yBUfNdF6gNgCrdEwS5c6xVsjzy/DQz8l7l9F3RSfwoli5UbMdEEzfht
pOnwxn7Wc1iPq33hVMsj3LnLQJUoPBoUqwmKXRASOSMCO8EO1R6j5jApeFVgainxgNY2uswKkorR
7pzl8yao7bfagh7L/J4egbV1vqO0NXxKDLVCA8lsBnLgjWsYDlpApDvb3GKc5xXouRJviqZrtia1
rVip2r1pmhODWvNFMzA9Nxp+3aEyXMByAFYxF7AzSRMAsLTJGFTRrrFi6GZxdkJYY0/Nt3rAkJrT
MNBshlQbk3aI06R3CXNco9ibencHaP6Upplziltk4Dhz+H+AfC/glpZGJo/RsyLESqWB+ZBGJZI9
n3sTMlFahuBpHDR8VqAWxwRtKZmSP0zT9bPohH4fMBd2at59raQ5Pk7OXWD8TBF46glrlBeP6smd
lTgmdOKyd9TckTE5ZMycrMQsTj2mWNsmqD0IJJ6ePzVPDGBJmuSWGmFucljMg85S21rYl8JmSjy2
xE2tgID96Ojrl157c5D9cSOHHcqZ78E6xIc85YEa82hAFIrDS0l/1FwFA+wQyJoNf40kbzSOeCE+
OQldPUcbZT5wIhn2TfZlveEwOlqTNm3veAaJ2jOFdctlgFx+sT8au9NvelhvYxqXBELkfekQYSPE
q/kkzWqjf634Ru+GclpVpuJGaFq/He222i5JebHwFxRk2PWJAVSLm7hRGaC/IO93Rs9elDoFVAiB
27vEyoU2ZppwDKo32lNAu01UxpHYbs/QABwfsNuBvrYCQ63x2UpwQFNgHrEa0gsX9+YWWq5f/slo
ndkqHDa7aF6Og8GUKOiBW1nNV5Y0tyQ8nB2f64/Mg9dmrIJD0T/KetJ9KGN/xAgIIhvoUYG+6GV9
6G6HMD7OrjT3EIFPswwm3+lwr8GlgflYTiRec27/1Uo1r8G4HZlxfyv8d20V5FuLhLEXaT3NaO1N
Sg3rxsHf0ltYGk2makl0cG36fFOjbre9hdQT9rSGOJq97YBZGRlnIReCAFq8ZM3O3afYueNCmtP4
wgIWWKuQWyZojREOxr+//zgHs+/i+dIKTIm2C4YLOh6d5vJoiM54U9FSeEPhvHOycbb2mK4bEEnn
xtTn7SKgb2sT24UcQdAEzDwn3kfwzVnu5WXAnpjJp/wTxBjLd8eyoQJ4AoUldktaF75CUDIgYN2T
emCKqGBXDyq9tk5uwaHpYW/YGGUATQrY7QT/TQdva6TXz8lMj/3MzYA8WJvgeGLebc76mTm2p/UK
i7OsA5gDC27Tr6VSjccGwcowsmI4gClM9HY6bv4aNgudRUt7iyD+hKP20k+5T+jAH6m1OzfUqPkD
DkGGjzK91nXjEqmpDnUtGcY15jfqDA1S8QQPssV00VnRdKjLUd/3qfU2tCjaBTArr0Cj3cxz3O9K
yx5PgtOQCGsDWPAUb+M8QzJ3Zq8WhO9HGN43SdQfzEUNtyI1fAAvDw6hpA3D29mTQ/dAORkbFka8
6rC0IJyNmSOH42ikJeYIogUDCdElUDnAcHD0ym8bs1/O8YTXPUl0EoPAZOHs2q1iRCXVDDwN96FV
waUS+FVt7N0z5ml3aIYDNRntjWuz9xQYkgiq54FXmhHW0op1gmFaTvsBpTC17pxVB0vI0Dr8BgYT
G7LS7TYXltz3xY8xJ9bt3x+6EdNWMZ1VGDgAyr7joZluEhHhsyzGpzJx7wup11e0ueb692eNrkf7
KO5IxYFTDHHdXMPyp4xaeEKdTnvUBMEepZ1bpk2P0dBtKk4iDM5dawcaDgefZWUH1cGqLPXM2k84
9/CpJZc85EJIgPfM6w9dPieVQDGKvdXb/LmOcHaVZgU8SmNxYAV6d4csv9ZNcRV1QeEadl1Ys8a+
Q57kieqjbU9rMb3uEEXCo7LvW7DxJ/jzFJ7hmbQr9zrF9gHiAWFVWZ91qR3VFCm8ntS6O1y88PVV
+1Th0AogR8xAZHYCDcznVX7VsfscCxHcl5X7g+JvblvqpLgs9wLqIS2rtYrgaoc7GOLaPqorg+ey
vI9Uafmkrt4DIOtdj8+77JfIo+UPBJwRxr61OG9EmAA6zBAcDUkrgdNsnRSJtSdPQPp63ayHt5Qc
M/Aeeh/qgTIHhmwc3RPoToqmRTOgoKn+hMoF3abIfxKGb14RWqDMemSwAaOT7qYtLxaNkHU3+NFI
T0aR67uUqQpAd93PYZD7WJOIJWiUp5fpmR7ho2VpwzHgYMUZAuU/FfoDTiJ8TUjY7cQV2K2esIG1
t3m2STXMmPSZh8x3Fh1dN0gvMjX/MHoK97YwTlmCdg6Yzl153odi0VucS+FqXm0p70ts34pHBM+C
Fx7SowZpiONn4CwMksFnzd+ZHQ77NIaLa/NSbzsnsA4NIL/BLLZ1L0agrPGjMIXuZXq963SmAE4e
x9e8oiisb/O3pAqtM+VlqO8Mos1RcIWZojMG6x0MZ+BvJkPQenpKRD/eBlhKGAFzAdBnWRDLeE2y
hNYxbEm7mX7a4PYvLaVPpXG7Ng3vwiH3ayol2ThNx8Oxa7F+vRG0eg66IHrtm9zXcE7S4iEfChOg
u1r6hybGXRGbuu0xWawp2FJPCqEUqw052xmDs2+64jPMFt/WOf9XetXsoMWcrRD4cJyM+464/a1O
fAc5mBOfGyvS3Tj5bhboobz9wPU6F0x9Exh3icSLpoqXThAQA6NBpFRreBhE9UGnwqtSr8TqSPu0
0Xtuv5WtCUoX0GRe4SouyZON00yeLB6QasgfLVI90fa5oYfotgnb4qqpfd/TzR3XubV6V5/xNshD
12fNRU84ZU/5Sx+y1jKQQ+FhGcCe12aPpSPhsYRt44N1YwPtnBBCYE3cSKMNLXW7B1Gr6b44ouEi
ANXTQaW6OmjiDuAgHGQ7A1lEMGjSh9TrpWB8HNo/FgZtv5iV7jfB+lQ5gJ+UuVTPb+NQYb8t9YMq
szu4apfc7uOzKwRMOm2+Syhg6V2dg4Jef5us7ehS0Se10cY2xMbe9Qpdq8vkTmFCzisx+/FtGPWW
ny4axnxlPM6SeOOojmaP/T0amaOFjfOHyaAniXXsEWl2jjG4yD8pXZU1YSLTeIezPiGh1YgDBgc7
Cw7fbrGH0Z/CrybOSO9BD/H1jnNVVLkXU1QXo86voawoBEo5jrCH+IHittm5ZNwcWUmmuXQLKPZ0
rxtCpP5qPpJ7P7o23NyM0NmmhQdLUg/o/Uyu3mDw0GecMHJXbx6V1RCAbxnxWlN9z6nQYXA4upzq
ta8YQerU1vO9SvRbp5XDXQJ6wlJc8tbchoM6cF2i4TEubjSniw9oOPW214Jub07msXdCRDKZX/up
ODN+SRtnLQbkihk6F3uRj1q6tFcy5CAGB+quWBb3FB0c1FDcppOihGZe2GsRDbxFtuc+NikmyEKW
0VsndN/60IZSLNQuSAPFCF1Xp78/C+C76zOTDqceeOGb4isjY7N+WxYmx15XBF8pJh+63XAi0in5
4gTdsgOJ7osO8tSC2sCaZ3/bNqcgKGMgWmcyxAxDtlwV98qEGBCGmDwZrYyA9HxmaQIbFy8PGLRp
B4wUB8j8NCzINnqMuIMFKQ+Wq05924mGRBvjfUa3FezjcTT8acQg4JyifujfMiZVWhW4KCX6dKRH
wAR+ydO+WLo/x9N5Gklg6CsxSGjR3sGEmmXcM6KFMyqVZFDMVxpZvpYttjMhFioRRwtclBlFuGtN
em9rY3xNF2nuHHg/dmdBO2KauJWc81k7RYft9KrR2+TPMq32grylMxcWbP/hOTfbactqaniDNcXr
TY8wM5Z9I37F67Bmt/ot7UK3Lswir+O4CqB7w77M3Cqcpu0Bf77rRl8wnSZiulZ9FpBIzeYRBGjg
pTG7GF0NT6bF2h1V3aUGpVok4w/RwGZXgRJwTUxulQak0Vzy+WLIazkZo683uo1Pd1ju9VSO5JOr
t3IoaLqfhh3ls4rR2fLHkGu1E6PGA6hPtrB3ozXDPQA9qpoUPYGBSXDLwLJSRjGWci3EHDrKPVU2
C0DsiPMcgUR6LSuz+KIg6hFnWL6lxqqgEzUByy2tG9Emy66jvBbzCfS7lI6zLj9PHaZFTUePjKJ8
RzxkxLFUdpeAtK7L2lnMJkl07MnbLGBASp1qfyo0gI3KPEXlbONMbauNYw/TPZ1A6Z42MlafGKkw
DGsqShKKRXGD/aEnTPcSO6SL0mXszQLEwbM2eVTrbjmNbdjuSSFdEFfQQ5L+d+is1rdByVGmhqvW
apGf00i9B+mwnNMVHNsX1k1MItSljJDzhfFS0ch5WQLnyK+tbuLPwlqR1oN8jaDtn8F1+VMSflcL
lwQO8NEOf8lDZ0TDMbL1Cvd+RadSFYOr00Lhp+1qW4woHtRahCNLUoxbkcOMF07UcOF/ImP5rS1a
tGytOtI0hXSKi74Qis5CyfWjbYdrEwV/KqMcgQMhRYXV6nnXx34j60OjdUC/ZmKYYgUemOiQ6x7s
JyM0duD9Gj0/C2V0dgXweMjGndUgI0em9cew5HfFWZO7ZH/DmWFkdInrM6Z+lAPJ8CLNTUUxwI2j
H8mnzL6JLwA3bbLcB6v9vJ6XbWbF1p6j7H6caUooWl6wwiYRD0vzMIGdLg0pbnNGmk7gfLnu85ja
MB6MnVl0NejDxYSfGr2FdtYeAYW/xt3kRRJLyQCk1kY9DrNRP1rNFmbHF+v+Jz443jRoAlWoIOW2
0iVetyJ4NkmQwH3sXKyryukvkXVPWcRbgfRrmjGHSNm8n23Q+VtByZjNA3lJcQHPDYlgwQE/IwO7
arAZxUKUN88oT0R8mZQTg9pIHYRiYTntk5zBKyeO+RzUoLezzLooI7BpbNZxFS3gDhot9hc1Pi1j
9GxWuzlDv28seurBMx0gvniNjjsjtEE3OsnHPFWfS8VVjhj55BulyZkAen3qTPfRXE7Hrh4JaQXx
voVJ52VhRzO9eJ6qlKxYEp2NmvikYz9YeEtuQy70MWDSg23kBprt+NEXiBzgzihamFfGBv5/FiJ2
G5fHx4XlzWv9m1Q6Isn402ZVuRPLYRjiV1uwRupaBKW26MqDSlBUGm2gMlWQAwk4KgRQ+ABHUGKl
0aqUzQpSlNt9UbPQN8t8o09E3Hg7iBN71jTRHBaZ4HOY8HkGDUt1RwtVgXTPuszJkhbVP1helr3j
Fk9LFTvHXJ+jvR40nCRbKmzspvc4TP4pYnaRFmUGm0w6+xGFM17BDSdoiu7cj82HMzSnejAYRqHx
eikgEV8jZJ5gAphURE81s2zsRJd5hM2TiddAlI8t3zdqMHeM0B/zNNpFmJ9gQ1wCBlNIzGCvHVt/
lEakONw3bKsT27jJttACKkdbkSPp3vyoVke6W2FFEDhbXM6FR71ae8lpe/EQJxoqc/BO02NESaii
ah16mur8MHwvXbPxF1xG2C4C3Azhfoy1N14xX7r3ZalTItod6qiZdorLC2xysTayJZB+/ABX485Y
71BDSl61A9AxKwhdnfvhZsUIhJgT3cRss62SVyYyYrMW9VVMhrjQ00eUdBaeKr7ZXMJ/8oG/TpHZ
vhYHvHlDckzNmfBBqT060fiqZkmstP5YYOLFNP1yGU4vU1OfEjf77KEJg/ShMslG5PEmep3LZJ4A
aPqgEh8jhhAGFbsb5LhwUIiua1tIO8AXVXzBFF24NrPVkAKYyEz4WUth+sK3sJegjQC34i3ErBn0
EXYp4kxyHuVOOFR2xG74MgPa8GSDXUtYeydwi0NFPMXEIL7RgBTfZiF+M3fggmIKwmBOU2wn+hl2
YdM/66qD/xtYxnkhv32JakZ27W+mAQLJogch2Fck0WpPGrLcTzhOqzk2cPbm/iDKq54NZNAanUNn
m9gbtq0T3iHi8T1IH1fpN/U68TUTgF2ROx3400H3pHxnFwHwkjrWo2Fnb31NGk+POiCoZgapv04P
DLHtc7vYzwOla6xEvYGImHyZ6cnJ1Yfjqj9FZkFP6EyNGFO+ActzHboGJLs4mrB5GabaT7acr7ag
/zrsTT8JyGmKQM6eMg2LhgN0pjnPbbYm+TtiBdokbKp7zba/p5gvuJD1bYeuEeHG5GZq3WpGyC5o
MRZGUkysWNst/D12xF9A1iXNB9a04SlDLqryHJUqhrkQhuvz02jVBX7EndCq/jy8DUZDuWhZ6fD0
BzZ8AkYHl5EgY6nnjhbvraV4akihPoGOebMEtwmS2bj2coI7GTXam8LJn1g47ll1j2k3LWs4bq2f
ND6RfQm8i/lDZENJn5/2wtwKXg6tW2bRMLSm9LEiwTbXro7xGAxpmtKiAMTpatnVu1PVr4qeIDOZ
+w0jXO00tK3c2DFAviKiTjC3jVPRXw3XPJBSZfd3F2KHFKHXVIPxxPfJNtSRoevyx8XHRVKZQNFo
R0etqSD8gYDmmceC5KuWggrdcl/pM5Fk2KhnQldmKNA/KAfxPQb3PrfXzF7LAuNqW1BCAoZvV1g0
yS8jFWct4FC7EXCV2uQ2Mio+lpjO3gE8YNurEjPQu0bPH5gsMDNWqd8cBWaMrW5axI319BX3SHla
UMyOea6+ir8hCwWKywZPbZGJhNBhXTIz+JooxNk20k1wQkFj4LSqXDy/BLJkFz12BdE2UQvFuBsT
FhGLSQKIsiScWi7vWqMfwqW5UQ7N2vQgMamERZ6Zb4Xl4i02nhsz2HWNXPYmHcFj6ItAw6sOu8Jc
opW/9WyvY344+DJI1wgJ4pcZUvWVtUQf1NL41aS9IZWUSKhHLrDZoXebOw3jP0eO6D5pidpqnNjF
ts+VV8wlYnfkcOfnEypJW49ByuOd1GILbdL0u9S9Sqd+7Tleqsq6mSNl8uXVju+yGul4AC+Qhblb
s2Y6s148MNfAmM7o1iiRa13hgkHLu/vUQWEM56XyMwproSRRC1LlQPsygmJj2h0DBzs6v/kB6N1T
sozfEoV7iddKYPOmLppHUoXcPKIso43BKPxUzgfxImyAkz2f2VpVXoDNA89gmOY1qEgx5bQ0DVyr
TJyajL14Ewwb3ICs3JOhiOROhWF7mH7HMdlCLcNpSNNUJ5Dre2G/J41VncKkuYGsqRipGfGW2nEA
s13yoIU5pKqJZFnUSVwEEkwmNDRJu98SH+wGnkE/Du7B6euTM/b1OamdDxKg5h5n5kbL19mw0gKG
oTms5VH/wwO5Rlp/yEJRWzMzACIFIu4ognwYAVFspBleFq6TVATG59XcgmnhCXoLp5Im9ZbQ3cGD
tG7hkpUFPTEVy1IyQCjg/k3IfpzAN6KBdxoyUYV9CqUA8lqpOTmsLJwlxvRC/Hws4Y1P9i6drWcb
NClzUqJONdnFfa84SgvLOZegFtCWwaGJ4BbrABetun3PKYzvVBn7eUt1O/mxu7DSKU5iFpEvfJfN
YIVHYC3dsATfOGwYCVvziaBCvMlaLWPCXXrJ3FmQOeEo48ll0SsNT6sYtYxIYucAczm/DZaaSFD0
l7T1lS/wLuKAe3asp6j6NYbmq4vICLc9SZK+uuStTsVUSOAtHiq6WojyFVlfA1/MSWEvBPQY55F0
Da8RBU6joIh34G7ipfbwMqfWPtXRl2RpEot0ijeKlRGbMIQQRuDWw6NdCoNqa8BJRd9yZ6SSw0mH
PRghWm+oYUROdTepFXwsBr9ag4kJF/PBllNwruVENdgvB0E8s+gxG8PeDiWENK0PcJuok56qd4w7
5anShpvarDG686+3dQ5pYnBYC4yc+47Wii1vwUyAmaqWmqDm/I4kelPEE92iwHO9yhjuZDaax9ql
TcBNzwiBkBkqjKbJ7FTsfMXJ1uyr1Yg712mp+mwzaixZ3UMMbKdKB3WWpl5EEcqrDjI+rq09Riiu
PcDT68C8mSie6RvrGLlj7GexW+zqsrgHFHlH/7ROka7wEtxcfOhWyVlrsbGrjhE3AhETJ2jPUSiZ
Qw8G8sZ8HuZW+jwuvyk+KQKuOMOaFzfRPlWMVSc2ang+CvvKbPd/6rZWHiVVTwXVgxtiSBmWgBWu
i+qWVSCuNGf4ANi6hXD4lXdcNhcbdccamUIJsdq45euARHDJWos5QcQOTllxh2gzSh1rWeicAEat
E/l0RZQ2sAiX98xVByu2MV/lmFgx0seY0BHepxsd/Zo2k9WsVTkQzfAB2n4UFmxxbX3uoFGlZKfe
gOfc6XH4qQXDKbSgCiU9lIplRBltmRkwmeH0Qm53A1jzuaiRi2wX59fQ4aUjGg27v/QBVrNEBKnr
U5BysDSbIz/uEW/hPTbtbZqwLThoRQYGsQPxtDeOT7RL1f0RwCxuPzhAoZrWw6lW0I5pfHSufmhG
GgCKq6kF4yUXfbqia1+iac7PSS9e29h5F1ULius9ouViKwv9l8fryTD7iyZI+Tf1Wj/DuaUQ7ftA
4bLXyekOW5XnWiVTxc7tfSec/idZ57XcuLJk0S9CBDwKr/QkSJGy3a0XREvqRsG7gv36WaDuzDlx
54VBilYgCGRl7r32X2NIf+vKf3WIN1iREbIIqShKo9JZhyP4m1y3zAtMa8JIzFuaTMa2HQj+cNBP
U3nmD5PIv5r+byTyialoJncpiRdmjSPKM9ZQEzKiNt/ikvZPJGeTpQ5fnmSUu4Gr/hz1YfzWQKVZ
DTHU5GqeOdG1Pkm22ooXS3Ys/aG2L82jsgYQlZnxpTQauXcWBble9IBzVXpTcXeTITp4UunehWuy
W5O4XMw0MQbHXPva4tlG1r9uG5HvWiRzYxi2JwFtbzVm/t5ddN96J1fxUMKJcY29FQFubZz82PWz
senD9rmAtri3t0bbuM+WbfKIkqGB/uCImQnBSIQZzaaAE8OBYEmxKwa4dsNoDNRiP32WS4teUMbu
QrFPJb/liqGT6PybEu9JSPsqr8J0Q+LOhJ3M1h9aRd5F5gIlTvKhXsw+eAcbtTVRfNw8qz0qQYpG
7l1CkqgeHPMQVcVfPSNeOYumV1ZP3VbA9V9XGlhu0lohnLFEowTFf81cF63AFXlQ0OVVtcOYxSgp
RKPEFd3o62NtgpzpZ3dY0bRkjsxyIBBMEnLmS6u67Egbl6l1Yux9GywasyiG7WDCQxYCnaxS9I41
Oq7SXFy9Pkn1UWY/qgOeDrmWDgmWsOUUgeAxmh2BGt9ZpixS7z4FjIoNKWZveaM3rMpYkzCUGreT
Thlkh399ED3rsU6CKlLpFqOOsTeTxSwNDpgGtfFlAQ5FlsU6a4gBiVeLAZmyPYqMIJynv2MTaNhC
AkIsN7o+58GgzzvThNzQjAbkiDi5WF0DcMEMyTktws8ZgjgUd5NfARKgi9nrR+hhzZjvPQLO1gPu
wxWrWrKpo8F8YJ6LCJS5gOyx0i9AlrJs8eQY6PCq4YFCFmVDXKhDhmFuz4rny/an126aOawjjxJ5
8iuUsbHXxGsu+uXIGTcfHQwHxRmeM3t8jRYD+9TsWJZACRsN/wSxpXoG4awp6TN5kzipWhodikzs
zKAHo7msxTTEGAAoGQ2W5LiNLuYfU9Woa1wyc5to/IyJVyKWk0lyo6B7xtGlUd6XqyNYKn1BBOPz
7KnuZcJ3EVn+IYpd+bSsvvp+7Ne2V9B7iQlsU3p6xecBdX3MPs2OSYvDmajTmnifDh45iR5GYL1b
Ks0C7dqUtvoqSlkB5C0p9m22+LOhZ8wd+1TfTeMq66MvwBSvFDsAcxexKkZIDDURcdTorBcc61jV
4Q69Bi1/MqTLcB+DwF51lbGPs2YKQsv/bGqRblucXW4znKOEngmACtAD/dRtnCS6zgL325iHz1Nt
jzuPSb6dwA5l/jAtJhddX0TNeReElc+3zx9inyEu/o+V6cFuVwisQJDBP3DJ5DzE3mM1VdW6E9Wb
X2B/gWTbMcxMMNEwJcyLTZM0J0OPfs1EbNFq9FpkvUl78kN73eLSYuA0fHUsU9dh0mTv/WxtZAuZ
Zoq1hlUWvYUJK+KhdxwYJlEYfYxYN3iFrXBS52Hqyz1+EHftWaCX2+Kt7nKMKon3oyWNFyXkimTC
VyDBFUMmucb5mB8IKaM0RwwgNN6TMXOsZS+RjGfUI5SJBr6TFbX1Nh3KX8JH697O5CO1/htxyRHV
DujniYgd5E0D8miB61Ek3RZihcWwtys5buh7f5LdOS/wy4QI3PYp00PWDrSFMkUx4nRf2p0yxs/1
aLdoivACais/eQa734E3tX4hNLzMjZuesNHgeLqSiB69O334szdQR49SO+d1bwEpmFnx2OfIh3Fr
25zRm3SAaRHPt2TunKc24qhPWxxtIYpzuu/mAbLQGtchUr2oRznnTyc7C4NBaO0Po/hTzc6wHXQa
0pVbBXkquu28ZHQMIT5h52a+kJSERqv5kxDzs6o6Kuyybl6r0CEUxue3oAw9mPgNbIHMUHsZ5DJH
4yOmNZ28HoBthRAIwA3js9Yg5VdDHDKlLHDZZORqdHG8UfFFj8BXDKpg2ts6bz0nY16yfKfnWjxL
MkcyKdpXM1jCrFU5A5It/McKkn9WM6glFgrHmJp/uUWONDqbqfx7sK3h1B76SvtAWfO7mOdH6H1F
0I9/khi/FMQqbP/LZH3O5cEvcwfl2U/NzV4nm/YeyWxtGlkPfZQ+yzJm4tuZ+smHkk0sOeMN0cNj
xQbJEhT6Y1099S37DfSradvAJqqr6Tkqpq2m2/XemFKC8GgkkP/GMrYjWzMzLjZr2u1QjmLXqPov
AMqdQJ31ks6jXHEso4073ExyIJhixovaVl0IJXweHCQhY+ezYkzDvS4Gl+6iBS8uAyBrVy/uiOBF
E+VrYs1AenFeVn1SHyBeEyeTzCyrCrlzxTQvPqaWtYg3vWYLbij/4xCQAZpAfdga+mNi7X4zdWy3
5dy6e1833hXkyblW2Uka/pX6LzvjzVwxYkU/nQKm6W1xC33lPIrlIiTwZUkXJXkYpbWIw60AnaTD
yt6ajtR3w+y8RMlM3m4K6qsYCP5KUFmQZw4uxLF/dJZ2iCZIIo6mraXn4ebWVLgPHc1apeeecmYf
Dl6+VrP3QJIZQJkka95MWsN7F7YKQQ8R0rQUbpM9at0Kzl8Nb6b8k5J+gsIAES0WQmpLfwUF8Wa5
drsxyAyg7/bBcLPd9i1qfp8h60qrzZx1S0gdZueHsvXEWksWBp7Tv/kcozd4faazXjikh+Wkr+lm
/tuUHSpw6gzgugZHT84/hcfZBm5Ista1kASgjKbdqKPGomgrDm1Yf5AP7pC4Tv/GbR+1CCCs68Tj
YRib6GIQUDB2CC9EhWEGrP5z5xpnu8fBUKJEERhCLg7itZRfllHkOl0uEhcaCWNy7KpbohXgtVSh
H/sCkRZDAJTmcovz5Q1Zmc5icUJrSHExi9j+ZRnTi9uzR6k2y4+phkQ3op5p4jxQKVgYVSB4xlr0
BKiWRAdwo3h7yOKYuTVL9dAgfNkYyxmsWUC0zItZ/DebnIZIUBFGAG6z2ZoZZmklt0lYvsKlnvd1
t64i+d5ZrbPXiAfMZv/DYs9BHqMjLRENMEPD+du2xpvu/xEm0xrDLbc5ao6VTegJM/38dzdphFRo
+jECk2Mqogrsynkpa2bw6dLHnKQPMcPT+P3I7NrF+tq1pb41xRDuqRk490Kmc1q0nonrhbsc8+U+
71Etu9VzmQ8bzzKrk4aEZxNpyUWv+Ccdk+NbNlf2uinil1g0xW7sOeMSMfgxmCC66urZaBnH8+hy
C9s6feAQ2IAgW/nkh2+cwfub5+m7AYuGkku5ayRozAsk7M0KSj4eRaTOgm7QPHvWSbgQlnsjRjz7
E90kSiSDEt8j/rWPX3tXfcUJaxXbKv8mym9PjgvgOZ8wR1S/hgoiXdoMKVGXjbXAwW+dsud10e40
25SvqZ2TSSYRY+ehes5y+xCCKFxrjFWFIDksi0yGmt1c8Hx0LFGBFA0+Fe2++tEtZ4cCbaNInf6B
UvI1m801fVeEVjVFGU4wY8VqkymNiWKeORpSE/W+2B0yaAw3vlUmOs0T2r9P+KTywIBKXpGg0uyM
cUSJ4dTV3iH3pl/khrgruGfPVeEXt0Y5vyAKrkPFPFlE7uYWebOBG9PjeN6Ox6IL8QHoKb1S38mg
KU8vWm+lmJK9cD2CFA879WNuYg5UntiTeYvlIVWAO2DiOyMt8kxDc5527RPwi8X8hQsXkdZpHgV1
QjS8Ac8wg8YlH2RS1k9z4axjCsWLDq/FneG0sIa/EdMwMiEAmM856uzRKLWc1LzqTvqjCTt+EQkB
hINbfcA0i/ej69BCT9FNYPPFaSe6jRXnPDp5MrC6g6BAJGLDolmZTGlVrNUHR5VkvlcbVym1y2c0
sUlC58lwmO9YiECZxv2wwNzsc4bNnUQ5YTLmRsb9hI6lIQen/WRsra/mJN1a1blt/T/F5CLgNhOs
RgxyfjmpALNMe7FdMrnGurm0HVYmTNSMD2P0oaMzW9gnIHO3lftVU6ev3WwADEsC+2r4Uujwb6Vz
TtEO0DH/kw7yKPTwmNIS1STWQg/DSiOh4XdoS+yydC5pkT2jyNhUGgUpjcUMwkA67VQMg9vJTW9l
5xaCIkXNXOM/T3RUlkaNr0yDt13swsm6gQtdpTmqhlTZAincqfOwI7YiWtJyqyAdvR84wphY67a/
qE/YyX35opUErXsj7oIsNp6dzNI3U8hndLwUrXMn04NTjXKN+Lc++fNwawYhLsKXG98iaiDrH4c+
sl/GxbIFcR+IpntyVFI8I8DIj4bFOnVAq/RsY59n3WfOFM/ubwKXwveJoSFmEHojzAMbFlGbDNjy
JdLTYhOOovpdgTvRmin7mnsQbER4mCw8w49O+SR9O/3N02z72GjDw4TJ7sBsrmfbRFQaJIFtWDcz
4uiWTuTsULvoqbPKvOLvaHDWNT3tFZGnuCY2g3hL9meXINT1PGb5ZgZz0velf6SRQTqP57Sv7pKj
x0hn65MysXFlgY6ZuAbkhITr2nZCA8qoh4Nh4fLILarGeh42OWjOpfVhPB0hY5Bs+ycGxoxXs6Z5
ehv87iVuIvrrdvpTlab+MMRfcUst/s4kgSqaQtfxZXlFtNzm6iGRmNxyCapJuj4i5ekHKCRUK6W5
b/KeUjLf10aHvY2SqJHHNlUP/jCdwzJ6Vb0fZEGqWUvSON98SY4Aa69r1ZL+vNhD+5hQSPoHGxT2
PwsTL2tGwoDG8CLraX/qA/0G+dcY46cGZ9DW13NGkXRrKxLOGLHo89kLxyeEZcKIPNqt7kdqTn9L
0b8x1tliNPldNgpjINgzxti0dSmuvUVyn+VltVFTrQVspg9m5+m+t+lY6Q2EZ+FR6o/FV9yFTZDV
8q9XZR+sevO9nuSnynIw+5hnfiC/xYCsz1oYxMRbPJmTT9NpOPZIGwT08XXV9U9xCd3cJ0tHeM24
qpNWf6wqIhUGjElwry7aa+H09SXM4x9t63qPKBIBuzkYaAANUaSatXHw1RzgJCaLQ/MofYdYHCDf
4WqLyGBTk3mSYYxqkNOjeVryxicq6P3c5sYpznuDctP632vL3+43BVthVxTirZx97LIOHP9aIQvi
QJHvSitFl5VV5rlkwDs6atpjcUJlOVoVs3EbxRPsPghro/0DtJmxI13TDbpMeUHlJV7gNIV7SIv2
YNGIHxJxahR+47ZGX+eEkqOYEepJIMImCWgZ2buoCF9F5YeBYeQa2tu2OxKAt4VcnwT3CyvM0+9r
95tiNl5ijTVBVNYFGvScESyl1IpFBjfJei+/r/ahQLmQ4ZHQbbB/robWttSqnRrYjKOc7S2VHI3q
zmyCtDk7xhAM1mwd/EFQDJIPH9lJjOkAxlWv7PJceXWsVo1GtERs0cj2pW6f/InVASgpQJNcFETR
7rAHAOiyy6MjPWLjfbKCcGdVKNniGxrh7NBqbk1Iqncqoolm4ZxvKvyL2L9VMnEQSXXG5CHZXw3K
uoCjVg9Ge2t16d7IXec4dCgSSD9xEZlYhwJANocVdMCEkODVaENf26B10wJr2Zr37Xq/tiRMIWsa
MMot39T9Qo7WZa6xVzjIiRkEkUNJNbyNQt3gb6DlRs+MDvif1uPQ+QEhru9Vhh1i6o5JAbMG0r6i
2Bg2raZpx7r4FPggsA9S8iGyp7Od6Ccdm8LJ34Gdm3epaTya4YIB7D7tBEkZXYFPG/3vXtTDxVSG
gflBB/Ixj49+S0OOJQO5siNY42Ierna4kPq65NFfYky6brGjoXrEG2avh3JY20Veb9OeXTOhh6gD
DvMGJplDLYnlnEJoeEW+IC9QiSqAEKZxGkgQXfnZVO9k1QxwRwb7EcIHGUtmqG1HYkzoNjbtAYF5
HZKm3s+dtZtGgCipUge9SIeT2Ubk3w4DX3nZ0pQJG50FxOKeEGDn1mbEkiTrcBG0Rjgvv76/nuYR
tN30b2AkSZMxTEhOpV4eI0Y1TtT5jH1rAnlCur2iH0/f15abZn6TujEfnQr4k7Vc5MuTG1MOa5In
WEHNoTpVBTm3VANSTwmn699imyResEHZ1jOMdItJqI/JVIVK0GvdZpiZ60+tQlyRpj4KONdg01NJ
mTGHc0/vjEfV4oxyW/+h9JsXD0lE4EUOawafmqdndiqqc9X09ktDZsKiPvRI2SWKuQvAR6O7bI2a
MbezANV9jIoa7bzST8QzEOI9MW20AqtpR6d457sQ67A5yTcSTl4omtVB61Pr2YOkRWhL/aXbtLwr
lOIc9mhCyc61bjBGwdvIH3M0jxcfzusmG9Nu51sYOajhPLSHQLDWXkrKInbaZIOigT3FEs0h0Tzt
5+S/3Q3Gwq6xJLqj2EN0COkOlMkDgY6s13/BtOwPM+oaWmDRuKMlmBwKHCN6XAxvaWaYOzgAD3T0
xw3C3frJSeenIoQ1FBLj+twv6vOIMmQfm2b0Oo3zTxUa47YhxeekJS399IYmN5+8YFwUIgxxOPBX
WpFc25CcQGlx9Le9C4PYZp8vCUY6aim8m2Bx0z7FVcDoPWTBTAwxkmgj4TjqXJ1Uab/QDDt7AEHm
Ln1U9EOOetqLDSO8Y+7Jal0lpEBweEL0SXdGjNp1KSVnD1IR/MX+CUwY+5c4uQlpear6NAg64xSN
1EBvCvvUkjlReAR3GGX5IVUx710jrnfhCD4mjkh5VjKJjhYM80enQUwd8QnWin3G8sOH2Pry8Lix
0bMz8COSoOKpXPMj3GgDsLs8Qr+rewmYCEfOkgKWTlxll+kjUEwgl0mL0Jik4ZhdYi0jnySFMknX
OQHvB6ugd+87iXeY9VFbwailzY1TENXlLiwngNjeBpPptDXdD/pm5qNnWvl5ivSncib8xhV9ciLZ
0rqIyNy5Xv/Jq25xjsKY7czfgKg2nlFVgUftwQ9bdjRVLpqflqeY4en3RT2J8FTJ8a/Acb6WSXG2
mBRtaqubiNShOG+qkvmwLXc42VZ9ODxkMSGcfT7Yp+8LIZ1TbDK4jFH47khNmZitHy20SKtoKEjR
tt5DhhRrPcffXplEB9oGmVwuzNpsUNmBXf1UGNi9GUFoDL9RsilskxSY0lmZUQlxPDZlQMtTBq3w
Pjn5s5eElc7oj+Oy6XA+RePOyZrlgL01e+fv97nblDRoq55IjYaqIXBlYwX3a/b/XZNR+CiJENr7
efqLAaFNtIKF22q5UPpvDQz1qZH0MUp9grfqah5DYmhA0jpnLEXYrUEAZBV+IWdoALlZaie8q0VO
VdB03Xi2DDmd79fGlryFmL1xrQ9M8lGvMXc1qKrziaSLadKRc2OxpnueG+E2N8A9tSbDnDAaf5cz
BVklCRF3K+LE7xe9OZpHLTMOcTE5qEAgcNkJYqC+X0JI5SISGOGeKKO9JEu6CSLOYqem4T9Pt5cX
yvs64syfXUrWPIGDGCCkJ8PKpRYHZrDMzKQ4/3PRhH1J9NGxmAp5Ucid4txL9iE5ivf4zwpi46Ig
C8//XKjMCc/2CBTGYF7pmj8nXQVJTFzi6LL6zJzpw69m9LAF3JLOnznmKjTVqV905CdkMDJmVFnz
9Im/iASKVmOLmhfanOEhW3Jo5fJSEVbdmnifU9/3C5wuYiEep2fbeqrCObqkHB5R78mjHJl4ieU/
ZHIaX+43wwPgQH8v5fjTzSBv4wYt9zHNeWQ8DPjIxNnCdMvPuHZbmk6jfGNdV20IADFumFgJLyFl
aUGZdCcfVOOBBEDrwchVue3TzH0O83KJz2k3mgcja1bzG2m8yTu96oCsG6hfGM6wq9rHkgSND7qV
I2k+ZvyqjzA+6kaztm6tTWuTuLR9GsZGYNPGHMJewkuBmJ3klBrStk24j01zrpCRkdfGmGiRASJD
/w3kHsmpvy5no/tKarVFHul9Fho/6Vqr9OtYtz/9xkDHReDno9HSdmbff43h9HEuz7fJPPGVDpzT
nEVu1jv2oTHH9CqUoGXmVAcUV3lgCZICvPe4M+GRw9pstV+QEx9qTXP+zhWHkKTXP7XlYN064/SS
j+iRozFfc5blq6lBowEk1I9pGyHrbNppgzQAlgP14YtWZ80KWVT3ZVGpqmmxPsiyvRBI9Q6oxWPi
UqEl0VmSt6XIr5XRoerEp9E7OTLg2fLWnol0WfOttxJV0htvl3KSYmXlxZ79llp07nu249Yj0u+N
II+OqX0hDvd7kWPQ0g6d6HJ/rh6Wp34q5VM6KeM1T273BwFZiW+WNb/AWnTejDDDL6QDKr6/oJFH
E6ovS22/H6uZ88ZpPP1wf0EXvCx0WcM6358722ZQokB4jBN2NHPc3/86MZCHSDk/3V/BBU2BoynR
VvebXu0R5A5E//vzwzWzORgwdL7fixCWHg7d8fP97by5uthD2GAPbtQbE6n7g5LBtm6OMG7/+Qws
hSluvO87o15Gh0bBhP9+LJSlTUQb+HD/72ZS4zAiRfSwlo05ePLq+qXEwMqWuP/J8+v4Efjdw/1W
qeb8jCyeJdzyCLiS+SEZDEa5y9MdQIbbepi0/f0mdYgHqc4Xwf29HM+51Z5pfm900ByZGNo3KSL1
6CU5mi5eAdRBf556dDr3m0CNGVAum+R+k+F4ufXn1v7erqbNMD4WPbbB5bkh3PK2Ktvv19cK3Dp1
9FblifVo8L3cH2NCTD1PFmbg++fP88QA0ouUuis7BBBea50NM3M2FYIbFmnpV9wgUmQeXT+RIJIT
0dm93W8RtwDaUWMVLjoeIPur047erlS0YUiYN1/dOrrFluNfdT+yXiG8HCP5larYu97vtlz5mJOm
+n3LjfTHmK4nESe6+cok+snK5un7vpZ/i9C07vuW17fPUFkI4V0emc/es8k55/u+ehhfMErk37eS
KXs1yB35/gAaCCpHH6Pv+9yqfYuHyX9wc3RRuVVWOxlJYjKt8YoZIdrUYVVj4OSmTTcexIva6+X4
R0tVe0sIvEWLf8qsCq3J7B9mZWoPhhYzpZe9fmicSF2ZuirWHYu1TAeYSOHobMeoqa8djv/AjbSj
bi8cFQ5D64bsqCvxZgIOjHY0l9T2ziADfiHnLYWXu7A7EiJ4Cyblyg3jg6wxRYNKO5e5/6pFjOVh
nfvIQGsk45WTVKfQn5/skuBqweKYw7Q4YjYar8zj7aMFht+ZOvshI4T2MOfJx/3W/SIZ3GTn1KiF
M90aA7uE65v7rJVsRvVRVeonLXJOuC70h6j19Acr6WNCZK/5gMjDwuTK0nfrA7ViQeDj3Bn452MT
GUpVeXQxXWcZ0sRibdyt9rFjPxjIPwdjMs9+meFRj0jA7Rm+zjh4GUVw1pW+ohVIA2fVdHa8j5LU
fpjl5O4tfKHEdHGzmR3rwRZXpkbDRaaAh9IyIpUNgxIFDnYKAGzug5na7pIUuvfRZgZDWPsHTbrv
1vJRCOt0Hu7X7hcOmyinG3pUVLH0z0pITD0OLtiPm/t2atw+PEkKR335H+5/ihQz31ZvSJYlX3Cf
Nsix2pwhYTbOEeLumDgKAVhYs7Gwr0obU0E54WjxTVfu4glsUt/FCsOyPqz7ph2uqZeHu1ZP0LFH
Ty3dnotYPuV9X7hfSwWtNYem/OZ+0yRCm7mVeRiN2HtgHn4uB50UTYpa346Q6WIyvxKXi6+1m0+J
k8LSVCVz0ARXmg/5w7cxsyPCpXAzw4dxlMSHePOezGZBEFJF5H0E4GCsGnGeqPSNRy0t1dHyvF9a
X0NsmtFVSfj71++LxXxBYZHudHxTVDPdnvkrJLS+ypGkij+uD4mi61jsJmQQwFpH7z008pzDrN7E
UjuQkvU0KU1uTaPUEPeOxObC4+m1c0EFu1c+2g9Phz1D1cd6RviQ4DJIRXBsogZqKD7jTNW/+9wm
FTvJdn7+Bn1ilXcutJfOJ9ZWPyV5dKIrAsu5rANvfsSyETNZth8i+i1M5MaHOWeYguRJcBAO85Nu
5MVJl2LiFPJ/t2F2Fad/bkY2qHUmzYVPDkcyjv9+qLk8//uP95dqYQ2ih1xeCm0YBrhemUiAvx/x
X697f8L9BTjnUlb9193/ftvv63aR8Vr/POzf72CyhzTBv9/tn5e/XzOQ5zTBv/+L+1vf77tffH/G
//48/35n/b6d/nnG/d/8fsv7H//1z3+/z//bDt+v9t8P/n5FHZzI1BuIgTSQV1AgjuDLoj0UhseO
bnbwr4vRv8V6uYyp/wxEXI+1jkF/zr9oRXenxuhSrFWY3araCKiGQhav4g06oneazKvrelVQ2VMV
dNWedQ1mpRyRlVeSlzJHVdAvF+VolUFeRX9pbfY7t1qWmJn2N14WYlBwvZ1WmD9CL7cDLx3sgOy2
jdEvERqTlZ0QXDFreB8kZ4mK6CjYGOaZda2/bmtskUPU4UlcZu7opwOoRYhQM/8siEolBziVgV9V
TB/8BBGsbiTb0geOLxwjO98vCiusMTXU2TpDBREkg8Wohxpo4y7LTb2Q2FkKXCGViN/SsYU4gRL/
ojdIR9Cc7My2AaLXEuqZTEzm52Q/TV2CDZBPTSPgVFeMioupQacIrR5jYkC86w9cxsiLx3Q8akKj
2WN8kO3onQaO69c5GQ/4a9td6qS72V4CKzlJxUmPTN5SL22cHM2xRJ+VT1iRY7SKmfrZ2pZ+nCo4
+aV1wMC4TVX9jMUyRbgYOKhAl6SY7E2m14ZW6dqexaeYY3qUjQ7/n2ilwz13249RTyXLpxVTqm2l
ab8VDlqFotP3pmk+2Z4olg7caw1Dee9oDH01v157rai2qa7haq+9s4hACobUHaMjSbGK7HNnum+Y
x9qT2flfivEa1cEy0yGRYaqTTdVATLA1S6xL69Iv63lBTmJZ92dm8SKhSzIQuLWwx76cOLa2ptnB
8YKdhkEkuyYAprbTkt5FFww/G1MNJn7dGjEB+vy+e7HnMt35NMoXosil6dCc+c6nPvTDzsNZKlgA
nRQn8Ho5T2aEI1hjpS5BIi15a3ukFJ4BbzhG/jLU/uPgGulz6yHvHrDPhKyMNj2iHFx9FuGN2TH0
260eOfqhbUl7bNuB+JXsz9TYLexqesRWPx+pSq1bNHu0l2faaqG2BzX5HEWFt07htr3i4sbIqq1B
7xgBuhwa2JH6ZS9/GiD9Yyl/sCG5I1KL5/4NoKaPNpYoD53+qDVA3cHK0V+McAiKrIluJnZJEj26
vUnlROb1DYHNuC9KnmFrLOSakY0rnadsAQ/hQH0vGnKlfOT2hyU88Z9feJi79EfJjJYcKk8aRtzI
vtLL7l68koU1MyWsXsx9rGohMabO0S6gbGYd+nR34outaNuGbseh2cwJUE5iwaldA3KcIxDNiMuZ
IeYccWzgMx/55aetTwgulq01EwMryUt+aWIkAMQ/pBFjEY0U9L0Y4z95gQUnDOelu49/b0pLf5Ma
caC59tmVxjZu8UYnfhSf2qx9rjqcLi5bDFG9jgoTVMEi+V7jvAdv3zH5adKfRVNhLvCZbQvVYcMH
mKps+yl2RbsP3fQma4+4ZhW14NvoKKIzdKbU3Lvdpu/o5CWhOhb2mO0EavXBa1yswA56elsdDenE
VyJPaI3k61C4r3pNJawwhdOgc8/Mg3ADKhzlQ0PaeFUWF/zw6Dgz46Vpyjkoqg5DmA6MLbPkzuoz
dsxS/9M3yXuijB+gt7KsFOsEZsjagEan47zfK+0xHPxb06LlXbxwPUb1FQXHhyp4pwbk0HGA5SGW
3oHDxpqNCdm+wUJRuvTV03MqiQQa9fIF8SAyYDP68KOQIs2dPuvYhkpWG0+gAurz2NqXOKrYpm6C
rQ5n2D5zy79YcJoHQtObh8Jr0z2ZhRxKlWmjKOadFP1xdu9FXJa4oGLcgA65A6JpgMBghFeZ1D9T
C52857gcVKrmoHIb7KHngCuhnbjthfvmt/Fz6mKmt02TzqFvPxWeVHCuyNKmz01bpsW8gVByykGT
RIXvnAGZmR0Ofg4r1lrIxsDaV6+IKrdWje3BqqrmD7P6mmHO03g+OFOp1kU67voW5x2mbI8sKhpr
9aS8dRv3Jx1DwTbhx4DsDOPI6GnDbuxccoY97ZwClESf4EEoNEy1JYfj1tBvODAWIFaC0LI58/a+
Gs3AcpgTkSlaiOxgkjuDKsozg5bdms5yJOnoapvICV/9DIzK1M1nKf1dkVVaoEDjwhDXWApnsdrH
Dhxx+9a7wOJbTq8jXGRhIVBgNNyPsr6II/3p4ml2Zxxdst8KEOZ7+lZM/+yZuZODfiI0jyMZXbhJ
Bp/F+/ildyiF/dDT2G4/urlpNnEUU6bHtKY9M1ObPuEoiDxweGySdq35sArnRL8C+N2bMu9vsBZy
tAizhAbvH9Mmmo6zy1mnsXpn26Veghrk0LtU42GDOEODAM2XOjyXbjccUlp25Ip6Lglm1sXrcdin
Q9uhgtLPQF2Tg8thzq4N8udnmrReCZKpbA5ZVN6isaqOudNdIbMw1df1zeC6cuuG4U+36UawlPpv
Px3QjoxkZ5Xg51LZtodK6GeIK9syQvXRjgQ+R5JVol3RZxu9lgMyThM//0C0WK7jIrHIF/3Ek8z5
q2u5BzlclLKqiVtmevETqYgvIh3Lveitl5HEStyPzqb2AAlXdZbvkva9UEMZ0OWXlAJqLeuk+Rt5
FFuWrh//h70z2ZEbSbf0q1zUulngbOQFeuOzM+ZRqdgQUkriTBrn4en7o6r7VogV7g7EujcJZErJ
yW387ZzvZAOKRdVEjhMVQt6PbPeO1lTXnLRrHJQqRopUNEOqJp3klq5Lw4ITkP9swpn2aQ4DVaLh
rRUC2VZJFTY2m5jFmwhgohZA7IYWjXbKD5C30t7GkXrUE4gaaqK9Yll4A5EX7FMy9sa29yrDj/ci
LyqA4y1erRQdZaXYZKHYLyi806tgonoeTGG1rtyWzt5SEmt0G42zlZFsNj2gipltIhMm+hj7YJwQ
ohY0JagT9jngh+CemtamicOIZKjmJjZmfaxSmiswjJ4hgFgFyhRtVesGt6s/jMpW9LmLqxsEuRHY
81lf8Ig+9C9VzYOHpiu+qQX2iMR4KTEJUFRVIFoh9CEijljYCMGgOWeylP0cIWkXci856RiA8D3L
Nn5pOGNeW+mc+iNwc2KefdKsOqJsCq4ns9J+m/EFyi7Nd+m86oitrZIDgJN4cfcJK5YkmlBqjPG6
AMFMfpdOdbzDLBoXhiBNpfsWEPiwGyD14aJ2s62BY9CKo70/yoeohPkhzJK8OiO/GvMBqS+1wLrj
hH+gZNhlUNEnZTo0pmQQzH6M1agc5giECRIDmE0nANmNByZOYs4GswPlPipcvtyardp6tgzkHh7M
A0dmNjnu6ddpXvPaxisaoseJHAmKgQJybMUI0bj2rZ3Ub53QCpSzGMtsTgVHzAMTvPCn4boZh3Eb
ac6zSh7l3lc6CyJ6fcS2rx0sbEUw3FlIYH386RZEGSladZuMRvvURc4G8Pwuwbv6tYaDrkFn1ccO
90OPwbOYxZajm2g7WdXptfXsWCXWRDvRVxiXyw31hjxo+/1gFsrGpGAepaQtREqSo4pDxjsLVc0O
o5DSKC967yJ4R1XSU8f3e8Zwq9YB7EXZ2jWlsgOtd6sH2d9+N6Gjs53ntMx/NBNRbbNuSVihwvE1
M0KUhdui4Vw3yfR+NfU4a1F1bXqtJcHIQSVMuea2lwPyX9jCqZ47x6FXlQ1dvamZLjj41A2O0GGw
DXiytk5bJVfq2FwZ6nBX1JJjwnReEyjRwSotjyySp3kPvVPjvtyMBGfYWQkjW7c0Vthz4md+hwJs
xjCT+Qd+9DpEKkM0Oj5JcEusf6Zkq2SEHaoGlMjRp6/AsCw3iopeB/wwJ7taPZ8N5rOvbtyjGsi2
cvDzfZJT1csBs+uaitTqr94sxDYk1k9zOVRRWRRdF3qxNgCfDiETiMBUsSacrr8xzO6+nCX9YYXX
12zNYyungwZSZBtqoXPV2/3TAJdqRb3RvpIqJ9HgL5/IV0TijapadbpHJQt2ZZr6WxTZw4zKhwpo
Zx7r9puuaVHLhi3eta6s17YVEE7q48Jq3a2e5+ULozIgV+AmpomuQ7Wnez+vbuCJGhuETDduzAKg
krOf3sQAHFUIyEX+d9lQRMKAj9+zL++YiurK+GYHMcGKzWixu8N004hph6Lsa5Oos4Pgp49c8iCD
APB3TJKLBvfDICp507bmtd+HX7rEUm6Ii+BUMXPVTUfyBryp1ynXGdk68oNISBS3hSne5BhHJP7A
P+dob6YrTfqN8IF+dC+lO6Bp6iAMtHZ/ZML+OZRsNUY/79ZUV7HvzrQ3N8nksUw08juH7DrO0IZb
k36UE/O3Pe+USgwGVR34KGd7da2qGIsn2/jea4KQ5ckH6KE3O3pws4rMhhbaoD0THYeRUvuGCdUF
OOaima7dq77BOQOFOn3MAX8Q+RR7URKTESOd7oEYDvRAfv+EUIU2yMzDJtF/bOL9QD43vA6sUxlv
TqlBhXGk7yhhkZk0/6ciaO8R2GEtq546MRRHTi3tLRYg481mvqgzx7qnrP3o+G12a9b+XYkDM1DG
iCx5VpekpPpHH5gcKmMdsiY2BeeVepe67WzqIugspmtWSl9iFbZDZAwvSZ3bOxPHnhE7+dFGDHEl
k13miJFqh44Al/y2vZ5ndyj6Gi8csoeuoqahiU56uQHH03Ie9a6Da+IT+NxTT1lFwjC2ELeEh8Ul
O3AaeVB8swNKkbO5z0V/vSmhPV4ZaNMs8EcBpp3Cx6wVGIRYVkqKO7jddl1A8OXk7BptOBhiKI+9
AdsHFJtFnEL81+APA9uXjlMPs2F7rHtabMA9YEUWRl4S+ZQgIlIXhUOIFUvempV+2CGt6OY8rDhC
Bxyz+R0SBIO67yM8YjFYcnYrqh1H93Mlf0DOKQjkzQW0Hq43sfChvwHsi0EJsNDJFbbqPQOiroUH
VXsxs9jfDcDvVvWV4kxviqpJcgDES9IV34dZaVb5SDMdeJQ9mLa17TSPhZi+WDkOT4sHxU10W2Tq
zwRSnAKJbaNEAYbxEfSTOpV3FDLxd/XGMzonEGpzRXFKyU5TInjFlMw3ZsicwULP38JKBMIDt5VN
nXlD53A3xWiCfQC14McJGb4GeE20uy4j/grBHlCqHNdFWTIXNpsclMwuSWS/9vW6OZYj8mlUVlQ8
ah31B6q3Kz2cdnSJ5kaDrbzWE4pGec4aZYIYqE+QfzmxD9yp3EZVc6OApd8oVvSTTEy5BX1VYPTA
AJNLHb5SAJ0avt2uUKxvmVMeCmtotrFemRRfOnef+Sg9tQF2c+3bf8UZa0b0OBvSymKcDrFBDiKi
BuqlW7VkxBXNV9zB96RnNM9NOWNVLD9m5RMxpfTaIynH+zHJbrPcqa+xwU+rrDagxzr23UR+EaVn
Z5XUHb4ctLFJ8DaQJ6ohTc0xsG1Qe2grVou3zZynmRbzmXlG3oXWkQwOmyLa9j3WlnqgDpn6P9Fm
FAc6xUMW+S8Qd42tP03PhbQ6RIww1Q1SYqkioKoXBIVlRWGglp/j+dr0Cu15vQ4U7VulV8dpIksv
GsmW8IlrUpokuGJGN0Fjaf2GXT/UH7pgr2V7cIdRFT9gKYl2a0RG48Zpa/8BoTo9syVOcsrKDfHl
8cEP0ZeESeZBm1OvmIQPkR/4WzEVx7i1s81Y+Q+KYXwrWwAHE0JvfAhwQsOfbF38KxWK0jr2knjS
ECC3x7ZqFYKcRh7Z6naAT2uk8tNdT2joqq6IbBe5YmwaIaDJ1upbgG57N8X1V7e4rgLkRvlkTEj1
+/SIFFvbsIQFeICAYt8FxQsrINT4Y/3GBCjvG51eD6njxiK3ZldzhHVQAvjkhkWVsWJONZl472tE
u6sKjuKmbuJi3djXLgTobduRSBCZBYt6Yb+mhMIZsR3fSn511R408vQ6Zjur2UONsDmZ6TkRgLzY
AEBdhzZwt0pgfMw529mI1vSaCfyVcBMfWfCMvPD1XWijHOhCJWW0Nu5xWyu7cJgKdIkrQgrMnT9D
skwdIl89stMYSQMkYZNAZUwmHImiETJnnNihnjNHbD1GsOSb/qazKLokuklkJTIgOGWo3ztCu9bC
EYDqqzvfZO9TtAFkvAwSjgnRqhfYygpZviQRx0yaJUcvU3E6oAveujFr7WwEyRZ3OroKAjE7CqdI
2l8DVoyvrLEOnTN8B8LCktgmb62bz3Pb0rnibGr6IjJSB5Ksf0Ydbd1XBsRJp5u+cFhF0kyKouL3
35Jyzon3ZeSRCDN+UTXkplAxH6WmpE+pph5+/0+DjtzN5Uh7/ftv1V+mlCyQvrRL5t+pfy0ETnSX
sc7T53/tEBitWqCGN5MSDK+GYl03ptFcZxzNs0qNXwcOpN0g+RJM5CLrqvpDpYz3RQr0PmHKOPL7
Dzl6jLeNbySH339qZ+j56rJpbwhYzF8M0v9al/mtVygVtp374kc9R5+O8gSWxX1hMk8D9Qjfpngc
A7vniIymPZEJldjTS9Z0BPLixWSDSjpOgN1yW9XwZHFhgPaB4gXsFzeEiUgSCYL63e0Fg0ocQxtr
xF2UTC+jX+mvsYZoso7LnOIX6wwWT8naCRJ4WynzltExLkVqR3xQJptdbQExd/KWvyLpeqkDD3LU
E/m36WPUZwZ7o9yngS/tPYUTkldVxRagVCvA5N+iFPGm1ZKYOVDKjsPQeMxU5RszvLsKS3BLSmvf
1rbF2EC1l8VSqe8l89fOEtdtV6sbypVXgV1W26Ew1S+Gy5anyAVDQgUc8vcaqEtYe4BnJ6sl6XZO
U8snqMwekVfkZWbYUEnODg+5A7qsTkrlyxDfFlr7igZTua/hGj5ONfO57/5UWV9yzsyKkGZR4ubG
xGux5/gyWm8sy4ptnvfiEDhEXnZR4e4pRKI3q5H9tuw+p4GtFYvviHnKGpDyCdntg4iT9NwIj0gJ
0CvNZWCpMDA27q07O1dt/57EUs4dIp+jA5iEYQlotwspz+q9f5djWvrL8ENYFC6FRtuANtU0Ov7G
VrBwAYda1UDACtmHqyrWB6+yZ/SvlkC1LbCjDdG47/oQOW7XuTuTtcAXP2/3mt4HB3OEuxX2CQ4N
NR62CiKOL7Wj/RVRZ49xuhz60bSfazR4uwrk2zZRyBjEx4YYzEIZ6xIArSPt32N7Gp9bC7a4b0/k
4sYhxuJcRIR3De6RbirXsDg4X2+vy8hG771BPP0tNTv/Dt4tRw0MjEcSjF7hNxD1wX4eppU9PbRO
900KTmfysrpC8Kleo3xSKZGxS6y6ydxnACFxLiC5QuLZHUrsB7EZEMZLf6YJw0PSuoMRWVuLyfzv
KSGVNu9QpBkp1U5lQPSkKmO/symKvERN9suWmvghK5aIbu6+6Q5kd+HQ83MbLk0iAaz0oQPKp5u+
Equ6VlJF+45kYedUzLZNPyuOQtN51qO7MTI2PT7P19pUmvtYNRl8Gxi9ZHsBBciiu7yMXwIS3V6q
aWjuKtQngzX+ZAES3JBI1Tyn62pqr5RcKW9G0sEfIkNeWdmgXcPTKHOp3blQ3DCKlfe//9ElpF5g
kCUtMSu+2JmaX/U61ZxeYkEizpKYntm/BKl4M5iGeYMJH1pX4+c70xaE3CUZYeGAhyjjqVCjh3vd
YEmtOeRlRpF/UzTN9xxu8iD/wszzhqQI5r2V5seh9jQg6+ua6X4TpPAlw0IcrWg/ttTqwrksPfjG
fWW1HPPF1pcuoJQ6VMadWpFWGzV9u2tRDfUtB+lWzTYoocLAWja650wwJSbOfO7CdO7wTu91rolP
WG4Dq3bg1G4lC5p1LotjOfQ3VEJRCI0EOY1IKXSG4g6rA2suyiGSYlbDGDGYY3bthuwAS1rlAUE7
79pNDpB/KG/+1FtUa0Bkua7+Q8YsBSwHukri63eYflrQVD0Axr5VvXnhqYWuRe0lH26UoSOcr3jo
gKATQ2ENR0Pb1QcVKcfe7oHuyoy9hEtpksQsg1DvK83uX/quT/cpOAQK5AhPnPTBzG2WcyxOLLeh
U1GfyVwESZlWb5JE/LI4ZbgxNb6oMFF/YOliuJ8QFnHsyUYePbAjVGTflXWjc0q9xomLxLys1h3b
xCZjQUMa+vegDA5FNdX3JX7B0GcCHGJ8yDHIOIPdhfNQOEX9QzjEjUDB8TduPebHICLq1mWpIIds
PuzBEuwjmtm6o/s9qjqOrFUmNSXrzFtkU699zEncLUgz54XTa2MqvmIINB4maX0bqLw7Yy6hATUc
HSCP2Rl2w/5mAqvryjXzUHQj2k6/sTsvlFhAukgESCN/Uq6ARS0RGveFdUQ2sTatnkZRPKmlDZHV
QkPH8VJ6rw0tueCQoKFhBcRMFezHbXc/RQQZ+LBPiUKW2ZHacX6dDZm2T6wuu7V8ung6ZvQnEew4
cWSZZvPbmL69MlqlW1cZOyTVleyJanIVbCGubHPCotOgSfFzs7pFw4qEXJTgeJC6C2Qzq6zxmxsz
UY5ZogdrQa1v5Wat3A7d+IMSPVTqjiQslOu/pjmvCXadvy3zWVEe42eEprqzSZdalQjv2P3FX1jH
w1/GmbnKEkgwbHKZqIholnLcVBoVYfYON3R0fa/44B9qvT64c4RJCdZ0jobZxQ6YJnfSQW4z6UxW
t+X07lUr3AxwA4WuWFrhhtVLdIhY6WRTClq5UH5Aj5USQ2OtcoSK8PaubLSCtcfQUsTsR6LO1Y4i
WVncVeasyEaiDRwBKo1DiMM6jV1nG8bdqqAu7mXUuFOaONuwDlhOrep3JvVMjrYtdFA14XjAkZLG
3qkjcGqA1nfY4DhJYvYA+r0lUqThIKSFKSLkL7bM+GitDBegyqYBzdB9k1XHJJ8IyAaqYhjQQsj0
iaDSbuGmbKsmeXRc2ZNRsDNUEIoJ9DnOHYhWKjNAiUYCaSUZ7sL53AK3uX7AUvIVXGnHbw6E2cyw
d6CdV/bvMlLv8SIFRf5feZvdF6B86v/9D834x5+ho45wDU3TEJBqlmpqhs6f//3tMcqD+W//rzqc
P5qfs9svSd4aBKXTxryG2ZJu2Fg5O3gt47rtnIPZ4+1lj71jHJ1Lc3j+K6e7vvA45hxy+q/HnONa
hcHzINozdU23TEvTbefP55G2nriZljOhgCYFUjL/wGi4N9A/bmhTj76rW/dSTRKmnTsOFNmWxpIR
YYYjtzDu7VZ5BZMfe/6gvKqRZ5YF00Su3TWweVdoxyhwKNbBr4bvqU+NgDO0TR3XD8KPb6BapgyT
mF47nwg3V6nfKsrAZfOLxvGtKaC8plb2Itr+LhvYXWhtfpc79PgshhPnq49+1Q+7WCEv1W+/IuZv
QcYpuZer5nNq5epVGlRfjMYYQW3WV6ZBBVkr7yhpl7QWCs8CysHaygIArgh7bxLrSdHYk0ZU3jZV
YH1Vs9cuqDWsD6y6jHy8d/OY0mJlGVtNpyKkS/PR5ryuT1EXuH0G+S3L/yqV1kPoRsACro4tNpXH
sci3gtVOGY8qqxeKFml6n02TiWlvogwxE9NrYCuCEBygNNZtkueUfAcYggmWUY5n1AOw13XRR6+G
PxXbCPcbipPCZv1Vb524pWtKVjGWnR2s2c0RKOGbj4SQjMf6b4hYd6kgwb5GvbLrjH7rWynkmZLp
1R6NBzT1RzOo2YRkqHik5W6MzL3XR/tLhwBzlxrBMTQSi2McLdmxp3jKE/Noqg2oYD95ExwewVWF
XTebdTHjUECzIGrbdvmLilKHYyffNLl1axUDR0Jmf10NKYGw5FMkmZUch3lmhCi/4lgnWJ9v3qa6
bN0OUk7NtF1LU3WVvdWfrRuNoq/lTsjY62D75PiPp6jGR3Bg+8Gv5bFNLHEsGYRTzIf7itRNoC/t
rhLhWmbVV/y7j53qXikKbmtVdrdCDa5blFGcKWrNWvQ+ABrYN6ygspXJme5ao+KKExJCoBkgyuZw
GnseJbVxSqPb5HkING0jO8vetLPz21ZMjKeOYNUAKZUlWYw+yP9eYpjZ/f4S/z/E+nmUhFH/Dd6w
4Yf7GUTFn3nUFqnPpH3/Pfx38LP4jxDr1+hnk3/L/kiwnv+PfyVYa6r7T9qOZpkGqwpN1ex//Ff/
s24YqFX9n5pp2qZlg8zVhEvqNYe2c0y1bvwTNLFAdkvgJiF3zr8TrJ1/kkhiuq6pC+FaJhf5x/97
sv87ddSLf38/lRCS/W7kVkgcESY3NuZY63czCPcciykt2AIyJEpOkRTA5+8+wgez1J+Twr8vPXen
d5ceIlurUpn2nmaXN5pjbIwk+Vspg7dPXV7ny7y/PAJPlitKPiBNFdMqQgADm+0uQgx4od+feH59
0d05WnFTyJG9p47GlmBJiidFdkd2mPGv7vSvVvLBB+KH/+jb6/zs79/AlUri9Jh2PUu017ihEmRI
YLSC8ikahgv3OPUS873f/QgOMQhF1fISrRVoOxM7wNaoiJi1OxLfzv8QJ5qQPt/63S2GvIEkrNed
V4xksMSJDeeJZfPq/NVPvcB813dXLzoimkorI+ebNLmtU9sOhhChsq0Ea3n+FqdeYF5lvbsFEY6R
7U92642q4qVOtgVxdGGlNv+U/14Y/U8f0BcLNPSw3eAnY+dB/1P1A/RUlCKtpgrjXmQ9+OqY9Cqk
7ITsJp97m99rxndv47RI0TI3bD2jJJHYbYBxadi6PvdzaIsXgqNf6U2Fvby09BtK6HedjkkibccL
T79Y2v7PF9OWA1Lqw/bA8Oy15Yh3KcxNKrdz0IC1rcZqL6vm3qjktzoFzSyUF477j1gNDkqcXOgx
p1rD4gEGVMRDPg4su6aeso15X7r6r/MNbR45PmoNixFR1zOZUoRvMamEwQ+lppIABdnd53ZWhx6i
92ATxXVFcdONpguL87mj/+c9CYj+s3GbnISHkxgrL5M/YKuQa1RTr3gZy+HCL3bqBovv1cS1zmZ1
qLyWGrniE6Wo0NA7vGh5fjz/3T7+SZgk/3yHQrKlNyLeQbjTndVHVxbHZOcv/fHwYs/z6/u+b4Uy
GX1LazgPsDxJZSyzXU/NDO/85T9+cqTKf16e8qUv4kaS/dQoN+xaV20s/jp/6Y+fXGiL6Ulr2cAI
TbReKQTwkaZXywc9bBBA2mTNn7/HqcdfzFCjjCg61CU2BKmKh1gbfcJcUO2ev/rHLUfMC6L33x6U
bxOqStF6osbNK2GhMMyjzGrgyosLq4QTXU5bTE4cPAT2FPAGAnAD1Q8JG00ZGv+1c3wSBwL2bJJI
C9zlWvLt/Gud+mjzf383AIeid22pMkRq3WQRHAVwkSNoS4uvzl//1CsteoNMWoe6DyZu8k5veiaR
g00YlGI5UEn7X5Ule+hkxeZTN1MXDZh88SL3E1AbpkrGtNT7emOq+MlBq/l9RUZZy5kgvrjzd5uv
+p+DlVAXbXpQ8RTXVt14BGNzgBy03qBqfwMSvHLhcfWKdiT95gl93aXp7MRvpS4aeOQ0E/plA5KI
cCQkLsvN7odIEAR+/oVOXX/RxHuMMhSr+HyRnVvboieeCS1veKEDnRgC1EXjThVXJOinGwYst7yy
Gg1yE2Xrry3ezd35Fzh1i/nF3jXmxu0gCiQ05kkKrMfNj5LC0rrUrKfz1z/1gRZrLz0tRwmPv/Y4
8hq7fZ6bJPj4Hfbez1zfdhYtCtY0IQ7EL5K6YK0jzCdBITbnL/3xp7GdZdshQG/S7LzyrCK5y4rs
lYOSPS7+CyPXx1/GdhZNR1bjoBSBrDyOhwT02qTcQxlJtucffr7KRz1tsSyAf0jBxmRiEjL/IoP+
S45JF9VvtsK6euEeH7+BUBcrg2pIkk6RLOUkx/JksnjxCDrj/PN//PFxUv7ZLvu2jyspncZzu/Aa
z+im1DHckSb2mcvb7mLYU10bQ7Nk/AEan5GdRMBrG99WNpbsz91g0S5DQYFLqgw8bhLVN72mKbuS
5K0rsJ/Thfb58ee356rC+67bQkug/M+Rtos0mBxkvUguLAs+/vi2u2ialh4PTAk66XP1dZo8JnW/
8aNL3erjlkmx7c/HzjW4ryF4KM8q6306jkfdlBsCyZ8DJTt+7uPPX+zdoDZQo1FiQs69AsgKOWrm
10YCMyQ15Pz1T73CYlBTQ70as6qh67bKXRQX17GTAbnVX1uMi+dvceLHdRZfSeo4s8uBcc0AI0Ts
/KaN9cP5S594emfxdTpHd6osTyogggbWH21XxRoxlJkL6k5Mv87f5NTzLz6RZYu0MWyakGYYb6Q/
wrGoducvfaJ1Oouhrej9wk6cgN0CJeCEyLrWfgRW9rmLL8Y0ODycI8/fXZluI0TGgP5W1D62569+
6qssRjWnFkEeSBoOj/6jzCNBXd76+1PXFoshbYRtHbfYwLy4YRXiDPb3Woab89c+8cnFYjRzzEBE
ZUrwgMAS2AhtOxINPU3dhfFmHrH+c7LilPTP/mrXkqq8mfJZhPFIsPt1LxQgL8NTWA3QxuTN595i
7hDvhgWYIdogBXvBoS3AnCTkDmlrWXRujAbGqW7P3+XEbywWPVfRZVSnlVV5wIh/der4pU+/nr/y
iY4r5ju+e34UZqMcOA7zgAKPWObA8LV2zGlhdxdhaTh/k1OPv+i4QV2ozdBodIA8JPkufRq7+nMr
HrHouP3kmvi4GPkxjf6qiJBh0CG35fxzz03xoza06LhFPEzZgHXJi5T7LDqUTb+Ju5chfS2Ht4Tw
vvN3OfV1Fh044+iICEbWhEMwIaPskCYpUn/91MXtRQ9mydDWdsvABtVsq5NWVV2qup147OW5be1O
SuJWXNmeIWkljFfr4fwza6cuvei7EmVCW5B65Tn4wwcLddHo4L5GaoaVAFs+JlzgjOk6M3DGGLuy
n7amgOKbFRemsxNjk73o1WpnqAGH8DU0SnPY6lUXtG94kN3i1W8t8XL+NU90PXvRqaGyN8LG8+tN
ZP60gMBbtKtqoKzI1dycv8Wp95g/8LvendXAeqTrwvmMMFqREdyx7OrABH/u8ot+ndQMedA9Sk8t
fzaFZ/UvXfDz/KVPfZxFv1YRA6gAhsF/1jDmzeRgOMreJNLYST9XwrftRe82W9TAeSEqrylNsWpR
v63Kqtqef/5TTXjRqdmS9kUdsRNT8fEcA4iJ666Muv35q5/4Xa1Fr6bUS1qPO394gj1s/2esvSXT
5w4DbGsxMSt6N/RhwadX0c6YKTGYynChX534KtaiYyexaFTgl6XHcfw+1IpbKxkvVE1PfZJFl01q
w+4HaZceRc5VMX21cE3m2f35733queebvutHGsQSQYQpcH3itTuj2ue6fmGOOdHQrUUXJcIJqWnE
J4mwiJVwWap1QU6kKtoLNzj1YRadVG0ZsaRhlR6izbVbkmGB0hOz2Oe+zKKfEhqcwhGnscCoXFcB
edcguD936UX/jLBK5rFt8OBlbjyKjKQMQArDhauf+iyLDqolYy90x2RoNLXbEXrGaKjPNeGK5x9+
btEfLB3MRQ+FDBVOQUuZzRg6ALst7q7vwJ8NUM8IiRDzV/jqErAI5oUf4sT7/J5L3zXRHIGaoVRT
6dkYC8CAxfkvoqAvXPxE+1+eDxK1msZ4AGn/OQ7SYgaj+K/nP9SJSy8FMtXkh0kLfNtrbG3jmPX3
Uifm7fy154/90Y+wHG78ciyLsWfZHBivOXo9sA8SC333bPT+mxbVb8YEoSUEq3P+hqdeZjEIlVCs
7MqJSq+oiAruIi+9+PueGCd+y+je/b5jPB8Am1xaC9Q9zhwcH+qViZwK4/6FY78TTchcDEVZRbBc
SyoE9OCbRpgHO8VjjT3s/Lc5dfXFOESZsBUYL5huwd8MK1s02Z3OqcpKi3XF/NxgZy6Go76oen9o
6tLrIgWUtNs9CCyDoOHKC03q1C+8HJQqU7UgNvMzTLEJNCGpNyIzrM3nvtFiUKrw0PlGJunEWiKw
VTloy3vcell74Uc40YqMxbBkthMen5DeVrrEj5XFURTaLUpKxMYQvM6/xIlPZCzWD5SZEr2bWPqU
Q6bqm94PymifTxJA+PkbnGhJxqJbt9mom3HGj8zGct1gVixT/N/10/mrn3r8+dO962jk8wob0FHp
TbgU7AgdadldmHNOff35hd5d2m9lHIxuzIw2GFhGPVHcOhQNCObdnn/2U19mfqd3N+Cw2O1JYGec
VtQNRadtT4ByBXP4c5dfdOEB5IMeqFnl9VadIqUgS3alS+iW5VhHP8/f49TnX/RgkA+x5aej9MYx
DZ5lPnZXxD1an7z6ovs6hIBkkIlKTyb234pVPyg2zpHPPfmi845TgzWC/AXO7dzvMnKuuwqfyqeu
vRSuRSFumN6iUfaDTRq2v5ZgIz557UV/VbvWLkybX1WWGVla6NGh0ekGmWgP5x/+RLNf6n/cNk8n
Bc2zVxg4VpwGDX1meU1VPk1j+7mmudTFlY0D2t5l5CQl70D26ZcxdfZFrXw5/wonWqW+GBQi7B6j
VtBzObe4hc3igT27UBw78XWWUjjiAclU1QKKHVl2ZY36ptBbxN+O1+KhOv/0Jxaj+mJYQDttK76s
Ko+cyKS8nXRTLQ+9lkt/Nek5KPM0CBx9E4CkGS68lfXx0mspYummGvt02bKJTGDBsTOD+FLsgfZ+
bpReKlmQTvtlkjelN9bhvVJW30T16dXuYn5R4zQMcXvxizj2QU+CZ0G8wPlf4kQ7WspXbISPZcMp
jOdg32kK86jXxuPnLj3/Eu/G/gamkkymvPQsnFcr/nUO07qwmznx2Ppi4G8DaaROyheJ+vJXD/5n
E1dGvz7/4CeaylLvqMQxqc/1fDIIvo0xKFmnfBgDmseF5n+qhy0HfRLYXZ0UVy8rx1dkQleycleO
3X8vuuZzBXp9MfbHhj5kHQ4nzx+rOF5lU9QcQ0IH789/ohPffylwxN0xIAkTjKA6GPK8vyMP/sIB
xu9rfLBJ0haPnpp1XXRzUh6MhY2ij8e2BmoNiaOMwhclGp56TXqd1J56y6cuYVxSWf3WRH9w46VM
iIWEmU9z6SCyh2MnzW2OGRn1pA9fKMaMYlN8P+R61q6J1rlFJA+ciwAme3LXRj1c4Rvekg+LYafe
GM10q0QcJeU1gcH5D62or1Vj+uqM4qCnPeiuEP9mDekVWLnm7s7/KvME+dELLCZOcxgtyGVUhUgs
xoUmeJFrrf+qC6CFprLt4wvz56n7LMajqNS1SptXpK7ALeTDnMmVfZo7NzC5mxX4xWAVKfaFznLq
ZouZztR82+wMJlIq3Q4SeYCfcE+mjmmvaY41xnjsJxfWwyea9VKLVCoBDKhKLT2lDAnDLe86V/l6
/rc5Maio8y3fjYbt1GApE1x6BBmYZ2IzaOp9UwefG2zVxYCYOlVnU6aXnpO0r26qPejdpXH8xGiF
ReOPJ1f60egbn1qLiwWiiqrnLDZflNbZKO6lyvepWywGxKHGbGS084LMV0PSvtxj3Kub1tXvm/RS
MeHUb7sYVmo9SUCFMWQ1Q7RHbApUttyf/20/vrS1FNoAZXTE0FDqtaGiqUlx21nlhWXFx83Gchdd
epgArRDawu6js3DcuRFYNqK54uBCVz716Iuu3DicZrkTj26y/zZgRDn4yM9/lVOPvui4StOE0oGq
5JG/cF/NaXeyvy2G5FNLAGspsXHkaOiTwTRhtOpLaKpEEiYXJs+Pm6PlLvpq4QJXnrpMeqnvvHVp
AW/LunWG+LkozNfPfZxFf4XQ2sfJvAXpan9vwIpbmTI8DORtnL/+qVdYdFrLKsosTirKQkxHO4yG
zZtf983KIev7wUnUaHX+Pqfaz6Lnar6FJ6tiygnr/Nh37a1tyk+t2K2lYD4zyqnBRyS9ojQggpfr
QLdeDN+8+9STL0XzM/rHcCcmMduSwabSLX+VBMLanb/63H/+cyq2lpJNUw5204U6I5psn7uiJHUg
3HZRuSdc3loluK7P3+dEJ1vqN1knaQaYY+nZbf40OsFdIo09SN+3z11+bl7vZq2w7YsQpUeJJib5
AcyHKC1wWpZqXGg+J5rpUgEmWj12gp5mKqL2KmiHx77rwfXA082a7flXONFCl0ow8X84u5IeSXVm
+4uQGGyGLZADWdVTVQ91e4N6uI0xxmAGM/z6d/LqLar9FYmUi5ZatTBOOyJsR5w4B5xv4NDAPlsz
O/SVm9bh/7eSbva+RRubbDgxR28dZLWQ9+vA1gXO6/mRU/erxaxPoMiHlCC0EtsyHYr7IHnUBIVN
+TANFV3w6EcOWXbjJ3ClnfvQPSgFUu7by/X2dQtN+X/vuOxH2ucFwiqn9Cx8CxRVJdSUR/Qnry+R
BZJd2yvT29/aMl7jSPZLt13tEbtvgdW59cunyBafFdi5bw+/4YMmWAyszlJHJS4uvVOkdlW8DLgw
rmp4B1LETw70wW5/ZuNXmLixAhQCPh1R6OJTBEKZYh7jaql/TUF9X0KMmtCxUlgMyno9VIc6KIEX
9DsFK93Ofm+4R2B4OHgNuVgZsIBr12gaW7ZfDSkIDNGvfnt5Nj5gokq8ZbQ85cOgCiiXxVYEhZoe
lc77Lhn+9auvApSI5Kor1MsuikFzBiSNfM6frrQv903e8PDem0An6Fu4fk3LFycvToBMfL1vaPfv
mXcQw5BASHYXZHbAQecB5RneF/JMIAkPUbZZCbLuFfKn74MBPIb4HXtYj42YbWL/ohnSqawlLahI
rbgCGKobvKeQ8DNfu52jfyMImSDAqWbDlToOWfGpPPXrkjl18DAwcCGHE0gFiVs9KubclQKDrNff
G8EEDdYct42LLbx3ZJwvge/tWOfWUpl7rAbPEiLEUjFRxh5bL66oDlEHgkSIxOzs9lb8MSJ2DjJ5
fwjm9hKA5SWga+IU/XEp9pIKW8MbQVoSrshAgAZEN9gxGOvfeLxCmwrEyvf5wfVwfeXBa6AHC1Rj
7WW8ErTW9fuS1+fbQ29M3UQEoq5iUaki5OBL58Uroj/Qj3tcfFCW3R5/K7QZj6fCX0b0b+A8RgMA
5IplCHLMFmIX941uRObOXqlYbN5dtDNfUKX76II88L6hjT2NrBYCc2LCmrvWCV0Q/4J+79vtoTfW
3ESCzV3t41YCa4SQCGRWygScL4fK25n4hkOZUDCoja1SDAV21Fm+9lJ8DEv7ASXAD6gOfb3vBxib
6thNNQ8uzitUF39XHjtPA3usXP94e/gNm6HmrqKGni8WMtcRyIL9sngqQrrzIv6vfvXGo4Ne9+SV
K7mKKxeAyutjrKp+hs0AqUA9gaQU+hqxsq9CAZUeAaru3udcO6lYOPoS1XykIxlPt3/fRvqWmvgx
B8/MCJ2d6iK1PHWT9QNaGk8oFj5wxU8d8p+isb8r0ry7QqfWhrzc/u6WZRhRHPQNLqk1XiqF+4nl
n5sCtJ0g1gZ50+3xr9v/1toaoTwgY+RwjVhSSP1jldBxjvIKcjX9cfX4rwDCoztBZcuBjHAegdK1
6lrYH1QUTxoc0/3sJ7Ozl6vaGt5w/aBAX0/kw/5oDlmmGixJ4dPkqB3v39gFE2XGZN8BrQnEzlXJ
y2/sj9yrTvmoHnz3vnTk/xAYhSHLlYMIhuS2Pabu6HknVCPaREyFgEw2qXccdWOhiBEHCgrVnEii
MoZMzSNEuCAqU2atNe6UOTbiADHiQAmu6tFTAL6U5ZCA5va4gA74tqluDW2EgdyGhDPYs1BAgbL5
AkbiAA3it4feWpTrJ19FGNzjpbvOsB4o75wDWaeS0KSiOy+prYkbPly7tJCtdd3aqATneg2eXlGS
+3gAqAnFihwExFYiQqDhNel8SCQhw3d7WbbM3vBZ5FAFmv1Qz15V5JPvNag1v7tgO9JficBbZLGJ
1+3swMYamVwALvNtd+6bKJOuAgOuhU+SnV+xsbkmYhNaAFSNDYZ20CzkQbT4yru77BJgbERQE7PJ
2pIA+qujrJvdF6g/fFrQwBgXQXDqC/srtfh0XwT9jwLtlZHmHoTf8xJmFLX84wA5yWjtjpWX77jX
f0v9xlFgYtZY5AOnm0fIubneAZSRGV7sjzXJH5fGPWi2fHJtL63y6Z2CGtzA1mdGyweyFu/zHmcu
Dz/dNroNSzBhbTkRg7s6KPkEtj5UFBLeMt8ZesOeTUAbzvAxb3r8QshnHCJvfWCOC95I52tQdel9
szfiXzCUo4DcDgpWQQSZE295HlDfvc8CPCMCFtAymyZGmktrs0RIv3vSHve/5ct0uj37DVv2rnvy
ysTQOwYG5jloL5YHnTd36dMoLB5zW54ooAKoZh1ufyd8+9bhGRERmaVyWUA9BpoMV8aT7QyQZm+W
IgaVF9TvoMPWcYh7svql60i+E2K2dt+46pR5B4SeviLeJnUIQBWIxwLA+gHYaYf7ku8mY9swyraI
RqStJ40fM3jYeejW053t3/IM447TlF2Z9z1KfXLyvT/MhjKV6CAkcd/wJvbN8dDWF6C4cuE6rL/0
BP2DDUC49zmGydg2W+0sVo1CsXZX9oAob6VVXfY7c98wXBOW5nhscjuKl9+M1LHVsqwSYL7O425Y
0K5W3VeVMNFpSONC59xB5nUMBvWlb70qVcS3IXMegcX7tms4/+Fx3ojDJlBNUq/gsoyaCzjaweQ+
tuLrClxCKivFkyIvyQEipTCvGf2kj0C4tgeLEfrTsgJwDQNvHIveJ0lwlVttGSQnQHlYJ5ULUbZB
zngw1ZF7mGaoO822p1Ki9b81YdVJgJUz6wB7iEt/Hb8i81IcajHndmyxYU5RL5+hXJUzMKhLyLpF
lniACMqaQtcFzKYFaF3n+ioPtpRNZvWAGFnOCMp7sGYeeSdUMgsNdUzRQdOOQlBODZGVgQBvOC+k
qWPQukRxhwde0muIK4Vl8asIV7Bzl8FwCjrrSo3duWmoa6jLjKxM13WUSbG0Lx1IeqEeWnfvXSb4
gY3zkKDrmyVzC/kwVJKWGIeae6i9XHySIDd+cGnQp72lmsPsR+OxithX3oPTvnOJhw11IdDB22dZ
o+XRhi7R0YbUUULcEaI5eT/HCMLNb5CTewkYWIu0aZarVhENTgvXP8ERvj7lbq6hfduC9yUAhayn
yO8iDIEy6KLy/dw6/VMNeYAXqPK0p7lo3HeK2v1ZgsM0CezZuqiyrB7QGhydeEg+Q+LtT644NHE9
F8JnEXg6ZgVhssZCd1FrQXNqCpCht0Fa98WHLMqhiwQ0Ky2SQxvZBnnvAAFDS7M+LSIowtw20w2H
M7GmFEDkwnVVlJVsBixI/FsJ/iP3mw8WHV9GFTzd/sxGyDMBWRwk99IP8BkC8QlUMf1I7vyArVuh
EUwdm5RAg+JWaI0n4UUJNJWgDLFTad8Y3IRc0RV1V+HIKGv8NgYzMogz4mj65641MYmYOJ+nUPcN
VMsRopN1wEvIAQ/UzrpsrLjJukSG3BJBzYOMKLuHIBAIkVY2izsj6PWrry4YYCJuSe2s8jKhwU9C
HMOy7UdZNjuvz/8u3W/FTuNi0U8rNHShd3JpKqt/tqvSvoSe5WYE0nxwtS56qBsAE50xcP/phOs9
8CJY/nHUqH8sLGjTDr66s5DXRO9bU3H//qnlPGkyIeZli26SnkGMr3FSFxRnbObJAkkoBatDLX3n
drOVJXONx5qIGtlFFb43itj6Nr4PRSyf3We7idU/1sUjsX2fcZsYTPBkDhoaARACgW57Rz9AijJB
VXVn2Tbs738AzblT+khLRBlUR8JPNZXuE9J/dMd3Nu6AJpxZNmg/hgJPlE3jj06/2PWPIWqh/vb7
Ltd0rtHylXk7RdUJXbRRNpQ/+l5Com+Pj28jopiA5pxD+MPPr+9jiB25DyAohh75fTyu1DYeLSWE
rgor6vzMKul4KFhePF3J7c+Qa6h2qlEbC29CEGcaWL4IWj+rLc4yag31WVrgDOWqXBM/J/fRB4F4
/+8diJTlEmQWacbzPA4pRLxAp670nVlME48YQeWlZaumWSf9g9t89/NT2O6xIWyYvolILKMwnHpn
8LO1b+PC/+lPf26b5YbxmGRfJB9tD4xTfjbA2tMKGu2kpSINaL8TErZ21zhMAwu5M2kRCgPKT7XO
E87bh37qn0e+E97eXhtQa/+9r4u3cuUUlEJWosd9m6AJYWrA43DPAqGj/+/RC+mXhEItJoPc07HN
ocyD9pOup0+3h397eYjJ9uWEaKyyKww/ttOR6wdyhUiP6HG5q64MNvK/pz9pDinRRtKMLaDkrRbc
u0MC4SPwCURTfoy0yuNcQP799s9525yICVHs3IA7coyw29DOSdGe1hztqQeDyGDtNdhtrZjhxv3C
vV7X8DPb/TSQL6KoMkc9rbK76x5CIuOeME1A/1I50kx6v5VikKuOoPT35fb6bNmq+/d2FERxZy0X
CnFSEFZDtAGKmw7ZeyBujW6c821goUIzYvRqDabDAOmXxMaps7O3W6Mbnmwhyd67E0x1ZvSxGfm3
ZiU7a74xtIlMHAgjrK8RJJpGqh9XZScNtRhu9ce7lt0EcKy5VZEOUq+ZDx7MeFqiz/68V3LfmrsR
IKphUv2sHZqVwNAeqSjlcZLB3p1749pKTLjjCuHe0mYWTq3qewOx1Eg7cemBOR9hzqu+cdVBH0j+
CiM3hqJmNkImS1XWztG89duM6BEKDTyHi4+7TgktKu03UF+rovsMyoRCRspvuOOENJsKHrK4JpqA
5Rdwsj937bqJg0SjdYBO645kMkThGXijYpc5bSMIhUaQEA0E1u1G2FkzFQdciOK5Bn0+VOo7Ud5n
syb0cUHnxIR+Mht2hVXHw2B2o8N9C2PGCYgeCYkSRKZy/mVV9rOq9yxm4wAIjSBRS8jatkyvWTm2
iMvQzHHXKK0juRfjNj5gQhx9T7fQDg+XjOkwmSIwbSz1+L0vw537ytb4pjvXUBtUNVuz4YojKGVZ
4AsqDI9AxPOdp8aGW5noRgmJb9fjAcLR6L/zZX3oI3tn6A3DNMGNC2spytHrnCEfBVEpkihWJuiQ
ikPVnm5bz9YKXX/Vq5cMFIydsEACL4MQFDswJbsjI0jKV5MVprc/sbVAhnuhkzhiFgj9sxFKQuMg
DpLlO261tUDGCexHk9Pj8J0yJDUP7kR+8Kg4rXbwHhJFL/fN3nCvBhiXwi4jfMLpHkMxnxqIGt8e
emvtDffK3RbVtd4aM1Qs0qBnWUjXtBjX+7bWpKpDPnnsS8105szfpPgAyTCof3+8a+omNK0BBecc
OPmYraB0hiQkdOun47r7UN0wGd94X3OyIKMNUA9MZpqeFJplT30H4cDbk98a/WpNr2xeNF49e8we
s6kLgtQNq+rgTXusxVuDXzf79eAjztiS6zHraXW0VP1QTM7OxWrDXkywsM/JXIZNoTMgSKCBDeHi
wEfkHO4zR9/wU+2pglDV6EzVvYhJ/Qu1rUvtqK/3rbrhq2qalVhGf8zwkDgNA0mDqXi6PfR14/43
BUdMwHAY6bDNS1jjTBpgtJm/IB3wteo+A4cR7iz+1r4azkpn7gyd7YxZTSnk6htRJFBHnNPbv2Bj
dBN2WCsOcQ17HrNSWk8rn45l5f+8b2jjDAxAXTJTm4+ZXqFT0QaXcBU7W7phkCb93ELQlVjSAVvK
go+gfkrLmT/pfE+JYGv463a/ciXaSj3ioTJmA94OM4W654jWR7HHh7Y1/PXvr4bvOVvmycLsSadQ
mLLUGVQpPyD0vBNmtsa/7vWr8R3Bc/RstmMWUSj+5iGEjdNOFofb27ph89TwVjmIgYYoa2WWfwZG
R0bOqawAqeF7vU1b0zf81ZWCQI9pQogvXd1BoaOdYfKlhyoYamfaf779O7Ys3zhfZ2im2E00jhlf
QVfceUch95j6toY2XJaPJGJrnQ9ZVLUJKnpHu9vLD24MbQIF89VrF7chQ9YFvvwKwQz/gcy4Yt61
JiaHG4QWAxxR1pAt0PJJ7ZCA5mVulp17wdbcjcM1YJqPnJY4XLmTiNA7VkX56b6JGx7r2SScvAnL
Mg3+yYv6R5DlHm8PvWGOJl9bQ+qrwJHVZ3a1JgpaV8QbDu1Id5x1a1Guf3/lrGulc8eb2JD530PI
sDd3Dmt4aYCnXtQKkFc42kpowLN5zL/cXpBr/H7j0PsfPGDAg9JHViWrgpe1Bs62Hz5waDK15Zrm
vR9DxGPnR2wtveGiHpm1zQTWphhom+Zz2Wa2tpxzq++NxSbmDUrYUAASQZ91nH4hqns3sOk7CED2
HprR24tlYt4ggajAk70MGbpBz0prHVchTSMHhXyreraBSUyWqTop27uv7kxMeJvbT14EksE+m2s3
q8bqfeB1x6DZU0jbwKkTE+PGWMBLXdRDpkKaSAU9ZO+z37iJjdSIEz23th2LuUupqGLbljtO+B+J
yRtG5xkObs0edGIYHzIy5mlf+MdZQWu37s79OhwY9bKxXOM8VI8S+uC37XzD+kwwnD+EXcjF0GdF
qOPWKxMbnCPLfURgxETCUbAouPmAbcqBoOkq/wAiqsN9Ezd8f1oWcLlBTRjQCZecbUvkqerqIQ0g
cp3e/sQ1ZL+1HcYZHVkSFW4QzoB2kHuXCRD/H7IPBcMzWyv34PFcQwVdoVpw38lkcgt5oReiS77p
snAJUwEZOxcaUbd/y8Y+m3VtZH/g74D3ZN704qwkyYF/WdkeDctGfDeL2fYcgrTdDlWmnSjN/Tnt
IVt9e+IbgdgEA9pLM6FtpYUJreE38NtXcR0NCaTtPymmTqHVPc7Evgt4CIHrv4+pGtTaVqhFn0lr
bY+jGv3E5vw+jhFiIgMrC+LGfgdXgziCHVM/nA5hOe6pIG6sk4kMZCDTYG7fwXZmK6YAhB480idi
EZ9XSsq0dsI0rPYYnq4B6Q3PMIGCgBNAIsRVXRblF4p89NQU4DL4DMajp9u7vvUBIxIWsxoI2oJh
rpWOm2H51pCPuctSmwQ7IJetL1wd5dWVZGDQiZcoCWT1QlLlBDKuQBTWtu3vctoLfxvnoslkB9jZ
MvAg7DIBoR+rgXQ2qY7M72TMvek3j3Asrg4QaS10sW+v25YjmlFROE25gpU7C/3uwWr546LvzI+Y
kBIfDxVmgSMv6yoZj+DEzfvPZP5117xNRMlSN1ctklVldVMUL64tGMh9hP3z9ugbwc8ElETQYcih
WKgy6v0p6goK4y0quXsdBRtrboJK/N7v85JjdB10TTrk6KsZQnuvxro1umGnzdhYYBbH6MrhQJeK
czHv9SpsDX39+ysX4B0riqgQIPyv3SElTTEfHNC1pbcXfesOZbZ0tNdGUm8FHLYBgnT20HocAGlP
4jY/5dFFQIhY/Zyd8kiW/r4skgmnLKealrk9c2D6HNT+cimmr3W/1ns60FsVRhNICefK8x7IsyxQ
L3ywMrdwH0TbnnsXYLS6fp5UeAbp/gv4tt7RcYxHlLq8cN5x7i0zNo4nwkIPwisWPRPxjATlw7CA
mzR3D7f3a8MaTLQlK+u106QMzroZoSrV5OPZy616J6BvjW7kyRYwJo1QyvPP1PPjuYxiXv65b97G
g9seSqIA9dXnfhHREXRvToq+VrmzKhsh3AR1AaXXBQUt9HkmA/LY4MBw8pj4j7kvYsfvL6X4MOx1
/W3sr4nuasLegcIl1l1IkDFRxY9oU/jkUv759kptjX/dm1f+Lqapd4E71OeyWz7Xrndsp+CptaLi
Pvv8H1iXBQWXtsda0XyMoBxQvR9bNBeCVud83w9w//4BHgQLyTRHMMx11Glj9U+ugA5Kp8ROhmXj
UmBCvOqcaUvMwXgeBvq+dD+gyfCBOCrJpx2UwNYWGC7c1a3sF+npsyXaxOEsvdYb0RW7k0t4e/6e
ie9ymFos9HCM5whtBrbI0NYYj+KxDXam/7YXeybCa+ycWhN/0WcbBV7R86yxpx301dbQhhtTAS5S
1kxwtFA9ONI5gBojvW02G+9qYPv/tpsWRVKXMaXPXi0/Ktp/UVV/6OurNxeNShri/pidmqXtFcaq
xF71d+snXY3glb9FBP0m/djoM1vnY+i0H5Sz7oTTt+3IM0nodF0hNwW8NQzVeecWhUgYQccA7V5u
L9nbYc8zkV24F2tkirU++/5ynHWbjMt3TZHwsKzL5A8HQP5hWGynt3RroQy/DqRdNopV+jz1a1Lg
/Tuo/C6MghcZ2bW+s0FCU2HrZTEeWOOBiUutB9X5ez1TWztheLSlOXS9baHPpJysw8Lry1Kt/gHi
Kb9vb8XGB0zAFwSONBgYan1emZXO1ouWvzzm7rjGxsqbTHR2ODSoRGDw0eIQJ6gAP3EOt+f9dvbE
M9FYeecsKqgwtN3+Bvd1vKLp59pIo6JfUb93O94IeKaEcDcqCIuAm+rMkTaLa0u+ywGB6Gz6o3Ps
nVNna42uG/PKjRWaEWk3S5gQt5OxVanLlp14fb39/O872jNhV5zahXbw7xx5DP2a3XNDdKKtRzd0
zwWRh1XvpZa2rMh4GJYkQgVogIt5Kzk2NlR+BS2+tcNeYX5rIwwXlvXSg0qawUoL933vT3GvPo2B
h/vRXkvD1hcMT1ayidy+uW7DEqQcz4mK9nEQ2XGh9qALW4tk+LI9erzhE7ajRjZ5mb2zM/QP47wH
x90Y3sRjNQTpcQcQgPNsVWjDWmPd//KdvWLI1uhXG3tlpp0TaauqOY6E9b3UK0Tsu3hGi95tb94a
3TiehasbV1vWeLZ8P1k9L/bpHOup3nGEjWBhYrFs1S0Qh0YUbRWdE2UFz2gDPC7O+onVbSad8Nft
n7H1nevPe7VIUcH9yinwM6Ko+xmE1lM0re/cSD1C7iehY7tzT9qwVZOiLBAQ0GoEPgMqfif8FLg6
VsG7Ofz39q/YGt5wZuGw1bdBNncmXhNr+kHQl1JfJN+5im3tteHLQ8F8OsywpLDO477srgwkSdHv
edlGPA0MR7Zbn3W9DMdzftV9CcXSJ3VF9p6xW5M3fJiFlQ+qULwRCt9v0KXRfA7W6ENPonLHVDem
bwK/rqmFYOowfXR1n+bVOk24Qt7e1425m7gvJ3DdOfB9PD9c9U9HWDqMbAbYd4/zcmt8w4m90RtA
feGN59YK7GMRtu47iD4q9A47e/ogG/wXnilGGg1rCLAyGnFVP153IV9V+4G10Zgn1NEifxbc4eG5
rbqJnfzQVehVbixlH1lgF+yYgztjTmu/rYZLZVUBA/w8mvN4qBi588pm8oRRgXNQT6LHWSh+jbPz
xHq8gSEN+vOubTSBO7qyaF5D5fe8tvU/K/EeqUSf8Xpf5cszScJ04xEWuFV/5kogjdb+BCfZuyks
D/fN/mo8r0LkutaqCtFjcOZ+OIBuvfhVEX4gk713UG05kPGBXFNfSzn3Z1+qQ1FVCwxjVz1ja/Dr
31/NPtR22PGo789OBAWviVpZBYaP9PbSbA1uxN2yLiiU2qb+XNnjYQpR91uLLtxx/o0nl29EXb/w
RlbnHRxHstMqc0R2Xz52aFNJeJE/hittwMdF3gvbvo861jORfWDtsGsg7/67FEIUomya4Yfi1X0t
rp5vhGLOa1Y5tuzPBfY7K7lij8UCv25yPe1kfDcimonsG6MJjLqg2Afq4EvJijgq2lM17h2EG/tt
stU1dlHOK4QXz7OG1jUha4uKbLF359ka3bCmUaumHxTCxOS7MxpUJI1Hh97XguRRw5xGFKchG4m5
55S92MOUeZ11ussNqHGAa7dcmSZ5dx7dIiW4JkPpY2c/t9bEMJkITznHGRDbtPWp5KNIIooq2e1p
bzy2TFSZPbWClggGZ+q4P8T4LGmfIT95LCp9DEsPyIe9TqQNqzQRZhobCqYKMZ55RORDBPW/f6Ht
Ek6xdPo9QZqNlTIZ6BykSOzBpv05lGBcnWT/K9ftXm/ixjXZ5J/zSoiwi9YFmwavE+p/5RPYUUUK
nhDW/Li9G1trZJwCuCVYclX4RB4FX5nr/4bU2teAQJn9vvGv6/bqICiG1mnlivGdeb7QZjyBlPbi
jvcB5jxiOK8/V01Dwd9xLhyEnXa0oANVVD8lpCHuNFfDgWufuJ09ef25nKo6JpT/ctFqQ1x1qnif
BDJq0Jnt37kbhksP3rR2ZUt66A8Bn3A9l7WVOkDv3t6MLWM13DpXYKoKwMJ6DouyxMWZQRJwVHv3
uY3RTfgZ67wGrBBYKTlaEIpb07rt7sv9mDgzv7E4Wu0x8agUp9yXoA31d5KeGw5gQszsZi79ZVj7
M5m+V+hGHHTMyvtKMZ6JJKMzcEpgCOnPAlQZtXwEp04w70x8a7kNz+U2q1o/wNjK9ul7ifZQ3M7d
vRNgI/SYkDEejaHtuWN/7nyramMhGg12lrZ/DPjCM6dk+Ts0K7L7ABPe/3CogQ09bPuhP/ceP4WF
+87z9vrVtzbYcOCItmopFe65q6ibhAzN+zxcPtbgS9kJcVsbYTit6gLogg6461ZkOA1ap4V07zvi
TSSU5Qh0DgoMDQWAiyi9tJ7rHeDNxqxNGFQO9pBVexorbkXsXW775dETlr8z8Y1btAmDujYFgELZ
lriiW++LQr1AbfdbMSKPqkPn4jb+t15WL3U4hPd5gwmFWmsSdY5S8gymL9uNx3CsaFxTv9qz0A0z
MunSqLVITkUrz67LL7J3X4JuOjK+fL4dmjf8zeRJqwe3U3ml+vNSH4iyYiDfHpylTvDVONR7qc//
UEJvZLpNKBTjfdQrp1bnwgKnnPg9s+6paCEq3A5Js0TvCudBEBv4ri9F+Lly5AG0w2kuxjRofy51
9RhaJOXApS+70i9b62qc4AuypUMHbe9z3zontH4e28L55PPhTjM3vH/1LNpV7TqfyzwMU9dx2uPc
2Hsv0Y0MoAnnBDS9B45smc8umtRKR78fZ56ineerpHuaqFt+ap7ZFaRwHFctZ9Z78mgrlAqUFe6p
u2yMbqLJQBLXoQ6ez+c6WIY6dizpiiRkxP9926y3xjey4Uw2pRbIHJ2tykvGiR98tYcC2vAYE03W
VM5Y4kE4n5FCaqvY8gZupbxaKYQ0SFevSdMzZ/hMw1zs4dE3bNWEmK2z3S4odcwAf/2gSx5b3dd5
3nspbg1+/furm/Iq64IAZDufmxznbflPpzjIBe8DHnsmb7C1EEgVhFitQdsPztScIXH1iUAV8759
Nrw4WFarHkpnPkN8osRTxa/iqYv+vW9ww4cLkjcuMLXz2e5b/iVEDhIYeQkFgJ0DPNxQFfVMQBmv
Fbg2qqg9S7Tqk8+dE7BLOAs6PCL7lrfPU+C4/HNfVGXpxbbbLYLHEjAe4cSU+rC2GPeVvhviHDoH
MiNM2AjbXtgETzXLp+iq8DaWl36Zr7DHXmj+HbQXY3gSoeOFB5AlUnToOfUQPja9ksOxsiEmcXAm
Zas/qJ2DetUmA2+gU4pwkK4KkhmJFiDRQg97H+kTm1vhfSj61upPkTuvMhvatfLfTW1IkpUu83xA
Ifiia5d8bZt1/BmwkLxjTzhvBnuJZxsA7+PSSPtXyaxmRg1m9PyzBz0pcOd19VjA1kc0EDZz5xXp
2qIsBNHVhjTPDnf1n3UGYVtcTnxFj6Hdj8tlIr1qfnu2UwwYhl2zZqNXtuUDWu5E+FBDsGR5HvVU
NM/QuFjGM0g6Qvk4LkroxNcCr3amIEb0sa3avPiYr7yvDlWD3tSkKiLpJ7UX5fYRDWQLvaw5q1g6
91W4xng0t+sJerDtRxKgGeZfMOYFXhIhyBUJqSr1ra+dPH+B9Lf+p4QSkZ25Q6jytGRIe5zKlgs/
Hhpfj3+URiPgR45+r+bjBJ3eMKtzDRrhapBSJMHYhHYyT3QNY3/wpTxK7vuQUOjyYU1FrgiNHUXA
XNeICsyc61ISmZTubAEGPg8cW7d64MS3p8FxkJKYgvAcCt/uTnUtC3piTtT7aYSlzWOGR9ty4CLn
eUpHf20SG2jO943WoTyMgD0iZOhC8OLSo8coPI7LkANy1HqhTNH80elEqWV4pHSibqyGsg3ionPK
nzaI4gER48H6yBsgP9LcrV3n2R2FJc75VDZjTCIpWrRaWOhWKEcaON+CuQlsLGury8TiMsKP7QNO
jovsWBjjIgkSXzqva540skEbNK2C3j1QWvpuIuvQgwf405wnWnfrkswrK1g8BBRti52MYGO9V1V+
GtpVpD8va8CCuJyBLURzJo06cJFTRg6tPw7rubUX5SZ17TL+UY5oQouhY6H0KZATjpqo6kb52fKV
GEQMiKgtzqtji+aDs0RsBnMr+kmaf4My6qJ0ALx3OZTYQDQWzWjKBy85Yw7A6MX47ISy8pNQNXOQ
1ovv8yNIo1Y7HrpioR8omyA/mVSQrFkPoPeexiYWnZxEJgvAMY4WWKvCi6wtUFvkke2DCEeW+P8i
0EyZ9Ytf2Ue7ku034VnPvnIOa+5FSGXYRD0EQtfsyxCK4rMzEfZztYe2ehnasBbtgQ+zaKrD1Gsi
PpV+LuQfVCQd/wBGJTccY7SLe/5lHjwwRcZSF5TJpILiSwsy7MGeIpDL8NF5bH2b6FM1+ZQ+hvVQ
CagSV+gPAq31uH7phVXrDwXYpotTWVd1/sctRhD0Yzm8uvjdQ9tLpStSeXNSsV4Dh1s7gB8IwMj1
Jf8/5r5sOXIcS/ZX2vqdNSCJhTSb7geSsWnfUinphSalUgC4ACTBDfz68ciqvrer7bbNzNs1qzIr
laSIEAkC57j7cR8ZcpNhCTOzfYvFrl63eqj7KxzSSZVThqX6aIcapxJIeelfgpRL/cBrU5qdVxg1
vW5FldaHdhqies/GuV7qfBzjBsM/njkKiIHV8NCFgegSFxo1TH/AqEXbItMkhKNI2ymxZLEYTHMF
lkbCPC8RMt5FCJPiRb+xlF9XQbC8c5OY/mTrrYgRwq2zBe5sPtfrQwQHYo8H3AAroZkqfbbFw+0m
4Uas3X0dDOm2q5B5/KphisJybjgf79bYss+FEwcnEL+pGr5lZqyOMvIwny8YrfIY80zPNZ3JkPOQ
R5npEakrUg3n+RJFthVJjdxm3cYHDA6nzYlNQiOVuKk+plVfpwvX7qQ2mp4i2jM83GsbuyxNWvO6
srRp9prWIR6SKmheEGJeb5mfib5llfvEZ6g/Qh+rH1FHOnNv64TDVHPjSHuDqxsRu2CDLffFqJNp
y9E3h74Yu2qt75u4Jt2Nl3qb8jHk4ZCVZdMj08MmXF63K4v3yKg9zySQawRaoAATK9/mK4qA2QH7
qndGZfUYjMsecXayvzZ2CHH1FhyW+VYhCTDrbdjHWQp3qClTtSvT3GydJkhGx4xpZrh1Zd5LD/XY
ME2yveioH/xlXI9zl5FNTMj4xtBvul9iW5tD2jaBzyOmWZqrIMHYiogSxDQRG4fXPq5XiDPg+8Pz
BY0pQwRkGI27HiZeAIg14dOlWyWcySO6WLyKQsLQNqSTymS8+TarRBlHp1bW2B3TEqRK0Tsnk5xD
wJ9c6zbosVY2jwtCebXRjEvLh9dum3r9IryyLMNmx6p9Fw4tLdJpiWzhtiascxOnzfDQyI30V5vk
IP8DZOhGGN7HePRVRbbyHGBcJtWuD2xXZXEjpC6mrZ7ik8Z0H9LOMalwGxBVhjkiNiJ/CCKdlLnq
TFAdeniXh5nFGBr5ThM+vzLs5B1Mn7t+ze1iQlp4hg3kblattTu9GRteWNaW7LBFTQd140KXHNBT
GBYqSkSYJWPkm3xVXdAeoR/1VZ/BTHlqr4lfpjlvpxn6+3lA0DncupfxRXcYxr4KRqnZddgl6YT4
AtxgaBvg0Ps+C8cCVUANN8f3kgMByZAZlMaHdd3Y0U0okl7HJnZlBs/mliC5puUaPhvGHNahpOsN
IvvgR5iYbooLk4QDKiUY8C13vkTCUSbHFFeUlTB1vA/MaqrbeENgB5Za20w+V+GyNPncDet4sHAj
VheDgLtbwXHm4+ytOr8W2M+0f2mg2A5yEkJcmmM1tYivkDPGkk3Pm/KI7AFswSDNm7iAHkuyUzu0
w5L1CcXzJvS4lNdsRr1wHmHGaNKAZwmdFxIHx/e6W5PtroVFGy/wlKoB3gft6OGCPnXdJdr1INoN
0QD1Ep7y5hlDsvDbYigE6xNNx3K6amjs27sNp3LwRUYHkRZrWXVOemowhNH3LTVZOFJw1VsQzOEF
daFLobRyGAnHp9m+JhODUA11GWncY5Fse965Ru/CDSl2t6KFN+y+tlgxwN3DTuY6QEoEDBuDpSo0
5j1YNpdsfoPKuiJFFRIt9o2euX+AvUtMi82bes7DeYW1iIGHsc51iqzA/SQG3WRqW1ywa0Q9scsV
82ER4uvh21jUNu3TzKvIhvkyTdFaLH2KO4pCq+VnIZcd9lPA6P3U+ni97q108tDQykyHrhs3rHnj
y3EX4hhvsy3ShGWdBPt3qNu1oUVZj16+AI2IRObtiKwosbXkO4MCd9xrwRa7Q7SOAm4u6t4gOXYZ
7aWQcKenbcUuwfq4+JBCQCVPvjIt/RZ5uRZzvN2uIy6IjRCWPpV0vFk09E84Xrf2M0bAJOIwje6Q
mDivkXWXI0JI6L7EFnET88b22RY2ETkGFJGOe/BW9XShZ9ihFVVDRlbgJKsfNxfO6WXEo6XN0mhM
w2L01Vbt1mjuwxwlgYKtPuqpdhdrNAo3iCpoxCEZGfQWVUetPmhfNv6tQVQuDIS3MWC3CC32Mwzo
01UiOndcolO/CDMg2rS14z6J44reBhFfEDHvFv+zN3MMXz+98SMaFYcddw0FzrwqDeyQRSbWVzGT
BB+AhHTfzhuM7ZCZnpSYEulavqthe1LmOGnGcjd2OIUzJBcl0X5xKsEGu1HxM1IiVAg4HkuyUx12
icxBR9bmRKiR7JivYGrXupS+Nu0QfJQ9asfMV8IG+ZrCNPeyrFmZFgubhiuUouSAiAis8W2qx109
Cji/i7KGTCkZNRK3SE/CLA2VWDM6KJjXd9O6RhemnMSTcgiHu05W1dZ5mDR9eiNRcjXhQeE4CR7K
Dn0eonj7+Y5Toc7C9jD+rqe6gUiybs0tawI6/pg2scosqSnnRYtdmhzBJFJ48mFaA0VCE+pdV85V
hVC4DVvDAOgHpzIeGZVBFx71eQCaGn1haxpshTO0LqdtquImr1NUSlmC8uihShobIeigrt8ZCumX
RNVLejSsHZq8abqFHkofLddumoc7u9Q2OGB3d0jxFud1NjfzIg5ScILmKqmUPCTWdgv2JNmzm1qS
2d2kDA6x+3CZvL9Ph6Gm70Yq97niGfkCtoc0hQWrEMkhfpVL3vs46QpXwlbr0A0QeV71k+D1IcbH
T28Z8eyGrl2MTVFP8QOx5fI+bno1h9kJumZMAcDE/GynwsIAcjf7upuM3Dd8RS/Ctg2Wj0QHIsx9
km7Lqd+GxORC6y78Zga9hdfxtCIzCX0ThL4q7ViXy2rBCse5ac4mAhwWJIVt4C+bkWWSZk/rlrpi
GNq02YvYOH1jpS3rAp51vNvxsArLI0E6Y3vtxvB8bMG9Mb5shyj2TzGGevwJci8fPkWy792n8s73
33RTO7FDABFfDugjIn6LMsakX4Nm+JSY2Aljn1V+3fgtjyYgDkujtu6xInX3ESItNnpbez7Gl4Hq
Rfpq/WgX1IloaHPWVCTdpdIqeiEWgpO1sQjAzG1AFiQCmC2EvWFgZEjvgjQg72go0dqbvq/TXeUM
6S/huz6RQwUtZr1fK8q3s7Hy1B/JFOoBwb2I6EHjb8IhDzCIX8ESbeP0Ouwxj3fcotW6m25Fh4+e
krXd3m/1MgHe4GJEICyf6gJ5nHVwake5IQJhVOr7tvX9WnRxilmTaYSuO4+4C7ubBLtkVJQxFexh
NSTocpwd44Jg89ZMd2Kq+h3+A6Zsc8zbel8mOky/0KmxZWdEw/pjQBKo9vplDpuHFR3qgpZhLdVp
bkLBagA2Phj3Mcxn05cYG6quM6BLKNQSMbRRphof/+wQ5D2cehtE26nFRgTjlMCk2meCtm6+2rjp
znPRde+Xn9USwlEwXqvuYUREx7sJtxhgiFrVljlG1eesqqQ9Ui7Jt7qiaZQHMylhMxR69MV2wj4C
hlBs0KHgrZrCrmQWO4c8keS5G+BRfGo6BhNnMsYqOYg6iFCzldLQ5wTJ5lHWofuvisoTJXTmIijN
HbYVs9K3YFQ1+0i2HuCBn/sJnfG4gSif6mjVOwAxoc3WpmX+vxnf/zcCj1/jP/8EZOLz1ZUuLcYx
kTJ6FKLtix7YeO5ExOANFXV3xm78kKTxfxfh+29Q5n+dmRzCLrSkHbrjiq6rgLE27DnW8Q9e+z/+
FCHv/v6f+PqH7fygpRr/5cu/P9kW//zn+Xf+z8/8+Tf+fvhpb97bn+5ff+hPv4PX/eN9i/fx/U9f
7MyoR38//Rz8w083NeOv15c/7fkn/6ff/MvPX6/y5Luff/vrDzuZ8fxqUlvz1z++dfr8219DFp0j
Mf7jn9/hj2+f/4S//fU04gnq/gIrhHcDxP/3F/2n3/z57ka8DE1+g1uvCBllCMwLz1LI5efv3+G/
JSzFEcYYULZfBjFo60b1t79S9htjCF2DWXhMQ5GeBbzOTr++RX/DZkBhQhtDV5Ry3M9/fMK730ms
328LrskfX/8FsTh3VpvR4dOEv8i//8t24XUY+ge8GSEEUTbRv3KdnW/NYIOGfxtY+Dlt9ppV7AlI
G4wZBJqvUuO/lj4ec5qo64hXX7AILU8k8Ht5dvNsLsLVNvtStVcjmkfAUfJC1heUjNvezum941FQ
+BAIZ2C362G7ESW4LLlGhbboTJFUe89RiwN1SZJToNIKKBJaWGbhKskmdQB4fmhpggpwaPu9NRsk
2WdUw4c4xgnwyUMfrerolLgx8Tlkx/kr/L1XXV0/0a29ckhXzxCjhBygaroVlAL7Ke9kmvrLJjCX
C1J7GhLfiw6Djn6h96QDKh3W+8jWH4hIuqy8OcTnhAGd3vlQI/soAHqYJt1j6+XJVclriFYsnOhD
PaHpw/7c7VQ4HYe2lhn16m4C2MpadGtngMI2bxsmTma73flEVzmcWk6xI/lghctCMEyZrMofDKkA
ZQMQzWh1vdTVsRzljmxRAcwi49wcKr/tol5+Cya4NFQvVsLqQHTJKWqDdxUClZ6ar8q9wB0VNogG
hyO90ZvcR0E8nKAN7bPwFEfuu0fYM+adYkwVUn5RRvbaWs0KiGs/dJg8YX89torcwCbvkcDSMl8d
vylpcAEACD3FyF5jA7wsrK8iB3oyYO+9dG8BjZJCxforXdUXMeqt1f5W2FuNMJiDioBFBduwmxT+
vCpEBbmu5Fl7DJuE21vTlk8TB8YcwmWYcvFVyuRV6filN80X3FJJoZPmCYgtes83W/U897ODNJ+P
P9rwWnFXZW1HFiAGIXiu6lMifDMb6m+YdTAZphE6wJt7uaa3Y91+lAL1+cDMnQN3lQHqb7KhWm8U
4nD2o01uqhlyYgrAUsawUkJm88HKuM9qnlg0BonLKu6HM6b8gEnASc/lycPltkhM4DJgljUWia+K
DWwPYhTTYuohESeL/mGWlOVT1NwTZRYQIdF9utJ7uzZLkWz6zc3JTR8LAgG8Oh9GMDCRiHYJGlOo
PtPjWO9CxHXDiA/3EeUNyqol/m7bA3OVP8x0F7iBZSPIhRzhXPUOUsgLNNdHLeQGS52RZN3Y5XGs
HlEBuoIT/Rk09D4VwYX0DxS1Bg5mxHsFVn2ZQH0Nvf45HXW3RHnH6mLiM8jwNSniFlfbyeihWc1J
ArPDc3W+czByzsa1zxtl7gZd+x0ERB8LC6cMT44GOhbi8uj+KtHNl0ije7aHHZLJHFGYqyTpLeDF
k4cNYDZBJJ31zzZMm4u1rMBiKlCxIdtjywJYNs/XY4NyQxkkIQBnuCXssqrIDkji8wyW9jDbIMFT
4V/UU+xgbTyYgBwlsNXEkHrPpUEGl3pI4aiyImoR2GjkMqmat3YWT5g+U8VGlmdkJPl8LMgmVRH0
5l4fHS1ZVq3myc32YJn+bNDAS8JvZpbEJ+WS4wZBokKM+p1I3rnEajCB6bMOou9MdvR+4YnLuy46
ERHe17b6nCniOsr7qpcE06X8gYhNoEKDwCFBqdOL5wgXf+c3clVRB+PUNMi4gKEhPGDhXfHE+QzI
w/eXplrdTiBQEQ5w9k75y3Jy15r5dI/Fc4ceZcuGLjT7Ffhz1g/6Rox+1/nwOaUzIoRk+YTwsY96
AWA0uwOEaoi1qXAjhE0GRLGZi18LBpjrrhroM466+yA0mBpKxgpdl7pc6u6OLPM1Tpw8rgUgkhBe
Iyt7LUd+DXZmzcLFnEqArhkgfZW5EXsAW9khNdUD+gCwRtMFLXWXQWyvCjtOP+FbkqPk7HZpm5wI
qCZm8akCa+7m1S67niVITDZo4uxVT+eXreI3ERZuNkAGeozHBQFJM9BRYM5HO9rHFRVjNo8mAbNi
33q3PQue7uuV3HgSPZcgTzO/AF8VY5rxeUBSxGhADOEdEg7CY7NAaXFQ6byiGbobPCQSLBSteNa5
mmdtkg+YEi4Ubb8F7SKLzsT5vDBSrNDN5/K7Y2D/RuPyJOBTzoO1RnEJjilhuyYYdo5cRxssOQYy
Xcukudo6OLsJxBs41IVhiB6Pt99aOX2SVNz0G64egWdexsYAnRqZACz6Oo9sFGbxarpiAgISjXNe
z4g4Huxd0E3XfYP1HkcQiPdoPfOKlAGomkCjq7U3ysPT1s5wnUFtZIu4GYdsABFUWAcQKWoHly1T
UmAU5xZQNzKICZ6wEBiAfQ64j3L0koVXXBUgr75pFz7wHmF7dQV6Qq43PbQOOSXYulBRiKV7Hdrk
KlxuqFM7t45vLaC+zM7isV/yMpwRzdwasEJ7YJhLQdD+YZ4PnXgYDDkJCOYq4+GLJICZA0QQhoN4
6hfEjHVaoVWd/AJKwe3LnqSntXqEgmg9dZ26iEWHHQW/jUDCck/KbQ+xPwYZkFeQbk0m+uEF/dtL
uIw/OCIPxYTPquMJD60BE+zNoxjgd6a2RmeSzrdginWezisen+b7ecA0g4gUxAvfM7JGu0C3SeFm
eNeScS9m+pjMKVp0/lRiQuaMyuPYNsNLP05FjaWruvKdcvVVAq/JLE0GoED3arYfopthridYmjUK
uB/nJ3TYK16AnWZgLmW9yZ1n5ta5Bh5RW/2xxu46rHBstWgR8yh9dxLjtFEqDnzDy6oFC3lc4oNR
/hnGQF/boN5m678x8dKt5bprjH+GQ8n12sMSpwrmM7IFCy3obTK57K1qrrDUrvoWL4oK8wbF7GUd
ZKiT1h14gCYPyuiZCYRrDy8TRmIP6ZgAm22PY10/k2B77hzXeTfjspPGgfjdbjCF8eRZX8LEZF+G
0t3yKbnCCSxOiJBAXCya/UNJsBbhO1cVSGvQWVKN1c5tbo86ecUKsQDDCU+OrNbHDi3nyUmXT6nr
Tj0DSLMmzZF286Ept/ISLGcWltLvaIybEFJyk6p95K3LIRZVu0ixnSaeZAuOz3zFkRx3KBIrdqxl
cEFk95i25i2Jgacm6BLhjQVpAs1orfK6TyXWzehyaDN+0mgpQsw4AICpEdjT8BtShqwIBNIw1yRD
FkiS45yJDz3MKGFbsYvGqsujINiRCLWVidgjMFPEOepMIQq2buqvBVEM4BwPXdjEAMTGCAMIA80C
7fMFsRgXXdm8dV8YrJCFjOi6011wtNoPBe+rgtVbW2CID3Rc+g2y8CEfN3pfs09HrTroqIyPsDBB
sOgDOKQcQzG4IAHeYonHYi35Ux3v5mG6pTjX16bDkgpRFWI+DsXjcaT2tM3mcaP2bmX1WxfCSQkJ
ol52SQG/2Q/p8XKI5s0JH4uq98/ByFFmzdfV2vuiwgjLuuKdgIegzJuzmEZ1QcTHwF/KprlotwYb
coXjbUyCnxjHXXLW11kjxcmkzRtbhpe5ul+s+xBUPKVt+qMM1Ceank8Zg5Crm8UV3jU/FmRrWr3g
3lYqLcCbmSzVeKjL1dw1tX/20XqYkmo/NuBTCUGBO08bwIZYZLHp54y5uMlSHvxktjrB7fa2vIVg
9jMggEz6FmnK4Fjf8PDmUD/kfTxXuX3CiNpnILHh4u4+lYF4Y7C3B9cdBdmyupd1AVVVty9jW76F
uPcbuJScgN/JA+Gf17q5k3gLBJBOFxb2JlkSVS/MIZu0Iity4h6CWnKoJORl0OMIo2z4MWOVHDib
7yI9MqCkqctw4jJWfzar/ALeuB9H+bkNLf68FnZX4X3UYE/ox+oLopwqg6P/cVS4Kj0nLD99p2t5
d36uMPmYlRw+nAskITgcuiBzYLmzoxXlx7ytYBwQAAfHSSzexl90i/kgcqHF/LNMtSqaoPr6dbGD
Zj65RA4oCVCWdjo3k/iG7PYMhPtrhNYgzWvdwGod21faBk8TO5fnxD1rUl1CxobbwFF2TJjfysJO
17lsQV8tOCSMR7NI+NCj2FqfFm++IcDEFkMPN8mZszKbYlLtyVnRZ56biEIpMQ36EEEUUZHjbDZ5
AeYTTWdYvfVXC0A6uPig5Kp6zLA4xOoqlNurH2uUAyrT0DcfNE73I9xOkIaGgZFDqfSSdWn6WC55
6i7n8QoctCzGoLlDQUALQsJ8iIc5SysU23GwPtd6ApcR6ctJhDedwajVkIon2ZjLRL2NGiYCeNau
I1QxuCifzUh/0B5h1vFu60V8QMnU4iRvM5m4pJDwMs0Yre/HcFK7joCUXSX94XpoOM6nfz659Zlp
rG+PZsgm5VDYursaZp4gtNe9tKZ/EQqFcVI9SxhWaDagZOyBWIeFTdDSIVk9R1GAKx0eJvneRTjj
UC5z6EHSpwV+lEJbqGT1vqoWXDY9v/TivJCJ3EVNc8X77RmCLutrVoCbe4PK6Al6LpcD7zjUdTwV
mLEtEFH8qWv3YlbUewnHIEkcqAws7EMfweK4l2jCjY5wTDIGItcP9S5y91pynuHMQHCT7p59ufJs
4qjeoLNENwTBT4bEa4PHAUIT9AYU53ZFG7EToFkOQfrYrSn0DX03YmKd3JNK7EsuXla2LAct6rfF
+hcGvQw3pYdgs7ublxJxMnAChKjlcUmTd3jfbhpwe+twqmh1PqNj/bGJ5kUG5qoBA5OvIwsglljz
TWPXTsbA5hIuXVkj1GObDF+tFoeQBq9+wEYwnuXOG5QJ54qNx/LTdvXb5EDRj/HPIQ2jgnBktbeD
TKBYFvdCYr1ASpZbTGSjSo1xS68VYNm8XFFFqTJ52gTAv7RLnyU3FlxCDClOM+RsPmwfKBoH7cBj
RShAGAeEvaTduOM4ajKXjMUmMAhPu7bPgmXEGnc1tFzwJv91khtpZe6t+ibL6KJV7ItDT1DNADeH
KeozhDUeqtE/UxMnqOBRUIL8cEi9rguagCxOtoDm7YwflMMrEo/HHJ0cy8E7fk8VaBRpUGz6Dpqc
gOzEhCNeNfeYbX1EP3SRevEUNuHtuNVHDIo3WQ2rXc1poQG7Y98McyWwEQi5XsbudmV5G067PkU9
pMl9kiYXc0D/sHL6X0Gi1/rHYJ39Gv8V8PwTRvo/AE7/7Qv9/4icCnqODvn3yOnlZN6d0sP/Czv9
/Xf/gZ3y31hKkpRzwillZ2Pdf2Cn7DdYh2HKhgFbBXgKtPsf2Cn9jYUijoXA90UUnaf7/4Gdxr9x
vEgI3WjMKGiE6H+DnbJfVmL/DJ1GKXy6SBpTkggRAdz9syq5h7gnCsJq+MZmNLDDCb3NyxiZ5KAk
lB9h1fzgrPoIUoCPaQLaBEHUhYdfACo+kMXdQu2BqPsmiUCTV+mjUyVM2wN/QMNh0JSMF2CZ7TGC
28hCkw1FOcUWvfjHsTfbXlbzO2vSN7wNKRC4HmyQf/5CGmpkgIE5JpdS9YDm2hOlqFjO+y6N0ZSU
wwqCKuxPECPl0zDCL6UB47eE/kfbSn/wbvwWDtA7YkTdYsAO8gToX/IEWqkC6qJYenll+HQfYEva
AnDMjalTfOa3uhyaQjp6jwq9y5ewfj//23GgrMjIAlLpIE3uMevlkATb8jTdKXnTItISX4DWXScw
jpjcgt3Gd4NRuUMrgNMQ114htNZDMo1yc9kCBJ7HEI9W/YOu7JNJP1VodI6z+HJzfV+Q7nuYcogG
03ez/UilQZuPLmVK4DWruL2Y8Sod5oaOImnOWq/7ZHuVrjqss9qnqkSVqT+0AOqRmPYKKtpnqlBs
BK7dJ3Z7RdP9ob2GX2D/OKXNFXg0HLaDJgA0EUq3oiWfA/smtgjeY0NzPVuwzUtJPweLkZtoSqDC
7DAq6RJ6/zuA1tMt4xgYKZP6K0rKiwmcWE7GoWgrOqO2sp9B29tCs/oD6hCwmOWYOWUfpZiv1w4Q
IOQyPQpCfdvS4BJQ/vmArz5KFByhXt7xZh8apQz0ruGx6eRRDOJBzADxplocjbsPLUr6iHb0QEYQ
6QuDckosZR4uej5Bz4ztONwrqCqO7baFuWEQzIim+moUee6qHXr2O5jtQR+Hon+m8zPGHD9kVFFo
rvz3KDQt7Lqw+vpzrwf4gu7RMR9mVJETmMGD5+td17+REf8DvevbGiUYNFTX4EAzRtofwdCitX+p
QOH8+r6b2S5x8rT44dF4eVli7G4XGfy2GqNPOT/45ymYIgStBD9+wU9sHR5AamJBjdegJIDcnwG6
Tn1OYXBZg0lmsF+VtMkSxZ8mAyyUo9B0Q/MGDnHMjMNQPVuqYA908GYJcPQ4Igs/siGvxuWT8Wbb
Iw/3WdNyK1If8xw2uHZaR7RJENhJk9wIFx/rBi0ipvQ5Uh3rT4JlR3ucgC1KhV6mAD67uwlTAvks
7RUP/HO0PnQI3oYfffV1RtxrjxXJAvYY8Ns0hZ4bO2a2Df6lJfauTkFSttFrE5lpzxuFCqxRxyWi
H6svGTocuEHM8mAH3JkQIF4cXpVNVB2753BFZbyxeM7IKm6XILrXZ9TvjB6kKcqUTUhX9N3s8qhL
PUwgcSdljNY7pdIBcMaHgHoF9ZMnJ4iLGvyd+ShFfzEwsSIWuHurYPd04GbxR9LHl2sI1p26QQFY
dAXEki/QLR8iDVBpS+OjZBo6U7/vQtSiSqZ7sCIQV6AclHVHC5Dnb67Ejbcdg5L+W1yZR4cLVPWo
E0l7p6m/2ZjcGTPvEo5yBxrMq8mqKq+i9iPe2gcEiGRdW35Po/mT0kYVmsZBhlPk1LiEZGCSwLng
w5keuJADvKagUOeN/hBGXrYquFADeB++vAYqLtJ1y0I/fpN6vh9N/Yny/CkEpFtaNFbk3p4DohhM
o/d10t/VQ7XrOnQQcR1l3rXT3g/LibbRI8hZV9iINfkE1xuIdZsCTYTfN1s26cpcGeiOMgEJXN4O
AvVqpO0F2Zc16kb08scAwHo0sOO4BrKIpXkcPDbU4JxGG52E03vmw3tP61coM3fxPN2GM16PDgTG
7uaLdRx3GUcS/sr5QCP0lhbxpzkLqg+oka5obE6xwHNStsAIHaSuRdou18Ha3iZuyTYOSiaQxh4F
H2/7bX7QfcOheg0P0UrXHI46L1OLT1raGj+4VQfVVdgQh0Jq/N90XGyR9KYCxptCNerpI9/YuOdp
43c1b+/WvrraUmyqKzuvf+RAZEEFwYxsEePYYMxW0zG8qtpiEgYtYDNg+8GF7OelPbxiRzi32OY+
rXHxoA+Qu1aAs9BVczVYD2kCWvMFgaVIBgIe0V5BuPcB1QBMz2WYRbD6gtre3QZ4qIzqX87wQI1N
b5H/Rd2ZLceNJFn0i1AGBPbXRO6ZJJM7pReYqJKw7zu+fk5A6m4VRyxOt9mYzTx0tarEJJBAbO5+
7/HhaTatg27cgr/zStVvdn4TfyZ0IFpOnUPVErMuaUJTLa6R6vjqt8kkBZQyQD1fib77jrFzffNg
h+VZs2msXM7PiCMOm1IP4ptZGRDs8fyTuj8EkHyNCu5Jnd+lLEa7hAruKrxDEtGsIThQJWUHEuqM
2pK8WoqqIyVjvDYQGqtZQF11tHe8NnVVOLyC3B+fDKLd0BTzSm0QXkTDFaChS1gKL9Go97YWG2TP
G/DSmKSEQYrMb1h9jYqIS2SZ5iFlC5VN45LRHuIWsV9qmmu//ITo6ImdIVzpon5JnOBVTYrPyYOj
9jQg99VbnlSwFgk5Oy2L9nXJA0+Qd4V4ZjSdjxkJ54PEoIMJLQh4va26rjP7U4EGyHNosrzyE/ep
iBxiSocAsyRbeDRK/7lFqbruR4TtEM21FRDkk07SY1N1jzR8qbzEcdO1mXP7CYu5JTRMKnoxro2a
1SqtSTSntrmm+Kof1OihLCxkMxFS63TfVvZZtyiSTWh75VqMPkgw3wIkn3TC6gNe53w0K21YB5P9
VdUYXYlp5htXGc6KQ/rQQmvOVmp9N42fBOb/hfDi/1PsoGuWNJi9Hzvcl/WXNp1+hg7Nr7qLn5/9
GTto1h+GrSMBsEz3p4TiZ+ygaX+4Gi4CZBUGZ2uigH/EDvyNgbqRD6mao2uqic/wZ+xg/aHjU0WK
wWnfNQR9Tv6d2EF+p9/QNBFy/DVk4IgcY/LRq4NLraLQHzKNDBDztTTc9Ry460D3KqXbarH+qPKv
vzyp36g9fm84F2/7OlIaahsO18WB0uMu1DU6bbSXbtIeK65Kp5X1GCevQx1d/v5yi5jpX/ERU8Eg
0+qKt5ioziTPg9pROSBoOw2ZtSsiaz3O+o6+jCdBYxGfxAS66rVp+v+Rp15Yb0KxLOxMWvm5qOem
/hTMlILRb3YWC5M/78DPnFR3YKVyPrjcu+/xjfO4MYPAVJzaPZiJv4twhQsaY+nDC4IFROHNZZjM
tVOS+dqpSvD0nz3XtySpSgfYhmjGPQwifqWMBIOuPlY4MvjOjk7VAvFGUTxHbER/f8V3Bs5bCl1a
6bjaus49lKn44vfBpjHME9rwXYLZp8jUE2fck4b54e8vt7TS+M3AeUulcyONLADzjyZpHYcGiu35
kzORk4vBFiimvbIIYmLcfC5G++CYE0WNwcvgt587Pb4EvVjptbEOfOODifPea37LsUvTXqsHY3IO
Df452qw5JdYo/6kR9jbMZ7zCztrKQR6XyaUqjI8eg1wMfvcY3ridRT9P4dwyuKrpRkMwgzbyUQ3d
U4pfQumUXf29qShhS4mp0eDjYHZZpK/M+CNqx7vf+80ylRNvtbo+O4ck1nb4YtFO4v1LOJopypoM
/xqm906ktOz20RlzWx8MgN8zA8TbnpZFIFiCOQwcowqXo4vgt2wosVHx8PvT1N6MCv+ZWVwGJpYi
9zHzdZwunHlY0KrJZYHRPhj6vxdqirdssr7KNeJWYR6kil+uYXN3PbGexANtz5jzovrwdcs143ev
+83aleaapYiaMlac2Td16Z90ioF+l1z8GI1fEW7kGoaM4DIX8UdLifSe/+6ab9YvUkRa5NS9Ta8t
ezeRR65y51SU7pfM6E5hheuONUWfgo18sm6cnmqetIJr94MX/c71/xvoLFJbR6bWDrFVPVoUiEw/
3Zbmn4JhbjoPGUqCgmGGYvyimNPJDucTXPcPhtk7y9pb9lmdKK6qjZN50Ap3nav62nEucm7ZpVil
vN8hpHWe+QHd/Z2GLOItBc0uDdNGiWIdKt84+VP4ouMVYB1pNc+gMBZbp7wNnlC8n4rxZOnKem6p
Bn3wnN85bxhyov2iN7ZmhXwSaoYDnoldr15aXrdZB/uI6NYkFC2bC3r4U+VwEP9w7rz3fN+sX447
KgUipvaQUMkrB3etq+NO6Ql6TAsYH711ZoEh/sMJ9N5gerNaqQHK/VQNJros3g0cZ4y8xcpirYMg
2PTjq0/3rz4Sp1qX1Rkq3i2+Qzyuf/+I31my3lLWMnDfqWjEeJgZSBVmGNGpJOTmCFVj+fr313h3
DIm/vsZoGlS3GsZxOcHNk0uBnPq4L1ZmEF1Sk2wlS8Q568m8P5g64vas3vz9pd9ZB403i9NE+Js0
pRUfe8c90faXwl5/alyF4TKdSv69Yw79/aXe/ZZvFiVDz/pGN2sQQgfKp8e0qR/R5+/HqLvERbBJ
lKu+Ti+mxpi1xIlCrXv44MrvLMFv8WzYr0U2Bop/wKF6yeEi5aUD10tfh0gX3Lg8GfOpN2/z4u6D
C74zZN9C24zaAa2mZv4BtxyrjknmvwQ/IF/pqijuwn6Can1Hr5TVHJO0pUv9f3hh+68jiZKgmxpV
6R84XcXVi+sGrw6Ia/mM5fIXzhsyAHeTc+XMJPyQOjKVP7j2O8uC/mYt6kJMUSb+9YPmV68yDMkd
jOl6fxl8ex0F9olQHzGa/sEx6p2Rq79ZhRQtFG0zF/4B990SX4Hb3U31DWLpZdCGCHI+eKjvDR/j
rw+1RhLQT0bHboog2My/+oKzufAfc03bcWSnZFoc3eGm+zCi0+TE/83+/ZYJl1qZBjIDt5AaD7si
k3VYxStqMpJNxj52UQ0MsxgFkTR6ZOvOebb/4Lu+s6Pob5YiCuOTU7WI9cuX8j76pgTUcT2Ev/5z
feXjHY1X/+GF3qw8uqtEbl7R3lghXeYUu7aODmavrYJgOnUqo6ayTzZBUK3Q/Gj88LLvPdk3ixD8
i5ocFO3Iq+lAP5C9U/XIVupNFHLCJn6ev2fgSVofO6A1H8FzfPB137nuWx/GODd1judDO/R+e1Jk
E93hznGnNYDiDaLpU8T27E/2jUwemihOk8n+qAfkewH7WyIdHZJSBzG1QJWhXkJfPTrmg1S1dkHz
6Fg5uw4H8XZeAVj9YFt595Jv1qHEqPBJgg05TOPGvemu6VH2HIZe/sSR96NnuvDnfjNLlv/+y+kH
BDBtvfsgOehhTqXi5AMjFw+5+omHujIZqs7YbRwKHX0weuN0aRCnuhEKFLLiKjak8aDmUGzgGVlY
f9to7QodyvV0nVXW5jZMgo8WELkm/e5G365V+oDNcFRBbMozGcugTZPamg3BF59DP0IW63tN/TnS
GAMyGGjLSxYJSD4o/T88tr0X9b0F4GlDRqtFZRI45VWpgV4PRrS3W79CDB1fkIGvNR/MImG2w5/R
R/4Y+/8LKc3fKyb+D2ohZI7m/WSmN5V11/yaw5Q//yOBqRt/WDgAVFe1EAcYQuLnfiQwdfGHsFxN
k5k1nB663BR+ih908w8blYGr8teOZQqJJv2ZwOT3mZZOJlSVKVYdmse/l8CUadJfxioSUbS0CBwc
3Ca6bdpvo6g+ClVUWjEaxw2cvwe1RekDnQCFkwIeUagb3xoecz++ieYYPwS6zSLqYnggaA7bMH4Z
G/GS48v0yN9iCemUa+m58of41bDVHum9flYoQaxNqm+4iaPp2pnjbZ27Kwzo9yIObkdT7BEBXwaF
6tBskH23sb6vlLKhK97GqfCniZy7skXN2q0jzm6x/Ic0ffDcQqWHuDfG+WWwbBSXIWg2v0QYgVR7
k5t9Q+zJR9WU8D/J0GeJnIvgpj26VvNQqxNazoByWaoS45CrecgoVlFdsBQ6dyn1CllwjeDU8Lls
CHAFyeKnuPcfrMo80g1y4/A9BYcdvszkeho8gE3s+zsCXn3FW0SuGfS3hOjTarFemUZN7d+d75Zb
w6jGE4NHtUI4uJe/qhkoU8Ra6PkhziNaDICQqCLbgyS2nXQkJfnwPbbrYKeW3vLF4oyn0AfKs91T
UOrRgWxcezhZqZOtAVPdq404jkvVKuzWvlqXniy/rRuoKisD0WWAVaeiTYVXCa5sasE3c5RtJ+X9
O/VwRpuA7k6JXpfnAjFmRfkzWw0Od5717e0gov1I3WxVjWjbVaM8jsIKVtqLOUTBVg2bYd/ZLxZP
UomNjUHI5vSVTiIwGbdm03vllhTNQUu7GB05zxzzEVXCfFPOLKIpv3IsObpbAVlgP0jXSUi7cp6I
5Js7d0ZHYFiX86Y2qd+P07VdCW27vAm14gZtZ0roy1K/qCE6zyDQoTSIYZtQklupjv4wkfZejb19
amqB/z4FUaKMyo4OLvbKnIq7VOvznWgTvMP53QypSIm599I2lI3mup8DZfR6x8x3OIoyXNg1GQiN
yl1oxPtlLEt/hwokKDHYEpVEjt4KYbGVwSTsp/pb3fEJxbp21EMK8h83iyKo10FTk5rwZRIAgjgF
Y7qPDZS4owCEZEtnkF5rJhqjU43EcAMM4dY25lukRvRyLxvQsDMYzbhrEAVQsLRSHPGV+TkNg61r
aOhvtaehcHdZ1a7lXK0gHWSWjrFkXMl/j2wBX6efz1rX7cKJATZjlFtTO34o2ug1iYil2uHkZ9Yh
j/2HJrMegmS+Rx98HAeb0xY3KG1PKfQVYDM6Y9iag1Wk2ag6e5w7A5yDyJfS4pBFxD+kdvolSHi0
qZK8qrP1gPgXuT7Fzi4vNmAFe2zzNb68CW8d++QyJqRXq5sfGttBU58gjczlzG3NHY1iVC+Vc522
V4YuVpB1KF8inRb53cgbYDUg/TvyH4KcaV24jb6q2/HaalKp9O0oajBOhRt/Z+sGl1Sl31VBriHL
xhvNQgW2rEaN3j5mfffQ0LedHrbqt6wN7zSdzV64rJTwR/CqGozZvN0M4hMkINvzMWZpIZVeW1eD
lT1Up7DLvbiwrsHg89AC9Rvp8ZdMfv1SMzAoTfG+6rpvFGVd1ErBcx7kV8vA6BLmqxw8KOiwwdRM
FfnuisBHh4UgNk2KjHSJe9dHqITaSHkeNPPFxAy0E02lHyfiGcVhacvNGSeBgW2rVYydomVPI7CU
xm3FzsU3tcHE8QzfAd+cBKe4ZvCJrkcxiRld20CAklCa8Tqp/bPevBSVZLJVBOC66R7r0dRP5o/h
7rQWXqwa95+NCLvKyssPuZkyZWuMMEcITpAUWKmXVY1ZhTl0ksp6fT3pDxyaBXQpBG8h/IbaDl+D
oGcjcngGY/0w9tZzmm2hqfHILV1Fpbzr6CPmSXMtIqYd7whlneCv48i6nrr4zxL2TWcbF73r9svr
LIO5xGsYeHWZGMcmc7Zq7ZwEUIq93BbmnLcGVorW9hpWQlS+B+kE/rGoy0mNW0mlnr5sn658rsuq
yJpyLZqn0TCu5WLgjNz14thabl1MKz0uTU/PENaie8UyFvDmVUW7H5T+6zzRl1RzSrS04A6SzAO6
tupCdLej2bUbx0juK9vaarW/UXSGu+pwHw03C24KiwWyM2F/0btoM8QMpUW7MHLQZDtYVbr7oOfO
g46iY5XExfVQs3l3WviqFejizALYkoN2gR8Z+vB1mVqGPzxb0NCDKLxR1Yv84Rhj38qQ21zeW/h0
zAedGAPHoB158Mle9TRB7wGS37Pkjj5TMgXN8U0PBCMJf+bye6kR8fiy9F7tdmqh3gGUxEQt+NAk
byrlKN0niPeq2DyUKiJ637SurUH7Wk0l+B9+WN6mDdDCmuNLwgvOx+yU6dYnq0eTQ5j3gAL1um6m
B5g2nvxh+fVx5V1TcX7QEvtgac25Cet1L7e15abygG9WsSNxqMPG1t3LrzvC7ln1Kl/OVDaFjUNW
sWLkNNGjBdFrlTpsaMsN1U63MTFFpFm0EjY3sXzHoeCLOgj//JR41K3zNVIX6ow4wjVletYS+VXk
P9pk2BqFdW+leuTZ+vS1qAF9I3TCGvAl9JGPVEFhbNo8WsmvSxTkYp/XzhmCnE58accS1JdNy+4O
N1YZVy6sGIaG1ovHwQ6/pDoLJSE37ygW0krn6WO2WV6TfCCK07aEiP21CuJutXj0QjnbcNj5i6qO
6cc5BD34QNRe+H/OOY8FxCTqNVzSSNFvs7F4AR+Cg1VuZHqMeN0aLsvL62rdX6VISEoJ/12edWr2
iNXscnmPE2iFjarWm2Km1SxBCq/B4UQSWe1puZdZmop11Xh1VRYS3pBvcC9yD1vuo4yydhWq5oaD
NVNJfu9eLY+zWx/6WtubuRFsWl0+oDK/GS39x89hgnI9xRrazRTxkjKnOE86Mt2o5XejRHxSi+rK
ifxTFwxISAx3pl61KuhbskpgYyIfYlwu3zib2Ndmsz9GOXSl5VXAffzTnvurZXLrcmBX6rgqxuHP
MmO6Nwgvvfi7Jd/vaGr5zpYT5sefJsyrJKL3VIzpjjK2zboMrlh5b5bflchrNUrerJdXCpwPmau7
X76HE8YPrt/eLJt5ZPsPWg2nTl9wMXa2zIJGAZBpljDGsHx5vclbrKWbtOQQtEk0/0FJinvE2We/
U74vFzQa9+yY9mVepiikMFw0wgNi+zqN1saOAh+P6U2iut/gkr7oCVGE0+sBJcd5mzXcbAYQeC19
TWaEU0SuDsuoh3K371NnizODpqTZTNheoi/mAxyYcZvG3QEG7qtuIMhcbmT5weWh2/IRlaHkP3TX
hVFh22LmMj45ueEeDoS564Cjb9uwGlcTR3MlSXaWjZDSkgcpShnXBqG517TZFz14RnuEHZ41VC57
ZamcVCO6i6uc3XdKX+OOXdoI87WtI0pToMl7MGevhIO3xYxWPgTeY6LiskhcRpHrojSyolbZdxhm
5rqi6J5JAFhmHMwaYF0NPUfvcfI12VwfQ2Pa45TE0uKUu2XW+i7qMCOqj+Q6N4n0a0QTQmRfJIyK
6bp1AilikiNUjtwlLLNmxN60yVgmVuwyxQJgf+SiTWphwJW1VHV/vAWt7B+CLts2TOdGxkFBEGGs
UXHclt0hMitQ8j3erCC7W/56ma8zGIrMyS8qzIQDShQjKzMCNfsh4gwjl0gglICgT/KPs9wFioyX
WFiXuOnBlbHaTTK+y3rzIFcuRO/PbtHu+yzdFLhElrHsJKaXimSjVNXejPw/NcSGAKMCDp58onUe
5MlP7i6TjDvGgqu43DbjZZ1dHJ/HsczhZTVoHWTYdRE8GjlylVkom9qOYaHBRPRSc7C9kJbN66YI
rtLadXbEtJjOdLSzQzzcgOQetlVFbrAwMLL78AL3ZW9hRgEwLLJg48ys+mPgfwHpxpo0xBoVbHFc
zNmJan6fcaS0I4hRabeOkI2v6+4SKZiH/3HQlV/JrudHeIJihZyNAwqUJ6/pNK7Ey1B+nIvDiTG9
vM0adZ3XTfkJ/9/GDInQO/e6C9HgE6PVKe9bLuE250KzLVxP/kFaNuX/BzYncfySeQVCOi0YyeQh
D6aGYFpzrq3JOizDOww5EyumN+JL4jR1ZRv+4zJVfEgOq95JnoBCgv8LX0HvcpLlN7tErvLFGPIg
FMqDfQKxTE4tjtYNyBftpGX5Xom7kjboxuWfkyxtnooRk4mT7JDZXskjQexiL7cS66Rzq0pIr9Su
J/gYBGuJEAkVM/S6rREQ5XPmX6JS4VsHeUYjZElXED03cv6WQvtziA4ts1Y9OcJsvUjYd0MyXZYN
XP6IEnBz2mAmxxhLbC6zGkNJBnpwb+1GeUjn6LUjdJArQVWS39CDCM9YinljfI7CZrnm8gV/fJR0
SYtulumJ4de4zy1xLe8K55JD9hewIepj/EuCnIBELbg+xEQzvu6HW1eGxPJn2ZPnbe9gltY5wdUD
P5YXxkR+M16FcUmALs8Z8uA5fjLn7vPy+30WwMmeqYXicK4iACk8qh/xRCj2E8CQjepPwxbuxo1B
Cr7unws5XnGPcw0UKKLS9i2sjoMYIIRh16V7OScsoLdrMkbnIlTORXFse0LNWoccGxOsekuUDTbv
0aygsTAR5ZOeEz1a62K4m+W+u0QntI4SnGAbGDYTu+ISADf6FJO6uV3OyRbQgE1qzfjTOHHSM/Rr
H53Lksg7d3mN8n/aOrZJMtWMjCX6raZprwTYNCX1A+U096mQ2Q1JVQSBCqpTzqEpmcgAxdPJzMcb
k8bva0jsNCBVeZShkRzlwM0IuvPyrmo5Tcc8Wceprm1QgquOd1Dr9Z0DIlV+DRm4ZZY8e5akZJbg
XiZFKjfa8PX+nG02uGXgL4mTJXT7JaF4+ZE7/pXw9NfqF1k6HE/CUskWqoZDyvBNaQqbrmaMoYQu
FNpVbxiYTLyKvERmfE0K+p3a5o+M/r+VxP19evYvnrd3Ral/+an/R7ww/EoY0f423XsfRgntKfPf
+N7++el/Od9cgQgVXpdhgB+gVvoP5xueOMdEBWfbsMX+Qg3T/3AcFzOapmnmf3O+2SQiXQhflqHz
afvfSf7qxl/rFBIaZhgGv09gyjMt9W1jMEv4aRHk0fw4ldWNK74ZkzjWYX4b19rXWFGfB3v+GhPE
a06w5bedLJ4dEcz0DHaDH55I34Y7bJmbTgdzLL0FcSPOvXJF28Y7f+639MbzhnzYmWn0lEDE8xxV
lh9C4Vl+vMdvN276gqWOHRgf23SPAfgWkviTCrzATdK1C8pj+uwU5il38BdjpCDGUCZgqdT0nea5
Q/DiFsW3PsFJAO5YUlSIbGPtntTEJrIUHDME7kVVcxbvP0HIfkbsd9ORlB6FfXDYKwtbecC7eONn
yAWciHRLuu8cZV+P2acsi19pBo89IP2aN6CNQ8FRMUuKb9MgS0/pdmqvK5feGCWp82T0t0bOJmlG
diXzukeo+WRW67vW1u6LPKLJwZh8yrCoQxu/HaPwMPkhKz+e9z6zLoE23hs2HyW5h3cDSeDQE3dZ
g/KYrZwBfHrZOTdSKtiYGugk0d4pjbKPtWY7ZDaa+vkV6iJko/KWMIVgoqp2Sii2huHv3ZLf29Rk
ugZjuK+aeifi7kmZBZ5bePeDTHbyCMvRv89g/1gprV9msvZjT7OmTHTA8At1S3vez4ZaeWrNzpQk
UFQdP8LxUrDt9XF2K6CJrWAvU4SrnujATLcdx95Pls1VCn07KOWxFe3BbPkbx7CvY73fC9F0aERZ
27Gi0FJFmXdxqN1UlQWRJfXCMPHKMTt08yvhMKmAMEtXut1cHDxWYyCkZ5s3jGnwKQ7m50H3N5Oq
3FipegI0X+Bx0PYdxBVlUL+aEiXujAQJmiB/yhu90zrrAYbotWI+pG15VczNGmNKUzqXKIg+5Rq6
/6bJvwUkAQGBbWPXnFa+k32b8WqvU2P+UmPvszDvcRBFT1OkHh6D1DOHdkdUNcEXnZ7dWD+3mUGT
acj4XXDh4a4w9+1SW3FXpq5870IM1AUZVMMsVs3UlHSbUCKS4V9yMa0NJfcxXJILMn0y5PDF+iLf
Vpqy13r1uU+rp0QzD6ZdPEFLvvXn7moi0akV7IFDkT2lNkfC8Va4abBWlPk+7LMd3RYuQaGvaQSA
d2KKfZLN90iSaUsS0tyNBPYRUjjpkJquEr6kvyocNo2zSz5s5WMjXdNMdq3TDCrhvOvWAlNmctu7
/saZDDIW4Z6z9pGmHN84L+4TR9tE23ASZy3i5dm+cxtpa6WUL6OvN3ZD/srpoXHV7a63q91jmw/n
sOUgD0z6RqfHMif6+JMStzvulxh5+i60ZtcLZa/G6V7F8xI18Se25s/gMijJiHM3pLfaNKYewQ/x
R0dAVNXnajC+lr1+bChNtC7ZpDZbbjQocm8ic22Yzneafx/tlN0/7c5ZGbwYg3Y23PB1UrGF6dop
743XPpoefWro0o+bqvQ+0Mu7Jhnv1UrZm3G2nxyGmEIvC2VwjpUZUPsZPxeD873PlRsgjEdViJOh
X9Hf44Hk7wEE6+cyCHf1lB3HUqCclKzFcGe3HzUAXnog/asy/XPFB1QJIpJdzn7bUQpXRGQGwzg/
4jyCD2WBPanKl1jDGOPkQBvL4Osw0sSRvCKx3tkfwqPpV+s469fF8FFH0+Vqb+8Gqo/pYvU2KY7J
2uQvhf0MMVxV1bX6qMZT4Y0Z489UPT2AZgWXdi+zO4FIz02xDRv/Ji6zz2DZT+XkH4uaLJPfXQYg
HG2e/QeHn//Zyebdn/o/WMS2hevqKtK19yvZD1FW1Mr5W9N++7Wc/c9P/jzWCPsPgKa8MMd0KB7L
9/bzWCOMP1RBTlTnQoDdpWv/Z01bcbDeaK7tmkLYqqnaVK7/UdRW3D/QIlAh1yHiUpKxGCn/Dg51
OQ7/a2ABErEt2+BUY/G7HIcy+V8H1mj7udGyZp4CNtejm3fmLrYUkqKRQum19cjh98+04wxWbaVi
/8oimZDLDhpB92xUlzn+slQnpzi6GUIFCcVQfqMlyuDR+gCcix4CzO6Oemqex84FfRhnJ8Vxie98
cfFT+1zaQ4AgGDpjEY+yGKTBb2unk0ps1JfWzeTHr0P4UkUEb1pZblUzzY6d3UNoxsdHg5EA7FiR
H63uUHP4J9cCBSbyjcTrXc5GPsNeQ2j02M/MkjjawYI7gGd1vHS2AKDikG+C2vdIpFKxyEuUJ+N8
1VBYaOfOi9Q0vVM61DFdCFDKpBUyZlWqAuGgbIdONVZtF9V7ZXIu2CJr8DQVJeE4euqi+btWOs6O
1fM0GpgpxmDMj2VST+uEJ0OuHwC82j+XafJF4UkeKHMe2hTfbBZuOyMesdIRljmt9sWZOKHluzb5
WmLR1FTh35qTcRNAB7ui3BZteVwEtH231vrwXDVqegCzingJlzo9GxIWUGvfqOgPgQAG6wqQPYGd
Ct4TBtmhdOxT0lGe6oakujLS/hEBX7UdNZXI1XyuGj/btBwpUUSMm7j/9Muk+U20Zv9uADLZ0Amo
Ggd1Tv5/HYCFBsytd8rypNA3Zdsh1CehA2ApAta5LdJ+Pk5zQcMCelL6ejqy5FdgtNBW65H7OFPo
3AvIjkkVdTCcqgLHDo0QtDkI7khdftXa4SHvBt2bgloFo+2vkUjhVHLU277Lv0cliZkydpJNA0QB
q3SGyIEeM3SPCJ+Vm2a01jSj0R4mrZ2AzYa7FBQXLV03rqao91MK1CyFtB80wHMU65FGR2JHY5Zy
TQ6ipF1XJnZxjPWWTjSbLnX0lzC3xdrVAe1ZYUxEXPg0bZBtq6wKpMRMB5CijcN9PvrZjrE576cw
QNudA9q3lc8mA1X296LC45IX6FIsoKJLbsmYrlylzfdpG18p9PE65Bbf2fL15w5Y4Kny6arTggPc
1I6/iu0KRoGJ9TW19phnQdEEhbp3Y9iGk6ZcdLX1FqgAbIoY433nTWhNVo6GvGRoqWu1MahHxVDT
rTVRQ1TH6OuYF8leBdV7E4zBuWlqYxckopf+W+TpipZw7jGf4EbczXACb2e3o2fGmO2zOC9PiWlh
DzdRd+gjZ5kZrDQsqIhCNX1JgLNmCN2Hfj4Uxfe58cW+7ozhRukxXsMR2tpaNV30tK8PnWGy/Y3f
xjp0r9Km4lybzidK11R/KM5uaYymnkk+qGd6C30rxJxsG47wZdc0Z7uf1LvOiu7jhQSioyxxc5sq
YBEihkAvWHruKEBuzVPEkcf87OvRFZWC8eRY871aM3oSQFbHuVaoWJEvtYysOIxwpj2OXQZJ+3jw
gq7GOKz6r8k8r0aOXi9i6Dx3pgncEGrKbR2OyjqPz3UW0P/HkiM2xx4M9Avv8LYWVJYn8dS6NlC6
Sh02aXymtQEcW4uxZ43tma4XtO3p+Qygki1+3fhBLy2gchbBZFDdQ/jProfEMHfYQWjk1ozFrVor
/rpV7RsrqJ1Nr4lyWxbutNFdWrcFoxVujBhGAcg6b7DdeG80jr9FVHKmW4x+M8zVZo6FANbiP06g
mM5DYNARgbYyFH60fuvMLEUmB7R1qGTzIfEbD7dzdaAh4XgODJqOAC0GOOJWJMx7C4hT7kfwGkYD
gp06rv3WEEfNzrKnaIi2Fdn2DebOEktgiD2PCOaoOc5nW9fIYRELeFMzVBtrpB8OzBIDtANI1tru
dyLROZaXWeGlnXnGKYGjOmDiO1OEv9y34MPp0d7UWvoFkuE+D6ZxrGXbvmQW7VljpkLxQ7Q0z7G/
7Wqq4lZX+CjGHeNOJrS2qVKVq6EJ1F0QgDl1fPO+853PeHvp2RTBoclyC1v5iA/esLJ9DBnmlMp/
uCHk8EFYV0A8KYjUzk1FS4ET4tjH3M77s+lrlEDSetNmYXGit1h8Uqu1LKjmZlPfmomz1aFqHnjc
X6ukGYE1q/a+T8qJyJ8FJlXgSeYdDcjgi6ebhGDvEOmN4fVd5PV+Euwdg2W0N82WL2sSojdxsguz
du+AujbIDO7acPzeUUgx5hG8Iy1p6qLV1nWJpSef2+HG1CqItXJHA62AoLd3N6mjautOBP021soj
TQ9Hj8YxpBrI2Wx4wkxjt/tSuv1VMiNMAkk8bx1VGa6FeWfnIO0q45nKenpF/JBtETC9NpFly9Tl
GQhvx/lA/zIBkrnW75wuT86+Um1tPWAiNw18Lrybmqkn6G6o6z5XFcAf322R/8xK61kThMdmBnyS
2Mk9y810coAaWwUAQrvJaFWkN4dIrW5bd9BP8rjfsTnXc/NMQvdCG7p5PWtNuukhF1RhOD2mwmHl
MaYrtQ8BjSqcQzqnfnCjRKXZ35R7tLih8mvAkkHzc+Xb+mcswTdkdQCiOsOLKp6qxNxZ2owkI8wE
Cfz8MArRb2L6W67DBA56Fc+sjZSHAeeNjAzCNVRXFjxgs9npYdiuAiW46ilbdExAx5TaK3+uT/Cp
YYHXPSJaka57cyaGFe59IgLqW4GtbsNE27Bi+8dY/dTiCvEUM6HPc5RlpyphL4gKpdlWurUJW9qT
Wi55m8GdWi/pLJ+yNjAVY4akL6r/Yu+8luQ2lnX9KucFoANvbuEbbcbT3SBGQxLeezz9/kAtrUVR
Elfo7kScLYYYw5mebqBQlZWV+RvDGURDcadhn3xcvfAebFIQcD0ts15BA1oePrTNeCma9bRNNNMR
rGaHmOjTGL09KUlxFRY6D0hVnqcU7BytE/Rr8vhuKv0iZ2K3muG0hTT6wjAFi4pK+MgzdgXMAOyu
rFQvAYcTJPWkO4AOmJ+1Zk9NLzs8u48kMIg+kc5yHYurzvJ7NsQ9KipqKbJBKilUgBAAn8qEuI9m
OenRqCvPqQyEoTeqaO5Ng3ZF/0E3Fwi6ReejWoJG7pQjgIieBiaPhbODQ2iWDSFZusUZge6EYuTL
VmAmiBtg45hjcwfLsby2NdoeeY17pZBJ3lwXhaPEtxoUoFIjoaqnKPJ3zWUwhe50WH3ZcibvkTUn
aH8rBjL4eTud97wT3B60glPEIyqj5aCHQmwNwZAgXAKwE4FF9bCkmyokbvMkjpIDdjWlk4BW9gqK
ZAW0oUkZCCFpi4O1Az9DvaRxsMMU7Krp5gvyYmK4TvIZ8xbVlnudNFNJEzQ81gURa6ysFjLcXrkt
RAOo/bF6HQyyFxoJ/UmfG2RYwVY1Ur5RwLq3OvqV2jjIhCz1qdWAJWHRWZNtuk1K3iPFvp6md121
XdtNfqHqClAWHJrypbZwHZyoj0j6E06fVw1XBFrNBgasWuFsKuYvqaCHeDcCpMKuB0uhzMMDjrLU
NJ7RqN0iNavRxZABW2Bm5LMBXbAWB3RY6ec9nq7rTNFQQye3k6R7sRY+43J61XNiFkC5CNe9iUMh
yiqLDMaqNyz1VMzJqU3J9PZEfqpjnEYGTHgFNpFQxtXOzsr4c40JTVBNo73HUn2RS/DriLgm6YOQ
vSp4PHtzanyWFhn10fxo/19ajbphMwwfEIs5iVUh0WNhB80R/UgSAH6I4oMdQkIJHR4IGjII+ap+
Hot6jRJzXiN5s6JiFWitTTvWoUVmXVTthLeufOo7mtDzPlws/KX9tWof032LqsGr8OMG5C6TNacA
QJCG7beLuiJUjNBarRzq6C2luBmRLRPA7UWpEf4f8hdD3jj0VBm1zCTBsW2+qVIXsIVYRuuXWwso
rsbCF4hQfsbzzSmTyymvu2gd0Z7syhcJ3UUHO7LOsHu6SS6B5NhSt6ihWeUgeAVWQhrRQSbpzpNv
rj+9B/EcGyvwtIHaWpEyrKhydQqqSn6XZAx6M4CKmBmFpitiktURMWWswpay9gUkS9CsFd4qLbkw
37JOIooOwDN75NBlnMNRNpj7ODtABK9CpniaZKG3NaHEOHW1t2jGpyJJHGBoqkO5mRJQesJ39SvE
BGTGxf2LmCtna3LVBLWYLq01ctgZneTdXQp+YBoWEVidnJ+fouQ/QtM5xVN/p1BwoN05QUniD4eo
XdT6sgdxfU7y/Ck3QwNCdXaIs2kt2j/99KmY6eBuHaFsSJ4AvCiJKvrrUXSvjyRgGO1NMgu32hC8
7h1lcai5cxZeOR4lLdvJt+v935bZf7HYsdhjqCZ+93APG58/mOw8famL12L6Xe7l/7rZa7NN42v2
fx6m+vNr832x6d9v93ux6WA8IMuIcMvvnbLfi03KL5CuFUVXZY1ykkx761/FJln7xZKBJllovxhA
gg9i3b8IFPwI1o1lirJimTq0B/WflJrUbxT3/5SaflNH0RCUOTq239UutX1RjWzOlWt+ys5dNNyE
OyEEHe4eZe2rHB3/VG8AKzyQbbOPVn64RdIT4DXpLn7IbrMfe/V1e7+Fsbf6lZffoU4byU7vDlF+
KV7xVkYt17IBibYn4O/n3Evc1ed06GOr7cqu7unRfMIZJFSdia9XVw5at3iMI9nrgvWcOpvThd15
8FRH8JABcNOTEG4OcN8Q4abT5o2+GKhRFxRB7m6e4DehHrVPSaS4klvchoCi2HSV3PbE2cnH3viW
3IBvS77ijqHqCtcFV1302y/F1Qi7mxxx2Aq623ZF1+6EA2ZU3rLTHLZ+FdLf8MkJQjxLo+Yhvhdu
5RMUjFtzrcIuGkN4eY7EfaZO4glXLQAqjSa3TbexuqZ3QC7ixdZpOb3E95yS7fXXKoIL7xVeztsq
/mB/OXmDG/vPaNo5UgBGx0Mh8ysW6ryiDfVvl6F6Usg7uF1A5yNU7eY0+J54H1/WKAuwyPQEZ+DO
poDU1Af5c0JpLQDL5EpBH+of+zMAI5/6g6tExcXwFt8IipMULPd1OPNby2P1kPp7YD1wwhxOpM4P
lDccrJ0jUowioKXn1MHmwolxKFdEaZRHnHG+SlFxj+zcm/VpDLEiCags2tOzkziLO9qGM3taNFwW
X78DbuXH9uwVQRtiC++m4XQxHuK77bK5KGb6oqs4ZIyufpc/ipfq8/6uA6M4Y5xI4g1U0ulvaHF5
2k25WdfhVDy1L7XXndavGOU4yJi5FW+S3adnjpVhHmin3MNK1Cv8/KpeNbcMYoxRJji4dvZk3NMi
4dNAmgSKU5B23NdR5iKsEWSu+F4N20g+L+8R8nE3V+ZiOd++ZXy9uWKoPlZn5TRRmyE+O+ZNfSQz
CTBqpE1UemA0IpHvfZ7ObKX3gJdI9dAdfTBOEGBgJkTA1P3srnjKr/lFjtCivjZn8zG/GqyA/pKf
0qiO1PNw/i5i/UVRD+A8S/qvlvoPJMelmeRGbzrpijQ/iQ2rcHRbl6JViMeI3XINvfv1K90p32BV
lqf2hO2yJ3qH5YzwrJwAaXrVa3q/OKUDqMkd/cVDatMp7HeZm/mTvTicjYAa21nI+fPECvOLUIKz
Z+dvmYcwo1M4mC87kqv4hs/pnuetMMvHs5pEVVA40B4dNL4dkEYBTuMP2lkKBQ/phCAJsiD7AnSw
NCJtcIYv+6/VyxyO5yIoXkzwc2EWbHdtaDH7C1Cg50fBMRzhner2fG8M44+pr5/KM2mhA7rzxfyY
XOWTdMPd2GQuXfU7JuQpOcnP+yNHXG/w58jA0zxMTnOUXMrzfov9wVfvIGY09yavxsnTwVTxugb4
fTC912M9+LNDnY7vf53s0nn9WNpvNVFhYS1stuYOnhiNrmJ//prz+4vLmuS1sWM6ubPZlcs7ecNJ
i5ZLHs5BTmA1b104+qur+TOugrbk4qHFizO/Vu0txL7DE87Je2ac2zqv8FJOiM860J+5uM/E8Isa
8FCuSLFeQGS5k7c4eJ+drXt6u/yruIEo9U0PDpJhlwHCX0w9OcCpxc1cWNxe6cHzsuuTcLdFx+eW
1+3XhFoUlBMb7LOTe/S0PJbAqQsbj7JiKHqrW9iYRrj9jdOpWzq617uLozrSGTNsB082v/AXe7F7
fwsmtprB4zBjT/bXhB1hdon6Nl7DJxwoXDCL1innVbhaPnYhyozPxsfExXLFzj70vLvmKieBHUhg
GuNs4JmO4caPxglhYJtib0iZ102j9iVx/1tWR+Z2gJX+ah39oBywGFlB48gUr5SyrojvOY0zBBjX
uF1YYQfEM+nd3e9d0+EOGMrJMS4pT6JmrwKlzHcF96lgAwJdz5cZo/EOy09/8yr7c+3UDv4dNty5
YGYkDbcNymgLpzNe7iy52T+WLGVed3U/mYEezD5bs40MoU/FjV1x8HqfnugxbY5Nkh+4iccVsrnO
/LYeUKs8mRHkvqD3TUJ57GFEa4ufpojWBG84hDpzTHSq2+p3fJUSNDtv4M/k9VRUg8kDFAfP8vhG
8XrM5yFE6ot/Yx13Kh5V3qjzmtBiSsh8TH4iY+VmjzfvPOmUM1lG97cbyUkUOCgRDFBadkt3Z1bm
2OipV9ScHMPu3k3cncz00bkZptaNQWMTV3yiF3fO2vCb1/yZ92dcOfk5sad7YjD6O+OJtpyX8Ud3
yCoi3o/hZk4J9+ULPX4P3mOwfeWxOK3LAvwVh5rkKU7s9GU40+hw1WB3dUaOtpKjnyqeM5avxM7V
r3mccO5cy09Zs65K4KObxLPdjonuit7sbiyczRF4MsfPjjGbbBZYkPgJe0fpHRsjepksBNAirEYW
3almCzqmcuOB9GCxN3xIzT1Ula1dQOW6sRufjts5UqXRn85bSCTg6dH7CxggXoGAKlOvCY/Bq0/7
B/O6RJQI/YGrNnn25BNBHLSX9DRE3TFRXT0Q7o4nbbhbWBMDDCZw4vdB6fXOU8XVC7w9oCLnK7Qn
2+JyU6JCwZo9xgK8AxfNufvbII9cfMH/IvuASEaDhsfOhOVyQvk8BnqohxC3wsyNPQD+Z2LQWbhf
wiHcmMfHZ0Gu5FlRjHc5N36bmBJbxcKFchQNet0RTkhJ8GmyR0nw25SoL8SmsDxmMtFFZIqlBI/Y
64ORISbvcFo2rMHbP+wf0lPj6VReA8JVOODGx1aXBwbzWw3GzC6ZeSK7cvcrUnqn3pdZs3KQBkso
sIqPmZrdzECOZh9glR/GznK2TkOYBsdyGHlJ7SA4SgSePaQS3JRUlxDtCGF6Gt9UwrB1OWJVGUwM
KeCxb7eKnKpbM6JgmvgIg1klM5abx4gGLKkH82V5UG/ENJ41bjnXyj3Gu+ViVKcISX9d3s0uXKDj
RL3YIUfyYZjZdVAe4+FgecMWPrAgCfXBwnNZbhK/fQR+qAykqxMrISYWKVwVXrnMBbYVkmrzqr3p
LF/xYQtMtpje2dz2VQgawhoW6yz/5h0zgKxf5k4GNhfs7JjSPeMNb8A2fKx6SCTIXx3StjB2a7f1
Le4z4bOlk+lZbuOSzDklgzz6DKwrRiDJWOiIwX9b3BIR69h5jtW6OdIRhkQeNSvVUcg/W269svvL
oDFJcLJgTDsHboGLZq4nQZdgGEl3jl2PS5kvKbnFbOOxZBeP6efmdgx1F2lcaMkwED35Of5upORm
kD/HpNjtXRVgi+umrkJ86oL9vOvX+q562L6s4ZEojGQ2GelKHxI5WOpxIPEy64aG8HzmVOJhmxcU
1yTCDSv3kQx0m6j2q6iIkqgJyu2CaEl6t56763AdvqRky5tvBXSsHJIgPLNeSp8jVci1+IKNeost
+kwwO3WXoHNgoF45FdmlPZElNUHrZ+FOBkVyS56Tc6TI7MrpyYqOtEvgfNI56fHHH23xM05tnBkg
nnhH3tJ6PCB/u0639aI7uW+6o7d7VkCj211DJIgG3l72UMnxYEbGjnVrQyXYvY6UvXBoVp+1W/wM
TmjkC/HJeOn0FypQ+oVEzEv9arXpiHKUoJSuOJwC7IxhgYTr6c8zweQ0nuNT88L4MlFUV76bOIXU
ZxlCvY1SffainlDGPiuf1M9g9O+zgOHhtflTwuXoH7Mv1q0/6/dVgEycXwGxp5DnUQ5KHgSPInFY
BWyRpJlHHipRs/OSABwa91mRKSZ8m/YzXwMBdOCY229jWJBJaQHfsDtnsO/JTV9B+VPXRg/6kl2S
hnPN5CvB4rceaV6IN6/ahZgpZCfrk6bZGMoPH+SnWHQ15glfNM+8mJzveLzCcegjDYNfx0yGp+k2
p+McZn17bhZvSE/0VV3PdJavEH1dYbjEIWRZO3lGCF8+Zf1pD1K/cWo3/ygxH95WHmL8triLv3qv
mAcSFKD+2yYrkWs0HMNTbTTfmV0QsJi7I//a3CMNhVprq9+yRkxT+AjoJpVZ2Jy5OF5i3xDIPuJB
fBcnbnv8CrrQGzvsVWyK7cmz/Fad6Lt6KYLn/vp183sv5uOO7Ba1kJXjV8cnQCmwZZatySdxFbYV
JGYoPMi+7nf+cRkQjN2cktbn8rG8bUmg+g2b25HWkQQR1mDPOW3IQfRqeMx2wnri5x5GB6wHVFJ8
ide0xAb2HB4cc9d5HR2FjZaLd45F0/LpdAG/Jd1IkZNsH5N7j3bn5WseHPnsMVzHEQRXAy5n4ph3
7B7iewr5vOUcob9uY0jDnvctoNhUq7knhPsJSGTnHARkviex7/DO7IsG8Z8qPJn0kdUJZ6QnyKkl
vKN9/HPZU1FHOO6DQecYGtTeyMVOLmQf7iQmyB/pIDwbUl0ACX733BD8rVMZrEHP5e8e8pu8ku3X
gR3ADaghldVT8dydGC82pcUb3qEeT+7ROyZ7b+7NAfQfThtspMFRfxmD9AjD3jHKHAEIyqQFlxmV
l68DGaPgt3xQ7i3sLSQuNr/ABZNI+elJjLJbfjpybJovmS/bnEBUd+VmkO7y2i8ctdlhjuOiQFbx
82MsIsd/k34faPDvKlamsGbV1rTSlSSVTBNhgprCEvu695k8xaNJvbGH4HXJAYAHYJBZLZwrOHSy
vpHPIAKqjsVWR/uJRGV3k7C8P/Kt9YRNChUOhPjZFSRqSWSm9n4Xv8TX+NpfrDu4Jd58QrqXCgdc
JXYLakwk1UukUTMa3pXPm5eE4ykm31scnYgtEv0p1IRVNFxLfz73Yc3/uksQ8rLreNZPR0ScfPMJ
0CDbVurP79f3q31vsAlVwfCy2xgpXvOn4cuxDUjPx/6G+ZJLoyaU7IYtYHgwzqv9NrO4QSx/C1Xg
cfkjHnGe3Q4cFNFBC/cUKYFjd4T4S1TDpctNAZ6QZx77Cqyus0A0lFwz0r9KJL7Uj1xcJ464WTN4
FJYo0h1bys7BciFF5fMdKicO9gB8RO5CuOJUc2xKK+ttcQkTvOZI2+OH1T+yG5wSjqzZlt/t7pEb
HOU72Wv9gUB2DAR7aSAEuo8PxLfbQW+CpLAjTPFEBrYRfBc8fP2iWnkYdJa73VDKmonoo72QSRPJ
VzAKwUSBaPD1J26dMAAG3JvfCQ+0ZYgHq6dEGUd9PBWDOWRjDjbipeKxODhnYRRGrmQGK/lP7x95
JKKcZIhHjs1pgXtA38HRxjvrvr2K7/OHqg0zkVQvvy4s7yOIIA6cOE5FEtY69D4xsHV795iTC1/3
HLXO2znxX5C/cIDF2UDgiRHlw6o7adQfASQ8jrYcrlmzgFs5AhJgvOXuSBEn8p8jxVM8fKFVoPRR
6UGJdI7EcGXgphNbK7EEQAyXTkQgLaOSQ1LXKpfjUAJKiJBKBDvi2CV+K2/J/eKuxKSj5FARZmqy
MfO/9EDo3v/Nav2B8VMVrVaUqWlc4y/SnRphnUYZ4sj3XkAbPUG0lq90+9wjkTUJjUdqKfn1PQBj
qszjR+2UPWn3zZmq2sP+hsXN3fK1uBm+ErLHe2aE+K6f3sXUj4/sASv1qH6az+1ZCpRo/9pQ30zI
efAnp8q5+dlJJzEcLxygSWM4Gp+AwAQc4vw+3O5Kcg39vj8bL8DaSEuHE5umV0QNUyS7YN7OEfP6
kc2RXNIVb/SAmVce7fuTfI8yRlRd2IVIaGX2MlAoFDk7ShOg+07Wg5m4yxsyit2p8xE4PVt35Yn4
ThSnfE7lTbmTb8MZCj9J9XHAzwPrN4m8f9TW+VuY7x9oTn/Nl/p/EAmMxxWoHosp9fdQ4PMrGM+s
+L4z859f+601Y5i/GFhmaaL8G7lJZkf5rTXDTwDfiig8aQDoNFWHUPW7thWyVxiLGZYJENj65t71
e2tGkX4xcWoGU8wvArbHqesfoYD/sl7L+/2w0cVGbuAfSuc/KZfrALUQFQPgGOlc/lrMZYA6NQbr
R0UcKGxmnDLE+ye9iqRSOKVmKnrpPKZRIjdUYEuZM6ZZ4Ht1MPMxVrTlpZLPawkYjS88Zag/6Mr0
1KfmxZD6oOiE51Xuq6uEUbdjFLjx1JuXLpxv1M1RzEdZSz+vOn6DmjHxveGlyOu3rlIwh5Vyd03z
Boa9fDsUKcbDJLUy+wN+n3PkTjs/UYxzPgmrvUM7c/NEz/E051BmbaaTliVG8zCA8cv9IvTto1Uu
AZJAnAEKWu9tdl6W8f2csC9vetilnw0ItEItUnAQjac9hlabf4jTr9NQBcidfFhwF3GMNXufwcZR
tNZTp/kV3ypSwualV+XPWo5kJLTFB0ncsYenGdAM+XNRmfK114AIQdTAYLo/mrMl+11N48Dcxk9S
NlNtHWGNbfLyrmoRbjCUJdJ1rf1gbBul7Cqfg7Hq+08gm51ZXgEXj33Pzk8THOctTa+dONFVitem
jNxWnway0ankIPtg3u+L1N0mveOF0vBcFcsQqbnqZ1ANztMOV2zDmvylEmRUO5o9D6VGvJRLiRb6
MjXBtxXzv6HDonT796Hj/lUoM+EtzV6FYZj+IoLw2/+KINYvYKRNOJdwWhXzULP7PYJYvxCkTKgA
/E2nViVY/R5BlF8O4z8DQCj4/t/6vr+r48m/aLSJ+ZEEEI++9D+LINrfRZAfNl8L6Yi8rQVmR1HK
NwD4itvo4GDRmbKejLwy8TLS++RqiEaSYxSGDY+1Y9OTo+P6YMx9E/XimrzT1EaLkr38kC/Dp3Xq
hlu7GFTv6upZ7+fVwR49KJdFczTQwDCt2tbZTYFEKB3rKE1L4zFVVoFiLJCFJxWZvhEollRHPZbq
jTtvoMPBoX3pscJ2ZfTsurr8FCeTiWYswIghbmMfrCTFwWorwE+adBOlrXcKzSAaJvkVTNbgSsOQ
X00F2H0dp1vYtJiatqLFgalYxC9bmlGkRirkTcvq+Gk2l/oBKJ9G/XXT9U9oMcgR6l+G13YHAFsw
P0uTUCBiUVVGw2GizNwBMaN3wrLqvmpWxQ1T0B4OT12/VfDSISyU7/tdT7B6VihAwOYMe4R2MXky
14uAQGJYJ0jKdM2meGSuu1+WxRThFmi4Eho3iW2JfFnEyWBrzCZHN2rrSe/NfbHjEY9ZuR44NoPI
vfW4P4JL69MHZWmnt0ERVsBqTKLSTk2xw36pXyIc7poITwzd0+D2Byoi5DmiDHMVtZq13m+CXt9b
ZdX4rTFJdNWKEaihXkyB0jf1VR11OWyZBTf94NlP2YyHqxAbjzom1XcQ0oQLrgPxi9Xr+qlvNJoE
aYdJYFWVd3vbFDdr7ajOIV99yQykDPO+laiOAyK7TofewZjPVB51YXR1mYwQ5cTSxlNSIoR3O0UZ
aSRB3/f2y4zRHRjMmCalZW7vMIGqI0VRZC/B++y6wvq1C97WHhsZGGe8Jg9ZPzTeaORUxEclCRUZ
7f54G75oVUzvANETx0jl5X9zq38lSUSSvw+QT6918hdhkd/5d1hUQa7QOdORKzO1I1P7d2IFUw5L
BfArpFF4GP0nLOJ6hNkC/+mAZTRJI8r+HhalX8Qjs7JMZEMVnWD7jxKrb4Yxf2rgHZqlf6wg4EWv
VvqYkVj1BYo9ydgFI1jEoMCilB59pwUCEv5BsZizg1wDhaAk6wNuYnLaBA2cfMb2JduFd6OJQWWh
p59qpf7UykbzvI9S/r6ZZbicCIc4mRBXvqShCrGSZdpQfPVwBS7t5EKJqq2YbpzgS4OOHVpitwmn
OPxihjiStFX5SiyrnG2NM7/tCqTVjF5fft2WUYymOqeuD0/Gs4odwuU0k8aRpkaYZT7jdzrfUmTV
Xfix1qNZqdgGilhku7ASQaccAo+DUUE7Nhr9XYegizPi6BiuxmqFpqZbfmtBtdHrfcUXCrsbEbNC
dC+t8QlzBsjfcre9y6wVMfgs3b7Az5x8qzeoYZk1xDJUCR1jWhVSKqsKlz4RQmEmjQHlJKEWgqPq
DEvyKxBgstcShL9YOJMmNX6xCQbyOdMcximMUZSEa0DF3Y77p5FNDp4kj6WqpV6q1Ndlnyw0azqp
CqdkKUMcS/D3G3dqh+gSfQJNazya+GIH2E3u11qx0JS3NOwLswHhTOCzvmnOQ4SZT4jAyQdzLVJP
GlJqQuo0OO2IbpMVq/DiVbWJ0NteIQEJW+pPq/FBWtbntMsDc916ULioqea6dalGClF4WdCBUFU9
nJXyyuPEjHrjlF6LxTWWWr9PmuuENyeI+UqCdwCmf+gr1PD28sBYS7qjYRL3VGVLf5lwcXzQ+1Fz
yE4oAo646yLWyPG+nZQoWVu4bHsDdyUW23ezsbRP8wy9NU0mA2S4qVOmUMaYZLKDG73ADMjXrH83
TYCzjX0BTYVZbmhVcvn+//tk8aDF/X0UtL+U2f7l+zh4vP63CCiYxkEJVQCBok2MePJ/zpbwKH+R
AfzpSKHI4O4Mjnf/ygwljp0cKRG0MNnRLSB+/w6BkoaqBgBCMKXHgkE9+Z+EwOME+Z8ASGS2DgQh
ztMQVgEZkmb+oZQ6yVkiEbmHYBTSU7zQcWynKMFu9Lvx+AvIEafkP3/MEe01U9U4Sf8Qb7cdb3N5
34ZgEoTzVFLzVlNIShXhKlRjSl67vSEm9vMP/SZR/6eb0ziA85EKw/nDpxbcmhTL+xAYGlqd5UxD
eZg+WAMsxY3GvJVxVsPYl5gfIb2TtErAWf+WzOk9T4C+W7chyDW9yLNwJ1fya4ZxpGRln6ZJ4OQp
Ps7tmyQV760xeW5w0IMg6SBhGo2D8O7nN6Iwe/48fCZ6ORxCZVDEx8+/K3jjuRXLK7bdwWLmX2Rj
cuGiAzeRQUCkwVyxyJGgS2zd5C/kxzBrUh6kAvxmamUXdUL2YwAOMSFva/SP3fbUySppn9/k6nlv
FEeFJzPDRWg34B3ag5w/KqV/DANSylg27Lnb602gF2Jlw5d1/8vNHU/hx6dkSah5IeAt6qju/fHm
UrQiwPp3Q6CXxm1sDrmyszT1vqLDDSqVB7PJPxemcVMY44bSQJUv13k0glkfkcVtT5Wp+8D9vUxo
Q7mkkI4HA1MLZtR03VuYaAi56fpt1svELrXuY7aiHVWsZyzxbtm63KVW/lFc6v9mr0SS8ufbQpmA
RYweDanMH28L+VsF+QWemVzTH8oBlWgDjcFC3wt7lA6hDpyiNeR4lQkF3VK5ypVyPypIeKU31A1Q
A1AgnSxwjH4+3n81l3CJV6mbqRDej4LW93NJxPNbL+IWICu+q7UOPDUVPv78I46g8f0T1bCrFOVj
1ekKkOU/mWlt6FkVSg7utvYq0TxP2xDK7fNhEleWm4+woP3zD1R+DGPfPlGRVYUyHbgr84cFoo9S
tcHWwQN64SOB8O0ihKLiqa/yx4O5Jm3ix0R6mOCVpXqPDPSDUlpnZQc71pQvepY9xT2g1WFzG2QC
zbm5GzOcfUrEhJsKz8b80aq0k9Vcig23i26KFoSErMQ6o3f6DoYLun5aAXVg+hBn3dvPbw49z78Y
T/RlRLYEUUcw6fj5d8tfq2CTlYXQB7MJUgBJ39au5f0Twp74iCN9t0zxJYvRcalwzfAWlfaguQDb
1SFDj31zWaonYT03majcp+qMqHkOaSJGyjvdu9Mm7iRkhfop3rPskpfwMZq8L91tS3JSI7joIp20
WprgavQtkCKp/zwm0Ogk1mNtUivQ6wl9MROV2qG0axiXXt/X1MKkS1r2zGfrGb0veq5YuyG0n9xW
Yzw3OoosOfrMu2R+mjfzSxk3YYzrkQ1Pwkca+IVTKro52WNT74Yd1yQ71fCa74rm6Xh5OXq+2Rvc
I8SC9Xda2rmtBD9Fry6L7tdj9nXqnT41kPSJUbVGlOhTIeh0o+CguuK2BtDGX4sqHR1lfFwOYdvS
mOmcKbS8k1XQ/LqvPolCUFTFlfTQ1ZoBjdxpvTeXIXWGzHjTZtMVY3jCME/hpplqTsNKYubYUrK6
kAF3uJAoZ5tG9jmf8g9jdhHnBUxoljoq8jqwmN6tufCpyYEwo3JQW6pq90dMK9f2ZUk9WV8+Qz/U
25giAMjwEolOpXzB/1LzcqO6K+71tGm9rOWTUNIfnKJtD4KnhvwsIqB5FUjCk9rpIHihkcEiXK7d
msuQEhMao9l0hvSE9PoMjmTDuFEZ0oe4rN/pAgLpTWU66IPbyXhHlXh1VSGv8R1BOmgXaZLhPzXG
lgXfGAp122FprOimP4PCFtAI6mVfZoLp/XQV5Jr2vVWHG6oNdiUWyF2vUMpigYlmd5MWbpvhV03z
us7WW1FZ10YcT1Y8eZJc+Kss3aUIrjum4SnZe0VfH7FPAi2RNalzTK+tR293kbtHSZCuP1901hGe
f4xhnFvh2RuSpJMn/XHNNRW6MqguA4Lr4tRrlvpLseiRkqGO2pQskVK9T9rHdhVPYkcNydiyx7pM
S0TFcnqQRut1aRI2tYxkcqE6/dZ8kAxBhSCK5zNqSXVeX6uSAH9wI9YaGJwpPu3rdB8LENMm1fw4
DKqFfEV+ScjPsIA3bV0pP6755GtVIrk7AvQuasaQ71DzrUf5ZZkgWQxq+iqnCzWzgW1FnGOULTiq
LgqW6Fn+sRYOy8zuTRakDEXG5WokxZcJvQB7ak1nFOSP/cKYbuX+JGV7mBXZV2vX7rZlDYvW7lUo
+HrYwjsr4jtpRbswCwXLuhU6osBL/FGroOdxSNInDoPrYWre9gkH6rJ827P8schYeFnyiCEvEIF2
ogFqoNNuq6UcLGzT+7CDheCMalf99PLzByodacSfHqihKRKWrSIJ9Q8crC0RV20fyj7o1PZ9tWyP
RQ4kyjxLQ41WSiFAxlr2UJjMaGCsZeu6YJeArDE6Twu1zxzAfmci5TOVX35+Zd8++U9XhnaQguAM
es/KDwnQIiGh3eALEEzm+HxogDW9qDsnbSqwgLSAB6lD7EOiXGaxxFpBoplhgf1B7aKrifl9TT9m
x6ROLa9rjQatUt1Zhf4Bpw/qlk3hSrVJORYnHUecP0wq4lYDRucEziJCno5T4oDiyM/vSfqrDVmX
0dZhM1YMtuQ/Lh9RaXqpHVvU2fZcw7VODJvcXB1ETHp7LMtA2Dd/THa0aClalga6VXpTfBKsD10c
J84EJXpL57ufX9RfzAA0AsWjBn8QqX68pngftLEU45amkHGvTR2981J9Sjj8qDtosrj9/PPPk46b
/OHB6vhkaoYk/w9pZ7rbtrZ12SciQHKz/SuJai25kZs4fwjbidn33SafvgZThe84issGqoCL3OPY
MSlyN2uvNdeYQBDd+eT3cd/W3ErJWneqN4FavBUGnItG2Hu1UW473dqngh4eRCyzJbsr8s3XF//k
w3Jtm4qX5ujzwPr72goVrFSSReDENW5bq39QeAeuFV8ZQ0iGnubR/4dXbpHKmwMVE+zcn0PMxyhl
4LxbJRWv3C5/N/C51Sa8qePBS6bW8lxSxLHEOSBg5S/ldJrSTSNo1Bfm71bjH2TJN3HTp09A0OeG
y4lu65fTyqqc3q5dhiBpHjU/KRmRYW4vQX+f4nBcf/24L4zviHXJVlI9JpsJ8pKBfxGBAnuxWt/P
6w39wc+Ji4Z9KOjDhbHrKL+gNtzZWvo0DNmTk4WvrYy2ZeB/p7EQl0epPzcxNzFSYyRNelkv1rSq
niT+c5ukHmjPkHq06Lv+VxJuDeRSS2G13ZI60K6yjHNsg4ds4kc7zl9ypQdJACEA+GE8LVTJSXZE
zqmVLv3f2jlx0idDo2RsuvHe6FHvQqRZ1OPRmup+MaXtjYhGeyODdN2CrqDZn8quUNhWHF77N0/6
k6WFmgBNkRYVsn9P9VanlE5O9n9D5+vZDtnIZK6dASCsmv5q6BIg4UM0LowyfDPU7obY4N4CBKD7
8PLD6VRoGKd8fUtzLPDPPHctQfcmtTo8qP6ea7YvYrMeXDqrh/gOJsWGistN5eu7OCmeh5ZuFoWb
BKD+zXUvj3Lz6xY2SV5e9pxgmofDhxk3WkqgaqZZbdLJ3YMjeKri/ptLfHKUswQrF3PIcnWstf6+
BHX5LvWnodpATjw5hRasjLbPaZ2221WDE18XMZ1Tqv5fP1Hjs6Xzw3Xti/0jcMNcsrFV0CKSlwAZ
xiJwiicHL8KlOV21PX5IDT4luClo11HcvdWWeWoiDamUSXFJ6AJayIAEL4yuewFGujD6mZ4KpcV0
kjUsd1RtHUQfclKLGC5gk6XwWox0p2TBz8amWw1bx4VhYFRgAbgws0e9JfQDLliMtwkY2aUmm2OV
sa/5xYgOK33++gl8NsoNOIyIAEBaiLme/Ne7bbRchaPCVFaYo6k8DqI6mXF4+/VlPhu6Hy9zMXST
rgshSPXVhtTMXZbH1aKIznJ67PrUi2TuQVOPFkMHnfTr6342rj5e92LoFlDqI8Jdpkzf3wAv8KTv
9SOa4TLe+bmk2lt/80A/C0nor2b/t03SY1Tj/36iA0Di0AA7BecXzZnZ7Is2vKf2Gy6cDTjMoOO0
i9Ky7o+BVfyQg9gkSbmF+4mDlRncff359U/OF5ZFIKLaJsxi/ndxNzKCo1IywDO7hAwftBy4iYaH
Y02eD6QEnXGZf4AGvkwrTEEAWkyzMQ7R9CikXM4rW5tw/G2n/HcZ1+tEBwfD9C+b5uHrW/1slfl4
pxc7G05ZEpYTPLqRYhjpYm8M0quvL/FPpnZeyRyDOpzB9mlq6jxMP6xkudXpciptjIsMc5uXOP60
KhmDpDqlbX5rKdYd5bmtHeNFP4jfocmxZhxqjKQ4YTjHKg6o2ksQJVa2wOUPFJixEkZ1xpziPDZM
5Do0Tnh9PGUV2teR0zsTqVLjQ23cfP1JyL7/uxcQAWnsBELntHGRq4nlSBZDZrzXUvvJgvNkKjSd
6/k6DPC1gZ7XKSEIZpSZ06xfGH/i71otAkFip7LVK2EhBwU9/c1d/ckQX2xR5CBdUIIWt4Zx2N8P
uIgYigDQSpgcPKwhs67DgHy1HBpaMxr7us7GK8cu9FXgTjeKKFkDGglTjsOo42DVBxrOqyd3bfYD
wWONyL6a+bohxKSsWie9yhG4bygNGqQDUCJlsw/OY9BAwVJxHVn0db80/eKn0jXnPK6L1VDzt1Au
dhH6L7UnbyJbel1cTFbaxHixy+jF0Yy3WM89ofvbQSet0e7BX9NWkc1uAvwwBn49VqjQfgxAcAHN
ql2xs3FgWvQ4fFUjIIDaapfYySISMaHdwFbK4vJkxaS8knqdpdMxDUa6uhXnELf07LENzJaCydr0
sS3W8kMeZYg5fRe1d4sUvsue/a7dlNiah/EEfMwcZsdTniR4zGGbVerNJFEFW2Tn+nQne7re+upc
GjQBjDXBkRGuUtnScpWuZ55X5OtXQnE2tc0jLaq5eVTQiFQ274FperhXLcK6+tVgbZXHJ1CCpzi3
Xm3qiGrY865oelPCuxw43dJlkV5E3Y9sspBch3zAyOLXdaOIl1NPOygyjx3r0DIY+MBpTMqnHxyg
jIMfz+ybRV25Oyvie6LrSaDfDWnx7k/imk1hVdX6q20qwWqsoD2kpfngdAPY6UcN+d4is6tnLFd4
nVb2CLDspKj2oR0amgRw8fEGiUoWuZ9oAkgrlXPKqC40vvIa9NarHKCS+UawQF9XrAqne0748Emd
vwdNcNIzEyJychI9zYZOu4z1H2mFGodQTPWypH+uzH62iIDGBzzKDn9pRgzKO4xPGiDmb7Ys7ZOF
0AHDac5VOSxG1Yu9Urp+5TeVKDeRQatUoXtjrBDuQdOR053WxDdq1h9F90he+Iws4OalTWjodplC
38zm+UIXk9lROWhpNjQRwr+LFdmPKWdn6lhuCg0KY2bbB46Bh6K+LWsTcFS41/rnogA23RX7UmJV
In98cwfzcnF5ByRSHHcmlszn6b+XE8S0UonDqtxAl7oNnfhn4QSnsjXutZ7my9xf4614J6Ly19Dm
35y0jE/Odejr6K820d4izr24tlGH6ZiQMt0UU6WvZMLxmSQT1fNevVE7+RyI8r3AuqXWm/co0vEd
dQ+pRRKseUFpALaM7o9nvWlxT+oTQHih2VNHGmrMcYK7sbfeYzWFzmXWd4WJFxupjLXfaDDkqitt
1N2VmXbvaNvO6pSKg2+JO1/t673RWDVsSAv5WnBVV6RWNcXcMZA2kepjpeJ7bV+Omyo2jgKvwLUZ
z7aoZEW/eTOfPR2BU4NgE6Ws9eec+mEnHRGmja4blJumzK4Q//2qVWXZC9hXcVP8tKr6R2biVmtS
Cxzphw2svRKU1QKzGbc8RBI+WpSGrykP7ZuTxGc3hsCaczj5ARXk8t9DxgAXbredXWwyHQewlFNR
2Z3iAbq/ej0EkMq+fhCfxM9oiOYNGAExGdyLDU80ZdkNhSw2SuDsJo1W5sqarR++K/PNcdrlTGBL
5ezvGBoS0HmufnjebehWXVz3xUYV2TLookOhJUih43OSKKC7gocJwzRcJZCpgSvL6p0NZN5Ivt3h
P5uRWKsQ4JqmQOR4GUElcQpcVKX/s9bos4ucdS3rm8jYA2K7GcP8ZizoZqpblu24/yZZ/lmiC18w
arfzkdyy7It3m+DES2FAKzYxdONFGMiDbhWnyszglWrXhYEdoJu+50p2xnvxm4t/coLBZYRiKtp8
3sJlmqcbqRxJx4WRYFo3ODMlS6Q1c0XiUNrFQTHss6iscxyqP78eYJ9+aBQT1iztpXfgzxH2w5s3
B+oviqGVG5SzS+ARj+DkvBgrOStCblnAq4Ee6pkjysY6SZ6+vvpnAR3VwLm1wNEpU6jz+P9w9YRQ
pTHzsNy4g/lIEsxaROV4zfHnpq+pFxgNLnNq82A1ZzfAPK7bNmW/NicavE0qeVKhvU/pbsdS0jhl
vzUWGqwqbfQVsqXHwa9ST1bTjWsh6RXbMnT1dSNc8uQYNFSlrq/RTj3bBgGZgWAuN+3XkIz7ggQT
nILYX04W8rdSe8pg1LnYA9bTo/TdbdkGa5H0L1pTn+3EfHWT9hnzu3jZOuP7WbcVFqdrkXTmIhoa
E94zRm+rySWSKEYWcL3PS+yHnX3fPQS2sVPVVSk37YRlUtUXuD8yN6jucUO5dFcAAZ/61v9lqsKL
Rkuu+qg6f/0WZjudy9k/Z/vQzZB9wRrnYvabqWGVrvRZ1OwAMHraPjaVQWNkE9Y4jAUkodJypcQZ
WCF/UwwggssUHFGJQYCmNM8tCTuc+5yDWrZ0Z9YKjiIllVXVfK0xx4SFWhx1KrlBy36idh1ng8G9
jkz6B+nI4Lz0Iss5lC11Wvkp8UTGazBil6vgtoKAb0zppuhzhoTW0mJo1/Y3a/pnpx3YY7rjCDKe
Am3P36OwDcwoTOqygPadvXYRunIjple6fqDylKwQ15xkFZ1UA1sIJ5ml5tYdfOWrEFg8SzG0SrAE
WaZ8c1ufVFRoC0IFQHxigdBXL5InaYqeuJ5M1qPMJuJtxKmTDHSf8HxsSIQGmvFaDUG+1Eysw3VG
Yz4UNMBTIPIybGSw/zqaWfHYD1S0x3ssq14n2ZxjAxaBY2FI3vEo1QQQRDM8T6qR7vu+fdYsUgXy
sRo7unDTzl19Pdg+SWDM0R6UODK8YgYJ/v2w0fAEld0ZOdnddpOZnQL6taiX2QRVqY7idTLET5id
VQvM004YYVDZ7RlNiE2e2lQ8Rgb6RJIK3zzsT9ZBDZwdIjKeNjqey52noEWlxQCNlkvybKkO/CAi
oMARatmGNJbG6i4oEArAcDNxpPnmmcwT7K/tV6iqo9oGVR06sBiJfz8TtFyhafZRsXH2aVdSYBlh
vqj7AVdqzJkWU2vtmsq8ykzx0M6JAWf4pqj0TyLr4gYu9t2KpGOYqWmxqRHzRxp+HxDYG8nin/kL
K8QeEsHs1x/6n9Dm70teVjKdXk9Du0oIgKEzx6iZYIse9KL5JtBGS/3Js9UM3WaXYXmzLo4ZgZpZ
nYh5tq1f7RyDJUvSvaWp3d5UpJcZFrBR+eQM5n3cjo9ZFL/A/d8aDkCVauMqgzelxQOGWctcueuN
7Pnrp6B9+uR1umPQWOkcCC7OAfrkdFARYyKvVNnjbXfVwJhForJpYHumOAypEe3KrnszgWPQ4i1L
waoWc3E7OIRJsTaaqyxv1m7z+s2Nffp+iMF0HNE4ovwRK33YmsuUrrsEoOumKpV93onbsrXXU2St
QlntDFFSFN+PoEe1Jrqv2mrn4vlTNHT/Jg81GdFv7uafU+s8Wj7czcVjihVo1yH1mk0QIR1wCYQt
eSSB7oWYz4wwAC3xQKbgBtniviRHEUbFtorKTfUNde7T0WRoNpIwSlPUuv+eqQG0/mlI3BwR0ysW
SouuEdtW84rglGolFotUtRE8fP3h58/2z+rw4Zri72u2Wp7ZQ29jM+1ix+vAhO87DN91vIa7/89L
XUwWX/UrcldOvmnUnAIUZwH8sbX+Tv+2AHaBPaDUOL9RA7Itu5tGY8XFmieMrqwsRDCbSbJ7Sadd
xbXc1+3M2X0RNDkaxXT02YNAoMThlZJVb1E1HhIlXHSA9LM0e1b74Je0gWhNzwTXSzsO7pV+PDRz
n9HXr0CfY/9/3sFcH2UZ0d0/ZjkfA9WsJtBDdAhXajK3Ui83csIWNGnWZaMe5kVkqMxlb6mHUNnY
vQ2wGeMzHEU1MOslnhnztE1D/ybO+6egWwrm1IjhLVVHZZ8OIf2sSrxWfDgTHYm2rvtm1/10lflw
+xfD1h6SvtMzhpBlUjsk3Yw/QqId+j7foun3gnb6Zp58csG5mIzci+SOEJexSxhHat4UvN2+6fbI
uTxg3GDwcfAm9S+bNfZT37yiT2cma7whTM5w/xTu45HCHxZz+aYYlf2sgC4d41T7zb4U4gpN8iqj
IlEk8Xf7yz8lkHkcU6imRKmSS7ocxw3qMFRkPNoIL+WFZWVeCNI16K4mX10WGEOkc4Bv/iClvoy6
cPf1wPw3nJqPA8ht2EHmo7s9P5YPyzS+9EPc0om7GQLaVyRddr5DuRw77KDahI21LCc8OnSsmENU
Zv1wFxW0RifSq/vXSYzeN7czD6SLefLxdi7VKUVW+3nUsp0RtR/KilNXRRY+yU+tD5+LXtGFO2cZ
VHvVuyqt0Bu3bLZf38PnQ+9/nohzETY32KXX2RDyRIbqWvjXYfzsTJxtZb2udPLPst1/fcFP1mc+
M2sCGRRnrsz9/QrkZCayzNmb5t7ytPU9n3kc1PmSRPA3cdqnl9JAK6NM4X1fnpfnJnhrivlsVWMh
3DTJEoht2CReotjfVVs+CQDorKBwO2thcCW92HYMUm5q67PkjV20DOn+IWCHh6abdOCXO1ERUVWZ
1ylwa3IwPEZ2VYXwh4N0BAtkn/HK+SZL9d0NXWxOnVEagyrZe6uIjjRshQynWaMRvvv6df4rgpmn
lEkqjHo1ugT94oSSoja1IsmM7pMGY+goW6iFGa8iNTlFNiAPwpCFQw0FY6UfU3bSQbY3lMK+uYtP
1pW520bQ2YKvm2lcDGN0llbmjxxKg96/qiNE5w4EJue5HsOlrNp9Qq/BiPo+MIZt7sbfXZ7c379T
mVqmwxGUU7H2p3/x48rSk1Sh5ZqsgGxo7XJ0pM55cS0VanytOTOVEVAh44ZQggvPpPFHb+vbhmCs
rMxtYFT3ijj7fQ0XFHc3rTQh8zSUuUpNHGhnMeZWFbiemoXdWLUbLP26rZxrnd5pFf+eBT8C/ROo
/iIb0Wt0Ytfb4YOCbWYvzaPhVsUWU/d14eJHOQsi2/GcJ7anCgj8hcDNx6yvUa09hKEktobJKeJT
2em4OBqHSPi3RXZPnp2Nt9T2TZVFXtClR8dPnEWeYMqj0d6T1MQZdXRvZGiSwzLEoFp9yXT9UYZF
uNE1fCwwLd9ZUn0t44OkorUZixp5XOfs1LI50Yj+6I/I87vROY+Igb1Sza+GAajCAEd9E8hjGufj
MWnC4zS05SEM4N91abjnif+qhxhxfnjORDEtlBHfINxC1GM6yd/AT/X4p1DM8LavblMzgWhY/bat
1l2zxRT4c9abUEnfHDOaz7DhLAEhZM5pL/cFvUK94eV+9mIng9cqJNJsWcTruhY3ZWjg3p3Wr5XU
9FUVimrZVc7erHGJbTTlOlOKp8iXTHmdxH+DkMaS4DrKeiULH/Jr8lQNxiuNG2ehBem2EvGzlMMS
YRYOGZyuF+7YvMNvaukEpJE+hpSx6FNDLn2+uUTc7i448rSxUXkY+f1uO/O96u5sxfG6ZE7RyRZ7
106CVZKG1xcWYvciMletL7fdJLe9Yb222qNfcd9tArZLclbvHPcUYftGp2sPIXXAeDdFxMgYeKXP
Ez3cu69IeWyE+upm1kPM+SsfjX2nFL/LxD+1ffyS+tUr/q5jf1O3gG4L66cdRc/hcB9SDlyYOZcL
IvYz2x55Bvbe9rVdZyeMFS5rNPwRy+Y+tsz7qOALNYHdmrdnumpPZpTBgir7Z62kHgcDBiZ3h6J6
TMw9CzCycuQQoqT8VfKOXJAACyFqVlgjQVsxUnJM0Bhkk0+52OBMMA1UIAMjvBsr45z4V62FA7sT
aGDpXG0nB7Wh17M19ipZOAS6C7NosQNM3jghQxDUGC9VhvRL7TWW2OjZN7UrtYkQ6WKiggU02mv6
Ve2W2RJOJCdQHatO+FbOPQR9So9nZVzTj5lb2L7nQ73ia7EwqTovSCthVYV9MB6zwkVKhngG/ZGS
P1lKDPwtGR7bvLsZtdFTx+Q+j+j5tyecYCXDf3CbdmFm6bCrIv+qaJ3zIORdLrTzaFjPLh3HEiIL
AwpnlWVc0KE02Ob1UOZvuU0GSbH9V1cFh+ckb3le7K0Ku+iR9MpqypuHwhKb1nzD6M4TVLm0Ckwt
vmnHP8pD4VOED3JyQV0zd3Akb2Gdd2SBUPxq7fAD+S+C4CqDdFDf9gHeQ7NmsZJbM3D25N0foubO
aBOaSGyYMDnghyBlCMgsOStuv7Fa1I0kXE6cadANpCl41iS8LjRnb9s2JoVqfhRRftCIJ1b6qMpl
js1qV59qKwMCqOcxGVF1xSq+LbORYYmkzMmEs57SgUeN2x6fcjxWCkk9Fw/sJWLaJc3p60YzFGgV
N3pstMv+XmytDtRB1jUHHLo9O7nqsvQllXjwSQdceTJtpjpQ6dHIANmm2W1g4o6iYR5Ovx/2PJB6
kqtiYBJrbn+jxrq1GArlNJgMoeq37DU8yJHky4oNgD7K/n8vHnqQvBQsoH4Ap2oqn/j/J4Xlc0Ef
NKB8KV4pEW61iLVY1M/YOFnaK7X3a2uEpo4vy073tUfRyuQ4uJ5dqfeF06TrkgQFDhFvGKzdZSS2
OO0IVpiRF0Pflh3RJ5NYLsd3w7NRja30xslWJYLQRdP0N2XUuPRwR1usfycIDMDZ8HtitXKxNEqe
sR4jK2bWMKgb+HGdxUHOca/6JEK4MK8yUhrVwiro+WYsIpChyB5Gm9Z2HppqHFbwU9jbevg2rRks
aWNSKshEQcHPVWVxmOxu3JaDPEVattTFCK5QJG8YyYHyb2oPKcuwGTKt4Jcb3Urp4CYNIqs9vYA0
1IEYWeKZBr+xcdW9EhnDglZH/KYywrdmbJPjmOEdnaQ23MAkcK47FyvRYWKC+6gkFn4Sggq2/Gpt
UfBZpnEkvUoMWFvZ8VFjV9k7vljG1fg+afWwaTJ0I9loTlsMIvVFK+xftQJbaLSZWeTaKeD0j7Fv
/CyU9KlIEGsLc8QyfqC8rDdey/ALeH5hAHsk6B5Ki59IWYv0jMknyt/42DhyboFS5TV2x0vhSiyt
NAukUv1Q+ir63jxKV7O53rox5um26qR1xMXrptHGY1zgRwD7RNXyW9fEON13Wa5q3SaeG4+2ZuEz
poSeQ2vpQrfsVUAvCF0SgGa7hpar5qVwDRDRFN8ofd0pifFYUhjYxiL0kr78rbrsSL3GgqzBOtM6
8AM6YFc2p97Xb6OOQR6wVxI6R++2gswmFCUrTOGz0WXU6dvkheaccEE5S1trIj5aPdAk10nSLW0R
i6GEdzO42k8ppHOI2oYx/YZKP6TbyAXi1AC/Ah4wbtDQvPa27JdDWvercsIWYoimA50345U1Ar/1
VbL7jrqmqo2Suq5v47BdC0BNyzTjZpzEvhr4RxzPH8aRPn2tdn6HWbQTIiTsGcBZafMO6wXKuMrN
x8JRbqwBwLBTjSBkuXCiw3G0KJnUQn3OctBVBtLplW0l11bFlOjS8lbF7m81Yl60pGn/qW7rx9bI
tlGQX/V+9qhErCJNkR20obkPGoKrRFbeOOIrOJhbLNOYTVMfrWsf80XXju/trngfmCxL1RyhfFIx
3WRqWbDHR14+sbAiZMKtL72yzUzdT91By8NxXzvGLqfeuTRz97eVQgHjRdDMVGAAiTAHD7n7MMhc
5Jwb+ljZqOFrrNUUoheh8CyaNZYGlmTMSUXCXyne3UyeU2y9mAXgYST7uVFmW07+YhlyVFsmnVw3
U6ltItpgvdoGYKjN24g1Avud6t8Z+YLlIFrAxO922bYnmviQn/lJsjUi5p1dpXv6taaQd91FO2Vk
E7O1CXw4ED9rSp/r8i1tEgU+bSEWui4PWtojD6OYUvTpjeHQEc6a+0MfUjwyyoSEU9AccLdtPDck
tA71nijDurWiDDDmlP5yqx7HTrBjppn36049tOxtqzIYb8y4YXZCYFsldL8jvQDObMlu75vxu2yM
ASPfd7O0wlOaZ8dWtXGbbZcqbc67qYsobZL4idNSw9zV6lDjYVEV/6l6Gis0HnR+9y1hV3eiuNhZ
OEZNSEUXU57iJ+w+2Mw5pFP9Hvfm8hRlKL6mpuaSaXmDPyYekgS87ZS4LF75IUL/tnCT/GiFkHob
+124/rnsQ3TA8S91aGDqzsZZQShHdHd7t072Q9bvdXNwF0GgPCBuiWk7Q85JIuV3EN3UW9W4Kft3
BXuX+JAlq2lagYcWLOTdQhY3VXmf+08ja6r4JZiWeEAuRPE4utfZcA6s1ykB/gNRKi7fdFljjGjS
0JlQ9YURSdtlEFNzHn5iSEo3pSUwjZjoG4fhpAXZEdvJ3Zi3uwjLy8CyN6m6i5vmSHPoSlCezRvn
wC5/kgCMaY7YF659aHT9SpH5tdQfcL28TvV2b/mw9KJkk1qQOqV5HaQsdS1qGVQs8lYmA8XZcB0b
MUUR/Yj13lFLtW0D/U7RlI1gsCEGoVaI1Yhy0/WhR05gY3PqIrPIwdjep/q4y2Gkxuq+1NxDU+Cu
Zih05L6znXJsVdZGDWyXHdVpB6JC6RlRsi7zYqWYk1cX9Hf6wSET8ZaADg2TdY56mrvzFhhTsCSl
tPUd8KvCWHf9vOytdc3cJmN4BWjqHp83u6veld6nMUxcB2ZwbvvpqBUuJz9g+nZ/cKZ0b1ThObHj
k61iNq103ujjc0CBOcnMozuOd5Qfrlqd1UvJBqxt9Qch+kNX67/ctn3O3f5MaHOkS7jsm6MI/V0G
WyfCAtyNujvDqg7oGNahoZ8is4Cvs2uZZGYS3PZms3UEJ2LLuUtEdYx180feZjv8zveB4T9PdfYj
ZbJqWfCgOOJpBljpD1lzTAQlHzqPilHu/VDZpuyZvq4+0oO1V9XhHhkShkxEMW68Syf7HSjNrjbF
pkqmW79Qtm3TsWpiVDgWrEbOMnFIPFMX8SP9rVThw8fC63TnNLrTaoyC49iFB1A4t+St2cp8JHnX
kKlW/aAuLUVZC8Dn8eRskhAklgFqPaNNSEDiZS2UFqLqFGBLRrGqbRdgKpES5cuaFknd7j3VTZe1
yZoJxEU1fpv6vjCrJSKcHXIGar/xNp2UjVbzU0SfRmusXUN5ULul4ZQefSHIz+Z+OhZrR3iDBhNa
rw5Jyd7rpvk5dIybvrRPU+ZVyJO6UNkNQ4mw0YZOhp+lCsx5HO8Nl4KV3Phu6WUdBGh7ZtVw4LTH
hWO9BhU0fin3FbeedbrXKMkupIe3RT2XFEDFIxoUbZyTSQxR2l6ZCjc5BEujt1hGsUxg00iLYF/b
9tp3ml3LhlBTiDDC2dd95Ub5Wqvtk6bFuMjnxHb5Li70Q53saJrcu6G2bpR6S8Vv49v5nRD2/cTJ
ujbd3dDg9owHpUk01gYBux1aewOSLu3SIk+3eTReWyWhJJstOhNzkWoq+XaaTVjFfPbIqsSHIWp3
cNG2Vo0BhZbDkBPrkbbqciTzoYWrrt937rbr2qVDu5dP+ddRXrAa7DJSABwqaGtY1oO5RjjsxVOB
92I2e1Wv0JKuBlJSTq1vLbzV1ST21CsnnI+xykoMBr6yWFOibIKqN+3rmoONUe4pCtH4DE5b0RZ9
/xYSHCRclweNdy/yF+QnrcK5tnxuBnLFTuBNbeCZER5glnPDb1nrottIH9+1OF4pQ3YVG88Nk93n
pUeqTogdbG0bID2JisSfvII7yqKVEh7DFLoTm7sePI8OMD97azfWpi6h3xM++8JfOK2yzLR0Weh3
aZeSkmmUnRPZADKzR7/3Nx3+nH2LmqIf91k6omnBy9xg3SDFbiTmUneUpeLIRRrTN02AOlUYSFXA
7QLgzyxnGEiuoB/gkGgWATx3EU/7nkZOxVK9qvN8eoVaaEyJi8U8Tz5KVnkJjNmuMOEEmeeTORr1
F6RsXu7gZZPNfsf2Bvnec5bVN+o6HinpqCcWGnI+7arOJmREptfl+o5fDJYkWdHUSbgDcaVoOKgR
os2+oEG2oXFFRNwJbm+5j4oce2U6EFedmx8cmmlcrlWy6SkVKGuZLHFoJjRsOHJjYlcWa0dJ1x2D
YqpWdHIt6gnYIdrTbNX5b6PAYmfAsDsmr0ePuT/eafmLIzXQNas+oEHYB7sdH3rhcqvuSv0Dwrij
ozzlqNoPODn9yrpwHY3mts4JiAqyLhjzqlG2DiVWe/iLqjYHUD4a2tpFHg7I3Y1VBfQgTUqPUbBR
y3xu9PNsJO2T0a4CAe69UpeONPZlo3iF2s22pHdpkxMq9wa9GTCxM7AByG+TKrpKguk2qjCXgqLT
Gf3GTKJ7LZvg82m7FmPnrpTPk2PBmSVR3BaLcojnYbBWEO03BqFthNYXbxdNXasqLn4ujcsdGx5l
T7+NNrUG13p00ETkK20kRuLzgUW9gsq4tYSGASrN5hiWTNlSQ+SfGgmBFbAG1wfcqMxR5pXWK0tD
Y7V0MUjHO5xc0CpFRu4nV1MVePkIJdwWIHfW/TjsVf+3dLo7RieRhbMefUyAZOkRKq6yganZRave
xmKCdd0rnchTeuvWVJ5pRttrWbwtdXvX1BMUxeiQUYQKOtZ7Y+ZDgLDv6UXDdD5fWzGZjKla6xhJ
xHqyB8h5HiSnriRRaXlJl9PovKc2CeNYnkgiH6pChVHESVGRW2FECPZ/lqFzSrphFZJpD3x/F6v5
Ns2dtR+hTx4ML9VvsXVwyEAD4vHcIT1WangoJ/3AGecmbnBpcbJt375nSI/KPrtWEvOWQBfcsKAO
Gnllwqzo8q2PY0JarjE4pmBZHdJk3EGQPFlvcTWcVB5bwF44lOhCKCj5dnjNIVt1JcHSCMEbIMvC
nw21j+T2X5tqgKSHEQNNfLgub/BJBlGMSY8zberUQEfdL312Ki3GSEbcKSMAUU70wM02vcAzsS3W
bVuuY9pERTGc4pFzezx0d01d1utmqMv9f3/UiVruHTU591qBa/RYNfvIDSl/zv/135dhmEkS+f+3
b//5xsU/+fNrxnz6P79w1NUBPdn/fP3n2//9u2++/ecHbcAKhTFaOxJk/cENkuHw57/+++Pi70o/
omfsz7frlqSDFtfT6r+fMaaBLN1/X/9ff8/Fjxj6tHNootte/P2Hy138qv/F3XksN46l2/pVOs4c
FXAbJuKeO6CnSFGipJTJCULp4LHh3dOfD8rqTompEm/1uaOeVKUHCWxs8/9rfevnlV5+8eXvhEmh
bgcEir9+6eVHP/8cdfBa+jUSmoTVzgr2hSnutU40a5Eo9V5vymNl4DUv8rif5V79fVDaO72jQv9x
M+m9ztmE3bF1CiusC9Pvv24Sq0EBXIiubCcIatDISo6hSinijMrgvc6ZA/pqAsShpaN/9vY6KsQM
PU9qufZKAssSRMRqC7YqeYgECPpsvA8bepZjiZ4vsDE3VA4vOYTYM1/3HSkAV8dY4ZiGy8eZOluv
vm7GPijL4LGsVT0kpanmxFcU7rNagrxssttGJDPDGR8TNZBnrvy7IRI+KI4FhEE63hbVPWnHD3nV
hn1JbzTpk2UjCAlT3InNpsVzx9JIBoSNK7GZGYnYVPGk8O7UmRY79FCmE3I75LfjSPpYxXE+NaPr
hnzEPMlQ0aZAz706OKPTmHqmJ/36V59XU096nbmSod+wuVV25WwnybnnmGe0W+/0rCdVBqPCdSEL
nA4Kf7SKBG6KXIuh3mUWZ6GDoZiEihtnLvSORgfbJbZADTWzab+IzV899tRyy8DrWIWcuKQOD0Mq
No+S3lFR+Tv2eGekF+9eDhggudh0aZ1TncHIDq+MTTSTwLXmPYmSMlu4wyd20T5qxo9f4HfuIUBu
HFsYBEzE+icvcBkm46AH9P3lyNI9epzxkplovpfCPH58pXcGhKujlkSPCMKLRvjbd6dPslHNeTHW
fQgYIaX0r9fO3f/uGtO3ffWgfL2HyOUimIhwxiVUhLGYLT++xPQxT8Y1XwNBBpxXHRHSyRSA4Ysl
ulWyde2q944Mv7W5uQnUQT3zwr/7YGiTTy4lC5DDye1qaY70qsV1Mnu8b9PoC/Kaw8T3E53yb32l
X5c6uWu26beFyJE/5IlDOmLcLjrHuStS/+9PCdyyX9eZxv2rp6N0g9HbBV9JNcVRtY2jkgbnJI3v
jjIBA86AYeMK/eS2NYNVWq43SWZsb9l4+gZv5r/zZHD1uWgYbCafE/lK7gwObXq+RtGNFJSGhZeJ
lTZ8ZVd/RnD0znKDaBu/EGBLsjVOlcxq62YJEwTKszH5EQztYsTAbQY7KJ2pbd0WVbof3XOmjXcH
HsR900CnAkR6usOvnpJWeonFeMhgEOW3xUjDbzJnGckyatsz3qT3LoUly4BXwv20Jyrs60sNiQ6E
J7YYeCNpgAqnRV9D4QjdKZLWGY3PO+Itd9KyAV20Af/Yp+9tVyfClWq27pL7tNF2M8e/sUf/OvbP
yJvemyBMdGY2ElS8sL8J1bRSWr5oJ7lgus965avkgJTa4Rl/1XuXwd0E/BaXK8/qZH2lXp46PsX5
tWFDV5T9vCj9uWWU5+wL741B5iANVyKbL0y1b59RkfVMdhnXqarJgkONiWtZ3q1MugPOEBBhyc5X
w5VHHc2qCmoi1nfObq1prPUm3TgFhnXN3nWiXcBBOfMqvvgXTmdjlxCZF3Em0N+TKWWs6tHxEgZr
Q3lxhLXo50sFsqadi5VC/Qb9JIhHgcbEougNRq16imkUK5GgQ4uUhGDfmri9Ip2NuruOJUmsaXnR
ROasN0hK4sCn2PGmpHE8lb0cM199vJr87g7Bivj6C5xsbKugEk414a38FqsKG1u6V4T76t96A6OQ
oU80gaWpl2eW/em+/HbfBP5PlWANthkn06Sipw1B57x5RkBuzEjdBbyGQtuxlz9s1Nkff8v3xir7
p39d7WSBSQfgTnnE1cxG59XGTtvYM+7/x1d5/zsZFPjYJGOAPhmpWRDXldNzK8mjmU30qF4N1r65
h+swl5Z9Zui9N3cB5PjX1U7mkxZdSJRLribEj4GGn20Ma6HcB/qZb/X+vcPBo0/WUTAzb98/r6Wy
neaUFhxlWCrZ8SWwAyTGx/fu/W/z6yon71HSjmplWzrRkNoTDsiZOZCY2oulZv4vv87JeM+x+7eD
wYVaBMxO+jXRn0Shnxlv744EDG4EzQgVb+fJWYlF22mZ46cNDbnj3Q/Dgmqj0CXSenRE7pkJ/917
9+tqpywmzCNhU3VczTfJkPZdpD+wVx2dUe6ceUzvfzH2A7h6kJCeDgarUHNDtQamO+OpCWBsPAT3
07uUkvjy8YB4d9hNO48/r3QyIKBjOmpLr2892Poi7C4c2SwQ7Z35Pu/eOgCi7KdZlAGwvB3cVWaE
XtYwGmp5nNYXWChLo7gPqvTfuhBRY6yVMNZPldS+OdiZZbP6J363yKVDSYcWXcBuKj1zBPn9EcF2
1qgRTLZPmtUnM2sVcaCD7kDWtkIIHwzgCrZ4jVXSW5R29rc3iFwM+hj5ScYLIPPt/Wv1PNAanYl1
uhiqifs2ydeBFhyUOFinxl6vdhnA4r87NLgoRR9LVYUOyuJkRopHN8EQhf9WxuNStR+g9R7Sqjsz
AN8p+XAZwepkqeyBOWq9/W6uhg7QTnlkBGKKeplKZDYAqMPP6p6uv+due7YYMZ0GO6nO6O5/H/zT
pS0DUIRKNMvLR3u1BS5gigm/4DWrlQkPincet17a9ct/40aSbDWZMx18JSdzYWdKxfdpw699D40N
zY+RfoACXfnjy7x7JwUoEtegcARB9eROxrHuuV6bsNjrNXoOGj4KFvfxRpYEf6zVNliM1M3sH+qD
LP7+V9TwkDBVYdnBnXty6UiXSRxEQ8pmGLS4VPY8acDG2Zkp+EU5/3Y/g46c5qgpWJPxO568depo
KlUYOwSR+6mKXMacJ21O+66XV4pKNxrz06U5jvkGB0cLloiKmBlWAcoGJMJ6pKP6xEdeh+PX0MCj
HztXhls/JBX3pTLPWZh+n/X4sOw8XYSWUBpPLUx+1iZh7Zrpuon0G/NoinxB6fZa98IzZ57p7p7e
FUT2Oj1dc3IQnUyv9PgSI7EN8mkjhNyO4AuHijizov9+QNCEhswA1wioBbaTb9/TmjCdvK/HdK27
A2/pw1AIOvifUxXt4lAsdRr6mZl9+XhMT//oyTd7c9GTb0a5BWEZcgvO4ADzYR8YokMrSPueY4hb
kCIrq6ePL/nOxI6nkHeV8TzFap4cuFB3qXprEeRW5OWcuJC1J0gXz2izhTRgx+rc/DdtV0+/om6y
jljwWaianGxnB7cKulJN03VHuFCl2SuUBjMV3LcYC9LN2HGSzzAMm2awAU2fO/e9921fX11/+1Qb
K49H6o5Q0o1unocostt+GdK89xHWx6n1c574WwGK6+/y8Jx+r/7P9Le+Ssy0oR/UL8Ggv372nxnQ
yvD+6/ic/XNeB8/J6/wcdmUqjjz+2s8UHUf9g6WSBgyA7Jc0RAbLnzli7h9M+9Q8HNJW+d/kYv9n
vKI6JeXAPtEt9PsUzBgD/8wRU/8Qtk25G7cSyx+2pb8TovPT0fNrLCtsupiZyRE72SpUrgvOpCgU
jhVaMQc6FOPHjS+yONxmOXHUeR88dYiJWG85cmggItxJHnLTpN2+6PNtTQyoGkZfvXgSixjySdP8
XZX2T6XihCgwPofmrUEreR01R71ExtBq6Q8vHe8UfXgMxu6O3hSxd8iQON8goajRq9Apx9djBAfp
+dteAYdbRsHKrdH6d3guXBsxW46cN7AzlHRDteoD+FU4dvZjjixOg15BNc7lE/sy3Hvt8DmptU1u
4loYtTu9sty5oXnx3HLUjYXolSi/m6xsb3ytfMQ2+bWvzadBDb83brAb9Ab3iK4/RO24aUp10dTO
lwTd08wgEgXBAGKnxr6KHAQTRUuwVXDbM/3Q3kKq3OI3Se14aRJaIxPtzvc7ItlF+b0yuhs6rReV
nSBA9JmeqIs3i7gY/dXgtuksDGpe5AxFgB5YK6B1B1ULMJmn2jgLQ/9bGAb2oshDg53CiEJ/VBZe
Qc44YP8sHdMLgbF4RhbD0RmlS8GH2l2sIQIy1qDtgk+xOyJdc59KT3ToyjTEneUB2wX9koxeuO7E
wWpAELyRVr3xhxiVl1rf2WPdrehUtDUaN4nYDKLnOmzCfh+IOtwUVcxWJW0Wg9u0V6Nfim89xaVZ
ZHyFG+BsiCAmat6354j7lY3recYibDtYgeq1W5XKHAYMfruEidIZ8NWBdya3GrHXxoTejG8otn5A
PVgSveb+XIX/1tz2nzZtMVX89YQ1ew7K5zB7M2HxF35OVYJZhxMLNTv+xwQzlWl+TlX8DvCzCXPK
+Zyt3NRa+XOq0i2SYGGiOYC7qUVqE9n7z6lKF39MXtIp/Zn/EgCj/52pSkzr2q+ZCkzWZEmcUD2O
iTIfE8jbdU+tWhXAklOwI6tbjEHZdeI+D9C6fK80Zi2JhZaH7yfWe8wPYbvqH7so+hqVgp1n9pAg
Zgo6YIwqGrwkfVbVMsSqAFhBay+rDoXacNu3xVavUKeZ4N6LArGJTx7fACHFNJHGhFsTPV+cXEe+
OGYAOGoEm7ruXU9HLEUx1o2dbmyB7MNsHw1wpbNRGQi4mCTU0Q8Tj2zs0wn3MNBW1YOlpfmMytz6
1fO8/nk//pE16bUMs7r67/+attO/3SWcyRxdbA7T4mQv5IZJ53mpVSzMKj5mfbY3RiCcnmLOPr7O
Cano5+OAG2Vqgp0lYWwMo9cdAgyZieNhD4GT81T6+rJLrmF3LouZ5Pyua+GisPqVXf6AMTobKCCQ
/nyQJczJYiDJg0AQ3/vi8TCUcVx6bTsvlYcAC8aAnMk0v0ikOLJeSmy3scZBUmuPiNQ//gra233c
z69An5CRTTsAwt/JVrUsWnxBBKAtpC4vY2c+aO5NM/oHMzZR6Sur2HXuSCNEnB7toaSe67m9e3nq
OBMIfQrGO3lUXUTT10YbsyhQBHpm9MN2v4S6/GoNzbbAZgepEzFjWeLjQZ+3JNkyozTr1DN/1HYV
Vp55GekXM82gvTBq0VNl5UvpYNKtSNLRNO/GQ25lVuFDzjuim+OcjhV+jXWOR3WetVdWife13AQE
APUB4jmtGIi2Ye0PmkilO9dc0bPfDgEl+FKrznVriZj+fajSqJuyVGn9CF7ptyOoqWWDaCMkshht
aWwgrY/brAdE1+Xzog1unMhdT6DIuZ5uIyWDFJuzF0HBMdMxoWbCuEJKDQEzrJ5JR0P7Fd+Pg3Zb
+iAv3GSbyvzSjci7Q2GMb+hYttYkCvTmca99GjOB59dnP5FfYRfZZLiuOKbOvd69qnXnPtKTjZ67
KyfPCFIm6A/j37ZV2yt1JBQNWrMy65FqTPISdgsjeJY2XwzoAbXyXvjiEvfTPldUdd6gf0tDF/V5
aF6arXsMb9zBqTia6FiKbPQqChEiXQe8gSjploiTTNEeFPemy71NoNSPfa9fseUp8Y6YWJrMGzWc
N2K8bbqa+IDhumv9rRLqpPYQaF+7V/ogyX3BxF5pANyyYIMLfEee8EI3lGVa4Fo7Rq53ycSJS6XZ
1ly1TLE8ifbbQMkBxsqs09yrxuPm2OPCIcn6zsRRNZrlVU26lm1mB6RAC9vvtnRnLkzIUWWpPLEV
2A9+ceuaxYoV5Fg6ziFs5MEMmoshw+uKQEJFihsOxQY+MTGkyIXb/kcLLs/0rCfdwVFR+OvCmEZo
sYoaBfMWaUSttvRtHzarfdFXEOoU9yFL0oPoanTYyS7IVJiN9qpU68Uk/bRbOErxcDWA38XNlnym
MIEi29cvyth+RLfYw5dxSa+2MamQ4UqEH8YSMFGhc4h84zjAjnArY2dG6bIKaY3lORipbll61zoY
4L5P92ko9r0vgNa1l6OnIC+d1KIKGrt06B7irjWWUAmvTPaFUaDH2ND5LZLrNnbiXY8y2LmJWHM4
X5RKvDSCYq3UjGkdilEn1hk/Dk0o3OK2zYjRqa1Vp9z0+peivOFchlRWvS8MsfWsZpEgjLSnHrCX
X5TNo+bxQvsUEmKk5ghqiwyddhsIONQXNSgl5L3udVJUyBmDXdvpx6ZMPvf2dztwrsY0+qEYMDAj
HDGeLr/EibxV9AICabToILusY8+dCR6uMOdSQTle3NsTt0rjw8/THPsEVqlro7Q2Q2Wt3MK9nnA5
Asu70US4ZtwVsqhrbWSiQcl7oSf+SvWdfW5irCira70YjpXebZO4+mQz3HxrVAFDjod8NG6gymQw
Z8ESQsfbFFG0T5T0KRnsu66PiOSx+QieC64yZcGOVBJ3VbfcyUx9rN0E2ZGP6dmtbZcWAx9lWoUV
W1kWsiMk2JlSN4hQMDKVbm2H/6JUJHC/VmJdLKsVBB25LFVCbrF7twtpe7BtaP4JiYjZEZfO0Fxq
BFtGGc8vrSHpUpRk+fMUFYl/Ym4VQNM57cI8x+HHxgSck4xmmDG2k88NHvAWLfkKER0mxAyXuBrb
29CiqT9LdZYmIfZBR4ydZd5oY3gvO+NTVfnLosfrpjoQE8P0yfbJ8IvrZN+KcBnl1pVYdrU4xpR9
qkmXZoaoztBGzMys+lrjbQTTd68CkAhhB5Z5cojC+mKIAHppwy5CK+gJi8DADufwRBks5aYNzJft
jVOW27qX68y1tqnbXHqTpG+qpdet3BgxW5rGw4GROlvdfvQjpk14lmmQcXrD86PUDa4HZTm20Z01
1quE2t7MX6p+RN47ksAiNI9BNu4UBHKZeUs2zkwbnIsubC6j0gT3kC8it3lWkvCudcRFqHe4NO1V
HARHm31enjcPWWG+4I3qVKPAdWObq7RSS+DkPSZBO29Wiay+2qPM14ZPmqYaLQzbgvPHWdSxtlLn
JRE5yw1vC/6KRRV9saNHUlIOjYUd16mY7/R1aym4oRT2PO0cx+1aRTbdVGLj8k5aTo/hswrnfj4w
IXX71FSu3bAqZ1Zp71MlmQtEsHUgb/MH04/uJQCZKsC9LORG8xGQ8weN+yzl7X/QEDxPVKkIhF1q
DFd5hEVlkk/SM9UlaKU4ND9Rin9M9GxTkEPoQlJw+vFpMLdWw9fz2PFOKD9lxA/mRgunrkHey53H
gVZSus+tR9e5lUa9rATKb/VLnVF5pUZraAi6i3o1dPkad+eFQorhpDZpVLGt9Iesqhda8cUV8skw
HJBL+a3R50+hIjdqR3hfmK3XBq97gFtvrpc8J5GQ45bYq4ZHMN1hNWgWNdDfTrNW7Dv2RiM3UaEQ
PuQtJZZMm/yByTkfslO0SoEOPLrzqRvbkJ089RCCD6eIOjNtbTaUAncZ0AeekG+kT9PPxZjt+8Fa
xQ6ycrKCv0OIPVp+dq0Ld2Ya7RXAr5VVZk+mJOKaNxQIgmjMrWb0S/oPLJa8rGK8jCpkmi0RSbMk
gaFVI9Oe1V7wLbAkVh7jU9f4u2ka0/32YjScayW0bgwPpr8u9rD08BcHz52ifJGNoCqYQqplaiDg
nIpov6RDNHMD25mpUXejEIaePbDjno9VBuKATICe1FjtG81e0gC0W39sWY37q8ivb4zIwvLOK1gk
e2lf8hyeHd7xIjM/TSm6SiAWITdTr7t5VZQXWf21HLUNiwNTfzMPzbmQP+JQvYoBXFYRj5mEMwXv
mrqhS9rOq/6ezPUtlqjjoALuqopNYu18JPdVnT4A7te9ZitksNJ7So+5sxFj+AV499LresgJgcLN
lB6o/HrWdMxm9bzoEjavPlo8s06JxygJjVBUfZnn4O8DmzKPk/lYQl11A/uO6TUunysn/BFb34hs
TbAp2vdslHC+J9hMnCFFfWFD9b1pJCud1TiXHpKseduMXyt8CzEevwm3sfZQG6CvD9WFiUcijbF5
SmLYczIwNYLaHa3nJSjNR39QnrPC+IKDq8TloilbivPHviElR/3k6OMkU/gc2vwgAh2LqdnFMu0H
F3oeV4tAKXG3jCRlKKwxvskQiuJqGZTMuM3QfvNdDZdMuY6bsd501bkwpbdNC44xdPwI60UhCrjR
QL/5dh/tJmFk+GVV4juKv6dZvdJ9sTZrf2f21pmG1XSoe3O65FLOhO/nyO8gFJ2ONK/abx5ZB0pM
VtiiKr+wBBBYYC1cmW9D8v38s8pq47dvRgcGcZ1hUluYTv0nDQxqaAaUcnYxILqtWdaYKyf9xolg
xSuyyBr5WQvF/VCFl51I97KU2zKE39mbK2kTHUckBTgNmN63qp4ulCRdOUG/CVrcdXCgO3/YWIm6
tOvuVrTDZigh5Wv6vZDhvFVgllCjwgCYHdPEe7AHuU1kvNT6c5TLd78iGd8WWjuN2svJw8vDsrZz
jUEte3PGBCarrTGQzZqdGyVvO06MkulevrrQ9EFePTrH8JWus7iQ3aeLzqrA8qWLjw/Uvx3ouMRU
lmaEgNEC5f72EhRcZRwmTr4I2L5gqTqAfiEew8f9Rw1EGx9T49PEMP34qm8bTi9fjKY3FISJW0Vv
/6QQEdi9M+Z1WyymB+9UZOlK3N4A+CpAKRGKLd87U2N555m9ueLJsESficnA74pFUojD0OsXEXJP
mDykx55TR+i/FQkgKjKV0WiykUiiKnx7T4FOSQecEuMDHv1gj/0CBfdSL6+BSjCfWfdShRssMRvi
DO0y57IJycIr1prTf2o/5b61VgjAGXBzIixb+3q0LDtj9fETeGdo0ZRnTpiA1ZPi7+1ntN1KC7uY
19RtHhSzBnVwTtj727wz3YUpcYoyAVw0KolvBm+jliXOX8kdD8drXKCzQXNuIuOuoyt8pmn67qWm
3gulCXwdL+D0V++J4mvIXoqmWPTJSqJJxbwSa/cgSgj66jcf37jfinXT1/p1rVOlKHVWcEJdXSyc
CHiXOYUUD5s2OqfFfO8yiJGxSCDnhRl5MmsPpmfDWFWLRehTwZdk2GBeFbgJPv427wwD6rPkG07D
dcpUePuQYjUIkok+tmhxjcqCo+EYLz++xEuR980CNM1ik1rRQTbhUjd6ew2tHTKdib9YCNN+LnHd
KSKEtHnpkEysKMkmDuAWGvEKSxLoje468vLPQaedUaH8xcewpt6Zzaj8TdTgNtIna62g5BOQpZes
RvgcrXdU3OGoGvVzylrUDOpFlHyTer2DgLZr+nMvxTsT35vV8WTi0xXLrvU65bULtLtxMA4d1snJ
Ue3+aDYtGLOP7/17j9dSpzFJDrFtnN56aQm/lficFnr9zewf8KL+G+Pn9QVOpjqhlapBeM3LBfJq
31jn3oMX1frp6Hl1hVOhAFIJh9opVwBRv2tlQqq6T4ieQt9O6HJv+eOdb/iXQQzv0Ou1pWXvTTK0
C+VL4YmDmZnRrFSHO1Dtj/DwSpIc++qxFuqVFmib2F5PEYsf33QibxnRp58ZHTnaICY/7DknL6+e
I5BWyKpYQOiYaSUh7jIf911Mn1AyUwxJVUO/MalGaRzTVOOTIqW9VDrMzDZ7YC2ZCHkrjD97C/t+
pouDR7Js1rgrI7ip4/amrOTepJM7WjKcWR2m3sC+LMk2A3F6Sw7PcsDIP+2acre71oR+VRnGwSfs
S0GoU4CrUIIAoI5kVwXGKlFvakjmgUnCpispbWSfe1Mc3ErZY2e6qEsKhcU8YcNOFNTa6wDs49Tn
9LcueY0ERB44WovpnxP9uNR9mxZ0f+9p9kEo7npw1WthyH2rq3fTuzby0epYHILMvUxN+5IUrcuy
EPeAGu5T9ms4MYNZEQ8b6O+mvYfaeFXFATlG2RbdM3DtaIVq4tiY+qrQ0pWpaFe1ZCBU6qKw8z3j
8cYjgC8yg3kIHFHYnGRk+TlJ1Tsnc9f4TdaaiC5rrNwqv1+q3wzygEQbr+V01q2P/WDMmriaE7Ix
GbuXhV0+481fwruBJCG3o+luzbjf1OlwXSvpyhUEt2Wf26Q/Rp5xUDrvcTBDIGlwh3rv0eZ8O0tb
6seNhfYkyLpnJ3WgdcL/8U2SyTNsjkAilGs9pZ4kyDXIFQCtY4C/NIhqeFHVd6OkjTWZyXgVwCJV
8hBHzp4i2bfRyR9qyNVZLC8TyAm6QoKoGX7qrPqzWk2FeP7RWvLZ8nWWp7uKslNNvwwahTqLFcIe
6yH46jb+uhKfh65edI21QGjVUwxBzG9V8UXQyHaTNr6xHLp7yyi+O/FwlJO76eXF+Vut3Tt4njL9
/yBa+Sv9y/Rp/iWAqf7vy5X873LxXD+/+QloxrBmGH0vh5vvVZP8lM78+Sf/X3/zH99f/pW7If/+
3//1VTZZPf1rfijftnMnPP1fN4DXz+PzP27rMszf9ICnv/SzCWyYf7DHmlyHGolMGBBYBn42gfkd
1LPsQsVPHcu06P1Tr6L9gbpP4BWimTD1BPlL/9SraH/o0/4VnK2tIRlFGP2iG+LLX/+c5rhv3MZf
P3/d3YR6/HY61Fn06XFpUywAWXmcfd9uALxxAAwF9xrJototK5+X0G6ekzGibFQF8tI10X3pEWAy
JQpdVCL1IypW49LqE0HPBBVFARnHBI5CcXemSXLoCTzKAlgu1je7lReGk94n1It9WFQip/82GPMR
sBRasnlafu+LI1pEsH/ejTUgcYHBadf5jOzTRWsC7YgJa7ZiD94eBJQo2SDXfgCet0e0/ShyKhZj
diPCaB6E4X1fJUsIGfdm7rMUDfKq8twlDYVo7pEvkPoeYpPcDTiFukfH4H2Mo37ZuE1Ncy4NqZZ2
pFEmYDe7sUMv7dHnQDuh3usNtXN/cDfEqUGgGmq56eLkskoI12mMctgRjNPPIN1dK7JdBY37OQ36
2ZAChoTdIbN2YTe6Nh+jHJ1tpwrq38QN17N8jO0D8WSgrKom3ze+vWrx4ZhSX9nBKuu3acRDWBsu
8Zx+S3lPW2VRdVHouMYCnbDlQ+q75H5YQMCdpxxbxlBDlxLeJ2rX2iIbLG8AOeQYFyHIxaciaQDk
ZUmPxafu9AUZeMrekIIwFPrJcV1+imVJNTk07XTl1TXVwt4aj7nnazMbKOSfoPO/NaX8p6lFNM62
fz1bbMvnt5PL9Md/zhOW8QfaYXpnyN3YmhiTtPnnPGGaf6imzWlNd2iuY/Rg3/rPecL9A2GtPqlF
OF/x2v2aJxCLYDLg1SYQDGs1LIG/M0+cxPJSFEAdDvCfTB+OCrrzIiZ5dYobeyFjwX4Orlp4lLVO
4Gnvs0CPARAaq/4OBKrHftZcisBHXtVHxWI09HweOna5zNvusqqqPSXZbD7mQG0iJoOgtmY5xxMy
RZW9aVHhz0YaglJTvqhteafmGpQmG7puAugORho0nTIJzxy1X5zzb7aDiAKnEhz6ZJW62KnFNVFL
N45TTV3AqUznRqBXV/UA0bJOvHKRiq7Z1JBiZpyRxx3wpezSlyDvBtXw703qqL0vywvKYvGc4jOK
hyDQdqpIWDE8Nousw3M7pKnRIVdYm15CCmjgjnCXimRlapo6V31CXlGYbJ22TLelNfU200WmkNhX
7QICzaCo9c0ibBzUt23ZrcBt+EBGHcDWr0bin0vDm6Xg9+OP6SLNh4qPBYFl5+T4U1uWlA13nSmw
KFahJZtLY6JDNwGMm9qAbxfDUJ47UV9embazzaxdSrSVPTrjJQFBcNByA1xu0rersA/ipZqDmK8r
w158/EHfKeGQdGKzKFqIqyhjnOzgY5FL2kmmvUDJoSCJCb0D8rqbBKUFk5t2hz6ENmjjXFQunNnS
yWAlpcNDpLvtNhNNv84L3QC+HIplwn6uiiCzhzgrXCu5C3OjnQM19M986BfU/JtxNkU68CLibsYF
iaH+7TrbFoMduBloINe9rGL5VfMycymtqt1Yar3WGmslSBqe2Yofrhs955d2Ii4OXUS/RdcH7mla
g94t+wWEWtaLrr8Ie+sisMBZDG66gYXmbuvGpNaq5VdhKyB5UWnHnXsHqOlAgDtOT4uT2Te3JerU
dsdd0iqgcb2kugrscA1NoNkqmlfQcTVQYzi+grAzOXPofefhUeWG+ED97WW7cXIoDUusf4x8nVNv
dwha374z+2hvK8WuVYrmQq/uC6cWs6a08pXvj9wHaJuLQNDiUVCyNn2wqIkA3IIC63P/rnS64dI1
an2ZZTdqZH//eKxpJ9sjqrycbymOUCaDGUHOztvHJmotrYln1xZWoJPqWnuSyAgOaYhsUWTFYFoM
z8hnUipXgePDXG3BRolSNvMhC9JD5IpHPciUneMbxhnZPGjZt3u36cMRdzbZHhCNEalzMqbyJKpr
J6TI3duKuexzMpdzRF5ZTKvKVaNrq+32WRSkmwKax5T2GW3t3vwU89EuIaPWnCISf9O3rkMbNJf0
CqOVpafyUOnDAiV88wDysZh3sE53VZ/S10voy0LA57BCrcYcrT3SLm2Ht50s8Ky65E6y4co1Z226
bbf2ZRzv2kU6uMXeVOAZB/jSt1kvH9mf3CQw6A/aUC1U5uedEZkSvX8THqkV/tBaS/+EQxTgFBEV
vmHuZI1sqoH0qjChz+PMby4M2KBN3B99Rvy2y0U8yyuTr8lGuYufkhSnnRFHNitVhd4nd27AEJbI
AbTnrg6VBedaFMHQzgAchj8QerlAxGUKbzNQNxOCfOO14cLPquRCQc81RzcdPmIWINnPZdoxwn7S
KujrILePaR/ky0DtipUZt9AmndCYy5hNr5+3t1WLCCLaNqWst8GQ1mtLmnOI+v1Rq+NsnvolzT8H
NUgP0nfOQqwTG6kXy9EwLystEhtv0ri8/KgxqwvSLO3rJq12EMmWWhpW26IPdBLYIt7oYT0WolnF
yriVfYu4yUbQ0vTXbe+CV6qSPbz8+qFAo75EGeIdGuTJTbpK1Z4kT5/E9tpBS4M+C8+bJBqrl7q5
p0qFmA3obdegHewaJbzoWpfQpVE3FoIx9OwLe21XpkpiQNosg0RDcSI0Xd0YBZ2RvFLrBxHqmzSz
nceyN5GT+MYnIRSxG5Xysx716gLVabZoGyW9cJL4Kg2cYj12k+Kn9PPVbeApci8Uj2XF1Xc1Vo1N
aNUA8iJ1XzRIrfTqFmiaQfy4vXD0RrvIKG3PhFMmF5pUKD9YfPTUIg3QHTPn1iIRLu0UZGJd7QQX
YmjMQx37LK9+s3ViZesFbfKIgyygCaBVcOxiEIpe1t5CDxnXSKyVOTLYEqxiaS2rOFKvbKBR4HIB
P4rm2DGK9hm2ySOHIXE54tMJIn3W6p16nxg1xx80Kx0WakUAap0F2lEtdHFVE/h0KOIv+v8Qdl69
jQPdlv1FBJjDq6icLed+IRyLORVDkb9+lnzv4GK+AWZeBLfa3ZYlsqrOOXvvFX27dcMc7n5jm07X
b+IuJUzc4IzfjAb5zaNJCKkuCTYehRWqkjCqiGj6//fy93+tMD52HAIeDBDjAR6J/4ytKKdZjxLD
xdBpHqdI92520aF+zeyd36t5X/mrCsxzWAlLPRDAdfK94SGPEazOStfXXtMh2a2utjeliN65gfWZ
paYOpqMEYBEM86MOSuQEv0P+//aZ/1y476+cyZnpcWZFkPqf57q6jWJx34vvGKkg7FuxK5zUXEWx
eeNYoGjDWGQmtOgD5UzZx22e8HkY0bJBmz8lk4dLQ+oMYWW9nn1PHNLJfFbW1K9AghabLpleEvTN
Gy3W461m3pO2B7IMS8Id/9+fAe/3f67zd4Cg4d4dvSRjGVzg/+cmZAOrsPVYVKsxLhxEfGS/V639
SuMvewqcdNGk8/DkRMxXxYwvnyJj6zTyqXSU+Yh3f2nE0iAQ26n3Y2Tu5kb+pKpZVF2e7zLfEcex
dKqlFwnyXIs6Xrq9MayRBNYkKlt1CCRnb+k9afTldEyNtj/rAklg0ph7qPPnvvaiS5tRrqvGXnTz
UMARHx87FyKlNcXL2p6m5RBzCxnRS2VFqBX8EgVaWu3VSOZPh1UvUFZ/43gmrz7AL2Oq0SHNSXbi
vWXXKZLmGCUezzXvwi90nM2ld+rnjzRykEeMDd7fLvOjvVSrIdI1/okJ7ppLw9qPVhQOmF324KZj
ms//+yHwi2AnfJPIZJ4yetwWCJvvh/J0L3V2ASVrInjhnq3sBPWfTLeoAiSIOVJUtSRHhGd6YY5q
bD8n8pO8H5eUW8/dZ71GhC2B+04PqEyf1c6QsXnwBvu5Zjvcyrg7DkDd6JvuuFvsfRQRAjPrikZt
wGalTXm1go9D0qsxHs34wYJpDY49D9PCLU99PZYnTRblqZ4PQR3Hp6mp1KEbOCO57XdJRbjJY6Sx
TZAgo5WZtE+qspMVxwfJ65Wh1vvDKagLOrdWPW88nz2dPsRnOs31qdaH58nW0lvmDPtS5SKULjIZ
qzLUiWGpszWm6d/Qxs5Ns796WuJ2MGsPUEDyZzH6h4yeKnwPt95UgzmQjC0Jwej+2tSzz+zYmkOu
8gfMPhCCRvJPU1EZq1xryn2stHrpxVytkfwyWuuDQd57BpgrKYYdb2p805DEHdoGJW9FVWbZzlEv
tG/Z6CgYVe1sSPP5QQZGGlaj1SsnNj9dOTkrO53R16JjNPiuRTbmmwZFzHaqSV1WIoaIZB347+Uq
DU4NqNxlFbODG01wVoY+bOE2m6u53QxYv8IgTaAVpsNzNxBdj53ZsVvzzhB+LBMoH7aBKDp2NoiY
drhtyZawi2bfZdVRmY2kkIytdS/61zTIOUMQ8Um889atrfQyBa21JDr8H8sQ896yeEp6w90ElfuY
dXh76rz1Vv1Q9Q/cGhiMScYemvNQpe6hQh56ECAb2RTbbZ/2mKtL/Tnyi3KVxXZHHg28CWcgr2Zy
1lnXqO0Yx6/RnPZ7v4fl0QoPr5ebrLnGsAnZCEHcmbNIry2ChhTseeu1SIMcJ8mO+lCT4mzOZPv7
2TbPhSCorXmKVZqRfk48K4S8AxmKi6yPmN2rIFFER1cWEinEW23lpbuBdNRJPgxG1u2NEd1POtb/
2q4/lJP5VfbIgN18bK5ePg/sfJYeko06nVjCUtRigbGKXbun7OGhjO3fDOjMQGEVomL5Z1royqke
dIq65CPzNQhJRsvdQdnLzzLXBUTmIwe0t1qh5sNFwpI5xvhb+oq5gpOl4aQlHbJKnWGP33xXJLmd
01nNZ0hM/TbHXh4K2O4krgTMe7oq3hoDHRAGp9Zz5Kk0TCRxsirAcEb8IOqmSebNXq/uafqt1JNl
34y/XmQmjAlIqS4100dqh5Bwgm8w1XeaQ7Ek0bSkhMbnQTW5NbW5vWod8cfzoNJllkTrvKmC81jw
lqcqfzDvqk0hihcWIfPBM+VuBhViV0Vx6Tm7LKeycpdJByWC3OkCnEWWL1vZpMjoHbbkwYVJTlbZ
hUz5prbrJ9S67lOa9hdtNOo9p4J9piOOdctCnaRjdsemsxfSk7comZtd29GZCBKkeL0sYybh5rzv
iirs+wnQUOuEo6uZt/hRH5rH0VX13kwMQnXL4dlBdXara/mhd8J64fW+tVPyXBj2uK89ssW9ktN8
HkX5Ok+DhJxeyUh4tgvU71O0t5OIjm1V6ze4WPotL4djOpYfhcG5COnkhCh/bzamONS1Jg5/X5l1
O4RN4URhYGTwLNveOv59dZe481/5O45nH3ZbaetIw1LEhZ6lx2lS70VbT5vRqTrKHEYBYRzmCcJG
S9TtRaR5T1Idjpss7/VTAN/s1BArv4jyZBX04H04K2AyYTFBO8ovtjdNoW3jBr4EIcxCwgG0zEen
b5wTpxOxtcf+c+o844T/U7fmceFlbX5iY85PBIjnu1hx0/facJjnajyIzA92LbTUTkYPo3TEUgp5
mSviqnTolUSBRcdegr/7e1BzDs7q/hxhUHKF9wPiXKY5qzTL5ELqACSiLFrTf2quZmC1aNBJ49HS
l5i0gTAadA6iBG8AD5+985R/5qJ/gIZEJ8NUxj7JaWpHCFeulDrWiqSYYmFgxCGjMPKOosLbqeCJ
hKp1UG+SmQytXBRIV9vh5Jr126DPPSD2NloFarIXYz3BTVBFf5YS1kzqTKfeiUBTjPKYTp91NBi7
ypqhZ+VpylKsiTut5NFlLfJAs51ESXufYVkdDjqrvY2nZCUSWx1l/Own83wxjHa4kveOkx5prRO5
i6yWzalF3CsmooWLgLrE8mRHdTmbC3/cW+5sn6Vj/zNYe09xbxg74PJmWMU1+5iy9I1rD+WqcTQf
pOScA91KqjNZ5tsSUeNXRkrvQu+dW5qN0EkK/6sV+NwYat5ovo1bd9C0MID7vkARkpw6u/kJylb7
8IbhKUpa8U2glE3Dw07c5q3rC+7riCDtgsyXReIoHL+dyDaOSOddSnAsztNbpUaC5e/m2xGf+xlp
uVqAGqm3yhFkZktpfltwt7IoeWdbpe3ZFDuEOfOiiK3XlDPRY+Tkl1G2O/NuffI8Pn1vyiEBTPYP
4B5WpNH8nfvBPhRiQSnBZWLHW69m3U300dsq9W263gzKTIcb3uhy09u0uSx/GwBicSsv2QaThxra
yMWpvNSthBGyb9MJWSr2EyEMRktWeWsQd28nNRawTlpqnYmEddwIW5zWXjjWz1bcD8SmOOuAi+fR
aG32YzufN+5Q+axSwudIyaJWmv05StHPN7WZ74wyCm3CZjfxmNwEVzpksci9lpG0gf/hCkjbaD2k
g32ir/mm9/fQZpVOX7ZTraljGdSXJKhzaoh/yHt8DbhFcz9+GzxXD7m1owdDDcssRyGhjKF/kCqg
Zi1w6xRB2oSzraYQ9b+xh2N1hH17yCdXfPcOeucqNn691iUyoxHvKYfs0PbGAbX8/FaarrZBGBzs
Jp05/ZTheolLdLXU5PdUXpn9tMgWbEl1kg5wLpR87nq3e5tZi8NaDRWygzTlrFB4uwKJ7WnmF1uZ
kG00t8PqYI36kc2o3Y1U/ztD+flRZNRHA76bcPZke5kc+h1tk/i3xI+ZbDnoRjMNvlyQt+mH7Ua3
tsaKgPBrerRxGVSSfhnegiPcIRTxBRHKiRjGL3S4XxAYCdGrAyyhpY+VoqzqZ6EzwbPd1HmwK8+m
5KnmMygkUnDARx1ct77lSErXdmTWOyEaLPQc3rEpJS1GK63lBnSGG3Ud7ffZLJe1T//G6bDx1aIM
WOeC/M32ydbRRWf8w3T7nto9RkFhneZCiN+cuiWY1mZAyxE/4EsFywHKpY/xe8bmqvJ+ia/W+PWt
5FCZXrmsAhGdtN558qrc+Yg7QBKQJhTlCp2xKcFHMQRs+nYm6MBkk8RQTw/I6CP1iBx3WGq4yR+6
wKMHZ1XlVRcJCDYxGWeyXu7+QSAdfp1UJ1fr022jpdoh1SkgGLHYeyt2y32WCH03ehz3DGAmeVwg
l45zHUfT3dYPa7D2Og0PCC2dFJfF0pPexLyl0wE6VGqZxX4dGnCK1mkNJmF2OpBg5vTC2ZADsfVk
RFG5HXoxH3XOOmE1ksSIGzI6JlgO1FwYC93slA5apB8Y06Y/rC4l/vVsCvMyUTs9qX7G3HCgKLZ+
OCcNRBnoa6GMJGHwaXEZfKPbeCmjjlZAP01S5IFTDFOwh+VDuEJ3doSQWAx7GEwRHiX4H1/wTfq1
gFQZ1m2th1HpBatKeSo0hnNPO+WhyKCkutV1NFgjRCKwSjky5zmvXGHOOpbTXeaaNdiUTftfW6sU
H4H2OKjeOf7PA9XmtJbKyhb/85z0Rg6MnhxWTafsI5Xbfz94968GG6ypWejmum6EftSvo4gskIt8
599Xfw+eWfJvPDke9ZqDgSBARrYg/wi3qpeF3ljHv4fGpykH+mAPGeQx4bUux9p8rZy7kqcB0nrE
cfvfDxCKmCHZzp7hMk/5RYbgB/sZjNdNr2vQX/WgpovrN2CkER39PcR58JKO81qv3XKNSMc//j2I
oUjWg4HQ2Ciz9qAb1cHNTG/bNcl8NCN8f21pDIuED29VJEUOuvUSRSmL/ixwUoq/R/JcaMpitF2b
XZ0ey84p9tKmBq3cam9yA+4pXvNFLH2WbY06qdS7HRkF/oNZxXTEtOE6JwUKGUdc/v4UD814dUtO
+PRQAaXcvwMxJvTIlM9em7TgzNJWn6t4V0e5RY5l1kTn4P48Hz9+UFqLOCiK5SRs99TYqXvSR8hJ
C7e0vV3KyLFL26OjV/GlpEp7DrxxP3XTdKV5UjxDkf2IJ8M7/f1d6rFLEn8kD39/GQWaHjoU1ruc
E+S+ySvS9H2hX/KAuEsb74ubmPPl7yFvRmptIKN6zuSHUoNvc8dupicbPGXSe29bvb+MqdZf/r6C
O78GVlcycaD5w0lwTOHB0psRhmtuOrv0H/TMh6zlGs/WpIJDwH1ual19NrSefI7YSMGW1uXeq2YQ
bcrlQFdGmGYGWl96n+NVKfVHqRpjaRmFec4pbne1U7fbuS7yK4xQRk4cV96MTnvwBmf81e/oGt3U
vzSmMQu99cWTzBN4GKXbHk2cbAdaojIUY/tYNZ7zrgUXJ84c7j8KL6sh6XM0DbVg9uZgV8JRL6tv
yDFxx+0nBrJESndIsWjfh4wcaSKixSBfeQ1Uyelbo50EQLNSlzzJf9g02rAfhb6KJhUf/uuh8WAd
BsoFX+EsSNJ3oDzkPfBy+5/XD6QUAC1dtY4Jj2tKz2r4lpPenpiBmltTBSu/du6YwVa8Zl5kY+hF
I9crW7y6eb2fyHq/4fI2n8w8Cf++S81xsOnc/tnTKz30vHmf48vbGBNztSyPd7S7s0UwHQJjHE/M
cvNzVt3TwVr9UgGk41fjvOw2NGqwCGKb7u6QKOyqxkNB3/wh8/HRiajv93/P/ddfNKTRdoHkRZdv
bqsBtbPhxOnYfd0sCbPhkhI3uJJ2+4iA6pje7aYyyF41xUilTJhdO0Ui1nGn9kVnAVmZrc9i7l4g
ZuPMpB8ozbVe6rtY0qsSc7AwIQKDZ6/WNBhNOjcSSKOh720AVAbti92IKSm6FYSNhaUIbnU5Pnes
y4wQKncTKyrt2jyU1rzmdJQt46q0l2iPfkA0v8mU9LE6bfeNwQnGL850dM+2XUVLuoC48qr0s77H
2yS+260aLgW77U3URMmLo5JkrbW6ybyNKYvtAOSLLKE2roMkR7Tuxs7T7EBIxDnSOUfF39IhboaW
4k8wMOvE7GORhsDJvzS25pC+e8Crfe7iRVq2O0x8b6oX7rIUqJZaZ4C8TZdznROcQfdOnrSy/zXq
jgpngKrmw0lNY/yKdSHfiWffYqZdeFFwjkrr3cjEyWmm4Zw6Fyb+u0Ap7duS/j0YY+kOk/fpktiS
GnGMJTwCNOWUn3HsaXgpqVp0RlL1vLa8iRNHUFYhB8guzDgAkWhXpRdbcgGIQL2OcVo8jUPyI0e8
43QIP9K57xaN55IJYPd86mwIsy2SC8O8YsWcfFi6o9OcSalB1sA+o3SPXq/vyqXMbGeZd7axwcKb
HrTJMTYOfGNW98o45FWcbmjxAdSK54eCVILV3JB+0xQStNq9kwnpqwVbB/TxBdo5sgZqTuDK8waP
5ic0Xtyouomddd4ErcBjHcHWcdUE6IihYHHvcfm7TGlWGJTKov2Md5aly1zI2GHmaVSXxjuIOBKP
UUlmT9EfyTzJzkHbbwCrkBYS4cK2i4tZX1FnbrFVNIscmTu17j+9IF5Eeq+0h15HR6OfYX3bZf6Q
Wf1Oudq7i9ZjEVWAwJRgp6vspcnoKi68L4IScd6p+JjE8uQNxrEV7ns7DNpJiy12t4non8pZ1APA
52z4SnrkIqhqQgd8RZVbR51xmTPKiH7ztJ7TBCf7HWY8eH2waCnFyHNFi+W+dEXGIZJh2tClC2Kp
f2Oj/daUXvNK2GlyW3zRcAMWwgzKMJZV4VzElMK2MXkl2byLpmKNy+ujSFI2nZLlx8JkWCF2a1Nl
rfSKt6wru4NldfsRi8bCG9WbWyCPo6NzymMPDTeG/kXZYeCi//FoBf0LdqQQwue7bQScBAgXMPMn
LpCXxJZnqY0pYaPtp185RA3Abx08Y80VVKk7yVpj+4XfnISjLm7maN4qik8kHAVi1qh7Jj/gpA05
GSHRpmrMxzzOf3UrQQKuLrGTqkXM5iS81N2NVnXS8MCC4WSs11cf3Ax0/tYpmSyRBzli8Pf4wjZ3
9T5o1WiR9noc1hOiOgmnXSuns2XDqKY9p5Hv1v5DtHGjEZZU9rn2OUDnIN9s+73XzRtVlRmaiftS
z4qApwq2EH3gBaVfz8E5JhvESI/OGB882AUbHVvynUYit2XtfaWB9+A0TCxRFG4ZGRgk5jooopLX
3hn+9Vb9nmblJS+KrdQZiapJPtWRzaaF6woZpoMSnVpx/h5mHXnyEHWhyoTx0Gl5frSr+hzlj75m
octsdEJgat0Ie9347WGbK+/hHszO8QOBPR3VeeXhONcXso9rdJntURgVi2PEpUMCPlkVVf1oUo9A
eMLy7wpcoQIeKr3ol1bxTln2B2plY6XrabpQYCsXcTacMy6RkGge4g3ctySb3Q39sQ0qZVzUSj+C
Ufulg7wYihysedRj+ZSNIkZn3GSpKwCoFjcHZTv9Y06AdUdL1Il/6gaCe1444AYaiJTrqk4OkGC7
UEut/cB2itJoMaWYShXUsZRug5fZT4yOsl2RgGgTs1oEUfCaN6vYB0yqGnFoBDrxqP0iVrpa9N0Y
MYYc17JGr9UXZbGMeQ5z20BuDslcFKfTOon9s1M+F7FBSIWmnWZSPbQoeeXa8BdFQSyi76pkG8XN
1kkz9GyRwb4EAnms8eu6EezQGt+O85MhrV3SlVmNHZJQXzPEyuP4QcvQLBPYIHMdqqivQnPQ1zU3
0HIqxt+kqlGYjHdM6nTqjP6dyBPdJ1nA6d403AG0XKpwFA1CJaFv7dh8jwVpPuzr9Jby0LUBBws6
OixTAfeuLL2lGaSvwYxoVIofLMv/aMfXpzt/1vDbYWErQfoa5uakI1ne0khRiSc6Ann03DCGqaT7
NCfBSyazM1okwtiG4cUkuIFA2wHyTvo0IrR1TRPD8YAwJHPS58ZGXzJRxLS4pcJ7TzQnA0o1r5Df
MWmv6NweS42QHNiCheKXi3Kzujcv1rz8vevi3A+oi9iw2xoJwcDpc5Ed7MYqwrivHwWA+WNc8dPL
cg4xg0JGUxH2IRUdGotUpCkeVr2m58S5pZ/jvDNRXiybxrxFJSIQDQq7zDCk0fVF2lBeibZ6L2kX
VPfMntYmOqCEP50RC97AdxyiA8EkBv3KhoNK1/TX0bS/9BlmqJ1cM4POm4NSYtG4vH2ijlaarRg4
6JRezC1I+BifXJ8fFGHesNiNKdbfrFk+lilaR6YGleWemzExFkUNmnZwp9Cl3bWIdUllkrb9Noqq
NWu0DGMn+3Rm7dsu4haTVNesh8JbmxzkkRdT+BvgEp2OkAzifRimHJpOnnRTO7RIDQCkP/i20vF4
/Y4FCGZXo1YOMvezpatmGRbHKqYXaST1bR4fEJT9RC2HUXM25VJzP3XXPJlGY65RAFVsSUGPdqV5
rQY8FG3m5ruIiBXbQaEWi1dGmC/ZSJ8tFiQ+Kv3VQARUExe0pkixQDuWN7vBuo12KzsUPmnHgRVf
8L2Pi9klsOjvcxV6d5nxfRHli8LStgs+gUS9q3und4q+s3tZb6TaycP8b820zTD+a8hNAE3bGS39
2SOtQbpLxiD3UBxjYXDyrJL4LWuLy+iNxySJlt7kXDtDXSHNU4d3VUq3SjQHX00NtcfMDf0/f46H
ujkoomXW9Vg/jU77MXLoWutOZ0H0oNt/qN48mXl7QxdiaaqBVw2R+ZCmdX8YpPffX3muhgvSzVXY
VlxbJBFFkCV4oO2Crl5bICjwQgW2N4dL2DI1JT4ytFut2aeW2eyHu+qUGARaUTq4ksZpjH0vfWP/
99XfQ+kpigBCsDRrW/yxWBO89GMLBq/rrFtcnEwBXNZojfbcVK6PBV+Ekx8126zKiqdpsve5xxxv
GOK3pGdgIcpPbS7qtWyN+AZcXh9kQ1PXSZ9mjajDtKzR048GYTgSQ3k1D+OBsCk9bBo7WnRD0Z2a
n8yb5RL9b/WvGToGhpoOuTzLV/qUcKl57XMeTGoD1vYR49UvcS3zusoAkpI7v04NWpaprKZjQ8t3
C44IR3R+nXy3ZoYF/IImt7vpOcDW8Xxqp4rVpOufVeteIs19jeKzEPYbQ3wqDXt65do5msaPMPL3
LNMe2t7nyCFPKh3Xmsti5hGfpre/fpp1vPphaeYVsxa2qt731IIOLLnSU7+uvQQhWReWo/uRjMN5
sK1TllYfg+Y92ymHxU4ce+bJboutzM65adHrMK8jAsaGCcACFXaV+q2rGs5wPXkhwEe3MO6HJktb
OJG6asooVzbWeSN9cIv2QPDQThU/RFLs4SgDPt6VFSFfJcVtrm8Sae210n/Fc/Zab4dW/WIN4tCd
ExyM/GXImpdKQzLSO1fY0ghmY5MOJ2cKpALdT/npj9TNbPO/wJnpATuLrraeg9p8jrr01HjERSXB
lTHVVwksMBIx/1N9IajjUJtQYSv/NY+cb89rtgSdbKUX/5bp3KJWKm5dZAF1YPqQ1wgmi1J9MWTb
yip6dnvwVWXXZ6SxcSJz2mtqqId81s98iCndoe6gacVhyN6jzr4OJf2JRr52uvXgFOJc0Wqer0S+
7fkMUNTZZ2WDoa0Qdc0B+31RflYc6AdSXCLj4PbNI0dOf9GAPF3wjv1mZUHuUPTSiIZ8q/vbIXv5
ovnvkKE4LiNUsMRHUpA4kTZHxy2fTlqkP7lawsiOPDOLeWQ3ARV1OX7J70rTru3IeTMriIJVmRkW
/rHSEmtNb5PRPZU5gyyHhb57Fao96QlBpG3H06XIV8R77lUav8ipu1TqvRr6VVbKqySXdTGM/XOn
pxd0JesiwCJTRFz5Tt4++XG1MRuupAbdPTKRZj0XwbLJARow+2kHIdYWGmhbn8alEo0XUhVjj3yT
ATUja8zMiinQo3zj9rsiazl3hXVFNXDzy/kzdQM0Ru5XDgK5aIl/rvs9dudtEhvFtrebhe6rbmFT
CgrLW5czd2zi+KvSJCgAEKzjKppOzUNW6lfXtH+CQvs0KvtJFsl7bUarvJ+3SjPe7I5I26jqXnWt
P3h2s/eCtZnPJNfKm1d2J9KQksT/IpiDeunOtbFJgO1l/p0UBP5VaCjJXwjWwuj+5XXwYGrip6bN
QtzReHTAbXe/XlJElJglsSv9v1IoUr7K7oPAlrNHvpZjiJe4Vsc0dW9Kz1/76S31tTNDMAQiOoz7
yX7yLUYXdpc+mzhDWx3mcFP+Y+a5VfkTB/6N67UP+VjuVUZR76hPB73bZLwgXP2VAZ2d2c0/IvT+
lo5k083e8NlwCtdQKME9eRw6Mq3sKehC2c9vcdtxfIsO9QgYT1ro0R2z0MKYEGG6X4gQuGHvz3pW
qxG5uW61tuL8zly1mnRsTnpqLHz2F8NhkFqP/u9Ex3W2UhXCZ+oY4jzlcE7ZL4sYQDKBh90I0Tjm
CNj7JdDYbGRvgSmc2tbL7LbWKnLLMKiTc2RHE9IxlhDXnMIm0A9o0j9V4TyO95gCILpsPHTxY3dv
W/c03UgHgiO1cHCzYMFbaC9ICvhmQzikHEGCW0eCEdFILAyEJr/r03DMZY7ZDLh77BHApC+9rHo2
zHWWmNd5GlBCzseG3VWaHIQ7f2uXOlBHIF7cith9j92YEAqza2a10SlbM5ChRqGQcQ1E1Y3/krS8
uhlCANi+eefuosq/1NyGK38ZRNnPpOiwp5o8OrW2HyivEApe9CJ5MSv5mvEjXWPcqakNzZiX4ga7
vrdP/jzeRopVF6vucnaQqnGyAzubEZxktgzBe7ydJACtCOZ5ldVzJph61jRw6ciNt7ZTVK9WAm4Z
8Ubvuf2ic0BXWs4pIQ2O3nQ6Ec8TSFK32o1syIWpEW25lL6tN12K1rnNnnONGgK/gnjdmYgPglj+
Q3H5JI2furSOTkV90Mf38LFGfM2BcfGbJ+Fvk7K9+qxpTta+ZVIQzURqHv7+hxjVVT+oLXOps5OM
J69FpI8KCGPSv3rIPmw/oLB2ay4++tzCdz+9OyeULAtOhpZ9tRviHYnXw8CaPHa+/155L2XtfPqE
iNBD8zpkezttkntv0J4DTmOEJ58REDNkjIhPIkcmrb79TF5crb0ME27boFo2xj1NS/hLYCqnMmZL
683gJlz3pZ/EEzruKH8x5PxS3S9hM10Qh2iEFrKb0PL5FOLfSaH/HU1xR8uVvEnP0AhTGlXiwZHJ
Qc68NkMzl2WbNbyVjDcm4g8qNqSAxkFAoKGBR3ExucGPlw1PFQn1ZkG0aWJPlFqc2mkFXRnR0zHc
WKwvdXwOqvGF1LUq8F7a1hA4ezluAaodquqpGWzmCu7LqNEc1u9JzsEmdogVzZrr0A9PpecilrZu
Q1D8ch9Dv/1Vrn8au/zfHGGiKvtomziDtugD81Mz60Mc24o5ereFq2qRB1WloTeUb/0wYPSO15le
vHNacpHAd8bCiek5VN1Li5xx5ThsLo53rNJgO6qS7pKz7qPhxbHqfaoZe9SSR61RauGl4jHzV7YW
LNv2dVLeleSaeCEa+ZK4443VDKNkdPWmcVh0Ke2Cac52LqZ3beITMEtxSzv9U0/0QyZWgc+Ppu3S
h8g1yHFTRyTdjDiLBaSwfGkMXbcctpYASF7cFyoMthd3jrciPZdGyqk40V9tLY+XpsGQ1GKF6sm5
RR+nvUfeix75H5pVn1FFfeYdazg2LoWnsWyp1NB+kdDVN/eYsAdNq/DGDHRIBB9RnA4VvcP8zYsJ
SadBuBJdfmkK67tULFVThoYjMtVTjFDJnxQEXrLIcOyWjEFGiaqZ9Ko++tVmYrvje1E4a48keW+h
qn7oKCHoZPExJfmnIgNMzYkgdyCuFzROaBDk/mYUXJqJSf/NTbpfa5ieuhoewlwOLktBdhsLZAqm
SwPM67/F/ftkrI0MTLwQZRHVChFey26uz3XQEGLXt4v7T050xNhG/+1DqSdIBF3dgLily5nLSG5c
d25/vIbzsxfveH0sNZn3W/Tcj7W+iYvua+6IUvxfbJ3HcuM8F6aviFVMYNgqZ8mW84bldmAEA5h5
9fPQ3z81m9moLLnbQSaBgzdOKXVcQ0M2XKY5q6gvv+D1liq30Qv6WQ3bpvYoLKF54CFIX8q3hlX+
y5Wnk1GJ9w+pgNXza+CTH5bgjcSfIRGSXbY10vZUCEYyw3fSRSTzNyR8/C1Ik7Dsa0313oI8s9+c
bVRMrAYev+cUzHgwA0GSNWcK5B9ljrKVXEewaIbajCFP8qZANhEP64MztI1PAY3a9MH0D73Vc+Q3
BytWR2jTJblY5wQfFE5kWOoM3a2SxQIT7IXiw0UkvHMXuN/JBK43yNdp7uVRWP6bGPkf6DwkeFrj
vULApFflr+5wg1k65eUYG5zmsynlZ2DWzyZUrZYmm7Jjv2sQ4HHGn9apyBANDnMSW125i7KZkQTY
GjH+NI5ispHmixuT6i8b/cTyvhr87snsETtaKZOtVu3hy4narW8Yqq6OW9aLQQvqJWaDbUfwnxMf
UwXPoRMMueS8eqzc6Ihp/XGM/CuQy0dLA6b54FfaF+j9dyXjL1PPtp5pH8eO3YY2br43+1OlcpKQ
axAjt9HecnLl4XCJ/qsENwzwqzRRVxYfzgD9GAXVR5L78Fs4F5tZJxHcooEVoaFFVkXdZ6s5ZEJ2
9SdbhvT0d8cEs3e1DPggefBR2XIVaT/diOGmH46ZzUVZl+SNRdNBsI93evNiSvHCEYp0wzkacjq3
jXjiZn4o/OcxM7/7ih0ry5p3gJjBaD99NAQLPQDeVcH0E7Bu8Xfk1Muuxe2lWJRtsahMyNU4HAnH
5a03Zt+WHeZfTLhESl5BtL76FLrHQt3beoSbMsxohvnU3wgQf+syWCdS098nCghsvXsIQt4xxBaA
qPraIqdvESTG86jbZF6gTYrSG70DX+QAP1eT8dTa2IwC/V7Ny4ROltICKplLs3z2J/+uss4DNeif
PaippB5wjwKyLlWWfyTk22puuNDk8EHhwxFR22iO97ypDnPzI8nc/yJO/ZbN2mTI7jpa7nGMzSc3
c9ZOBKXOd9Cw24umvnf4e3jXcjKz00cJP+ERsNvMfRFF9BEN7m9WoZnp1N2rxaWDobAaeb2pyn0a
q+QN9OAyWWrlxRfI3ddAllcsVrfar54F9lY9TI9B4X4if/pNOPbVY3hHUrN0eqgGxwr/4Rd5Hhgy
UPuhhKwZqolWGlaosk6D1n2YmWT5MrpDGkxLIzAOddRtslirQewZIPTuHYfrOdP7w0/cW/csQ3SZ
rtt4+qznK9m2mSBMBXWGtJs48s/RLMfZfkDsl7ZzrFuih5syyx6DiluyNEj/nWwkNeZ5XoenOl1r
wBxCpp9hkB6wbC90Dl6Logz5U7nGbmyDQ+IBIYbxUcu2+LYor2Hh9J3oKTX9fuG3CcvSeOuEC0M/
h5OSzzUuBpsGc9uxwcUE0e6p/Jcq/Vmvw694DkCIhDQX5tR/55aFsCF8wMn/3jc4FEI/0xaZ0PcS
06RecwfFBZ4lguOOHR194+SheTHrS/qE1vdNKheAP+qfA528nmwXUnVXpd7J9zBUjhOWKuc6KRvV
Wr+eMHt3/ltLVVZNMrIWHGSFhFgcSmHdRkE1GY3gQ9zgdtC2cdkcYy6ZdloNZM32mLCoQsVETEhj
GG1ib9wPU7vW7WoZVN5bU2eXjnSWUq58Ob636PvJYMXA6bnXMG1/fUX0SWQiAe3vbiMRlnKlpUmI
u7jYafCuZuJA62eGWhT4A93ui6KLXzLNULIHHJezbz2tEGwqWS/9Sd9rHlNZXc8+bj8/EfG0E252
mxX4/gCbpxlMU/6ERrHO/WURVyyVFkwXIuueJGe73yYhJ10KNr6r3L1mrNGatCkwm7+sXREB51Qf
vVZ3C1+6L3gJjkZENARCXpj9LCY5sdr5yNwWXoJivSa7O+2oaBzigiunQW5J1o8evjt9heeg+hC4
mrWoezVH4zttu+e0stD6vkMVPrmM0KMp8AsnByQlW4peWTvlRSvzD9fQvqUmnr0gPdYRKc1QT+jS
CZI9ybk+ZDK9DXqurd/r3Jru2o/iW2k7zw5ShdlkTwzu6KyTYYAiGh6JvvuxW/9HPDah8Wnk2SZo
S7Uq+uRVhPGThct3JtqpHq0REQrtvRHsOLZKL9IbjrZoP2iN3/V6R0kV7UcLZVVPCUS5HxiPid18
d+P0WSnjHz6aVW4MuOAdzHiC0qneNvdjjXsiTPp/baUfpIy3oI6vRq7/oB6v8SynN0w1zPtw1obj
vjd2iyw6IKgTMDUXxPX6vwKSzX12HOxFwVQhcamrR+KERNeCeWT2wqu8Uzo4ax+L9FJUJZL1gahS
mzDX0WRCT6v2UtYO0ff1r6erJ/r37pODNE2oA421v4BhM4CUPGoFuu40eTRaAg20gMOXQSsmZpUt
wsT96NrPZMPAEve/uZH+9lBBunoddBxYkdefCYHBnFHc0fTfC63ZN/99CQ51JaED/gtizbYBs4RP
oWkzuDVhcre1jtlFvOV69Kjj3FiwJBDNjgsKw680WIR7+dPmE7Oa1bLe4WsI+6yAWhbVQpL1iZ0R
qiZEXTRozFG8MGjxd4u6bjF15Wcz/6whJMrfqwlkrmveor4rVj5Hc13LqgVL6Cq11GuGUGDJaoS6
loTIJkMLSdA7lTmKLF4jJVJ6/HAabYVsmL9uiFLLHZ2Tbs7QqUNGcGDAM1UWl1dtaegKUzKmTD3c
ucX4goMmWKKTh1B4N8KuPpS/mFDDh3qVRwGc4mDmdxoPxMZi9hZiivbkLnm3qEoWaS1/xr4ysPyq
rVl0IN+M/QgJPbUaulpnHY7eXL22OcWE+qGSc4NepF3CHgArcSW6M726jjbiE80fyM/KdGtvFz2A
LaGpdhvILRdJt8acRFW5Z78OKj1YgWvxO9sQYG7/npufpsyQZOudt4BEvBqhdhmyWZdt28+U2Em4
CRO0W+av0vXWAHFf3MYhlHKwDyuxF6nWEhRT/2vTN7syd7YN5JraGnFSrXN2ByAgtwk+K384+YpD
dT5eMyPbq1E8RkN99FusHsgkmLD3QeqlSDo8tpwO1YEDWN10D8q1P3SkJPbgQze6brs2iE9dEIkx
8drEN4vNYa+p72mIAYhU+2QFxrlPjBdq5+Klhkz22S3hqdKqE2shNboVrHZr9vOWVBi7VuSPKtWe
NPBO1+mxb2vZe2Opux5Nv3FU1AsVSQT+4b6e0BJF5kGO9llF7nM7WB8itHcQQeuwC977VP0jNv69
DaarHmqEki+V7oKUg46okM0hU5O1iJClLjHqrkea+JZxEnf7rq0oJp/eo3Fk8iLoEBphWpeO/5rY
bMuaNsg1qgCMVuFVme67SNNTXTV3pQVf0nE2Til2KSly2zGI0EjBfJcDR48ZQV5W3FadTF8yJjPL
QMsiDHKLFExcUipuE7yi5zB+bKOgeZgan58o8968uxqTn3aOhuuJ7F9aU7HmpJOuutFpca65v73R
cNEbuyQOX//+iYNdAvSX9dmr0JQEk7Gsey6FhNT6WIonqK26pqrOTCVAR0d3D7Eci2gyuOEq/wv4
olhUyBeRQKiZAZoS0sf/ftyd7ctXK3A4nTmwo0UAENZsTS3xPrSyY7wsrn6eX1GDDcuxGwH5pcsa
qVettqsB761RL05erP73YMxPC0NAm0/4RAKDW8+36EIHkxDlSbWIYotB1puOY84pFwh7wpbAeLRv
6fnvgaEvXAKm+dsJuvAKFnMxM4VPpPYWyJ9B87uo32GsQakB2rhNJy9apAolb2pUBibRIltSwW2v
/l6rolNSNuLEifJFecRUlU7UHUzKNY6Cm/042U63wzL/37O/l/4e9Plf/L9/9veaD0a3EIogCC8J
iHOYH0g2ntaKZGr29f/7GvhvOBuRwtP/7zUsJslSSaPGbSvEsQ5bxE5jhoxndvIZHXAcnA+f+ft0
ZfTiGOmEEGiW5i3joK4vbGdq7bu0HmhjXF/+HuDHB2NR5z0KAaur1j024W1DK+ii4yABWpuazK9m
Lo42DYfjgEAY+f6eQQ+N/Pyg25K0Hh251PxMq7Vgn3Yx3u35qcVO3Hb8eAnF8z2nv4hcHCzCYDZT
eHZBYs99Wv3vo3b+6O9pID175ROAt4yQX4bbFmYF95Rt5WuDkCnAyPl52HX2lg0UUQXBU3SoeodW
jLfKcmfdjNYQkO6yIf/3vFQbJrVkmYV4S41JT/UtpbqIYMM5CEGbiKkKgR3byfFm6sljYuPYf0zm
BwkHuLeUuwQZa9UG556GU0lCiNgx5TexbXT7xJNrLycBhZyV8uKmenuK+fkezQmirHIpOPnvqVLl
xbfK4+xuy3LDvCgncG8O9RzgXqvegLFJQgAOUROcGpl9fSUTh+j0gChDMoDq69/DEITTwdbzc1H6
6kTiWLItc/ej8zJMWJE9qdN/H/qOtbHdMDyOpR9fmqm/M7BkOJJ49vdSEk//+8j3GlK7PWplTEUR
amVd8exb17+P6qpCn2RiKa6AyIwsc4+xUbmklWX9JtJd87USAFCIo+tzMj8du7UUKn5tYl1dGIby
xd/L+aCnW19m+abpcu3i9MNXETUFsF2nb9PUlU92lzZ7tntkbPNTLXNKvEMII1Jv2Nmtkz/HrUYZ
RfwFzMNhjzSEZ9d7h8N273+fRhi96+1c4hMmWbG3amPDzKyX2vipTMhQXa+mQ5D37P5+yRvWTJ8o
B22GR8O8epwSySFJ8I123vSZR3hOmqZeDvGUXrrS1ZeeH9HmkEzQbKpnBQ788DhlOYQoeEeXsFB6
ZZTuXa0Rd0AzfW/hjlr0ViTu4/zgoKqnLvw+mdErqE+ySe0i3eFQCemsiZwT4dVI4j0O739PTVPN
R1c+Qc5ViLAjjTeiVLMINPw1okLu/55ZSQt1LjB9tgWC4QxzItRdVKyHbHr0bK/YU2wgj1akkBZK
iWpo8um3aJ/C2mwuFsPcxajzeNMqgxzRUa0xiVt7N0ej5oZWjFYkYDEZOVfJnCxfCsMMH9i3cA+4
XJxDYAzuweqscy2Ndm+4ihAY7LOX29+H8RgR1TK/iN+5PQ/WFZ1PuCtn4M/g61VraRSblsTKs94M
6kafpFqNKR5ZQK2FJZv+HdWu3HXEPiM75ikn3zNdUPZ9BPs6dJG9EZnwljj2is+UyCPUx843iBtq
m7o0nphGrE2cewTyGS6Lm43KOp368SPVIUFAQB4nrxenv9dzjpQkeYriEDph/RATuFLmeQCFYaiH
v9YW3+ohZsrM4i9tRP/0jGoFaZ57Ai4OdDcON8Kv8FU14SqRDKpxaoJL0gNx0jUXY4jIyrXniB4N
tNAPGZVnOxaATR2mzVG3Gb3+HhoUtEfHS7llyWNwmKzITDyH9jSe/p74ea1YPol1Fkomm3H+0n9f
X4STefStf7mwKXD+e6kHeWCyDDjSpsbBt4b+WjakRek2pmYThmR0RzC80vvt2DsjzfOXkliDTPeI
3efeyQKfrhpgyiWq9XAZhBVpZDZciMK3a7EXyCGUOwt5WGgnA5e+/4nD+rOyUR4izAT01n9wWFAq
OQz0UBbl1xcFdiznI4BiZnuQgZG5dMbisR+IZxjjcx2Vv6E0UScO9ju0JCVB2JKrH6cPPszhISVj
fiHBdxZ4DfkkGz3RFK+thPfK0nxPnTMjUWK/DIxTKHz+jRKwFXP61dTmGYhdTel0h7Z1esPHeMtd
gK0pd8j3KB5kg1qeHMgBe1f+nZny0beYcnvI67F78mIj53RWPRuB811WB6mCH8nM7Mr8gw3iY0TE
Woiv3PE/NaRti9F3b0G3t3wAdX045VOwFzVKczk8oyV57Vv3PdaDc+bQ5NRhJ4jPRuI/TnX80GXV
hg0a0qfSv/wQcZtxY1V1UtZSRdbdwjPVzdGDe+WfOzizEsINBbtcublXgOykdwwgK7TjuybleCoi
UG03ueszqjGkHa2sU/KWjcGmasJ/jgTZynqGLYuMAs8HxCxwBq0aE8u8bn6UgjoUvzzaKUlo+QA6
kQSPYdM8+om2agtFj4/6JFTl0FNk1uj9LmyKV62a3s02BRSvhyeh+9uCKD6WhauyuTPJA79zlrl2
Qj750rgg08THNa0LS24gba7edLAataNmj7NxjVQ3OMcwASLX1q7Kb1PV3WyDqIUpOQJOXXC2rwwH
rSrGfxU+F9bbmG2zylqFozoaZfAQmiWyg+SFKtfjyF+2h99uIvLapMeahMSESP8XarmuU2bcA3Q2
yPyy58KJrnGbg1bo6C96iOsYUeuinfyfgXErHbWbPuY/FeAfy8QppMVkmtGtPF8l7UStwzR+5gJy
owmblegxXZTpU5gke8pZv93JB2zQ1wqpgaY1N1IOdwQ7ISeHSfAtIPPUovrC1ftzkSRqL+3wEvsF
lqbO/CjY/RdFJ7xFh0670Kt7dgVLhXvBZzGZH3rPhaKnSPK4EL8bTA3p1Gwq/KcLyfWzSN0MNhPG
LywWnQ761LQUxIy1v7X7cDPk5UdRxQM7l/caBvUNpe+1dIZXe5yeOKlkpXclUPHb9I1HIqP+uRJb
F74HJ2FwLMX4GwbBkuX4qoXqklGf2b6MqtvHbXmJ+/G57UJikMdXKY2PRtCwkXCV0FWx0EX/YMue
c2TfbbgUaOVCcuqUFOVqH6ZLrJ3B+TDBQbGydBJAmu7ZEq0Ft43ePRHEu5HvtwoTzjsl2mgDWB2U
GKjMCAWy2osjUPWFFX2DEFhPSes/9T4qIbI8cPVEeFe6uS3YpF9Jb83nXAcLdCtz5fog6UFen9le
L26gjIOJe2JbEnay7IPyZOiwKI9FyAG8r+DVbPJdLeMxZcjufGBFgtrRS3JNJdSajSxviz5neSMo
F7o3fMDK++uWzreXYDKEII0VUrFEK79Bd81ziLPDUwalKBB/XV6dNK+/K/x1WC9j0eRLl/bFFeQN
MWmBu3ON6lUbc7At9h8opqZFfgZwq+VLW7AK0/RIuVSUcmuo53LK7mlmgadwXsBsE/WrwmRg1SEn
8Hm3987bQO/G28qrR/jqel1h3phGe1sX4T5r0q9KusFyGGwgWnGPcKceBg54QaD1q7iuPqwseXXE
Js+9N2pp0Pokh2yIfjJrTsY3AZtnBEQxssTkSgTa18T5n40TnL634Vukka6lI086iI5MvWDTvBGL
9V7X1Y/ZO/a6RTjmTglhOhC2xPma/Nq22qlY/usH41aa6t0d2N/DKD3bYfPuqobuRkHyb5JCfrjD
xhII4ON+yreRGjZV0MSXIiOGLG79agkbSmSddR/xTYcoBugv+vQQs0Fjjv0y7f1Tjiwds9wuSnNC
dnyI4j9sQO/rZeLpp6wn4CIKSE+ELScgeUIuOc7iy1XjYyDwfZa0YhIewk3QU8ngBW2K7lcKdjKO
p0E5YvzQMLMFWbqUFlEFJOJwJ7Au9EZRr51k1boef+Jcs9ZpgzYtJyKRG+PoEq9k+dknMjjylHvr
MUlsaxlN7lnPnBnkap5GQtOwR/K9KvGKz2thuRXZQz4awyQ3PqlxgGtM36XLutdggo6mcf/3RMUR
Qn12FbRRCPnAfWjyxZntpR99kB3qJDvaMcsBkNwcVNxlZG8gSSKGfQlVtour+h2pJHUqKCIdrSJA
K3urvXFJC8CPo3Of1BkNVkjDSB55rNw8XKbz15/a6ADpDGJpbIPZszSQrbWMsKQsjHZ6b7XfuLN/
BqJmJMXYqWiPgwbdOCnNAS3qt5k/nYgkQmUmUUqS438mGY5Q+bLfczp19nx7snXQdyp7ePYwmqEE
vEVJ7x+6pBl2BJzuUpWmhxY8qIwr7dazh5oqsy+eQxu6LuYCDPUvA8sOHATjmRm8YgZkuXR7IjU0
XFEt1M3ds0a5NGLi/+b3G96pWHPJZRv8WeMpG5qvqg25ATrdXhsxwu7YkOqUZtwtIL+oBezkTRMG
3HvpbQYdzmfC3EBkx9TtAq8eroHxYxA5y8UELaH52ktKGsexDrorNWP5yW56jZSOEXN5GkA5I7GN
KCxZplBTkMiBc9XEpgkuiU46NUGOuzFyphXCgbM1BIRDOZhw/SQnZWr0KYJSTrYr3Ow7T8UDXNP0
HGRZtirr4K2OXLxYbtlvSy3zVqaq4VvULm0HJNCimClMDGC0MZtAdxjT04VXB/bWmfB7RL5DSp/t
w+20tLaOiQ56PpEt3Yy4gkare49LjPKAFNkLyUCLfL7NCirXrZeybLNt3GN2GshiBdAi9mhw5Tyo
0jbmuekOsba+GlvdXcmuWhLjjygqyhGrMD2i0/iU5qg/Gm65mJJXzSx4i8iFrBP9I5umiqWBo7tV
TCs11AfUlAv2Ezgajv5YwvOjS/qVMbbTvqokAPkoK7qDCx9VBVtG66Z7GIhXKnpajnN1eBPjWsc4
NMJ27Mj3Crc+PrmUaQkz/9VgSIb0ysZVpY9vqsJDZNX/Yr0VD84soiqHMOOQyyyTuXq5HLE+wBWP
QB29OASYDFfEijLfPve1xdJAljKSGbIVOs40aDisU0eC4SNuPzR351SY7QdxQ1eZaTsYYO3dV72/
1gUj4ZThsKeT7WCZ7M54iV5Lw/+y/X5akvqxcRTBw3HT/LCFLEOT1g6CxBe+ioblJBURg3bmrMqe
sbzyiJs1u4fYBBQS4Uc4tcGKcOUB+25wYq2/hZFmHR2OIKuMeKVVMI4//ZR+ZGbbHgPfOJu2MFbN
SDZCETjqHiob1RDZtVT20CNHVOUUdt+xHt4HArz83unXNNkfsa3Va7eP+40xoisYqo2fEM4ZK7Eb
ioqoSUQZ9cD7jqkHbPc5sKimq6ow2aZ0Tua1/tbVgbcqw57VJRGPVJOIHeDYUyOY87rWi5agjiTh
e91Pk9G2jS2Fd1XQgDO4e9ev+oPswn9tHevLntJzhBvS/Ses+lh17S7Wo1/M/AeiFIIVIkww74z4
Z5WotROwvQnfzR5svU/ItpRLs9Xfq3bSH0lL3frIRzr/y1Js+X2eIkJ3Hhrbie6orMjKxfHX1M+i
9o+RXX/ENcWeuHvrnmYorriCJRcfTZ3Z4ywizFZjhW8mwW5E3cbd4h+bcWLfFEGujnT1PXLUbFnn
qb8K0uJVjZONmMj6LEH4mozzPD6d1wml4I7w5CfRJC63a3nUVclRsqqJEU7vEXP1pUJAlWXat6lF
d1to2zYpX1mtHqO4MVddKG9x0108azatluKrmIDerbq5ZPm3rKqz+OCHDAEAFpZp9ivhx9ZR483h
unSztYbBfZUotuIOEgyDj5ujcUD/sIRyjNZTzZCMlPcZZdwxM90fdO7dOrep5HZVAIISRorcffs1
wPINQ/UiddJi0qHn65lExhQlNqyiirql/+qxy7H/4oMfKB7uK/IoJn1hjVV86Js4PEYtAqiU+S0w
NW0Ha6k9ZimbHo6vbSIcc6cmiq16hoVQm4bNhDWV84hTXCOMJ0vHity1he1pEY+cR+mTRNuZm0TG
xJiyGuQIe8uuPpjwpqWnl8M+yjNMPrJnlrfoP7S94HEYJQcnO2HMIBXpzSsArQyI9ZaAjq0lKyYO
/ziRM9MmhEOm5VOaax32uYswsTB94DP6qKPx2NdlciuG5DehaLSyvW1L9TLwJJK2voNo6zVjJMPL
pi8zvjYQCk/Eg3iHsjSQxU1vpdGScBWQxz4NNQfvz2oi7gUQ4owk8i1wMNMrqOxUni0ODQu/BzPL
iTJpoviz0SE5IfkJfdLJGgkLNhM0XE5LxZoxTwNRg2Le0o7SUdGWEKtHC/cqDdHDb11SABlBSOlT
JVappy5NoxGkopWPjJgQIDQvD6n+hTYBkVbYzIkuZOrgxq0LjqIUv4TvZi85r5MYt8CS5rbGNQBk
ErH3XRIzw5kBljCs5sIIs9o0yHrXo1G2O7PvBdxQ/eEAa+2U2HNKGbd2FhhvXeJux3CXh1X1zjHL
XWplFlxjVwt2Fd4BqSUkKxVuddNGM9+ybnDrCQz0ofNLuWeydgEwFp0HftFL5rhRK/xt69fE5BgJ
CE3LaSZznliLdpQmc8xPXKx+dUxglNiTtQyJw9C/npjlwI7gvCyfyh7da7dFi/CZbYl1W9M3k1my
CDrxA6fTHqWVAuYrrk5HizE+s6uhsteYnX/vsAZsCHnGZQpHQ9xYYu6ltMoNDM1rWDSkQoWd9SQG
+MM2ajg5FRZupEA81WIYD+Qcfw0j3c80cZ6Lehvk4XvcJg9hWT8JnLgJWevJkByE5b1HU/iGZxiD
rEj4dr168kTXzx7HRe+gi/AqLHM1OsQuZO5RWWuT30iqcmygHMSxt0L2j2l9JKQP5y2Hp1FPNhjH
zkS3bCPL0FZmGP/LfO3SkCGSE95kBpG7IuOYbDuv2eANJ9Wz9raN5ZS3Oq9P8DcY40XHwUEhPpgp
+mAiGg2Aj/adebSkH0M3g5iY/mnclIZ1qSzsg270JEbvhXJgHw6hZufRvW0gu7PStxQ7tcQ/c8GG
1HPTQMKEooyMwBjfx+jmIRgynK+wCF5yJz2nOuxtUZBlIBo6jqaxXGgrJ3FvCbAj1nBMaSLIV9Cc
ituKYIcG5WoctCeBQaUJODnUmbslXpttWw7F2o7Q4U92ehlq3Fapb+ym2Q3IKk5M6xdpUYI4A3SR
oyZfGv6ugUnYgI1biw6hQicZEmXOyjJriRuUfEPQF/IBtYOZDGhn46rZjln1gloN1tDwJX4DcmUN
r8Wp6nj7mFWVQ1KO2WBqc2b+RylHMkYcmayGXPfWybx9CTcqdxlN70u9aRiO1DrX+zmhbUS+lB8D
u8lvmWce9NnmkCq2f+GjydmHCPxwGB+F7oETVGoEazTnfaQ9Efe8xKStr7y65LDpRA+eJIfYMqZs
iRBvRYVGfqKYOFtAVOecf933topWyp9zSiN/WY9GfOzknUWEpSAkDwftFq6k2Z7je0B+c786u4hH
RJWWEELb0LG1KK32WEQcHMDD8aWGN8RRO0t+Yaqmg0ZtTEos1djc8tqosCSm+yb3cBfnYmW4Tgx5
yI7Xxuo1KTeJ7FB++RyvNJ+wH5jlpdcDUaeVZs44J6DGRDjnYJlq08FxLSIXLsAS5c7wtWIzAtwy
TQWoW7p0OrZ9uo9oyl4Gnh+fTKISoj5YWRFNOXEIedy3BsVeyb1zI35wusPfcT/5xBZuwzqOVlN7
ZZvxD6Fm72xaIBbOq5fmz3pSv/b4BEjJeolCCsGr6TnLHOq4AqKN8s49yLQodxpQq2dzpzEZhlC5
uB9kvnEkmbMe/7mcLE57AdlQIhz8TTymBvCwZRBKNBLR44ztDYdRsh8LSTStECSs4llPC+c99/Xf
ssrhrWOaCuW8h3iPvoiJEHBVu3DL+CuZHmomNlKZPorM5rBp9y/CSuKVVyFSCQaPEO4y+hps81Vm
JefVhq6bObcmX0V4wha2FX6kxYi/2ijFZjSpX+RiSld6PYfjNNWe9rB42o+Ql6p17yRnO2s9IUdL
FYlLRKDDuAWm3+V+uE28Eh1AAECQYKhn98mNDXgeFxH5N7GngApZL61M0x9Nvf/WEp8q9Dy0CMqA
jLUDOujjeG+P/dNYePoWZYcJeyWfuULIVe5qSrTJY2GS6WFbKLrvDO3sYxe8FEPpoiwWRydXjxj5
MNfrHD5G66SM5F/isKnmtVZR72xOrCl9vlJx++j6HNAjKoCvjVs/pyVyvjr9GAXDKyaxU25/lMHN
iKkoR6J+MKTz47qSiA2oQIZfrseqW8M600XiViuHt0ufXG/pGZw4Mvqw06BHv4dcxJIAaxkKnFng
Dv1VaRcUtvYCA8He0wN0FgRcrLK2JmcyKOy1HPML8Do6oYb26lBcMEUYp7g0zvmI7zsJq2AVWeeq
nyBDEA5sdC4M1c94uHWvdSwuNVF+/jjVh8k/NKXV7422/9f30jzUOCCSsFzllO0iTzbGLT49A1Wh
MeBYIiPIqRMDQaaoV2yCr4UjX0wnD6lKMB56czgJhfcj6Oc/cTCSPTUyBqIHqy3OY07nfmSixNsB
UZi76dozsgdtHM+d65OX8lqFHcLXoErx3rvILuZl5262BsNOgunFMuNdVlfHRou8PUQhmkAUep63
ZRl4IehwrSkEeV2ruO8jY2tUAH424U8Hj+u/jLtgHTrDLdLSD2yk+L766l9QN4whrA3/h6nzampc
C7ftL1pVCkvp1TmCbUx8UQENytJSDr/+DrFP3XNe2JjuZoMtL31hzjF3KolfkiBu+dk55SLCeyao
JetgqHEtDjjBgJufh6DbVw7p7e9VrCUElFs5Thp02BrKT927osW752UL5jVB+61WOhXRCjlotqF2
R9nDgTvYFdNH3vO+Ni0CEyImblXwd/rY7aagPBnYKYjV485eh7a1Lp3yjCZnKRyck6nF0ggPOdsO
DwESs9CvTKTeCa3P92RGp6G0PlVEe+tZXrYyWhAybTQ02ITSZ+XPwx7EkcxsAbokRx2TMgSu6Z2j
owVRKSjOS7XtGLfpDZKbJk5mC+P0gvBr2rCL3PflcAqC1twWHuwuSGM7SoiHStwwVN47fBfPpmpg
OHtcfZZPpG0oxqXiYmLUxLIfZU7hmOeGrYanh9le1g7DEfgnbucEtFzWXaLqQteHfo/TEwfv7LL3
0ubIm5c5ZRT+wHNkJdIKSJZmvKG+fCQSdjOyrOa9Aielb1HDODwtpmNs4IC7u6pyr1M1vOPDfJrY
29DTopqH7iNcNTwUksjBtutXXs/wPkis38ZNbl70Q1zu51TH3ZOvdj0Cr5VUOlsHp74xp3vHq3Qc
E4btgyv2uXzgwOq2gvUH1Ri7DoRwG2i8w/qvD8B2VXjlp4C3sIGgcowIpH8UbILJ0ECHlMkXFVg/
qE3pJA33ddTjzRSArangcuzr3pJXVl0Fg7NvxGEQ3X30vpV80OCBjl3xyxBjPIRmDobfL2LqAgCK
ffM02FKtS/IZdtYgppUdQWryTTwMMtehZ+tVtw4rmXGo35q0KNZNK8zVaOEkkHAxHMYEgVsewmm6
xGEl9o1+IhUuO/Vu9lQ46JgqzI+lGzz2kY83x3bgEmPUzGKEva0Vn7xC80+kazwyWGOQasL4srx+
jS/ldRC9uR+IhTpHfAPSgoeXxLe8E2biWjEUGnO/QN7ksrgpBwdRV/tvdCq8MCjM/Da+eaF7V3Bv
FkNPYeJTmGbVuNQdjBTTYH4XgbFNJ4bYRWVs+1w+VhlHYkYTOUxz4GQAk2giNMSL01875WZsOQ8U
2eTc2e2LYiICnWAlA1JQxxBSXFMXYJOhBC+q2jsLkrHtyXBYN03cIjX/xyeh9JbCywNh/WbLRF8D
H8VrI6BLwRYEBZU7gNRj71GELV72ek0wWLY2YqSxcUEbpvsxgxH2i0tPNmxJsnzlC6GvDK1ct6ne
nTqoN1wl+joCtIQWFqOYah4aX1BlNwDtW0HRlnX5Sq/jl45qf+llLmbKwGrwJk9PRW/SPvkl2R9l
ewvy9mgWDkkcbPZh063chOUWT9gi7DPuf3n5SrM+jxW898BIdz2Ge3qZTzMb4jWszwzeHLP6MPt0
TcbgKUtXJM4dxV0ELNGHg9qhjWchxxm3rAtqYs0FcIy4pNkIn7kObX8NkMX6ZoNn18Z0tPtpZyrl
bVM775eFhIaVByzHAI+/RaXXbpPvyANSj1nv3jioA3ESn4yO6mpi/qCZO7BaOmWzwqEqrY8wg/0+
TacwmcDKgzupe1y5kzOciDjdg2wPd6M5obHTYKH3WjWXoy7nQnASAuhHP7JgynA2LltUOhH7iqUB
vWkROxjJwiHj3U1EDRx4JOIFmy/adUSK+ArjkVopTlockHm/ddLqe4Cvh/2X/AZyAmAZtE9OAihc
KwI01uFzY5TfIcSLVW5HB9a+MZJGCAfsd8VictN10vc4lhvPI9vitQiwZ1suldJomwTPB95vNQS3
OgtfS6d2192Un6vCe7P9OlgGDGZrVeMj67nmdKNIt8rCJwYNNVm1lbZOx/Q8Mkldorjnju+xVEVA
2kOq3ValhHTn9S9Fq96JvCiPidGOay++JJE4Zyk4mjFXyb7sMneJrocKsuAz31DJs5fUV4m+GOkP
d95hZsZjBrtECFM3E205s6YRRUEWrKouKvdMxf1cbDJ99OeOh4Eq7Lllp5ff7M7nQ0Onfa/1eSIP
1SNKDoEbH0j9aPnKRfJTLYsqeug7mAYJ60HHanZTG4fnvnV+A2m43DPlL3sBMEKhD5LYW+Oloqeq
hLcOyQJaQVvmqKT/qQSMn9I4EY5+6cz0qxvnnId114kVFJtHNa87UCQ/YZe7DkN87kJjDxtj6XjZ
RWYVNS/qVb00PsUQb/rWnWuBe5PjA9M2ktOuJoUoGvodCUyPorahd6fWSoIHXrIh3eVTwsqN1jho
X/sohHVrHbSGXzURmza94yRfi1Buc3AQGUIHOKWHmuE606pDbNc7whb2uRs0a+iSdnIfuuhUucV9
CtyL0zuvxOq8QBWkr2kPabyORwX9hGUhmRDUzvLguv5DapRX8PRHbVT7bqi/EprCBm0aNeY3VEK5
LbTqyU6ZyxpYjPLT/Pfmn7DJwlPtQPLHU5No0T8HJVzopAjsNcTNXvLR2vyP6vGtVOYdMCoaDigR
rTneB1xPNXP2NqFEyacXy9PvXhyWizEvf8j22OX6+ITC8Kp5wTOpBA/d9JaY5cnV88davFemd7Lt
7Kal+a9p6IQvdbyN06WG0ctnvMzuOO7Di3DGo61wxEltFaOuRod3HSb/DdRKg5M2apO/ZzGdkWdW
TXiPfawwuWvJJgnhoxrV3RhgFlbRjmfl7OOfzzFPiPwVPcSKI+URWjUoxhtUuF1e9QeJg94vMC6R
AGR43VfilPv550DZdPawQAzkgyBTA7RfvNWNxais3IVp8T2YLPPdAmFUA1YC197IencqzllW7Mlq
AvcdProFAzAbK2jeu3dgrdfBNdedHkEjx12swbrrg+80pLOWxtKR1jHwbIAR3PYtftg6sRIwC6gR
hKZuXkaIHK+Q5TWPpo0IOXHyazYZJ+RyoR0/pYE49dI2iOZLGWPHl6xkeQ2R5cGL0stgGBCU8KXr
I/6B8FBGjLV5icKGX69rdYC7/VNq4GpVsbzPSIjeHI7ih1PhGNrupecthREkoVfz4MGDE1JE4q48
t191ef/AjebDGcQhU/l5YrYVTSGKmOZ9yswH5V54Xo5JaD/ouXepjf67o1nKp+7Yg1pocBa5s7W7
vdkVg14rYOTbLW1kULnkKgkGVEmrkg5KaS3Jb+rZ6KaLdEghs6JNjdkjbNS+uKdmeu+DejdJ/aWV
ezNTv8lcVozmLmZoysrT81gtJdY+RLNQu49+PpxDcwRBIB98PdPmjeOS0pyFp4LYOM/RWYjj9qXS
jkYBWEENy5I59sLM/ZwVZMMwABVpYsCn1vZljIpz2qvJx5mQhsuSGF+R+enSKN+nlNlZ7iX2vuk7
TkneWvuhG/XDXISYRfTeqM+27dCHuQidgbxQS2vfRHF8WBH6FFagSSIJw6P2DB1t187exswvb1Zx
g9H8UMTDhm7/Uon0lFnZLUBB2sQr04zZrAbdDdisVZlb1QIRNqzzaOqs053XSBqHzu0ug5Vf4Vp8
+EjQUKMsiOPY0pPuYJjHC4NxKQl9C01immEPFtOMoC6xiXwJKE/m/53rqHeM8rln7qtJ3zpjcRlF
eZeeeZ5lrXgbvL1yvQU4nNEFCajV3620ngLRn0137fALVWb9XOXMJWW3HNr60lWKNU6GdsggpVTX
X1O93DUoitv6yupshTvow2i4L/u5/6vm+dqQAcUvJipT2svcvDLoX/RV/kCC8CUi113wxhi75ixF
dPJ540FXo0dAcJEatyxEEpXCbpbRJqr0c6KjvIamknOeOJnHzr/4DllAMur3oXnS+IZHJawX1Zug
cKsdlKQzPTPSrKXb8HT4PaYTMjU8JrTzkxB35i4FVD6ybKH1XSJ65E6uQ/ZCC8FzkPQI6vjRXPPY
exhIq2jCqO4wI7I/BMleWLqr+B0RPDJG/OzIC9kS8DyzNZuHz88Bv58WD9s+dh45dp8MS9+7kLp0
w16Bz0ONuLJGk7MWO0ZinkmJ22cd+FItOlf5rdDcX7et6fyHZKmHGkUUdaudtltyWsbYuLjVeGpI
X9kzfCNWNayuhAlhoK6SfJtEzzErwXXodcaylunGTGaHh1EVW8s2KbtYS3Ve5SxaVkjLySvf3EBh
5yHFbGXpxasds6xWMSInpqT9i8rsWzGIR4h4SUJbkYAlXFTjALL0jYHHufN6ooz4RnX7YxjwJsqM
9z8Dm9oBWiPaG0G0ZNf3yIV13emXUDl9Zz+Nj0nfaGslKlw+rfHaTMajpoOcoHhRGz9ry4Xe0y0U
LeT2um6fQn36HBWpXVqHqSDzqZ8HYqr5bwyYqy/Q52nZBosRtwbRWshVandpMInWXPO3dugC+OUE
+APep5bpWesuEm9hAvfMkuHRYMOQVicCJRGRpNfWtmyu3wnK8aT1ewRLvA5GRF5MO+HilSnr6+RT
LzG4IHsFvBA5EquP390Mo75pg9kuCfd0oHBvzLr7YWx9IxFLTKN5NtqnnitkpUzBxL5B2m0yBg/H
aIFxLziMBWOqwPnqQa4uohI+vFHCH3dqCzc5mNkiGo5tYcevTNG2nWyeK6c6Avjul9KkA6mjSWfx
SdhHEbufIV6mhdVOs5S2CACsVZc0w95M2C7wVSD5Rs7WHXL9Qnt1lPXROPo7fSto2CQuD257ScmS
XdiqvAxJqDaqLq6mN/NRXcitme69u2b3b6atXjVrrxHVRh3IZJX0gR8D19jZb7IHmEPPqNFueTnR
ftv+7wgkPp4U+DhFLznE/0j1wjtIZij6fmrX/m3yG8A7tGwljKq539v6ysu3IFiRDjbOKZKXoZm9
kS30KhW4G1OnCywriKoQBAhY0KvlEEfFKYu6gx8hFuhZ1iwqLFS4tCrj0PDSrslJYqkZgmCIg1en
hKxr2LCroUfBPV35HsJcSvhCz34tPfppbD/YujIHg9R2t9pKxgOpCr8932kZN6Q81zI+BxPHgNSY
gtvkl3BfCD6ygrsYg+0b+5Z8Wcf1v6BI0Q8L+9uIRYGcrX4glNja9CV33qpWJJ4kl4g+ZdfQbCyr
JpBrgQlpg/s644KyD7XuJHDYkxu2h1NNE8F203xg1xYc8IJCM45+LSGJbv9whVHv51odvyOY49JZ
d9SthxIP/mKIkfrlzK4vWgSZP0V6xYbi1v4J51ptq9fw3MyDP9GeBmAWdyYK/ZOR6vceVxlzGTyq
TclR4raCBIRMrq1R22id36/Dmicuo36srXyNSLMlAiCgd+yqPYkS9M/FP+Z6S8gxn3VjB6smSguK
SDZhWJnTzchGI8xMsDpV9sELP6xBPzyqyYsJT/UxnWMRDJCioBdEKG5CmMPnRowY5zel0KWs/a0D
FxVM/jN5yPo2ypZWql97HZ5io/oN7ALYO6iO1tzFuddnk7uwBGdeZCeXRjsPZTizKg0IgUtLFnfP
rnLi4Zx6CyksgaIz4D/mQKY5ze2loXPYSD3ZmGmXX+v2M6FpWbZhVa2dEmd2YbMmMnvxgrj/YJqD
tZMG2vg8+SZxIfxEWXfkAJpL8EDD/E2sQdCynGGqy54VeRxqIlDclm6jguZXhYmVPQKSAbGTM6b3
bVZqth2N67gdlugWV+jZylOoOIAIH/+wUvvZ7fITwdTqxbDaF2xkXKu9G5+1PCMUkW18O0pjxTAt
X7QOlJFI2o8me8GtbFBetyU54+PjGJPXHScygLPeM/NDO4Sr3xtr2OKI9xjtn8y2Njd58Mmt11x1
jBHetDR7k1pBHkGf7WRIctRo2Ok6S4yPsmzwfXtrzG/dKdyaYcOWITTe7KZ+zSQb4mDMzkoAtmq7
wmCJg0s+MmJjq+l6uBIq2RQjb4c/Sx4BxFr8j/xHY9knXrd2lH/SciJdxkYXL4PDYkZvVXNK9opV
9DJTzqWt5D2D4Tjewo5bVi1c1sG9KvfYt9Ztaye7QchtoGtggiQbW1TNlpXC3hisR77fNcDQQMf7
DNLlq5wzuAiuZ6TQuKiu7PEJMToshsDntjuCyUpd7nHJPezcKwPwJmtuZc0mR07DW6yNKPqprZ2G
CDDa9UcO6Ttkgaufemqdp1w843hNFJbwesguQIpeo4y4IjiiNe66RZA53NYNOEY+GgW7Q903yUd6
4tMgi41yxXvgefHSSFKoJ80A7cemcbXVWWWKrCt4382sZy9l8o6j4GfuNtBZbR2El1HrPuToTxbD
EJGfUZ1Tw/1y9eE31d6crGb30W9sjxlid+7znFtiB76gBZvEvOrQ9qgXBzwbwYDYJp2l/lWHmooI
xsx/sCBoR+YI3j+8IFNhvvjhROZzRaPAHEQ85XN0epQ9o0C7MPE/pVb5WHWnJmFk1MfpHrSWLHdu
X29IeHuYpxclm8Sxvemldc5qzm6f5DC0nlNRnOdvWPrDKnQE4aLVlTHnqcxtvL6YIdpGO05dsEYx
9VJ5+m9k37BfvUWCQ1xBRKRqNJ46zX1FeMbuR0UwAnzYbR36QkRPcLrT6erYR+xjd13zvtoMtqMp
z8AbzrE5YT758EacI0QQeo72qYXxZ2kaG5n7z36IALaAsEsJeY0t9UWIE+oj1fygenoSlbuq0UuM
ZXVRBGGVTNDQ3bBgLdoPOWXnYbQfqpmfk2jge/AlRT/Q72c3wjysivOvpq1vmedeMYIEixWKtm+m
aVyJWfoDlj9bxdG3y49k1HMQz4AyvvfY5Q//Ehxd3FvLWzalO1gQC6PKT0hV9qjfYL0Zq9bDN+y1
M66E67PRknhFvBSoh1ztydm4EYZGGnxfiCtLWcAW9msAdMuLpxWo1ScYEM/4rU6s91m+jXc1tows
xLIWSDFt7VXTMU9oyfQhqh80fssxandST19GxmH+hx4wZMwtep7AiBkCgrSz7Yq7gqzeqxA2WRNx
7rTbbq4zB/vkVOmjETKccriF6TUZkB+j5l7yOPtxE+u7LbC6xkjY8/jYhV21hbH03bdM0lKiSK0w
IA3Aeg4y9epErP2Ux74/k7eitn6yJHlGcfGWl3u3SV4LnD+sX7XPvFTLtPPvaOdcgjGnn0LVD6lC
zj8WwS8s3V3nSfgpQCkqd3o2G5v0iHvKHWNBu1GgwWR4yrDf5XIuK52NRncdkH5aTXLDHdiuxih8
7nMXj+aEVmD8qaFlZbkBTllEu8AwHutuxvkg0g7pRjqq9gXSyK2dhs9FQkmtMv85TOSPCWtZd/2t
C8qv1dBCyw7rUBK1F88AWsCTPRReS1CGjhOk8t68IH8H9RXFaj0SDIao6TUMUVrM3yuEUuxRRxcu
B0gs7WHZD6wuI88/W8E/z2DLZP3B7OxhN8IZWQMwIG/ImOkZnr4oX0HLP7UWgj0dxH/GVLpBHoQL
oOQNx7rGRySoNPq9POMECWhLIzqEWdVF41G8guo+DSltvBOhXhfcJ7GcEqdemE8yCJ8zVCppxLst
a9x2WXk1yzX+ZZDcaT90zFuIHtqYokhKBKN6GbzxBrkNbXI2rVRyKfAMpLZ3E8jQIw3fVVgVR6dI
NgLSbid5D4KIe4jSZp3Vs9LSAhgXxjzvVM9aw3QCmOutmpcpunQ2nZN8QDZeuiH/R9OHYzJN47qz
IOu1MavUoPrMCeRckh342zreVo+N9zEx3mRRPpdJuOr4BZdmj5kpjbdQLk5IlHUkTdF7yLiNn63n
ORPG3gjYC8aad6KrvA1hizRC5NCYrOchOFhx9J47+Y+jhd9NOh70Wj0GTv+0KutZPUZFi5OM5yb3
0fe3NWKcBukF8KlF7+APrE2ga54fob0Kd9zM8YQJdc3AvhMCZS10JUOWE9wrAZGONgZWx+QO0DeM
K+wXzpUXRk+XIGAh63ko+GMutq6vd1lePntDvYwckKRGOTuWPOoST0CZMc2HONiFhfMqvOw96jKH
ySi/as+zy1peLxEYtrp40xIq9gaIocx/vGrGVnCH5yb3nJcjBkW0wE61s8Va1wUI8PzcR61D7kLE
sAC0TqgNr1NuvDpDeY0ZLZakK2ixzbClVPpCWHPetbnkrvGmEsJs7RHdS4rGyzD1X4Q2NEvw1SS7
woUbGccOGWcXM/oci7eIHBiU9xc7sPCPVcEN1gWGBjZBXu8cRoWsJOppTRddVF+KQHyFo8aKRb84
1nTxrOQo7LUsssdYxeehTh67XgObkW8UrKjRHG+NDhqkcb+mGAFcGAWHpK8eK4seu0qnkwwgM7R9
8RRowPGMdVDY/6ag7UG5YZMMHXqwGrYVNAP0JjdYYOcus389aTwkuXwxgu7F7cUJYeUa+dVaKHW3
WJYbsr93EoIXI95UNReaLQRsffvZO3vZZ9dR62+aCHZsp7llctWW3I7IkG0NXrGRCz6SrMaOycSO
10PhzKo0ERnzu+lex+VeKyo0T93OKA4c9Devo+CvapYJbXVSsXosZ4xWFEHxr2FAF8Rx4M9Knw3P
/W1i66OKxN0rvpIQya9Mb0HRXcLI3/mDeWXOv8mGaYWSZ22Z7SqsZ05uTVVHjkH6o1fRD3iEANKk
9cHmdSuNac2o+64I1JZHV2UXA5fQooeMZHWYIatiXJE2iHa4+wmFNzu17DflOkffyTcuskREmIfU
KrY9fVOIQn+o1TVW42OZFRAX+pDbyNJnnV6KgHUHV/N0Thj42178FhLRvshqbT3hkOP6acBYsna5
8Y4vF5YBitOSh6wYr6btHPuEqV5DDEI9uXc5yodUt++xrW3dUD4TzfIVmxITUffCoolCTUIE7IS1
o6zeGk15a/nlB8XRKV3twaaLM5rZ8uydKygp8JYyUv5E8tYCUGlMRLq8tTKVnZ2W2AnHoQefWMx4
F1S+aN2akhNKPI+dvJdF+OzHLFgdZYKN4IUauj3jKNTBzlUjyOkZRQ+miUqC+UXPCDmG8YffsNBL
yycnbLZhjqyLo02trKj9mSCa78RQv4SFaSxVh6DHKuHgtbHY2nF0nyroge3kks1kT9u69x8NJ6j2
ZMrtyjxleu+n2YaN6i0eMVENbK6IxonNY4XIwlC9/iUL3V1IFe59rfFXrBAlP7Yot2W3NYWMV1Fa
hncZtuEjKu3z3yMX9MFTdmHafDKtyTqb6rfvhuBu104Dpojsi7+HjY/TugZDxPGVBnenwcWRO4Qs
ArPXIo8sYymeEGxqdBBWc4j7modlPW6rELhwM73bQVse5P//4HGmrccMMqDw3vwM+c7//tnfX8X6
ilqsm/OiYUr8zz8Nxogv/u/jvz9uQ/A2A8z6GIcBs+FKHSzL5QOLPyK/nRe/yrmrCQXyGaWcAvcy
w5/nv9f4DY1CinSjNIbi8PfBJXBsP5CsO89MGKKGEGMO5LJVBxz2//Phv68BN0ZH0u/+vv73pf/+
xd9jqoF0BfKYJ2Rwsef/3z/6+75mhJZuKoDrU40MkiquZzv6lMbglSpSX3Td/McQfeMUOVkKo+Hu
NEAI8Do9lrGPbVchNS/x7HW0ZcvOGzrQSdhg7KY6QZFBipWyYHa/axqvY2XE6pii7V/CNAZV/uSM
vKPZW8bc+eZpMLVHDFGL6ZLcM2mOV00urpkbjCs/9BD/kR+wclo093Fd1JuWaeuNWIxvocaD2fcJ
ohOmVB7BaceIWJVTFnqsmoVYo5SNjz2ZpccmVkjm+McReXzMG8l4mewN7+8KRxjnajm+kmPYrcZ5
0DSyVtxGGNK2YVtj+Zw4JwOGMTUkODXREBns3NDAEl+kH42O4YI2Ow01ouNS9KNb1bOfVY5drgNn
loC2ZgQhCs2hE0D7Sax8MyoDCd7MXUXjMO7TduhXjGhQXniYN4Yoe4pq3DmNYgSl1066Kjl0TlTU
kiumMkrjATQshii9fEscXZ0cUhhO7kgkoaCnCEgWuiDW0x8G9qyONTpvdcm0zHodwPteqKHE1kNT
R0dcuOc8t2n4aximc+AzGWqy3iQDi23X1IOHoQn/wS9kCymHHdcluX4Ry560abQLuC9vrXAxY6bS
gMowzFjZRpzfxVud61GI6RF1E9wuXpGImCSegnUtQ3dpzTSPaiQbtbeco9Z09lYQL3tQUvePXuC4
m7K30gPLkB1Ij+gYm0a2ciuyvr3eDUg+YIM1xgjBkPRT3qa2+xkj1hibEy/YSXm6eiFviA4lLOJ9
TbCE0DMulZn2YmesPlBS+MpKTzAH0SP1o46xDWuMlUz5zqWMeLONz4x9c0dc2K0SlX2vfbUa6yK8
tbWw7o6DBrAhgirTtEeqsuY58MVCU2stYW4yRGyhCxkGmG6wAVRMcagL6wrtDGhWX7eLXahb2UWo
4tn8B1NfnPXC9KZFk5h8Gsk3m65yZKRvmSzlCMVR3cJUtn0aPITXhpc4W61PQchJ5aI3HcQyMpIc
WQKbDr+ok01WsXS2poCCTXPjm23+JZnEv5kjSXV2wR7QrxNpog/Wk19M3I/MTEc4wMMJw/Y2DOfc
IJLJn1qZGpfJ6dZ/fxg30SvXVnCCY/se5ZP16bCZ57K2YzazjERTnYA5n5Xqlcn1F+MV3llEMJ/7
IA6eSTnIl3atnP3fQxbUAkOVtNcj92Raj4LcNTcZj6XbP7hTQSgtZ9cCn9H4EVKoc2aMt86IX5Hp
89K4w/jWK7CPNsFYRkDArWshfsHPUaXq6neFduxN7cy8oDsmIu6Of5+xBeckQx6toth8rsnFeY7t
14waKZkMkxqLiFFK139px5I5QrfxkDhWQSROaRGsZzr7qqeNq/xxKY00f/r7LjEcvb9HQhELJmiH
1qIHwiPwXT39fZbXRfrfZ0IIuXIcRPSjVdib0UYharpszcC7ptyK8/7FoU/3wv4qgiz+N4sWR3Iw
XvFkY7owtV2nF8a5m9fBYzFlHCeCEHZrKhA/IJjBlXGXMI0BS+n6uxjo/gBoWqRkGB6DHO/FrvTq
2srwtSrs8igsmCzhDGaZ4uS/LymjslY9JTw4B9TGK+mM+vHvg2WO+VF2WzfoqQMCNPZe3paPaOP6
nQiIE+6FoZZEYpnPuTHyWaBFFybQLcslICpMsjEB6c9h6DAKT510o8esiKwh1tZ9iHMoZC697gQq
ByttIJxPYTl7DtiN56fea+K773bhsa2wKFXzq+c4NM9NS/tmIrtZDqmE+4aN9BvzgL+kYy+PXpfO
N+CrH6bJWbN63hqNE2Omq+TOrGf0cG2v2wzpRC9yBHd2d86cWrumcxT5bD/uNPtekHC2EB0zq4S0
U0tEEG1pFwJvqh8NnDq7wuK1iBggZUF01aRhbyuCOvZmZz9IKYaLHe+jaLg41WS8tRkVYtDU3bIt
AaSm0gvAs5BwLdF0bDSf/XxgdekuUpb2opn4ttiiTMdykNq2JkODYB1L25BQqrGG1ITgdxc6BQM2
JRfw7TUuq3RtuQkpTVSKMChb/1hnLVxyz2CQFXhhucF9iKHa89U2pMZ/9fpmkzhm+6S7RIaqATvv
35eRVhNbbDIklGX6WvVjvJ3yLNiU8cTbLiYuiP3DVfTp8J3X7n+fBP/3K7ltPGSd313bZo528HGA
4KH76rrBRtOLYGWRzcXPTP5aV3k+7FBeTruyG8QlaLjvV5kavxDOLosJZQ469N+mFtWDzMyDFeXy
PLjsBjvSmJYl9ohVX5Sw4Agl22LDHlaVBoA8Yn+OwxTlsgQXU1es+zTTNqHBpO7BT0W5lgyoPwvK
h95TXwLYMe3kPHeymdS6zGjvdjNIUowYA8czQatQFePO/BOLyiYjHOvgmHJCvAFhbslSmRDFLtPw
fzXNLmgJVJ0fdWFMeGpVMBKY7a5DWvUb3+mQ86iyOukRnlPLPbV4bmHzmvDD2XpPXUSua9abq0kn
SLcTG+wkBpYNd1pC+0DwM+fFTR1LALSIK7fI2n9eNP4bW5G9FS4zm1wE5o0q3eRITMR5njkz0vU3
uSvFOvcFExIaKLsKuq/W6rfjrMLqO1xdpdkf2aBo50zX+GAV+vnv4eiYOI/0ADHlFJ8anzVHV1RP
Vo2jdWRK//dIm9BrZYmgKLZ8RnSIRTQ2CUTbZslBNWG8VKZ99+0SsScWAvxuMJz/HsKxCNdsxoCz
sUWqSfrBMS8UwN5qThzkNJCJsx8M39/CrU/nYJqeLDLtDk11RhckFThMUW+Uh6PCUGW49mMgbwPo
phPe02xDHaXMYQ8siihqXoSl3+kuK1tKCGrrhWf56PJI7lr1nZXvjUnlK8su3Q/E4hBtavvuGGWD
qUbDK+RZ8a7ju6J+2EVD3P74hgniz5XGCdfV69CX3dHILQSakyle0fzP2e5Ishg+Bm8DUF5D4zoy
A1tdkfk/AUoI3qSflTt9cKlJ5+i6mls7kMBQ42kId8RFlreQPdwtJ85lU0s/XP197e8DBhfWLZpM
D/H8VwKEBHupu8z8Gc6Vs3uZjj18MhBBoA/CTU3NXR6Dmm0I7SstMFtQVChB82z/P8bOYzmONEuz
r5KW6/Fq12KsqxahNSKAgCA3biQIutban37OjazpmuoxG5sNqkAgQUK5/37v+c6Haf8cm8Sthso7
VgEidz/PuCTqjAvyOZtXqdkY1y63JqaWxFr4LXG52WmBycPp+G6gtF87zEavOrKIa+IwyiMyujAH
0/3Fqax979VC5+E/ss92N65UC4nAGJfGO5dSBpF8Ehd/ULo32MYpkKfRIfgRti5rVp1DaR01yt4y
SHqNAZqMCaRkHSttepqYea8Gh96c0mN4MbCr2bT0Gm+wcjrXgDgk/1rWdRwuKivPUBC42tEZZqpz
s66mwRwJNLsAKNweArqGQ97EOhllf5pVDA983bzciTYtRPHPSA+DcztNv7XcSc9mzdMsNNDGcqF3
4iKeXvwGmliZspvRUWg9Zc6eBB/X4NrpVa44DH7DAbIvNhiYDThW7MhQNn0wFhcWD/OeadALYqL2
igzBQCDDbmHuzA+Po+A3X5meQj9BvdMSb2qGrt17rYNZoZ+mFc9nFCd3Tr7TZqPc8vx8p4SzQ2qc
Z+yQNewzmIuKy+OvwomGI9sJjc3j4Kl73c+4Iz/BETc9thVPPW1TRR+6mR07oy9vjs9guSF3u6vA
mdRqMq5ew93EyYwjuxoGLDZizDYcPlVn8ndwDj+MPBvPpAFoHM70TZBSMFoa6pvSDsEu8f1zMrLf
pGP1Uv7KMC/57LKfDQ5H9KQr19BaY/pNvjrUR11MqKQZcGFOTt08GV64b8OV71IGuIjUeKu0Li1y
lNUEBVEns+OgZLW1+xZ0dIiy9my21oyLfBrsEyulbK3QArodNGvN0+GrYzrFSzkOxZqMa74fU5mM
sIqfODzoRkqqPEbWMgSZtXOrscd9oZhroiQ8jw6+cebJlq4rPHfL1KNGG838TolKXImdNp2H2t7O
dTVdO+2ARBfOmiGO3lEnmlawXEU6keKRBxMsMUyo6vE+hgOQU2iGm7puN7PZU/2mckK21URSzsV0
kS1LrhqvuqCdZc+qMESSjynkWpoRw0bIGhLrSnOsazDXJs3d1TwN2o7jCQN8N3qqw5pLlCpR3oSc
i1N7EQpgYEiHWe1prKniyQ0a06KmWWueFq1QpDOKQPWyqqbEWY95OJ6NIkEbQccM9xLLuXmJd84K
jsl6WVKaPUOI5uO4ZQkenwx/aIAeBNVHf/Ju4EXTSz09O22Two2xj6qc1Dk0lktAYDYOXmQ+t8g5
zo8XjuMlR1Th5nHk0bTreIAwoRmXtod/XgW7WakFeZo2c/lVpLwoc8pTaUf1S83PXC/cT1ErYA74
m1bcVeN1ShzkB3e2Pis2Q97z2NYSlGnzeIDpSDfkjrT1cP9F2bxx8bu3JmFEtC7MJvyGM/KbhsBh
iWopWg9VmN+NGaWKHuvzdrJptCvd6jhp7c/eJ/9WNNwwM3lhculQ+oRvjkIDR6CGRGoTu9mykkVR
4GXqW+S0zpmVr3u2nTRbtlnvrfAT1iceQuqTYmTuOrQpG6PrKH8ePVYnKncRS66qRU/q4/ExHy/M
Uv/ODrikdIRLL5JrijDSYxrPCsA6j6bDGNlHenA2M2jBOlCaYVV3Db90vToeCa9iJSm3ymAn51zf
UFv0VhvZG6ee6K4WjrtwCgLZA2Rc5xlM1+cuunlDqG+tSB+OU1YcCHNjN680hxxgOsPWGZysNXfe
x/Hon7GIfgt6Y8Sw1DZ7RiDOe6hPZwo0BAKdQUS1/FSRgeDkNN8eL0qzs5ldh5d2MKNbQR6b7dI1
mrrsalirLLCNvdEF3/vJyM6PF0BORBLoFCMDDh1P7c64yWOeoolYZju79d/4KiYnTkkoYTmiLAow
3GGu8kuSFuM2xHS0nLUyvEamOu/tmp+63r5p/HS/xWDBS0w37NDI6WySnEhDNSJWNrMW5bub8deR
XtrCo5gXIouwxXQ9BpN5jAJ4VL0YWS+CGT9VPwsGgee6oV7dNhAgJZYRbEtHa/fdSJsFX1Im6Um7
9lr1pSPJtjH8cdgaNF5uyrz+yJwsJAlaw0iG8cVqK86VycI3k+ASDOabSgvRWhsVxlejVl1gg5JD
OG0TzdD3Zs5EFnai3uZRr68LO/nkZyw7mMyJmSG/+grFsN1IqlftZ66OZnIwZ+joJjTsJT1wIBpO
FW9JuFoHXdXjNYqPbIXATWd56U0fRh2/Ynzs9+OoiDdiIOZJcqFD/HK20vljNJOSM83UrHwnowbT
RWAA+14Rl+2OzO202+xY3mGoy+egp+JVn0Z76wXumRTNcFJGpdlT1ENozvAVjNlcPEu3D3bwJMmy
IrOtFMpwy5rqVY8wdKVE6zeOwS1g0oGhyZYQs9RQUuSxcZj6pMTwpo5vbe8tem7Xq5ZDzXrknnpV
zLJalqHHYtepv0hkDc++PUEyRFE5PzVjt+lmTkx5avJkSKqipV5rrbvONxs89olAGW1H3bqLsZkw
/zmgF3UWTt3Xm4godFCGzQGwYvai/YCZdKEqZwzvx2zgNKYPBUZD80PxCY0CeUklU4yvGJRlCQug
3iovkz5Ev3mK6pTxblJgyhkoP+kL95l2FEqH2H3j1tCB0GzHO1HKziaPXQRgnBGeZmjcerrkeazd
DFaeGBjSk0bLj1Ep2smqig/kotE26IotCBhFqr12rtSGLxE60htZviereeoCxPhNi8N+avqnwH7K
bADYMTZJafhYT6Ai27UidbpoaZSjxjSpyE6Pi5rXdsehmtH5ygmhyqV7gee1HdqTlzabspPj/ULz
GB8fr4xdSQOVam7UEasrz4DHiJ/nfWQ1zj7NjM/eJy1Wudq6s+GhY9YPy8FVwi1n1uoM8+st0gxq
X6pww1prQbgQIGgMWPZ5BpIxZPG8iEYj+lBMjklKzE84+Yz8uc+DFUdp5dNUl/mce4cUrfJfszrF
y729PfdnHUUXYDNmXSgkvk8lGy3R3sx6a/+ssZbpnXEaRf5kJMat6ofvdsVkoQjNYM0oGNrFYOgQ
74uO1oFSTm50qC9ZGs4rt6/yVQYATTRh5ccKLqVwDDfKwE9wRmF9N+RLlocDMXQPaLPZO/EUrXOS
t3F8ypjc3Xj2CBGcOMUaRIE7G9sYKu8n7zQUJW2KrYB6SXsY1Tk7qh7k3eP+TFX2dnAMg4lFzc01
SsZt25eYGadh2DsuC4HGd0ooMzv/4M5xMthns/1Lj6rc1A222UvboVM50nvjCFXEiiiBAlBSC2qm
1q09g7mrFtfdxWgVkllpGfCoRgcl8edm7dktPaYZVu1Q74kTKauE8duhyAq0Z6/OHGzRd1XXtmsj
RrLZ88hjFYY/yourhCm6nyebKSuJw4btBL9V4UiN/SJYdn3y3o4J08AaeVyEoDItWN2kpMmY0ZJu
GzLoPCZG+6DmfBfxDEpQnq0kwqAnT+lv7J+LfeSG9yCAxm58n7FfZe57P0KLNTGvUNKsIKYUtsim
qiP0sIYNXbu6eukeOkjHTZ+6xqqK83jd0uB+ACYhVtG3JlJMuhQ6C55kDOcLQ8L4OrA9HXWepcYA
2R4ynaciH7t9L/ePduwPblkzYPdd+GFXpSlEvoVuPNs76pU2cxq0Ry378TjCDM59HpBJ62O2pdNn
19mTs3GG3NiyhAf/9rNfcYmsd1K9FwQdmOycYl9yuNOciWjCTEKfFUrD9Zj+RT8XIf5ujFzqpEjj
b9CKh2uz8mCxAXZWtlZ4TwEn35MZBZu618PTgLmEwORk8YDgIaSVgbfj8TQ0aKl/Vvq9rfK43ZHx
XUEqTMfpNIald1WnL34/JjIY5dl1QvvIeJEEmkWpaYtUYs3Kj9AVA+gAAUu3j2tW/485YlCyqGny
7psBK2z7Y34Odeo4/nqhOeNqbOGFZmu6ZLXX7W3P1c6Bp/7IBtIZJqtxTFStw3em8PdajSJMZznx
VPIkzv2Woa1G5B2BDSXXj+MWJ7B2H9sALW5AJXMUsMZhMdLuFbY6CyWitA7vNryZwwOy3KYN572r
yumk2+NNV2hzhY2vl05VmhcWr+alM/CC0/DK5AM/y7aZKfex06G65mIxmrNnuLfx9Li2EaqzDCda
/PnHf/zjP//jc/yfwVeB8YG9Tt784z95/bOgZyIKwva/vfqPe8EoK3v8N//1Pv/+X/zjHH0ysip+
t//P99p+FZcf2Vfz399J/jX/9ZH52//5r1v9aH/82yvrHKXqdOu+6un5qwHtffwr+DzkPf9/3/jH
1+Oj3Kfy6+9/fhZdzvP68xdVGfmf/3zT/tff/9R07fGF+uvrJB//n2+UT+Dvf+7rH9X/9e5f4NZ/
/9N0/2Zrnqc6huNplmp4fKDhS95iuH/z2JUarqvamqUbpvnnH8S/25A3OX8zHFc1VYNMnq46qvHn
H03RyZt072+8Oww7oQrPs1XP/PN/f9r/9u3717fzj5zTbhFxZpYPbNh//lH+9X2WT4zXPZOts6sb
DocZzdDk7Z8/nqM84P21/5FSkDUw0ctXEGLL1vT9a9+MG4Vz1nl2OzLGdUooDjv7RDRWGTmWOrdh
bMu1XZvJnTQS2l/NPTpdWDz1yGg3qhEb+8DSLaAO4tOp1S0UPfapU0KB5SR+vndaEzGXqVbPHggX
F+LI/MUFboKh+DLhNEif9681QwgWg06Lvo3l7zx141MTqPYyYxr60k7FU5pNl9kPuo9Wr7nlaMw8
KJS8BPNTZGjaIQBW2HkMjma62dZl4cZHvTWZa2B5uNDMsdUig1F8Av+RexDtVmPgo/ENLldgtxu6
ruLXDHWFQvfsrz7riP2p1nta+8cC7RfXy5ZDNQqTZ00Jg2eDfdWaaTadJl6TYDWbXhHB9wcnt+t1
TY74R9/sk8izviv0OK3IDLzaQVxLBDK9WV36olFCfuwYqWw5sVJb7PbZrZI32vUvLdR0lsKdedDt
QjAm9GwBiioELjbt49R2mAOdMjk9eyE/VuvEZ4HgYIPcl01us2M1d7ntMvpSDG3Ns/GwzvGFECWz
SzI/fYkqCxxNszZjHVTXcLYw9yY2NW7Ut26gHoB9GFrzs9se/vUiDvX20GscErBcV9soZGw+8U+H
BnOaA152lblAwlpCrXgVDd0hLatvfZx20v/ETdPkmZVlkbfNub4e3Dz5pUfzcJtNGF4SFNEeQw/X
Qfkz39d/KyEjVs1QDYD5mNsqYTt0ki80hNCE1inErfgwzxBArBDQKOwUG8Uk7UvJenAI7wVuV1/Y
O71oAXZELgMz9XfcflLPPFEUzgFzbKo1qADbVjlmggS6y6GIG77KMNaPF3pCJCC3KXWP4prQRxC1
98q1fTJKn+6oNfcRvd1sO9OLRtqOaY1+szyrpupNuUD3208QId3GK4qAeWTvnQeDed+Ux/4mAKw/
T7EDupaUG8jg4egGwT9fkJ7n92ViDBSlw1brs0gSejP7a9b9VEFiG32vBQPQBQjoBA2IBRJgL/rC
ZUTZgnRoHBdBCdD4AxUIXjALaICsDKAK9sAVCCEXHCEUMKESRKESWIFTcA26D8CgQTIYgjQE+tEW
xKEV2IGIpLKFItuUcBCljkZXYew0NSVwj9umW9ssRkazdk/zyLvlwXlT68EHgrHAXUYXOtRFIfgF
XsrTKECGKmhGL5AG8cQVu/zw5AvAwdmsJ7cO1BFU00GB8ugF90gE/HAFARkFBlEECyF4PuF59m6B
P3GcD3Sy6DH7d8DleDKJuqSkY1xBTWKYE2a/lOBE5LeAUVrBUiL4FDv97AVXGQRcKSFYcKj0W8ST
7DYeeIuALmnExBXwRYOACQWFcQWKoVxho0PJqILLIB9ZEUrLXiZBaQIMt5x11hwmqlX+4G1SNgwH
OgUkF/kgcjqBc3LBdP6PN0UC+jxeDzxBe2B8/vVHjz9P5D0ef/bXB5sEFXJBYvZ2VBaHxwvi3D3r
/4puPgGOaoGLggrq6PH/ugRrIcyf+abpjrfWUhVYSd6vd0oIJm++9YI0DcI+WUJMFQJAEbaDffrX
64836w9KypF3erzl8UIRnEqFq5rhq1j6met/ve3xrt38DUEbh6xpnrY9x7iXSg8RBESI/AL2IPfQ
77wXfRlT8bhnYkPcT5Awt+GeYRkYD/nSBnejyMrtpAbd6vHqbP2eqbI/AyKfya52oNER1QT3vszP
WApoHZDXwL2ki3VbYD9hFG2ZRNJB1SyYNbZcLpQFGFsDz5YK2DaxPFsmAruBNdCmDf5WCwgXQsRl
YVmTgvafFIHlkEO7F6ys5FajuylAHeV+DIZg7NADo0ybmjdV8DsbDq8RIC8SNM+F0bME1ouh9mT0
QuU0DdYC9KmC9mkC+Y3OzWaVS+cXh3IgwMYBB2QdxgolfJ3hBDN4wQFusBOA0GmUaw1RyEFg4UIY
5pCGBNlgjwQ+7HcYYj5kDMCHAU6MoBRzwRWdYmVBL0LU8k7wjLjVnjX4xgHOsYkwI+lJkALtviWC
QjIJ+8kv+GsCI5nBSlowky3sZAdDOQpMaUJV5tCVLpQlRBAzaAbYJfxlhOZ00dHSWF9waxEFp0zR
pgvVtdSPMcZFTODcgS9TmwswEvfkD5suhSULqKe0rW9a79wC/PJlWCEsLzEStRiJkL9AjabQo5Fg
pODhX7YcWOBLbQFNR4hTTO/JwoNBVWFRK2Dk9m7xhOXAqWJq/U7blwC5ZBYF5gS6BmuN4FttOFey
q4yyZx5DZeBj3dJe2QX5eOXx9zll1eQXPxuoWfkwhlC0OsIrwWohPdexgLa1ILfk6p88szxhPV4B
TdPdZXfPBkwgrK4Gs9vC7lq1dk9heVOed2fY3hTGdzyyjMcGwPdFAGAHEtiECMYPgneGfVkV7Zjk
PzNXvAXJgcoeqq1nbspFf83M+0xOZ9Ep092GPA6q8g7jxXaO1jLIZANCOYVU9iGWcZ/+pvSTI81z
A8+ME+gQCeBsCOrMbxmre+jnVl8De697mGhL4GhgAwzwQGEp3HQEP60KSF1AVHeQ1TOEtcN7tU2+
AT69t0P01I/QQJDYgUNtQHJ04bRneG3UobsSfnuA47ZxzkF1z9DdPpS3I7g3q6cv2iafHQHBLZN3
sucd0fqPmBtf3Gk7tVOPhd0SVm5Awmj7W+je9HskumjzgE7+ELeerowf+Gi5riC30QCXGuOxe1PX
vad/y/kKqlDsETS7AtXeCN4+CuhuMNWwDA+/0Frrq12XGct5GJcdfHwz8avlQ8wXkPM2BL0GSY/5
70MXtN4TyB7WTJB75hs0ZfhQ+ND4bHJMdguC6Ac+dyZDsP1YAH4fkj+H6CdDtksg/H1B/UOB/lPo
/3xO37IBXg9vqoQDZokJIMEcFw5lPBIgKCRKgNVnWZItqCVkYDOd8UkdtBI/GCWIQLlusCglnNBD
JEhYoZHYwvgIMEiUAbZ9eNFJN3SkHFzSDgWpBxDhb1NwYEf3yhz1FUPVuChJSSSkJSiYSRYm+YlI
ghR4juhLB9kyJWShk7bIYs6uhC8GiWHU5DEschkz+QwWJ996h7wGuQ2EEZQIkOToSXQMFj/xKhkP
U8IensQ+VPIfAzmQQgIhDckQj4SIJlGRAl2hREdGCZHkEidB9rUmY3LBJJIDvWSfLskTuhGPsURR
OFUvM7IpWUhIxbSIq0xdch7Jr+jkWCwJtHCCJSUmIRd+7MgvJHeK8paNxGAIDHRLCtjbRU5GxiIr
M5GZAROhLUliNC55mkmCNQUJG1WSNhK5qSR8o5PCKUjjVBLLIZG5JMV68CWw00l0h+PASbeAoCTU
w1PRS/0OCMN3hswPlCPArsSAXPJAtgSDQA7k4P4rJjE0SnQokRARs3AyrqBREcfOiJxRJIGjWa/e
CdCsY5JItXRM5N9U8kmqBJUmiSwFJT9sZJhSskyWhJp6iTd55Jx08k4muSf5WBU5qFICUZh2XhUS
UoNEpSIyU3TvUWNKiCrU9SeDVFUu8aqWnBXOHdjzeTuSv5rJYQUTgSybZNbEDjbjGaEmseWR3EKo
XSMm405EpCuTcFfS3U2yXsY8vs4S/hpIgbWkwWZSYZnEw8yuukTh+FVKcAzW6F6QJPNIlAXIGhdq
FL3H0T7q4w/ce68oKb/6WH9uKXJyJZo22BnOO+vVJrOWsVUdJcSmSZpNYm01+bbZDbZ+W108cm8M
Q8me2NfqI6QN1ZV4d8hZ0yUt59vmaSA9pwGE1KTp2JQsGtJ1jsTsuNBTn03wrpAIni5hPJ/f7HnH
rf9tJqkXOBzUnS/yBN9dZFQLlu5qR7R15JfFM4c7vjq+DM4FEu/khOprRCKQUd9KqdOVPbvvSRz/
Yhf5bCrtr3nDkuzZ06p92aMJs2a6dL2aVUTIKFfXUab5zspv2fU2rN+Q3J/o6oV/SXdOh0xOYowd
ecYQAhVWplihYlhJCDOJPvn9yFYpSUhXIpE+2ciFIzHJzrFvHblJyN+fikqQEo0BHRtkK/lFTOXA
wu/gRPLSIoFZWMP31LfKRTVHy7ayfldEYFSgp7n2VgYZTo0sZy2hzsgqfwbJLZewpyexT558X0ty
oDN5UAlhYhv+HOfqFrQ/+AsvQ5Seh8E+ZzqaljJAO1Pe8+SkZtqts3je16uJ2u2WOwulInxTaHaI
Q+W9kTkDxXILpMgAqHHywfMUBWC/fU9/M/pwrYf6cR6UYiFfap05cxK3tzYNd5MLS9OFbEWJa5Ob
NcnPVqq71yvrTAPc80i+tokuHWlbj9RtnTQ77o1jth+LnJpz82RpkAyhfqr7/mpPr/NIbYZ8QKNw
EVLU1qupfTdJ+lpOfIVk2tskgHWeUicSwU2/yyQgHI5EhScyw72Eh9vi0MtY1JdY8SgB4wrqy/Hu
rdBs5I8z9cMjjZzp7k+8WueJlHLBrWYRk1t2yS/n5JgNrh/BHH0x+fnGPY54o0SeK7LPWCfOKlno
RkLRhsSjQwlKVySmJ5LTVqKcdJLUDonq/BGtlpB1SNq6ldg1htFjTA7bIY/dkstOJaBtkdQGfmJ2
TnTbn9VbW9f3nEx37g3kCRyGsbmhPlvkvmsJgHdZ+zwlq4hceJrcgYt51CQvXktwPH5EyMmSo8on
VC7xcvx63AxInI8kzwuCaL2j3nojo/Cxjr9xf6EkeFoPbd9iwDC2nTthYy2CtfUItkvEPZKw+/yc
k3zva/PuF4/nwHapHsZgbk/MWklk6dQDNxNuohwwaEhieMa51pdzlf1SFrl04JYSvQ+qZMOpOlzF
3Pe2aUBAv++J6lPVkq9D0vuMnMvNZHXvGrl+FhjhItqOvtqfdGM9uRmzeTwAswgBAiPm280+bWe6
2Zk+lQ9mk/VHPejGCt9SrKfGBlnSyRHVgI9zIMQ9EHjNivDOxYhCSttUdKGKMj8xBVhaeAtMERiQ
Q33qRWlQidygn9AceCI80DAftKJAyESGYGBFqCq9fPPwJNj4EjoRJ0QYFBpRKcgAJcGtgFV7Wiui
W5hEvBCJgmEWGYNmcJ9kAHrJRNSgirKhcJA30H9KDXGO0EETtYMtkoce20Mq2oci+WTemGGGGIkk
Y4awYF/fSlwR0NmUnIs+IhWRhKt8j604Z4AZbzrexlMV0oke+0QmGopYhBT7RuQU9J3kR4YXd27F
FDputAoBLpCCFqXptWUpX8fMzJQgUhkjpdl67jv6R4guBnUybVIETVWFNAJhRjnUr0obkvAlv1Hd
WBOT0BXFhiGfqsV5f/DrZoGHB2qT9SA5pmSn1tVT6rfjunWK71pp43ECRcP9i1JlJB1jYXdElY1y
tuqTH4pPrNb8pTUMtSLLqPcNkvkyzrtNYxdrXWnWkUhENNGJ2HhFQhGMOOaMw23sqTPguWmwOAbp
jXGvO00/FbjpgIIcCKmRFmLrTVc0FazDWkdYTejxrHcaUH8hwpNJ1Ce1SFAG0aGYeFEmEaQELExV
q2v2zUdKbA5OTfnqo37F6Iyzoq9dWpGtsEg7QRWQt0TDouFjKUXMEqDD2jQia+l4FCfQisBFxeTS
YHQZRe3iiOQlwfaCc6dcqRTkMERi0IQRBtlOvqR0G/8pshh+mb9XoYbyzOVBMzBdzm5DelYsW10N
MYUVluH/5mFxkhHMsydKmk7kNDaWmhJbjSnami47ePVAj9EPmo/TjRI3FHl10bsnwhsT8w0yiXkd
iQynqplS9SLI8USVk+LMGUSe42qUoIlOhxgaA4xhRAqeextLpDtEApJFaF5NtgEnphpcuB6GHlQ9
pTh7PK0/TWLxGbzhY3Bn6skaMBSOMV6e/QpMzD8JCiC7avaEG7mVTfRoDliCqCvhRy+7GKIP0vEI
kaxDKCRqIc3al6Ia8nAO5biHVJEQmaIjqvASTSIocjAVZaIs8rprJAojW2RGHVYjmra+a++zThWF
quOEnuOWtDB9ZiaVO0nVXq2oDzbtZCAizUwHLYP/w9Q5s7QiVCK7UvJIgWQJFvXoBMNrMhZb7OHE
/nXUiCy3FzVuEM5bKDErpE3sSjEUVJ9VEJmLhnKKA9UO3KnRftpxuET/N6/GDg2U0ZHIBf2uyPJj
iYpTNoVgvyrEERZesY42z66IpQJRTPUE+ImYMai2vOyHEJs8J6ikfWyuDomWyKhl2HsB3h30TDbh
g/yW47SiIoyKHEqcOEp7an1whvAbeIG1jkWHxZ5TWRA4rNYarqyuLN/AtF2Oa6w5w4lqeq232a3a
1ZuqKYfc36Si3uJ/3RGSsWoSSmxz/UfddC+56LpoXGD2lvGMMHgkf2YNrVeD3yvu9PfWJqmAYUKe
U5+6hMK/JZ8r9ioRhM0BqrAEZ1iNO6zsURbm3UITqZiSjF8GlrEO2xgdVecg+6hwkDUWl9ekr6YV
jxBFH1690n12++mtMQ5VTKcpKjM+u/c28+NVQuRrpVTtRzZk7HXMnmOFyNBMHtId0aM5JUyN6xLI
HlFJKQFti273OrZ1vsUcUeLeam92p2mrUqUQjrKm0xzrXE0IdyKcwNDGiQrxgkjbPOxtJRa3BvEX
Trcctxt6kn3umWfuEjsSA5vMNFc+JKKOJszrgQKhnzDFjRjjKCDZBhgUdfxeBuW3i5ZSnZoLQet7
v6dUYRiKjaZRzzXBE8f9rqDcY1HyOSgjxrTRArhvz2YyXJMBm63xPPsoRzMKQqFn5f9nmO8SDHjk
/s4+Rry0xIzng2J4uPI4H40pAYHMxoREdRnFmhVmvQHDXsf5C98eD8aUqVg/gSBwF6TOpcXMR8nq
LkJlB2K0sdkl6Owh7FCVUeOiqhAmGcYTB/uT/NMc9HcRn5+VGFczLS8acrmqtG7MNmn7REkTD1xC
CgoAIy4Ofjqaiw71oNIwoDJuzDFYZDQ7OzTf1chmkKoV3wF6jxOawgpdYYO2sEFfyMGaE8Uaeuzc
m9RrIzmckR3SElwx18P9ux9clifyVaBB+O4iSTRcfTs31h6nm+cg7kWl6IhTEZYlF8ciJuCYFkm8
ixkCRgMRoy1GxoIIUwISxxydO6x9BTik3oC7NipH0qCHCrUjo6GNj+qRttqLzfFqngjg988I2Ae8
DysWZk/y1zUII1PEkSUCSa5OhLCfc7SSvfglIz4h9C48oKKeZNh7sVFRKhyRFNSUpTgqZ7FV9mgr
u/IHodRvGfnGqZ801lmlse/EdFmI89Lo52qpm98cQq20sWAHxa1HZkjZOA4oUP2dvPneJ7HnoNM0
0WoirAFDHBlQ+GRUEAe5q0gsnKP4OCmL4IHQ22eY0xcayk5P3J2WeQnE5YkgD0DtmvbxRp3t/ajF
52ha9TyRZ3zZUoSgJmLQ3tyraEKDpt1xK7kPb6wK96qB6ZIfqKLq936nXRVWUxXK0VrKG+zVGIzn
AiEpK8u1jUTJRFTqICydPcSlw7AdzXhHxQitxMc6Q/1az59jTiuv61xU9KeVe1WRoVoRJeJztO51
rppheYZAPXZhhj4APBnEQrPCnOgYmYQQ/aBZkTFkS/BExOLKwvtIXzEI6FHHz1rgaU1EoVRhbu06
bR+IylW0u7QmXBhxHpx5XgHrcUU1z7QKXoMEUWuJbVFH8MzVehvktHQkeGPJIb5kGAexycJw3XTR
y2p2/xQasxgEtrNRPwMUidbSYzZhkreFmIJTczdYwY8Z9tow6K9mEn/2k/PkW1TJWskLnaNQOOYt
w36r2mhwHXy4I15cFT8uzA+P0dXZV0viGdrZKobP0KguGo/YXP4/vYmCRs/5lljVR6ppp5R/U8gP
XBl057yLr8iyseb1P+kv4kpNrZgt2p/xMLF2a6r0mQMxAaMnHLKrmruxdJi6E5fdDrVUTFok3PEL
eReTclJvFCc4BiN7+qo7WHr73Y/mQ4SVPKy7VaxuvBCEOWUpy1CaX63VpDpv8aAe5d9hc2m1OUOq
pALLbBlow8bEbqxhOXawHTdYj1sKDHEgp7iQh/lDtLuaFyBT1G4F2B661Z3ktFAWcAPBqdzjVsak
wwxoXmptdNSH4R44wYtt86NfRfTI+z1kNRY6/Vs3tswlfTLDeRtvXU/55BNtRe9cjspRTL8a3uew
zE60xEzuvDX78sV0BnMb4jDuxBeNN3rAHy3v19kDadbixhzy4pmHTHTTeYZ4OhEDdcyquDvMeKkz
4GZ3cN5VfNWNW9wn/NUOkz6moiK1DrFbA2nv5KuYDOR5Sjog6SKtceHPNd1H2LH79K7hypZ/odoZ
BwacTzxYv3NUwmQendzS3vFY3Cwh3bFstzzx4OGO8XE3GaZTXN66wVHEvaSdczct++i0aJDN+Qcq
a/pdo/KlV5IrqbQleNMeQu+s185N1+wXj7K4RatR+dL7K1JnU4gSJol/9tpwpcriZItYvBbFuIZ/
SJTjbLO8NfEVbLf4yNPE85YFwTcn1FFEcnYpVPO3KhLzwEVnnlbvY0/gpqwxhaVoYLT82qhOuzTr
CJm3HR80112UXaPxgE59rGjTAeQ+WwdKrNOYkaPR9smTE5qn3Vik69AjwWpOh+/50OC9eGAHUXxt
+1EmYi7JOxG4+0lzI0iavCoid29F8w4F7vJYhPo9Fwk8m8KzH18psJzWhWjiS3zxlKy/NSKQJ9iF
4odkW4tbHmWDfphFNx9WOW5NbT06iOgr7hJLXeT0uWjq21JIecz1Dkt4TGzeB/3F6DuQ27dY7psx
oJTO+z2L/t52ueGWosQ3iveGA+EqcZgrqFjzswp9/jDwwhKlfoFbPxLJfhkWn6V2TyI6VYymFDto
9+Li5fdF0D+Jqt8Yik/yfVsjrsDZZr4gmYj9KaEy2UXweE6sfxb5fyQ1AIkTgIAWGtUAUhLQ0xYA
e0MEdqJAQAxBlNecGqkWGFVKBnxgv2VlYODgYsQyoKNcIE+nU1IRJfQtNtCD9j6wgz9FGU/DnPr5
gpyCmcSxZuwKIgs7g8l0TfcBtkO6dWlDiKUWIf2MK3L3M20JhdQmBPzkbseS8JMppQqkq3aO1Czo
yS+H1oVY6hcCTuJUp1PJwFIVE5rUNNiciTL4Ztr/pBqO2x65raJGiKv5nKdZo4jQSgZ+31OpgTAB
6NcTzRCADtcQ9lehMSKrlZ6uh+bds3gop8LS4yG7ZO9C0URB44SjuCfT7o9aOzzXUklRDpRTJLRU
iDMEopbiiuF/sXdm240q27b9InaDgKB4VV3Lley0X2hZUhdBDV9/O/I+K3Ote+5u97yfh1QahDCW
EETMOUYfc4SFIMuinkMt8NCEq3EOumhJvIDVcwk0/WhXiLXHaDTWcVGtxAhjr51KcpFsLqgFt72S
YFQSjHqm74GEmoJNjfmBzR2P8I2eFI4Ar3DiEcvRks9heAR1oDBkgDKHd3B2GmtNRF/mUYhmEfDR
k/SRz5EfzkT4R+Do67r2wHYzX2g5VQ8TwnS6EISG9HN8iKKRarevhEQUK6Z8F9QvWwYHv8yyPfh2
aR5SBIGgWuslx6PwZNnXAlHuFiH6qWRcoZNjMlALpZnQoRgf1w3qmlUa+PGiLP2XbEifCuaE1BSa
kxYNP6LMwG00R6ZM9/AUfGGrRJ2o8XonRb5KPAetjHPkyqgRR5CQwtLhv1nDxDxXYIIIAKR+Pke2
dGS35DFY+myOc4nJdRnmgBefHVzJy8AaUW0LK3kOgyQj6umUhITDRKTEVHNcjI8Mlanr20SODGBx
c9XO0TKD8cS0DGKWTiZpb0oMo5aDXoXrAqkxiU6dIit2jfBLJvbds+tPz5rRIjwyCFpE5jceorL6
5YbTKnArmtwk4NS0bMqeSBxVLJM4lY/4aX1u4RlgbQnSNNLeSsLFCLGRP6vMeg1GBp+B723ikvCd
jhSewCSOp5xzeeiN0/7+0ofWsFZjvLE0CTLUmNXLc6xPYV1GUn6mOe6nJ/dH+cZ74NZPcg4EGuZo
IOyxes0MyCMzyI9+tiQIFT7I7RbLemvpPVg86hBKHyAq1Je+RqydgY330ZcvtZpWWGygY41yZCmN
4hoTMULCuIeGIiZhiVv7lsCxs5k5OB8MZntdCVZuxHtl0nNUabDSEuyipd9eI1eeBJG0tMqw9rcz
F8KzYlR6NJgGGdqHtgt+OCibxrr/bggZPbhO/DF4eO34hNaeGVgrKLFbmuYJY9S1VpeU3ElcG5ip
EYVaPiOvnOh34+IyEvDMVatZDxXuqRIZxnFojV9WDWPfdOvDyKAw0dGXD0QPB1J39olrkJesM14v
iUwDlVkuM927gdtkvCiUlp3lmO5dkV3I6zto3LBzrT5EkVW/amV86nU4xK0av2RlhMo+9eCYUA7L
oTfUVvS1RBe8zjP7q2R27hEsWKE48KnGMRZGNWFi7ElVoPGL/EtozqFFvW9sxlddyqdgQGqQDQ1e
JTvFCxi2j5nZMF4xnWCtQgGptciRpOuUOd3+V2byjvn0TJL0jRtAsiWvO4eBrsCats6FeXxx0vwE
Ub165n/EZHFwtCO/X6UakSOUmxcGvbulR9d+H1gmOJfyO3y76ARmnZxu02SOmN6w1ySrfMKDlGPt
CvhLV25uFw8w3xb3HziD6LvqpbutHQNHjI1yMjdyrm3kbkkGu0sk4hFyf/viDA3nSdXCIcOoyt2Q
EZyNpV1lfGWKDhuQNzWPoVlNO/LmVlmOObRog29V0Wpr14wIcfZ+THwiRrdL9dp6lAiSaJQwzmb0
1RnUwLuwxPw60oELgefzjrAbIFp+EW7d3Ko2dATT5RT2B/xfxjLrOC1yDb6yyzxiZRbNzXKvfZW9
IoVl0FRQ/i6dtKb9mDAgnuxjVnu3ptQTChzq1GTkn1GPe3a17CcK2h51wRgdiZi4aZO3NJLIABrJ
fdDtiW/9Yk+T3BQeHUGHnLKj5/knsNQB2F//kSoKyceI8PzoJof2p2U1IZFkGRIRrbpOLuE0fpMT
Cvo9acuQ6bI6gjM20olYYMn1X5ZfuHfvYVo4G+IaW2DBBr2oFlSPjpypI42eP0asbS8r1vTPvuim
qe9FGZAS5QKISs1s++brw7NX5Ei8mKQpvzjJsX82DAfdlWRPfscJWvhiTTV2jrLjG9dx0TyGXvNI
aQATtUajOYd9si3QhO66uv5SSLvZ0bUlSE0EnFWERo89Vg9ZcuNj/u0rPdnVds58gCblaJ06D8VF
Kdo1s8CZvhd95F10poCE1ScdnqSopxUYS6SNHnAT5b3qgl8lSpogfFBzoEL7xerbfNUmBeEq5Nzw
BmbLbvSpvHnj1XfpgJRMVpVeEcXqKFwxOQ7fFoWjVyoKX1p3km1JJVmWjFbV0TBwdVslUPzZu9QY
0Q/Ns08y85HgBNq+l0wjixqbQxx812F8baHtFWSgE6UWohnx8/aSYVxdE6lHoRSJq1VYPncHhq8D
01+pwuASIhalK3dDM2WvZWQ+Gf13MKlcvIrkgerxr6pOtkVUT/uu7r5lOn3UVPGtcgoxrGxnG7n9
0crEc0CiPJHFzo6o7o8kh6oSlyMMrCCHv8JwfMwdIBCUFas2fte0MVjFvl+tAMXWDXmmnD39IuzI
HqU2o1vTRnhhtjSHtQtgexUPMy3Ewm0iGDyGZUymmE4xoMu3g6AoiMMlMMEuZIK6ZCHij752d0YX
I9gYWu04KW9rI3FYN2P8TaItW/UTI5PEG/b+l4jrFbk8FI/7Gr+9tH2SjKNhx4j9QdMtuM9TuMKl
oW+kN/r4nIljqlyuvjp/fSOjXdTZ08E3xJrpUbtK8rDbqAxkZmQ9hVZxISJMrYLoMuYbDUXcsmzH
iiBXzuy+0ZAVEuph8kYJcdIlfc2m4A0Y7IEJpNlv1Wh8r9zo2ZIdBrkOPd/o/+qLBGVYgo/HHqI3
adbniLzWpTsrtUhyTARpjfm3wZTOYgwp89D9NRhFeR9jeATQK77HiaJt2oucYWevuEqQSDHV7Xjt
qkRyk2GcW5vos2z8U6brfPUrrnPpoeb/t7SsAe+ZqSKEBy+2N8U6CVctczjSZzANIokyQoRYZLrT
iEPE2U3xeAoaNGB5rA3vTjx0Cz80wnXgGd6+M8q3BhLtMYkacwMatS8RyjEUqFX1Ojpj95GaNnBH
ZjTPhQvRgGgKGk5tSynfpxgYPU2x596MmWhcjtohDUb7lKpsOLopjRc3JX5CGTb1i3E2fVKkaXXz
ODV6sGuHoCDilSYlPfjuEkX6TUxuvve7+Z5T4q094rChg8mXsOwE1qGumNZV17rR1s6leVIBU9k2
O7sola2qPjlp4zYrM06zM5MjChAZHKFCEEmRiQQOoEffKHfz6evU+z+w6I9Pg99G3IMSn2aymL56
CqssEoaFGfQ6XqxY2/RgSXbxhAagJmOYRlJu0eb5rwevQn4M3cVdtKKIznGQvWhdNuftjtH5vgpB
pkWc+whoXhkFXzFN4d+2PNIPhhh/lIzoveKjHbHj9kkGqJDgYbKk3zSD6mIY6fkuMfr2rU2p/3ux
7l1ciElvNE4a0fwEBZBc+6InSZIg+QVzpuZN05nEWLKnlU71vFRkuFq11hzNUc50kkI0x/uyPa8M
VM7KNvLdxWCUwyHLfPKnVO+vtawt3lJsb5nhK8CAHkbJpv+I/I5ZuSWjLdFZPQRno3xMqa0t6La3
TqZzU0YrRS4ID0WPJ9rvpUGoWpY/Bt7OrxSViULessSuENbgfKgntbLUuxXm4QmS0nRAl3B2itY7
Ewo/7fU+OLsiTUjc84JDyahYw99BLxy+wPyn6eGojvi0ed8C8bkEw7463tcP8MU+f9IKmRz0mQfa
G9mhlzI73H9CPB+jjdejVefpCDPnB89O40MRqG3jS/SiRO8+RQ9G32S/ipohtScK8+ZQDpIyqpde
ktN6r2z/EJAcsqmKyl0rGXPLZLxfypsqRA62mz5Lv+d2pZgpZO5LRQYkRc+bU40TxNYn1IHWbcgV
RVNj1tNnH20tzFtE261jTEAmrfOlC8OXMmOQxJ2RWX4sV6ZLcksedyEypUgyXMDkoYryWUB6wFCD
uMUXekMNzp6ecSu6Rmg2jCnFa8Q8+YAyAD2K3b6YODC5zjhb5fj2WkwqeQGwjbWWUclS5n78MgRp
9FiSZJ5ajLbi+aEYmmcsS9HlvspoXJIwFXMsK7a3WV/LF0Y+q8ER47pscuyXxWi/NFMxoFvvnYU3
L6ZNLy62GTzfn6QFvil6GT9Y+TvKNuelEon74nGQIvOKR6rn7ks8w+SKqvdPfc9sNY7DR19Rjgoj
SWK6jP0Xz4uatT1Y48ZMTe8lzHJti7BdQWp3tq0lw8c25283pAtYySy1l1jWzUULndt9ySXL+ylT
RPfxewt0Jo+jhsJ6KH4IcCvPHdNQxnfhBUGauN6fMnsSwEX3nBnMqxytjW5U9gGa5Ja+bw0nQqgl
XN4Ij4nT/Kyi7FvY3IoNnwGIatrkNnBTJxcDGF9uhsmt8rzsWCn0qffFhrcx15uzHEquW3p6G0Al
PAx2d7gv2cobnlvqyXkVeM+1e8ODloFs/i4TzosuYvo3DlN1GzV7U6aZeAxVQJR0Ky8ElhqINrNt
q2fNTRjqXbQZoNx5SRFDO7f0ndPgyPrm8A1Z0D7UNraR3aBV0N3LmX41Ztsc7otwarFHx3wMnla3
t6oraHBqHnglC3ltFjT9rRm4+Bc55dr74jCMOT5QLdqmwJhuQzvJdeVYD4D5iHcug/FmZ12xiRsC
eIa4GW9uLMHN+7O1ZKNrnXYOqiHh8+ehduWzDIuRZOY0eeQNZz05gYtOZc3+vu6+mabHKbisoN/+
Xld2oVrVogeC8dfu9DY016UEyvB7fwhrq21HIWn5e12RVgXcTjocv/enyro5ktp3+72Kqq88l0bK
FOq/DtgPUVhqweexfR7v/HeUU7acYj+6/l6lg5qrEU6fSBMOAJ11ClASFOGyv7hlkFzvDwkghKsN
OzGO0MJ9PgSuRwQQl4DO//cqk3HvQ5U+3J8vJTyNocY422LBvY5Rgj+vJfOvBECPBkKyaDoqvU40
M8gMtZvtfUPHxuiFlA5EsRbkjw0R1cptGWXNS/eHnKJPGuTixHTnzdL0YlVLgXE1a/nKgQX5xsya
SGS9vJkgA+hv6MSDhqQqDarxCPuqr0p01ndIWd8LiFQvSRpOW/IY5C4fucq5lDzmsdN0Lqklgvmx
kJvOi/cHWpkTirYA6OO8rigRXNcajJ/f6/6xnV4m70FWZ7s/djK//r6n+7qUEjMndHT8xz40hgzn
2Kls0twv/3j170WLhLF9qfEB/nVUv5+8r0viJNxic6T8/PvvmDeOCRJkQNKbDpeABvX9X08LNY3M
xjOTmJMIGz5jYra8P//5Ikw/X5ESwRnNzyqT9Zs+go6omupWu1b/4Nn57b4anOm4D0rsVPdFyS1l
xRRK290XS3/6oD9vXqOmKF+VdTXHrHkrmw7Ldpuj35z3PBo6IQkkAq3vz2qpRUAqtYOjnDduasB5
uAWftKgAsCT5Ds8vKgp9OgIiSZf3F+GhDza01bLt/UXYDJk2o/c5K21q3gTdi0pm7Q1WX/sQN8bn
sVdNTsRYSTnh/iJnwp/Rtmawv7+osrV36oH2ldDb7LXJn+6/NykK9+wVdKfur9EVxp00Lg1CmDjY
aIa1FQ0T+fsi5c0DkO/hKRzy9Dmvkt19zxB3hyPSLX9h5TvE/1aB2uW7zZaPaa6lz01i8V7Uebdu
KjN7bkiJfTL9p6Kc2crzBrYwAVuHnb25ryu1UlxBaqAlm189vyaOYu5qWl3t7lvQH+7PUe4/ZvM+
7qvAPsN8SsKInErWRaREHVO0cmiN2Mn9oRblDyzJ/vG+5BOOQ6IjIp/74ueeMvfiuNqzpQb3BFCA
XlXQAHVPQ+9rim+prOrs3Q5N8omQRkPrmtobjPTraHfe1ylSRGdkvnPJBt5UxybS/v5Kz9P2Ya4Z
ryoTIe1/EEc6tIS3pssg7bDr2sDkkEWTdkqjhtlvGsm52e5+7RGUgwNTL5bb9ZjZLIJQRdt+GCUw
dJ6feqoiIsyBsSYEtDBOpgo/P4GAjppNHcdPnC94Ct0AFd78hGzIJZ3QVLtAM6xW1/cVPRDu+vnr
/fmgyMxFaBPkbk6BcyrBNlPO5BgjY1p3QxJ/qeyiRKFOJ1bgbXz1HQFvlQ0YVHSIQarwYqIGu9hu
DxNofl8o412CJDRubgGIDSSWvclqeMItMGFbROMXuF2YgdG+aeYYn+ukg63i8PVGI2V+80D6xcM0
vjP6pTEQF/XBhQP6SO+3QkXNFn3lP9aymW5BoTtboDbBzi/zev5gntW8Qejh2bGVrT2OtZGDrZyw
ZIsUJXrbr0JUO9+Yf9DDSyrzkmiVD03H5CJ9/+3dLh4zBwwCyAzDEyhiHN4btN7+5y+3KWySoyLe
MMGbG7Id8n1Kovaz0NXP+66J0/k29q37PLidtxsRYRPfJ9I3PfEO9w0I9pRAjSCw1Kprj5qVJ+uh
dcuvUfJy3yAgT2lOy6WdHlb00NsBftl8cCMGJDy4zjuXDHNde/5wAP83PDpMZBDV8Xfp3FXRRLg3
3Q7MrZlZyW4URXJj2Py578wxScUI+/zJMfrwYLlJvEFUFb7DgVnfd1HwS0GnFP4lsw0TLmdZr6Tv
im8gW3lnkm+lbcjVCOWBCVUor7qL++b+yqlOdljwUJOrftrko17PF6IUBn1K8Ml8eJ5Xfviux/Ba
4NPGGp9sY7wdr/w73jfoEkdgWdP0hyDmJKeOVOCQ6rQPI/xx3wCQg7ZUutefzXiKL3VJZf/+3sDa
WVgAiD70zMYvUwTWARCkejQ1VDL3lxZjTvQFDXInjSVBnMzCCd8kvu3+I/Z8JF/h5JnH4r4WDXF4
iCtK5L83+uPH+4tcJ7OO95+osRkB8gtUK6ayPTCJf+0unvd53+i+989n7sufu6OylszTSPhBtghW
92f+280/n48M5FYqbMbPP+G+5edvv/+iPw7x8zd5blvuyGH/PIT7Nv88js+X3/dk8K2hjhnHv2oi
HDe/j+P+UyGt8vC/mI3/L8yGDQMDHsn/A7Nxzb7+ncoxb/6J2ZDev1yQGTA2XN3TXTETMz4xG1L8
S9d1UC26+29ixl+YDWH/y3SlQHFiS8gcui3+wmwY9r+YbnnCE4ZlOSjovP8JZsPS2dPfKBuOdGzL
4dAEB+Nacn7+D8pGVU8eGHRbrgTgpY0WpmSt+e46CIP80FYOPasBBEdJ7A5D30Gsmzq6uZEcrllk
gCbVlH7VNSgZmjK/ggKnKJTuMoS0T1OFsg0IzqWJRXbUopSUZ4iMCVKpxz6t2se4xgPwnmu2/q2w
6AWVttpbsRGhphqfSKYHga1PGOoiz9pgAorBP0uQUzg+dDVMR120bzQkN1FR08dBkCvLOdHe4HZa
u93JSMTPoAiRkOZgUCUQH2rITO1yN/oaZvEya7gxBlZ3KaDgLVKKbQuE/fq5ReQCb7kMaPp05rLr
23QVobzIA1oxxOu9OBWR1qpJGBIMbr6qPMTq5WRefQ2KkIJgN1hiVwfxd4ILhgWi+/MQZAnew7Rl
WJw+kF3yrRbhjzKtYBD53y0MLSvZKBQaOOHRGg6MRsqHRvfaZdBANHejp3isSZJ9YphJUdiXj21E
Pdy1sSP5QCN3zLc9WmlIbEuFV78xrVVXtm8p4xFb9VettkjmZYqDHmUkvaMOehp008pJ3sdQZKeG
WGDPbUK4aD/KEQc1Pfd2ZZYWGmEEGEOl4e3umWUZaKfrWLWrdsrEYvjiMzRYxtVpjHAk2CFOXqPb
TC7uOkSs/ip3Sn1pFqBQvVytXJ+yBrO8lDb8KTLh/geTih4AN3VrzbOXk5eQdYji7hjE4kOIDAct
J8G28eytNRrBaXRttdBsZHMWNyDpDt2SaspLhVDEbgJjhUBqzEOIVco7ozrpuJ0usNr2K+BjmFAS
erQ2TmwMLCjK8UXW5LNAVedd7npK0oVHrGT7ozLSeMlHCtopWHlBa67K2veoFmGqmIbwqbLLbiu8
XFtQxXvX+Q5f+Q7tmsjrTnVGS003rUfdH64Uu5xlFTOO6E2mqnXnH7xBUVOkmy4Gw7oyYX9x8R5v
+QzSZWVWKzdyH3OILA9ONosZOmIG4aPDKjO+R7Pkt4VhDUmrAWCLDuLU6fQeQiukCe0P1Q7m/s4L
SP1NyUaW0PpDOyHhoziHRbkxKzLHTQvFeb8NTF0DTNJ3M44fWZrALBvFeIYbl3yqPF4mmemuIHpd
8sR4tdIiOnRzrDuawoXVaPEXCQaXpGFri460baN0YabFe6/d+5JSYO0Q/lJKzrfWSDzE1/hKJtzy
8OXscENRLN7k1fCAoDxaesO26EdniSrPvJH5S8AEQnq/M28uao/EpU7n4TiWSXOuEiW3QVglpHc1
+rjCtjaIx6Iy04PLhXKhjcrfJiWhopPrVJuB37bG6Lt38IwcJ7ipUudQqWBpp5xs8oVv2salqE8Q
lzcc563pzGtDocDsQwSAhERivCoFvqFoQ9ojnJbUNpfJS4tdeNl00DTbdPiJOZmSYgxtXBrHaHC9
05RgWBzSkDzRXn+ZB71s+JqFtkVCCAodLaqeIOBxbnTVLxq6vwTTs6rS6i0Vbo3UMfnggXjZEEG9
7eE3Lagtvw7C0imgXRLfhD+Bs38Rlw0UmLlA6vj5Kc7LEA0/3Zi2qbdD4/hz1traAIdy8CZk3kHv
xVunxZQbGxPaRjIHdsEkV/aokm1AibxLs33qojFILVHsQ0dew4Js3qbNzack8YHPVe95W61k+dEh
tuBMQyTrY8je5o2Oa4M0i32coRsyE4ROcd/CEqM4HffGWkVTesytHrkKPLzWbS6l3dub0J6IKe2x
gnVln5+zZMhOGTJFU5MbAGGIh1TJCWKk+L9c82K5pUlVBvCAEWxV5X5oekok1MRvq+B6P8ssega2
iXT9Fd5oi8VfUGSjjJiB1MTkP5OLB+zY8bCUY92QuYrn2UWOTuwYoRR1ULnHRDk/lUZrGMqqc0QG
9dUOr38MDP4NuvoTbCW43//thusKHF8u3C7HsU1TuIwU/rzhYlZLLTD3BFbU4EALpaFyZAaONc9W
V5vASgLacsnMFgtuWTvNcah/4YHo+bgwTaDe2bVaTxgdl3nSZufFShDPgOrWKaKXXq3LDNts7MTZ
ZRq78HMA+Dmu+W8O34QK9ufhkwRh6Zat267g0AXYrr8ffiDDbMJJFa7Kge9QBPDfzi1sIA4m1UJ4
j27R/BxluHec9AvjBwbk5nx6JAPD4PQbiW/vZX+FNWgvpYq7GQ11zrIAw9psOtSJPXWnBbeqkrZs
hxTbDN+bMDpy2182QbemmbSy4kcrgULynz8XS/7ffxg+RsZAkM88Bljz838MhBiptXCzC9CaOgF+
fvrNRHEa1rlGSAMaUD+N3SXi5mUh+eqYFJjDVIg1osxsY5jj06zSAMgUrZXpGjD4XX2Xp8M5UE25
qk1mfFCiGApNVBjIO9sVTNxdvMpgyowlbPFqmfp1shAFOAiwbeEiMZNTihnsXPXBG5cDGBsZ567+
K6oMZ90OFumLIbttRyriQIo3UiDXJJ8IBTcESNNZ/+f3hyrYP94g07Dg5gpdMpplOGvpf3+DvCao
tDENhtUItelhRHfySkvQIAm6RckL/e9YOfRyUdiQgLbGwIoNN+YC1djF+EOENbr22PnuNlVzCupC
4OsFPBwYOPxch8tdaTU7Rspc6/tBvaHB/BEXTXoNg8pZkZHKlQ2e58JNDj7pBx+yden5CdfcG2Q5
v2TZ+EqYgvu1iQtz0TO4vmqRrWEjSSOGB9gg9T5xrpGfZSuMwNZh6H+B3NdWuoac2BIVNXy0ups+
gmM4hS4x7NWY7HWDA8NaenKdKEN310nUee11dJrx5JtAuO0eF34cyo01EfEyaVBwOj04UNmJCOCV
1cWMLf0RleE65isPx8oXW1UH3UKrG/eUgrqDV9xXe1nW7r7N7imalX5IDeRaWpHPUib6D37DtVnY
OHSZM+PYifpNaFT9ytUqebaGCIv2WAcPtiTJCEgP55IjxE4hIlmaraa9eY3/o55Nl2ku6HHHQYmb
wZoBQr7QDk6Aa4TcHkbvP//zOSOE/c+TRkDysB3X8zzXgjbo/HN6YWUJ6sbBWroS0H7pI1YLc1Kz
ksoDkkp3e47HDnefy5X13a5asphTOW41X5ECrwaA6WQ7jbioiaWh2DY+5G1ChbvXy+pEQ+ZloqNa
4vB64FZhv0wwWmGxdMMxEDn+yzF6q13AWFX4wf2ayi/l622hxPhBywfqTEeTVoDYUjOiHwH+NdxX
ZfQWAxzC36/ruAL1sLmgbsn3ZYAtBefKJRVZtZoyElLizjMfzIIGnlZPCM79YASx4egnxW331CZ0
uvRAe6I3ZxybwEGz31TiyCfziCFjwo43r+NjmtnNOrfBw4Buku8/LDoX3lqpvHLfFfEs5woAvpGZ
sRz8uREely1A9PJk90m1qzU/QOPldMvJHcflnWkX6SC/l2gFgPKakGMLSignaXYPlV7Ab8iDFr39
8k5bDULDw9EccVHPy+CqUmdlWNNsX0PcCDgv31ShDyYV8hnjAVRNSo0bg0YzbpjY3mVjfBBo/h8z
zb5pUkQ7G4L7iYHaisQouODzEgZOADAefdr7x4QrEFJ/s7WILUfnrftPHUAqtHd5h8qsT7g9YxVx
FFMPSqfTCa1Vz/jC+SYaJL4VnZXXgvvHAn7N97FTxAIH04D1l+68FvZPCqYuyV60CezAJneNdpAP
56+UjtzRJUeRwrSDIBZTgDLTkPnHOBKk1eYvBaxucpRb7xF92R6BeX3FulZfMdrEKzekf5Tl8siI
TyId014yEg72uI3bPe5viTwHQuzo08PWnrnMZ0djTIivVynW5lFr9/DOmOkkdYfx37RPhkxAyor+
FYNHVmvBMumLbtdV3jEPpEGMmjFcE7f4Sguj/1HXJEQOfskVsnais9ETuoGW/VRTJeJubCSPXZ8f
Qw3sgzSR7Ttune2jVvtoGUY+qVgkfOt9CWkvRc6PwvcAb2RcFjE111aSzCfS7dT34VG0JeciNJXE
rZ49WHuLwDarFwTwH6UGcpMJXrgfPbdYjC4nczModhUB6bSNvHjlzlHtjEaOzBKb/NWLEsGso/Px
XIF8kVI/gLr3sbDFWbOrlE+c96gRqzKvw2u1CP2QWnpeO/ou6HDCrPSuHI9AtsdjWOjvWtnoG9cC
z1w6T5RHQ5SG5puZi/rsjUqsfUJalolBavNKVba+s3NQ1nP2A+PG4Xz/yW0TfWulyXuI8C7aZNwu
LXA15zvOdmjzejNGOlohnd5cWOWPoQUPrsmtS5olSCa63NmYXfMlxQ753TAaGhxFAWSshLsIHeNz
SxicRLoH3nJIPlwr1r/aCSo7CpT6IY5GGiA5lhK8yx+hrq3MTN96EV7YbMjqx1423ln3xm0QpME+
LRGtlq1eXKr5QQ2Gd8qxLRYpzW7UhWRIeNWzQXrRJtcHvJho5kCS45iZUlc/ZV4JaRl02MpA37yK
JytcJTZK3pYMk2RXGNxLkhwlWBfEySWOG3tnDam1z7hxnHwlig2Bn8FT06NBTYXjvfncSxywcR9O
A9sH55kbjs1T4TIkcMrmFzZW8cXIMnuNYDnd9VNgfkmScq8cJ3hpibq8RAQ/k6PNZrnvBWtMltle
Zly0/RHMNnQ365wOSNsRhTwYptc/MFzrHyogXIvKinrU8zyRCKsBh6B/UXo0zG5znhVcT7g5klnf
mO54sUuoETIwAcEFtpuRpYHl576ym5+uxhlJ4I76msGXdZQaTD1znm7V2aQfYygQ22kSDy2IUrja
Jl+6mVV4f8AqzURSzYjCzx/va+/LlVGKNbfB75SvsckUqdw1rdVfRcekkJbiwuYac0xMfVkOhKrg
ldBoq1jkNGMNbtOg5R1bkOMSrZSf0lIT8PWEEjjkBBhMWTnnZiTdqM6QXAhfnsdCJGSjpaWO0rEx
9hON7xtd/4NuAiyKiMfcKn2Kr1lj1Jc6Pd4X2iEejrKNDkam8oewlnBzmPAxT2Mu5iT9uq0G52zr
qXsOQvcXARbMk/kUtqLPMjo40fSeW1+H0u+uRtB8JMRDnb3eJaZxdOkwFuoJiZ2J2JYHqaZmj9ea
fFvLfjVy1N2GbYLphDcwJ+oMde6siP0gdRWSh2VnaLeMGBB41yyjFnGTjDciHf3DWChr24ZlsKFq
evUroT48nxt3Cx3suSkTubCilEFibzOHHlEYkFs2GUR1ja+VqZaqgP/mR1b+PAr9J5UHIpvnpQxy
wd5A3rMYgJyfotx2rJ3XcFK07aWaH0yqNhvdSEHkz4v3J2QVXm3VutsYV9ju/uDVXCdF4mnnFqlB
4d0w6RkvtffsDlDNIhUXi5r6Dd5AJ9jmIq82pdvsXPivvhcV35oQL9bkLGgUYoWNHG6FKn1o27y7
cVKGa+qn1cUOc7Wv4jlEI4lDOlxJ/IwvPDwU+NEWGcCcbU+pYqe8Du5Hqj85RNRRR2rG4/2hw2Kx
qQIOOVXgw23rVtUB4X0BGZD1yGTCrPWOjAMDBTHxycuImOQH259RA3mODQpG99ZXLUFwdvchEnil
VUz6BFaLJRlQj/hk7LPizrJxFSQQFdryKEnUoD7+6sLxEoGsPhxJkpvHDMYqfaLbqvRENbJOWobX
fV2cpSSqfZLUGMtQtMDg8ddzMFKDkDsQaWJNby1+N9PBno9/Ta5yvTor0LBnnH9ihTOUtIBJI0dr
oEv9f9g7jyXHgSzLfhHK3AGH2lKrYJChkxtYqoDWGl8/B4yqyuzqsW6b/eQiLKlAENL9vXvPpaEI
0El0H/3g7qZeVSd4ieVqnIqjw42e+2QbPBsT8P8hgrusM/hEjhOwHdzoOoU2I+Q5WEma1tqNTygC
bHY7tvyO7ut3vZMApENC40TfPwAVa8+IFVq8AzCRizxd1sEARtPWdCTYbrqZqgIlWST0a8FtYJ9x
zg55x/hwCJK3cTL1gx2h/4bEkLwFygn2mgsIKwtkv+918jrR/rkowcq9lxdnVeveJYsqD8C2Vp4y
d3hQwCmD2vN/kma275y6+YHRcK54F/arPrBF89GrNtxSEfc2GG8t6qkAQPsaVXLvbDpsxIvBTbRV
p4L+OzComLmeQR4mZEm1qchRGF0PP24Xra1JuBRdO+8sksjeuramlplSDG1o6V8ajoMdgehyF2RV
cTGd3kDkH2c34dYHqMbECPuu+Whp+Rtqk/5DNb1NnacyL5idw3Xsd/vQhPLFoNPY1YWoj2FcdXua
sOMBv0x2ICnV2qMb849pKsJ9ZhnWsfdABSCv7deJnXVE0dLgA+2cfTdtJtJxNrwqUroIYansNffa
7Hsk8DFbWMDKqkMbOUDtwSe9KQd8JyJlkLjEJlcsMpPzy3ExA4kxmsMQ8e0a8fg89zKYmGXfcdON
6wSRNxN8bV2UefMERZ+haFHvUmmYyywI5TdGoKT1Fclz4CYIRz12Eff5ZFsNtXPVXXDfRHANUa6f
406Sa1h2z3WpIV1yEVznBrtfcnB9NpM2Xvv8cyq66iPP5JVNBAKvamBDCIaSoM/fmRDiedBXZhZM
oDvRZeYeCSNwMFu/CL9JyR1xCrLubQgZA8dazxRnasydiQJxnUcpfAdb/aRhLpaglio0tv5bDQcO
E3Udrh290oikMhle4OTwBEV0kRevqV/8EMDaPwhMwkarY70zqtE/ZR4BL8bUtas65UqrZTU2soaJ
KTXiD8YxzosFi50m1baI+oRetLwwtd+PaThe7n/8qZ8Oqh+eqmlyTvc/I1TfpOCG5Q9mDznHo6Br
44s3K2IcEFYgCim2jpNxR5sOo2e5KKGal5Swp6uFQmGneSQ91vRCVkFvT9uoNutVXDrmIau8aekY
hCJRAdjVztgcydOrH4uCqkEy7drRmuATjPYZqneG7kHZcOia6Ui8rHmpgojOEcXRnVuL6mT5/gv7
g87IbHGs50jgoazI2uubbe/32Vq3h27jW5l+jFsZnYj8O4bVjJaKCTHtCxkdfNjQuyJ1inXWts1C
RE4JhmrGYrSe9a3SYTraGLopAxdAeTPRIov1SAQ1pvXkbkQTWE9GNmqv9bAMh2+VbQ/ved/5hxTT
/qro7d+qjBDkYCp81AccG43aDw3sVKpe7rPyB7G2TVhpvi6jVS0793UCCpnUU/iC8+KgS7PfmCF3
DOyxw6noKOdbM3miycgUIWLGebNgzIGOIAIWBNc4e8eZ+EyM1yOrTlYKs5H0hL8MEzls4g4Z5Cxv
ofPlLPp+GNZ1WLwPGaZQbwSsrnV5TrAgSgz4TBXyVLc4VkCzthqLXKZVcgxGP7q0oyTCl2A+MhKp
vKOGiQJk+cRIg7brBnnAfK4vICBj3dIHqgeYUht0VR/ZjI0lpDV58yPohv3YbU2L4yPwQvCsWTNa
q4yUqQWVwhcjaeXPTjxpWWccukIE2HUV/J35T9RkRA1AYBZo0o/E/KawO/SMLRJ0q6Q2fKqDPcEx
VacWQipi2hysrZsyHO1TmmLEBq9w7czimgMAvsxMFdMOo3Me14+RkTiEh2FAAWASnX1ZR2TxNP1h
CAMu+UnXLKSg1dnDiMBXbCoSQWlmEKs7vJRjWj/qHl6rCrDdGNO4QoqN+ptzYO9HfX609VxfEo1l
SFE913J0n1tD4/cGLWbGhKmKmzmHJNbtQ6TlYuXnKoK/YCfD1mmzpUC9djAhoGBkwFINQowgpQL3
Oe4K4w0RA9njFIe3yfSE3Mh4ysOcIBi3IiYL498SswzZXp2/D4lTBvzR4Y9M6TLG3LXWVQY/w1eI
XiKtF0vLMrtzp6jTF/gBZo5J+UCs4mtGW3EGJIzPpBK9D2HqP9RakWDIU+WaUsVwsfZ9XchLO/+5
/w/4UrYoEiP864UUz8Om7CwagvP7zFHIC5yv+jR45tFO5mwbx0c847nVNegckszQFhHJXl1bgxa0
UjRnMfFQvbb1/kkDELMvUvyULYfaG/LKa20P5c+qAAssoPc9E5057BqIhr4X046Lo/ystGhYT0Oc
PecezGuydLSPoZ++ySTsf+tgnDDoZe8M/Dv0N0urnOyfWZmX3LLq5JIpwz8Q0AHIvnOD1zHNftIo
r34Nojz0uLo/AgX0mn7JcGI8mrkj0ymwfVYeGN/gd+LE7xMwotxl36ooWZdFYT5RQ6Dar/zz4Jvh
e2Y4Df4yj7ih0BDnRkHsd0HtuwbMu7rQURMghN7GEH7H3ggZGZq0Doum+WlKbz2IsP6WtF6zBlOK
/92F0mP0evoKygtwgsEplUVu8qoGuvDxKCdKNkWKkBxTNk7FVaYatQ2TInsLa8opvlmO+zKL8jem
qtZCNPV0xEBb7adC5su8aLT1pLKC4CW/x3AePKOgapC4M04NqsR7cjVXPSEhULHBtENDG4oOHJ4d
CCXjpxHQgvS1iibeWC7YQruw6a4DSUqrwqx3BhlmMU1emv4KsoHfb7IOY74q22qRasatyT8p9D60
E7VBMkOz5ajaU8xFZZoFrsgAYCSb6geor327L5uaaLiJW9rY/1QqrVc9AklVVG+x8J+7GAqnNfWr
dgDv5Jj+N5K10KPqjb5Q8jnoyhPSgkfLV82CudbPLH72J0gl5PitB4P5wRDLbtWHOC7JF9oyPKtp
zlN/gqRDYQ5huP8qm/Gbpnf2sq4AW+mMhMdSvBFT8Nh2zkdWvyH9Z1oQawFqTywJ8zuykFIfd14k
HB2QiZTkTbMF7+maS2MOu28ganHRS3FUVwSapAZlI9pHadj8Vu7v3IBk7FqWwNfaE/sLzR+M/WqA
oOEyCYrNcWcKsvzidTrrN5ntWCvfTR7rCnzi1NceVSoQpjM3wij0i8P2Sbz+pc7IdrV8+dvUCZL1
nI2SfI/Xkm3mN+HJDGE/0ySd06o/ojSjUEkk1yppnu0Km7r5jjKBHroj3ky7PFsUqhyvxcuV4FGZ
uHPpklla04bGph/ST3AUABrJOyN6vqi4FE42KjYbTmejlw+qMX4U6dWK31RFk70nyXiLAZbtghWj
68mzjSeAeCJG2NAkt2ZKzxQVh7UFTAOQszzKyX6obcdcBymo4qrOq23h0/wrTIw1Qep7KzfMbiZn
cDTc+lHCwXTLVympeRQR2GCSCKnl0ZJYEFpkrUmXwGsYmW9GfkFXka6tzI5XMoMLil1jlYVzEk0X
krlGqrRbwTT3OEZ6A0eYfwWp2WxSw/5VpsFvYk2Q46HTaSomSHWoQfMg5TmwDxDa4XjIpoFfnnDk
WdMDAZ7ZSuf8pU/Prgv8d4UDc5lZxScl6qPuxLRg/IbbTfoCUVAtQTYDuNSbh9wa1nEKWTnr4TR4
3o8QNjCjSyOmduvdZD09W1Lh7BQxjKfBBTBCAk0gmLCaww24+TrP64rb9qQWCKE+QjM7uka4EeaI
f9ejG57a6QpgEa4/Mly8zL7KGnkPgAE0wCBtSMRcDNiJlowIwV2G6ujB4SuED647+TYI89GsHHS4
mQ1ApaQMYIbAqPTxbc5thGkDV1m2Ov7RatnrwWEKJ0lRGyoowQYoeFqjXVdyeKN4ECJcPg6d768b
5QJaxW1LPSgvJzg1aoK0UeorDQYrU3/NXbZlgzVP8zG4kiVGC2khU7JOzPg8aGW1QrED2GXA0sJl
0NWtaGG2+JFKPwPYp1nw0ihHdH75AvPkV9lXbw7z4wYIJAIwmjCK+dlimRb1CxY8f+fXob40NVEs
lWUTw9fbr4ar3VTLDBbNhb9B54vjk45VSKUKdQC3v2ZV1xUNC6UIKRf5QpH0uZ2zvYh5kHsk2ilQ
Bio1jUHgSQBxzYEKAy0HKVRPt0CrdqFofirM7RT3WrUZ7OpdI1ttYds2GJPJZR6AxnuniZbhIPpH
W12Tfk95ji2dpCmKLniT+uispzg4h0bwHraAD+GqBEQo2oOL/58Lrw0IhB66u4QSVi/HGiFVaLtb
0ZYZcYcJO81GATPAE84nLhJV3BNQGgNwgXyYjP2qwV+8SJqWe4Q0PmO4H3Uof4TOgE3ZnsbVu6Gq
9lFziDiygvFjsqfnTob2eZj/qKaLTrEfMP2yQgblNJeB/5crJPXBzm9pMUFrQI+AZI0K+fOAMGrh
FwVi95LNB7KMxA7AgazQSRixDp09XHA/prmRM+lygmI5NiwkB7GxpAa9rWxOKzVG6dKjdTOM5rjG
ke4vlY9jRBcbOeX5rsCVVjhFtM41SNt609zyBC5BpMOk7mNOrDQ5mB13xo4i0rLyh6vEgRyNLdIw
AsjXERSy0gne0tp2d042fPcrSvPOfDsaOuup93HSYrQ6Rm33HOndZ0lu1VppVwPK9BJJa7geZiKD
xUSJRltvZqe4t1CFe/W0FMAQEYdZ6ACW4Tg2O91Pm3Wul6eaYdgUDjEYuZ4aDsiExUS7ZJ2ZMbfZ
yFlF6DGWYJ4W1MyBtESUrhLnUx8KKI1d+2D2ol3HJMfaIqoXfEBfBGb2y9qJ+FuFfXthT4W7aBJ1
HmLoYhxXqLYgSZYgArQh2ns21qDS19UmeOo7gHtxP/UnC4gIh5dJxQvPGQxVIFyJ2CYUoHeTi2NT
C0JaD80uttviMATNOrKqcWdU1XZqB9IywVEu7XRYM2hDj4M7Yzk49JKNaeJmxvy80QR5SUL/RaKZ
uWrLRIKVGDY0t3q6TCLcMHlClV+vbTh+HVAc1In6sA2JGh4K7nJuCrmDKvq6bdJvWju5C9hjGu+O
p7XpmOwQ2wMFTAmUK2sPmbgNtUeFd7KVxBEKCqogSMw3H609l4VB7FOb6IA0k+uaHAum5cGJtiJ9
lrknZkYPOaJxCtOgxTIisLpJ+53M1xtfoEZqO1JDw55Umzy5erjyV11NeUVE3pKWwZEMNPfBMTBZ
5RIUsQywGwEVmSzhEEbSqY39qQmqZXS5Gso668goH9s8uvZd6uOkC/NlYDMEKdUi07uI+ni+M7zm
t206xULUpGeGcf6ZUpnHE0vA2KSmX0aHlspI3B+26f32nVQuWqPEjOG920NkUJqMP6W77si9gGWE
xK/ofpcWmb6UTpedCyBKM9XRacZLN4wrIsBglo3+I0AVpr05Pt5UaT9sLhBLd/JfzLKnkFbo6RIv
sruwGw46M4QF4Njlrs/lNy2Ww7KkFFwEgsO4Cfszt4aSCFUmHeWyZ66yJJiIvLRseEqdGPIQPsaH
xvdKDBTA8CzuygCZ8u4REVl1UR289dCmFJrprk8cCuHDnUPFzOE9L36vTqXTe9/wCgyYaeHAS6XJ
DwVcwdzqWJhvfRrrBP0i57o/9A0AbboVvg9jHB1imnorBRKWOCOYX2RIPemhTKAICO2EOQxS2LxO
hg4pv3en/rEfteRoFOKaeA6aIqdxMcJZxo67nFgygqmALYWPsBKNc0jIVZgSXBwG07R2STzb60ke
f3O6TSPy74Lq8xWsmrNtqlzfuH0d3VpER65qk4c2yz+dud/WCm+LR8d8uD8yRff11BQKkyYUvbj7
U/W/3nV/dH+evvzXB/88RWVwSyfU+mtZ87sERSNyglmy3nnp3u1R4Aa9hPUTuQ8jE2IOTryWk+63
yDaqjQkDhBFnXF0TN2YKBL3Ldet1PoqJ/qPZUcKKeyrIsKAkKKJJnIXU8uuA6uY6oCSO88T566k6
mGmldoPnDCzFn9/Umvq29W37a9Xuz89P2XZvP5TQ2xngs5L9/I6/tg3vyBLaQvffc3/eonV5f+rP
ov/9wcDjjMwcIZft3ps3dxRYG64l4fn+eXveKEDptoyxaQDff3KPjhdgH6Nflgt1AvMbyVrBUv3r
4de6Sbqj91fv63BfthAoSedt+vUOar10vnj49fn51fvDPz9mfscwt1q/PuBH3dfDP4v0aAl4nuE+
hIQbwW5Kqy2aouZa+M5a09rmfH8kfNffpxINykiLu28JPOb8cKtQXNLiJa2C6or4JN0weIzggvAw
nv9QiSk2vW6iH5ofJmZdXSkXMro2A4/Etwk4GkkYw6aOmXze31MQkXElE03SX6nhqs8f+VqgCM3N
WFHY/7OsVneZ9QiwO19vua9HYPnbOiV9+f7c/Q8TI6B4k9b89Vyox8U2bmqERPN33L/X82LUGo6X
//UdeQ8Q0hNj+tdzMU7w7Uijb3n/2P07xtgxt8xg6FvNq3H/40yBty0H5G7VWEIQYpQXwu0Br3T/
3P2LI81Id5njAMT49+dItah2SavUX88ZbtWRF6SgcMyb6P5mo8nEbopqsfiznUxdqB2XvfHrs/cX
nMKmYWZ3/V+fLSM6Pzb9lr++o6lEuu/nafFf64JraE8oNcPAf+8L4oy7faZL7AT/3q9y6sReukzI
vvZrjN5iz4CaDsK/f5dRQVzW0zr66zmqW9EBrTOd7/s2agZEG7Xvff5ZtNCT5kC35PefJXGCjYes
d3/+eUrRhgcAl//4s56YE5xDOxm3P08ZQxEcoRyCJfzXEVlAmCKjynv/syxSMupjS1ngz1PVmAxH
cICv92Xd9wFlIf0olPf8Z/EEcNtHK1VPfxY/BTbydk987bL7B/U4yE6GW1/+LN4vYRWkFbmq/97K
GS7EU2TlZ4OryJJBMbN0XBycyi9o57QX2cuD5s43OCAvpJ0QpBarbkISxIt53MEtyZJ6f3/VY6hF
ZqyQm/urBcaBbZW43er+qrItEluFBhV//uzUuPE50PT3+4sAFqInyRSglY3b0SClXJN29fP9rTrm
3xCg5+P9rfRnYJzXgzjeX0z0WSqYG8Pu/moQUqWi++d/rUNmZANd6FBb3l8lm306UrOgMzyvQ0hG
8KObicv9kWuV1TOV4sXXOsTMukRLboE+/3IzHd8rb0jO9+X0RW8t8sjTZ4Gh9lIRuLYqXDgF91e7
xGcTdC6JFPOrEpXHHvZ2t7w/pF42nqYCjer9ocH89NKn1teSHF1NL4Q5fa0C7ffd5KTa1/oB5Phs
CEMATMUKRY1BvApku/19MaU+BmuXGd/2/pDkxQpTAW3d+0NRJNmBwRFNh3mN2G/TQ+9p3++PQPb2
1zosN/cfen/KLk4NogNGepOxwBoXrlpatjfEUI8W+QiA85i+QuMCspXpzGYrHTBHGuyhaFinMSHA
SuMkOdChlxTIa/8obMt6UT7Qwgg/93bIWwsvLv/TYICu7g/v77t/4v6wGfL6UYLsZnBqvZRC9C8k
r94f3Bdmu8kpty3n8f5uvEughIXZHqf7oqeZ4SBHc3v/ADE5EdVIHW3evDBZWOOhws71tbgplPZZ
k/7TfUmaJpAaIBafl2N2zZdq/f/Ha/9v8dqu/Zfk9b/Fa1/J267+S772/P5/Gv/kPywk8tJ2LcdG
TP5P05/4h21KzC4gMaRNl8b52/SHR9A0SeOG22JKlw/V/8zWVv9Qju7CzrIw67nK1f9fTH/S/a9K
bgO/NN/CP2VjqFf/6fnTizJqLZdjzWt18LwZEUooziv3OwBKYwn68EAd/ENdKC3XC7slmtHHc7Xo
EUtJzQOc5etzeWGdDNmb8owavGJ7+Ws7/l98Bvpsg/g7/Zs5l+64KMp0ZZEV+p/C4SKCcE7pERdz
UjFJQngQpZsWLm41zFANbRNrahUYChgkZAlbLqxi2BfRmw6ZQxG9MeXaegjNpVXF70yN1vj+doPS
bo4Llt5Om1VkBf/LOsv/7qUEueZY2CMMk40s/8MbEU9KRiJWGLm40o3jjvjCzyg4u6geySx09qjv
zqHtu4tU+lyDBqoM6ep/3m4cPv+x2dDnzweWosCr2//pYmA+1Q0hUoBVSXmfu9ZLJJ2Xeo7w1QMP
rxzBBfkQxov/+VsR//+nrYX9ZUpIjHgEcLkaYl6xv+wTUzYMjWq8bGU6ZfXiFM0pnlz/1hilWE44
Si4o5P2dBDYIbAgkXBuVAyHpHQBia8zeOSG+dXpk/kZinycIR6BwVdaEGgJZva8fwjTZT0mHqqk/
GjWZbKBbI2a/2kgM+whD0Zye0jC/aGO+LczwbBEUpYfmrRDFnrDdDboRQNwpUSYV1EkqfcVG+saO
wLS9ZWH9GjcTOHHIijBl1oFNedddYHrbDIW2m1l0Tt3udTNfTxSjFSxSO89Psq+XSLK2VhntPA1V
3mCclGqRjXuHKBa7YMR5/1mHuOst/7HQx7McDjl6mWlkclPAWcQc5WXBVrYl/UaiSJ5BIj8NbnZi
MHs0fA/7JrfCMNm4SX8NybkznUfEXbsAMGnt9IBrmdLKMn+Z5LRH6Ul6NZwxkb1MxN0XBqWkiti7
IUQviuOLdJZnUQ3P5EBg47JIu/durSQGCYZrq8INU5q1IHEK4tfK1odjCoQWiM5zQcWwoXCNa+c8
ls7ZT8lXCQuQWdMOJfgP5Vm7XE9xe9Sog8fES7DFU9fyD8CoYFNhcyqgguPjefCobwRaQht3wkMX
Qw8a9gB1NqGkQ++TFWZ+S2oXhrh3rrMEO0a7rl19iyP6CUbL0k3QsQvUed64C3tzBRQV4RDiBX1b
1f0GIUnYUYY0tjIcX1PZrRVZSGVpbIegew3K4oE412Id2RfqL7B4qC5SOEupVFNj6Yb6NVE0bXS7
+enrEP2r6hbkbbwZXcruQ2ev3H669tSIV2GIyLjJw+pgaVgYwHk8+wzmTciyhXZ2dG9Tk1kfA1Kw
MwKY+YFWQpJWYMlXrLrnpBhfKexfaT/+bAWFudp/VKP1FCfDtYKQRNfNOfcifbdByMaAYamPq8Vk
Uie02FbKIiXqxpxvndOwsQeF8JIFx9/61F0Z/nRJvIjAUAdZeDOhGymr30mN3wxAeV2/OdF4NFE3
WU2/sxrqZfE2oHRBc+6I8pJeCBDp0NkVOM+BU7PvulaDF2hi8sqa/ORZ9kvn2t/pE+DGxdZJ0wR9
CpWMzdxMdNrp5BfG1nLbQ1sTHSSHfWv2V63GoE3130d50mPobOXJTMIdhtB9SFEZKvAFCJtplBsn
nnZO7Wwa+mxNORxKYe9QcRKgE6xbY+wXJhzsaa4zpcPeIvfJhK5sMN+abwpTP+xrcnmDpKW0QNt6
GA9ek1xE0B9LusYimhPlaDaGPZFrFzTUuDmYeYLyo6Gm6TuFNKkBLx8QhjDC63PrjimRuynJqU4n
FCBleyVhdk9bixG52M37N6XyBtlwH4bvMqBMXxYo+XKsifY5QrpeNR0BVcUCatE7YLKGdhg5HQ36
IZtJsvXWOL9Ubq3qkFXHnuSYtIOoF8z7aJQegTtykeRgHiYUZEaRnutt1xKZacUrJxqu3jDsNZWc
Gm072vZa5ozm+3Zd2HDywRkm4cXLh1UUY/3ltG3Gt76g7dvs9VbtehfbhR49ofX8TIBhL1tD/eqd
/CobKqtx1K1QL4KmSzn6fNN5h6j6bDTGVTSyW8qc6mzvx78n0bIfMW75ftmv6gmrXgZzBFmrB3WU
fD2R81UZKUrOcAiyaLaJ7uzC/AhStOiIQ8kQseplYWrfqU4/e1l9KdhmGG97rJE+XUVkV2dzINRD
4uJGTfKgFYS8YBbSx82c/SJDGD+TYRDmkAKaFNmzhFU0qC0B4M+SBAmZykMEaTk06k2mfNqYCaWu
6IBkWNCnj99Dob8WDUBGu1536KjgmbyR0KMttCY5F0SP+wDRe1lfcbceY8oAREHUq8xoPwIRc+H3
dzgTbyVY8pbrAe6TrYY4c+UUcYhqsj70k9OAKoRKHBHusxQAA5d2YNwqN6Uh90LHO6dP6sgPkaYH
0Y1IQyPpLXq2XpPU9lKf+wNWUKATx4WIZJvABfaXZoh3LanYiU4NNwxayjx7ThReILJM7PDTS5Mb
rkycgznSLmTQVf5m18UNzesm7LNnYgs/Shs7SGfWi7lAxtk+t4YsFuXHBa2mQP9Gt6YEAggcfcTk
BsbVWczLICCQwHAtv41TenO65FbF30c/OCQpkj895TdEHaEtsQLWiYn6UXPrq51xyQ1QxWsivVjK
fXHy6NMraTSR8kBCAQkWXmOxOv1lpOdWBp92Wf6um2SfxDaaLi38bPVmWLSws5vJjFc53IFFqr5V
eXyktJyv9D5ErGW0YmEX2Q2I8EC3B/JXfkYokyT5Z5yt+7wG6syWygzCpmfjiT80bFubwzpJJcHX
mbOIXEI3UjP5NCILfPS8WVArY2c3vHVH/wQK5LrNPa6Pob4tsDesrchf+xMTQ2nyK0MkpwwxHtHL
VUtaJm9A0BC7pN47Z8+Pco6L9RoGqCbt2JBBqgRojkR8fLK66KfdKPDTaO8isyP90MT7GWc/sy4J
FnC7P62ARTUaO90kIgIuNs2mzmQLVhyVXj49OLh90HqwPy0J/tzvakjmeoKbES08sEcuwP4Gmd/c
yM0uaEG4pNKMlYzlfcmVnmLOLRsjID0uemrd+SVDoopiXm4rFhq14ee8/fKCCYLlTq8Y+b7VaWNy
jqD+DO2tZw+72oqf8Iz8cgFjLVMvvWVe+gAKGcKPnV6IXPpoA2K1B32Hxh4xKNrHWlm/VNFdijra
I2haYld5EYodyLhkY1t9uB1c/0HzPsvBSBYC8Giaus/gthe+IQiTTtObS2bVwhkcJgratbLUZ9HO
nSscgDTMXw3d23HiLUM1xStaiSdKQwyCXHy02blCQrdMs+SkOlDTCRc7q6r2XWJvFYT3lc3hNbYB
gRhMKFYJPLQIMXKnWdMCiC/QpFQRAT/2P0xCt/DnKwghqAsMkXMwxvp6cpxz4sPQoGSIbsUMUTN3
R9MIv/cFCU2EbW5KxRoUOvkiqniy+/67VK9YDz/v5ycetZdJHxcCrR6O8Y6mI9UZvFm7tONRNk8q
7pshBBxGk4ejuUPxNJA3GEzZKUCys9BxxC5KaexxTD4LlV96GX/mFVKQrlvYORlEhAosWtebD6WF
EWBoS61o3M7TiKb/ZVtutiqrO3HUfO7s6xBVwUoiBTvoNkAKaPp9dEwB3iyZpuw4K7miyJAcAzff
l5Q7thaADwMSMkjMbon5nSM0G16keVMRty8rwQKuV1G57LoC4VUer0HUEojQJOmS1MInt1YkUwQU
/TTd/4RUs+obtXA6BWQ7Ty8erb+lUUQW0WXZAZ1FnoOS1wV9IKuDA+Nw0bSq5LN2HNTxDldwjo1p
Pn28Gm1qX3x30ZMsiSLdlu6cGTGfaATdpES0OzOn6iK75HUs+BbKyCi6bfcSotNj4GprhNdBlrfc
Zzl24dbrspCOBOrSic3szhfitM1gW5SY3p0Xu5t1pxEm1DwUa4huaF5N4zCO1Q8UmfwIaXYcxlBv
ZM/Nlhgv8tEptNfxTWQe8ZbRHCIrsovnpJ8+s72FEzFPadYdHnXdQrbgJuB6UPhw8Iceg31xTsjC
QNtD7CUpBJgcuJ+Ao8dBQL6k0FhZ+0IdSWB06VYwrkkuHR6IRz/02kFZOqZ47zcu0c/cCT59ibvb
YgI0ZOhwHKvjEIc+z8j1CrIEDbAckdYWPUZSnXGF+4i5CQUPGF09si4Do6zYSi9CcgtB7y8WMxqP
LX7TtPCEcuPWDDbM3hTgQyPuswe0ut+7Am/OfGuqKm5XQqlXdGrn3n1E7V9jRuRGA8b0oqXcVww8
jNEP3WDWzWmTFDztYliJqdiLZDYJWC8i4EalxuymrAz2ZEx5H+VxzLUtxby7QObyixAJLkJcZvAe
MMBHMkh9j/8wI1inSfhZV+7LbEsXzbgkKYowZHMnuF0xFyhP1DG5QHOoeDQfOfFpRSRsXT0xX3AO
AAQL3+7HR1Kz7JHLOnWkHSmzt0GjRiCt6HM+ORm+3crSe5xPVpAlFGSq18Kvz0XkvOhhcipM5vTz
pw03fG5xGVnRbd5LDZVGm7uy6piqIF9YVPIhdH9kYbuRpN7NGxix/C2pnZf56hCPxkvsz4Cd/EYv
TEeVDFVTICoafoR5ES3bnKt/XLD1cyApUcDmCojrmjdOPdaPbhpc71vY1BkfyA78tiAWZ0TMk8bf
dS5wK12E8Lh9MCgoOr0E6i4Xu/tn7MJ9NCP361jHOXLCjklaCL8pY9PM549iHzpcG6pWe0H8TgRr
l18SkZPIwq7P5gtYzfEU57dqYD3n/aJF6Is1jbIAzYHA+hHY3KyY697KNrtpEe/KyhvGGS7e3qGd
7ZtNWzzyw6h0IQL3Mu2I8guOZfGge+33NH1m9ITW0iHSxauiExuVaTXiDy4/313Dt9APIkNU3iqI
3Hfka+8Bepr7L7j/lMTFXlvuMpN4wJgq2nzkFRar4brqV3ROSw6LjkO4nD4giPwIJ24U8+XjfqUA
V3trTSpHhjpM0cSW+iWS8VYyvlSy+cgng0ihce/mZFcajHtChl/3E6I3udbMZ2aepT/qYM1FhuBq
Lz6ZDetg6BJ9TnciLqnOqhPukl01GSj9NkHqonfDF0Y8WdKoQzAgp887uTRzVNiAKRNNLWiOLHu7
OU4WAa5aquFJm4qHPjQ+ZUkivYYX0mp/Z0DDjcDCO25dJ1euodYtm/o0hZxtVc5Asigvket/cn+4
SIZFctTxuxVrBynafItGFn3zzeQ0jxV1R1srszbILUrXlAj+D3tnstw40mXpV2nrPdIAB+AAFr3h
AM7UQFEKaQNTTJjn0fH09UGR1VV/mlVXP0BtaGIoMpID4H793nO+81XhDrH6PRu4ePKFqPz4VRjF
y64ZR7y++rUcwpdc7/zM9t5UZ5D+XLUMyymwW1J7Kol5NPIsym3iXApzYA2gtolYK/OG1WfZ+sYy
+ci15LeNZd5O66eOy8jOw9+0UdajzM56kv4OteEhPiwXayIslDnoN7j9WiYTq4SoB1Sv3AOKvvAq
u/Z9fyyF+Awo7TbhwNGkaX+g/q43jpEfopg5fjt9ywXwHKP+HG1WrqwnZ4I92ne9+ZNkpKcMV1Yk
RuL8oAHhrhvaj2VNLfn6Z16O2eiPgc2VsqwZeh28aLr2iyShx+XeWO7aNG/wnbb81xN9Ha6AYGoh
s0zPbvMWcLk1eX7Gsfuy3C6F1+O1ip+WxaWYTQz+lChf/3KcFI/Lqtc02ccQs8mlOOyvEMe+Caf4
SLWLnlb7iWCoydVev65vLyBDLUQLnJdQmqIe7WwFSsPTtnbIgrx8g3NPRPtSjJaF+pFhzlwqlOXz
j7hMSizyZW5/TBW56fiJHmyTDnXZg1Ctmu820y7aCaxBuJnlLybIHznJNV/3e6xIDpFOuUZ/P3KU
jz6Wbystsg3O8cgPdAx6U9seoG8A3satIXPOk7jZzjhEmWaWj8vnMbXpb5y4V7YmWDHBlgC1+xhF
vys9+yDFC0zYCL8eJ+FXl3ceWcHkKE9hOdyXD+jrAll2kyl8I/K23jADww411T+Hka20J8AEZBa3
kyLbJi7Y84lQJLxxBnyalagNB7h7SELkKtK5qnSvukWG8YS9Jd1M05z6y+82jLU+OW+nB1aUdYG9
ZZ8VBFTZ4TLsdziilhGfqqsrUFUQHWQeAXRzp1NJztduiOQBhkWx0nr52qA6JqKG11HBf4haXqM9
4lwDmbXL0/OgUWYCzfModnNFBJZqkUHO+OHZBbuoSB+cjphEDfuA07ot8k9tbS67PRrhjjUUDs6y
ahNIr3aIzVH9VF68B5iDmCzKPqtU45hrEyAl644e4sTOJHq5jsGCHZNef6rtjjAY8qStpo4wFNCc
e09qWR+7jmCMpO47glPGZiX6lOgMG4+EwX45MfG/q7q+2+HU/IgSZER0xIJi+qY3kL26FphO64H9
TYdHoQ3pU11mme9SH1xy2sDo/nOyUeIWI8ZY/Op727wgIpa7qGh/grazLuPyR5PEb5qFBN/xJxjM
TjrhEhuoYmQlFwW9iP+mC8+A6B/NfyoEd6FKOcJxdPkPQk+ggalpY/xSS2c2GzK/Km1irwNfhyKD
oKpipWdvxxuS+A1eTsd676N6p43iYsMr+no1/zMy/G9GhkIwFvqvUaE39M2f/3lk+PX3/4wMLbFg
P3UgnQwAddNYpjd/xoam/RdTHY8Tzt+oUMZlRdl00f/536bzl2l4holH0hTE27pMXv4eG5r8e4YO
asp0SQuzBMPJf0eY/j2Ca//x/F/IZVxF/3qB0cWTtpTLizA84KPuPy4wToJtgjcWiO/0UM21eahn
F2xBCYOA7YbNV0WXYiQwo6zaiwVI+Gaipm9S4wLgWN48aWrnZOY47w0LUqNxXxMDdA5OpMYvDct9
VTZjEJtxCJZ0l1y9xFkGej+GNHFRXYzO6xKlVdYtCtDUCJ7llOyKvnzQ5jZ8aovIvEALRUouIvvV
mlHFy3SJ3F6e6mOPqQtC4yZO+4fMa83XysCV0+ZWfUwTab6qXP+V2KW6fv1S67yNo5EobMcaCdRw
Gl+w26+r3DJeyzgeHuyp/OaGjfGa61Z1Ug6O968Ht9ZLcKczuIRkircjkp/XpndKtNQo6rop0V91
uyK3Knbco8iCldRF84I54Kc9e+pKxI969cDWJVZkP2tiBpzdIRkwSdJx5s84DrMnYZaoKbrxterB
npDJg7T+z1OFeBkJ75LJ5Owa8N10M+eOZJiy2/Z8DwhPo1e5vK7Z6rXd1/uGzIOqWRSglJe4OJPW
3GkU7q2m2/oILEu82t4nFvj83niV9YzRYMcRWrySDA2SdY7PweIgQvetv1akPhwry6WHvrzPRiMY
eVHub9u0Gx+q1niDNo4jMJrB2SWuegWM46ysSFinr/etLPE6xjbR0b3Z7vGdCjrQOr0AIlTKdISk
YkT33rthKyxfYXuEz25t7L+edYmXbDTa0Nu07N86FRavZdK6HI9yskwXEo0cHPOoRybG/OUpK+kH
aKaZuYhTMN5ps9cpnyuE2Vm7NSBdvJZGwtBi4dcwa+JAkO+8JIV+ZIfzjoDv+V4nmEuQ3qVV6Phq
Cf0gBExt4ZWYG72TOwJF1d00abUpBGF//oabeQDfpHz0kAJsKz3HmO7lyc5rLGLJl2gRC0Q/I5mc
PMDlaZ6hbJI12T0FgdObCkLCPakjWEJOhhVS5QOda7M7Zo2Z/HkqvfLOAFfzh6Xz1OkEpLRYlc8K
WRAomJn0FGusrqhu37+ezWWx06zWOFP/XI24Yw5mQtasc9ePl/SVprUpOxJBbo/9wwUpcW+rV0eH
bZFz9CXbQ90K6pS710xHjoHz459nSftpcM69sOU1S24M6ZTgtoO8YCLCU8oFXP+JK/eKQcidoNFm
O2rQVhSWl2GJoukCZIgS/R8SyTK5yyk0Dh6mS+KZ+K3IRXvunOnmDAjHUcjcQ3ycVBvJdV5CcPp0
IiPQ/PnnV97UPTXK8vvMW6cQ057NRqBGary7SaVy/XpWjaFJD0fXjnlCgFAZecwRSzp9BreKs8T1
yIJxSIRodxv3I+k9JV8DAu5uLbo+eqITtyuB65xB9ocrTP30bOayeqr4/2oVeUD1EhFkGe8lsIhH
MSs/cQP5Ip34VrlSXKPlmSKobhU103T8+mUXsg4haiLTVk5I4237Bb4rmUVzT0HG78jhy8gcSXAD
iwGTIM++/qhT1ZbqKn4yZgKS5IzF1gyc9CA0kb6oOHO2Me8v0RXlGL6Ml4wXGae8d4fF0p0l4D6C
QZMegX+QRf3L2DHhIXAYQ0Pb3CBa1dfBLOyNw+q6axoHCiLc/03XYB3LiuGpKZKXuAu+NYXAlj7g
BFsCpJT+UdkQDbxpmDY9h657OjybbjC/aEukVBGeOO26L3CH66cxUgcCchXYnDvtJ/tOHsHUTPuB
xBe6jLXrt/jbjhEn0wvnMXCxun6MZsO8WxVkQcTX+e/4eSqK7nnSyAcaMc6RV5ocxyU16+shWpK0
khGcJhKN/Fi2MQC25SegKrhsyODCYlCfVOoQrrj8hK61+fNT/5XfRZDX15+7NbNCMWMqEmR/ZTSL
Mb7BjUiH9JyStNbjsToUveVdUIFf+irWj2M/RsgF3vWxIW7KyZ9EkbQna3LuzNzHxzA7AIoqnnDn
G+tRi60N4jWDmTwPfW0TXLYkW2JjxwsW1k99246HBqnartbd9J4E6iMkLvLAAKPZ2R3WceWUb6ku
gm2f8jFnnZqOw5KjRsg4kWpLKMHJXh7Gr8S1r/C1r+f18tY0otnsJaMNIX9Mu5nctmpJcJu+stxo
0z4wlvmFHdBb0t6ChNy3YUmAy5YsOJLyChZz8uHSJSmur3z8M/Q0FRlynIh2o0iShyHPzgOi6QXz
Ga01GCfwRCcLTXUWkTo+ElA3k2wIBRhAPoCBl68/ShLLXdkAgjYlYvPjfzy4Q6NviorYQGuGkC1E
rfmJI/UHcqKRTWgKH1+mf8aywj6JG/CksXw/F2X0i97X/AkDAqBO0ADhmjy5qnHKrzQyHlbsrvnF
lLXH2a8y2rO+ANqsxYqwjQEKkWNreDGKe9yiXilhdBZOdiGfzvdEhWy2KgGmCjMtD7IWd7MjFsmI
WzLDdGYLjNXJxihtAlBY/OcxBG8FGeULH4aiSAdXAdZwMh159tLoZGODXBMH5RGP9ZzyXTIHkv19
nJNhbWETcZlHvUQF3h2VRuNHq3evBP6tbM3Sfs6+K2dM68zET0nUvmHe81jJZMQkX6fJwIfxXmJU
YQrQKRovnL/isa/XFYa+h3K0MKkxd41LeN/sR/oj6OIZRIaqX6aOKE+3scc3ozv20fyjbsFy2obk
fbSc8oecJJYKKkpuq4eOIKtDnJr1zlBxeStUN9Cbic0f3Gp9Cll0SaKcl0xKtaRTxsX3jLmWIrTS
A1kWc4JcZ2N/kXOPuSx8aTzQQDQzaU2QnEX8JzhZu4X8rjtkcY9VvG1k0uFNl+gQ4FGXNTjOuV8n
A64ejShvjXbUmjX7FMr4e2YSwSlG0pAlZq4VnSnah4F9SJhH7ZZc12LQna2W4Q416mOmdZRDWfaN
SNFnGMrZE1Lu5Gv8iKQIjVDuq0r7zSkWNvaQPcPWpfca/g7j6U4Oy4nm2Bsi5GLXZvlIYy1/QNDP
p4TVmTBgLe7PtnyCYl6uhJhuKnI4tfIXtUqFawAKFzpCw9EtmNQ7Bd8W4+G3cbD1B6YEY21Yvm6P
tu+U6Dn6GbxY5M4FYIx8Eyl4cVYHG9BhFjE2EQ15O3Uf4dtsGyB+eUApMMTIdqZJ+e5IQufUZ9UB
Wz+mTPE5jtQBFCAN+FLsfXPoxtuebPA1+r6EGiNKr/ry8PXT5GGZklhjV0NC6ZB4Wno12ya9YhJJ
r21ggd5xoe4D8WyPeN42aM0B5lkNlYgKHp1GjSeWEH+Ad6tpYbtDD7MxLUPbFKrSN3WS0AgZxzd2
AmNT9zrd2IS7KyohwzGPS85/HoqK9qyZ+0koQLi13d8PX0/DgrBUVmFCZO0ULTD0G4YEmVscw2AP
i8DamnXSYGY3DeQvM6hrFcGmnvc5fryVE+o6sYAc8lVGRKX+A7NnsK6G4ttMA4I2lts8N911mpoB
lUDfb+MlDJZhdt/n416X9nlMTe1iL0m7dQ4B2sJ8v3W7fMBlOjI6h+x3buRT0/tOb6nLFC0NYonA
IqxqWvzKi/zBwcYYz2y57UK2S4P4xRwxFyyiR7fKcZ7HTHjRahmsRPHRC42ejDbtIqK4gOKrP5Sz
OAdd1e1HBVvdCo5AoeuLaGHSjyXdUdnZ+taamv1UdgGOS+tHlBtiBTgzPwbqCg73s7JM5+gB7Wjd
oH520hbJ0Skw4LaG9SRXQpPWAyBWNpuOoPCkD8h98xh34TtI2esPk0LQA3woXknFUTYcfGVWjd8N
uF+d1jDOsGOaDaSNZCOAkflI57HSjTFt7llDkNXlXKEI/nd63x2sedQ2GcY7LqTTEHjZKsCW/Jix
FMfKsw6s62Jl6l3waneg3YVMH912OvLvsv3OxTNNuPRiDIAZoiZq2f7ZEei9+aEejFdhFyYWTsfx
W5PkOTEn7lbV2HpMHF2rgYQ6h4bdQ93qkW8bWo0GQRzD2cnXzgxcHk/mOQ6dH705GEDqCRUcYgBj
US44aOXNvfN04yiBLq5UsWh0+8A6sjclJ1T9r3Y7GL45kxBvZ6QTkrdQEsFEMW1SVdvgoKOs2xFt
9i7t9BYDC0Ypg2prZmS61R0xnEDfBsxUFKa7eLn7lQblTluSROfgAkPXPvWudVYLcFYkXrXptAAh
QtuLY1U2G6NDMBgEvbEu0ja4Es32zWjCmBSl0jtHcWADXtTzraE6+AnxcE1zya5U6MChK0Dyc2TR
fJxR5bgQvyi49PwhzWfv9PUQTFhynFIf/ApT4TWiWQISgHfZzRBtaTIMXEXR0agyeQmY1+00VX0n
BvSb2w/pQSuXSU0/9zsdR/uD7kXvMTj3Q1dwTYrIHLeFgUBWpOT4emLYpwTLnb8etHrcR6mJgKex
NrPsOoJS83ZdGzoxFlpkHAur1Hwrta9dL5ilFxhIj3QsHYvTT8ooj6kJU3kvdHFk9RFZHt2V40Bx
kHz+FwtBw4rNvlinVVdujJpJaZ4Wz7kWvORszIuRkZBpzeHaDusroHoJioRYMpb5GrvY9KJFAJOS
qnIe2VyvZm2dp7HvDyi3Snh97vehzq8VQKEddHDM2l2+1olqfJba5McybY5OgcFPd+dHROCnOtaQ
sXrmtve6iJaKgnQm2wv7In5+3ck2iLzRWNdrAF4u2bHddaaA2Vm1qU5cpV1WR1cGxtekHtJ9rUof
HjZl5CSGjZFLfPDcM8JA8FFw4+x6ZwAfNtnAWthU28L6PS5rpls9pUblnW2vhI8Zlz7le32J4plq
WIQ3jlHJbUa9QXfchVZJvKwJgf5ITlZBH6MS3T0fFVZ7Tm47WsbXaWFyMwznJSSHmrM5JAoiJ8gK
Z/Az0JGIJ1Xjwu3IXxltHIkEs0njwa6sm3CFPKW6ywQWzasRAyMWUURgLykaRtpKJo4K4G4qDnVw
NBAh3cIOPnw1pQRnNGfirSqkh025CNVRcSLcGwAelyXZ9UXFXuHeAsBL+PCpDLWRrJIoKdJVXuX6
GQjUDUpBRUwNRzU+fHRyRkHwGiQ1W2HMMmAVrpKkenT4VB4TCv5LvsAmYKssOsxoM0bNeK0mut4B
3MDJHvQzYHK6xPM2bi19ZXRIglybaOIIo3zcTmiIoyG8JOS7G5NTH7WRA5I7o1tPi2rPxO3Yg8IB
vGjSi7fcHgl+kZ7a/MGrPe/o9IGxK638qWES+Ag04ZJJAhl0A15tEErE75O41KZcMmY+u4y+XgDh
gB1y/O2Wxrg1h+qXq02bYTatU53Ya2FjJAxpelVkq3MAgEKTpX6rZ81xUMMbjW9j7xj2DyPpd3B/
WdmK+D2fdDQCLczXPMHYHJbGFY3ZJU/GhvgDLm6BRkXmL12ofR8iRhKjMYVP/Vg+0w7b10ZUbaYq
xypgaZ9NTKHZcEfVdhJz6UfurenMag9Vf1plwK1PeZOCk5lJZYf9Dbm1ja92rf2cYuVey6n4++FZ
dmhYZYMNXKGlfrbCynhqrcdJZ8mhE1Nv0yWdodOh47QkBR1Q8z8WQ7pFdAofLZT0cdrojpwPQ2B6
Nhp0rtU3NLGfLDvGwnjaoCJ/bEqr+1TNJqi77LU2STfHl58U3q4pDLWpenkvyuCXISCNqcyfDMY4
ttPe824mQduF+Njh/rcAbIo0kEczdB2/d+ddswUVqH3riq02yXiHX+IFaSrQl1i/GT0BH6VbgQnT
29/QCl+HnFdZGXs6okQQNV64x7TLSaIviV90djHy6pXuGMG6NtPWZ1wawTpJzlxHo1bQ1/LsgoLV
KXeqvZUejA29b/UtvSy+KUnF5Hr9HeV8txrGEOCrOe41MAOoVPamXRaoEsXHHNhEiacECSgxgsJI
VprwIop6hHXQA0+Er62Gus+2Lda8bVb3YHWQzI9dZ7B2mueKCDikVLYfJtG9SzEoiICtSWMx38Zm
2iGiQhUJcUOvhmzdN9kvRxa3NohBrC1KTV4nckdH+ONAKAOnvxYe5krl43sOahUkOAuqdzCE9SS9
8aIhv6Yl2h+IVHdFfJ+nmhYw068Vp5gA4hM9KJkhyKkcaxOQQ36slQUFYKZbrDnIFnvG1mrRTY29
dyYgU77l2nM9B69QFp2dnnXfQk+Z68aSCZzGeT0L8lImQWOV1NTAHN7NKPkxc/zCZKw/zOiRx9Q+
0wJOArDQGoQnXLol2i/RwzuQPgEJ0JFtAYVOv9VuXfjwRX30NR8tXLBEK3BaGt6tLqxfo8ZSny+6
fivxNqKfta3rckhlkL8nV/oXhs2TZo4o0Ry4N5kb+0ajjrJxl1yv8NSaNdTqUtuNOlkFGtf9eoiR
xAZduY0lqCk7YyxrhpwkHRYJlxROYE7rnFnnKo0z4afh3G2jhUqg6p99Z/cIhSZr1cAhcuru3eol
glaRWZsu5qYr4xCZN+tvnaLnVU19UXpFbToRpzLLHv22Gdx0Cf/bMKpjatBCarEigjVtjAEfUgE1
1zHKtyLCK0rD/0caTNcF6LZOa0Phn+/9jmTYvYRRiB8cRVoUk3MUcI6PECnkiM8rmR9npzqCq/IO
LEY6p2lQFGEjfCEbdhlPWzeMMQzTnQ8S8RNCR8QMlI7Mj20BoANKBwzFZj63ukL81+Rvu2TqkK6n
Jzwj2lpzCvPSDNFBj2GrIZhgVOPVCJxb522yaCFR14WgHPqbnovhIJtSXukiID0TA65Ybcw2Uwba
N9q7UcSMU8TQIVmA87wAKmUYPaUQwKzQTLb1YD8jPmtWqZFkaJkprxMt3RPiXt5kPIqN0UAaMUrz
HGTYfmZtCLeByB6Qi32OiWcS5RldYe6c4qxKnhik/+pq2wH26vxo4g69KylX29CtFcoZf7KFSbqA
IhjFrhqkLhU4jCGaNyp2OCHwN1v09puuIMt+1p6zQoIcS1Nu64rkMzFjNQm7yhe0KFd62+8qF3aO
Liqk1l77aTnN6yT4faf1Ys1MXKyh427sEsIX4LZ2y90Y7bzc2ru284msVawGr7JPIzFbUYCfqGRy
4NA8B3AxPOFZWjgm5WGQ6LpgGdMremgLt6E+mqJroZxrqfgeFeGjTqH/dNPOo5IqwF3b6Bw5mDPl
b4edQ24BMb4Mqme4Z6m1KDn50rZTThwln/yjlsQlnSi0U5H2HHnQ1VTKGiGQb4e4dzV81K/xzwTU
824s4PxJ2TM3d0c+0bmr1gIZz95SaX2LRYYnHrRdqMp3VfZoepsOSgZ7I+Eo8Z45fUn3wK5P9GNo
M6Nqi+s+38FCsHbjjKMmRzKppa5HE3O517p6S2pweHL3g+aSg5qRCTTpbeSn+QuH91KZ+6kZPcLB
zGqHJmVRc7IndMo7eWMxr/omwNE7yZJMnB6TQ48dGyKQ39+qsbnRbyZojpjbo+fKQ5vg0cqXKL+U
RkMyTo+ugCTPIbsOa893cRuvuz6XfjBr8MPhOiBnoYmjkEns6Sz8CqOG5I3FWzCX81VK8gBKkDQI
arOd7gEtJQR22oT2XuliG7mOjoQ/hNYT6VQzHQesLp3Kk5zTH4RdqzVhoWvUYZhvACxnc9Y/Uy82
h9hqPxpM3E6haSRFt+I6Cu+9JliQ28ZBmWOZ9rEmy0TTx1tRjnKntNDv4t5G6e+atwweyxP97CXU
701NkFlnxC6Ic/VfI+xjqhq4/1wiDjbBrWFubUXPuKCTcIU3voWSWtO2Z9BaVhaYIIB0+E/91grC
ldWJCa4bd23hvsWfxEuolY17eU8Ll+6lBXm4R4JWtN65NLvoFILHLexArbw6qBiYOUjMyY9cd/Nw
JphuB8DA2geMe5C8bMw+ew+XeVkdB09O3atLoaM2DnBbrFN3/tQGAoXj0dxqNIY4Gg57J+1N3xnD
i2Hh44tdzEiDeKYnAL4pcAlXT21mD+pInTltTRx0GFbUzyHLaXJE47mjqHPN8VLbytkIYI3boI2f
Q2iPazDLz3brFFtcHQpYXvcWlcapzlEAGzGClahkVB3VvJ92sZabmMPoybis5MSkgcOwB9Fd0jRv
ffR82EFKBsligT2RiFvis1Haz6Ky3stGnZnd05+QxYk0QeKwprDhxi4Ja2rsD8NJfiOwAvdfimeF
ZNwn7g5mOHvQlMz1MwlvLQYaWns9ococaN/TJKZ4HTKa6ALBy4i20uzStdOONJyGu5GlC0TeXZFF
WPpJmgIQ4/BQhHtMYwvoAzVo0XFHjcSFLfcRosTyXAwSmFUsj0MU7zHgLMVpGR4w4SckhzvJplam
iV6zLXEPGvchCJJTPND3KeEqxBF4UE9rsE4sdmIie4M+xj2j5t1gA5FNkYFmNGBd6o5MvjcmjW0S
NQlXDL1zonhBrGnUthM2Exe2ZujJE1EJzqoLIrLmgNeZkQNNb+6IUpYpaMVe/51plLJBKsKdGYKX
0wlpsOIDKhji0vnmZ2CoTHFMEwybvmJ2zABi5l0hl9h4As4B3Ix+0VDP2zzUV9Icmg0YzV1itfTi
2+IxZVXSbIaMi3A0tC6YlfKjh7Wxa+p5zebk7GvIE3Doqn1fsWeGZXDc6hgI2Xh0JLON/sywbtyb
WfLeUFCuRUGpwSkC2wM4a+hRAZE9ZEHtCqbtmDAtDixGvbIG5zu01r01lsxD56im+4rGLUo9wSid
DTefgpfUOOHOkE/ZEF/Hunwea2vcSYsvy83CjcEaSy0WPGZjsUCBIL2CCdIZEl7rFil25S0JQ5CF
MpWAaw2vRJ2Hm6wiLsebxaIIjRjfqOylqYR4aYN0B0aQIFXy/4BCjl6RbjzOhPTNAUp5NJ6wwaDp
nsIHJJow4zhSY04Jr2Npevu058pIuRp2k6kdBsBDe5g/+jqW80ve1j1Zlc7DpMtNb/HSHDIMNuim
7v1MwEPpVPm6ccwt3bZD2SXhOY4K4dOvjzYTalP4rt+iih02nynO4pRWPlLgdYnBDevDfEfCl/ia
q2HGyctNVNufPYUgCHzvhdw9bve5Ow16IX2lNfi0rIciAw4q8mpTGEvqER3/sOHONwcqmI7YTU+b
HkL6g4Au5+dBLaToMH2gcYHlcmiXhvmVLtbL4s9qA5jmSlHXGTCvDkyMLnXHe5IgHpQaiWV0UlJI
NBsVqtn4QHo/Bvw63CVeQA5le0mystmGIn/Vg6Gkj40DuJlJ95g57GKMTDHaJi8pPpilN9U9TA43
KbW7q1WXes4f+7eiAF/UmfZ+6quPKAuJtAunZ88r2qMag22YIA5t7Gh6jlS0bHEQPSzG1lIcpwyg
YaZggmjyzewwXWqC6CXsKiYFSAGSSfjhrMJtbuNetBNIo7UT00qK3EMEdprGMq0ardYgOk3+1NMh
jd3kW2KZLyNKFA4/07RyRmVwrvIAstnRo9Cq4LFnv6WbREBl8N2w0QiYcwGUlyYciwin1Wi0matW
LkGVhu5rGVEOsji4eqk+EoD5Zfg9T0FujQQTg2GN8F4jAzdzOZ5Jc6VM0JOaSgKUnidMY98xvNsa
LmA0z2nhF5trfZbWRkgwtT3Nt6xx7DMz/b3wRoE4gDoALxXBx612ULGt/K5WmKI8/QdxS6+hzZFe
i8ppTd25iwtBE4lZLyXR/M7AITxORvY7TXqTnnN1mxysWYGO7kNV7VtfV+mKxtyLpYFjjJv2W9in
t4p0NkeNZ2XT1HQUeUIIQVfC7bhDpP0LUdhvk4PkCNPFmIKLQWP73CX9fdYB3eNq27pGap6dpjeB
9IbaUVr5LkTE7JVGeW+MpZGU38hKeAGR3G87DBa6rNMbke1vkaUz/rGK+dAMCUwngROMKe0uWQZF
Q0KCC4M0VvBY875pnAYoKfe0p/XfPcTheSZwQs/4Iepr4GPt68Jg9RpABIb5nBNj1optkevJyjML
a5UKPji7AV+oNUQ5kMDDpcVQkNiMuk6Ple1+BgXfy5gSfVrOBe5S79OxaaXQjH9ClWkZ1k/N9D7Q
mcL75p+WUAYH09zXgfu7LTpmX6n6dB0SX9LuQlvVL/P6uzWB38WEYu2muxeUvplJ5KUR8QBVU++i
RocpFnD4bN3fE9scwbLhtQvqTTU3h0CiJaU0hn9Jr9kFOnuKFUfSYV1Vz1bQEtMh8/fQG302LYr8
QRKlhjOaDL73ytGRyg4wAENNfORidnd9jW2RanpVevpTkxCZ4RhkDmoRzec+SYx1LYviMBIAbYpY
YRKYX+wsPQUdN1kZyhkeRvRYRYw8y0UjV0fpLZ/K7NDVRfySVGBvdflA43l4rmO7BG3okgTYEvPD
LIbZMJeU019ZVtR66LCshEnoPtruPIAHTnceRN4j+YD2ObJuFmSmjYOml0ZreBpUHZzGHHK8p42U
2JH+Y0yTibGqdYR14Ud9s5hVNXvnJO22sGj/6nRsTl8PxHLIPz918IEPxLdyco33kdU3u5KrzBhS
82hr4kAciHWjVFs8gAeCNrqLd0NElT8YNtJajhQ01cdb64UEuRZzc/0fKev/T+q9sBGg/tdS1jeM
t/9r9Vmk/yJnXf6bP3JWRKtoUj1Hh1gjHQdQ0/+Vs1p/AZ4REu6HYxNlv1Bz/l3OKv6ybSEsUo1c
Au6FlP8hZzX+Mi1BoiT/JPLT5Vf/kK/+v+SstvUPZAlqVoyUNsAkKZAPOcuL+M/IEk7MiIMiF5dk
U1c/PBQnb22rJDAK0bDnxwEbhRYuvqPpaNaTdvEyhxH4HP8cuNEwKdjMpo2h+T7z/ne1wfjTLozM
Z/YkaJf0gBu0KCzNddSmUU9ojlfIbRY4Zsba3c42qr6woUirU5QdqTYxUeBcjTIcBfo0j/ST1C+6
+MVmVvmC8WMa6kr7TpCJuTJKD9mQmX16afyphv4XEJV30NAnzaH1oYyTV7uXVEq/gVDWFuWjaU03
DgK/WGvoLxK81Veo4/F9VS6rtnZKxv4+VcmLnmFSjCIG0aSWdIWJF5yNnTqLKcYr5KLD0OmXQYUk
Z3sDOl/tI69ovUah8WEYJZGS8M8R9l5c/nSdjMab61rbkUaA6bQYKqyOcJuO2zZoaD1VDIrHe8+n
x44GpNP17cjZCpvk9iBxnokuOhvz8KwlYo8M7EFk8ZmV81tMvVIAuwLq5U8tBDD6usGIOKSvtllO
tdeDKouTfRJic0xjkza6YDt3OyivAfQXBxxfLK1fKdLYPkufLCAyVvEjNj9dwhEiEpBS95CZ2kaO
/V56Or6t8JCOOqesZD/nxq3HGq6XZE47EGBH+2UamEYk6dMUeP5cINWIm4MexVfo2f9G3nktq45s
6fpV9guoQiCEIKJvOjNlEQiEsDcEHmGFN09/vmSuLrNPnx277k5HF7PmmoCkdCNHDvuPstg7JtEn
hT2jgD0nMbGD2wmetwc1L3SRM0Bi8gpN6Ijo+8ObVMga3Vq912tDerrxQi3ZeR/zExDMp3bOO7zv
HKzth2Ftu083tXqWb+8hNetmxRskF3OLL7IAp5HyQrt3ZO/Aqj8aUwL7hmeCPSZ5uaNBkcBPDB9O
zc3xMl0r936O5ZkoQB8zdOIcDO89oQybvQ7v65MuVXslJxfAjtsjj+5I2RjbAaelXiBw908DFysx
daAU9kydHEjY4weUYjC+yW4fbQozuNeAA7lMOvsyETFUCI50RaXiOZmI4mXPjVItNR+PaGOQMPU0
1h2HipGImnbwsY2RY5nZ5fUkeebcNAxcYebrSsbwA4fATptu0XSGNvAqj8JsvGv27H56b6RZPXnn
vZFSOzco2fUKyfuvJWdO6/Bw0usH2dA+jN63SnDLL9n2rNFIqF9PpJYHeHJCfWjENGd8qGE63jzq
ozvQ1mtsoDWTQNxN+RRj7Imu96u/vpw45HcrotkWF3J+sQvtNqAlr8cXztIXQVDiXSUU8ONUaqTN
YdM8YJm7HF0seqDu2mDjHJ7WAiwa4iGv0zI5RqVJ3nGeZ/Lo6y/SMT+k56xvKCv1Agu91b5XyIm6
YpA/fkjnONYQF2z73Psczy002/Di7INPQcUhLIAWvkhKxe6pRlfcLXyhZ1ypk4NFKB857XCGdXIy
zdG+VtMAKd3HuhIQpYm74uhQY27yPrevuCTj4mJ0qgTh9G/HTz3Ekdk6law9ocz5YFNs9rqizjUm
gsRsvKo7nD+f8qRlram/di8b4GfiAT91Drf80d5dONwpe9SumjVKMN0O5xbl8AL7YgDIzzhu2PQa
Rwcs880Zz+7WfsrJgeBU0L09sucIEry9klMNOPCDtizUboAIXW6aIxLCuau8bYk+hX753o7qVSA5
6jZ817iN9tRZQFc5aafk7QZAzPoliPDeyitIqqOdfUwIqy7I/r1ViWXdLZ33qVm9kUldVFHEJ3aV
aEu81WXHJJ4lb2JaK6j8bWWPT73aBNL7QIyHNf/sCsKSjVdwcu4Xl6omLaS3Tt1y2o/zlqhNgp1B
Xs9H28frInW2PglYn/B6L/U2oOfiC5rYcR1pV2zLJxLL1j2nVGljY27eUPDAa6lF9c3tou4ToJ33
9cO8RDb3s/7wKYs6JToF9HawMPDPP8V9dzkThVJe1fUxUZiH4elNMcF8O9xXjRKp1Pvh9mMtMGd0
nWO5Bx5W52YZAfG089LxMH6CnLL51GekBmPRPz4azo1QdIlceUjuqPdslUO5+SQgFUvwjqIulYpv
nrFGvR1MglV7262UKINlPc+5fOyvrTeNEoHwGV3ul49LgkQds0+pzInwfFJtsb4dsBeaa0wv7v38
qkUPSgdKpwIs6OWOkZzqkBtBCEwF21btuCLU2vEee3BZPrUnqY32mi+ep1ezuiFzCzPKG5eBzrJe
FQey5p/bK5oJGJdEiJ+Mzc6tb416ULnsGJ7drZfg7O/Nuw6bL44K3+oUqCr8jk75rozDecAEtm6U
TXM2RbqbHFxqWROxUyfPlIRoYlMe/mV7fEtUS+DdiB8VyK1VKp8Y0/JknbvnvJJWzmeQ+A+UaGeB
H+QZkxSJf/76AdD+0K8X1NvEp0hsS/R+2dn+caJ0QhljrXnW4Vt7Nhib0H1vwck44jlWk5tFxO7n
wnlVft1b5BoRFUlgs7aflgkJKyeVPJ+fSyVm6E5lc/tcXt1q7wgPgS4LbRXJ+7XJ1e1kpNfL5xyb
Wq1F/tlW4o1TOwETurEX1eu+NnjZwHg9CeHCavGq9O4XY9242ZMhOc1nv/i8bcLyLDbiYZefDSDG
nprszscXxFo3kl1OPln9USLgiBS9cjUGwQnX9sEcvq9bO/r74nkzn+OUPK1u/6ET1OangqGvN7ev
fPjHu+x04OefL/nLHYiQv1LcNNrjX964X5m5c19e3unyet//PH29POkr/90v/7H8dyTvStm0QW38
f8ve/mk/Pf4jWOpBXv8sf/+683cJnICdimlW7FKVRAcbYfr3hDICJmoAXpiWUzKBlvxDArd+syy7
VgJ5sULkAeLxHxJ4+TcEebtsgmEJA9UJan9DAi9VNSjgn0AekcAhMDLa8JLVALYs/RNgYv19p15r
rgsNPigWfLRzv/q2quJzsauiKF7NjXl08wsmtsvtHtXuuH+B82had8SVPQUJLyYw2LZtKEoK9GqH
T3/ywiK5qRCvQnToIi9tOlR2JfTzWY7B8XdJtPbXtxMVDe6fFlXN/PXRWBPBRUzrcVtU3F3V6d6Y
75gKzTqR/903605ENIxfqpwSKoC1jJoZGeat8Sbi9kS5lp1ZUALnUt6K0vrYKU7bJs6MYa181pDz
oIqswXe/vbCm3q6eQ61iah2xwzwyaj6RccEdsLOKfHRCG/D2e+cUA9TsbCniPrk1is/pbYgHZS9u
+RpfYWn/+iA/2eebe7Er4GuvbXs9KG6466iGUC5Efn/tO9tXlcCO9e1KDMbzcqGguz0xqAd1P3iA
XCydCmi0L6Av5WRzqhOvhlP7lpPrQYA/JX9Ol4xCKNhNkUBDgm0vmBYAYz8SJh5tywXHB3lmjVfd
eiXbJ0CGwAwgiN1Li/226lbrRWd7xCb+JkgKPCsHxrK74bsD9yaomFvK917zm0/V3cw5vgkTXE+0
xev1OCKWf57XJbXNgmdx7j5Lp+Hkdasj3ZGF+6ghBBGkqvYGiTbvk9E9bPHjn/eftTqViuR4skaX
IyhYZCEXyNFvXOMb6p/lJE2fLlWUFLDWSmRp73xcedPKmvCEXekyuzwprsBJTPXC2t67lsu7hDxh
E5Qu8kSeuJ+x51KXbXNdg2W2rZ4ldBAZ1e3GXR9fBXU+zIO8ERmgNphnvLc5KRp1YIJIkXfwShrP
a1YiBo167VjIdlRzQg7cYOCmFKkENhrXZQEG3QksdvtkwXjxlLRJ2ONEPSCx3s/G7H89kyxV/qV5
Is6X881tebzelvnxzyzye98Pg6z/VgXiAoOCbVZhP7UqNoAfBln/TSe4kuZaKQOXa5a18eKXiaLi
/FZ2LJuMWqB9y9WSTpP9lXHLV1gUajoWrUxknV35Wxm39dJf+aNZqpaqJnYQ2HS5WqnY/8Qf7+az
XjUvZ5hhGcH3Xn2TQuJYXgUXQv107DxIDQE26nYntcC6uhWTwEcbF+0GvxYRe2csAS/gyLZlWSNS
ZEOO/hv4OOqsgkhdOKjkhXLIflP5FlGXdA/T+5yuoOZ9HiS0rWf5/hjU78RsHvBWlit5vLZQzElK
TJCwUUYJHd7eQABAIzRqFRtgxQ+V23AgHg8H5AeE+u2DutyXD4GxBc67j0340/loksT0dIgvVECw
XzX0J7lWu/Kus8W1S+hTSRlEG1JI71FLcdmsapOKVyqhHVqPa7ty3J/Fi6QoYic0higpA+H9YcxI
JM1s55anlKcEBnhP9TeHQwT5vpC101VZu6dfq+0ryfuMFrrZVQm+Pb3a9cggvknUzOeWsJXnQ1jW
Fv3boK5s/Y4/cfLB2WVsJ2AQGYFNsCyobq/mG2CA/fpVkn9/i/73EspfRJp/T9Txl6fW9LC8/g8Q
dkhRL+nk9n8l72T34+wfINFOj4u/iDt/3PuzoW37NwvDICjvpkVmffUPiYdv2OBlGsLuWLYt3d6v
DV2u/kZkr0V2e8lCDKlU+erXhtZfWRU24X/xh7+HvA0j+OuWJk2/apcsCk1gG7LMav2ftvS1sn8c
t5N7RTXYmKouvGzoiaZKxuOrSAmPFS/19s/uAqe1IghbdhxVapNh4JEEJ9/izhWk1wvOKXntnymA
RorEODj6ltiJl2erFW5n+Zb9p/t0s6o/HNrq6QJMERrBKSBdU6EUKhITvL6tUDezQl084FjUgpB0
QX0pVZUv7x6AcahKyhZnHrv2+sOzyD7KELmYHWj9ybVr1el3HPrvJXdRc3fCEp2t7PYaOLjFeCf6
q5cbtURZ9Futtxg6gspE8qF40sejGJFsJkRWMZYxtThpCnRJHnt3m3darrqGR630YC95Wt8WnTvd
aNTV8B2Ax+Orqxh3hvy5U41hs85geEyTdBaZJcmyJOYjeitewk/DMDyLWS2yh9YQ8KH59iSK4aFR
CtdSbgXRCuItAuL6xLCZhWNHdLqqM2yqt5At0T2IYZ/oVXq6kcNhXagkp5NDJkglDVOW+Mq70fFx
0g7HdZGwfCcm7CzGM49icfraJpUQ+MCUdVbsGK9F23QNMeMZZdnMxZkBe0NQRkVWkR/B7cMZOYbc
4a1FWhc8lchbkcyaQy9JGkl2Zm4PIki8MBuzJOOTaCZ1YYtjePIToMHEm3bXxCaAmmXg/te/iX+o
Z6XQaGxis0N/56ZfHV+GdnDdSzMxKXWQELUOLO1WVtrw9MqoINw2uDUmPDR30XtZrbp3Egw/HH9C
LKmyMWwAFSY2MluLZfoR2cx0TZdQ4o8EkMg7N+zMbbk1MdhLGpH0yz1hiAJdzP2ouywT+nYQ1D0k
/nsCsqklpou77BMQj73qkavLqBKaC7KbAeTB5fsJTpLgbv/qERwXUsxObhJC+79zUxeZP3+4lo/V
0S28j39WoFWLnXSXa0GUoSrT+lm255SClS/BDF5ZqTZwvKLVJkJIHGXUGmRnGVJHRBatp1cJqTvo
Iy2GtTbucrV2T5IjIq4qc0QcytE7ya0H0qcg1UpgAuepebPukrsh626mP8j8EKQ+/9SkKk244frl
SYKOrbI6jafU0hYQhU8xKGm7VUUMZmL0J165nTerI2ycHM/XXkYGc3gVWVWGayEIdxNXGQI1JiSG
P3GDV8iDTNObWBLrz/OWBFMqLv0IFsgRzWEu0jDxHwLGwUbvn8RWqvEsS/TGeIm10F2krx+9jGp5
VYOHCCuSJlnmLVOcyzl4pJBiU5NcM4Eg2VS+IQdxLsZ6SsAKddOqnFfp0NxvM99ZCkqBQlRmeEmj
CVmnaYm2mjA3Q+i/Kird0akROIWyvSRMVDeeLnnTpj/MUk3N5+g2bhs8YZECaCjaRzE4MVO3hiMn
rAZhzdzU1rP/M/SXSB/Cn4JwKo/yIuPBPNX0cvzemXKLOMjBWvZAlBdtkmfY9yCEitZNTER8VUTS
uj46gcz9EdBLckpscnhWAGqKCdV+1XZ2IMbySFlGKIgoKMk0JENgSARz8hIJP0/lYoLhuS0AVUVd
4prYikdj030Nyi7zOXuyDWCWBjxhPEyYPYJn5VNVRXvXOzUB60nygHxKuILezXCEK6xWEx4Le1VE
rbLUYFT6sChqBkjIdy+Wjj+o0Bzec1mKHPfiHkUP/7JY8v/gIvxcZu0qFxxhwoMWU4x4JXJmZmSo
1SoG2FmOBoM1T2REegr1GkAckoJdimAQefDwJnvEdqpCPqWjIooTyZEbL+FOD9oV3VVjIdnlEzEg
6U7MSnw8+MiYbH9Byh2nxAnGfZNdNC0xfyrqrTLxlpyPYn/J0Nqu7qlLbLTsy0ZXCvkUrYEvpmsZ
tAeDaCNA2xdTHi9G5AkwQOBU3Y0b5Dx8cXUXjYunxo0FYfGcjAvKunsbsWpQYZgP0C1hPZxEJ46m
LQtgiU1I8pLff/ffbiWaNGGJPiEHwUSu+vveHii3oFuIUav3FovW/CaoZqmm0WrV0Fz5zvHkiMXi
KbpB56kGpneRFgfn2VVGqIeaM1MLUnTEqNshVksQLCrKak93e0Xv6B/dEqVQx5ZruTnUXhM9wqjU
kdUhmkTZkps/ECGDBbHK5WhDKxYyFq1WI3JjsXTdQA5aNznlRLS+Y+o+PSuKrGitIGq5msqHu9ix
xFsRAFjtkZjkDZ6qFTz59hoQBSl690ZFlKTuZL+zg02Y8qJW4KOoMh9vxQpO4YhGc3WUnVWj32k0
G95wPO5EkXBlJyjkItmJ5oK570wY8XDYJxdBrMpiFUV7N6cfhDTJe9UFP75nZJe5OSbavuyI7XJH
4MxZbDsA5rKTi+TSqPvYUJKLv50a8tq0g+OGKArx8anUVvfeEG189g7JZ3R1D6tyczt+LZ/JbvQe
kpluCPBih68mLkGC1Lbuok+sslgQjYaQVCA3Be9gwiEGbBo14seXjrN8+ZcmheoD4iCJlhStQvSq
7N4lkUe8NJ1T7VK+GcJHlhmUXMuqprwpQhj0s2BlC4Vg0NqxeIVLJLboBX1itPk4UEc5eIrG6i6a
a4UVWj1FNIhj9yPmDxFHHemnbtSNN6IRqJF0XZ8dEst21ApUg37DnhedAwT7hv6xm4YQGTIVy1Yo
ve/ObqHGD+XAh5l6LQy+4T4nl12j+9ZgtYLFn6TrX+BPfwZ7ssySBnP6k3HuK6k6TgmRuFZFOa5o
5fRPFT2owAjuh42a9jSbAPHs0tK68TZa+2r/tBk4BaLJNj16ODwzfEycJUhE6qisuEwtaoq6C+DP
O59GLSQr9ki5BtjrWWnOq1kAlR+EN/HxbrKjiaeB5p9qpA/ujSLVLriw2xuPxctDVo2IU3WBFZqD
OeVxjvT5O5h4wJuIp/eQ8PrcJa1p7zoN5xPXCQnifKakqTJdyouGeVBkycvTp0aeVsB9CLRMcHdn
WqjRLPYmrMY93batYTkC+y4mK0+ReR++FLPvP11bvTzgWJW5eqnxybUbY3xQLLQYZi9OA4opI2pz
GMBGOcuWuUAia+ojPlkmMy8Zh6DVwc2zTItQB7gIYmOSJGPPazS9ZrOZhEnzJDz9q8lpC6dxPzTY
8Dg/WXLw4CWBjSpJZsm4yq2IMMiJSJhX4QuRNL2z4Lu18MJECzfEisps5g1BJeC62dtNxkmSDTPO
Yy/zE9qhUS/lFwdjGKazGcfYSSjOpWszTMafIBtnHqzcaFzXyOAAkrv1eDI9QpOyxmxo9eTOa0yx
YXn0kBD9iVcRdgfY8D7O5YcpCw6zkAOM13LQTmgypZGw2URfCJFlQy8LxVy4yB+xSLyY0XtD5SVh
qA+jlH/dEFEewUdfiIz5FVQS3JjiFveHzeEQ8kc0KTcfCBW2MH2D6NlOaTwJPiGRfR5EovyNQpop
u8XomZYUiwLSqui/2l11OABdINJZczauycl0/xTUJj9T2puwWEp4uxPZ7a7O3qv97Hic3nhOQovf
hSKuKjBiYzEBklDum5tOjktSbKPa4OA9/I2YvkVvxAkSYZ/pV4kFhRX376KDUrbChCLcXsuN3LQV
neDgltin5xCgbAnqhr+asNEtDv+bOoZ1UZHvcWGJIyfmqNa/jHaNT+Z45V5VluI8gCl7V/ls2czz
BuraqzDxkMKfPjPu7b0wj0IcUGyyrZekrwBhEvFhA7UiU209YHElBzK5RAhUvuFeZg8EEXn1qDbB
dlhq8bmiLMsvh/pT5G5jakxvYu5Ix7Xd+QYM8pCV5tJwmWYUWJcJxDtMEm8WIgaimhisz4bWNnI8
LrEXsuwqvDGTmaKfZVrxRRJiE6BENjxO16TEckKT4cxrJkjQJdFkD/RR3saz1M/Oksc2s1njIBao
ah6qVsieYqOhRdF0xmy4fYiW8SFV+qlYoiKh/EXv3s69yoxOPBSdHLN7mqRz01svF1p4CIbjJoca
W0XrXKkeU5rQtud5HIUNTZTI1GicScpTteCTbuSMXT5DzR16w6HHZg+zVESB2w49L5uNk77SilmW
ZOM+m77JDuRz1AResAkPoX5mKTRnIGJ5rqbvFKnHbzEqj8k7S1bGTzLq3ik9ldRH+YrP44q0UB68
MFw2PU+hRqNQ0qUzw9Yb/xXQzIYt42ld+CpmKcpGGvqsUTgbcxt8hy02SiGSNU+1VMZ7gOlZIJhG
yNyg/utl41iMGSksU4yP6P366jDbjCxFYVivXRtR8lg4cpBzrf4O9VaiIc+o/7Nnk+oHUlGATqHY
Q3wbb/nglNVq5bl5C+9u4y0NveboQbLUOGkm/kI3mPuAJ6uNtx1eKI1CosdLfm6YHND/Tk0jBzna
fd7VFS14nI+t3LtXRD4mSheUmL0u3ixKhNGSD4cZtLXmku1OkntXho9uJblfhx5i+WRRXTzbxhRW
wYGUy1daBNXu3bujltZJD5N25z68eq/00rBTg7kdhrNsxrLp1dOj9eO1BCtYjfwQisg0621jaZiv
o/bAP4rR1Nd65tzl/C9E5IrUZ+ZDrvHbflyImJ2QpulgMJiP/Dj2+RuBXmtkabhs+1ulrw3bqY9y
1Y7n/IGe4iEvIDYYqJaCZ8zbEIhWrlK6o3cr+9fvuq0PgoYveFiascAwd0eGTO2SxXQkBDbwW7KL
vuuj7mbLUCuC3Bm3Yv5DKysh8viSLo5E6PuhH2o1yfVzyJMP0jR2fX/UQv7340hO41EUZ3SgHfv+
MnaZF3fQ63bdeDByozgVo5g/W6OoPbJkRTAdfGJIn0kRHPyIuG5KGyhsGxeJFDuMnCLvptBJ7LaC
hmrxx0rGrRYCUxynRxGt3Bbqx6i35+w4CheRVKnOiAvkYOAGo5E7jWQ8rQlf8Ger58oW18CP267v
Cto3/LzdqgyNzmAQo7C1YnQevyVa7mgqB74bt+/q4bofdxRHbmskREsGJaajJHsfdxD7bddgokXc
+oDikctdGwMH81Pj0dNW6+WiovDDr9GWvvOJbKNT63sGaC6E24rq/Mgub6O2fZgS/x5r8Qc1k2fq
2zRd1fTIuHsyz9uX1oBKyAzUHWkDAMJSit7UBpGOk+QiohFP9PhqFD097hrAn1l/dJMqfW7zeUx7
I5+3LCu1iwJHols/IDWUL19Lv/FRCG53Y19LqpwBc0j3INmy7HnXb82XDAEziZi/sI5U0fnIyUVC
puKpgmCWGB+wE7CPaD7uRUe5QkBtdIJOS49oivpBNwqG1EJebo+g5wKbEJrmlMVtz5e0FmoZLMOk
w86fpxWWrgW6u3RvLitJQpKYRiixTMPdO6uXHLSfnh5aih8TydEMHQaE3jo3YEyUbBcvDout0lxo
4w3a7bbtwqXcbtTpuQyEGR/xfEvyjm0X0V/kyDpiSIwqOuppJjVw0eS73SBy2wMh0JRH0H67rbnt
h71GCSJ/EEOhuRe53YnsbOkkkxlrwxRzuvHmruxBqz5bUIudrv4STbckwtYWAcGN2mGYZGEK2bis
gDtPOQLWImEqUo/N5bZTyGRUgtjp8ejCFLAETCLU1mNu/WjUa+1UBG12ByMvLgv4zkBfOEH9wmmL
FsPdLD7zj+o/2DdSNns4mI6YR3/gDg5yuSRfTMZzUqOl4a6bLoKPki57eNSLI2SY0ajsTWhvIqIe
zhJUIwgd2d17hkVdfqpemRo32nPrVW13PYIjMreQ2x2Rhp4XYjq6CZd/W1PwBhQALf2U5WPxodiJ
YKYfTCYdx07Dmer7Pmee31szqGlE9rjQiweBnCQWF20ISTmGmdFcAAHIbO0kLJJn+P4gar0bQTf3
1nJqywik9YAas+i4kYW14EXeCNljpND377mqcZYeoucteFU90CiMValJCNerZWMZoQ4cyODint3S
Gtrgx6WeNJTAEF5TS07hZ1j/eB1CBnZXr4sgSqBN7qLQc0M6oepd20cYyz2pedTjzVCHY2O1CW7T
XXbsk/vXILkZoq0oHP/fffTh6h5AEmiB5Oeh/aFNs4kId9V2yS1zyItsXfVWdAN/GxdoXkk0ggp0
9xy/xlJhMGQHxtA54+68RbSW0XSkn7FGNd0INDCJ1t7HL+AIteAgTUjgG4NF8wYRhqjO5NiJxRw4
fjH1LxCr78NqtLXmrrod1VA88gGXjFadShPzCsWttbG/s4Fpr4heFsM9ympjj/2NVPcYi7XWULwZ
sgyqEW06KK7Itx08EJYYPjAB958SyXjlYDopaFKO4IParHEMJx0zwsEREb0khif3KW7e+ONhwHxq
3feicIrU5KJff8o1AKQq925YwXrbyGzg2HPBSJIr0jPHhW8ol7f9VrsFY7opZah30AA0AjiI3sUH
EjHasP99k/zdunfpXaq6J8sDGir1d+UmOl/8au5d1iSsqf2LD6Awb7XBzqEtCCwcNcP94JTsFAkz
Yu8WHTLeaXFFaKKvryVUwCu1ocRmYAY0mSeX5ombc3XtXsYmG470Rc1r9LpfIPwYEdDD+ER+UDA8
Y8V5YnfTs1KwAmijqJkVfyIv3oSZDpxwEaxyvukaWNYW/VXQgyF0CoVnFWMO5hT+1+6gIWjyMa/G
FgXu6IMTBiF1MYu3aIGXFZJfikNn1QUNswFkrF8OSJIJgK2ph3V11gjr/KWpCPFIAZaA5qdtrwAn
NTeekdbaGDsT5C9SE8+dCoaA5/TqGmoTnpt28hje1N6SBHiHXQwBemJo7ImDK7jJiEJzTMQ+uKWX
1q2lTS/9u2v2C4qiQWU2Sid0A5wCKlgfiGWGhO8lQTRfDBsO90ZseAT4j/fC8K1VNFi6I9B+ME8h
mBtijJyeEAPjQvqrBqTVNCNlpk6mung8/JocPkVnccdBoe1H2gn2ZMssHqrfp3VxDVYYGwGGjQp1
DrC/RtXeVq6JapxI9MAYZ1WNbcbs0fML5H3CZ8V06od1F43FYsXD3gxrhXtLLBr436DeZt8ON35n
VVfsS30xuZfa2qNte7ZW+7/3a9tlxV03Ks3P6DmRpJSWRjXXUU5yDG8k3WLQLC1ed2FnJOUeZusB
ubQxKiwJQMeh3V0Pzhu5I0JRl65hhq7TLYmn2aFfaZLdXA/MlOo1w8cJnXPSLF+E3a2gfyIEg3my
dkuE7xJQgBMGDwFFna6NegDCk3fx2Fq4CO+NXGEWix31buz9AEeiAtqQXbaVhmKyIEyrDSKsx4QE
G//mVfwrnsiyv27d4ZEORQioo7ie743wa7v6W8jz/56T/L/3tv9/GA/4y839L5Hl/3N2/0fzfp3+
JdTlx7XOfb+7xylRTC4j8RgVm/C/31NycI+bZp3qI8C42FyizX3/5R63f6vVCZEhT+eX6/wP9zhf
2XalSt2BvxMJaBFR839ZGx2zTN3kSsWpW3XToWN/tjYeHNu4lKiXp27aWzXOULiwFqA0o0/PxrhK
BfYvbekiAF4bGLAMACuuXQ4Iqx8x0wp5wudldHsu07/GY+15xFSkt1PzjclU+7f1YTR8y86wQEnH
gcrfWJj5UF+FyxerA15fzixtkB0u+n3tR0C1nSUJeqBWAY8KETN3Sa3AuFHXbfEYEwuofg52t++9
tmhwfNn6Gdpj/m0K7w1vQJrA/IjZ9ykWOOr0dxgfZniAv/3W7+jzQbM5W3dIX68nhUgx3uq+9Z8Y
72EkWPv7/YW25N9hLQ1cqJqf17GpYAp/+7pdHSug5+Lr9vxOCp54fh48UL/6fd1hGN2bCAJYFueN
Ob7MOcw5n/XYdVxBn6EgoWB84QOGBKMDTplj6HuFvopIAu7EM6ElGVig+wKCksgZOz4/47IZUX6U
kovVXhU1Gil1ScKevSG1xT8X/mf0w3efzCCOYuZaLx34j1WfjEsMLHfZ2F3ElcXj+N9SU7R5Ocqz
I47oKKeI9EJrAXgG5rvZnQNhcBtVmq+k3PwkVBmxwPhBCryLvL8NzWjSuW0UmAWH1rl1HE2oNLmm
xAeXuEB8gdBRbX3WseNExlVub91SvTN5R8dzVF6Hk2ezDsStIU8vYZ7kGxtEZAVP/yrHM2yLX4oc
Z8jxS/7PfOsUgnP8rICYiSEGEoWWf//R5rDvJ1AUX2oDrDaipJq4MmgdmF5Z9glP7Vini8TRradk
pp2NfqoNBWhvKb/ZG1v1pUUxIxiAT9Il1iC+4teGMxbz+xnwZ7Hr2I0HZ/ngEd54/cRd6MluLKCv
soQeOKYI51h8ZTuehSWIoAcscsX2AToVS0EIoyoTEbUmfOGkG2MQmJHwAWvvIWPg3XcQ4EDo736s
JfyzdilaSYEjG3kH6gn2nh683kFcrylSkykbCKPFki9mbGtMekRXZDPsbFjK+O67I75XzdjniZYr
eadvTugMu0e3rVsfczETOWgzM9gEZ/SLG3hWghKhn847fvgHrzy/9V2Y9xjD2rUGrBXFzGQ2YzoJ
+9Du2J9LXjyYWWHCv1v0pzWe+h1zxurzB0+HA9FgMuO/73va402WePneBRrvRl00XBQKqGR7oA1k
TJw2K32ZFQ95w6FgNLqlRPO+2dGD6AYHQC5VeWntJJlKpayMZEM0BW1yJ5EhGLOLUfIIP/g7SDL0
Jx0jsYeXmCtwQXznji2un8uD9Y9uhHXWDE+zGf1Xnd/6pT/5+ZzuaHaraeA7+Q6Dy7DOZXpitSVT
0+E32kDb+vQMfumBXv/MCU6ZL8HTSRg5XJKnPN0h7c+IQEihVYj1gFanV41+fifjGwqw5JuwNqq2
a6GDnf7hVh4BWZKTR/DCOaSnLeVWqCV9zKqEzhBYscEKWLAzbVUAEta4+k//EFAeTHizmT4uIFnG
ognpSzd6lOMZs0fn+D3ztJH6yxuzbNkeDdL025sr+r4mbX3J9y98SD8r/73vG/vCd5AS6zzjM35Q
4ktiONaXsVN/qCL70oBuXwf6fBdbH1Q6zkfPOdKpPkWaY72o+kWRt+9r0e3o7Yk4JmZ1gcRLr2EO
ENlV26HT75TTJgurh4fdE1vzlz5nyRL/Jgprewl/gbt8J1jPNNdxNX359jVdDrTZaRBj5pko/cwS
j9cNabLgvhR6p6t6HKxYqzVtjdJML4/yl3MGiAUISwLa+3JpYPrQL56CCyxj4vTWZGDczxheiiHw
sKq2LfGwFPMDE/TdnyjRmNyIIGnrleWx7bRNCAMKfvpDH3r69Zesuh4EbHCZzjU71BenPxNxlRCo
JlcsooNRe+m3+W4poZxd00gfDR2Kc3C5tr18EBy6KBqamHQAz3aGEQSiowFtb1jOiTzw6YPmprpJ
BtmG2PiXL7GiEBWq+CwlMgiT7Q/xa0L6eeG50LLLRkII+pMfTv8lDujA0x6KbHmSkA3zyuKVMAvx
L1cn/D1j3mb6th9nARMFRX1v1oTP5Und+37/s22wShF3s9RHDn2fY5DRFLv0mdxluz3AMooRpLcR
XQzRBFOsUHT4WXW702lrwzd8ZcteNMVCoy2Pb8w8mBm05QlTE7+x9LVcgltGH4ntjHVl82mrn17y
/0PemS01z3Rp9lbqBlSheThsSZ7wAAaMDScKRs3zrI6+914Jf1X8FV11UBF90BH98cELxtipVCqV
+ey9n4XygrmUxxeUPSFT8d/pcnlv2KH9iPd8uqAE8y53J/SJ6+X1JKQuoVM9HK60DvkOCfTz+nlF
iHu8vvOeDMYrcu7pvVgJ7UN1L+/vl9Pr6f2C0nC5Y/iJjeuFDd8JBfeV17u+IihdEZ445VcGkHgY
Yf0AhM1rUQtpGK3imBDPRJRfCLYnoancqehSr+IlRMNpKK/zQMOQQITYuvk8vKI+MSI+CWA+XMV4
/EYu5tyvEQp54CAeJTXp95h6/7q5IrOKliDKIjGsT1xWvDKvf7gerg8c14HsIvrpMCGFijfmaPnt
X5tI06CFr3zhFQ4npGz+EfoXF6joslfEHM5cxHM+kcxIIHlFAuTpZNvQAfRM5Q6rK4chjujyyhHT
XUjcXN10gJCOuHbpSU48/6jique5B1ogTt3vE35bu6L5PPinvIpf05W8/W9baZLoXh7763m+4UV+
Gyhehh4icYs5mingkyAcmVvXzeejxGNiahGXo7hexfdcRlzjD7w2XUGM4P2V0ckg/X4kgvDO9ft6
QoIkSvD9+H7Hm9PTB4aMOLeiNx8fxGRBx4rspcmjNa88Y7NB/ydhg87igd+jEd+LvhD/c4y/36/6
wUWtfB3R7BY0F1z7f4eF6KM/tV88OiPNjD4lyqLnhMQXonmLJ/zlL+Ar5cJfcdvd6GNRyJNWI5Xe
jzFZYyeVNN4fqI/ls/bDm4qX//v8O9fiNcQH1pyeEEFzBOxJyO/57xTKhPo7p37zCO3gtBPv4XoL
d2ScoIajynmX99nnmqVp4sL9azfX7fzbYFYZHoZDHleU+K24qMUbI6mTgs9RTC96D0d4VzqbqnoY
7Z0eves3OHxjv1HUO/WGs3rMe3MAmGD+TGdrRXIZiRyifctvcyVP5Dp+ih9FqiA1mbvgbtodF3ZX
9kZE2sV+o/w9nivdh6zY8EWoqSx8RNBvnW8YaddPMdTEL8RI+LfvSfcSPz58ZvTOJ8fOlMP/1sne
2cjYQlIXC6e/xVlN1iC9x3PFQDR5ob+vvDolpWsxDJGcvzsXlh9PDfzHh2L/QI0pP4abB9uXWISI
nMjftFL/O2ZWEq8gBNWFjKphJYbCsCLdi86kE7HmROHbjExzgVvQp0KBw2dQnI0/0e1TtA7y74ok
PCZCstLEEAJtICYvcdYIQv72hUjnRl9/RxAi94cXRGwWxyFO+yzOLZcURrAexyJ6iSmRsnE+RI98
XiPkOMYXwTBCpOLBEzmun6sIUfJJyL6Xd9EX9COh1N+3fGdE/Pbsb8ImVEp+Kfpc/Es6FKY3v9++
vl8alK0IGdDm72ak29/tnkhOolWiG/7G5V+Lyf0k71CcQQ4fOAeHger429xXyNzu++Xyd4L/MVo5
CvECoo9FO0TTmNDfmR6VX309c9/ZutAWNHfRWb+vLL6Ij78G/+Oi+ms5R/T3NPGVe5Z4qnYnLi1x
hJ8ErkS4QfS/CIeIq0FcE9xbZHr2qeCgRPKeeXLQNTOEPCHHCTmPzhVf5l+pMvWl13ZYYzSb3VV0
DQOamI9O/h9Xb+4TDbTuKBjDl6587R6195rAyLPz3Zyjfbe5Q+VUyXAS3ZKs8BHmjcUJRh/lFCLs
8hkj/WEyS9Ie3bcSv4W48juwaIdoUIHiKwT94lJ8F5fqKF8h2fFojOD211zRdIuDEJl5Ih1SpCuK
/TRbK19cjh8MkpoUVjF6QLT4Yt4RF0RO6kQUUFWMc9zn1LnxuSATqN7Ed/kmIaQmlo8Kf7kTCxqx
XCl8XknhFWO+xdH698G/nYJGeSHVRnfR+NI86zByyFxLRBam9CvMiNmDye0RwA+6Jr5ZHCcqiOx9
iIxXsXajYXyKTYOQcrjEtzIZ4yItlv0NLyQ+Br4bVzIHNvhU2PEpEhnHVXMYWGWOqxk8zHNyKY7N
JvfttbZSfZxgf7uzIA1UKN7iqxipsvuTrEIfhzo3L7bG19jszdmPqIcHxwNyqfVwQEqNTR34AXIv
YvqwLjDqNvxG3bfmcUj3WeorvR+0XmluZI62XhNWMWj91tyTGbTtzsMmY8w0Lri29gGfc5I9Q0/m
67R6h2aP3cpJXlsEeaxNT84m+Wik7mIwTIp0utM8VcT0CPQuzEWjj90js1JPTjDkZ19kj09es1I2
8a5f87eETdPdvC534g6gkNHYMdzUK2ME2d1ColXIbWNaR6pFRvZlMnuzDUdAe1KeEawy4guOjzMc
Pznir8Qo28xbwh4MzuI3rjGSXsnj6xglOFplK+aEjIVlwawRrGxO+bAe1kLrvQ1raYsK0/g9CbfN
AfcHMtmydb3hk0DqTgT3WBDz345Pvtvt+ErmDOlMnPUjW7a3G/EizrDYmXKqf6UxvsxCtbhlO31z
m+/0M+hpoUIhit32e/a7R6GV7V/2txt/f6NcAR2OH/mZDKJ95d9e3o43P3Wf9qT/sPvzjGt2r2zF
aP7bMbJzmRi+xW65UZLA8aib8U49zmhr4uKiHsePNpTlIomoJ5lihod2Lz3bJ4uAifhojRyxajNN
m6y714U+RmScMApuFBHTYu5KBdYFdPUPPSc+CNuNBJv55IoQq/Svr6/zF4mdP2fx4D/+IzGNWJz8
O3jviKGSX8FyG2EuF2IjB0d9za+ud6aZR5lE3S9aLBTNvf8iVESxsxM9Ss+KPmVLJnJchMBETtQ/
9EmejZT3RcPEoTrMMiLNFGTDvjjiIrKzdqLdNjvvizKsMlxML/NVzFfVJmDHQpgNCPhH8S1JW2xg
56v6oX5M4xE/lVbCDpdLY/qu7xPiqyIZN13n625T3sOebN5ykcD9JHYPfIoJkw0E34lsaDYGfMdP
L0KsEleyxlO/hKaAVCOOjI6jKzi+F6TKf9tKE18hIiR6mEAML3kp15f308M7uTC/r33++Tn/Jc/+
/xyAsEStPmQxg4RgXGNx86JS9r+2J/ifj6un1ePLyv9f/yJcwr6b4l/+D/Dtf/qSf2EKnMMcyLWa
ReGtTbGcRjDi330L8B8gJdnBcUUWJgT/HqbQtH/F/MAhVPFbrkv+8r+HKQDhWpgZKI6jYMqq6Lb+
34lWUKz3H4MV/1lf/HOwAjcCrcnyRuH2D+WmMah9VSAbpLEhn0dbu1ZOQAaoml+MTDon+vAS9JR+
g69sDZ1AtUZpOj5ZoEaNE7Qa1xLcb6c9pXWbvdn2FGAlQ2VvPptYPaqhuhkm8xqqseKmJUZSbqEE
JDTHy888adzT46F5WloZ/6EsYBaeZk/O8sdRlNzmaRSc+24m12Mo9R1177CnwF2a2XbOypcZb9jR
cbj7N07cR+5QNvVjo4IGj+BF4CgQT5t5BDNGVS5lIUWyLif2AkV/bHNbXztDcU2TqHrQYw1nULsj
oYJ64baZKLVo4lONV7tScVuMrAEHaeolapuAZIKJkGYJlMxL58TnRFIOmixDfFEBjM6Y8UIYOhgD
k+tgaGzTkmrxDDXp/cZyNkFgAi1ry9DVqvxHDhLC4SH2iPqkHvJ+OcwLLtwga4h6DjaLIFn+buGI
t7bU+KEtSfyOXGFsb4x1ngcUT1omi7rK6FeKNYeHosKLVcHnFM+2/ajUDk6c45NUmR+9CvY178rp
u2nrn7nHp7jBxAwjErwZw2I/jfOjXVmfaa5jFqs7qzEgTBtn2GE2i4sr/DZuKO7ChYHMWGUM9lMd
b82lXIeAa7DgTjLyfyN5BE/7a9+QEitJTHlyjVjuN0WT5oQeouShn4B0lK1i4ZPwYZph8LwEmT67
doHtumal3Ur+dYpof10jevwjKlHLjmfxOOLpZKi+6eTKJlSK8oh1m2tb2WenYsgdwl1ap5YVvTb1
VOw1MPZ3ik4i/mJQa2UYke6l2Fh02rlMWMJiEe9AqbON5rG1w3VhsfCaIqzKWNnE1EjmzaYA5+rK
kfOYg/qSW5vB/CONFONohW834aZbllOmmrsERAbU97WpJUdB2OondaVr3A8xV67s/H6yMzDP2d4s
6k3aswsw2YDICUNfY6EFtugJvjJZ0Fi2B3Lr6mW4/528/u9M6P8PhospOv6v5+b/kX28F/F/CBPz
/L+JV1X+FV44kWFsEYkFOzK/+Zt4FedfVVMjBKyZlmz+min+IzwMtdykzhrwOFYztv4f5l38FXRb
o9QZQLkBmOi/VT2tMoH/c0UKRg2mQiG2qcmUcWuKjUPOP0+7c9ZPo2kEoadl0R5Dgm+5IAtito8Y
JG7V1DpoWv6AXT6eMARv8QbADSv+Dur2MMTmR6e3FKXMh8QMz7qMDYczBbZnldA045dRM284cYGY
ZUh53bS8/VMXP/yVzfxzPY3iWATd/2PrcbS0ZR18HZ4Rsq6JyvB/qqdZ4BE7DSxdD1byK5iXQ+Us
IYZ4MApn7N21YziSuTyGQ+8WAzvNJp6xQsDKWwq+gUKld0C2iJkawKoX6b7uscorkhU4te+gcrbB
bHnQqdl3hkXgdaVRuZwuxUvb9MWuBTXOwjzaCju8dChilG3s6ouLg0ODa9kFU88gf0aSWW/aGt7E
rFinWTaP2HR+6IpVejg/sGtPdRK6hjqG/NW9RWYeYwc/o+pIEkGcJ0BQ7lhrAu1hd56TQR2b2nLl
pAZb9KDYlOFge10NBC6aH3qb21MdTbbfJslXragk3o1c95XRrJbcRtYJEnaOSrlLZCb7uRrjAw4z
b3J5yOcmwuOm4JZqyez6UwKM+mCe5pC+qVPCtEFC7e2Sc0euQhB1Vqd60oeaFtxR+qKlUyU/HTjM
aOjtlRQGT3pWnrK5qR5LZsVFbx6nWfMrOcLXZ1Cpq4YzGKqp7OJFrvtJVOfebNSan2bN06jH0VYy
lAPE7vhuUINsldrk4Mg9eKwiOGatQjigsF3cdTZJ27HYNollN2nPl10RFgMP9I6bTPXaxBo4KDNP
GhN86oHYuctMFD1dO8by2NXQQ5a6oJxxtvYBczSh8KZwxe8qtdnqgPvwFUVSlJZt2rT7INSOQSF/
p0Z7TnrDZ3Buu7b9kAHxcfyk42CD3MUq9TqmFrh9Yb/Iev8FXlB1nVCT3ZDbRNpDc3DY2ZQJJa3j
FVewJZZ2asAoKoNMwxg7D7y4V+1VYLYx2AtSaK2PQutCLxwMIr5lCbHEzm9SOmH/rp4BVSKfLoB/
9JQ1+zt01i+l0bwxDj4LbXyPHedxhFNaWMQ+j0YuxlYjfeihc49fyDXs50sy4Mo0omku8XXGH3OC
am9JA7SAiYWX1Mn7knVWXXJnh4RMEwao1RU7nrHp3TrJ92UgbexQuVdz5VGbFIo3aaUrKdxdDaxQ
6xe1IkVhaTR2est8mrrh0MXVW6C1g4eFxA+g+2OszjEwLu05Wq6mg9khxBmwSZGVuTLLASl/N5ro
MIP0knARHJSs9PQu26rVeAhM55Aqme/ML0Mb/EQjakpVRdyZeZmiOc8W6QyJsRqxV6378Q1fdGon
ygaVUGJZBmMV6/z2ZbLz/QArp1JORSeBrpnlJyNDaTCbhzG8l8aCCS83DvCcPiXsq/DfM0h+rI92
SiXJJOPHgPWdNwFyXGWw4QdtlOmsYG9U4IPG4rEMwmsmHLDBpXiROpy1HHShFnc3XObx1TJNJKQJ
sxXFPMiWnLq6E6K6DQYa09h6ltofpWW82BBlXRPLcs2cf8yohUGrObvIhgvXVOheKSNkrF5YKWzq
goSDgjROlmE2NrZj3Z7lUWUIlMUqzOM1WK+jrVKytXSwBYuZnSv+S66atsiFE4VTZXDUCxVkXI5o
32psBB0SVvr5frCCqzR3OOggPxhpCCUU+mDU6z/FvB7L8DLrWIPha3WOcgjlFbNKN88PGBcCys4/
WkE3HSJct2vDi4OGCzo+Fo10rTH0XlKN5rHwm9Jk8ROLNV4V6djuwYWORlayeWDtI9Os/TliEjKT
ZGsow7XSMNucpV272MSWZr1eGdDUi8Z8t9PwlrKsduNIvdSVUxDlBhylcmKlnDwfk8qwxra8fpnf
K00+BbmxNspqO84Iq2m4Njvnk95hxGv7ZlBnt25xg9Dyjh210m6CKLpb4FBu5UlP8QwOyNbUtGo1
aOaXHTf+ghf7JnMwWx+ycMacVV38LEl3WVtXj7H0mGiJvpM0SmbkmHJliXuW1VtvmC0+D3mrrSZD
OWva4M5d8dglCsnQwHtItlFCt5Tupkb/7KSHwMALF7N+cCIe/K67QS/P5TK5BTaXcIlD9NjaKH15
CErPTsnWVoMFC3hVXYPYeIjM5qcw6/ciySi6L0xwUBmOQ4t8hXLwjG9Rcwc9bYWxMlkw3fxljTYL
hzLXuWXqBynJjDuuy3ertPRdFYdoqxQSNWxC1rYeEcYREKIFjhNJ7gq6paT5xilmc7PYXxqp7m0C
fCCwLlWS11tj6ij2m+IS6Bk5tvXC0GF/5re2tW/6EaVCYz+n1CoJlsMTzIX1bEcof12Q3HUN0yNE
tG1KIrUsSVRjOWNqrasyZDVSDG/hcJ/oa8NQGwTnCjpcXNZQwMrSK3RMIi2JdHDV/nBCOCZjElH6
5bR+hG7JluJVn7kColptvQpxWl+Kr6CuDnldP8/gyiGGW1iCque0iO81dQWeoN128/gtOTAV6hTU
5sifFXI9eoVhka/hbDoTm1ftPdFG4jwBZd7BTiv6n2iKMxdr59eqhGarUpsol29WG35VNhC6Vtnp
Q/IB6rFZhw1XLiZrryND0oNKXZfGHQaeLjjte5gDx9FqTr02rOMyJZs+zLIV781O2Fp1OnagJZ7v
bmhi6oRi8aPNExujM0aVGvSO5D1CgvaykrYqk3rTExL+46knM6M1jmmAGbfS4PYmTOlLm1zwNDO3
dZcgJtckpi2A5RoWeyu50PHTGu1XpWsedLnLvEZz0lW1KL5t5cYqn/PCF079fa2tyk7CWLaOmVUc
aVPOycayqZC0TVwrUmlb1fraDNVLpJRPmjb160KHYB04w3lO2nOvGcd+IWe+Mx6jIP0atOZrrMNz
EBMciGpycPX8UZq1W6xbF6VP/KIbH50+p+RfjgV56jqohcyVHVpeJZ5vkFghy/Uq7C2HDdeCZ98w
+uUEX2iAyuDiaf1s6fEPPsdrqJHAPJwFM68c0svNSkF4d1EkGOA9RgI4DDKbp8eOEvBZbklAZobN
y6rzQcrts0Hs5cyq9s13RrntSo58we/1Jy8ynPpg/FaGtFbHDqheX37loVa7nRH3nkHWX29hFK62
81dV1yeQkNzv56e6Yu06Y/XKfTXwkxyHPGdsLK8b40tbBwvqKbmTZdayDCafUL1YLXZgRsDCPrPH
TRhNF4Ap7yxwVqmekkYeIR0UI9E8RwX0OYbbwpx+mr6VME8edmO4wC6WcCbVmxEUB3TmKWkwKJoa
AQdv8QIIGh1KT7rp0phk9IKgaNGqnw64u6XsYTY6C/ExvXoCP3nDbVnzGkEw0sHPp0bi95ps72MF
Z51FlWziCo2v1rXmxYa+bxyg9MZkoyRTsg6iZWXUbUCOHNiVyeE8Fk53LzczaEEN7yDbXkcWOL02
IW9fwaM7TQHoTPjYTk5wdMw6x7b4NZGNdlUN6ZVZ+AbL8WrMWIh3abUCjUyJC7hGz3yAo9ju6axd
lN3yNvmJdY0s8gi3yiD1s2WRmKTtraJZvTtVUu6lvXFq7OWUFqruVTZziYElduwcK2UFDXAbJ86T
VlJuObDsldWPQgW0AqnvS4eH7ilzafu1Lm8B24NQsYXPECY/AWUUwfgTVPP9HFjPDXdkL5Wxy2bZ
65usO6EPthupNXDRd9IWqzdcvkPeR3oyq6Te4il/lifWVKxiAfpF9coMnO9UL5+Z6bAuZtOhGAjv
WgqNMLBbkX64V1L2O4nTye6gVsdkmsDVaFezIEkyp5g01fu9lrDdGICDZD1awu8uMk0HWBaH3DKn
Y5XHb+E4KQelHa4h1qZepuSbPE6nVVRm31JRP8yG9DNO1jVo782sVLw4V+4yB/puJKOxOZnj9ZXx
HFJFGKk1kRcgQH5jLO8qmJh1paTvkwzX2NE/dBV4eRrL3tyBbX9NrkYG/a/quzujA566dMOTOiif
ytS/y/rIaeqe2E6ckq596vSCIsX5s0vNr6FiVTnZcbcCbfNgqqnid3ZNcE52QNhWuyTtL46RbGqt
YV5lrmxV6ScLXvW0I0CXq9fAaPD2jdZTPZ11/Enkdl91xj7XMoU5xTwUyrMdLEiM/TfkYFKTxIso
vb0OLeurwsC0GvZak65SMiANU78Gmtat+sr+SPRK27ZpX7pKpD4s5ltZWJT8VjURtMJmaRcld2O2
POEDvVWgSkWtRXS+JbDYOEPmGeaxKPN3R40xKquzGxj2/ZjEx3oc12MBKJD3J1lSKV7HpXTVUf9M
tGX21CG+V/JuF8dgSCKc8AsUQXHqUwapnpSE5zFEvLP06rjUy0XPNAHH+gjn5QgZcCsak0311Tad
UwWSMZ6e5ZYVaqMVtxGAFghKLAVniXxwu74Uqc3i1swF1sr4Cgn5GD27Q+TveztpvpwIb8VGsV5i
Lj0pzo59ab2PkYTOVisrtBZPnkJsGHXwr1n5UyJhbptWJbt4GN1af9FnwVc1iztNW24KFtdNTm/m
0bQeW0p4cpa82ZivpvK7CFDmkuCUMFvugjrQCEIt3IgsbSO31G3jhrmfuv5rCJhZkxSmX1Q/dI4N
Cy+7Qob4nMbB9BO22AbjYN04RsB6IhGIzAiQdHM0R8r6Q/Bavf0YKRrs0WDFTEMsG9ibq2ppLyx1
OTCDtbNVv0TaGZ3D9qFf00PcVCDJsaapqQHQxoBoKLYEPMsYJjdRzcepc6p1IBmvvbLg9WU3FOHk
1L7MShCt8twkxN2rrOQGH8Z6cq90BNtMHGSB/cqXNF7Oht5yYRsOd6MF+EA4P81YAPMgFX0aJV4R
mDmc4vNXs+S+aseXOE7fHOkJw8hgpWbZk1HJlIoXCWY1RW2suz6Z7nFKBtHZFsELN4hrw+5rH5ti
K1kN8WGq8ZMJuXisPBleIXlT9YR8ssc9vydczFp5SV5tZzM32ZMdVbdSr2EDt+9Nar9KMTs9a7Dv
VBnwn5ZhUNmF8WMT3Oouf3VigV8dKe9p2+wumtHbQ8qvIrN8z2LQnAuksEF2DqHBZZKgGLsAob7N
fDizJX8IpwWkBxvGME9uRWSRuUT3VRllZwExi2bYI8VgpOyMPRa3Q8GJkZ8GGKoskLLT0EUkPvXo
TVKRXNgIUT8bwYmXw2vc0JltoBurNrqEDlxHKS65cgELclFvErm41MHkxTUZ9MWIgwRW0/eVFpMJ
YFbHeDJ4XriuGt1ro+IMRXo7V86LLFnbPjaOia27Tn61K8AkQbxvtPyAu/7XshCDXbLp2waAvkuk
ctuP5psWBne9VDR36uhgzxvdZ6VeHHIFzIFdJ4d4LGL4fgkFzQZQF10dN4kdGViHth1Nk4ZjhNaF
7TPFoTm4RxTJt04fX6IgdNw4V781ZkGUoF3WNLrvWHUA3OqrSa88+yVO51u1TMBhlzeLOd5dVBge
sb5dEpZAU0UdV6xjM9cP20ytqcuC5OiWwWS4ShFWK3lioxXqtWd1jkhA6Fx53usGYIGiZOncRPpJ
CaRvPSMQoMnNLldpaiA1DfJHT0aNUXFrlVrWgdKlNgbOfT7Lrl0aV8WpdbS/9t4p8xtRniIpYh8W
GoBQAQp1Pu3ORIdTYtyjlnZ0oeqyjgmfpk6tRRecksQ4N/3icpPsPWhREruj2g/CSvebxqKqzHK1
ZuQEdGyFDQ62yWhbD7lv7udVDpodwZXogCSz/QmXRJRcFpXN8lru7oOxvTfi9NwOAekTQyw4Cx9h
YHkITnAozbMSmS1rhBKDwAp2ZiBH1w49zhkZp6aSjN7CbsVbLPMxndF3az315DEo960iUTwXSJAb
wlsOJ+TYK2rp9VSe5V1BIYQx3JaS88RihCI2DiGh7q6OY7+uyIYx43OLnFrTK/og3Tdp95Bkvepa
KROKlWsM2kl7yUJ2983AEicMykNvgQ1cKPMxx5chauH/absh6e7Tfrq1S/jeqUwlmfNsWgLoNb7U
8XRL+3Eb844+DJtvWdXXla5eRqi5kR1/O0NCionmFyiCrBTDEHOM9GmqmyPQsm3fjtuppU/jRd1J
IyTA0nhsnBDJS7/2yf3cKuDaZAhvtkwKjzx+mtASHEswKnxZTVD/0LhWDkE0R/fjUsfAq837TRw3
KBnkt9Smqux+3xvAEOlhdZN7mYXwokGzXJXKg1Rxm5FMDdibo22G0roA5XjrYZlG41bv5WekWNIN
HKnAVrs4AV2liTg/DRoZIE1zF8nbTktAxHEorMMsof8tT0Dz/KqZn4mBnYBfv+hKz96x6p6T8VVu
rrO0PIPH/HYSxUBAhacG07uwp/hgO8o6dQgLwNBhGKNvpGaBFRnCDPy0fUU4s4hg7WG97M5Gp8At
VbkeAisCVIwqaaW6n1k9Ru8ilhWHtZ8QDnHldroJ8iuxBXwmJ/rK+EkK404PanUlwz/dFdJDLcEe
SRv5whoFg7CcSk85J5lrMFkSZBm4Hy7lqG4yv0r7z6YhDUlVAwHPeMZeGDUg4PdJFbBrQWHHIJ+r
cTKQ8yqA931zkPqP0TafqoXzrYPbYA/dkLslgLYZHA1UPDTmLpT90AlUKpUQmNsxW8s6l1c5jitn
QdBP4+kqm1PqjxNS26wmp6yuwoNtLesGCueqCOyHRjKJ2SXmaSLtSr0Tl5kqv6iBDjSoOSx5x/BH
LIGzwv5LCo81komskzYYW0cAqgc1m262GWuH8D5m69uaZzMhoAgTb9PafeureqSulxCr+kQ+2RGU
CZCwSPTlN4L4XSBz9oTiEmwGZfbFDJGX/QMxDYg/GD22GkVZ7b3s1ORnptImSXhrKxqOqqaxoIyT
c97gKF1X1P5ni/WkdqfA5OqyQ+csISJw/YaRB136sVXmHTfnvVbnhTfpYjKDYptr0EUkZYL3rPlm
wppUyj4ghqEkzZ2rjEzFVlLtK2c4Btll6JnezQbtd27vx4gc19w+gr85E7px+4bABXRMN23l3tN5
u8Q4LUV0Nhct8aKFVaqqcXY6rFhRR1WJ3LPAmG6DA1W0tKRjmZXrQR1uswUMaCzvO/SNMWpJNK2c
ep1qLJ5tco+X3LTICDOL+LvX20Mkt2vCxdjz9F3mNiNDZZqiPcbZz6Wj7RR1vjVFuI8rCykp3Geh
WLabG0fX5LvKybYR2MqsCUgpG1M0/sJ4S/Aq5IX7mKHnmnJ/k4sJCXvc1hLPmPE9ScduE075Ooyk
5wQAQwFLW1Hi/eiML2YFjKWUB5lbDFu8GK8+M0QUTjaQ0QC5sr+vmSx4w7Con/LhuVj0j3ES/NzC
ryAr4uv8EcjGh5LJb0NckRTb3ofFfT4mN2t4NSXjYRpaWAPWGzEtckgTblWOkIBMKzpHYNcIyysJ
jBWbFVDQt+AEeVMxkkKmt7HLvoOGCbxgC1/YxUvPFcE9hQlJicQpz3B9TZ31qI63wAq/ZWvEQ5en
FGl0bqt2A9b5nEnji6a2B4IoO0Vp1tLo5oGEiigx/QXJ8ta18j9aN5OlF0WryV6FLMbWldXiijQT
0XIig7JLKKiG7pUtv5IK0EFK8gPysCSRgrFr5ra5GuyJvbcRu0a4VUIz2sQJ5zkuzLvSIMRScOtN
xEzKLhPMnKJd9AA5Mkk2USW/mSP7/MnIP+eUq7XghFosV6aUcFl2KYNVo9bn2Rb32oRVgDln7N+N
CDaZ/Bk4pGUmvLoSJndDUkqulS03MzZxZ9IwgeBWwCRXdMRhH4DoQopE/HSib8gGthcZKkTZAS85
MSgHqpHdaQ6fbFU9Zg4/gHwkp7U7OqXhOe387QTLWw6IDFaDjoSsUJAJ0U1CVGUR/riYFGV2ZK3q
rWS6Q/TdhfNaMUFlTdpOC+qXjuHYesGSfnDfOmpmcxJnZhgtXry+L5Lpkdujob1a8bCrl+aglNEh
p+oydfpV1XMNSUApQvLAGb+lSRSmmD/TefErJf5WquUZku4LjJ5j1ZsfQcBQC1vzsZvGZjUW5kfT
6bcBwYNB+5TE0bENmntpee26coXt+GMDctxswu3IZInn/NYKOFtdPG37fn4ZlfizG/Sj0aPnW2Z4
jEHB7aQEuYON0kMRRHs56MdDkYYTV0ax7uX6zqzoVGvCH1/m9uoN1boGPe6mmv2cadlBVkSfq0Pj
lgXYWSYCXU26LYrbOTLaj9ScFfTV6DtRppdGNh5DvVvljGg9kI8p4Wh5GHfIFMNOdI0Ztge7ZuDU
y/Aic45cvcofkiF8zCJiS5pRPjdD5SmS/FwAU0SOkJ+tEuvAQnkzrXg9SOqmDzFemGnUZNF3YhZK
UrBxsYr5WBB5SgTnLJrNY2Zwocbz8jwp9pGtw3cMRNdpjEeCiV6UJ2eTuZL4Nk11NCIwzUWzncfF
Imc5gqloZ+OLQ5QrZIs4qGSrSOgBMiEFMQnMmbpzjOfSMHwnwJl7UHdtUs1eJ+c1Rn//m7vz2o1c
ydb0E/GADPpbJcl0ypQpudINIal20dugCcbTny97eoAeYDDAuZ3L7irVlpRkxFq/FVHQTA9ju37c
DorSZegr7e2l9bKXdDhYMn8auAj7af5b8C/LVDfxXDrPt5+s1uanVu63rJE2TVXiNfKBn4R1hXcu
dLE02pxQt3/ehUyPtkx/jq64Vy4Ue6MFSi93SMjB0MaBweDZhTjIaakC9ndV8eRKKuUscgFd47QF
4D/Z+gbYFW3Dt5yIvekW59nO3O9ppPjatljoTH1Jl+VNbMDHxeCG0drN0W00HQYe2p5WKXP7tJV6
u/2GZ8lvFHqBi2pXsYBXijeeeRtWPs/OadqlURXsKt11xyFrLksWINF2uykZCzeMSyeSFPBESxN+
5EM2XGtF7M5cRW0RZJFZzvtpE3Mi4eupfvfkhdqwJnFpoKZIWBoJE9WD3979S4XxP9Lx/N8zH/7/
blgQ/88uKUwk4PP/R63C7Qv+LcVEOnlrcPV9ETp0jwV0OP0vRZCw/8vyUWf+73LX/6iQcj3+CImO
aTqWaxLngNbl34UKrvVfwkVI5AsHCc+/Ok3+BxVSdLQgBf1PWY3p+K4dUCKLtpM/tJxbsMR/yGoG
2IucbZqGN8boRsVd/YuyOv+SQvkGfjjc2auTHQJTY+4w2ie/Fj+6gLtafU2ct1udWcWsvVpC8p4t
VP01uCzkC1z/SAANzF7SY64J1C8DvvXsrsYhCIxfUzo91puHqCJ8FnZAyZu9pXgIMAXp4rxJID5P
OgQcusY3YtHbRPMtZuuk9ILwxmD3AvSOPAniZSr/l9T0zA0d287aFxN8HnqMsF9Bym8KhJKoGU80
RFi1IjbWALDOku8iLPMEQPguBT7sAlCctZmGmMLnCZnThg3EdB7s7LMdQiqQuMJqf/kzPIGOjaBG
vLSiEIcO3NemPnw/Re5aooGUCXsfNLU3/Rnc8nUb5ePafq8eekfHjm0LpNx2hYTV7mLadfGN2FY8
0SVlr4Ba8nbZzat90LPkBG+QOAjKcx0Nb9+8TR55SoG077sBLs90IGyYdlTFzBAiNpSm1ceIoU5Z
Z3F16R9aWgDrg3+4POhkHaSzy80R04c1FXAZaUY1Xfd++0TqOv3rtD7aBqXByZziNGYzEJ+/fjrB
maIQWheWt9bSfz9MymUSM5uCHcIbuXFWd+tfizlop+bxoevl4xiAgfTicc0nuruHJo3Z6+47M/Yn
alGHvB8o6maTG3p1fmuWiVZra5HQVpy8vvECeTRjQ557QdbI7BKctqJDobf6ne3jWaGuyP0yjRyT
lp1Aqpe20YeyYLJQ/EUyLewXNba7wGb0aCAiZ/cLWnCmtXA40RVrsUss5zCg3bBXaCf80ni0FZ8F
RUGQBgpbIk7FMHVPmY2SomYJSVP5mOn8ahtFuKdDU7funTECbqhiFLQHZsFeFuVPnwZ8oEhz0kJ/
G0H2AGi0RfPq+vdT13z3rkdQfv7Yrl2JiMtXUTasfdS6S0YSWs7U6Pj3QEnZTljTnlfuNPhZsZub
LqS+NEe06WAgsFdMWEYVgAG8BWiT4rzgvatz97edBh8WT9secNDnwqMawOq/LBO501j+zNZx28o/
aszwxDjZ6xiAJgNevVj5RE9YAdq86OC+QHNNIyiClWzlDsoXR+2mMidBZS4Sy2UQKEM9P8l8Ohg1
K5QIiHzotzfLXdHFFcrZ06tKcOC6zx3e+hrBQSw7kyb53NXwJcXP4E554s4glktlMshu3s9GW/CZ
1ltx9j4puHTuF9DTUzu3cWot4jpINNpCGzRobGZkIpB7MLtTV/bmnmoqZMq5HTWmT2wWoja4/cdx
3LoYzhZ9VWvt7AmuSVuUPdmtjN0eYVhZIyWa1pzgmsl9ctYB4ppjIDe6Mhk2+8X0tnVvtLkbZ17w
C2eU9OyHGRywqIbw7KEw6Nw2bvq/4FfpQ7tZ96pkyUdCw9DhvLvUb8eLnM+GsWXnLjDuNr2tL14b
vFKv2URO534XWrunwK1i1NRuVLEQIVH5d5U7NVYyAhcgrCpfjfNkz8GBB/Y4gn8RBxOq01ZSLTM1
W1TZDiQxnWh3ZijxRWXFyaiMpz7su5NerOYhHIckF1m5F822D8psjOBTaFHwQSQm/dcdLH0Ey4ka
r6UhMy3JiFwvYwd+6HZDGdcTSVhGPhEC04Ng9nP1Ptwe3bYY3mBGv7Ks13etbm8IIWTBOt+nS4md
li27HfV8KBt8Zl49JoObo1Epaa+zxpecMBvTo3y1a+67+clNVU+ayGQDajdl+s8a+tBiNahD705M
auGod0GeJhZ/I5r8/ios1B4wOWe5uX3kKWCd0FIBvJf9EYRACGOp030SuF52zsrmBXvEkFgE9YWc
3LULauZWHpVe+c+YCZMGPf2+liMHIGNeUPC+0VbdKRdRZFA4cT7qo+10/p1rjWxX6yyRz3ZbIsbP
oqSdtMvsbe8E87vu1Ps2oHug17znoal38xhESgz48KzQ3pkyq5NpG9/Nted3AO4wlGh0cnYoLiwz
7i37LRu84pxOclcDpl+4/K4dROvzVn+3wUoCtV+vVzqantfCODV8tCaHsA4ai312vLO/e9/O9jSj
B3v6aPkeDIOQv0HMR3/uDkhrUb2m3mNoeX9IVFls5R8DPmrfmJtLk4ZfUi9kkncp/jUTaUdecjQ4
on9oCsaAYqjeBgkNnIVOfh5siMcOQAuMkPaF70XMFVXnRtzqZTuHJf+rQQNW2k/wHx+1r/yknMOz
DEci0EEiEa1BZ+lN7uZyNeO0qS5CtP7edbvH2e+nQ5cS1VwGWxIaFifgthFE6arvZq/LevquwhHr
nqopW2ubX40l4Wx8B5shpYab55EGGEAiaSl1ZIvsvl/G/th9GjwAmBKWXWbXzcOQIkQbhHlQ3SZ2
M3oSJ82aR4wkez+skW66jY6cLf9ZlyVjCwv+8QI3hc0jUb/vMZW080FQs77H8PE7HfslEr164n5T
6OonEMB54sE0Z6yZ9DjGawCnL3MZpZ6ZcCPLk7a4hVEJ3EvJC4x+hja54ais9Z++pLkWhmh60YP9
vN5+INdMKd/MRtyKHaBd4VqXljLLO9PLP0qwwC73kporBYiY5ceq8786xUy+1p+LsG76bXXnt2EW
9253CvsF74KXRioog5NjwTqI3KLtrmrKaEQcHg0i/QmMZqNPyF/OaQsZLpH4JW2OHiETfzjvfo+p
iQf1tuuPqUQ1hYrApwQ6Zakb2vqtGzHMDMPQn30UcFa/zlfUVRPJTqxf5oTMWTosOXMmP6ybHqBD
AoDnBGmt0T73QYAz1dYD0G+2t4raeQxUDbqtG2KdstKOwkUQVYae/UbBkx3ZCroPuob4zNnGI0Oc
Nd8ZEFZxXZfbAu8NVJ0a5kMqwHKmrhoB2/VxNpy7rVIDz/mM5gW7jTc/Vpom7laGkbUw2DW3P54d
QU15PR/DjUL2kkB3p1VHxycZ0BGuSqZ8gMbBnsPNm8uTZYQiKTePuUH7d2owvWioT7W92DRiby/L
Mm5w+1u56/LdVswb9734C8AE7qwH2DTzqVXhFguaA28F3Rq1cfU12wrXb2mCDZYIEgqvX2JfCVim
DIZUrvqwNGsV63IuOY/so+of6rloHhjOQOYrecs/POjWqu4VDeS9HuV9mJnx4OqCF4TmVRuwdKmL
/BGTwM4fwLYLBzdJ1wVJgBHqpDez3qM99ON5EKAWuT/vzLleksDfoFQ2Lshl+qHvE2kordWFOdzw
M7zd1q0zsPcFzRtTTgI+R1PdoQdCTEDuUv+ycc/vWv8glrZK7JZhUI0q2fSAFvZ2w9TK+TsY6+Na
UQE2ejf27c5dqivyue91dgiHGiNv/kL1p2NecYSVN8wMBikNG6jP8iMoL7pI00Nhon+ychTWHW3q
YcHBKu2ozgtiHas8qjn0pjE9Gm7AnKi+dKqag1sYB02fZdyG/ABOusb1oD9rq1jO6sXZcDajpsnj
YHafPPQ8fZAP+0A7t17Y7Wn1wS89Gquyojx1GYDQNm2JzF3nhKjEi1FofY9dn+9sJLmJPYWIiOns
LT1F7VerxriYYDb9xqLmKxgjWq0BUXC/2e0kEhpkqbEEvtTIc+5YGaGwaCJTwdEoHCootxmsNffC
S7Vvl4zKX9mruMyGx7btikcL3c/Oa7YpWhiNGyNoT6pDqz9lFs7ujDm0AFESXSAuRQY1JWu0CmCt
dtCP+66aQMslLeZNmB2NHEVhk1fsTfXMjSzg9nRRR3PePsyuthNzKWJfI0SzID/2fUb75Shktkfx
ifsPqAgwemfa1N6a9g0yXoqN1u/8qgN1X6ghAAsjWXNcpvmS3eDnViebbco4hW7BWzd84gyjoB6s
fVcE4VWAjO1G0SMb5lGjUlff04Kb7RGZ/bi+PqkGgLpcC3TZe7vGTEBhcBPJFq3Y1FvRAvl5lznG
r8Lt3tObksoM0b/oufouJfWCLg+Q6U0kYED82hNrWLkMIHHja+OabZIFyPoCZRPlyl4Q6c4fItYx
Kjx3hHCVQjy0TpXtU7kx/QUkmlGPNehhfdY63Al3Qm82CNqERkUmTDi9Q8KA6Xj51zzazCQ8jk07
GIfJReGoqtyBk5xems5UxxB/+CgRDPheJHPrFppm4Fl+cVk6Ike7zJ5obqAwnnqEd6iBEJIsxnIt
jGQpwjVu2OlxTAwvZc173zYnV2XvYuzIaqf5NfZsdmBkb3cN/sioMusH88aGQwUEQoNHBQy3duiy
xQbNwUq9vVfZKBOa4pXSZj5x2e1W4f8xXEIOsBREsFKUktbVb38hQDXTv/Jl+5hS5GNWf9naPjFE
de/SGF3b4Kxh+haU27ib8+k5QJqRN2CQ42KfNs8m360PyRZqr5hl0GClqJzc4V1mtgKnMPZIa/Zy
turdtt2Q+Sgr+ypxF8bsav5VEOlJ6cpqRtuchzu7KbMErfNpKBrqpXNIzwVVpVGHccBdWNb2qQ5I
9kVtizYmI4yutv0oD7aPFE1NJOTKfF27vPIBhj7YGcuJ3c15a8LpzfOxVOLg0ycGxmM3o5cfAoR1
hiXuevqwKTzpvqYSyWHdKi+CY3JUQ5NRSVLj0nClWOqV7nj7zu4Ev9ClefcCXEK99bEu9/kamtBq
y7vPhsFPV4QHc/FPXdD88AqxcPWShaGmZYaB/vCvv92VK9EeE48qHsl5V4gKwKHo+kuwcP3VYPo7
Oc98BecZy3nr3YRNMXnOYXNvyBW5pwnNZSwhi2ER3lkqZzEpFGfHWjIa6iDcye7FMVnI88Bf71Qq
UZyRxGItzTUtDJoZaufDnAtEGJ38YwUDJRMlIJBckeK32JTk1IqDUy2/OFj27uK4+wLDVJVqF8Zo
qvZyBJcKDSpUHP5L3AXL9R/RLFew3O1xIiy6Lo2LG1Rxu2bqHv3v2ShfEA+jnO8sTAG2dOnF5cf0
jW4/lc6D6bEO5nVAFl62jHy982SGN6uxvUTT3PzxodB3VlGculFEk2GrKF8npt60jaZmeOoG2Z7y
cHqS6dLGZlM92WvzGAYVhMXEb2DlZkFjXsD0WFk89BxiRtwVbX3IEDu164RZKrWJajHt330VNgeD
yS0x3ZqMTxH+03uTvdPWSDSQKrN4GxfrFC5/iioMrtqwDm5VUfDnXOTCDajt4jNFAMvXZPf13F4q
wHIlCopLuvKlYcO7WzOWpy2/WFZ5TV3xarQ+CSpV+Kol3ALKIE6YmUGIOZo4zgrIZudpzhSz9MO7
VpSXMlXILQR5HJnVJc667XlHcCxwOG7UzfdG+5K11t9lGZIUlsKpuj2DJNojbq15+c3b0cTaGU4r
f4Dz19zh6cZyoi1wtC9/w/BLQXuSWZP3UFXnHiKsWiwvHkv/LcCzNQ6wFxZGCbXB6ZLcbaKo3RR5
J7AMHZrKNlyQs4uFfcKJOxcHTkodsoPKiTON5CaRo0znPEIMBDKGIaSnCtREeo3a0+3Ipx8tCJYA
mn/dSSGfSw9Jlz3xcOoxWvL2HvcJ8qD06IDXqXGJspUmdWOwYOeD7kA1+Qnh0lva9KcA4PGA5uVd
TiGqqNUbDlnbl7sGpfmuCbEmlkBgVC9To5ZBMmIvIa5mxOOY+bfLxiI4RXbBEwtsfnUcIBRnncbE
67LHoCi6K6aOcz039cNqjE91P8WbZ3kXzM1EPTFBnz1XH03R67M1svZUGKfXi100wW6YqwPiiZO1
MUjyz427gqrpXcP3hJU45FFulv00h8ilsQLuXA3NrYvxe64kqeEBlxJd9V9+2qhfrkJRV2odFStK
KctzULtVdowiTcWrTFU8laTOzr29nJpteyhLGp5E0SBRqtPuAmBLEY+VWxwdLZSWuX4hDHuk8NdI
JOAukHADg7gUDOXMJr70vvKhXe7r6RyocIrEW99jtJKeelhnlMGkH2Af2ggYKj3BmrIF6an234C3
ETm4+UeDKhEJnfHksFztLKd5tLgW+T6DnQs2nZSCX/7sIMu0wUuqmfV2096hUjKLnIYnYqmyS2Be
ZqW7M1aqNxBlRGQL4FvdG/i8mvxYCOvSeQgJnHLEqJOTBOL3xaGxkIXX8toQFREXOsWPZ3sPFt+l
njOR+GM2JIsuWK1bHH1dH57CTR+KxZyp3qrbWHNLRLXDdSVkwPrhrOd6qDiGM0EWf2mnUTsoLtdS
HsY0ByLMIOtapX3YpYxIWpeP1KskczOP07U3EEmhOeKAZj5TgfXVLc19xrcT8Yj94ovTKHQyNox1
Q7DtuMTMI6khotjee82kPw3ZXM2x+TV4lXEx8LBReZ7vXDrAEw2Xt+QLKHC4IL1v9mPlhompB7Rr
8zBjdWrOvt/LK2Lzl2F6NU0fJsI3zt1iUOqJMjwybHFom/S8FV0bWYWHxiwMCYvqnLs+a7JYV1/b
gpykKnoRFQNpDYIbmBr3Pgl0oM/ayhJ+IHkxTQZsMroLpJRKx5s/E+c2Yiizw/6SOpMba3GyDWt7
TJUVobtVJy9VJzSA+U5owS3G1rbzsGqERYpfY8nfAmuCnOjUca3l/Jh2yHm2yd3JtnsMmSR2xeIQ
3Dy5UX3TAnXFvJ/F5kKoZmTZ2IBlsoD90G76JJT5NDyNzrweDbDCskXPKMxWRxpJRZOZ2ak3rD9I
kV4CduJ6tf8aDDtNqteL64hP4RPs0JMgly7hebwtrYg75QFz0MX36+W0jerbUMNz6cC6NLnBUBqG
3n50jOdtyhg6RwvlC5hPIsVH2xIXgTMIdM9TyINLoJCxaOF7x0rGon3BMxMeTfsxE4oRwxbH1jE4
ihUI27iF1PtM+lIjFjULXUXN0gaxKl8oETePj+7GGMya9UDExXPdZOelntj87eVqsfTu+t7/aPrl
rwS9vUP/PESA6VxioAPOVsijnSHUag2s5q4uyyhYJqCzIi8OVp9naJc126M289OI7jBa3SCI2aJ3
RoXWDuPLq7olcazst2NjX8Z1fsZIQSRd5V7FiKXC8VdcbM7m3DY9M8EbbSVCvI+qehox6aV2752C
uvsM7JVxrAds5N5D8hUGp75Oi4MNzT50pQG574IgrXiSOz3tdDvuGeUWjr7JObheCqLKdLEF7fN4
k6Sswo6tEFqol8OBU+6fehLnxTkVniDPLEyxy+RMbmgelmitNCOhG3wAQrEAYr5thsDfF6s5QXeR
Q5Zb+3Dgx5URvj0vdivMwbP9UwUNvmM7dlqbcubwNNYQHM6NxGdRJLzLycbDsJafmVUT9+r3J4+B
hjsx/CmlXx+YeS5LM/X7xiMrYsW2tFM1T3pdrNde5P8iptMk7MlxESXgpmFV3P9DlSd9y0UIqXVp
8+lcZUV/zNZw4KUwE8eqLIQFf2azCVl4U/ofMjTP+NwDvBoxWoivwmCXb8EfFcXZIGq+QyahwCrL
T2gyy7Cj4CT9q/Sf0vqR3bcffMrtN/NS1Vw9GhymFmN/AArXyp77c+R7D41qX9XvflV8jWmGrdbW
JXMrS6wSpXtvmvodX/nTUthWMrrjH9lm4s5tQiPq3ExjpPNeu5D326y9eFtoe6jhWvjReaU7m/NK
2nYyNkhBF7PaB+wP2XTOfHWwWvyScvnp3fZTuRPNHLP4uEnYkn+mVTzM2zZeytCGvWhRXykj90DF
lv4wjv1vq9ArLr2Pvi07VHUZmFBfq4MoCBfLDP+ELBjNo5WCtwt8grl7x6ln75ux3jPWf1rKHJNi
9Vk81J9gYmhuPGyY2LvpwLFG/MZ9byewIxzda95cVNHH8ybeeeK4sUZSFsKx/F1+AfOg93Kf0Hv9
AN3xe3A+t7nEVY5KEj/QXc6dh45LR0tqnTyd+UfNbyTruvqe42TXsRT8mvHCtH7xqxVNeS9RN5zm
MR92YWZcAdDhXrLsVdTVeTMdDYGS/x1yr927EtG/kuRzrYuFF0ybe3+Y/ulG+WxXzrV1O3zteOVq
ufXwjmHcEIFxQpP4XLcDkW199hd8/IXR2E66FmoG6WXc6CU8yDmwuQP6Cz/jk8GAHM3CTpoWb2eF
sVWYJAjIIhzPkwfxBeKbVU77k0E3dlV/r1Q6nNwa6C/wA7Cuh6V3AfArL7YNiT0JpfK6dAwRToqB
PQSUAFqYzfV1Cjf/Ihyvjdn6GfXMbrwsBZYrbaRuvOiB/dP9rmu9QOb0lIRU0Lhtw7EWGuoZrfqu
WzGUeXXLeycbASmWk2OTxWsT1C8tGOuLuompRHhob5CGyFfM/UApN6FmNKrR/WWAXJx9iyrhdiPp
UJqRo9D4dZJrTBWui4r7aw4r/ykV2Qqpxmo2enV99WvzUvsvre9kRBlV42nS7UNlBOaxy4mOmBm2
SwxkqAXnJUoXlOH/8svgTWo/AVtQiTV7B9Vwx786O9X9Wrx5/AZnVguvnZI6Jwktb77zlRxHlR2x
2mm6a0118aUE/kljv/yo67cGlHgQz/ls38MZRJ397AAKE/zTGDjlUKPeMXHhmaTUIWdkWVEeYbsY
i7cq+5Y27xED7+0m7GFiLVj6BrHh+JDid8JKhaE/a6srGo69lSEV50PF3n3QI9gyF+lB5+JkWMZr
Y9P5sJIub5QCDRm83ZgCj1pbCuUFXU4sAul67tVfrGQph0cToIs3jQa7zY24o3+3gfc3bBfiL/39
7f+z4NZXYEXZPcm2OJIVEiFNu+RKXv1wGnYgOfvN1rAY/0wmNyABckFaEyzyJ8S9vuS4BuAaoH5p
7SIzNTCfpEJ8K7FDT8i07Ef8evueUi/TyX627e9gYyjI/sr2swbQwt2XIDXfd8tHudybGwZy1LhF
huE/5PquAWWF8dl26Ycr6khu5R1kNVDZmwU8jZwiVtUJdcS6VBhnqDHvKRwPUJG0pGsC31Qtmqc1
xxlKriKuZB4VNGL2XvpwE0GcVz+CpiDC5/PgyPP6iLbxbQuKfRgU8daVV4m6vDOAIkEks9gUfKQs
OeO7A105tR9tSN8V5MtgtUdTEqHQ04/UwtgMf7HQR/N0EGJ523Ke8TLacDZKyztBKSXuJt6g42i+
Y+mz4HmyfEyWWURbhe7MV0mHFbMb1EsuqnfLzWiVZ+8Db8G1jQn2pjrV6eNmPtktsWE2wX32tO/x
E4M9RR3hCgggn3APILT8PcJk5Hm+6+2HDfl+k6Vn29n2DCCcaDUYoJU42TUVfHYsANYr0Q83RudU
CQq2nrb2Cdz+0e6vlYFuAb6yH87h8mJj0bVwZooO0f5vdyWAuf0IhqfGL+PZH6OafBNz0PvZe15H
Y2cyjfh8f0aW791+jXWBujN4xMh8WyKQ+BKx6KSRabVxNwPoDhrNY3e0qp+J2Yt3OnHcL3eliWiB
EPbNX3PGjwBKOJ0WK4wNC23zDj0SwD+pm6vA/drvSPG490pNzgXhK+Ur1EdcrMiDkU14jYkj8++N
KvBAuDNX4hZYXhmAYSL5OOydHN2DF1bnbiPjq0QPmV7W7rlY8p+ZhYQvellnct+N6ly17RnNSS5+
W2QPVDAZAR6LZ5a4FZd9dXOOYg/I8+mpt1kem/TSOJnzS3InvrSp8WIO1Xjt8QxHWpJao5W49Dwj
Mwl5RzlhQahk28fNEI7Hel62JwCwhd/7ZB+rqiYgaS2uThUWx6Fc9nr5btJIuJ9p9qUb+S+QQM/9
zgmPGyr5uUeQQGEatpLeqs9iZJIYMN3sQLz5dtWQ73Nt3jMxwSi4Fs4wy/ksFDYHbH8fHVATng1m
bDczb8kt6JadPHgywgyYXaM18joVk4kDwHFzk/HAoDr/6+vyYQVAT7KBdRwfRNQPAYEvnCYzkpqc
ADD5WqvlT1Xroxq/bJIwrJDIW3v4mRcyz1KeFWKLMi4m8dqO1rloJGV3pQiiek0Tj+OWS4YLwtYK
qe+WlKr6MnooWZsA11VvcV46YLPDR50u+5QOjrJqj41nHFeBjzgvSAclnKXxWaDKRzvHxm9VUdq+
1u+BxpmzeWRTWct9iEgacX7FhuLfOR7bmwFZcWemAZe6c8fK1Ph7GYa7rNB2BGGCINN+gs07rra9
U+BChGXt88U4FhiOFfFOxMWRcYeY2mjOI2PvaubYzpzvHptJEBIIUlk8Suq8pH0y59tpDt3I69dv
CVCsSnneguZRjuqf5QQR+9aP1Rui1T1IXndHHF6ikAUwGTT59xIy6mLL20PGsGqizc5GHxP0/KqC
YO922QEdBiiyG0+WaghoIiEpxP3RkZRSQupAFNz0T0x4CvJL7Gsfv3AuIj5WMunQwvTvs6wjf1PH
3kCpLuon5vKrxfLg9t/OhGhj8wla5n1TDV3u88oEl2vwqPb3hIGqgBLxAusqs/Kp88ukGTYyH+aZ
JTFsj7k9vTqauDqXR4sX3cGYapb2H7P56oruS2jv27zto+jECz3FdaCc3dK56G9T80M5SEB87F5N
hqY/MO5d7mA7TM9+zhsxpDMGicW6IJ+A955w4/S1894awa9hsC5DPk/nekSP0dWPOAXDvabcqPAl
J6XBR4l1fiis92YkwanOc283uCQag3/iAHUXO0tM2QqOterDzWgm98RDU9fWW4v02spfRGh4p6Vm
XhQzJFKuIenqcOGzZxEzlhLnbSdZBhZ0FwuqqRrkIEFHjXmdu4zIHznjJzyCQeKy2SPp3UG2Rlv4
pEAAjUq/lLccP9+Tz45hv9mpyE/DWkz3bdtfarsY4hKD552R8pqMJQkITkjCcU70QEZaVsGpWt83
4DfSqR68AoXQuh1Xy4f5d3brKCOzQRLGf3tY312njwKn2qcYeezt2xZkTTtGomoshhwVq18z+Tdr
QmjbnVLecRg/5EdRPJvjpSbUKDOIctu5nSYrB2ot3MHpbP3J8ZxETO++PsgljCY1oHkryfEFo50v
2/K7nAkoYQCrfTMRLjRzqXEf/Q7UgpqLCeJzYzQcHW/Fk6yebVPDLZj4lbG91qTxBGq/Av2yRKaM
nlHR9N793KDJDrONxE0RQtCb8eqlcCxp8zPDSNS3tEzkIPVp6Ge00CUjIR5gQ/hvdWrenAt348bc
akxZf1LQ4LGzZde2JpmjVaeMQKqwzV5qTc1JhxPD9uvg1G3Vj4UgM7YHk2fFK67tIIkW2zz8Tu7V
4307jb4R7MSA+atRYdTM1v1al9fAtx83ZPWhrF+yVO/HTVx8FEBtpyG+p+Is0sHbz+Un6Skn0M/f
eLh2Q7j3HIl4PNg5PFtkGUmTZBpPv/TaJEmz3uf1o5j9AwKsy235TK9V991JhO47C8E4ogGwNO6e
jzpn1l/S01YEiRNMyfrfHJ3XcuTGEkS/CBHw5pXAYDzJmeHQ7AuCtuFNw+PrdaAISfeGQstdDoHu
qsrMU1N3rdDJuMwXiJcmez61jruUhAilXjvCvUte5GqMK//UPnrKxLLRbOhutu4XGc0rwbGK2R1I
tM0yYFw0l+1clxu7uamKPHvoe51m3uuVXZMU54xpmV+PlF7V95SQGczb0HOfq+GoDO5TUmLgSJnN
9181QgJVRrhErMYFIpJ2NbbX945HLhdXW3kuh2mrWl2oTgDkB8YcS8y92u3qASHv7qnKJmmkPzIh
1wkY9jHLQYeZi/N1IT6gdls50qlg/6z6rV7fOKkAxrGQAe+aKqyAOnQU/dZUxNYBpYCCiBsu3s0U
FRJmHSU+XwNQA16vIaGpH2D3lQxRpjHoFiVYGW2O3GVjsxl5SBA/fYnPgN7LCadMYrXcyH7T4ALE
QTWCsFoo0aVzF82pQVhai681qd8au1LN9qmTPVC2+nEqn+shfxJQGTKE/w3pEFXucD9v4sXeCuTK
Ot8PpnMbHFY0x8XGRq6NGL0VMbjGQdl2zUcyowtiD23s3yLRQnBnfleimC0qoJciWw4oZ5s8y84o
RSx7mChOCwt7Tm7+5sp0aFn8RnSEouQEL468XewFKRQtd1Fngum0lvyWdX0FbRX2Y/1YpRrO4HST
lJyMi3bLSG7g2RiawAWJEJedRX5EPqUxQ9rkO+HurEm4tg1eB++cLs8Cz+WDaZ07e960ZcbbnYOv
9fymXIcRxtap2NnKWDqrCPF6YTYMRAu7XTt254b4qoXqM+CrjZt10BkftCUDGyt3XkoAbLQS9hSI
/pj2GMlr0L6qIbWTUuHf5eL8yTNKhprcpuW+RIZyotMIHM97crxNm2NC0MWBSnUakHPwxuWRc/cQ
0siKgd2WGn/Mz0LHdGS41XPmUay6OEmIUtatFnh4LFMIPL0QQV0+M/ne8XK5mnbKJNVFOf4lEn91
RcsbOal6qtqS101SB5Qpct0sNm0L0Ud15a+px991tlwVjydtAc/s1w6Kx85K3b+4bk8pQm4YK/Fr
ZBKkVuT70ihPQ5S9Lyv6sWXteMrAQEmtwzi1cme2zSUe1FMdI7Hz6IvBRvMZ2muL92Yjkrs90LQJ
h5hxO7tNsGgHpa+tUFex2ibmmi/TC+Z6HnvMFyTPSA1dL7uRQLZWtoA3/PPydydGC8ZrknkM/2B9
RUpILspuXO711rcEIk4m37PU2TTIk3r82s5xgAH4jAdttZI5ynOP7rDTY73e5Co+07nX8GF354JJ
c9TKYyHal9xlrqDKSgZd8230fXFoR8rGGep5C3poHVCn6fI1mCYnHplhRorpJQM/Fnev1lJDLrCV
6wIWWHE+a/XUVLgmNZSr+QdTP0+8ufZuCtDkZqsZ+qveMoR2639apmzgeO5Aez7YMkWJ+54c454X
2dZachSHEcqz9zsmscKp31Fgao+OcBjHhl2UIdURghywyyL0nRmuCzwz3k7Lss2sTVttdG6ZJr7m
4ZilkbrDI3ZoYnLxKV1lPuVbfQjzOXlCB0IQxuvojuK0wC7dJd4MujUDVBf14qhoPKlddliERmuv
coSRAnUHc+u00V16ihlkfGWzpD1TY+VsYKrpFbvYVhwRyJr6C+ftuwALSamvMTEdlee6oyuzcGF1
nelTEjEpiY9j1R3LctEfmpFdHQJMYVrXZ1qMPUnxa2PGOBra6aFti13hqh+KYdI2a995x4Uf9WAK
E/murvOTfAoNSzu6ccsaZGPZTI9JOe6F0G9Tz/IElfWaTQ3RDEfAouNxIoKOL6HpjcDBY4Nf6qOc
m7exyTei69VAcaDiTfVLv5R7w+AZM7Rv2RFv7ow7f1P59GVI5HOD2Big6R1alJ0HTcfcUtkV3kun
+dLHIT9iib12nroBmnGeo3jvqsm/xXPZ95laQPJ4uJcf106iAD72E5meJy2LTJKgxjM/1q2dqkGy
DKcFAyjAKWKGMzsI57TjOjbQlMapUp9Qzo+aBcsq9U4yrj+GGCZWadVHRiYvIs4ZjjpPAIwIothP
dT0cV7ZaZa7jV4h0Ecqc12QUy/sRftgDmJfLMhK9Gc1rkn3hBwCnODG2FNnPw6J329LE+0lsjZlQ
SJX9iC0Yp1ZrHIXL6WoBPMEerhztwbgURXXSLW+bJj9ZLTcVUoFUX2ds0gNEWEfnx0/DqEJGMO1N
b9a3SpXXpR4fJyRmk8a586Kr3WgP2EJJEQWT6EPASoFJQjP1Cr/RND9voqtBMTbVy0GRX5ikhuHF
s0Hl2WModZfugrIxsz7dIsZhgWlw7nxj4QO03gwmQAUDYUMRaPstJL6z0Z9SiD4GuWjQQJDhk2Ol
xIfW5IXklxzwUAAJM6P7ICAiiHHbcn1kOrl9RDw/UyIwFda+RdStjWlPPfNszMYJcknJt96FCaAj
bsIsZTdSUW/diN/USZ5g2/oKeNpuaDdyNF5qw8VSYF5jnOTxpO6T+J7iiPM5DTrnkFCJ1CqOBAJP
UfnXdGTZmQbNaxlpm9eSedVGW6p9Mr/mibkXneZs59LamdoX4B3rMI/M4iy3PaQlp1UcCmHaYWlY
R0WPX4a8XW2lSJQlsM0c0zk8jeRCenoO0ovqZh8pdcEQVzd97N61PjlpK0S97pf8sszEIKboOiO3
CHXZuZH3IjIliBzGCjOW2dhUN+IWTRiUUqQXc5avM5LvJkXYjxSy0d9qp4TR8I7hKPRQDrQYoF/k
hvbEdtuS+8mG85i0216SasL9uyzdp1M0xQPOxgNvNUOeBEJUbB7tdAixonVB44pjyUTPEfphNq3o
GE0zu23r7t3r7DDBZtgW1paZAlQJ/pMByGvcGeHoQQrJe/fQd9H6MJbYySfqNs319rVqQ72PioMy
3Zd1ZNp+ewRcPDoh201PUY71D4JrUVjXxosPQ5tf49d4SI5e9FZPLLBVSLgIwlaTVq6t70hLPerf
nYd9gWjWXi4A1svR2/RaTBKK/091TbpqsQDqRzxS3tGEAxgHUb2pp/lMmdlgrMaMhu7nhGUPZl84
7p1nJIueTY3qoMaztVmBn73iERfXGU11DgNJS993mrYtk3INUCTM5RaxAadzc+J1FgZdyx1+xtn0
zShfjrPlHdp04AHujUO/OF+zK76LOg0MpcChyY3X6Xa9IZbOUABsYInzDxBmYUwbL4+JlCMouYTq
KduvaI4nPhP0jeg2gYPwScgGJg6eLIvfNR2H4mLnLbUyVvZ8IdtfZ3TLWQ80z36kpsNTZgPEl36p
yV1RJOswhMcQwJ4hcCjpZr9xNDFtHAA5OtGUjWHQ7SH+Bv2yAtzs6erWzd1JpnvmYo9Ilg0VQkyf
ihs+IjEcqPXSbCJzeYkwVjr2FOjwOelqrS/Oj/sACtKq/022uwHZtTWLNkxSEAAQNGrmRBXxQH9W
8i9s8Cp+tNBwlY0DE9J305pLpkWJduMfiRMQte2jrKony+oDN2LlD6jZjZgpxr2nEqlZH2sGZdQp
tamfDNu7RorYOcV2Erf4UBTZAaTduTUJOFFORnp3mS2mZwar5Iv0Xtv645y9tM54W5HRrpwetIpS
f2DJxViHM6xmDRl4bpJ7Pd6lE9Q2bEHXeh4tEXpl+uoqM2tgVXdnKu1J5tpTP2lPGbVGC2oZ6bcJ
Xc4jR3xZ5jmuWHnU/UJ88JNcbif9NysOMw5uG2jhZCKdjHcFm4BEdhrzwQde79OmN3T2NtuZEiVh
KMR4qlySTeIBSU5ViTfXeEkNec/04iMqvJOONqNW+hnUIHtyGmSKuMk2bto/NiTkyyh6FfnVHp29
A9GVC3Mft9FPlWJ1cLTA6P9HEt7o/jHkpC+j0vYPVZJPvjKQkkBz2RaNxOuknrWWrcsEhYZLrLiH
Jp1+H9wnAqP4wGb7TWE8NMrKQ7Bc7fXWSXEkzLS5empVYxfRh1Xk71WzPsxtspsa62Zr2RZQDtW/
IUhINAuGbnvXdQ5zi6YSq5OGTWYE6EzNOKbuxHY77cs1DFzPOWaiuKvCTksCqyiCxTJPmpseRaER
nSpexciAQtWzR/T9N2am4HGtz6LtVg/8puvUKyyXzRgzQqXj5sDZgSFAS7VbzCoA7gsmPtypG6zh
Ia3uWUSSqxNHmeF8xxrt5VRmNzWKtrk+7UkX7SxqnVb5dBKeJg4mHvin0WkPvc2Id0Sq4NXQylem
jDz4+UvSCMp+KHEG7YSgM5usIdRah1HvRx7PX5nc6ovGKdfE3wxu9q2Rnyn//2RED5DEhfWQr0PZ
LnppteoyNJ2v1O3fkC5nwzKuM+ZBTBnbWldeJkqLPlXYA5Zw6VRHfVr8QvswBIGhxk32qVYeRAoK
2BXso9VdDZNm84Uj+BOjRmhJxD2LOAAcwIZhnXFlcqLL+iCS/F+bjwvrDJrblHGZFUiD2Vj+ij57
j+r813SrP3aafJgRscW2dYhgcJS34jEdkUFatoEv6EoIXAmxw0IwvSfuoZNJWkfnhQZejcFsXL0V
oASSfMQ/y8+JcW9RWjQBgAjGVNkp5AnAIGlbxU4wOLS8NWCWHjsx/s2R/WUgJbXDaqSGFqfgv5Ad
g5csOpmO/h6ZPRT8ZP5IsoodLdZ2TOShJB5HYJgPHh972gWLAe+a64aQtz9yw6QM3mLWpHlvRTUd
yPiR0aX5zRda2Ew9RrqF201zSI7p8cVZDbx4LyWfsWHgPsHWIgSQuoGhNHJCRYRxfsmp+OJqHw3c
PeJHd1CHWSHP6TAmnys0D+h+HOLJEw9qkatB5QIy06Xx49iM1S0V6q9987RaDUZD+g7wHqLeD7LN
Anz/J+YCr4wFfQkokdgW0TEI6y7jQaUKR7X9hBW8dN6uECyCzmFvMzSpauUCmTpIXfibgIeRj66Z
U9zxb9yySg3LmZjZWOJbL8MKrU2aHa20AzWxaq4yyy6aMr9le1fWnd+3DUjTdJ8436QrD7UZXWsz
zjf6KilV3NZCueGA2S0VEbI4HtgzaDXY5OXWifSPJuaZYsKws2YD5hIhc62wjo2zAyv+TWrlkdwa
bpW8/qSvulVeX206sRbVVutLL/qWcEyAVl2W/qfFXhAAn9corJlceQ1vJskur/TubTKc5zj3p6Fi
W7ENjrxLoh+8xL7WLx9OFn22jNWsGukH1/iFbLIk6x2R8zHBekjDOBNqOiWz++swtiCniXEW7uvR
KV9LquHGm7ZwLYTPBonX1k6Z4KW+7t5r9QPQ66qE8XLyKAun2sEEftdtC6860q0Carqzpks8Wk8E
5A+Zhw1mhjLVI7SZTCxEF280d75H/aYAEMKkBA3YrO6Tha2u1WPAL4mFBbchvrNECFOT+6JT+ZBT
d94bhAvotxhAk/9P059u/i69Apt+8wy+as9l9amnThhnOUVo9egm5QajxL4pMEHWYkfpJjUFs1p/
J2F2rR3mNUY+H9zWvQvjHinpE1AvVqDhc+5QCa3qy63RwLB/FvpCb6GFDrMcKukxnJqTl483c2Vz
uNW2BDFm52NQyMbv8f+WevSS0GsQLb65KQhRB+5q3vIaGHixpBKKTmFLybqJRFNPiyEeZY7XUUko
jghbG5dEpzQzaybC0QOrO3xhYs8nX7srlOxQ2tBMmjb7pyr/EkbXjVVsE+MTbe84jax6Yu6B+Qha
LilUYfKBy4stsT0ZztNahpmAOXGKe87yxmBZSgbcS7rvYz7FGTo/NW/NYpOM23OTc7IlTvkIhn96
ADb2lSiAygwHLaV9SfjJtmrs27V9c1y+QjKfCv21WW7kIXwVGVFa2CAU5UXofNOW+YN+CY2+Zpvk
2n4iifmUoagbOYZsPYyl6asJmytdm2Bch7U8V1G+E6RtTiUWFPiuo90U47029JeKkw1TTNCQf8lz
Rrf6nO7htTMexaBX9PBo3I/O45Mu+yvp8LCKCzaaKJDtRBokOZGf7jEvcyYyKcIkus/imUym5/qi
9vVmJM8dM3mO4GsbNRRIy80bP3mBIArxi96+gl3Td18g88MR4246JU+L1l0qceDOZVJfPKtMe2xz
wKEwbYTlYv/xmKLji9PgU3jxviGQGGE1sJaWZ8nBO98/qGFWFK8W4RGkP0Y90Vkhn9AmLPxMyWib
7WGsvOugXdrl2bT0HaSoo46PSjn33k9eKL6cPMozGTorogBUo4m5wpAYfHMCy7OLMCq3ttYQKHY+
pW5wYVySWt4tQ33vFybEUPO2Tf0R56x3Xc2pZt0z/xxPEAQO1CeArVNnl075i8EYu7eHax8dtOrZ
KvSr1RkbV3UCuVrEYyL1Oh5KnZ+zu4R90T9OkPdb61ExbJBe5jcyc1h0jNgpyU2MI2aRH5JmeG5q
2qEFwgWbRkr523VMjVOEjKJm6ZBRh+aqoebipTTx1Y/kuWnKjUnvwWg5XCSqs0Wk+6xUG94q3mdH
PVEh3BJCkaxVqz9dCmgNobNN3hdw0H3NvLefhLcaiT8xQGp0av7YDY/YcmM/T20mpuQsZiVo4jJM
qa00FRFiHjZlXgVrsqxt2U+i2urWtGIaPTNhZCauS++c86l4qWblQzMR5eUI7Ud7UWhBPfGYLMU+
K0njzd+9NN9byzpNOORS4SKgZ9Zro3Ps5xKMBpoI6T5WQiq73sUYb0dH0GSivtdcFX0Eg2oAou8g
cuvGcRg6v2sVQozmTs4YKOfRuxtdwmkLMJdSI66MDXGPna2EiYodJJpZTYtRRS9OMmv+GlN58wxU
mIxCRYwH21x2Pa1XJlillFDuzFKeOaz9jk02BHC6QPPmexfF/8xifq6ZXyi8NLFePLHYbwt1bZ95
NfrZsI+jgSE09VM95kgOkX3RGWZGgtlqWjGogn414tpQuo3p5hFDDDwyk+puha7vJhIr9Lqk2LVp
N2JsyBP7Mg6XUiPskbUeA9L8JDkYjZaIPFtN1l005shjWM7PsZJ/kqZ8X2ZWf6wCU8asaC4Xnijb
/Gf3BXHmbVHNDxP4WIrtFEV2rjXm4aI8t4pyck3xoBkfUrx7DbVMuqKyVwpEf5RzHSSqvm0YUXNG
LV8g74CEeuFUbLB2+5V2isYhBK5q5jpIOdv9kSqZWBJtrCVwtUvCHgw/bxmryH4X2XmoO2y2clKN
ZEHjPfKIsPGvatHojX+Gohp+BB+PzX+7SIXAXmYWQrGVbGBK+eJG1xDKnDq3ip7VgaWhtK6ZWNcm
ae4tj4utkgLXGdjfQZIfP9rMlKpllvRWTOmli0jM4zYi3FCTTtfbb2aeC9xycDkov+sBXJjF2VW2
PQNgNtKd66k7ED854C/dudgH4rznEW6eI/cX3xoD8DwgtENRCRqU4splJXJPgM0MkFc7tLxZ/dNm
XP1RcpIdSxVLj75f7FTtzTXZGYtxqUi3jHJxFmGOyv0oRo3PVkOmeJ4YszdYB1i4aLymjR1QgVny
NeZLL9Upzb+L6O6kO+SN34SSqcyqm0rdmyTLXhTlFkbWk7o8p3N7yIb4R1EMH8OpP/bduzDlgYSn
PuOIKUsLLIlKTbIaDEv1FSTIc1Z5j1mWBpNZ3132IzZcgoqCtVzo/wRQWd75U88OGDv5EO1hIucZ
ccWVJIeJ4cSp5Rfzi0OpVDA/Yoo/wNr0KAFBnZPgGCrFvybk3fG5sZSm23hDdrAn208K89gJJIW2
Pcy4pt2h3CcaLxNyVxT95kW/ZZsFdqkflUxTIa6O/JsYnVp58pASpre0Q+YuF9cbnlW50e1qJ6I/
1iRxzYK6XLh729AYPsf002FBh+S1YuYibIFVi6hEqvH1bubwocyKL2S7azhhZPXPyFXAP1ctbu52
ttab4FUzgnzZLm0lyAnsj1rOG2paHs2dtzdwkzzEo/rYJipW5oIdMpxdZu6MzykbdNj6VBwGpwQI
PZ5a19w4gC5VgMxL8siHCMgBz5H3DwHjsZhe1ewsuJKVNRLMm2FnNwWD0GiOdCZMsIwBLNW6vcXe
pePLegomzgOM1dk3lPTi5D9c8IQopmU3j39FVW4VpN6h+Gv0CX8Aay6q7MWon52UROtfgt6pGxNu
lWPFKh5a71T9cu0dqAM/Nm+dVW41j/XNRLHV5MWOLikGc24nX0vZwhDfR5O50PxEza2jxMpGhPBA
NWyxumQ8gJfRkEUW5uyNylcSIJ9K+4W58EP0Nv+ldLd6Yt+4b/zu0lro50lKbj6v57e0HP50W3ce
iK30AfgTMPZMLXZG/k3nJTJ/IFPBNAJfKzpb1/3Th9S6j5P7CLUAvrCbnZyR8ODYq49xVV2avrIf
PNG8yyG2A2EV7uvQzD9aAxyxwlAM08sLbI0sG2ibvWtBYrbY+wa9gBwGn62umh9LvvymgGZipeML
KlRjLSklJo/xVpY6tg6nrDbsHGLKmsBCnK18X+qavZ8YkDFQGb5VQuYP9qy2O6e6whOqn1mrgto+
h0iUGGYbqbL/q2W5yHy3OFzn6GvkAIRawdIcZtMV/L9hpzS/egbGbj9ivy68u45JcWaVVxoVgMpZ
6834IvKch1L9y/X3fi5DpmUSwjdsINvbSxtsWBZCHbHqz4WDf0BWYTUnDT6qA64GB5TOEmKgQhLu
sGZWJsZGPnZhH4X1TjrRTXd6ComjebLhS0QMIavLyNOsGMp+ttxQ07c1AgGHEIvNgaH4cYfHqQoJ
81IoXSQgy+KppbFvrF88xWaKdE8s3B7uOEU9fK4gJvRs8Rc8Eua9XNe5RHtZAlYSkCDGTQvmO5e/
KfaQZJFbwqO+5f1JpQ8bsAcZnrmiRspqeW5/p1IEK8PM3pkxb7kaSlZErD44iTN77WgFxzE2n8n7
TcezHt871hXUyaGOfzr5rDRuYLosp96kwy1jGkym5MDIKPUwAbK2qnAj/mwvkTw2LL6LUA4rlu31
BgYFduSMRzHuXc7fQh5IrwRje04J2fQznMTHfnmOh99GO3q/w0zDqx14U3wl3Vf1e1FLLFjJqUTJ
q9r02MnHgdlP1L+V2NDY1qWmA6coSKMmLMHl5owi6dUfGmgKkfoGEO/BqT8kWU5lDor85FF2m0kT
dsztrXgIGLb4q5eALRcPNq1uZV/rhvkG1nEY1sz8dfGYR499zaZy7QPkAVCYB8Ebj1JGxtBl559J
06KneIJqv/v8/8lhmBGNJAvVaqsVVA3uGijf2eClBXObqts47L8i0Dky6uwqgvPa1bb+idYNRnPr
wR5bMt4DLiRveaKRAJNXGydb25r2JbuZpBEbVjp0FCBLegBwRDaB7WOun/bpXuGWRjz0CB8TvkIj
h5aDxoivy8Lnd1AXwt58NAXRmpn0drvgPfCKQE/1wOGjyap3ew3wRi/exPCXQZqgHk2rt0qfsJ//
yw3SDevGzfgSO6dSbU8OG4XKhrNS8ePho+NTNrmkdA6pmv9d0c+9cxEWSdcK0pfz0Kvt3sVMVNZv
2PyYubjd44CDvLA+cQpEbMYzGqrOEZJYQsqXgEcGA2JstjoT/WQME3sb/b/QY9fWCE54YGgSQa8R
sbN5GC7deI8AE0g4akX9U1b9PidmMFr/ZHLA97IbrXQnlpb1kJhNMI7ih4GAIiCUJGGJ+rk+MGbg
AsvNWI+AxESs1k+sT4dPrdbToJ4/Vck3tVxLaT6AM5Btv+vN+8CdPKU8M8MfNk2cJlhwEZnQgUqO
qxSJ1B7wWqNU6sioRp+BYwGBCKpZdAeH3RMCHX+ZMFYBocY161q015wkCe9wQ5whR2CeVyz68K0z
lI5j0hG427zqpYrLF6mtzzWxUqukCNEy1R9K7H+oNbzXKn+ETHkpY5BCo8gQ2Nn/sLP0/qtTbIAg
8/I86gwMq2Bhflkj7tRsRlF0NiTKEDkipLxL5MaLanIoTVRCSMJsWfSGCdKJqE6ZyaDy5DqJZOAa
xVgMzJjtXWm3sjbmwtg2aUYkim8UlYCdontWSihbyPzPZlIGct2uMzHyiQWkXfzY45uDVI295rvK
a+p2pamDKrOSx6RXX6NbVBs90kaqvgqWHUVY+l962qyj5Qw3AzfyCHJwhamkNpNLG4UX1yzmAEuO
FKxvmRXjCNa499gIS0ypwM89LApgv5OWPpWDiSnf2Rr8YHs0OHo+RkW1P7vTBmrVfkGw4jDBCjkc
4/xSD+89QcZIfzSqH5JxD+LcR6840Q8qC2acpQWWDsIBbxhX3YZtwsuDRmxQtYo3Q4MMUjhxxrIk
/mEg9GbToB1NGjjw2ay9IX+sVuZfVo1tUNo4hIUqY8iG2pcAs8wuLCQkAfk3s0bvqrLtN5gT1uTQ
8rGgtA0mTR8ua3mGPLBNxaD6Rgc5Q2mglegehtesSkKjiZ/ZqU5Vnn5kNj6L2iToSPiOBHNvbHiM
+3PhMUFypGL+S6FXSTaNaQ5Ef+IgolrqmywjRB5uDofcU+cwOnueawQjVfICdkw3nZm0gApWylmj
Cc3MYdEWsz9WFmDDgbjjUr7FS/Q+dvOpKvSfkcf3FZr8SpET29nOk6NS189p1ppvTsPuBNaSn6Aj
UQ1sR56nFIMPmX+whCvScl5yrM6HvicWpJLcaoMWqxbvsGfMrC3SGLxxIlfxuVuaGwvsnhvqcsvk
Z9efNBVIG05SNXbfgd+wRB4+3bJukYws6/aHtPWoLldZZueyEC5sx/Zrjo52M/3r5iFs8ugSG/25
tPhZNjlio4Na6Hq/OHe6B4HZrsqMU2PE9oo5gW5svhIYvTQ0diZHw1jBqNTOAxVDxzfF9iCkoZ05
4cAmS6JCfovV8QNq+5dupVhl2RvHPtp1lS3BaOwKKDE8rKIYj/pg3cqYhXPlZ4upsmn41wMXP5PC
VvmVZn8Z6LEnsuIdifeSG4N7mqnxb5F+KtV1Vq8JCwBkEubqytAXe61+KZ2vHodh41b7XB3CudyT
czDErSHUQOIvsOIUvKDut8VZy9Am8FHXAiNWhUiEbbMOaoNVTnxDjZVdEi5pklMQL+45s0VvZqCn
ok/FWBI7DEZbaryKQ341vbusimqZ/nf9q6H8TubbIvhDAUCy1fcOO2bKropk+eEtP1Qxi00heLwW
9DZzpm0laRJLJnfWIIdzOrJK8KfMmk3RUavMWRqudX8cRqINUxbaNNx2ZT4/GiATHqrRCM3c+kyT
q6HRg3I/ChyQeo2DIWM83mfLbuJaHWdCtTMgIgglzdwdclXdSD7ZZXK2fY6atqjWR+JM13Kqd5qJ
w6qxou+qKw9ZP7ykDuu45BlBMxjwLtVu+lrpR61hCkqfYCZqMKE5Npj5mo85+pBV+TGok+8oxU1G
kGpcRD7CPUyJgvJSkJbPDeF7WeIvDEJr074OtONopjBoL0sLLS7rmkNEAFVqr0kq3xMLPpc9P3Qc
3g5YjObLK0RQ6eVTU9kHODZ+xeJhQcGqMPYyElLEbs9EYaBocHAwC7LCmBBGdndqQyiSfaywgjOD
gzcHakRzoZuPkmGWiSxvkvB0xaPdcnRp46bMSNX2gRTKa4TyoTf1rqIhjgFQeaxmcPBT9AqjBdo9
lekdTukcxk7fxefEvFhlu2XBZEVoKucvJX4avQS2btiXCo8KuNuWTF/LHt1R+xhIzFXtSLZja3UM
m0BqttztujX8G8zZT7fwKbi2hyD3HAi+9CV6RFIY+25pm68ZP4CSNtaSKzAJyZcNBSw6xto7bDM1
PRs04bRJirCDomCliGxfKfE9JeYjORZ6y2PVHVb9nXW8v3weCB8DlUIekU5owcqQg1l+5vkXNfOQ
qRHOj7OqDbvk7y9ODX4xN0F7h0GwiQsE9so4FVhJa/MYKzo0XR42bCT5UG9i8WP142YumYxBpZrT
O+f/Q+uKM07xjy69jTklCD5Gsh/PET2LrU/PPdMBM7Mv8F43Skzszo4Ip1OvzxWiK44Mye3YRwre
ENRSPftYbU+9qu1tJ9pMSn2K0vJ5jU9m0aWG8Fhxlo1S22OhDdwF1JP6WWYzvy8mXRWEfjJwHCzj
ATTfu0YplCp4JgzkTNUJG73Ylp5CpLxlpziXJNy5yXtg3MSYpEXgMmJmdupxdUmr8dcERcAe6G3i
5uKCyRhmYD3GpSIYQEZhvwVAGHhT/x2X8raWVhqGEz+O+n1D/sZTetzh7N/DdR/oun2YCP+XoACU
9Khj1+2Eu+dw4bkBmKhE/OqC9384wtA5t7zDLFRXnPhYWZiDIKNUrrkvGmtr4Wemx5S9/FMwDKZd
e8x07dbSC8zRmfUbLiTXSc0/66UMzZ8pfjLbbu9O/WNZwjoknkSQdOSNg6uBZoMvTJ/36n/snUlz
3cq1pf/KC48fHIlMdDnwhDx9w8OeEicISZTQ9z1+fX2gX0VIlEOqqnFdh+Vr6d4gDg6QmXvvtb5l
G/dWPx6ZsxGVAZerqSCKySvlxy0n72KfDzs2rYtrWpeWvCyrA0A6PqgZPELSe99Ditioe3HsmrWS
qIyyecJHQbbXoWqbzUhj1KaIdPSbYZXwnphcGvf09HKtNrksn+Jh2g3fCuVuXQxA2HD3jtTc6mTa
NQ6YSLf+3JHB2RKUYj2PYqepSTKrOpLhCo1DbaL6jlS1l3gqzpUidHr5fuAiW97B9p59jpWjOV/c
xSmzzHR4PTz6W0xNcqO9GN6wSr1PYbG15u/plG16phVOCIQhzr7HXf6oePgN3A28eBzV90JASUEb
HYK4SaZmO4kZDXV3MFsEWq3xDabqLUCl1ggfjARDmDUczA4NDRhMs492vYWotk9vWmKiTIbRAbJV
DCDngj6lU6DKZeodc3+qjQqNR6LIyd7ut70lsYNhCbJSZPkEMeS3WUfPsEk3WJCYc8FHOJhsAup7
MCx4iStFae4Q+ZfET3gIPeXukhJCER4V1w8f9aC3TV/d9OU3r6aTFfLqUx5U8Hb6ZC/pfwWcaFV7
35bVBXgz1SgBoCSvJKZ5larpkpnxp36+1DTqC/m97p6S0IFXkyw6BNbUrQzLQ0swZBOWaBRGBLLs
1+h5RVLucuoS4qfegpyTNYcfnc0vwXzjZuK7XW8AX2/TaEYd9myTu6MliuWvCDQACPm3c9qBe/bf
YugnRBbn2deI6Rv25BA9Yh/llxA+6ZEO/a4Nsuu4Qne/oZDK8UBHJREed8ClAKwyrkF9JIPP7rQU
XMHa+WoQI9UB/RHoyoK029oRP9t85cj3WnFGx/iIwQd6ON7HnFZnRj+UPjYzP7aim2Km6UvwM8q9
zGppbr8mFmy97FUW+Epj90W4kDSJ9/G/N/kS92mCSdtpEj7KcWt0HKqFuOeUajJogsO9d50XhFqb
umDMr9EQc+wtklNR381uem84D4NnfDGc23Ts1gzur4IOYYz7I8ntE6SaK9yVZRV8yZHJkn+9FqUB
TBiwtjGQ/QjWbv4h2ebHdG+PaHeA9nDc3lbWjyk0cJ0aewcbXSafVPEIsBKKn4ES1gfPyLAWtCNM
IuSFBfFp9RXcNdTnMdFeyarHCaKrm8Xm5phkZbKYhWiX0yzfeBM8uoYwaAmNPhvusyC+tl2ERQwg
DFIkB0YKE/Y656HJ2d28W5Xad4tvKa+QpDJzH0FCiKLZ2FG1AwNzGL/7JaDKDvBGNDarAEtCZ9cr
gYzuimEk3Blrg5RrnwSCVt/wLQKUQa2HF7nWCcpCEOUQBXdxfxbk/j0xaCHRzkx3/R1X6s/iON6M
uILd+DZK7xCCIz81Kpt2zLMfXuIeEN6boOMWbOjZDvox7C/zvB2SUxTid1u5r7pYYFyfC4R5Xc3c
U1Zro2alO0Av3CtWGueHHPXGYr5uQfAnYW/vTafeJDcPxHJP5lR2CaNlWK8fSLg8tmNyYno51fGx
svQW/N7Ra+gn2W/IAXh40N9rjgeGuuqJSrYa5453ivMxkbhzuCVdgAZNc7H6H7khUG2cLfY0mFjU
Hooc7LC/GuoLkQpt0BxdNvRqxCo7XEvj0oblZmyNG+8Yt08OEI9EPgX0NafM3aPVd7MDwEWSoU1G
R8eakSOJjtfeTctPH+vxm1CZsbVD2VyK8TUL4JwZY3CDTCJfGaDKnK7WV+0QH/uploco7GK+H6qU
HDke9C5O7S6ChCm11wIFSz9N7XPAleCtpT0PGWrqVj2tIThB6DiSOJM7c8gfXY12WFTRak7q/DIH
jbhDVbfy5xr2BpabtR2XmuQoE1Ki5VmMZOmPNCa0qwSX+MpDUoB+5drQ+Vo3KLgzoukVt53mkiOe
RLnF89oCAGdFIFBeHkYzuOkc8GMjlDaWbMOKVmFQfWlR3jF5zz5J0ydU0t7D1ok2fqh+MBMiljWP
zzlUahb84CDAo598SIoM7zRVI8B11A2HCMDXsQWfhkS8LM+hYWfkUDQpYx3KXOX3wYtt9bAA4RJt
3/9v44Ici3SJMnT5U7wBOzOe1D3ZDdkjunaHk32DeOZbXKAFMPt4uoB+co5Ja6GJNnLeH5s+mL1E
drhtfpdQp+zxxQjvEJqlc/ESaFxtS9BsbhNEYzmFuZrb2dsWk6aDkXv2kRbwW2RN0OOU92qS0sDx
avDWQgnj2JQhEMRkDq4r0ijgixH/tWkq++tQp+LYMlo66qL7kQPK3DSdyFYdUeR0nQdcntCacH/p
cVeXVBGTnJvdMDHLG3Vv77Sb3epxqvihNoxSLyCe2gbJ31UoUiTqRr1AAfq+rFDd1snRIVIIp0Pp
0nlRxiHtOoMP2N/Vaiw2WdOvohDAY7j05oQHWjUlHucQkLm6q8HRJZnhHF28C1MHOblw7WOGTJbH
sLmt8rDA7It/kvMo6JlouAAd9g6k/uBREWPE2UNa24yA2FMY3djDbB6L7jnynPIEglF2EaoZpTr8
rfTJzBwotmtG9B38GelbV1X7PNhBk8MNhNloY+XNq4568KpsuE4MNtIKopoIYh5swSzydu7uuHEk
K9fXI/GR+5kHGEInRH3p0XhG9ZSmuX22xQ/4JixiRfkZmfmMAsa4bYBvcgQMmOx10tvNLtsQ5qDz
jGlnJvLc9L+NooSD2VJLhuVwCK2EpbwsXiOkVufa8HfmXGf7wCm+DxMdefTaEIMIi21G4+C4mPwc
vyrWsbTWOezVNaUqbTUjJeA96w9sbQ8tRBzDh5kRCkZnYZ+ERwZ7MG/A4GjlP3dTgZsz6ahriam5
6rpJo4razn7n71qDE3thHauZ2KYQ1xuTeBsVVuZzMhgRQoDrG+dkkRVCNQjrdB/ikcH2NZzxSWN4
omao9nVKH8zKl3Z7hNlwcDF2kIyGRYRJ/FSMpK+aGyEmH+vLJWBWuXMl+J3M/dwuFG9vsTBac/Vo
G9WC0unVdqyaJ09hZouz8gLdj7FBMQo4x7l1svOnBjr2vncQbtJg3BYp7TXSmNdVAUYvsM7koE+7
0qaDpHpIsXDgyU1gFyXhgrUqs5i/GgBS55lTkdMBiRgBnEIz3TB7A4c6hSNdOxMZaISWvEKV6Vt+
/eJwoNmJ0F4NixE26ij2kixaQj0Y3QZjcSPTRQTDkizCLty4g+wufdj0F2TF36w6TvYzaI4gl+es
huOS9VOElQqVV8SW5aW3Mw/DFTotfZ3NyHibCK6gLrxvtmRFT0JzqRwDjkoZYTqZC60a+BAjWWdZ
HdLHusuewbYx2cQ2X4XtuPHkgP/eDQnvMIYXGcYOzPZEbHT3WEaiulFh9N1KrGgr8JaiajXcVdPZ
ANkSGhWiAALQRe5uwrjylGA+1O4wr6RR4DaNnHttMERTS8ui1c9RUztraXVvVdozj+4FYTo7xK/Z
tUpMeyWQjuUZ/n1QZdFmJPWDsxNhdSjHjLVIjTcSG2gXSLyEwCoilPUIUppJAIT1IbJNyvskuxa7
EJDxve/gjaXVdxUfDKBcJxrpKxIC8ULmQA6tVj5ZoYMrQw/jlS3GNzNSEONIGETNnT/NFGEpjVqo
RnxXeVBvjflsZpRrQ4lUD0oTLmxyf1SnseGX0EnfmfZ5Vx3LcPziNW6KaZzypFbIV7PFHDoXw9tA
2t+ZWXNxjs0fYzB6B98cnW05u7fmmCQH1wFla3Txyagr+kCmWk/Aw4m+heXbM4DjZIyLu5uGPTTI
40TT61QhRvBRh/iNeAhpfe91m1zXJQb3ElDPlfUV8xLZ9DzjlT+8JYb5jYTQgwrAC3uNU+5nZtQJ
WqEgsR+QftgJfPLQxQzkGNM9ojLrTlevUyB39PEszJ8w34KRmq0LTecqlvUaJ9YA9bH219ViXg9G
tqYu25qqJW+zEge+M7HWIk9XHn32tipu/LJCtc7msnYZn0tF7RJmHTFX8JijAVkw1DOLQqDuD6ED
+yJDtObGs94EqYYNbxk4ygHHqCQpyEkYm+soGZaA8MPykN/MNtgug8YWqrQG9999ZahgZ6Boc0vg
/kXC4psaJ9Sgnz23pLWc6us5KNMzrcj+WulLpO30WJk+A8mpqjAskO5RC1gJxoszWocsLzzsVi57
QdBuwTRTChjdWk+DD3IuK6lqaw+DSAdl05WU4QXaJu2Kdp9qtILta1u61tkqyKlpUKz5bnlTeZK4
YY+DGftTsWIAldGPD4J1apTGIfOjz7bZ4/RNWTkjY7GLFRI+HqOcemxfw7b9kdouJ+jcAgicNzsx
cbIwcCCtQa4nEhxZo5tDFqDSNoMmWmvqfSsPw41QzvcycF/iWq754/CaNd/b+gLVW5oRnF0xnsVF
SlSqNxzn1rtHgEd0Xw9v1PE0iHWbd6nrHXyIKAB1xe+3jC8nr2TzxMlo+bZzVSUjuApoHPhUcMt7
XkP9F1ZvNJTuknQBKI2BvesyrGuJUVowF9ySniIO1xAC6RLiuV08NXWGRDJMhtu+K9ttmMjHpkzs
c06kAogbhLDwsgUtIWaMt+jyz6Ct1ZMfMHkdbADIXWN9hUll7osGd/k4B/o8LzLsgeLB7uUuLX11
tFHpxPyMU4ny5NrinyeuZWp3E/smsuTsGShhtqlg/uJICy6igvw4JzNfTQlPVzZfCUr+FMQ9xxoI
gE5R1egh6EPW1bipFP6NuEUUSd8CyHTnAcmPoApTMze93d4zddibBGJhYdKHMAbAryJoX5T7oGcp
HVdV5gzwlUdjU3v2Am9TJ4EmhEkrIaFtTiXtmntuIeKzljG5G0VAIjMnXDmjj+M14ekB9osB0LqY
9E+uojRKFvxstjHTS12V1lPtwWQrAKxG0ojXE8efT4l4De1x/Ezr3iBVYCUK5Gd12leHNkctYUn5
jCngoeJceZmT6GBTO9wAxr9h8tNvOKo9oZYnyU2iwyoarqic3M3soAYAzA00z3EbXi2HGUBz7lVx
mm3sFBP41WtXOCa1aKpQRRv0Y/1ZvcJU/TJOL307Ouc2dtsVZ/eykm/5mInzhIjBtBlf2iI4Q49o
jjZELtOpkFsXDtAPCoNojM6ux/DRTvXRFMZnf0S1R5FJL9FcDAn6aeqypUU4QFecknvaPDQ2RXVy
HR8uIrw4YOv6UAZi3xvULeiQu7VM2YmGRB3HsU0uTFqvK8P/XEJWR4+znh1YegN0qqteG+icI9Ry
cNh0r+lWkIp36849Cvco+DwMfnbS0x3JhAE6kiUYxaXTlFGQx4mWK6smYdM1wn4feenKAomFzuuE
WQCOj9l/xgC/n6JUEdU5veXCsLdudOxJucotBjmtp64622Gsnnc/iFfB0xLRZerR+eYOkp2I1FoK
Oua6uaxOGcxVvJP+cJ2o+nXwLAqMwgd0FrxKb3pi79w2FOM7h4BtmjUg0VRL+JvMI8TnLfxS2WNw
HZrSONdMDQn5HGFcO/u0nlixEPUKb35wzEJfslGuwCW6bOATIN6WZj7AEiKfOLUEeY2ICa4VAt90
n3Xeoo0gRbUL1MVF4FQaIcC22px2eNcglKjhuWwxZUYWcJl80Tl65rj3YsC7uZcNO2YSb62goY9A
BEx1bDqrBHOPGTb3TACBJgGK3A180Xjws8ZtT67fbVTE5RI+cLY62W3nzo5R+2okNESp7ozMN7F1
KgYmNmc+HmXC14Ta5l28KeUDancUJGhgr5Iq+YpQnAm9oYmYy/SltpOHsEamqlhkVqGTEl1QC5CB
IwRA6dbd1tP2m7Rr2phhDr+90qe8jVzy65JVNcp5NTrEPdDNPAaqLT9HaPISXZGwzgkTEYC+lYaB
F34/Gpgc2hYczEwm01ijKKQTu4p4n6+yfCFXJeEPUo5gl8SIlGYXZu+IG3cYmq2L7q5S1k05Ns8i
MEj3KQn3ttAmJoHFwBnNbuuOw4sHab+FAzsEzFMogsi1MJsRu1U4bNBKY+/N61PToV+RTrM3Z+dH
DcFtFcy42mnskOje92RZUqqMY3c1alLnqWeQccbHYWph74TFDVBIH8jCNplsTC54NnG6fyO7S8My
LI48J2rz34LMAjJ++mAdmvem4Z5K7IlY51Y1BqOVO7foYqKDVXfDhtDWZlcgL2ugtK+CCSElvJl2
hQ55vE5nvfvvIo0lUB1rXsE5iFaN5lBRukCsbTDlDvpbHKmti1qaZN/cuC99hClF1BBAKB8J3B12
/z/klQe2nR6n8vu//vGt6PK2nu6/B9DCSWl9/6P927/+4brv94kk2+B7sfrSfvmfP7v5kvGvbchg
+JK/ffwX/ifk1fyn7Tmm9jzhuI50tP2/Q15N/U9beFIJKbSyBf/UP/6LhIs25OeJfwpSJSFmWa7L
yUT8FPKq/+lxWlee45Ic69mm84//i5BXk5/+S8QrKx5Lg6cdABSeRyuBP/8p4jXupDnG1kK7rWMy
uWwPB8k8Mq2h9mns6aU1Sw/FFCBOUT2hgmfkMhVgCANsfFHXEMRo8bYACFH7n27hLTqJoMj/K++y
WxIs2uZf/5Afw2eFIy1hEz3raulYQixX/tOVWbA+sN0irUosgB1VRY2sgq/kGefHMi2XEqjO7zPi
a/Z430emKWa6xllyHeZd+ZI6w4MIJ1olY+xdyBPaeUtRTBfR2DDTpSs0ikfDar/85aLJ8v3ldkrH
Mx2+bekoqW3ysH+96BpqisROmkNao/0mvABlWA5treXk9M2u+2lXlcBVwPxvzSk6NXF1Y4Vh+5SV
/E5XW8W+yAMmo2K42DXzaiLjTtlEMU1CxFaretwZ6g6ocPkZMLp5xS5t0CwRaCxScTLDGAlDCWWA
Ek5e/+Wj8cj/8tGEdB2tBL5bEyWsKz6EAXdjmqAHM4gjFYgI22G8U+FwyYxbq2HsYGkaZyO4al+1
z52ti1eTRn7st+4SmXUrQm1gSMaWV43ntAyiXUGurNsL/8ykECkN5xYGwdDORIeqMWvqciNVfRIu
A7wi7MfbP3+aJUD546dxTeXYJu+SVK734dM4o9Gx1QHG9ihwzMbqTj0hrXh0nwQOyRflFgyhm/AW
eflSRFfIprIe+EMW+e21j8ayhPx1ZNqN8UarbzMhWTTLWvdiWkFx5+j63gcu8YzACUi9Xxa3VrfN
hOrBazTfjLh0nobplFvkensLMHjokbPFtHr3jsfg0OsC7Hjg2qFntcjIS1DFI6kp/87s/vcy9R/e
Mcv67S4gjQBcxRLAfx3FMvPzO1YkXhlJJ47XTgoWcvR5laMY9RdfabVqdXQbmg29shFnpjjkpS7u
pra+5DQ2QXs1J8xQ2WkWxPg2s21z2E30AaYSTvC6QMwlQM5nTFKVZXvreqCvFSuPlESCF1aTLGih
VhxCmmB69DIOKl77depcMqANcmIJr2p2XntICtNY29SjgHZpdArHCfclvQduVix3DjhVnOuUYwVx
nJnRqr/cIbncgX8vTu/rvmAVYh2WlkssnoBovqxSP61CgZ9XUzcysZWiTk4O6KKbMBq/yMTrdq0e
Ab2WL6ErBfkJrYa8gqi9rB20J3baPmSuuARGM+HtGXie0jR8LeLg7LlLylNljbef4V1NJ+GDcca6
mDzqxH+VZlXei8Da/OWJX57oXz+JIhZcCls6DtuNKX/9JE07zZDYO2dlmdWPZqzUoR/IZYhT8zrs
TOc0xAz+GkMEGzVQ3BUpxMmm05+yKntAK2jdSNd+MoUljpF2VzATFLazkGznOHk2ZhukQevS/i7c
DY4XsbONXmy7Rg5XTdIMq8ig9PFZ34je5kmJpX388+czf98vFJFoFhsia5TtvT/rP31T9jRNfGzC
yt+XETl0kBmzElEbuMdjT1fDtKXap2Y8bDGv3gsx0vp04rs/X8Z/2La4DMcRtu1YihVmeeV+uoyq
IxHUm8nRQGEL8sp6FjYaF8dP4wdj5LQ9K0gRlXkTJEFIZJYHKSZv4D2TgnAlOnUwtQ8YinyQq9Ym
ygw1RUANHehHs7Cu/72N+Fm0/ctVL1/+h4fDFvzFIURK1zWXxf+nqx69ktlMEjs8vPg9/aGb15HF
vjU5c4kNMHJX/aKwNuNufsJwjC9kNj6ZulrSANzvWnOOneME6gvZyBxOa//UOD3DCadQ9GONbE+v
5UAe9q5p5fTy54t/f3J/uXiuWEulLE34Ip/hw6YblQEtfeqhdc30eRfWE8z4Tm+Bx9jHQjfwroiQ
2I6qso+DC3IscAADcOK+mYqs/Mtr9vtjuFwMBlLN28Z7Jj98/4QER11SxMm6tKbx9n1btAMb0B+S
k3gIkbbl2XjuQC/4obWPw0Jv/w92a2/5zL/eE86PplCmTUQd8PUPp6eMGSSZCipc840L3kgGoAaF
08YRpbMviv67k4xXGNCTZ8uyp+0Ug/FOj1AjURbDQVrxCZn361hc8AW9yGn2Ls4oj2hqkhOFMzws
aZiPTZZ+klOabfSEtgNwrrzmomY6BLTXVTxQ3kU+jJjKy6ebDA8QgDLsxaYLaHYorC3RAfPteICd
m93GQLWCwkuJD9fcHWbWScYsHd5uvDXU95QW1bHvOvvojtBtGTs2l5SD6VUrxcR5zu0XMj4YN3pR
2uLZAyjirNKSjhUq5AZ+RXPXLj9n5rUFU9+XRxOBXwoYb1MsX1UfgFbqYAiRO2P9MPoaOw2oH8f+
pBgbweqEkcJucIqKdE2aaELMjmUDMMR4HHrj0V22onyK+ciF1nzzxTyeLIPx/5+fdvnbqyq16wrX
8TiNccjUH15VYZKVlZlluA5KZngBg0AMnfq2pedxCQoFQ9IY3iSqqmtamRpRWwWXxmH2g57FIIU9
7LOnRnr3KcM8L5kvRhZCnV0OjOzaD+l5lHlw+fM1W//hadRUMtJkq9dyqVl+WV6M0a3iqBLJ2m4O
kuRvlEmfWq+B5h1PGDqCgrgRMnmW3Lf5ocRmGzb7YFq04WjA1z7OcqeeP8VW5N+TEvsdA6XYVeFk
nCvC0k8ONiAk05d2+cXyd/QPOYvqh9xjTj6XGOtT1WJWL4lLsXwag3lj8H3GOC0KP9ySB7eePABN
kCNrhqbTKcx4emXt0HIDWT/y7ng1rbs/3xTzt5tCnUAsNCsX/zHtj0eLoR9tNfIGr7QYwcZEoVAA
LwkYi9uafpO2zZ1lYZ54PwyLUTMq8VW6Vgvr1o9g7gcdgPI/X5T8/aKgDlF4avhM6PK8D+ednJRJ
+jBMtOgtqr1HM6bQZb/nN1HV5YQAc8cwt5stdU3v4a2LObJrlwkCzB8/Enskxs9mVFbMt82YJFJi
+4LKPtn0lgwCBZVH8myTT3dhSbbVny9eLY/+r4uex6VLW3Fg+w8lo2+HIyN/iFHvBZZP5g22mxCR
RBSmBM0OJ22IaY9daE0yvNqYGYZARCalO92mwOHuJ8uI74FY2ZteveXpHG0nskWPpoHzzE3HcZsy
SS0aZiP0FDBIcVx2euYfjvGFFpSzqlPIDSWvLwOIwoWGUn8DNzIfkzm+d2P45UUm5ifLl7d2LB7+
/OHlb+c7SYfBWj43z5RLZ+HXd0yVHGMpJfjwDTY88IrDwbXALfcZ2m+uDo+HnTwzR9mIbFzgssw8
hkI9jCM9r07DsJ9CRkns/frGcwCwSc7VDHCbE2Pd+KYl0eBvD9vvRzZJU8TmaO1ol+PXh01qCNPJ
VP1AWGbSgiywg/bCwG9m9KT8646R3l1MLuO6t+L0uYytU7KoQxyJoU74HFMaZvP7oMGfFBoK+iIo
77NK8KlHVXmsco/haQfaDPnnn2/1+2no5+dMmaZwpZQogmyOS/aHJRixgKOmCUKPHILV++qV0xA+
evQXlzpIF8m120jnzapzNHMgzx3VF0fLEhV2KHrYjWV/9joXTZxqsdar+PkvF/ixul0u0JMm5Tot
CBLeljbFT8c5I5eUqXVIkPmE20gQGgEpbQlxmgENpF2A5FvZjxVmxEPsV8kFYOMcML4ySNmrrl1u
7msxRa9T022yJccnARL3t33st84TvQSpHNPx+PpdU3y4xqrUTEoI/FmpKIfrlCVqLaKuWrEi7uyB
CUnWPieFb5M+SHyB53WfAB/rLQkdBEmE5yEdLgPHObB32P2sYcRrIkW2d8rwlgBEYIisX5zG2dbM
5pKF+fd6+W7+fKPfn9BfngReKl47T6Lx4MVzPnyIQBpEdBYQF8kBlhsdpemWIJjbomaa3Nv6aax6
AiYkfEClGm9ne6hPwTTsXNo3twaZnnZg0sWa83hjTD7ClzSnaCjkS0LI71HmREonMAlKP96lDdiU
WDakWNXEIP75g7zvwL99EHqANAFMZqbucur46Ylp1TAXdZXq1fs5BmqiuWnj6IuaBd10gfRiwU71
qr7IFF0IseNvgcDhT8eJJ8TBV1oZz+EiYPR0+7fq5Lc2BY8xV8Wttl3+cj42KdFRosDube7y8qUG
xIK0RewcCQtPdpMiCqmqm0s4WBskZNHWMw0YxRYPkNWiC8syve+a7i3Jw0eU89HR8ycPV7xPHuJS
zpc4mIEihed8dq3TCL4zmhfXdlAHm3aJ4WrRwfVdDJM2NdS+MXlpEOlgdZiKa58OJgkL2IKzCsUr
FebVBBrzqkOQUckqulvyCFDqhxYUx0FT3SXXkwWi+M9fn/Wx7whJxuFwZbHx0Wo2rQ+LP7yRlMBA
4nhVVeHU82vylohjdmoGiGY9FDsB6hmQGtfXx5bPiZtfBmF9GRf3cDkV074O++BsjdizSsQ2fKu5
3BDzrK/zRr/4fp8gxTblvlrkNCPWAbIGmaotFXYwx9EqAk935VhNuem9GmgruxCuB6PehSSfJPF4
I43GR2BvauLBC0iJEyaXoiGmp+CalhXe0uKcu7lxjozs1hm41LmAl2al/SPIfn3rmThbQyOK1n++
eew5H88NFL3SpBVvawu1pf3xeJp1CUc+B78sMiEVz/d2HPabpO1jErmNBVWZzK9xqj7xkef7AJXs
+/vrNByajRnl3+jXa7cNw7OBBgq4H6E73LXpgjs7x8nzXhAQnXjl6LTY2blQTzGtGBaN+gAnC6xS
N0sYtFicS6q2feuAW00wJj6/F7LciSiP9cVPvK95Pk773nWR05a0vIJyZqBdksJlJUO1R2CRPY5g
1Tqf6F30wmSU9aTd1h7knSsKdxoNAdpmx/dImV+CUIERUMz1OkNwhrELT3yp2cbC5nUeRnffsaRu
Jl+4a2ucI3oQVfoMLxc3iW7bfZlJxM5hRBpBjLvYoe5ojfFzWaoCTaflbUOFe8KxMrHNMZ5sp2F+
qZKKHFzEKqfWc27nwt3npR+AgI+2Ela1IoX8xqCI24ydh1oVbGZi4hxLh3YzAWe7ZgB9zGbsiGZF
kQfMhXSELBRnYefnNsH3QLBWuqu0zUnO9d1Nx+/HbS9AAHUAs9weSEsnTn5i4BaxbqqeU6wXwP9G
xnZEiUiovflcL4cHhQ3y3zeuXoxh//7byiPSILTm+hT0aFixXNHXBcKso0Ul6vaf69bIbow60Tud
N8OekOavTW9RFdq2hfWfyOXF70a+UUlqk530yUmCi9/ZEbm8EXjCR3IRSYRFNyaS13yC0aCTQNLk
T4Hej9iBZgecfddMEdjzYZM3fn4MJgWqpIf8M6cAD4miAhFgR9HXrp6faeVf3gtcZwirTaTn5tIZ
6c4LR+wUbKkrZUXlywinPJ+arwOPwwtNc4IOosjG/Dua03HossfOnsUlov1TNLgVVSTNI9jS4Nob
pX1wu3YRTY3PXlvXZ1n19YGp1kFOHW3DObX3gQH7JB6y785QjPdt3CbHaDkQp/69RWV9KImOrRsc
uiLMb1PtABgafIW1qfeOTmeR/jDKJ9gA8KYURqnckv/uuja+ehFB5G4Jj9Sn979r+/bHYLmZ/5ct
Uv12WpWaZrAnTMXUm//90NlhAgU3z0csqntgzgq+M0uEufMn1FZj4mGAHozixOuDvxOH/tIPcImN
FdPcXhj7Rdu4mIvtbJlrp6+j+1ZmGKsK6xQ342snidzRsmLs63nyDof+lSxDUuJ7o8TVz+de3vQf
mPCWoJtQmiUwQ/v1zwuh+u1IxiekM0z30jQdm4b3r4eAikiUWSAoX6e+Q7/anNG3mFmV38r+q0jI
nLN6+0ZXUEEHXWMsi4GAwXFOC7IMXBMXPUFM7T4bcawTrueu3t+7pW8H2hrB3hyrh/eFcybGglNM
SG6RIAbmfXjiRfLOzgTxw332qPssubw/y0lizGAzk3w7NLwTZmAghMvaxz9/cvP3/dO0HMfm41s2
n/zj3E5ShFiNSuxVYjrjLcjaApXNsMfcZu2jPn9GIjqeMXECY0TQkaEa6HCuVeITBjx1lfR6eo1J
aUQYdm3KbAQ0QsC82Wbe/i8X+ttX5NDoNDkOLW3u3zf6QhixZYhRrYJa4cjk/JLVm67Dp586pncq
E5J4ishQLBPGp4JYlq2mtbttJICxxNAHTxnGRk1F/pfa2/xYcizjWi6Maa3W7wf7X58dBHI8PTi5
MaGzK6r0U86B5+hlpERN2B4/3U8eatDSc8gOSHzJqqPVYYhpzNJSJFuJQIGN8BLzJvKbJTBZguqk
5Pvz7ftP3Xn1flin38JhSX44J8W1gdcjm9HvMkEuBr/bTYhdYxS5GAyxxeU+riN8ksgcI0h0OW4m
OXPqmxZpfNfS2gSr4V030rhviiwgz7zdRrEV7gm6OGm/AfFWz+Hn/5erpu1KqckvPKW/3ltiVzrR
lj1XPQuSXpwUTrXGgxmMbbEKynqGfgxTtk6Gm6ZBMeg05SlJrfvBy4DzTdCCuna4nnWgnqolz6JH
BG2CPsu783uZHDVp+5dD1fvo8OeC4n9Rdl67kSPbtv0iAvTmNZNk+pRSXvVCtMoEvXfBrz+D2Qe4
u6s3bt0LNASVqqVKJcmIWGvNOabKNJGNxqREdmwa0b+tJbKqygEczCpCpxd/78ArC0Ah8AzameKP
7ty07SplfmFzZcxHoefFnncd6d/e1w3Id89R6anndoR/YpvVFPJM6C9MSgOX2eSHQ+y5GiNYNhWL
8e06PHZh/V5jrRVEr2CMgguFycDDxk8rIe5EC9sJ1laBVhWDE76ItJdXaGTRH355519bxfrLgwqi
wNWQcPxe25Z56dYu+Ma/Z1FtnI2B5iZNjO0Zh3IVwwQA9B6DH/WqnTByCB0rOLzVsPQyf37lJDb0
m2JIYTisw8W+nUBDuTGIB3Rox0LJk8DSos8Y5fyxkoSxuo2CH/2+bFugou4nVrChCU38pf9izqrv
C21+zktjupj6SJZhPHYbk+kmVD35WdnOqQJr6leVxCBc15+pPnUPWkrs76zYKRI0u7l2ufKAsFtQ
/ynQoPPoI9eabqvWJBGCIScfcEIOST2s+i5qzqsq569iNB9UxnanqHfHiAqtYVUwMwgVpV6uMquV
IG/D4yx79y3GYR1rxhm/f0FADZLu+4hctD0Wl2k8/uG5Wovaf9yjtNKZ01FZqswL/7Wjx0YxV2nS
igAFjndUXYfI06WRYUISydZhmTiR0uMGDs1PwUXckgEDHowMmrPi5busa+MHFhRYAmn6uBDq5eqv
oBCCLGHUrSKTOGWrZaIrxj/cX/+eeNnUerR3HA+uDUOmdZf4j2pd1H3aWAOIw8ylYzkj8h7VLNmJ
pSi2agGtkEME+eOLNa7sU29f6+oHgdvN0WOd/dOW9HvLWLe5fBzn6O4jZqL7+M8XQxQ6oYomGGn0
Zvp2EGMfLF5Gdo7LmEap8anF5Y8JocFpcapXV9E/7gOvhsMEERSW6f/hqv6+E/F61vErb5CLrslT
f2thV/h39Frt1SAZSO2Y+D+CpHA2i/eg4+AKZx4oP7EI04UCsCacoxe3jSF+pjHOpFVLT9U4fyWo
YfZtKvWDvlbUg5nEh8LTjrPkoNasipsayZ5nlF90pkzfGK35iYco2tlq1G25KvMfNljn9yJ1/bX0
ddNihq3izf9tQS0ioTQqgW3BBBxuHuwZfdHuXpDNMdMDoWcEN9UFqIhOwfhojweROTP5Yzo8Rzws
g+L9JVOSP+5r7SATjSBovVmw6hqPGCSZljciOxZV9qpV5PHiQ4RlY5bVq7CMKagtwm0Km4CZvdJC
56oEesORNofq4c6PCyiaijp4DxUoufsa0TkDkM8lBmu4WMaVhiqKGrdi5Uk5rYzK0J6VRvt1X+vz
phPnUoHpWU4AvSJSl1KJu29V5+LWdB+cmHyeiMQJfcRY6+qoglQYzqE7zzkcp3ovamvCDmZ+auh/
gdClhDllts9p7oeWJxW/XPkJ+h9texTlYSUd1mIn4mUBnIbyONPO71s0q1q5InGs+g9Lzb/6a+vx
yNMRkDhrk8FwfisezEp14j7SERoXRnW4t9Qqkga2kEQZiiYZ/NVVylah2H5uVjZVol8Wj5hLvvIl
+hnbUIx8inAcuR0Ht/3DivLvCZ21tj9M2vFM0Q26If98iL2ukp2MVuPUbDjn1qgA8ESiP4tkeEIW
vc9immZ37UY5pzOSpli/rMriqc1uo+zxrhRAPqKBZBilcvYUUASuImzZJ8CHXhYto1/IYRRIfAFZ
oeuPE4M8kmtLd9chCX8eQDQLS6MiFLrhp60zHXSFLggRJfGFEyVxirpFkBdzGR4S+gEjDQ1QoK5f
xtLc481/60v7V2MiUnGmP5R+94b+PzYKGkTs5jyANm1e5G//fHesGYYKDXEyRjTAicraXCSUYDjI
0YLiBnCKOHg6B5h+Tve/lGje1WxyPz2r3UvVyD8168m6v+bOahDHFKTtyLr1RzXvn4Qtv6uDLPzC
mrp9DcNgq2ZN/3J/NMSraYLyx+JgnuaMRJrckaY/YD7dl9LJQuzVNPfnsVy5EPOGxEbgFKuML0zV
wnhquojTHyDVr6WQb4oU1gtCv5r8pvmZNcTder1UPzFpQ6wi5lzgorEdvDaiHUEg9JryZujS83sT
3XMR6WTlEp1ZO8uf3uL/+oAgLKSmYerIROi3mUppzrGjcWgl3INQ3HUQtyjV3uC6JnFP48a1qK4W
QBSuCblWsX+ZEKCuHW3ZmgooKpidZsm8CkWT6/99Q/mvu61lGqpjaipKsN+fXdWBk6i0KPUbDFOb
sWW8Iwsa321rDZvFGJ0rFllqnhH7wiQBN/bkVAZjHmcAKYviDzejsS4Vv92MTHeQLLLJ0av8fb+V
xdR4BPwyNUuJG7ddOB91A3j93spVqfT8zlHTIO2HFcG+SRGz12OF4KgCA8tTXE2wg+MIMnbVacc6
Kq2TkjaYFRXjiHdtupBWcmhw5qSCIbMl4/6Iu6gI7vOTxSHNgY2I+J0R2dLMLbKLPecxGrDbT30Z
M3t1nv5wAX7f0Vk8V6mmymQarTKz8n8+fvbEBKWYc2rLyayD+zMzKvGv/t5Xq+3ykGa1/EZ2hm9i
gn/UkURM0qk/7V4NVZgBh2WZ6Ae5gvqNBAD1PI9gJrP7afn/+6Vik/PYpk0OtQi018PSf57M3K6W
GnZKsj2le1BipvalyA/ACBOMzqYEE0fack644dEe5KcmLfuR4fqmzbCveyppRZsqrdJQenERFsPQ
fswTPIT/h5dKV2d93/7zTlrnKsgbDYS9SK15zf98sRUZvFmrDkxDJDFxNsy60wCfjBACQQJZN9Cc
VRqC/hrHLf/+UFb2s9pWLn3EkqqtT48Mo6zd/U9i/dL9s0mk5GhF6XHJmms6T+PzqHb1yYyW8Yj+
QqWsuCV2dTW5k0/WMPSPQ1e/O30ij/cv3aVTMM6+jQbcJVS1Kpv5DFiKOeLjvdCLzXzembJRKCF0
RBIY9yRDzXvbD9/jfSDUKtATEY+3u/sfNRsAmjpG9q5XOTgIW32iA50Fg96P0Ao4+qRQwZMOqIRX
QPJ1cC5X4OHPkwn3lG5Fek087GMkuK3xdoB8XXIAT9X0jT5vjQ09G65uKeyXBYqL1rja7m9dh9GC
vlLHWp4UTUpYH/SW/n6hbuSeBGAZBVvmbpp5cL0FDoOSWAT3Dg62uhYu4P1aTHpVMaGR07E2532P
v/4Spap1bIDWKdDxroouU7/rCgYrGSxoq1CMx3HGak7Hpn8xsIZ7eZ690N6Te3vqk1c2hmlfz23/
FGuAyyES3BYidy9WLj8EypuX3iLId8pjbT9pIGcRdgpqU+dHbBry26gt7v++NBCJVUDW1EIa9QSm
BSPgznQQI6mi2XWZpj5xGvpSEMEFoKKptIqXHi0hUlOtRZPZG3gEs+TdsvrnRimsZ68B87hUgcmG
+6aTEePrNfRH8tuETxCC8jpS305d/CRnU7sQ2q0+zSQH+PXYEQs3PSemGj8ryzI/FVDhzP40epwb
757nJgXUQL8WBlRvGkBDNzgauyc8OWyZ2WQBpIvT0CNQfFM0xDCYnrhESKS3aVHAcIIe5lPh2oGq
RWXoOPj8Fdahm6yMMJ4lOnE6HAR/D0wO29VgOM8Z9NzCHml7wmqxNQjzI1QvMdZ+nk9egkwAyF2e
lO89mKsx0Tb3sru384kASdbqdXYeMI4D87l+aCZld384Bgn2UVO1OIAptGtbUVxi57XvTfXswOYO
MXXBWFsFEXAjbhbtmUOZEdYtGoYgM4yQRDZJ6OBWc8v6c/Lyk+rJ/paX5fUun81yCflHZeVvtPYU
N9ikNQ6pCtkkrwyywMJGKaj0gYEvTixJrtk0n1Wk/8xwgzTv3Lc66sV2olkZ3uuN+09170In4TFO
AsWeHDId+7ZjQ9V3TE5yo117uxQ+Tqhp7Og4zSvcjGjwSm2vJnDnHWeqj8aMWT1u8TEayGID4oZM
jlgOAtQIjICIi/QHA7i9PS8f46r79DTQuF11w59t46NtUobvMLyNBUB6oSWgbhKirESxBqTFNFVL
Uwkkk6pQaLF+VSpjCZP1s8lGBT45IEzyWCdk06yci0l4yG5cH3iyhdliO0YZbqacpxKURIS4M6CP
+x1k2nwplstdHIJ41r7cG1I1rdr7Ea+E6gSaAztzIpJfBSR1f5iJNEt00l8OMG6Xa8F9fq1EK4+F
NsFmQnIYqEBESqgFkE+SvWm3xGmkA5ki63LAofCDYE0CBOhGB4pdWkcvgrs1O934kk9ZAsgOTRxx
wQSamw8EmX5zsEoeyXd4HkFnQ6wnhwSPYP0pp4us0vwacxi8NOMZVyhGOHJYkhw4UJ9znpDtbZ4E
3NG1V9WuwzIyv8dgNhawUuvIEMWJOJLFGd1m1VK5tiXbC855qNuAK0CE1N64/Ihc5sJzMptPSpzu
ZIKPuLOK7iQE+MLSJDB8jtxmD/rJDe14fEHnwya+RKf7BxIzwAj3JM6ZbjJuxzqTgDsLGuMEGMH5
IZ5KIAqkiRrb80ulNyVpRCg3vOxbHpfqT3wQPwnGwTe6ZnKzgDMG7WkpwlPb3FcPEIzVJZMtsT/3
k7zKcocZczcZi/FI22h1OPL8kcHtbNwalfvf55MFjQDYDCXzlw7al8q0tCqS/X1x6QogEY6DBri1
G042cwm/Dok6ZEvN8BUiJPYlfGKHudGq3g6nZAFGHNP4dbA7lHl+mI2iex+yQyyB2Hdt8uWiDvfb
rnzErRI9WgZlkio8eUKP1AcYwpnZK4pzbCa5Gxju2+v0VvFGJazgKyDcFeSkVNFPpX69T62rBHjr
3CTMQu4dg9EsoaSiFGj71oYIPmgUJGkw2EUTgKnD+AAt5vE+xltyBc5Mom8nu8LmzeHw8V5ARqMW
3mtv5vltqCvGy/0tyg3QxUmrwbVO88uyOKE0bOV0v38SOxpRFkK2qm09SFwSGhDM2GXzZAhpPfem
sq01//6cYWVlOOcN4oCLap9WcXSeGtIi7z+nc6MwMdY8EP2rHTp6ABint+thsCO88Ig+BqSuHqt7
04Pva2s1d2giIDy3K7ErWs45iUkK5qBjK5Lj7Iy0SYg1RF5Lkpmsj0BdSV0QkhU5B2Q4bDyOJj2J
gwgSaXmQ0QVKmlgQ84C+rm8udftCl2RbU2FZlPgwmWJbC5r4xwIO1x1f4vl7/IX6puIn8jC0kMt8
H30e3bR1NI2a8qd9M8pP1ihacxsycjZ15qL0m1XOB61OEA1pb+b8bXTxV0Mt/8HmCGdFkjHu5faL
rY9EeVlJHSq6dha5ZCOCpLA1LPHVNRCe3QXIOieAUoR14+6gA5hXoUuUSdoxjvy5C9JF18IGCnqw
IEN4lHN3bWd1Iji1Txl2MhCzyqg+TF7k7IgWIAvTKVOwEKpyhPw0Dc51QTzNPn+Ye0QXpZd+mF1+
bZIo27US+A0hHzurE2gqAdBuZpd+gDkivWkhHBA9SbYvcZMCH/ADOpxHUpHX0Dn5XkYSOg/TJYV0
AbFwPoCgkHTybdbiswXJ0KvRGPB6UpvZYlGeJU2trFbp8maAjxm0Tbt+TtW3WS9elU576/MxdECB
ZoQFlLW99XQPHloiZ5TIbINcdXB8bFDXuU6qMF/sU4rnSybxIwsymXKwMxcsijMIck2T/dbEhthy
+o8LNai7UXtB4nyB2/LLssfzpNYHvvZLbZBgtsC90vZQ6y1BH/K16DBeyyR5FITqebokM8NCc1v3
I+Hy8kezCHYnj4ghvcWx4cTNUfGKq4FZaanl2SCENRkb9SXrDbgiHnFgouqLB+AQ0wYns0sUA4nj
NlU3x9EwURCkIYwKUQo8p1X0UqXO6/1GocmNoAX01jbp1chn/XKPQDOwxANRFm6T72NBfzJ9VNxq
n5YVBMTotFi/PGsiK8C5teIL+uOJCULIXvoQJfqDTqYzEodgAeTomtD7JmXTmHqxpc5W6crSnsUX
s+jd/MBlN1NNDYsMss2EjWAzlbwthv4DMwqCl3jUyN3zvjICmFCyXCo5PE2q/uroKa68li6I1gQD
dFcUGNplStQKjhUJLnDMRIfoyAJI5HxYPZlIcyXhzDWufVN6aJiNhv1gTLV2q7UV6AhdEwQftMm7
kqmBbdXedvCgX5E+g7jesx/M6lfpMDUuv+zMOhJ3xAAu/jY3OTWGbl48chIcsuU4OdIrG/dm81PW
gMrkDSuTpZjn1pOP6TTiIfvVI8XwGP2RU1eWp0XHJ1fm2ZNtsNG7/bSbO/OTt0uAzqpTGpqEmeq1
c7ASFYRUA2meeEapu++M3q2glZYfe7k85FaPWXOtpPL5xBQfntBS/fBwALr0Wo3xTbx2ESL7K8QJ
pUBei7onImC6hw+sEV1XDCSypiwQnMt5PDem99FnhfcmNBl6SjG/FugxT6LxNGYTxfSpR8isJiEx
EbGlK83YPxpx95LWWf+ZjQ7OI8VxEDp0xbFs0fUirT5nBHn5Q2O1x3qRQ0gxe5s7PJYQp7EnOW+W
A81mMAkvMXcDiuvIIgMZ9EtG6kmEqrn9IEyYMBOWNuDDbbSGowJagmiRMDabQsKklGcAcKx8KflE
/pS+Y/PtfK3XvYAmOOhvMT0M2B3BBIZSJ0GBg2d/AJ6j+lFDRsHcbOOJN5EdotzNiXJIPc88RB2c
VEkGHc+PCxmQvLOoMwE/wMex+v3cLre+hRqCUobI8RUuYUOpiqqrF7tGMFokEpGaSZMQPwIO6H6a
Q8vZR9VKCyj3CCBDMBUbE9c/XXJsqhyI+h/oR0OLfMqJeZ4zEj0Bf4eDX+gaL1r9qU7Ftzh9xZuQ
PyUNAyMa8aOK1dRxHtzE/DHa9LiaYf+VQkeBm/AX0dmhiMjdKpbWvCWa3HW5rb56Kqj8mUgbzfsr
KzD7unIL5X679j4pRDfWmtBp4QU8jkCYQSAtO9L9fjYAY4dlX1fWC2j16DLE0LZLqiXk3CNQuGaT
ts/cMLbvciM7zBOkHc4YYQ5lX43cx3N6FC65DyRBnHObaQzEuZaosmWvDgs3m6BYjG340L37CkIy
0GqWG0LFYxtHkY5Kqx8T92xV3B0WZ1rEecu49QZj2tktubN50YDt1jPUYcUNhtlXX5NiVVXkOORG
pdyMqj0jlIlPA6iSs9OMaxGIwOXepX5KR9gOc/mSDrCpnAua4MUkMBDAt13BQ2/cNUUh5Bbwe+5B
hTUOjstWLMJXU4bVkbfNtDV61HdA9pZeHqZpr3CGnpxNoxFsJSoWbekuoGyMgSihuRxDYpS5NGzr
haKGOCux2cKRGrlrA6Yn6dxu46V7Gqvk1XPyGy5itGJ0ccNcM7q9h6AUwYiendA/bDs0hd80OrQB
7yzmicjVAbin23L9zZ1YXBIaxRm1TScS+VbOI4mskfjZgQbfqGtAlujFEOIevAiL5ZoN6KmNA13J
3tVf4/RLc28Ja7uYv/KUHreEIGtpKL04o0fox6BddhcVb8KLzFhdY3fbFG/F8L1SyCxaYzHJKorz
IxX0xuga/AIZZ0Ba46UDVRWErC48eKOgkEOA+1UQ93a5cSI4qzOEHJR32ZsDkopWPWvCBe4+V3RE
QjkTUbxI56+JoO3CpicAUJDerj+plyW6pJ59MlZhbdU9ALbcVka5H+0qP5epcbPmGItzLcIRmYWm
7NaX5c7Geyxpe70bNQ5QvPqzn9BaA9cV70pE0ycVyMdmwgsdFkaHioNSpgSouQU88sNusy/VHSks
+nk/6xwhgcPibejgsTQ8jgDuu2uaoa6xNyYQ/hppmCesDTUs59VmE3vor24rBbWPWfbG1555UvqW
lj/S4sOITYcTgU7y4zwNj6kSk8vak7SDOey41NP4Pk6ATOtyN/TRfG3sVH/OagwjPPNqz+mLPT9j
Tq5f3NQeKDdrDs6uqr+D8Xs0lXOn56dyIY3KFd/aDtlq78WvJKwJyvtNZk8gJ5PiZGfIbkCFpVQ+
aAbiZdl3HRvEam5Sk+Igc18v4HSbfbyZJNmiPhFgRu+xJ4KQJ7LOj0g8n/yaS0lSy1xwCrSNU8I2
xOtAj9MQYYHpUNyaVYzL4T7uHPrVsRbquvBzB5d6idLV00tSKF21faWbXlGyDc4Pxf5e81T+civj
haqQylh/H4kLMQvsGxSdWzZOeH2ZPDJfrVJmpwW9C17B+NNJQrsIopJhwHE2Hu3i4CkHR3vugZgb
2rOa/xJrIiDOLo4udCNWbfGpVEJW1wmi9ASLdr6m7ccUPY7kMZvsXPqyF/pOiY7Yl+SwQpxFAUP5
DQVMroQSUPTkO8LX2DeEuifNEeYappLR2IruuzEyKazYqtufjs3AlZ2HHEr3Q9JULK2/MGYzqZ2t
nZsFRn+YnNMgPsRpQTuM9hOUhr1jG+zeIlyhrs8T6LTvNCZM4NvVqa4Ypj5PLLn5xubt9jTlYYHz
5aikE3os/qqhcHAyUQUO4VCI7CWrBIGv7JCBgLtfuKX7UVvzpUxq2FhOYQdVLrqAaCXCoHaZ03O9
KiquUmepIQ+OhnHaatpOwgofM4+8SChfb2a/QJnKqJ6tufUXUUDH7ND4KNXPnADtjZ4XCTVSdujj
3Dtw1mFQL83pYaZS2TUNDDUlYNAOYhuTGLyhx45WlG2fwcFtgEASDVHQnVz0LwStadjXPb7d1gzj
yUrOBe7M4zxa1s6YY8hjMwkWVUZnchiI2jCRNmCTv5BY4e1GhZcQs+BshymqniITTIZpJgBLa/cE
oIW8QllfjEGDT8UxORcnG5lhj9q9HED6DainK4DiDrSh/APiEvBrmtL0faDpjUO4JJjNKyjktaRW
eKlNg/Sad6QCG15xQF94S9yi1xa+YxyK8QLMkpjPMhwqsGEEoPHtG57tfWYSqJFGYRPnJw4rOctL
l97QZs6buMHQ3wN7QOj7WM37PGUcPZ9TxkRPKhpy0otcQE0DUT70D1I0QLiKqL2Xnc7z0luIL8xX
1nU3RWFh5FQza3JNc25VenwQPgLLSAhnG3IK9pryfc5d7chEkFiveqAaKEO7sbZR2gRc+426ZJfW
6w4gmfECg4hoaD3MbtAYZUWTgP0LUrc+gjEodlgM/Lorj9NoXQhV2U/6cxVFu3gwdzJSyLujjE1j
f2DXXt9n5hFBlem+NXL/0Z5CRX4e1mvi1cRTcOtzBksLcSrnKHDQUJKwTT9QXxN4y9di2lj6k6a3
CB55Arw8GA0tKFnmibWi4C93eguo0qBKmDHnDtyfayADGeC4r4HX8hC7576ilJwGvyQhr2NcNZc3
erbkzNdnkK1VTBXYk7fb7NBXHdmpAjGR7Ia0omgu/JcU3xL5XOmIGKEpa+XiT4NKR+K5wKtYdBwr
Tx4BNMOA9mOcgLsJvMxQvgksUAxspcPAlELDBFuE5K6fOTTQPEQKAIrR2EfdNztlj6Y4wuXNU9oR
tqP61vTG2Z2dyNzVKelUw8M85OKYJWV7K9YPXem899EJdaQeZsjV45ZG7QCqlP2k92tX0CX9i1YH
+EtWnkRhTD0RRZouF8UjQmeI5JaGW7YFTndUrezU5cZWAYyf1kw+HQJD+TsUksDXHOSZRGe1kB4N
otqhK6fMsDyyXEryuQAt+/qiBoX3oyuh/9m7ZSQHJ6aFO3lbl7Judlx/4SAWR87WcIyQJBM/Fp9G
8pJhGm1jc4tQCGIZY9GyAJHRcQp1NlC8NoQCsCvAGbWNoIlMNA4PcfzZlU8WOTNU7tvSmf3Cflnd
oynR7SzW21qHjWtbm674YlFK7EfuAwdivxmH0ywDK1FcH4beuTSIdZMxoYOyaC8xL/KybvUFx+dw
0PTvysRXYLALjDmZGTAWVoLGUbyNtIv+2lRDd9LrnLWTP+XDojFlGN3uiirX2jV00jbShFBoJVO/
tW2PsYCzUcfPzMBwlWqANDtr0A+ibQ9jTvZQkUGDmJZcUIWxfcyOcbGlED+ZTj1KR3KAzSWh1kSA
bpqZQNuqavq9LLm2w+g8J1V25anf1c3OIMsjbYnKcsvraKjnkrAyl97ZQLJaRYtyXsgfJmWXeNSM
mMhVnDh7nV80OpWUA1DOQsjw0AFgtiemMHrXnubGlNdBDh8oh7SX0XtB2heRBPvcvltDSQ5tf2oX
8+qI/hQpP8hbDw2j2OFN3eEAOxHeQKTUdyOh2kN7v4BZNTBRlWtIiO6G5aShpLKvWPfOdPtZb55b
UMXlMPot5zJ6VExwHmTzgygElFVPisC/guJVnW4InTi6s6TO0ZEqJpi5A6LxRi+G2uBQKAQz+OBA
anrhiMj/UrMdNSvHUYLrvWHeDctCOBkM2YZA+S6K3khkbTcGxUzgzZ1HQhQ9NNoCx8asP1wn7Q7m
CLXfKVrX1ztyXDgh3JKh+oJjrCJMENWDPWrlQ+E01UNqFiJwTS3z71+rKxCdfOOytUgSwxJsHruo
T641MzLB+PQ09wPEOuF0j55cag73ZgtMkulsi0GarS1/h1olNnbv1U9dMwx7NPccBX64jeseiKoG
VhjzfUrX2fsmbb/FDAweRoYLb3pFCoZjv/KPFtDl88fK5Wmzxy558Bwi5ZK6O2GfNS/cwwgvlmvp
LrWPbKp8HCpUh7lsfGHq+asrPY5C2aug1XBayLZbC2cR4BtIwk53hsBYtNBCYPExV+6riPdJbB9E
rH+OtOwvEYBt2jqRdommvNmRr+VacUvqT6c85YQChxr5LxvXg04Ugy33GePawB3zX5ObyVOtO/Pp
/lm/LNpuUJVH+1FLcG607P1mA2ic7GoCH22bAgkIx+AAMcwsOqeWSfvyYVDT+mLS/q4Z7Z1KpwZ1
PuompZFFt6zZYZRSy5Cqrsmqv8qU+KYusSj01g+Y0XaRNpC6lYJCNrO8PMfqUEIijyjIbSOU1dQG
Wq/F+2y2CUdBiXVTHeWxR4P8Dg9tOAzKvmZu9jQoreJHhEsG5rKiLGPy5LLBS+CBEP4BvpHBJvxz
u6RHTp4cqUhG2+1M+xzXEOOUHh4Icxbq3jkjfIPAH1BSHLxKOlULV6J28UJ1QVNP/V4lzDclKBpV
StyRWKEvH85wzZWe37h9mahTL3NmHQwxLA91U4JozTw0ihpwx5jWxpS811pxsweAtXYMl6kzKEcb
N2Zq3xFIx/MM3H2oDkatcXocbMz6cNjNJKVXlRrZka2mgs/CQMhM3Ox9yZtHBNJy/Jz6/mdcL9k1
ToXnN7WQENtjQKt0o87ou+l32eabzXYMRtW6CM052ZP8K6E9xKmx6kO7z6Fj682Ppiqio1DycuMm
Mw0/SaZin4btoAP9Lo2oP6KHgIlGUkKS2wHEwl9TGtkB8banSrFdTqc66PhJo0tEXvbx/tn/+UCM
dcvSkQ4h8cnHJHKaB1qJI9RWmiqhpaXlFUd9YsDwcrwbz0G6pSaI/MGZv3Q1w7CWmeQPjKSI4I6j
fFjMfKfYrfIudCp3pd9brbfs3ZaBER26B9DbxOVoaIlg00rILfspVuy33CUCJutetEh9o1ekB+0I
edmMPO06DvouV6HHLZGZwpvV+yvYhY3JlOBRtl8idln4sMTvhYyeqhy/j2O5DFRytT7ePyMyGMLE
4kWbu2CksQmWLeY69xVzyglcWw5kX3j7Tmru66TC5D4AUgtRcuws6GNYNcwaNqBOlBdpCoP8VhEq
msKle6sV+JyNR8pogAPa72gZ2Wz26QqF7Ztw4ckIuzwdbtWcEBeoO/GBrVF81MwCTHduv7EeyvAC
kX86OHl8WLy+vjnZBwOMrREZL45GiL3RNvaF3uQC0hH7ot6f7XHEcG/bVTCa5PwIlRySLDeaM85k
YsY6b4Fm6NY72ytPSFHGIxb0n84kpi3bC5afhuBF2AaBWykeA3oj9t0se9PaDix76VydOiluBRZP
fmeKa5sh/DsdZNSk9ZtHS+G04qdwSm7ciWSh+qnIveKlaIlxpbfq7XKtpQ/a2V9m6jJPAvLqedVy
SCAnj1ZymgvXCBFqVYFYHlBnrS2+10nTvpHvp5PfQidqWxD9uKH9aB9GWS9vTSXCqfAIXtBuBbkD
VxH3Ou5f5mxx6bVviVY/ISK/6eac+3PfLfscDde2MZDhzDVFSN5N9L2xIdCYceSzN2n6dT13JqI4
cg0f0yjJP1ladwNhKVvpIeaPKwjjg9yTLEeESA4hgF6cmtfXqnGqa07XIxg9wjSwXOK0uH+Rf51w
l9F46ImerNv8O7EC15xhn94a9IvWb75/6FQUEl05chQykY305/F72RZvZc9DS3cI1n0A8urDrLpv
taN0QZG+FCz9kUEg4IC0IDA5aI3OlIWLmweDUTpBPRCrgA8GscPYvEvhvs45jA5ravKQXbzHCgJ9
XkfWBMJhk+vRxoCgTqofDUoVRL9CmuM8X+OimaC6iZ8yj/xOsI/X0bPOaRBsxa4dGrEb7YeJqRrf
Slnf6/FxTsVPhdBII2t8yL2MQNJqu+R3oku9G5j9k5ttWThzFoXmn11GBIeRwYPmydCYXtK8izUV
ApxpTL5Ze8JXBtpHlsOIz7vUwzKFnVe7SGK/owp7KFpNfTU4cNTEjFdR1d4SzuOthVigVXe1gg3P
rgkycmDsi3n+TjAN9ZRKF7rBZ+LmiIyAWJlpwgUulYC6fxuVZGKtSVR9iyWVMrzKqhtgCWtL9UQ0
MX3e3EONUDvpeS4x6BPuCVMxqpU3sqiYcBXkFBpRVWzhF9eBSUAmLiQv8TUo1fzz2ptBwMc2XWIg
0U44jYyM8uJaoHysy0R/YcthKDsAiWeEfbYJICdTq2Kx6coP5mQas3HGfai7QHDEi2/BKeV9JscN
T8xDPQ6fM1W4kRu/irIg8EBdgnk0Br+dUS06QfM/bJ3XcuNKtGS/CBHw5pXeihTl9YKQuiV4WwUU
gK+fBZ650Tcm5uEwJErqI5EwVbkzV44FyHUtsl9bCj3MlqmJxts4MXtni1OZ+trgLYiM95DqxMH9
YzMfcK33LhA7aA1rYdkLKMJkqK5e9owlcRXnZ9160xE3IlKLHoPwVHio5gzENTiQphMfHIYXELh/
ZMX7QvfFK6DI4ij1NHrIHsMG+TFRsxNBfnYUtw0TsCLOT6D5x/TiJsSKfSN0r1wILkHu5y9R2R9S
5QOHKxO29Ux+DnbqVRQ0aKdxCtwNuLkJxXHCRSpMdhFdaOwLEhULgKbRGyzJgEvV5Oybls1z5eDH
auu63Cst1YD7Zlcka6//KcX0gcSzRHHkB+PNyHjTRtQJfbZdFueFfi2aW+nita6/R9LUWmFtopT3
3uQLJSrZqxtSHJf88Xgx4swhSXUbnQBL7X0nOJU2lotPESHiJ+CQQuiU5KMwdHbY4Duu4Jxv3AUW
po3f7xbXOdqMxsK41pJ53MiVCrguLfFpo+0rR6zN7AqIZ9VxHHY5fD+EEU4kN38z2FRKd920D4EB
wLv6Er616326fiaiEjh0cntv5WVOM5juXYHyB+di69ncdKgMz75ajik/Gm7JEBdnTF8YQCoa8TLX
ir+i0KeTxg9eCBN3+ykzWAbNNXhVrH0aPtWMNn6J2Ml2dYaLIQZMz24kBnRW0AmdoehEGYPOa5i9
+VvV37Rm60eHMKD+1OFAdy9MDvrxtc29ZzulFKstpMUWRf/NuOimVm4vGkrYnegDg9++iX7BVmBm
6JYNzdfS+OaA1ca/E5PqKlkomuc4zuY6wLXOTRMo/KYKa3tlBgPNzC0QAmwBuBMj6dEzNGjLyW3E
TQuf81KUjyai7xn2OFPVNN0kR1KPIydUiLNWf5J68tJTEoREBuihn3rxbU/2SmvBuLOATOprhAth
Ac4x3XeuMXcgOvQqlMnw0Y/UZBIru9ayCS9mxgjr/nwSk2lXzK43Tf6kqebcz4NQGISkyXT1IfHM
bNOmw0gwf8rJf8A12j0bvWuRuRhB78zPjy4ukk5wwTfq4DRm0Xgtwh5cKh2/5zAgm6Zl1mMWD48z
iLVPAnUEbJU9OgroQ6el/ScjDrFMKZWEaPZATR5DjpqR/iv75EXL/Q1p3sYvKpm8VHA8Yw+ojJtT
AkUz22ZwxcKxgFOSkdHhApLWXvrR80jXABJxML5C3/dSSgR9LsD81xrsAjl8sF9HnGYuPgrbpogp
Qr/UT453NhgU1z0t8IoZTfqG+WCp+8W6CRRrfTYHtVo7FSvDCkMh9qzg1DKR0xgXG2xBeok0AbWh
pP5KUPveDpRpYt9rqK9ae87fObBrd8zNJEpjPRKHRYBhSBYhCtFQixZ3raJfyxqATH3OCnznqzVd
3CSslzoFziFCEry+JaVBy+RndMelUdDxM8syHcOJPN80tCpPziWmPamZODu0DvXnLL1vjFqrZowO
ZdivPL7p2LLEaBPuqe9cJVPjgdn+QmivDrqXz3JLwNiIeEFbpg1d+wTpgt88XAhpIlv/VpwlafMu
q68u0BhSUaWsToagWY9di3AvGJQ2o10sJ+4yYccrydihtuYueX+RwPyfb4GFFywMTicR1jSMYECV
W4t9O25Xjrh01XGRn+eN3CZWDoM5dqQrYZHlUs84WErm9xmVLmwAFqPxqAHolfIDZZeRNe1u9Z4T
YZnhVbcoPpuFWJtevsG5wYxZdPab48J/2Wsex2lW7IIIX0n05NF6kVFJSNeU0TzxSi4a/i2jpsOn
q6mhZITjc9Rz1dSpW6ntT/zmvIV0VUFBHqd15a/mwemYHXqObaM7GBWNkBgQVAOSTb/Z1iYEztjz
R2YprX78shVLOTf7DaVLWl9BKkBJAUDrBX9j/nRtQHKZzycGderLtakk/5PTKQvAZnjpJGNWChLz
vYXDU9yXCb8ee2v+HaqKFr6FJbW94phfuPVXU9JIm28MHEcsRheaTniKBXXrf6d6sxzIsWX131ZQ
k2EWiwr7gWb8zKXmLuPdIX7p773Q7oJYFvE5jVcTcCXN8yRVFyKmJ5Npdxl8h+6779dLQAQI8hbE
jvVkiY1LZ1CWKJxkP63xmw2MMJxi1ecVK3FzraP7sMjZpqG9rKBjsvvuU4aclrb0+D/wS0LrWYwt
AzOHg8cqWWjEq8C/ja5CzWSAV+HQbcgWlzYDlQL31SYrKfgsfVIJThk8lLoUL6aBn6QjLbTxktD/
COtXprQWZvibQ+djJpqezZD5Y07BfmLs8kzKQD1PSbcaGrXHBz+8mJNprQtUhq3RxFCGBkpaOQyv
SWe3z77lrKm6+IYTGV21JuwP7cBwsXO7c2vbu572nD0X4wcZB9lNzzKbca2gLHLIbmlT6I9BsMLU
3GylC4uBST/GzZi9GXqB520V/McbZsLkhmFxb0YRvr68bNaNPcW3ejL1B02Pt5Qhxbf7Q88KzJXM
MKJM6GdXJPXRdDWQBcYQPBstrRKKm/IPC2DWmG74nStQNJx7rEL1odsZCD87ZzD9a+ybNW+dVN/0
RuCucWGyqF1b0YnllNbvJOHse12bMCxzSAsQeDnrxoRwzeykBcny0iQDBJkx/Cvd9KI6DlSm9Pk2
Urp7/vdQ06Z+7uMNlNjmv6fvz/z7BnuOy0B0HJb/vsC9HbcLwjiKsGWf1fwwDfkuUvV0uD+Vii7h
yJm/MJQJuq6Zvd+/rQNhhqb/J1RtxSAz0s+W56iRK5H/TpVjuUuUSYHZ/IVmavQzrQDfTRw2SzDJ
BdY3snQ4ed+rbNC3ru21G8OJtfe6S55Fbf1Jhig7Gg5aV+CHiE4GlSlF66YfmksXW+Vl3tJhfjMH
AuuPaZEWnGamnnDRlqI5jHH/y6/w4TSa91Ze+uGnqMOfqI/nEsbE3uUXbZymK8VVv7Yn5Ifspy1m
B3AmcPQ+TO7+qm1vdmd/V2NNjfmoms3ga7y8Izq72TwWVnhTNtZa9DRxSDVECuBA9SVzkT1dzdiW
LvJlFhr2l3AFaBhDW/QxivOUBqC5SqpvsQSqdzNQK6esDqLCXZH2NYOXWlxwlXvbRpuY43TmTQ+y
5iulSTLWY1aIg7DOmQbVzMyMaxmFI7PmwEFKlTvoWj80zfc3MLzWUtBIsItEOp1wREw00KKoL6gH
j3aEAU110woy0rqPD6A0qYhuaDNTmYlyZgVJfehJi2wJvu8MzVq2XZ0xH262OeU49+9MJ29NhCfe
DYos5MzdIEmmWQ+ut24L2DH2Kncs2mt6bWfUob2VtfDP9wcwaygaJhQBhWX3LgfdH7QwQZ3xpxNa
Kfi10BFcc9vM2YUSUr45y0Zw4OjumrKyWGS57uD/R1m6/7CTo4IAZjlRW8e1+v5v5Tn/o94zagY/
fF8VT9g+y1TbtqXmIiLY3gZrmM9VIxmADDJtyM5eI4orrmIOtqozWfZqR7tqjUePYlwdisTBk/21
IiexEoU01sx2qpVW41kw/L+U3ORUEIXG0o7T/Sjp63UZjLfSAxKWPGapl2/okpDrZIBS62vzzX4q
f6P5s/tTkbwFcotmaN1MYmHPblr/VIyST0IVWB6LZtgRjElW8ObKXZ7E1nObV9Bs5xKk+6duhse2
9Rjx3j9NOC4vY2Ac69ohOFQDR41RVJ/8dhO3Pvd41RKhhbdkOoj/fjIVH6PRwLSvgvhg+PLoCNFe
UkoOAD6oB63EpTiy35RegfMwgdFYjN5bVEwawZRF3iNej53AZzZ4G/yZGvtV3TtbvSkZLdoQ3so0
WY+msm+x0ftLooPcgIMKs4Sv+neR2ghDXTd9uRUm47JU3JCin9R3V3ASEZyq3Dp7NpA1llKkoVpX
9nu/Nx/E/Nn9q2D8MEb0HUdeoEp8znmbrv7Xz90/vP8wB/bVblS5vz/17+H+b2kenbIYmTf/3x/t
jYDabFHXy3//4/s3tuZ4qaM83lYy2vqe/VllOHOBocXeWmkCZYZhFMRKylN48Rjcq+YyW7wuk7Af
Wq5dh/tnldfN/hZT2zGDMI6pUz9GceBe7fKUeJPzWIVUXTs1sgCsNevmduRkg2ZMd510biXk5M8+
ADHccCVbtFbMSraaisfeUDMw7WfKIa7ETSCxcXH6A5v6y05SHIwcRcmZpAB1kIENDT6FrY2Hrju7
QxzDCrVcRvo4NLie48Ft8j+tzaLe0c2tZ04P3ZzUNyTCW20IbUOlawtEF9XCNO2VMYsaiJwKFLWN
8SmSuEgza2np4R83zWZXgGxOokmoR57qft0S1Tt0GuqLMzbRymGdu/G7wV24kfWOl1LbxLF3wqP7
hza+cEtExCc9J1/MEBgnXIZoGbAytMJuhQnL3PuGlMckbuud2TbnMGvbSzKzxPWpnRZVS3nF2CLx
D4NzGeyqPldmuwuxhW2jGldYcm/VNnHt1NU7JWP1xgvqU+HV24nJ6Ydv4WO0sjTep5xRddufSBrY
J1uU2RJbFa4Se+Bmk4iHqC0C1hLpNa04m7see35dRWCbnKhlseMU55BynaoKE0yLsyNByXQVC8kK
zsPbyg1Mw/pD/yuCO0V71OYxRmPx2/p/rAF/iOMifjPWPmCkCubaWUN4eOCT4JhPmEbLQcPVUX2P
rtYgSmpqHSpR7crc2/c9m4wyp/rNjJ4anBEL7lK/Zmk9Y/QtN/So9QtsYouS/EdcwIb2qDRISZbv
GqcxDoLi0NAMe/qW9fzBIZXQSN4s2bYsj61kmxiT2AtA0X0uadezUpi4xEi4zejjSZTcGVMtBAo7
f0ptIDLA/JH0JAv+f5+TwNdX6sks0rkZi7Z63e5fVIAdiZWW2IgJr47Wp1+NNKclV+l2YUOIWKVm
GZCyT3CY1Nq5HolLtoreQLOz14EnkA9J5w2jWz4ObLEfDFrTxvqxD+LhYiFPAbimjRyOyoJFm0mB
Icwen+v8cyno0Y0VUau5vPFsZNP3QMvbtuoZFw5QOBcYp6MFlPwcK9+wyTUnu+pa+1UzzN/bxi+W
aGr06kCeTRKEnQ8ds6GJ8VQgXOxxphGVLZ9N2+GFoZ1sKaiR26kuY1NbdZcpsLa2KHTKIvT3Zr5f
elb8AJh2AWDyM6y5fw0avgPV04ZesieGY4NCkVxyO37Se6pdVRIxmy3T3eA2CyOa2gv8fs3j72kZ
DPDrsrG2HTIrrnqiW9x0o4quMRNmX0d0DZfiLp8xwu0wd0ZysdpkeniNbAdUogYHVPqEXhohJizc
3nhKXe74C0YiO8qutYdgSna9sDAbh/I1YTW6GANcBy63OPpwZ+tnNd8J2qM/sIdoc2dXOD2KkmqK
NfZlje2qkq04flAWaiwbjfM4pT94nYVAWFoDcdYdCD0NxFFaVHRPer9uSFsj9viK6buRdT/M0Asm
RVOUaOsygkvUT5okyGD/LVSaH5iebOIMmj7VABR8Y+TycyMhSk7RmhlVzVKyG/LDjhRcCKYAqxUm
ErTUpDuVo3sLG8tfZCwQ530qm3S0FacnlzOU8BOpjTE2E87jrjHM7dDDSMdpFaxLI8NvxK4kQpzR
DdpwgrkIqmkc9s1TsiGzQelSGe0x+JxzT+eggheFR5kOhkQASm2C7q1Xag2hiSoh76mAZTOEXNZJ
Pu7l19CP+lmM1o0Vb/mW46FZVIVoHu6flsa7V/n9jFegHUZa6xxSazEE8jFORuecuZi0Juu5r5Tz
qloX5SWptG1QmgembKhxJDNXCdBzk6Qk1a/RBwYistX++G6lAdqrYXgrs+cd12O1Mb0Xv56cRdzm
Z5DUnNDmcAEYaRMsQcuQmORqxcGsp4GEvaGfiggKjqRna57hItEnwqWyPOM+UhTXwqnEMhj811Kx
wWbQaq8VUkERx0uJnAafyN877AVXphyQEcF3EugheRm7z1nkFYgO6nuMyhenq6ErlV992jJOR5xd
4CFc5kkrsG3DeNSziGMnDv9aBUxXe55G5/4TbReCjr9959BiHmPrxv9Oj2sHvMwrH4bE745DHzxG
gdh02lfDJfBU1o65nKjEWpTw28aSztHeHS6usNxraXlrPyVgldqoIL1CeBmkYa64MAyGoHFHfzBI
IVWopR4MhCXkyj3R/YtKjHyr2vjJcKfvJDYwwwYAKvEtpfQJ7jifdzIRwx4f281o/6YsIuAZIVPQ
qUb22WaPrma+0BCbcBrJP1aNsRAjjbFZxehi5BhC4xuMtUCxuBit/0ZI3j9wRxkOQptetCDChkvo
uCNSPzkBdaEmpLWmIINJETNWH8iJaspgvHzaxWitOrQOvfpwy8A70gnxbLaIBqONXpQ0lDlUdfdr
m+V0tahvyQeUoKxVh6yQ9cZumRHU2EJ2fZexsPAmzp3AOptj4j1qKRdULTxWRTNTdUPvmqWNf62b
4RccW7hP5s/uz0+EgQvsEm1P0WqQ5lizuTDnEjFSpv/3oZ4/ckm3UcwcohSnleKiqkMGvOMB0zjC
Ezk/3J+7f+QCUdqbRs4geigOItW95aiMcVkE4llLjG49mPlXUOf+o8X2BO5pfpEajgpLjHtoNN3K
7+v+mBk+ZFR4sT0/vIOgi9nTBQDDma2n7kMW6/nRLDCPMljhwyIEbkhdZYxVfk6FJFCaoLv05FaR
ImLFRNcBQXeuOpsMlMmLXHL5PbhRdCsHOKVF31XH1kMpEwrWTyw0ca6kIc73jyC7cW+VHIq+Jd8J
HqRvXPd34FPIWqfoOdgGqpVqnPTV4KyxOZ8shr8/Bb8/i4Dwuyd3I4cjTafjsUjphBkhxZbwqIe8
F9ht5+cJHE//fYceqPagp+wo5jsMLvvs4hqLycCIhSKbX/49XQXNNXd8cfh/njcFYm5DNffm/tPj
4OVwGx3sMZ35Zs+mzbR9I/U4jzlRx+5PU5gLINmCGJiHhrs0NKCo7Pj0w/0h0GJSGqGuo8DyniIU
3B/vT2eiJBLQZGiKUxg//HsopixFu+OeVARBqcORGSt9gXEp27eTerp/Y+gUvHWipPeuNU5T13LV
nV94H2b/sWi01f2p+0PqNNYW3CcZnIphl+/6oIO40dJZG6QDDuABqHCt1duqpC/EwQqC89R+oTJW
O3Uu9+PSM9x3V2XhcrSm6DiiU73Lb1K6w9kKGFZG43MYauKV1afYGFr4bWa9OmKEqZZlZIxvvu0N
jIEC2uPnTyeXcQHJWO8hBDjyqogLjeWIDVlZ59HHkPrfdxGWw1vFjKfurr4JU49KnQkzPYQxoyaI
ZamRFFADURMkLv6aSi57jTatcgzzbTpFxgsJVBbmLKpp3cZvXIhLlrK+C/B0fwh8JMvBLcgb9YCg
Yjfa3J+f0Hm2QQDqKyM/9mFUcp0xsHn2qjedtNXJT9r//SAlpIQkdvBzpBR93L9qjPr/fAu423xV
WCbDeDZLbJX54fs/01blxZZEHCTuyE7aHpJH5l+t0CGS7VVqlbG+PBXlsCWRjFU8LOPt6BXjo5of
QvQ/nPTZpnedCRe7dB4DRW7Ec8Wj6zDPh52+V3p5C/w5XTT13aKSQ7XOmwCtHLlt5WSj4N20+z+R
eEuaLvxKi+HSq/zSNbDoJ6hdj2YuwnXxJty2Oo5VqAOPNrCR+nr9iBCCXuzg2EgHggYw4byH+wOb
mHbraySW/G7kDZ4f/n21wtWsT6kiRv4/P/DfR13cr+KQi9i/L0AP7B+CfOVBabtxGYhvk8xvjuap
Uzd/htrRXmUukO357P5dqc5dW2KLQnLp3+wM21Led09OOFQoNoQrXANUXNDRXqeJOlulJBhXOBOb
fRx0m7uB6P6A9CXIhQ7DUqs9fc9ce6m8DRRXeaFP7sVvqvTsJKyevLTvcFjASJgC58RfXawHw5Rb
N2f96rezzR8VQut7Wj57M9+5NhbupoUBm+IdgnTarHqPyc8U+BzeKnUYqpdqo9qpWEiFsylPUkbY
Qf866ebsYYS+561ilcmTmXPqYib1zn16HbQfNpb6FpdGvgwy9Z1L67NFb9hoIGmhiJr0RQSlewyw
nDgpx4Ac2Y/CowzKzD8oQRSywbzkD3R2O9ARzhE9qHmU+wc74yyr9fIxZWGGC5MFOwPVA971R6mB
lKjcgTOkHeZhWEcE2+ZGl5kN1NQZA21LDodCoWb47J8XkAWSA6neDysG28KGfutTzEWYDV21lj9M
+bOdnVyyrCe2wRZ9TVdQtYp5c5e+LkAuI8qdouAtUq6+i1lPuPOWBP3kC3R2BMHCilYg3k0OGmdt
WqFx62PGFV2T/U1E1D/7jIxSN24J8xOY0+lqPtlkw44lkSgz9sddNX43XroP9aA9pP1TY1nV0TWJ
gEnDY/mcZ8suFRtfLzBLCX/bC0oMqtpHWqP/7GCkxZPHnnjNG05/9zJThvPKzqZgZ9wXaulX1e8Q
C0b5k8EQpZFvOlvdxA9mJ7buLGU/UC1VQ4VMrdI+VLPjmbj8Edwk4kYJNkINdn40IhwGHbU+3IDm
6QMmloPHfV8NzcETjr8dO66akYrltmxRyfrixsWh2UYVd3ea452Xyhb7Lmq+gdBUi7ymyyNk9cs8
SWOxZmZ/pOVObOyJwbsKY1uWPmVg7w6mSnCAcYXEWEcIbRxJNIgp2oQpFwo4cpTGe8EG4gTfNWBG
pcoaQhidccqmWq3KmRr6yW7MsWFJKzyOrtvvqBNrWUYN73g3Mmbhlr6pDUX+MBt36F71gsYTjNHN
WK1YDrL3Xg34oLx0C8zLOVe6DbiCCEiKojHid9wAIcOsowvvQsMadBTPSNc6PNy1xwJuiT/IeRAx
+ZgOSs6a5Fx7tS0X0ypx9o0DGIuULL8mSRf7YVRMo/DmLSQ8yU2oysPEylynU3ddz3e01EONK0ta
XmXXrXEkNkt+l2ZnqfzEFi9f9r2ubfqR4WpCE4hgbYJKlFkwsWLBHckxyxJfavhI25IDsqF5mbqR
JJU52bysOGZHifTpnQu31K9izL7bXNEGL/CHlNhVOde22ZCDYM/JnLET2sVW4J1d143WiGMQhQMu
Gl7G3szxGG1opNG02oFImwWKznfWNRb+QS2FG4KQhX9Q5v5Sa+X4IJiIp96kcUGgcIDt125SIUbZ
WOB2RAW/jj4W2NaU1baLffbvo/FUu0yW2V6EyI/pXJKFCT8D0DjYFlggXTs79Aiegp6tQKJIH+O8
vGqUqeHwNYpFZ3DlweoDO4iJM96Nx6ESf+wm+KjkBFL0pTAwxzskQBYujAg7eI5r0n9ZFvjntJRv
VQkdhi744hx50ZdKzHdbZNXWJDhxnri4GuyRbp6as0oCx1rZUj4p8zw4opYU+1TPT40jwHzpEY3t
BIxZA3+MevJJ2uiFLWxytueHirU2/SP+0nDQ0iwTpMuEaNHWo0MoikATvJyNWcRyTxNRsXayA2wY
BvtlRDxD8S/SVrGjoIKeDz0qLjbkAV3CEw4iD+gexe/26P11Gv0nBXzKbC9ZOkH2pjlNdfUVbI84
phxleht8HEfShIOEgn8Loh0RzPrASpKdvU+fmof5eicaZDBRaRXu1unKNPaPASMIUUg/JSO4h1En
e1JP0TUeTeJmruA37wR6RCi0fVx8D95JxkbzELmCfDFMoUB99EaDxZRqkAgyatCWKWW62LHbKiX+
8OaZo8RWHc2OMsxUVSRIOobYZQPL3MRTYewK6X860+ge6nFXGtXAbnEe5yPp2g7tXelMEqqa58zP
sMnjCBXYwpR+nHpMM93sLwH7uGzguPB+klXQNTQHwfGqw5TZ6Vm1alxmfhFzr0VrC3oPVX2meHlg
6yKtpQyIBZdxq4gsIz3PzIskZ8ketgwqIaweSPQHh9piIaxr2wEx9SFk+G1zxj/UZKiM8jQ0obkf
HQwhZRSnK03Z5tHt/8SFVZ8bXdCYJVS2srmZrYgvmQs/9s4xLTAHCQV1R5VkjD2+WVMJYK98vXwL
3Rbr8zh+dEqgyMTkXntAPCSkanz7YN68LsOJkCd/8TP1G5ulNzeIrGYSPxZrnd0pIlU6zHiCGP6i
3NYU7WJ8jH+laUr8v21F4oRUcKzB08t8sUjG5LeIUn9TR8MnOwOxnzVvZczIRLdjPJVrjxXRqG0n
STz1fdAvI6BOK2Ekj9LRP20CfpjH6uecePhJqXKLT+VPog9f8DK2WoXRl2olc9WSZ8dhvc9HT23j
vq/ZdKNW0NEIX6PaixxN1MB9vi5jw9mKiWofzSxBz5f4+uqBvynAs8rYUfvStNjaaYnrvNW691Q7
KVmWSgOcAQB+D6d22vbzbFvibNoUkR9eDMsj3iyogJGjMe6EnF7rNrsaWIP7yJbrQWVc56Wce6vo
D61xdaBAM+5H1F3JmjajPl0lMX27BJgeGymeXKXUfscOG2CDonw5N0CFebzf3BG2QKOyNdYGXe//
NDn2/wgVm83T87IXkX30cgGzz1jDvfMeHM3/6xeTvaglMMWmUdoy0/3XsMEDkNQaFTd4mhUiy60v
aQ+o4o9sVP3DQBoaeW5akioxjqzu/A1+tJVL4xAiT/usEwaCrTKSWhyvRpG2G08VZLeJSfrDW1Cm
zarIDMZPoEM8xj+L1py+VBSNi1C8TSm2ODfLoFxUvG698zmSUNpQodYubWWS9c9MgD7KWk9xd5sY
0zFgc7vlKOaBrLKshRM0vykho4Xh1j91xWVAl9iL2y/LYnKO3V1sTEockfU4DFNbnrQq7ReWW2OS
S2Jvb7UbYViXMnPjB6aL31gSp7VkJWhlXXwKU39vDhTRtIVPlEtjIXh/sCMvvwaR/lObUKDbFsG2
rl/pCfiBtaEt7SodNr4wtyZ9mVw/UMQ7U8NVWiW70OGybBUJw4y0J87gvCZK8MewAMNdXG2m6Cdx
ZXceLI1FqM5v6GS8p1hatzleXbPotWPORAXqER0vExfv/K+twm1VGyyj4vLL7s0vViHJOiWgzmis
VMe+YjbTJR+OmvpLyw4Dimy0sTVbHIMuOcFbNjDHsaLqI0WzbfWgRnqns9bpn5E4mRRH48ZzRkD3
EDFe9dzBdyy6XzPtslVhn8u26c+ahtue/QKFWhqZvik5E1qfVrioUiIKNKpjFVkZeeHjRnH+pNwe
0Mdg+Pi8dlaD7GMM7m4ya2g0aQlDTO6jABQjVtBxpUd0oWoN9k+tIndYtrwiEVtyUrarUBDiCRrj
1gaxuWYgv1NNFK7nXG5rpdo59Li9A0FjjjX3jSTfMKAnBvIsEj0HARioJjEpwTaBS/zC85sn7gVw
FKHDMzCvnozQpjknpT4+q5jrc8pX7KXwqLIV1Zmo+kDmSrA2ojIIe4rQYHbY79gwMjwo0GNNrjut
y6JWqJHiYTd4q81ebiptyiF8Wfu4I1iB8YcSvfg7TIBbu7LxVoGmCKvJUd6UGUD3H/ttUIDLx5na
nZugwDMONMyjzvxwf2Cs+emaubNVKUfqTJ/g8q0/ZRXW8HjiYpWBias0vyGcSl0CU/KM1AH6fjYU
5rJ1YO8R9iA3OzkOlI2AvjWv9reORVav825RH+lPdzDafz1RmcPk1o7KDcRtZ+sqA//diOptx9lf
l06crReofRUx8c1nV3OlbOOgvOY25hZdDnMLhgmXdtU3ytrYuMozy132UKJBjbrJuSiJ/oy9ATkC
p3cXqHTlpoN28XLukFlt5a9R82eAcv0UgbIlrQO8DrgiXCaLtTuxAXdRFpa7SvTAf4xyhJB+/l8a
7HO30sPWZypxMYG15328tedmRLdkSDM4cXFpc2CuQEcu3MEKZMUyvlIH+wmt70IBmXNQ7M1n09md
cOlJvVpZhFcuVCz/yDboufmKpybKS84FIZ7u3+XE07DBXxQeS0K/baCxncwyyhKHmnWXll7u2LfR
1x7ulELXMg8G8whsm1p7vr/o95ahwBQY+GZwYtBUGoQlCpzLGLG67Oo3v6NmN0jguIR1+Mg1VjHr
idZlbuFg8rRjm2UJ5AIGPk3NTNetmwcpIveM+DzXx5EkA155uVdwIdUsbQ1GROOE1bIx62YJWg33
SYchfF6BuqRTHf66JVdOtsdzpVxLQ4ISjX3U6uQSKWc6CHaeXQ37WbPS9MxutdqHRCVSm74Q2oK9
fN0Mmr5TtWfuXSMka5II57/qbst2TnarMY6iq3JRJeGrUdXTacKttKVY8K2lEeWQAJ3eRJndb5F6
h/8YlSqgJ5B4IUocd93T/aMwJv3RunXxOEhvHZle/8y33w+ikJ4AUnOs4u4PHReKskoXzczyN4V/
y0q6FALUh8XUs5mlCzTlAI4FU0mvXoUaBlmpUdrNmuXRIGzEoMbVnwiDEDcz4mJVF2w+C5T44ySN
g6fjOp1Ine6nNgD6RGzK52pKZOfWBJb+ak/jfiAVKecemETjV4uYEIxEERb3OgBIheNGl7hAChPf
s8S4iwE7HiH+zr17WtpBdMxmwJY3GpvBJlrfBFFBkJW7SjLQVRXpWKmj9M9/PE/T+q9B7l4jl2SB
gRV2lHsdDxE9qMRIbDtdRZGvcXtn2e33yQeJ7ItmadjWOAfP82dDl0YYopntjukIYBQ7YzP8H+bO
bLlx7FrTr3Kirhs+mIeOY18Q4ExKFCVRmbpBaMjEPM94+v42VG5XVrvtPnftKGdIIglubOxprfUP
tfHYTPaTg1flXcM5ERancSwhD1FkLr2uI1UCOXYkQJxAP0mQO/QMlRgZR4cLKH6PkQB8I5Nscql8
3NDi6L2MsOAujY3ig5TJpNj6euJhFDoEQva6ltknnDjJ74LSl9/HIGUJAajnzkOInITu/CwLeMEc
yf2jhP9ENClUSNMGkGelIIM5hUG/mRUsYPKgyDyE1OydDVnkxomHNOmIxvsqL7UcfGs8bSU5n7dR
OTx1jXzA94t2ayA3x0EONjG12zPBQL2L5GrfNh12iYP/Ayk113dWizOsHwYI9A+JfQZENa1VeeQc
jJfEw2IxWfYtuVdhRr/8I2sTivmYKeJDg7ZRKkd3nFk5XE/BlZ0E9VZ/1tgwnXT/1X4pSG+yfq0o
jXC2BKDlBNHOQP/VC1tIsmAEeIpNy7ksjNPdiBGWHoHLA2+dbtBWqNf5MLGM1BKIurrdmfnsPwyI
NWVwkI3ZUd5YNygKzNq0nW3jR9dq0jNJfUSARH+hypySNGYMq+qjExXWQ4IfcpgGexXTyhVksgp4
N3x2J9TXWpQCNKJmf0dd/yJ28H0bII3VOmAZJBXyuS8ZHF/LH5Wjwy5nGF+W7raKvtkt0x2uMEVH
kcox2MlL6kNrX6XsDDTCIt+fwaUDPVra9vPsPPpTF3rKYDcYYyGKpMWgDldkvPAOaCRr+7W3+QBY
ChdW9oXoOtyB4J1hqOrWOsHVYZMYMGlKClvE1ma1k3h5B+wY4RK0rNyuBNWczMbWSeFFrhQp/oTy
jEi6QzqCUHwGTlvbKbmErpm3GajipwyR4/006PUJiVzkumTZ6yE3gcnPLrLQpc2V2jguO4CkDnT8
skhDw9IOg11usFxR7xbVe6eGxzZaquFqlYGrSOXvtLqVPClqem+GFn3vNMoPvh21VfpBJsmD4II/
BqY3T4XyhLAD2eRa6x+SojgEg/JikjB9kDpAIYUyvI1DiKsTmYXWevkSSdbF2WqOcuc8tJNxhJDr
wAEGnqCS2dkgbmxd6hYQeyxlYColCpOOKWEtDiF+MPUdm8x7Arj6ZZ7IY0PdwKAUIBUyrGL1rlUA
nFWbPRdUSlphnjvDZqWkztEZ9nO9CjWj4CRXRcUpiefpw5akVTepMfDk9wAZtPu8A+PXjYF18psR
dHUndML85pRYJtVyLQCRiR4UOreoXYFxrGy+KH5WC/RC+NgkbyLYI7sipNiMmZGndc34sKyd8IKo
MsQx0oKaBJFnphyL4MIlF1uyGsWtl0fGejHcGyMEocLc2HyNNbWDdZ3p+itWYRakQw21m6yFh9JS
A52NCYKY5Ay7MVdfu2iI12heYNScdQc4dRwyAphc8qzph1AD/1FOGnw8icxSHEWfdLT2IusK4Vll
HBUUdUpyPntJNbqdLOeQ6RMdWXsMXkPIibnqqw95jsl2o9bFQ7/LZbw7JcoSayxpQBp0+kqbW3IM
mpFDRJSlnd8TKReDBLSFsPNUYjiChh7zYtTl3hs05EGsvnYBMYx3pl0dm36bjmp7jy9y7FZRZCNd
zUkpgy+z9NayFJIQld9TXY09R6wMvpJBQTCN7pCMQuk4ztal0KUgr9KDb53Vj0BDrHXwFu1iHjuj
TnVC0LxjeNfaKspjPfzZpdsSWGVrS9vp01je2zLRdxdo6zxulJ21rFQ1Bq4VFetNpcLNsYWmbF9a
6CAbAf4BtrOTce3mgP4+tdgoYabxfflWRTWcra6kJOHJyN0A/Xa4iar4UTJrS0Wp91j1zpt6sj+C
Vn/SOru7mj3TIPJDaryAnTmNj8093FQhmlHfqf20V8vc3OqjkbxPDSDHKE/gpw6lsg66tLxMOYCj
SO6Mu673v0toar6P6BKDZZCHrcJgWA31mG0QvEdcRkyekZAJYgBc0rgK3LAY0mtSCksQUFq50dQP
TU8FUMnMq61MiGqKzDDmYV5p58GpA997hxr5uyQ73b5EoIwkN+a0XYmyCaZEOPzN4ynBo4cMGkdv
rWfTHjgseqolqDmhPV6WrqFECQILK7ZaVOLxvOp2CUTWY5BwFIoDXdplalxAZ+DA5RAKHCWjOIcV
6qlj09znyF8jAkZjMVsRtIYzZAavQ9fRNWKt2mcKkqd1jI59KkySZti98C5Qy0wtLpFkIFx0rAj3
gYpSRp+nsGPFcl8p1htCkdZja7AoqHko6pVIsJuNwsKCWsyhKkITgkSlg8IrHcrZaPdOTq4jsgJ0
DGsEk7OuOa9su4pObQZbT1WymzE149uyAlC8Ko8jjN91VzEzJr3sPbkHAN2qLP9NPOINDxEHjp+Z
3pV4iXKkZu1Khxr4uKbNB4SUWJNVEHuY8ow92AoTkAIE9RT2cZ5np6iNZjQ2JpCswXApBYkvh53m
KXbJJRwJ1aahytd2Ah8pLOrxHP9sWUzN5LtVT92dE+WWmydGtkNuH4I02+rKgTp81Y3q7AAI0MZC
udPBf7k5vJ4NTVR25K1XUzWsQ4uwdunxOtQLqP1w3xe/ZrAY5mbOZU6l82CeyW1C2JPBHNrkZ9Zl
XZf7op4+ydoEbqH0NT5Ln6gDg2XscRswkPipbclZ+xa4K6rzFUSpHCp/0LBb+FgVge78hsegvB3H
qIfTiYWljEYXQAMG1HCdK9+5ypDONkWvjpev3sp7jGeWYECrOqgyiAQAFOp1xkGCcOzRYvFFS3xH
6n/kTIDaSannOzQUgmNi6xyFxN4rs9B6DUf39bIfw5/iIjAr5V0HnJWpR2xpAMtu3zCTUvehOI7L
RgvJtZEAjpYmFMsRg5uJodmmxmNUGeCuJoO2K+CoxZqH4Hct30Wt35/rCky5gxbAYkkw64TWM2bV
Ox9RkRUyP1ReCBZ0tbgnQ+Z4tQOpVOIda00ZQuSlhUqX7J+C0grvi3bY6a30gMxrTPWrR58kAvwC
a4i0KgK3pZTpj7FT9pCOamXThlnnLgFnH8b3dtg1p6CpgOkByNovQWrRaIBXg+hxmO6XsZ7bsHaH
oUT3Jx7vyZJaxyVERZQaKJiJ3yi2jvfMNMUjSVzjYIEw/2BJbIiCKbYYUVEN1ddSCznBgUtzXwyh
147Wk8Y0uup9ZJwhA1xrWen2vaacyNWWbgfg7jCjAAd+UWqOnRHcqiBfl8YExTvv9JOtGt8La2RE
iCOU1rO+D7NyRK2hPjaYijYwzgKdbCQSI0Q+cojeaT8e8sa+GIip4N01yS50Pp5WL52QXozOaPuR
SAD8D17OgOyiwiGNakW/AwzfgxJNpD3mLfrUGacwrSrvK0NAEcxCBu0ubpVbNGWIIvZpc5dT3z3X
vtkexu8MxoItzZHuw1mHTKHNN7UHuw6CA4ldswNsVgUtNNJLUEPYt2ElBKnq9TYaCyC8/OMAQhU0
eSqebCwRLHPH+Dpc2mKw19BmdIBYw3pCtsOoU+mSqjqPxTYdNxqN5mVZ2ue2vY24Ls5xotyPAP3c
TIFVWs7YwBmGdi07dKZMvNaQnU21gxxIH3Yhv8yRHL4bNiXfvEOoB3TNE9iAqgV+Y6KFfS9X1TOB
1XjSs77a+pg7oOpHmmiKEXFR5H7Yq42+mhpY2FOGYufXAVcqou8Sc/Qlr+x5FSWNeSYHinToVH6v
5HS4m2ss3JImBD6vPVs9Qv/tlIUXCXjPWk3JjXWzFVyqY3Zato/BRinna/FPzNnfaqI0Z7dNel5+
ajpYpj2MzJ0f9vpFqouXTlajbw0YUmsc7hMd+KYDc7EuEMyn0RLfa3tTMRpk/tCvH4j2N7xjY3Bg
FFjb6Ai/cEduqNh16Owcx1AKj0Q/GDyAcumV/TjX0ZVYIL4lM1FrJd+szNxFyL5ptokxtUp2NSiA
IE+JMp4GYwLeMAYj+LX2qbEVlFqG6hFCCnUEuKaoWQTDjRQMFOd62Mc+gjPLOFEDaOzt6JlVkmOm
kCIE3vv6KkmCjyWU0qP6Pcq/L98Edkl5zHWWxKF7DONZdVjixvgMznpLcknxsGKkYiBRcMgDlMF0
YTZN2mw8LwkEKruIcDDYVhke4Celr35WCqW4QG3juykql7CHwMNWUOCzRrQeWf8ee6BL6zSR+o0y
zv31a2EOTVfVYBYvg0tCnzQFsT9UMPjB92rBXmk5PQBqyp6gTusccEVQNDmz6nIkCc5590xtbRUM
PrFtqryGLdLnxlh+mmIaJoCYtjgT4EuNSt4jGhgYj9X+iRMWIlw9W3ZY7UcDVl5WGS9p4Eu3yeZg
EfI0wR4kzr3FURT9ODX4mOObig3P59yyhMhtkl/tKSEsncNktyyO8mD7L5OW38xiTB/K0JQeEBx7
aIqh+RZXlNmhgAUbBarFt8geAZJJcoSc1EDcCIhM7OHgks8xQljTEqCJfwoETiYwG/slDJRV/IvS
XBvOUjgh5eRUNxsuyLLNzDF617re1RJumtgQfNl92Lr8UiEYl8V+u3bSCPzYlBYbo6EoRAC5Xkwv
0rY2DsXYPKrBwn+QFTheEO76sjr+458yw7FAptB1BAl6DypFJU8RJqdJK5RtYuYszhOCs4iIerZP
4XLZGOtJUu84jde7DLdWN6OW9wP7LgTLphq58QbTviBEO9GmrH6SCz2isBzW29jhkcGDGQ6qLOKr
BlRt4URU9MlxET7phWvNMagIMtPWEW0wZ6u17aEPIwklSj2Hmu+jwiLnlK1KyAmRXCbbXCcHURQc
/n2RVo0HoyA91V1S21S3vcPVTFB0K9Us2wvpreJerjuaNwbRaz6jTCb14BBJMrPeaO01rutzPczz
PWLdCPOm8MYjUFIHqpn6E/uO7zkakOPOMcircGRYQh9zbneBPiPHIk/NzkTNhIQIVJEiMMddM0D5
KNO+PXazHXqCzgmpdkR5OscvAVzce42TqdubpEkZa8lzlx6cxb4IKieiPbGFilCpQ7ZBeTbopXlf
FkP5tcNLOVDY1mxgiqrKj2UwNSYKcHHP/DPkvn7I+/gjJUT1NJJwLAjaS+KH6BrRteysXqzJ4bcJ
salQm76xnu1Co47dIJGNRy2Yn1JkCA6k7+pHMKT+YRl8mYmsVVWmt0Q1VNTVweopkmNs6xiYFUjh
TpU/zSTdoQkBoXE8i1ThV0ViMdGMiyDcN7WueH7PSThK5vZOi5sHWyuSvRL0Fnu8HZx1G/kbhG6x
EBWMfBsuPiQLhDe0ZpXFTXbWfSA9KN+co6EI9stjqCUA38aonKigUZe2NU4HNZ52hMouvsH+Vh4y
310s2sqIAxophCf0oawtDIjQNVsDtheRo4XN9k6GFxKGbXZtZupUUSE/BGZufspmfddpSKW0JOA8
zp0ukZp64Rhq7YuCQ25MnBuMifRUUqRf5SPgCrRTz0lpXyqtJ8UYkQJbcqloHIb5RW/GcD3l/Sci
VkJGs8WGKYQRBYxqAG6NNVuW9g9DQdSO+F8CzExWn/3UjzfcJG4k4hq27A6av278XnsmBvlMMrLI
QOBn5DYIzOVIIrPrdMFpiee+MgvVa4Gj27XW8QoSNHYpU49L0lXjACySn9ZgCK5P/pPEZgcKXXPO
04B/wDLIllPRsjpKOp6Dgwp2a/lbYlVkXFLzYa6sl8UmUk+Dam8n0CWRAN4QDNwoRtt0ombdkYZD
HqNGJXz5VY1srGcyWRaaiN8T9AhfOoJS2JTTAejeEQJufjGxjrkobPbL9802krxRrFeen8vDxZSN
CGgShgYIm5Nk63DhMeMpukZ5eTHVEFJh5vC0GoHKlRtPNqN2HUx9sQV9MawwjfgGVB4208Q+v8xo
ozLOlYZ3mDTj396Zn76fPUC+7tj0K5sc4rG0eu2lmPMrFGC0bgerp0aCHFictODY47zaG1P8nrRF
tlfQk7lrfTBO7B57eKdI28pkP7AX9AKj/SmTkbvasA1XTaIpONSQiVoe4fJdRo9lgU90cQotuT8t
P+kmrLqvjKcJnhu6THOPpTv4LJX0b5UrT2ir+GcslFHH9Ck5LO8wgOAlKboZdkDkH+H/BugKpmjU
zlupB4+OaHl0FzBxtzgAgJgSC5qZJm8zOKzFTmrGfqFqErz7gAh/s8AtCU8PYkg1b3ZLkzMKQLvB
PMh6NG++pmcgdPBr9FfLrE/cZXkH0VSetCmojl+O8kAw9VNU/Kit0P4uwyHelADlVSxlkBZKNkOs
xoc+Gx+zZrzpHCmXMCZPp/mul0CW15ugq4hB5VE7hX0xE8bwc6ZSL01eUmSZz4CC3gcNzOnXMaV0
sMZVnWi45DLzxWzzb4kKlN2MiBulGG3C5fgKqdfhSGD1mzZ91CTMKSoh47XMuJxwGF48afqpfugp
CBwnffqIIG1foDFZlyydo32jK+geJ+NbKadnpFaoKyjYaTBUFTKc/GPAJL8rupG411mpvak+z7Z8
+drtdVs9aWjJ9AS7d02u1w8mI8VVbaw0lqS5noIdH9goo8w+dhxyyNyg7REouXn/b1xH/2zBLpuK
YTmqY+q2Zchg7n818oT9nlqRlIjaNqX1yfkAkxWtLbRP3KiDihqgpoWbA0opjmnkj3HMmgWE8WhL
5l0nmdq/sYRXhRf5n4xFVVwiHF0x6AbNUn9tTz5aKur9oePpKj2MbLAAEeYCNNvjjTlzTCH7fC3h
EuzpQiSpDW3fOglJbKpELWyeDKW5uvPMTPhDOwlMhyCKiLGUHSRf3Kg5Pf/rLtT+T49Zhdq7aoGm
pOqv2H+yV1cYrnJfTKBQ0JrGmKodK/CRlA6oPO6GrH2SbWkXdi3WCxKyWIUzvqAqWG6DMB93rX6f
m920tds0/I6Syc6SlOaphld1jvrWYATzd10NJdDASUxqpNnkIWJ7o94Yp2g036TYdBjZ5nPSVYi7
W4ikRyNbX03yZFPPo73yRzt5DCT1kEMad5eScp5E5uZfd4Mhnswfn5xsarqqsXObugEBxPiTf20S
2eWYpLbukfKxT34xV1eG9SP+ZRGFM9fUddgBE2eektzLc2FNKoZPqaQJBOVb2DjUjMUH7Q7B5BpV
GcB4AeJDdkEtfJ5I4mbAZxTbUsFT9TcINvbJ1GX7pKJMyZJjs26qwC2jqFWR/0cNdskw0ZPfwDg4
m6WgGATxxffjqx9UzS6LDPtEJIV9JMdsoErSM8K7hOWEfyRksP7yPyytRQLbUpujnyo/bA42u3lC
EFXt+nJtRnZ2QhpA/5oE//kx/s/gB6JR6RQUefO3/+L3j6JELAfByj/9+rdz9IEHVPGz/S/xsf/9
tl8/9Lftj+LuLfvR/Ms3PaH7UGR/fssvl+Xbf2+d99a+/fLLOm/RjH3oftTT9UfTpe3SBO5DvPP/
9cX/+LFc5Wkqf/z1t4+iIwLnakFU5L/9/tL+86+/Ocyc//zj5X9/TdziX3/bRu/1W9q+1X/+yI+3
pv3rb5LxF44Yhu1YumwZmmKJeTr8+PtLpol6iWmYrCiyJTM286Juw7/+ppl/UZBx1WQGribLlo1B
e1N0f39Jtm1TBvtE4kXRld/+3rhfnuE/nul/5F12QX+mbbgZTVi9/2OCGKal6Rr22zQQ3WrMk/+0
tJFyDxFhKH4qyGfsOfU/ZVcF0a4V3FQMAxBZXH8mh+wQuvNJ2XXVqtginLKzjs5x+mGc+s92X15I
Uj2le+k+/cSr1DN26ZOwX/oYbi2a6W/NWnZR3nYhtexUF9mtHQD547zvP0PUAdUVLkCH1KseqoP5
Fl70n9TRzsZJfXPgRKQ7BQPLW/3UnpqDtGnWzj1CzRtOzW66T27qQ3kCHfcQ7wGUXVWXysoFDZsH
6rwFXMOnbB3tdAQTNvl98TA8D/CnQWs+zCd7O566W4vfg3SvfUDzddGo3yLIt03ujA35J6/dJWv5
YG04sv9EXuVAK++0I15Vt+yK+KjzYf8E1UGdlpw8/gxo56ariix249mH6uDzpe2qvnc2xk5+Dsb7
6lA6l/fuHB1AxB6Cu/AyHZAvudGFJ+7hp7rON/6eFNbBdOU10IJ7NDRW5SZ99J/UfbGlgW7jPqEu
t6bOdZIPHD283pU34Z395B/yTbIm0eK1q2w7/Mh9lJjX4TdjVxyUjbOR1u2uO4P1QahNOvqv6HRu
9ccZXdoHuPSs57hIrtBORQoF7gS2bznvD88VMr6Iwh213B2Oxr5zEWvcjEdcCQRFdHAz1/7ePk65
p+nugPvUt/mU7aKH8lhtE3za99UO4VM35r7aFXH9Id6He2uT7YptcGTdf2pepbvsbF/4hhcHuMZK
Xod73Etsuj3ZRlvTs66aIIXGn4HjSi/Jsb8ftvbPiSLRqn9xrjhrvGjH9rG+t82VEm5nwWzeOTQU
bY4dSfKNspY9kk2usuneiPUObe560IuoZ91Lj4zP3kXi8D7KdtZGWRVnPu8hJ7AKNuYxRaN1Y/FE
tqlXfge7swJ0cUEYPyRDeEenZbgKevAZgNbLnvI0+psw30jZRo7c8tRvBhelk+zd8Eav2pKmJuA9
XzJ3RXBzjTfzKt1Yu/Rz0z5hb2jeMFEP4vNg002vxdpAj30NDtKFhbPGSIkq37Z6zc7zMd+09wXQ
HDSCuMRnzDCS3XE/WitduTfxTUvyE+iSYFV3G8X81gFhc9qfEvifyfmZ+kcjW5mgibXdqJ3b1eWj
2VjuiJzArvJ0AJIesab23D9MjwbUSkz+2OAQSXWRBkcfGB3g5qPzgJc8A7FRXGS+1jMCI6pr9hDR
jwa6EBgNaqgyxoRPb1LzCQROi9dRGpUrTTjArqKL/G0wd0m31aAwqR7ELfm7rTx26OXJytF5Q0cT
nd8IYPa9ZJGK6pDsXEGPWRnQMe7TCd4n8YkXPcfoD6ukvtDxxFRP+oH1BaiO+TXSscQASSB7gNrq
F/TojWuke2hKOWv7RGbnaHqhvvEpwuPw9o4nY2TugGGniGNiuUCl+jvuOSs8ma6Va3vY9ZjhUVN2
KFgTWtChgEtBBSTKy0T+OClew4RSGzwqL/U/EG3eaBvtEUs40syjQgXpoK6TGwdU5Tswa/WcP1fZ
PnvpXqKZ4wOI0l05uDIntK18rtFDfbXMLf6KzS0JN6Z5a5ONI78IXAWa5KQOcTJeo8GH/N6MIK5n
CJCpm+wn562k9PiowV7aDY/Do3XjmUBCdxGUu8o9VmgryVzVh/Yh8R6tvULme4VdA8XcafjkrBLA
4pe84aV5kR/wwOk3srrupE28ared5O4Q782fpYt9bXafALdAJsheumrKs6S/WWdZRCbfqvsuoei5
IS15VuBeb7T7DkEIUt+vVvfcZSgmVKQaTMiCveSOH7E74QS0wnFqH3mIxXrRldoDtYPJtc5IUVLc
euI636CxPYSWAaBgQ2lM8aTwABa+PKvO2XzPVlzWixG+Br26Z9qthE6n+aJFCDtuK7MHkQ6aH82o
lX0ekKVheWB0oMAp3VJzlX13dI6zgKXP0Tc5/6bc1+2rEuytlgF9an5qLUWK8sOonylNJcfukDkn
Xd56EM1X0b0BW2B0n/v1evjImrUpYB5uvBoxyH0J5s/+rKTtqiw5HLLOrMtzjwXcNnERyhwt1iV0
cIKHDoA/RJdeJIAi+cKCn6/MD8pVs53f9AiXriR7Qax3IF3tJY9+DN9z5WB7vEXFMT50e5zD3Ord
vtp3VkxXtOcqQZpzpb7zT3tOD9PJvzdcgGrvcMP3fBUPFfXUNfyvZIViNQYJe5PFWX+FpPxeMsuO
3bt2oRx4NPQV2OIRCOIFsnDlVd8G46LsTK/z1A33OiA7urFGYPcusrryrsYfLmSgFYQDO8YqVvMR
YhXDDsl6KwF+uY+jgw/ttNi1xsugusFnhyyzR3XdQqkkO7AgwA8qrO0hPDDIGM39GV1QTCy7XeS9
2TuEJJViA56ToN9vQT0d0gHNEe8T2XNZ3y5Huf/Wkfefn1N/Of3+3867/z8eZjne/YvDLOfpvPkx
/XKW5RO/n2VVDqU2iWdbI/MPiO4PZ1n1L6ZFrM6hVFccSADipd/PsrrzF4tDrANo1dQVU1YI5n8/
y/KS5vA/y1IUBXG4/95ZVjV+PcrqpEwtXVFUWSHisxTD+TVK76GkO6gy4O+FDk2MIZ2lfgAG9SLn
MuuoiyiAhsxbAjVbu6D9ipn1RTXe+14F/Yr9TIQlW7zSp8ucg2BA19QHZiBTif0QQPA/9Ovv5/A/
nrt/jc6NPzfV/FN0DkmhDZOSSovZvzb1qZlfe6R8YoTNpe6kIBT9r78OSbt/1jcCjG+ScnBUWfTd
xxsZyYCoQPkf6eRnUBGZPaJf2qHe6RbKVPyMBJA7qyckGrJdT8KIKaznH3UJBhqDlP7khKcmfWmL
h6n6gNS1otIxAy6n0aCc0G1Hvq5a3fAsGdhIHfXkR9C3uEiu3tS2dul7CTTEON4mAA5T+GJFp2z4
SHgH3I6h/jCDh0qKPT+iusluztcNkCtmaKriKl15I504Z6cqfYmK2rU7rIQz4PAfY/aAC+8U8V4U
dh6rFjEzSBsfPca1PHe1u9lGsDbVj9y8DOOtmJZrU29bVThAI9eGi9kHrUvGj8C/0JA6a9xQrKDF
VpLO9EGq3bLupCWn2UAEDdpHH7KG9x8KfBGZ66Q6VtGETTSjnMHkFDfTvqnRg41dVTbGkIY+JBBS
/I1y1HCy5Dv/p9HeCpPq84kXU6BH9kB1pLyF3ei15tGH1BlHH7BhYGbdLFNaGREyHSeEXAELXMD/
r6bhFqBkE6CZzsPQLBmlDIZ1cEJjrrZrdHHpWBzH0OPJNtWAG6kQH7DflTbeinciKb5O4XLkpEKP
8fQxlCcxN0Q/9gDkgO2SZ5ObFQ4WdfoiPqH7Nz9EPCteafJUwOhUTnqytpTpOOqRQ2LiNoEIRti6
PKUJ2qWcn2DwcTc5ns0Kp33zInpMox0lkPmBSqXix1sS8i52Wmg8NCuL/1PYth02JvtYtx9G+CBm
oGi/bL7nzjFiRkvORaaZfGGl3FoE3ybhsBA/8PWGiYkN48/QEO67iOlf8pbigWdfdx/iq0MTlVr9
FjHiRbt4F8QyV6p4ZsjT4wxXnrgHRiYDpyW+Mj9YJERxODXYAtUVf04gZQwPFdrfrBZcPG6e1GXE
MBd4avxFRUauOeaUH3VTdf/NFNb/yQy2FU1VZMVSTdKRv85gTYrsFOIK+x9q/xFMnOlZdU6++iqx
xcJWg4vE/GK1i09tC20xzd0eQkCVvUIaXqk1EF8583gSscaoyE++/Zqkr4Bm/s1aI1bZPyQUlqXN
MWRTdxTSCbBmf21niIZd3/YsbdQaV9iF8N9IxZOlrbWIE151kI3/umtIDv+z77RRktbZm0h3/mk5
bdsKUX1G08pG3wCQq5+jMTZlLhQHv2w5PiDgDWJZEVFbCUACrLchZOftK9wkhdN2Ni090SB35qPq
PqFHrqGI1rWvVkPNEaGH6So+xW9Rc0yDndVm7vJuGElOkLtOf5WG1GshEA1AymcRJAIFE9euUL6f
iIusThxhM+RycGGoOBU3r5FGIDugS5Q+zhxCU/WEbrJrla+Dz+Xn19EbLckF/+Xl/rXlYIrqHR/j
Dan/qoJ1pFmSzH2SqLdh0bDFrgwfrxpk6EMOthPGnwLRkkCsGoM3cUuiPwLt2oLP0RBwDOJHvsei
Rpe+GeT3gQrtRKMN4yQADzHe3grFRipY0H5e+xL51xYRyHDvA3xUZPas8coTFr0rRKP5ka6MuS2b
DkJlzGPlG1oY1714gUKVJ3ev4g+iWfQ/irGoC6Gqf+XlWuLGVU+RrxE2RORjjKvoMLukjIicA+2R
W3kjms1RZOPXwb6veZLhp42rIuEqtASvnLgx2qUk1n7mMZJ2Bv185Wr9vDzqXL/yFM1mK3oDZBNm
vGISJHhjiE6heXRqxb3wLsc8x7A5ujFzv2ZcYRPfMoBR312TQkZ3HGV+lNpizDNDnxCDuwoHNPNA
GogeZStAvsLl3kS/a4JfZIEB3QpbdtF2GrMMUCKuVFbchMSG+D1rVbeRmDE0SPxd/D5WpHHSjqrZ
aznaT6SdDOnNKUjGzx9+eagxY/4c5GrNcxZPDXdZQtJTFYJ14cQjrLS5S3EnPG/xPWIIDgS0FJON
5d0zgwVs31qMUzEEGjihYUwNbzjxWNEpFD/RiTy1KIlXgkBrY4IAT0S8oNRbtXgVfSOOLwl7isxs
A7zlDtwno4SHMJqvZkot2LwyscTgyDCwb2lSomiIe9BgvDw1sZnv6js/fmXrAwtWlluNdDvubB7k
nFVwHhkj4sLLEsdDfdGbV9HgvhEPB+8eOce05GrZjL70ddYzlzQqIn4GYnOsgO1VtJDGtvRwnxC5
p68qbeUvotmBc81VlbQeT4fCnngccJwxaUWNG8Ayz5aRljKHxVXGjuAS/U0JHqkSxmJm5Q3DCpeu
npwmC694F7LGYE/p/YjHSq/aoK7EjBIjp0bNgMZSsRTLUQ2tnruWBj7A45hSRj+7qVYJsylq3vUr
hrAB4PGaRUXcFSZNXgGfjLkus1LwXCTdX6X2PS1JUM/GP1nrrqIB4prUBXfienr0itol4Tgdhn1N
bfu7jvNnWNP9aE6i5E4ph/tn8vXEgLydzmFmiJtIxUQZtmK7SRQsK5gF4l46hqp4OSPiFY+Szyi1
a5JzGPDfEFcSi5IY1AjyMHiuhS4UI1mcWa988ozYhZlYt9OZorU0X7xQy2db/SlL+JTzgtjXGEaa
rItlZ84eaRXCb0jnoPNRn8R2J1YoBhfWhgV8O/EAGEeiKyX1FUK8yx7U8RbEvD0xd7r5OrJo2H29
Fs0Uu1RuIW3OnBO96zslDPrME30vHg0rkcoSHJSP4lbF82JWIMOF4xZwfXbabBlC4pnXDisT/UK7
GuEYqFZrmVAe1V46PqEklgB4Ex5JTCH2EJRvGAXcXKnrK+TFtrbzFksXsL7rwE880SjxwW7YpswR
8e1xpHnEQytEhw1pPaioPbAOcyOir8UGpgeIGht426KaIG5yZkPEecmja1ObOJveFvuFGGNi/1A5
GfKSWBVnE91xL5cYpda8MQNESWfEltBipQsKeSPGsRi7oot4BKI1E18kFkGHBVD0fOQ3jNGrGB02
/Vyw61YZ1hFi/sCupme2YvvkC5fHQUeJpZNdota/1mGxdX1tGoJ6LDZlMDeu2GeW9ZW/ia1yHNlj
mbtiNwrrV+ad2K9Z+violKqIJdDp/4u581qSG1m27BfhGAIar6l1ZulivcDYLBJaBTS+flYkZ+Y0
edp47dqdh7Huzi6dmYFAhIf79rWF2jqDiqY27gluZRa/idYe/qcz+upP8w1AEzwyL11uCHVTqK9X
Nt+THxN3eWjyEgEaD45KvtF3MKTLV6aPzROVJzWX2L3UM6swIWZ1UtNcbdHqjah1Le2slcU6pvZw
nkxdHS6YwXCrhePPEdE/Hfc8hzjR8Ojmtsz7Uflvx70xrObBxxJhAfhnYdkswGwJKhDhPersjg3Z
Ju5nNZwqTFNzis1Wfcj48Y5zTsJT+DRbdMYyRNzP93sbmA2bM/fXz+3UR2DYcL3Ur5v9/KFuXLV2
1OFX3z7m1O65Tb2hWtu8WZY1NQvVcl/nEmUMk16BDNlpM9YMybo4FB82gez4qEZFfbHm9mIWoSxc
qkGSlCz+PFC/l79UtOo5OM74VId1VQj7NVo1IkiNeuiiRY3CjXr/bHDMHbXpwt3Y9vJLh/WMAxDm
xOLLPqh2UbUOIQK6z3/1sU60d1+bGGBWWz9G3Zh4QCrYebgh1aKnQgzGFaNIGlof//wmhPMPp3ve
BU0groNuwrN+O90b/Wh2vQP7UU0srjYvNRZf0Bq47j1u46pH3VaNKAGHepeaWnLcj4n1V4UthHZq
1+fHiFSqT8197EICFH6QyFDtd+Ab7+u3Cmg4O/A0xoRey/hQd4jdgEtgcZnDp6LBgrhvQKV8qOV+
cD7UdR5y1czE5eQ/tWKq+I8nMgDWuuiV1c5EBKF2WvUdtUMyv9SSOvAqVJzB0kj58r4lqn3mvgaz
eGbpMziKUf9L/YWCXbAki6giAxUE0m+7KQLWNxqXiEXv75ofU8Ek0Qyzjo8IbzggyLWahGq7UXuj
2kPvI/Xz5lRhiuECycUCkrVOBTimc8GjSC3uasNUE1dtkm2er1REofYRtQGofYOU1KJNP6Wgl97+
YCFSxwY2iZgxV/F6y/tT9+C9tT5hQXUhkFGh4ZwM4mDNoUL9ZdYXFZgEWEqzwrPSqGWbgrN6PUId
AlLEtDd1n5gAWQjCWX8rth++TbBTJtYiN09qFefXm4S2QP2RXUm9R6UW54ta/KR2YnUtkYbu1LtS
OydPz8KpLr9aK/mVP0/bf5q0Ohof5qxhmab/m8gnHTK6wTpSUiw5rEX8q3Y4tWPwrCry/fPTGf9w
gPZ000HBY1Fu5yT9661u0U9PZ/rP51PzLCT/woxnqqlLwLFGxZBt4bMnR6u6OZiQ9iRrN0PvlVcC
KUIaddRjlLmSE9v/D8buzy/yn8bE1ZUigNQNq9JvrzEKOtNKA0x3uE9VnN7iSk7woyIILj/jcn+6
/9cJ7v+Z7OP/xzQ44/6HNLj8/v3b91+S4Pz8zyS44f8Lux6VRzVcx7PJ5P4fPYcgmc28MnWSr8L1
SGn/OwUu/uXa3JCesAykFuQp/m8K3LT+5fq2jfjDNW3TFrbz35FzGL+qOVxDABuwXQf9IhwIwZ31
2xw3e5ETWeC3Vk+UvJwZAwZTPloUlgPINTShjOka60P8E6acjGBvEe1PxbO0R+73gMk/jhliVTPC
vMMZV1JD4JkVY7WLqGLp1Zs7w0r92+D+Qy78nrn6d8bo54tmMMkYsYirgfj1RReZ3kgxqUYi06zW
bT5czWImSIISYYXfGwlFqwptxOXeQN4e/7NyxFwaasXuv3gh/zR6nuf5uocnMEHTb3efqdehX9g0
ECbpHK/wKQQHYOtyM2OtSMLI2rm188OngZ1cJG1WRTHiO+fPP/78MtS69/twAD1UqyLqM/f32C2I
sK4IgzhE9D2BiMO+lX4EsCkzrJU8tP6LvKJwf10XiRENsnT8g+SSmaP/LpHrwUIHCoaqGC3dpWqh
wAbWV62XV6nRCioMnAIw6XSeE+B1nPMmLLaT4DQ3bX4k91pmjn7Ih+EtclddVCZHIHJYbQm5QLCL
HI3KD51Wk75Lh2pa1EnzWUJprBoh9nioGDsnnzlFztMC6vZjr9fZXqZYmoyV/6p3o4Y+sA53aULg
3iZJ/KSjBzGN3DnGldhMGs4jWYB/bd1hMJYi+Gg891SkCqiXH0syD9VTns/T8wDRxStMb93AsjzZ
mf/adgM2TiK/2TGFRmwhMN0e8KSK8SCKHKdZSRECvAz6H10NBt5oHhPm3q0e2u2ADcA5SBKxBQa3
nUbwGXpM82XjRk9tohW8rhn6XxSkB5qglsTi58Qy7LOcUG1nRrsf7HGnacA3ASXDYMUmmywJSSnA
SJfcAqGa1imm1To6k2EcMDyPz4OOLsfCDnOMjg0M/rGA44+FWIhvte6uRid8TvvyObO2g2dFW9uq
P2ZpAIh27bfAGFd+1mQfVT9yJh+ccMVGVnA0gQbph2BcipDGKqTmNceUOt3rRm2dLXc6tqZfHNww
nFdukxQ0Z1Y3zcvjbQuc9UAL5m70pulYazS/m277MjrA6X0ZXIISGpOYWv1Ar9nA4cDOL3QcdYoj
ZxyaN1FN3WvVYcUN9XdjVv70RKuW6kDu0aH5kmbEVj5jx6BfRhwA8Yw3jvQjJ7Q8CvRnjR8sRRfE
G1PXwp3t2rCZEgIcAxjOpi+gUWlh+J7TLc/z2z8CP+8PSOC0BcLNfjd0YEACD18CxR65Q3SsQXu3
REcpQ2GvaEJeCg1DG91FUKlNEH3+fIsbvybJf95z7O4C+R/tpdbvyfyycI08rpKQNAk4oyzZd0bb
Hy0LeHnfb13bsY6mF+IJ7H7EFfwzPS+DS58ZD4MIaSHKh+ch7vYJjUe34BmnA2+Nc5Ub8lBKIEIy
zvAjfdabBpamB1xZ82d9F87VGVZMfOy8zZ/fj1BL9N/XLIOyhE7ZF24rAun/UBvr+mRFA0r9ZV+D
VLVwQD9rj8T25LxqqwN3jbG4QQOZhpyg8HrSHzNlNj8I1mWVHv78Yqz/fDGGEDoFYN32+MdRC97f
Dr9ZU2axIF26QEaOlMS1ShJ/Xr6furC6TrmpL61UWCdDPUTKUyular1uNbtDzV7i9QLZEiaJyKuD
V8joXCUG3qIm9/XgnTgyiG+VCQkx7Cgfhj6bwWiQRYBugT1OeZoT3SRRZx0HrZvOfe1UT7RganT/
J9ilxYn50qTjvNGE/sM1G0g15hC8GWFOX3MROdusCoK3omq+5HMJ9tdjCP88PML8z8nH5XJ9dgLL
MHzz92oJ83lE1B+xzeFdtEl0Yx+Afzxpraaj5odK2Qb0GrpVqb9Iz/4Wo9T+7idQtL1yYF/gMJ63
tnsN6nrag1+ghNzH26ousqvl5MFKJJ7xHOOdpsGLuICVIffrFfnGDOanEN9AAIo2aP8Cez44AI81
fM2FZ7feFl7l9ASot8MNZfpembZz1YbBfZBZMVzMCB2j+iwN2q9wcpQIEOOEKXJYf9SoOjE9ASIE
0Bgl/cnuREdHR6uv9bCn79aDLbeqI+cpo060ahJQSgP1/cKT3lfwjw+FZc7fQ8zWE+z4ZgiHD+MA
4Y2IZaeP8EMrA6OfuBxiMLzhsKylZ+3AS1bcapO1mPWuXumDjbPCqFXnXBc8eCjDleyXPmDrR5lg
+OJp+NlyTejhTxtj6QMmXcQddD+ITN5DAIwV51W/+kugzB+79lZlJdhiPN6Xsz/t/aKRZ6eKJW4V
7RGDM7H3pVWfDRZHyKckkC1ndnc1qf62xqG1cr11bgTdplLDI0ZMeObY6jZNbhgvbWc9aIXlPPkz
2E1T7xY1Gq607mwmeS2en7SEE0+Wa5RgUgmVuEWpRZ9Bv7DbjnxukzxqbSyfgmH2sPHGCfgnkI52
OGylMqgwkB91o5Jnw/K8B/rIj6UZipcoBr+HcP3fEnaYlu7+z1PcU4Har8sRShOicEcgdXCEpY5Z
f18BnKGZag30QmLbz1EdwRkGhRHReLyDNJiuwsi6jSnsHlFhP6TpIVfKp392xt510GmORixOF05i
nxI5V0cnok9vymMiYMeuzAXOLPIgLfJjoHffYP49lt2kP5Dl0h7yuLmpjuN3U3eKnT407LfBfKAB
AMFnOlCq7Sk0Szt21lM+To/3hzxNNx4CBLCFOO02FeaEXu+dsq6ASJt7ISRhVf+ZPwF8oc2LswJm
vN2sipwDYjN9aTpDLrIWROFIDLIZwnL6aPDbddO4ep0SACJDlS+txPD2oPSGo5AGXSqJ9+ombC6Y
7wIF8AQet44FZ3TImYwe2sZywu49mwZ7nWCEuQ9DYMz11HUfPX38up6br4FZmHuyaqRQ1NftrtnF
jXBewtypDlGL8cCfr6z4PTg2mC6mOt74puUK6/cDctp3OdVxQfdSo0hmZffmdABERhQE2ZxDFY6G
4jEPaftu3NC4yUlPQUoG1h4JjyWlvbWKIltipoNU1DeMpz+/PM5/amr9MvVMi6QG8ApK4P+wuJqj
9KPAZXEdaDik/cs7FUB4DgUwXzpHUSiLGbXcYObBNjGQ09DW/dbS1MryO7/UbrMLi9I83B8wdzAP
BTvlqtana4qf7PGOhkxAhXtB+Qh3h3JfEUQvrsEKHPtlfprh1p8deAwekbTCznQbv6rTFyN1RiBi
LhHWdery6hgbtgasyqhfJ5dO57Ast8lkShr+/HRb+bG9sYo5WRqyMF/wbAuDVh4DulqQPgxsbkYu
V0nUWPv7Z/cHUFeYKcMsoPxumcsy9MQuqTL9OYgI0a2UkkLpp+6GZBvinnrMT4nt5KcO7OqqM/L8
saBVODRGTLGtEgptwarWOcWbltYf7TRisjZU1aETLq2JejNsRlzTsP+gAdzydf+tGL1vsRuPn7GD
Zp8WnjeoX+OxSkW1zIzRfKN/Gs5N2xBjGc2DtHVt7Q/1tBwGPXsp3L+03t65RbNuaQl9rPGaXqe+
H+ydLnCOjkZLYFyXn7agGZx+atghcVCssgh4axXwC12TCzBKhNFOXtVrOBzWSq9Rg07euAqS1r5O
lbWNHVM/oiMSx/tHOn4tEVAamo9g0Xi1tUV1B7jI6Lwd7SDVojAbIDQSUktvS0gZCkQQYBhdcngK
6YRmAUj2edj0NCKDbqPUYyiX+PhcDxFlVbcV7CT5D2z7lqIaJdF+YNAOjokgiMv0qGOVsxmy2di5
GEmdm2qoKK+47jnLRXQURXu0an28snnCNh+Tr41KLTLt+7eUXnENh7hSQ73k5yX1dyn3dIs64Ak9
cWxlZhzvH1VWBnot19s3rPFAU1y5BMNaw7J+MtrmLUpG+zQRsFA5rI1HJH6bsRxpjSjja4MX7DHB
+GEq0+rYaNIckbGP7dnMy2GrFfI7JgvteWi64NAUVbYOLW8uyBp/A51GN6v5GYf1R3g027DHb2JE
ZO2P1qWkKL6NtbxfwXbO6GmIdTBURDmc7pYW4K+QjM0T8X9xJYpYmcX0QJN4+ZcblMZCb2Z5qxI9
oj8WA8D7NwzqZW65GSPHfBA4mmBQD0AriitrHeYhxew9iAI8IcpCXrUyxIAwwOnX7ym1BiKODxm2
36tGztOmpvFxF8q5x/cPyIYIIpLz9WyuBblSsHOzvh3yEscUDY4zjegoeCdZiG0W2skGN4MAW0M8
BiyIj1eNw1079fN3RRKE/hU8B70OusLIsG3tNLl2sCHjFvCGa2teSCcJ6Pl8kvWGhTYkrpaRLdxL
H6f2foiS070xeiBIvqSjLFEU+e6ysaxw5eHVtdP7ajrqmjsdutZZNHrp7PIqJJ0ejD0Qgwj6H/gH
EBxOuRx0r9xVUdMTOofZZQSNsQoCZqaVuDRnGO1DEZrkoX3aGKRi0lW1u5QkGjinA1yu4PmTZhfZ
D7DpwCjWo+1b+yqf3qMxRTlObyt0za0dY4FYpbL+suHtpieYjC89rf1HVAD/+yGjo3SBqIIebT27
xiR/Hk2MGq4WIA6SxflXOMnZQsu6gCR1H60kMLFj43HL+QAWmCXlEy23ODWQMO82NUyhNex9n/wC
Rmtp6X7ge2sQOE/TpqU3ex+79nVOaRaow744Z05Os4mZzmfHCHkGTLqWswfatorY5YEzarrbHUa3
hupjxjsvdX/cr0Flk53wucarSuYIyAPgXBxbsN581yttWoayDtfjYPzwynQ6NiF4uMZ47clbHkb1
0Gbo9tKsQ8Y4hP4uLiZ7W48RvUGDa12yNP+cMse9eF6a7LlPxbriKuytiuIzF4iKHq5MhVmMrwON
ritX5PV+aKvm3WdLjicPugUR/ZhU5ptXlE9Zg8S7tcw3E7sIIs1W26cRtFiIYb0x6K9F7cIA9Kcr
BiAxEfd4axvNfg7NED7rFKz6RkAG8ueD70UlntQ6zH5XlhehHux0LBayetOD3niDknfm2LPWNDEf
c+SZ2xLu/gafnm8UXouvOt6iLjvy9c4ctRITd2sEQKL1+1OcJfVa60qokdgeYdIaLQyvSh/YCwAF
4r/QGMEIqjpHid/0z6Uz6Ou0Aproxg65pIY2g1LIJysU50RLgwfHpNMMux8HA6OqOrJtwHnLGnsz
+22+jYYIgwbbv01OdMYND05ePdM9NVNk6jnGb2WVfaeWdsqscl6HEcnPIKthewzpm6HBd1w4Y5ac
wmmK9+3Yvjvx/M2Me/M9ztOV8DsgLRIRTFEjpAwALhAWVcEqYezg4SeIPaRHP44RhliPlgIkUuds
zM7BsYH8nZfX9CX4dN2Iws3OMd5LRF3D3i1cFqgqAADnxV8x4GsPhucUj0XSQjtJ3IuhA8XpR+Dv
AhDJprVrtqXqtYrt6iPW6odRti20m0nDZxwkQ1+Oa7PRuqM/DrhLtTivlSI2HzIHjk8zkfSVUb1U
Ll1FW9dPk9qmHVs7JuNbFLre19TEFDmuK86HDVkt7pfMdhtMumVzNgUrdVpOmybG+g3cqX4izzgs
8FvQL1bgkd2SiGWnEbW3BbDdxom5yApvU9dZcWhz2mPaMvIxpYo64Fiuf9BMRVhk4+ikJV/N6mvs
JeZT03fJRit950GP/XrhuFjstBrZI4uCZixn7xLZdFKO3Jd/yZ6ui7BhqRwwi5FmQdKmSKIXJxC3
1u3DpZkNyYZaesKI4JmYOZiMT2MNoSxon+N4YknhDELnkV1OK9HQEDzm8QHtPQkJS8OKhJrd6DTD
ARfS5Og006ZLm/pEnSu89dLSro31wBw03knWVKAPiScCX7v55qRdrerRNYtDVfj6Ft8R+mM6GGld
jpOScngoIpQtdQdQKe5XxhQ4IBDm6uCP4WdmzrRHNWO+kx0nLn2ekmuZoI+yWAfOkQjHJ9cbcEJ1
ODOUKJ84uSRHXeL6LOMy25AhAYngtd7FwquUM6OHba9CuuTo2Sag3m2u0U/T6QnY5xnnZdHiVyTd
+NDP5Yi9JMYsiYXjrY2LMCcBzqnA2bMLaYbxzflSz2715pFyuYBYWeN4dBgEDidrrTH7bTPqOCz4
znenEuUlK32mg3wM/U4c//3gNnGwa1mgEi9ifRdk0iq9ewkjpziVltSWZT74u0AUnxC4cOHK4cOk
Hu16PfYJMZ4mF7Ptvzg22eDaopjXlhlNmvRM3O4PnoZ/WZx5nMdS41qPH3fs0R2AlHTRt9EQMz4Z
aUDsKHZtZFsHk3m1rMBzagJ77pzb+CHVXW8fB91fWi6bnd1oPwI80W5Bnn4Kq0DYrMXyUJZS7nDd
Atwnwxj35ip/1qWsg4UP6aOuqCpjqOlsgcTkWAiG1lkTlEuj0Z/pd9QQk1EvOrda3i2NZFr6Nl3/
Zemc3LlIHrDrXCXyuydQq/KagpzNLgxvZPjLrd472pbt1zwmvW5RdSo+MO3B347Ul8pv1LhOI0EL
Jw9hrZXCtxnSG0R7Xo+RdmcX5NxjL8LFfTCHIXIOtqvdROuFV/YztOVDAgfazr9FyESTGNe2MZ+4
eT0pb53EPzqSznkyCaVMS7x7o8BdpRX9Ie1bc5MYIXhFzUQv78LvVM0L7W0sE4MEOKSV5HOepxhK
SlMv9Y5epLTNy4NegZTsjjJMZvzmg2I5j2VPHophcH8YU+1fLX8uaQ6Efmq73ngyy4Ky/VTuHLN1
HtEiOjhWfcL3sXHlzjdJSIU3MXw0RqbBXuJGztekJ9iFBE6R6EtcCn1lVoNYNRliApBP8nZ/UMUX
qJAtnuylf4R/cGrGrrmiIiuv/V7zSrpSG+upq6v51Z73U4YObagJZWo7xDtAM3E4Vx81Fe6UusQw
DCXHtkuy+gaErPr5AGf1mLRRe617uAR6hbeNhEO6mfu8BVJ4q0Ynpa+66vYm7Ie4cdN3f3idwwKm
qANSPnRIIXSgYNb4bAWHkO6PXe3zhJ1Daj12guLTtK5mXIcv+INMK6Oou4cYMDR64rpfFT0euK4g
05C0OBXWo8BejmP8pqn1fDM24ilVOZhZt75EJT0IreXFG1d5DfgFZkoGu0OdwGqp6wSwrzX3rwTi
H5rFYXAlZ3oF8wmHvHbU0+3908HWULzYgX1p+9o7lmX4HLqSHSEUOJtBAOYlS0SxGVa3ZbVsnFy+
4FxKgy9HPNirrcSzI+M2MNKiOcR5+JgoFwkfhut1AmGaekdg5i4g+fy7m3QQQTR6a7L4RxMFnFPS
NDr2vot1DYH/qjZwAB3L4VySWaCBE4fBI3ahB+5qg0BGN6++VdPtWnFe5fzmK68a83EgF7Kaq8J+
Fob2VXfYahzEukDewXi7OZbnKVvAPYTClOHTQJi9cyFewau0io095/5TTepqmCv5WoPEunFhr64w
5GtO3elcjxwI79+kuOO7CViK0dbfIAw9ZbUTv+UJkM80oeU70L1Dk/o0004jRn0Odpm4lpH1bqJv
fZPqlyELOSQnORkLuofkrIkrFbQIY8O2XSVdPL2bgkPQHA/2oa1cHGMAeG/zNDvwlPJU4Rv6LAuH
5V8q23j8qq9ZNDe7xOnQTJCaPuJCFa7jXE/f22Za+Fb02Caku0l+RzvfHd3PGrkfli32tAEu82wN
E42acxFvmsLTlolC7PRmD+yzLJKDU/Hz2tRrC7zo66tVgoPxwIn1URjsXebVWcNlKAmOkZMYG1eZ
ngY9zc+lnnBAi1ITzhwPDYClnetF+6H0AjBWxbFQv0NR/8AVfo+oJu7mkQSA3evJtOhokBzIKi6S
qa8pxUMu6e2svA6kC+9FLNIs1QL/nPRkdAGrvUbeItOUbzt5u7Rq4qXvRv1TGHX9k8zHZZZ2+4K6
06shOxPtbGjiFmc4q6xz8+cabL1vy+atSoLuVEMBgsW47gdpf0/wkEq7+DvZ5B7LpMx5wjlj2hRh
yom+7dlI2iO0G7GbUlw0quC7G3jatbfs/HEKSVzm40ZAKVv4ynLVsdoHlvwKJjfz9aEtoLkWmKzS
DKubiykgRwkkdzh65sChpvedvROOOEoYQfNehIKgwPugqBBdxyRLtk09V+smLpplT9f7YdBwUvFq
+rH0TDwOXTy/5W1O/C3r+QSVkqDG0bOttFuiskA61ybSECS3ebRLtOlFzNLa9pQFQ5xxY3aQzraO
vo01WqJhSKXP2FcEBVCiTMXYUd8+aThwmlNRnRBVVacxrQpCwcx6EbU7vXvceCQ45uI2FhwoytqY
PnBN/bTRxZr8iYVvxt1JRri4ZHFxEvocHOrJ40Evf+hCllvTZ1eU5cbq2vrc2vOaBF+/rJpIbN0A
Ix4HDu+6iqdPrDmrbVBiRBjgwSjKrNobiewuSEO6i+Nq3YXExLyyBys7j76yGQxbOIF++QhI9Vli
L3ADO9I9IxFdGbk2v9UD58NSVsu5NeMTu3pySlqdM0jRMaPHC54B+jGP2JGJxz4GnIpPGOCC3vD0
L4yAePJx+8CZB39SbmRLDNE1UsThDthmDRBLeRTtOirpr9Ygj5JE8o9UJeQjz4uQbb+M46cijLva
6Gx/0i5tIy8vVFDLCzl7xsrnuEVibCgIxihngYB063ST0Cq61W0NlztWgEOt4INVjOS/9YPnaLr0
IezyRGb9OTS/NkOdfwsma160+gyjQDykir+MDggIhu7sa09szaAPIcJSuZboYmgJo9oy5IV7bULf
vbZGnxw8jsdqQktu//fWzudNEzQck+zsIp2BemKdftUFIMI6dDoMGUAvivSj7Ur7ZcRZNKoxh9dc
ckcM7BqxpfmGQuQZI2n3lqD3WWoOY+KSBT4ie+gXJNhgzI3DvI6LjI7uJLP3Fezo0g89MpI121sJ
+kd9Btf9W1M0zUppmtaTPXtvET+6cLRR+bBZcC3SkpacRhNnH/DCG38qjZEp6rNcBHXQbCKgs1tL
kjZIjS5ekVcQW0bXRjtoFEeJYdGi6zqlLEKaGGkgJGEJJ6cmAMKMhwuNa0pwKPNvTq9pS1FYNq3d
2XtkUJXx5wadbVzTdDBJEip14ULKz/v+DKqoPMTdBDW58whG53aJwSVyfSq6gB9Kc52ZdrhXo3c3
D74PYTt5XzVtTJ+1AdvNwLUeWhC5R+d+o6gH4EJsBTj0HohhlulYlt8ND4cKU5b5i+GN2Sayom80
DIhdYczlbhy8b7moo8UQdd473srOAg8JHG0bSJGeE1/srBCXQiR0blr0JwVpyuo/WqhiahCBPtvD
udMycCVmSWsU5eTwI+gGTEzR4ywQxFhHnSf0kmG42JQ4MCZZUUfocNNxvBDoQAyG2BrA10/EizFn
4/4Ny4b2SDGpPd4/SsYiOXYY8LGaM4FMYzECwKOZWdMehipIz/UUXTQTKWs8So0I0cF/rHDr8xgX
9CgYwSYvhPna5vLZ02P9Ed8S50wROkDyg6+fQ6p1mxtEsIbO1Rcicp5Nyi6UVuebbk/2s0tzUloM
nNiQoD1xAV9Fb+mvfUBsSN8mcDT7Ez82iwg7Mi9z5mOH4weIULzy1RwpyLRh1qkNtqEvk2bLssfx
M/A+Cem0ZxsV0ib0muJQJgWrlwtAnjpRvjE4KzIjXIQeY3dNDU97FoAlQJBIfSDYz7GRk47JFBsg
WOvze+tzQKZB8QyfL6CdM2xvscTy3k21Bz8M/8IZNTo40RSAzLNe8WUi2k/Ihy2qCalAk/hnvRAh
YQL0M+BrwbadougZf0rEarydyAdVPc0dXxr6N83oXvs40U8R6ZlnPC7XYMIkXIRqfpdu4V+CINYB
wKIZ9rt6PN4/FXHurKTMYeC4xUNkxPrZ1jpjI8NoArUQLWOVl70/ZFawc2LTWXNh6D7CEMJCgQ9r
ImM27LzZmghY5QemjhL3six8CQMyP50JjD+taTkp7YaTiso5+w0wfg9bNycs+9uQN8WJAhwBMjCq
nUiGchNgc9Ek9vQ4GBFmrsoPes7TL3PfU4PDEjjorfSQxj1OmkkWL7Pa8m6hrtt7iPblJlHAZV4H
bR852Im5xO/ZxTsqxTkCCDFJKAo767AHG9wSowRluMI9vDw1FuHHkJJ4oQA73RpyogtDTM9pmBpP
RDdrm1B0HgDbAfCstm5KVX+iU/oR/zGgUSz85jDvHTeBNRR32F3YxjueYu0pHSaSRcPH/RO/Ht7m
ETO+3oQAqh40C6l2Vev1gdLUufTi7AsI4NcgLW4drdOVVnYPYiQJOk7rKsEzKMgj+qiHyGS6SSAY
jmX0u8SnUYUtgwqupvmHbGqwdSSGKQsnf1WulEuj6sLFQIxwHhztvQj0a1ya8WcYzddppN3AjJC1
J/aPkqTEiZOStfTnMHg1vR/epDFttLGL96ODdkpksdzawnIekTsJSkfGeHBGpEwttMp9bbnAuEZp
P3EWclZNPw0bv3zxvTJ71GddPs3S9gi/Zpy0G69+0lNLRwpTupTdik0xDP3JVMF1bHCUCdVDzNcx
/YqBtSNFaIAPbYeR9nNbSRQ8/B1Pjvt4J4FOYV9Sv+bnIcz6CwiOAWBqjABw/bAP4yTnY4SzEokU
X1+0DDyBDJIFV2LdnJTNIZpJRBsuG0/ilW/znPrr2GSidHEsEEVb+klCX9sVVY0+guYB4gnCYHkI
HE5cTZ5lF7P+6BMwAk7nftSWA81bBQzSwe7T74z0YA+pj2ctOcTaC53D/QFbBtpVavAk99/oAyZj
2S6HUTFK2PrTvIQQE+b+io3nvRZTvW3HjCMezYGHLlTRNjjQwssubobgh6OijbFtVF660jXOGn4V
LhnszBc7zcnMc2DivmDoOvyVOnH2ObW2ZJnb05Lzf7UkzKge4tTcUxaa/9KKlHMQSLdrYdoxuEDa
SmoK9QsO6SOpOUt/RE5XklbxzY3b4Vk/TodkqHrQrNW0tYtij3vXCtVWcha09h8jbbqZjZjXXac7
Oy33ui+dfsblNCbCwYQtlljYQ8Se8WKZ9RtV//lU5/rZjOJwmwdIhrGz7G6Rl+/uFeh+jJODgAzj
1u6Tmff6VuYT1WnOxSctFCxjBgJRqyxZAVsBUnYiDJJQmvzUeM41fFfoGzgGjce8rroV0Vn9Je8Q
URXclZKJcWhx7sp2BLXQ3/FvOTgujkj6ACmh8YaQPL8kztXGk0MCEtxpnB+qvmqoLUDHGUUF1aiY
cdokl35tU855Wkpqo+nEDRVovNH0Ntj1qf3i3gvJfk06eaq9A2P0vS3DnTkKC5O8atfZ/4uk81qO
HMeC6BcxgqDna7G8kfcvDEkt0YDeACS/fk5pInZ7RzOz3VJVEbgm86T75uS93lukigMwLjk2zbmJ
4rhSXOJ1fePF6kKm+rgqZ//x7+oI6L0jct3IYJHj0cZtygwJiBZBiuE+nyBnl4xgb2ZHgD8axsPf
V3FnvUJpt8+JdpjEkUP/9v9fzd6TIIX5LgzQKs7DIHHO+DG2q3an0hBwjt2k/0bp8KcN05GtTLVm
YwPieJzhgc/sve2+2o3XHVVaAd/wS6RqvFdjFquDH4znkb35ixB2eg6lba4Mn9VjW9ps84nwWTsD
m74w55mQst/02Ec3mgk+o6jmqxtnfXRjp74Dy/833oSVWJ/TwWHjTaBhHNovWH/dfW+hAWp5XZfq
DOXVu1FTbd5W1Me3DfzsU+FmRz/nSRwH4PsFKPqokyaJey44Blju8bulM5SS2Uw1vGCepP/ZTfyY
29CDsk5WASFCSjxU2rHuiraLn/OGuCEC7ZsmRYhBbOANJT2eRD0RkXX9sk4QNg1m4OzEvIhHjqff
qUKkF4oUflHgGJtgzNV7zLs1x8Xy1S4Et1J5VTc24ZZQM7D5LZYwDqOEqpGPbkVsHg1u1lrpTZ8M
t92o1I3GfL32veHO9+dpZw1Zs5a1RVbRZMVrncT2+e8XF5faOTOT7spM/pTTGO+nxqZxpWPaEVaf
v7pJjzg4YxD492U7yX1YXePU1OOQyRKmiHjVoakjmfhzFFzL8axdhg/dVBRanTz8pUD48fTO8j0m
pr2uLgEyBW/p5/tBOvO9wyC28Sjcw7C/mQqkGEXhl7sCyRJwVQxCvr/Ic3j9JStLcxN3BplZyxJf
hubi5ax5dTIevNDnq79fmo7Kt8t5YAe/vQsZzxSmzEiTVvomJuzPET60v9ket9bstpuhFRaZmosd
xT69Yl2FCoCZKT7MpH5ul3C8FVb8/RczkaP3WAuiHqxibJ4cSaqbObS3f1+NJGdHCuhypJ1gPi6W
t/IHC06Z59gI8dC5bZ1r+PvfL0UyvHWJTo9KZwjerBlet09a5uD2PRqccgR7N0wTCDYre3DKEYbr
sJy03Zx8XT4PlWJeywz9VmVs3owCLiN0pfSoTVoEMq50R7eDK66ZH6twCR4XlqMrh577gIwheGSz
Z++zgQiCLmn2eRrYZ7FY6tFeUBc4lfezDIQtqcww2C4XnFxS1KyEh+LFKEDIIG4Zv9gyHWrMTjOR
3WwTqcHkXKX/47X/vqyvoVt0Ks8KT8S2cgG/wZnj98OaJs2HwEiucfBJvRvyNPkZpXy0R0qMQGAo
jePr9i5vFGCUhsG7V/KU89Xf3y9in7A6CfIsQ9/0kNJj7o2u9THLVZfEylnhG5X5MM0+i4DRJavd
z3QUk/q6qyoiRaBG6YeYVwXygjgnqdYPisfPW+SlaivjwCaMG0axx1LNj4/ZzsyNaU1RB+NvVoj0
zMS5v4a47JeAQcBCfo416ps0uXpX7Ra3elMmt3WGtK/vF4XmPThr3kKiw7yMAd2SsL+djXOF7nLb
eMUYJXEDHa1kabFlKfYvbmEXGnGQ7gtRtCdG+uxUrnmQyiXTe/QHvUJfMp6d6y99YpHYMiGfjDtn
W6o6O3h1gOHRYLYl8BCSHGvXHSeDg2nXKUgJ6OP2phDxEzqE5tbWnHROxxRFp9NbNwTq+PfJYj9/
KFO+4TnlMas8G/DK31/SrhHpZvphtc17YrQQjr55fFj3BPLFl9I3LNh7vMd/vwvD8nHnPrYnQjSY
gAiGSZFdQ4n8+3oJ2Yhrh027Ng3OPaeZX+TgPAVYSo6JmllpzYO8uBbj1V4hhm6pDkpC6tImwKwI
9NjEABL5YkXQx1G74b5l+S/HZEM8/LxqXPUQciMiBo6MYccSghGCPMgqfSBxmojgYRckbGZhYGCK
JNoPjv4sdhAZNpLYWImboZ79jepe+4lBwpm1/N1kGl8l6oq8NGntlHsW/ZtkITOTYJdOwwEJhwpt
cqyD8apVgbxXRw35qqWv3tDmHLtho4r0VijEWFc0DBlojXsgAzIK1CkIgAW8ZfDVV4i4AyEwMx+b
MbwZlnGvRcH7PvzwI64zx7kJYsIuD+nwVosPe7DuWAFy4KQbwfxyrpJTWL87lcTgxMwErlCctmtf
H8tMH8dcMpn4ii9LtyeDfCsEp03R06ajz2Io3MUvLmpaNpEzr0QqNm3yWO98arSF9qOF1YS0is5b
430NNmrxH/v2q7fRGHcxY4FgVYXjrlffLsEHEBhFuQsEx29JLu2Chm8yVyYIXsMK74J/2g0iuTAl
e16yZ1O8417Y98VRhIfYjCFWGDtkclGm7+nZ/XE5Bs539VnORKY0l5GcRqnhP8zHYPiQ9kC05xD1
vP1c05su77/N7myiBfAeoG+vfQcQ5DisQyALFuFnxjU4zgB1VXPsNpfEuHI5lt2gDSpW3LRUDZM3
HoF/r0KZgzZFS2DOUTqw2S4YAY+o3sym3sytv19Eu+XiiDKO/0HKkwvIQAo8p922SKtoiF9jYbEJ
Qr3Z08Sf0pxzjx/dhii1pNmhCJcdqseoK0sWdYw1Y5lvcpfRbPOUiYrJBwhSmccHNrmB6C8Lc2Zo
Cjho8zqP8pTJp4fWbioOKJiMEFt5Wp5tHBO2sqDAKlY1KsCNTPRJQAaMwXiOZCePPuXq2D5DlvpJ
4hLsLeakaVvxlBr23hspCF0VPFtTfZgbeVca1oaISnx+PGGaK1/+SB4WpFDkFxhbK7Noy4xV51rw
Gw/j/DVnSBfD5Hapkoto+09t5juZJc+zyaYlIddp2BU4VLAFx67clwWx3GR9M5LvD3JEcZ4l24RX
tJ7zd487bVp+UIkBmE9PxWg/dMDN0Pd8VoqLpZ6eipAYWt6NzWJ9QYBmjcIPBAda6fEGrc46m5w7
wPMl2li5caetxzM7SuOG+6He9lzslVEfmo5Y8xmRKrIAbQMLreQWKQt5SG5xH6j4mPq4s2LGceF1
pItJaE6PTS3WYZxt8oAGbeijOa4fJ685EO6yKtHr5DFxLQzoZHJpU4It0LZ5qURMmh/7KY+UwpFI
qNsRdWE5cWIhEj/ijtiZLCCYeC5kzYOQLadTWaVkNur2F24ZXIzQ/qgag/djumRZciYl+Nhfofom
o2l3uXdQk/seESQjR2RF7g+bzD1hj4eaC8bRe7Z6R3wmW9FVCLBm4r9dzIGDu/eaYJ0bR/5jeJ9N
8aRCIjla606sqQ5AcFyhT0TRJDA+3fS37mNkV+7dVPpI6KA0VMR+2+4FjWG3Quj4yLwiMYpNl1Hb
i4l509BvE9c/FnZJ0AySjxTZKI8WeuFVYeASbfN0lfC7Uo+9ZiAeRjB4Hh7/2TKg8vHhKhxWMAw4
e/yTiwnatBBvKkl2GassE4ypuaiTPfv/CtNYB9P75H7WHUTepTiEJY+ltXC2KO83ieetKvV6NIwT
j+AtK84oa34YFqFKE7uwbbDtvc6L4cAPVNuxq7+l/SFBLljKYR3U3BIpa1BohScUqFvHSsC0mBi5
PU4mFwi0JKld5W29HsaYZRfzOjJQUj62GWFTIaNvFa59q9s0VfcVMqTdK2KYNFIJf6yioraY8rJ8
6dHgtLNxxbds0rS62DXqHAPyadztK7fa6N5a21b5pTmB0H7v+iSNyA2MuFa2KVMczmIp2jeAijse
FaLa8rPhd/uQNbXRLHdJTVhaXj13lborkdrx+J8z4d7ZqbnurHprgMZdqomZln9T+uZP4fg7mT8m
ito5ThnXWKsllpEbhyep5v1oWy9SdjvPRxA93aJCDNrgV5Ma6U+sT3sQ6Z67E4RHRPhcV2PNVklO
xKS4AjpMhhCmOSx19dvxHSP3J341eUxK/dtMzoZTCO/umH/hViZ+fLgqfCrraCfhwyIQrqYZTNcO
kvMVzQtQ0okPHSNAy/HWtW0j8hvYRhvvo0/Ch8d6YHQphHNYyZ06zj8JpAUuxvY+j4sXL8sopzi/
RLYT9nCMm5JKlAFAKUOgHkikPc5pA+2WXx/aJvt2UpLkW1iP6U2ZeFGQapTXxVNo+2tC2w6VbHe5
SdazFbOWBoOSyHhbd5xPtgQ5i97SDwuMMkjmLblhsvVDL3gkIn7bGMGLMrtPtIKyZm8Rb83Y+JWi
PzcgJlw/2bqzdz/oHGjztC/saWs67mZOm5s+MJhiwK4Lhzaq5n+uNayd+JcYRqg4xS4rw4sEmJMR
oKH99tZLw8cmr7c1esnBZc4fk2EOSq2x9jHq3hWBHygXOkyDwPVb/9mcMXHXN6XH0IMoEMLPeHzz
s4WBRMfocmf/YTISpH3TZgx5aMKxVCwE5kdiMN81zD28Pc5tm9kp/5wwGPy6eVkdipogx6Cxpr3F
jmcn+lMyNt5GZRS0JZu2tUhuUiaUvbHw7ZaRF8LubvSulqw3coDlMkOGg/S2+RrQQzJJ27h4DbBY
We6ybdzBWsVdu3W1eXDd+EJTJyNs4pck9yOr+PLo3kcZE9wRHhvrOQOaEGM67cj2bEv/NaX+hPR4
7rhRmvGlsihtEvPQGdk2adMtBMNt33f4GArW0urWq5KHCQXN6Nd7afj3CIYRSRPRQsHltjrqGAlb
ZkK6TvUxuCHyZyP/7ZyYizbc6wavlLyY8ChryUQrrY+DArKUPfT+SOIs2p+ECw9vPRKrFD+kGrKL
OSaPjoOuhft87Aco1EXwU+SUIYIp2QqQLVNMNBtObv5OfvOcLKA5x66ZDz1ylfXS6U+teJcX9l/s
13x0ZSMui4csqI7zaDHMAlWRUiHFA9ntQ9JcIYRrk+UCAkKbIjRlJY33YsVyMb34fn0ql/amjNt/
EhtA5E31rTSg+U8AR3xYqAlqhLECyt1ayK1mxr4VyH7ZD0kUmPTLmr9A2fOvdurHEtX2SrPRSybj
EKQTibNtQzvSrxhJ8Y3MBb3ElT7m+P3V0f3rddCrR/MX7VWNfVQAL5gKTq8Z7IV1EgMihtqEd548
x131Zk7BY0GukVAIt/i8TAYH1IAdfz3NyLRq9zYvfPDmdT7hya7OAbLFqG5aMg5d5vSkWySd/IeW
PIleesZfV83XP+FJUPjZMaQSIsESp87cs3ksZ+a/nZ1Fpgs2vB1pPFOQtDy17lwMkReQAhH0WHcK
Et4wGrHlh5s7z+Csbe5JITReJXhHHnpTq7Y1ni2Igm3H3+26L79E426Qpm2R+bk2SxrKIvE2bhge
Em/4JRGbkqmjAHKmJD+yipssvW0E5CxbKApd3b15BbmmBiqpGVV3yX2kU3IcfG0ClFMjG9fgNUyk
gWCwm1eiO8+NyNeZbffRQPWFhENy9MTs4eDH2UThbPBw5qtNa1q7sCop5+fQi1JWHWsZT2u7kC/X
VbK9mGLNRvh9YgoOdEu9FfxhzfV7sJLlztV0yq7Of7I0uVox1LjLzizUjVVf5R8V4xdoeqQWUOnO
i/tpzt3BNrvbv0VchsiuWVyBGJkdfvbR29dMxhasUanFy9zNl7LzEAP+MSm9PF1Pet0p4ratyrWj
xRi+arT5sfPPm07BkD3LOCFJnv8HG2PA68bJScpj7ZWfY6If2nk+Q8ihM2RUlyUBZ5dxlToINDtZ
F7wZcbftGdSvmCbctqb724wSJJS3H4uJtFG+qSl2TzhefGayatfZ+m2ykpmZrXjyMfvwj+eAhZXz
PE4+EjKrsFepcCjdDG9f11MUUyRFDkO7yJTiu7KSp+u8buUJ4WwzlrXj0P1rtQuECgH4oUAxlbn2
iSj2e6t6MicSYM2s3fR18E3AegmY8M4yzNfCJ8egw3YRGQzY1FAe/RHrDm558qpYi3poDLQJcS1r
/NtZYXVX40OryF7VoVuAjxvZsV7yEStk1vFgN8xLWua8Q14enDqmNJhfjYrUw2KyJjatKVmk9bUS
KdaxiBmVoPwrzepHkXlEEz791t5XY5GdpV2Y+Z09/PMB2zN7a1h/9DJ/LkjVJNm6+ZCInVEKIOo1
bQMRWcot4Ntfc+Ezlx1uSFfmgjJKImNufY+l5ljkPGl5s5HJEUK0AYUKd2DhLHgsEGeZSt7UdnXP
8qldZbbzkeR8Bprei9TEYtE1HND4cq0khXLMAVAyxwdIRa1n6/Ezr3/MoiFgoGTwUOMKXrV471if
4K6fj3XptqeZhUVgGzoiIWuKjKRez8DOV7AEfPYHa80jpjgHZGMXW6YuNOIu13pl26vcal+bkOLN
jkkWx1y0i4v5s3TdZ/bmuIfUN3XIFC1fHbtgup62IxY1/DLNHzNVfJrNxd7GhktMSUvkQ5HOfGNY
b1qHVr2tP4OK8Ai8y7A71N6eqSyQfcI3X0hlcFBrlU9+12+K+8zFftc6HDEiLTkYn+o8fVfZ+BI6
96rnxvTKN2KA0YcohQUYlu4qrUoIHz2CJOBnrKfvCOlmJtK3u3LJX9tBHI2MOTtzZTzjrOc7H3ZR
a/nMEe3b5vpfZUuAg2DBKpzxY8pG2Kw+XY/+PbdTUn5yzuT5SnL3GMxAFbkbY4JU6upWMNCVOR1N
48h7XMtpqm904K/boTgtEwJXRACGO31MeCt1OF6GNDjGJumIAaoC37lzh2QjkmKfGdVraLY1kn19
EBOOD4AEuf60Brwwqr56ti9QuTGXeGR3D/awXsA1XScLcB4x27rt+JGV2aWyWIZ06oNTUm/KUT5U
JHWx+wWxHNLCqvg9JaCNARkm3sEHsBVaQK7TYO+1zp2sAH6PhvPWcfYNwLgD490d54NW901pXKYG
d0fuPaal8SXRlBnus7IYQNiCmJH8pD219WPW8THq62li4tl2bGY7/A3UEPb0nAnzKQ+WsxUvoMHk
OcWYuJpMPiNBzlvdLMO+D+11Y6IoNnIa1apx9ton5Mzgce+51Cfabg1nBFY2c7AGBqXJVJ3Ywgdc
LV+ycOEporDFjq/Jti8OVeFY6wzFYtRm3wSRoZ1aRvIppoFc4/7WDK9cNK9+E/XyqtLLUHoPJVUi
vgvD5rPiQ3C+/kRtZePRz5J/jqiw76YCG5n2dgCBsCwJ41EULJABxDAy7d9oe1CV2dBd9Ziszbg4
DHU2oqAi/5IXwyzFc9aPb9f/pcJ9MVoCbFBvda736IX1dhzFC3atTeymX5OtPqoqR1Zny61voCHR
2lhbebVStT6HZfFrcO93Zc2RF4/rqaLF+PsZkhKrZj3cJ4gpgY1bznTRihuHaHVoAnX1mHTGwRnU
baDNy0DwzZxMdB7lV0fBQIzkXWyhfR2GTZdSqUihE8acZGKimV/bLXcnQ7I6009GWX/bvLN46904
XphhYSjn0np0suHWtiUgm+tnOgA+S8M1HgezYj9QO5Fr0eDY5j5o77PBiCO7NH9YQBzDrtobSG+C
JH/wsvabeoMx0vJ7fch7Cq/CfLM7CqRZ4ZquyO5oii9NiLoOxLfKM3jvA0xQOdInIhRo+91Ey0Xh
pDdQaBhYl8Ntw+cta6svMVJyxcU9nJjtODDMEsu5jkMmGfWp7t6yRRDMshjobPL0qXX4EPbO9/V7
NCvrX5jFn1WcHyAKffvw9L2JZmSyOiDwpcAqA7+vtMe1SINoLMFeqiZF/ErtykEs/wX+JnNhQvB2
OfH01jvekTf0BtftwVYQ3bIxprTS01bZ5ppHfIei+7gsAD2S61jO6cWqqeztwpzLMUG4TmlBQ5w4
H70zRHaDXUZZI3RhP7y414+0H0oqdWDehbxMQcCaWZHYNFS7ysCEYGuLYBbXpXdzbyfZ/QrcZLhq
rTdrYncGQ2zX+fa2NxpWJ449RRAj3lAvMAisxjfbL34nF9ODwB8cDZ1aY/Ket8ippoha76QQz7Kj
O1vedLbyGD+v7d7bKbNjZWoPPQPvT2HBH1TecFswY1e4a5oR7ZtRQThpY175JjDPpvTApkxXWEpD
cCKpoASDMV5rNDYHEIx1jcTHN8NV2PIuVESrNd2IDtFq6F2mmVwIRcsx6fircyay0vOvTHjVpq4c
wpXc0t0sIZsPh+hnBqbo3Bx67EgkXY8V3U8O8kCDE27CJtRbuz5Vbg+iwwJCK+/ctPu0EhUT2DTM
6+QDFzmkXjCkneEiINDoHrSNX7M0wa1QogR+8ZWUxn09chRVTJmRtJUNIcNmeetnjVoPPSz4bomY
y3nAzrKbMsjv9Ai5KXdbRl3OEwmS5m7MdLDtzeWK1qC9mif1PPqOtdI1CUM+K+aTfXVBuIZHSHMZ
H8fSDHZJqW7SpXF3actl4gvYA60TbxvmfVFYHrA20CAVJkN/1oHID4ds5yIkNs2xPvXtByHxOBMU
9UHY8CcZpXGY+uyUTCMxQHmiGZ18LLX5pUJHcZPw74h5Dy7F2rQDRZ2T+veBAGxpLha45lycGmcC
2jDjepoU6nKGnZPlZVHpJT+ESluroMZxnTDXM8Ppxg1ZZttsOUL+Xen1n/FE49YitKXEKmP/RwRv
rPj55l7gwxiRaaosMkpnV9pVj7cSHKzvlFB54xd0uFh4k2WX0aDv5kJfRwnXGPmmQ72X3toh+oNx
oLNqAjQTbO+aByZXZFD1889QAQxL2T2bTHt5WYtINYFeFQJwfGtMfGv5L1o3EoOqfSZbmywOMtIq
MhiGftrMk0ZBDyhkZTXZr1ni02irZ3t2j1Tb9OJOW2/i5SaPLWM3GPOxr02EW3J+SaCurCaCwUcK
nyql6TL65gFdKbI2XGYtH0QQQ/q5wwnFDaEoW66ABepqvI0kCVrykFg0XoYLU5IgtL7Ck0PESJSy
SkUcTklVVeZmrHEdqSreE7mDCr941Qj28Y6IV4/9sQPfIEyIprdnQDM17ADWg9c8kIkuxSFj3opp
inpNzivBJ5N3qJr4zFToItBpN4ufRHeeIpNlKOUnodBHy0xPnp1uS5N9vt3f13jaYjs4t1frD3+4
UNcpAnM3d7zKXb2BKDqXoRLU5K3HjWhLjsp2OhaME9Rtqvp+5UryJ1GgsSY5Ttrv0IJh60mlWOfC
e8NW/xVkwy/l4XuY5V/4CSIXk2KWsbYgFZoTi+yRyvzn87NBAi+O44jYr1oazPWM2kwLj1GJatEf
odq4mD418g/IAHctqtNoWKKr4Gz9908zIb4ZqrUrjJfJwAasS1iwl2Ruoor0SG1TzNb10Usy3FgI
Mpfr5VT5CceSeEY7+mXWVr5OMvvgdfknudUktKh3YP970ZKYYZAAZ3RPCMp2DnWimnpSu2HfyuU1
l+Or07XrjO4RLyu9Oe02OubpsSuw91ZTDhAuP5YMEXkM9IefpLsY14AFfZirB9ttnQL+ZksfqRKG
fYbPaEXbEJIt2XmPZZURsOiv8YSaq77FnVzzqIi+e7QAUTN4B04UuBVTE33X98QLiIV/vTjUSj7K
qnx2LMSJxvUF1DaKdu5fGAUVR2/2WSyCLTCaTpyW+f1SFffDYL3EzrIP3PZuEY2xGq1zI00+wFaP
MarGB8H23tP8lsIcXmbv21JjuOoG/6lvUgQ5BfsWJzSgVNinmGcuBi4YM1Md+/EKab9tagIKvWS+
DNPaJPsCcl/Kj1Y89Ho8tkN8YliEcuEllCnlAV4bN/NfXP3RLNmt7dVoM9unpqrOVoKFuxm3hl54
MTT0Jt9Xn449fsD2offLGcV0RriZA6ZFRpAtbBuHu96cWJRT1ML18K/bNKMN7qgieMaHFB9vAfu/
vV0ca4iS3Hzp0NGGLiGAMh0gjVAdkxMYeNNlofZdGR9OQaFX4y1hRL4iYQlpP0+217jUYVP8ngcA
C8W9rQmgw8dWUbeW8yp4rxxm8UD0ffpDnrZsZg7Oh/u6YmuBEaOPZbfHdK6PH/KaY7qayHLIp2Mb
+vdYdX5F21yGYP4GR4PP23/K+yu113ZRx4723k/RWTtznmFS8T8hbD3nipyr4fpuusKGq9DKF4Bt
7FQ4AAhZpOWpO42Lx2+ecGd/jHCWD02GEieG0gdYbtnk8QYyarDB4BmvYATt+ya/uJTgWxEEu3pO
T5bNRGkZ6JEAXy/tueDxz0FUrYDgTWtwFMxAtkES30yGcdS+ZPbsi7euxgNtsZpMP2Tf31IGyxWC
Mj7MWXC0NCs8bm6uRm9nueWzl6ML1AQmE3WDMOLutaoMQe/a4I1rQrQTPn1YgkMxHNSbNAlYtwZi
5PKuLbfJvHygeH4qK7KeAmV9lwErRJCovOuCF0bXFBWBt1MNsCbtpJs67l4AwaBrw7V3qrCEoN41
Djx3u6UCH+wlQJsVVxcmMObDC3letveNTXXjMPYSYbUPsRzVtok0YP5sA4a0Hux4dbXQDnZzZ5N6
1UoPTUJqPYNop2yRyRvDqk8e2J0xOe0Gry8JfMahtv324Aj1Onp5vp/SDmeA1xI56Z8SHXTsAxHp
D4oliyDlVUvGiVjWV7O08XFX1vsSB6+tc/ZSNtJiLJh6tMZjMBYY7XLKh+bYz/MdwRTpKgxB86n0
HsPedYIcPy3dNlzEr9toHBcu71q5NLvO6E7+GLxa1W3S8xHSNdOnzuTZQOlyrFVwKfyA0I7KBmmI
zqRsOSIMV3HGZSx97eJiFNl2rqvNAimJ3rW/92ds1y7XEEGWCN5Xpu3vdPBcJBKGZoCsYmjMTwtB
UyaBRPuJ/m1Hfx1cMUqJqZ8Da7xo3Ue+4k9xw6RYCd+UK8s7c6oy9upstfICPC6daN9wnlD3W+pe
lV4EXLHeNHHyOo3FAzDoE2Ks05JTdaXkjQmrwu8KlSvy+cwgGWXImFzmxqKJzBmhlFbxrZSNDRoP
AKttL0GLCQzAGuZHf/H8KGxvuia910GJK7B/afF6RZim+FxD7l4QQ+DzHT5g13wY86ZF/rzCS+Xp
jleg42AcfBPfn4/e+yUXBfG14Zkq/Jzkcr8MaR1BVMdPCljKMpiU4y+KjyBzubFj6oq/30YUr7MU
T7gSqNm9+rIk1u/IzoJkofKD2QYgJn0zd/ZIeY/HJtPtSxwQdtzeeRUuXWsikU2U4sFPBKJXBh5a
nuDDwYxjmE3FOZxTBoKrzEngJ2ZH3yUbbKSqVBJTQSEM5Hk5VJ/kNa3JtVTlURcav1P7ykLwdu6M
LzRvdCWoksJXhTM9DcMHZFafuve/G/RES+j8S94zi2bamJm7tSbuU9uCmDftPCXfBNpTcIx8DnwL
jPDUf2Vc8AjGs5NX6GCDTjyO4DVZ+9KocyopZCvJOs9fZcsnM7PCp8RrKKmGndtzvzYWqyfhjP9U
Fby0nk3Bk5FRP/TetlDoQSX2jLHvv0LW9AapDr3T3o9q+mEhcjEBxADy2RuiYcVhNyyniUG2podc
dhU3DU2AM/sns6WAHMENr67/jIWaQReGSwzNTovApXBlEXn1e0X1P4Utd+uMG9zYVSlOlcDreR3y
lkvGaHYF0b9NyhzJGYJLX5g7zLYkJYROsanFmB07ltmajmpvklritWSBoDa/4vDhU+mM2zqY87Wl
rGsCG+NBBIZrvveHqqpRCnbNg13UN3ESs0YGtJMrv17FhbFmDNuvhay6KP4KfZRZeQMQGTBpShFc
XxoZAqdI3KuwxbupJacKn+KGIqzCYzp36Xapz27YfEyNxlJoUq0voj4wH2VfG0DDDdkMl31nbWbJ
oSqH5J83os+OYfOtwvJubD36zeQap8rmER1vgCmup4wv5INpBAA3WvtqlTdW0wOfMQ4Liw6G5y4j
amv4UIortpZcTBa0deoeu2Y95H+1vnPJPPema/kxE8Nrd5YyvzFOX08ZJakmIZAA260mYlYVE0XA
ZhSIwjmaWfbign1kq2zxYxIlHBnosVex7UX0sPvS1D+c/BA1knshQlBD5EMp2sVkKeQxIby4TJh4
4aLJF5ovvfDwAyBCAzyKC1uZPYdEjfFjZSdsr9HZNJTCcXs7Vb2x9RK/XF2Zg1uz9/rLADt4NSKl
2griDeosSMg8GuW6nCCYJe2NLsO3IRPpGk14n7nhRrj1ADMwWNYd8LgCy+ChtyMiQJCBiPQpC8n7
yytzXbm86rFhosKRLUrrQJDKracY9cHSb2qGaGEFe4Fiy4Dg4TNPZOqF6qd7Kuj4T1wu29QtHsll
GXbCvNp2ltG4790Ydp3ImDZh1XKaJ5uB1ilrTUzflVVsZNvjgss9vR99PguZX3d0fc6XVFptAttp
aAZlunFSVtNmnJ9Z/NWBvqeADzd24v7rqqXaVCrBH5KKByt15v3Q8xh4OfgufxyRwzsNCruCpBsj
SCDKdbeVaNgOa6YLMcUdq7ljE5TGDZd7E83hDDPt2tv9x9mZ7UZubFn0X/qdQJCM4PDQL8p5ztSs
eiHkchXneebX96Lcg60ySkDDuAllXcOVYpIRJ87Ze21vvMiM8TJB1OaeeoCckwa8sIEIzU7Dx07S
wEAGr5aAbPSl3/j2Xap3jFZ1UGWGtqO0uhug8NzZdZO9IFVsaa1CieoCifCvCdC+jNOqD94GpOb7
WAf4S729iOzCX3nuNB3QX9PFiBNOHK75HpgE4ig5voUJGRL0nYZVIEasLWN+sLRlo88RYUnLLewr
bwWiL4KLFSRPOOSYcJixv0ER3x4HB0QF0kQvWjUFDCWAHpwjGow9DGirq5Wq6a4ggXVTYnHeaTXE
15Jh4ZNTTuvONs7alKQ/WZnWcHXkezRUkHKzsj95Wfw9rFpaRwH/tmHkNLSNgVmP65t/vUXuk+IL
gjAInOqU6lp8n5RX6Vfjq186r675Vg8/SyCkx7+IpnH5il9fw+f7KHWBVpzdmMCwIN3BfaWlHOfO
qrCb8CBptyI5CKFhe3n5bNjpzQ86stj4by30otQuHy/o6JNdEEMfw357hzzcemJ0VKzgY1Unxt80
6UrFrZBP+wxeL1loUl0NfMjApuJXEU3ftHqyjnaUICdM9GGB45fgjflliuwIqSy5yJ58GOtkYUNf
QWdWTi/1xDmxz+zsUaPdYJVO++5eEWpX3+u5YFQekVWaM42AoUhQpqH2o7f1i4dv4tb27g607niu
PLBXWf1KQYZAv7OMJ62yve3H29g0yg3oXtbDdpI7obPJGCaAdir1xl5Hqi63o5XotEfVSYxxucut
Yjh1XhItsqYtjtnYg2eT7g7VELpV7C1vTXxwYTra87GAWTWBSVI4x9wB/2mzHdAypArvdTPbRjB1
7lRpdge0x4rVLXurS9A1AEnasz7JG3G12snPMMHlwxCf9LqfYYy+zszBESc398AjmN5r4EFBieNE
LIuoK5ZpyBm5Dhz/sfCGh3Kqs/dRIJTvHExJRpVPZwGNek/XtGP+FTgH3BIIXiNJqYix493U7KuM
0vKWFNOjbllQC1p2azwMOhtXNUQrBZlznRvIbgYtQGo3wA7JDdoQrZlQ70U2+bFBfoncqNu4WgT5
zKFF7pape2lnfiEjE+yrOcomt7FdwgbpO8qGeDnsSZiwhnIZVyY6M+TrK5wDOQPxIYbw78vvrZan
Z9PwknP/vz/5ae3uKDr++nPTTKZdZrFE2vmQHJIUS7cpkvqlp6cZk/X6p8t0uGsWyAqcQwwShtBX
Kl/HrNrtZCEvAYOb3OeIH1Z9SZ49I6IQ+EYgiTxsN6NV0SwESzNGwbDj6MPTSGOAnR8R28wb7YHp
POkB29rAmDwNjBfHQ1AaMr3m9BkuKjJ8rphWih1PvUAM81h6TX6VdUHDqR+rmx89Dr5t8zeFwI1z
fpnCzW+iAjYq1YDWNC/4d2p0ESBpVxqnqFPa0KV1B3qt0vSYZ/fePpltUkN4juKa/z8PgMW3YbLw
hmFc2zVnyh6EjK9F+4iN5qDc9zIYAHQ3Knz06BJKJChMq/ps6bUTAuPhRek5a7o1eGsX2hL9Ij27
QABfBZVo14NI7BMe4JDQ8wmfW5zCdoUBUdIA4sfYsn4EfnLAgThubTPtn50BKlUxyhHk8dQ/K6W9
gYaFcTd24Q5KWbV0OA88jfk4E+aaF7fXtVWJqHnjxF76goDSiiVyRjHIhamIoikj2CyxdHGYGO62
cM2bytLhZCR5tvE7Th+1242LimEEloQRRkbvryL+6NDVIA6jMcuuUaeNR9tjiqN745KZkL83Ssbr
fdLsGrOM1h9fD6HIqTkEVyNMr3Xu1Wcj0Yg38C3xYLJoLLUqzq9Bf/JtJGkg0Ep8H/CcRorSLZN7
fzqOssg2vWYgFR+eXYxPD1nLGMXHm7wdJJ0UW4uHJQ18TIO9d6mHuFt7meaiv3NAN/RJvWp9he6q
1dKbUfWHAcUzx5GMmaBnnyTb0RA++fDj7ke0SmCVjXfqIu1JD/l8tl7tIiG0zSATh6+H44w3fiuL
JZhMnQn5/xhAhcVtphznUAezN7MwHoSNnGWq6y2AJ7yjrWVtBpr0O9NFeYh2TB+9Ht8veiMXiPR2
9KcnF8/5RliDfaBv0K2rmPq7wJaROKa7UOROTLIOT5bMXr0uNh/UGGMx03C6eq5BsLVTZMdhWE9F
sFIdAN7mYjxxLKyT42SZw8bXOnefOdLFhU5Gk1f2w1V5BZ4Ky4LVxxEZUeSy8mrWlvkYWyHIuvWY
N5B/jBkTqmxp+CUCUqRAwcC+Rjr4SglaDR5TaiQ1Y36OS+MBfX28+TA9FRlqHdJ9bx9+366x60sA
iis3DJppmJkCc6w2HcEYGG312VXKKLOZbJT4klsgTwh1cP1io/AzM1W1rjPZc23pHRe3oQfguvSg
NDOI2HqKvWFN6ghXxeZwXTKLnt1IVhtfsjyyt8NIR3xqKT9lUu2g8FVASCsaGCiRxda25m5ailqo
KzsiYaM4X/UzY8HgMLawbN3df7xFxbSr4E3elCqGo52W3SkTeXCkAblA5On5onkZOzWe/KKcrxpB
S9hzknVp5KgfnD5cGg0SGC1jeCPHoMdRzDeM07fbJEHbHXBJrID6BM95DkEm9WHmtKHpPxuD9pMb
kQ86yyR8P+mPYLnEeqS3d/OQPII3GvXnOm935Sg23oCCu0rs+GEIL73IQX4nNvJMupjlMbW6bAMJ
lFNDDQYOxD4ET7CI97qX+Cdm1w+1z21lxMN4pKfS7xIKHcSKJn2MmTfFgWftKJOVqAfzOknTX7tt
Ei8alLzgmtv0WbQKGXTfrM1K0VbSq2GPNVxbM7G+eLOpi1aduWZc+vODsdSW9baiESVUEL84pDpo
wzSe7HzZ6pqPL2QI1ixux7CYsdPlwOfjlJS33hOYefseXrEqfPehF2xhqVEY9501XgpgdGxRdLPb
HCqZ464FqSPLTmC7LGvuiSgHnFc170Zl5xfNbLZTwOXqpj98AVLQcvDld6Np7cLW31TzQx6MTkiD
rba3EmLwNXV2AF8PI3Oqcwk3l6OoJvfgxO6TgnpI6zlaqo52eBI3/WPmmqCTwvepFvULgkp0ni0A
ttTG6ZNbKMXC4ZBjO0bwkjSbrqGlIIc1v5d5+mDT4CP22HZR4me2xHenh8Hp46eQFFsIN3g7ivCp
kWF2EDRDlkhKSIZr8hcaSseRSV8zSjh8qkTw1tGpZan1Y8gGd442xfsBisdDm9U2d3pCUxa9dZNB
b6Vxcy6TqmJ7GF1YN5Cf/UE257ZwjPMgQXp77mxUI6fgIWBRn9qKCYQCR9XQpL2ziBS5t+oRx0rW
ghCq0xamuI4RIvLSdzIsjqn33tPpzt0GeontZ6T4zOqYMECJ2x8iTfEXcMp15hekvwmUiM7CAMJb
sCLEqUyT3KB+gQKa5O9/rafzotr4+bDLWJHvyhDem8IduWoJb3zAvQElwgyfU6UphhPmVjLEW1qj
9PejG0XAD51za8Y54dkNYhOEKHRpS8A6s5TFzX94sas25tQ55LzWQFR1YmTCtHzM6NZD+jcpfaEa
IA/u4+PHiy49zNujwyDZyrpj4Y20yhh6vk0FM6uq1c2zXiCPwlXzNrZKvI3I6BY2Gt6kKuD6Rh8b
YqQ2PcK+axLYZAs5ff0KXvA5HKPoXTrBxqrizax4unfgGZCcgywc6uvDx7tpdkcOYf748Q4GNdD4
+qmoqv6uquqSo3SWMqcsmDYGWfnYRhmLsY1fLKAnc7MbiyHhjJjS3Llm8hP9lMogXFNBxajpUgdt
VnHoZGc8VXSXJZ3ToxtY06mPYnEqE8tZoKZolrSViBYciFlUgbi2oSN/EPCz5CCL+fPmWtr4HrW0
V2nrrBHd4MctB4+5bFVxEeaXDEnEYUC4j6WqQh5uVIePn8BdUiSEA/Ba/pw4kNx8s6Da/US5p0nj
J+ad7wxAvSvblrf3Asc7ZXrzAkBPzKQo7zT0QcNgN1cE30bRBZgBad99/TjO7xyEAHeurLuNmFFL
Ip7+pA2YPytjnJ0SgbWN7DB+SQpQRoBOyrNsgicglxw+NYjtgybtV2eMnyirsXMhSwml0G6jLhga
RGgWU1fyMZgHeBDWUq32Dk6QtPdB3/2hZlFzKCuFljEWh4+XeP5Jk7NECOn0ynQbmMsTowrbqNVW
ZcJ8qhItXI6TUNsP3r4WFdEyReC+TSJimcah3HkQN5kcujxAaaq2+ER0Emw5QOgN86W4KHP4/1Nl
sU3byV0ziuhodmq4H8GHiAZHY52CpRJhc4uTJt5GThRthKcjORzy90whEh0hdtycUL30DAPv9EHJ
t4G817gJoZ54ub4vDbNbkmmk3gY9Q5DWtzd91NW54z5gpOF0c8OtXWPm8C9uPfqnyOoWglng5eMl
dTj/W5FLy7PTfsTEmK6MTG9vUOvKZePoF+7AI4XqeBZlTHePBJk/BINukdCni2Pojx+ladbYwB+I
XNEmWFaaMPboSNKZ/k+nPx3f7Lb6Ik1EEen3j0gHxGO2JXQSHZTi1Z7zhv6WJmL1WZe0cUXN6unN
dizS7urOt0E7NPedSJp7rfXajRY6Oz8xvsFn39p10u3CLIsPjNNvZHuLY+gHOgMxvrb/e5uLvOMA
X/yZFXu7dOV70ZfuUlmjdZBV7F5Sh9kn3GK1GzKm+41bxBhB/Pj08ZNoXYrvUPGImmW316aI40UW
HV3OfvcUmN8rNtVNmLfuEsIFEEO9ffTQ1wO/ypyrZ8MUC6AsLlLtKUZPmbJ6a1ndewtHHkizNZ86
NGgrg2mezgpxyqLCXCZD5Cx/n5nxOdFDmtLUbV1SbUqoH2IO5fvb1e2ryQsiBcwA2qCzVbLdu67+
k4aAhu0DR+Pv/zbjczgUf51NQDiPKFlVjiM+hUO1WIc5QBCDluEn+Q6//k45cfM9L7EwhZDv78fe
DTaBbL4VDQJkZcK8HLtVVRb+C1MJ37lOjHX3Rambu1Am34s4QaPgJ+4uUiTsGG6pbsU0xHOl8UWw
lfU5n1Catu0o24ICY5i2sMSnSxWlvc1ooFu4jX7suTh7Ts4BUWxXimLAO4lrcrrn+zK1NdcOzGRR
vIx53p5GZnhTxCaXDrJapJALcBRU2lpaSl9xKvcQuVzHRKg3zyrLZUGg0apMAlxwsot3EiSfHwzh
xg7Kn6JmFqIQCS/6RjMWqafRQa3Ze3JLTjQSSCSLyvqgTYVLvF3tosgyj9KwvWeLMPMkt9ZhSu/X
pEGzoopcu73X03DFZ9mWc51cQHEusLxyRhBqndbCY2wSnaSu1kYQiFNojMW6j+C8Vjl+TeEmhCWU
HcZ8Hev87+8WlNm/PPu0kJmIO0qaQuifAzVjHdSRbmL0MC39bPJC68l3aZW04XrApYczlRK1hYV3
MYDEbUUzUp9gTUozp0YJmC3pPJX3NmlaJA2XzBoTRoNdyZm0Lln4imHsrg1oc9QgCC79ZHqp7Ggi
t9twl23GgAVsrrWntG1OdNqcR1+P6DCjJrUADmOezi9t02Q7VVXhBmWh+1TXxQO4qvZ7gn7SoDkW
n+sp0l9RQZNUPZXJHwYiOgO0SqfmLoJXa6dxpM3gBMah7lJm1XNAnovTbKXDHb5iAbwYjW/e0Xbh
WF174j7SlX4Z0FwU1TJwaliDuTgAXobkavja3pkKbd+Zow8Vh3Zi3zuMvjTH3VtaK3ZpH/a4CdJ5
QEZe1yqszWkJ8aG6x3tXLScMEqYndFDmaXNOGgMVTKijasDUmuRXQ9THwAmLJ7319Pumsha0+5xd
Z6IXwnRxYWYXPpmlVu4MI0jo4O3p5wwbMnOofwKz30IKkaveZzzhaqJg38cE6LNmPITmgJRCBJLs
AX5CntRe2ImdOw4RW81xsgM4tebw+ztMfo6qkkT9Sl23WPiEq+RHUuDflr/CNPUWwTkE6VQ8wibW
Pw58qxquFwcMHLttX21NQLgYAwk8jEHa3jUc0VZRW3qL1vTtc66pUwizLhzTV39CCO5M76A0xrH0
DqGdbgfs68ex0ZYwc5hDEAyTNcK7DCSTpEK2Ry18MXXPveKwN9vS5YKJ2SoPSSuQoUFkNMAKew8V
51VT0Lw7x6X5Aime8bEfrH5/PdS8huXJ6OfZ7s///A/b4HrMIblEHArA6474lGAryOuBPoxa0S2B
gPrSHfda3+FRkra26P3+1dWRqXhB22NZBW9noiU8I5U9WLCbjzaXelvqbU/fvHsJEn9EYyfkGQlv
tBQEWIEhNH40+AcgUQLGGJYq4GtW9Vg8dtZemNYzhg4Nyzw7Tyj0p2hJK1NfgwHTQL1evQmsUpQU
t0jwsGs6brUysJN3TIpQpWLiFcrYvvfDN4xy1s5z3RBLrh6dYxnsByGzn5HeOkuNkdcXIbofa//n
62aaBmuVcG0u26cihYNqpHtenGNBYSbP+kRgeODn38p6TsCajwCqT71doouDwTp/4qC1z997AO8x
6pnIWVhQS+hDOtkTD+yPPHqLKGKNQD0jpzAWfbfO2gyKQqM7d/RM8cTanrsobMdYOqQF7a0eJ00t
xokLpjzEI9ia3fZNVTU67JzcprEjy0znA1JIfwutOYoC41gScpSoGpY5kEerUe+w8XeAqTw6B0zn
zHTjhq6x8XRnHkJZf+SR2R51I1makomgEFb2zJHjqsV6cfVMHbZadsQ4VN+3XXguOLovfn9/6p/z
vahTWOYN3RUoqwCczMXi357XGKGjkL1fLKQIu+PQ2eGuivFLN7F7yMoQ+5wMUmbXoEUB8R5yf+yP
bWO/J3kEyz20q5ueVOHCy2PmjdglIHf31hb18Jc5j//2SQlImwtWILEUV//8pMwIGHdgFcUlEAzA
bwLaUsEidSP90bOL957ZyLEtI3tFb8Nc4cbdVcTQXNxJPFiZ1a7yvkto50TfMJ4yzWlTJsWlZ35R
/v1SXHM9HcNg/XNMJaQ1h1X+7Xp6KVY1r6nzRTiBVBKKUKCYyOilX5OlGeCEWBQpPq4vvsW5yvvn
00KnTRkO9Sb/041Pq0yRNbIa4WXwd5Ubb8oDzqU0PyChtJLwHDC8cm10SQGLBRBcNo3GTg7qDZoV
uNdaM+hdYNr84kP9uvRJmFauq/hEUtjyU3nXRXlVGSNgjchqdq1dtqcYaP7Opzm0GokV2QZ6O+yK
JGqQv8pdP7ZPX3yCX4pji+XXtXSlDNNxiHT955fRNAJGJv3JRRJheXQhX2Nr8yB68FdJJFWbXCpa
n3G3o4HCthkML5w3t51F3AvpYuYXD5uav4ZPX5PLfSEcy7Zd3bE/PWxOiyLGSELyVIL2FFhducni
NsKnldhvSQUYHynMTmRheqIN+gi7UH8BAwu9PJLqFGuTvQfk+mKlXbLjDKPTioiDtUWqjMWw/ACb
IWCe50IAVrXerho99K5D96yroI85a5vmjoIP1h2DUOXdNyrTfjrlqall8Ex82+tkDOAr5gQbDmAa
TOUoOQ59+1rMLc6PF9cG+5JaipRreIb3lVO7q2gKrgmdg7NJjNZdJobwdTKRPGp12x8+Wu4fL1rY
/JBO6m17s/aPX3zPvz50lk5Jwz7LcYhT0KfbX8VmiLMJoYKf9dmcNbkyB7N+dhAF7QC6T0sc2N2d
URbuMSft3BuH9MGYx8pOkNEkeeUMEUivBOTm6Cenjf/4/eczf308Ld1yDAfmlunYbGv/vA+1rIBk
NXEkKHEXnBw7v02iblfBUMKPHVoGEk3mL6vQ+ZOuVbt25mDvvq6QiMzBQ0OhupXVUps4aeddcn82
3VO+f7xAo0bxO4p8+/G2yZ9DkImmgXyf6G7/3nfeqtRkPxqgz8Fec3dhQaculVN4toV9oDhxznQP
v7jV9V+OwZZlGrpjOabOMc/5XAdaHJcEfYiQYVa6Z4GILpZXuqceknN0HfFlbT0/J9m89s7QsHbE
KNUHc/7XBn16x8D7iqWFM+2Q3L74Ln4tUKnIhG1ZqCUlTv5PWaogGKAW4D5ftEwTTppWu0DT0SGb
pNvwdBorLZDDkUdy2rkArZYlLc8mexMprCDCS4pjMI3Tse2FeUZNkwHFDOWishx5AmWkTvPYnk6Y
7a0zKv0064AaTcO3qO2mlYUFlDZKqO6H2sa6CpR4CQ4EdowNObVh4vb73/VfNndLKZMKylQmmXGf
00XLSsqaKUu4sA1rQQQejerGQJdm2NoFmfd6aCv3PiihfaJzPAyBFgCUeY1Tc9mGRX0kZs0890OD
NyJF6IKAhXRWPXQuv/+Yxq9fiW3QA6AYs/m0VHv/fDzSAMESd+UcH4+RhNqBerwam+fJY06Vkqfh
j7lxY8Ci35Io5eCfx0ubRemuir0HiiN6RHkOxd+JFT0tGDdynHYtJFrQxrwoDmQ0cSXqDZf4ld9/
+I9o83+u6TzQnHZM1nWqfflp7dFCjSDwekT8Ttca1CyS8LYdHhvXlkcMTn9iOALvgqAxqYjO48Sv
n7KwJKQ7wtX5+89i/vrQcSBgvstuJwV7+ucLGcvY1WUDvKk6pUil7/LEHZ97H/2Dq1QP5BuLo5Yn
+9rRk0vnO/YBbuuz8Fx6rFFoHOPSUTe31YGI2P6fAHO0nZVVc950MK0MPQEmV7bHj7w5MfEM5Yb1
BsP2mHYc6AK7C1+TVpBxZ0IRiUs1HNPUegMia5/aooI5i05wLchBXPtJzYjo//Hrs7NyzzuzhUF8
qr3wncVJWaXJojKcH9Ok7BNRxd6WA7MO3UVq8BDdYl0BgLi5uSFJFh26F91iquK1KtzkRcBEvyrm
JHD0lF3gPGhqZCCv3ohzSk4xrZFFrYUgpea3fZjb+zA223tLR944idQ+po6qtlWCGtKvjcJewV5f
cbQPpP5uk3nRj+Io0ZLniHXlF51A+9f6mNJ4Pm1+lPOUPf98ikY+TgATPlt4LeDIqbjEpe2/YqNK
jmYKQt9hd9t4ClIWX92wMIr8FQxTcxJTjsakTki4CshTaIYofHW7Gj2QSk7B3C5LRhcPAahupWFT
jAmCxAoSbvllh4NsvAkmYtg+9Tlisbog4sxYsMiuSCEB4O+ZBupYn2itVHdvGU6EpbIL+1xrfrEn
PMMHG9WKB5niygXeOqz9XrHoNk529mVDjwNUgCB9Q6t98xl/0xtR44+d6ZEYg0/trszrGm2kXt1C
uyi2Dmq7vq1n91v9aIrY3sWQzdZGG6v9CDHBzgPzrTA9a2PFLdktY5pyFgsYRjIZXEVBXO9UOmNw
V0TWTysuYADmw+1wsfTWsxs6HfQHfXrQtUIu8fJbm9/fwv+2FFo2mzedY5Omu5wrib8dH9oxJoDR
ELB2iahUhWfdsq76U2QY+jIEN5tYXdPJKDZ1NMTYQokwkINxg6RmPjkM6Nqs2mNZ9e4H2PkQmt1r
QlDRIXeQ6/U4sD7e0XCc7n7/uf+lwrHxhroODlnTsH+pbMFsYsZvoSKagI8rfAjmUC7asfZXsSjA
MvJVbDPAlTs9V7sggPJQ10xzamC0C6FZ7mF+a8/fY9x5PzynR8rRjCR6VQYZ55j9FtHYImgyyGPo
RGNvPBOfGKMMaj7u9gYz60H3nfjKDLifI2YH7AHGNzNMJqYUtdpXEufK739p9UszdS7jhRTsrgZH
vo/+9t++LEZHYypDMJ+uIBy7h91wCEkEvutGv13VRAXuGJ9FJ8ejdeL0wW3oJBbdyr5nsiOWHxEz
xZx4CqknhB0PT5241Gjh9KQ2h5zZDpmLRiFvsDUvwD2HK0vk8WlSWDgbfIr2yoiraNcP+h8yMGr6
R35NhNICCgB578G2HlJGIODw9tzL5a7suhKlqV1vxtEjb6ESBhUJBB03oKK0REBUl9PdXLUoSEV8
NbstMhnxotFLotuGfwtRZ/vF/f6xO37aPR0DlqUjlUF9bH46EamuhljjZNnCikKTHYRkBaGncHOD
OriGGU3DnlYA0PYe/o4Wtw+IfiJy4Lvsfmon4270i3Hral146w1sSzrqYM4mMda5KrJpApG/sB7J
XV7LvM8PhhEjFei66MmpqmgtHHc6dB1QErfUcx1+mR6sc5/h88cxBiOnu+q9zIAV7DpL3cPg/dFe
rkqZb1FLvn+86yPDJeDUKxepPWduVELfEvCAf2tuHPlQub562P6lXnJt+qvStUygtManRSJy0Tky
E4dgQPAOctynNm9wZhiIEz7eZnmxVaHfXku3Z1XXHLXSwOfurCK1Vhat+G3WgWtL4Ox/w6YsK4E3
Owf+kewSu7fOvor7iz8d6BhDJmACTy83v/bh6OMlqVZ5BCgNgf+w8ydyWyJhI/Exv/gl9V/P7hTn
hsN0SNnSkZ/PdJ1nWVkRm+g7Cjltgjjpd1ZovY4qf+Pm+Ov5sOV4H+bdsJTAgg6+5Q17z4ZAg597
+qKW/nXQZsGAdjEzUKliC/zckBy0vAxZnzgDaMmGaip/0KMgvMgJe3wdILSKzGorh1EcgrR8K5R5
6lgVXrV2OHpT+9q247GyBsmu7Mql6koiWw2J4IHGIWPLkfxcAs/r/gdEIefbFwvVfEP88ylzdIvC
gAupLI49n2pUiyA7PJMjHvsWZjfKLGcNGP5+LHvAuEESnEeSk88Zic1/vSi/6sGeFuViAAuFM4Fo
0wCkgn0xTLN64Tft9iWiMJhGvA1NhdlwcgFFHhpfAt8npnttRZn9OIGHLYDjPYiElJvB08qzpelv
ldeo+4ZAmbvSrZKLe1NIkV+o5PO1ZRg6DpapWdYNjzuiZtJa/RQvi/tIBkF/DvNs3CTaS5l0+c6P
HHAdZm1RWxXtosicBqSoZt1iUnX9sCGcnnH7F4uW9WuZzRDNnq8m94ONG/Sfm/SgrKoYkI2hCwY5
DIJjRptqe/of2lWCsViJwJaLKJNA2SscUixr9eEjq6SGFLrxRjy5rS1xgooy2I4RqPe5GaFNTXg1
p2uigZPW9C5kLbL+OxczTKz0mKruQCZW/VdUJrJhSi2NpMGcWvrwfy+jmfXEgN5aRgF3Zpr2b03E
pK608aQ0feg8NRFnUSw8b3YIpYmMuXdGLfQfzC65L3sw0+RvYGxHNBSB5DvAFC8XCTKkjWa6ALE6
36UP7JwGdPtRbDcrUbXmKjYcLNdFkK05RhonSN+sClRvdchUcSwfJvCzRN4Cc/hipTD/ZaVgkGxY
iKdMOn2fRyyOlnloOVgOndlUOZoRDrXW6M5mOHSrzh6NG9ojSASr1sI1BwqmaPvyoBWEPGh8XaCa
9GnrjbhNphg4ctMTnWbrK0MOoDjJl8Vz7Iojf2+6DKqiXuejEdxsKCGqmqJLbbAUomz2Hwh6gCKJ
KrrObZgRE1RUMKlf9bp+7SHOPSTFP45igfxcIcYNYYgpvgYUx25ys5z6jyh17Ldy1o8EsWvv0yKc
3Z7xjtsMsiVS733ltPXeNu+GukVjbbYB6Titvfr9KmP9ui2xi7t8OHYlqKnq0wGEvj0cI3KnFmUf
bYIOp1fdaMO9IkL5oHUw9iD/3X/8kW8XUEVDi3yjpKayCP2TVlg62d6JeRG+cRnAIRCzEl51R/4s
kFbBPk6sdcwA705ntn1XsXnty8KGRBt5pzJu9Dtz0txLJ/T8NGDUXwRTOr3TVN2TWJc8G70mtg2B
fneek74T1jvczPnFjq1v0D4DIjb651gE39GkZhdFGgCRh4yGEm9JghepSEWNljJznipSHPbkH1Sr
wNLzbdZ3FZpSxz/lYePdJbXYJEU+n5/b9huT0PAMZWxXRBYSNv+i6f4XR37aDL+s7a5u2UpyJRD1
WJ/vfh7Cnj0acE89Vt0WBxTnsSoYtVMFT8oPjZMTu9kxxQjgEEKykpM27uwhB6suw17dCQ6zhry2
XQ/QuSzN7TAtMYlBpcs6a60T5fenWervLNgDVTzmkKnw0Wg6lQEjqS0e+njpTmCGBtGaT5mF4ylo
XfGn2ZPdDeR/4baChoGFyElnArCwZiNBClJt4zQyXSUG7oCiK/VNXaZYz4ehuK+5fPQDcTf5cETI
39jqk8e4OJ6IaMwkhKgGuvyRsfucG9PfamSu+B9snBvCq5dm634vXaq5qKjkrfeYCZfmUfhg/O7a
bn4iQohCcQAUZQrFyGkU2ZPX5d4pJ2sI4ewfVhpbIK+VunexKDI5nmB9j9tctYLOKxHEjHHh1bTo
S07J7OcAHGjfke1Na7eN3E3OnBbRp5pNM8YidCKJjVbA84IthcuwClf1aEVXxkD9OiVmah/D0E1R
y0Es5cUKBOhfwTxarxtmVFjcn502ex0bTz9h2A0ZXtbtJmUVX1j0ES/kvaLRzA3+Y5WxV7D0Wbya
CFh5lMw2JeQtgHrgOE7xMkz0bN9OMbTMWpTrrhjVZsACsZGpHp6NrNxys7lHc34J54j2QXIrmEk2
7sNKdY+ZtrUEvoIBROYjE5I/7Jael2y3bUvF0//vSy30198vL/9SgLkG/6h51xWo+j9VvSKujKju
LI6VqXkifRxWSJPYxLAMJKfWhGGpqB2eEds9kiULNHlEw6OV5c+cOusmCZpZ/hdhZ7bkJrZt0S8i
gn7DqyQE6qVs7LRfCJerTN/3fP0dYN97j50nKiPWIZSyyyclJNh7rTnHnBsoW4aRv0aBdkSUUf4F
wIUoXiy0hv+pVeG3L7suvdQ/WDGs87ffF2DMQxgG0pzT2R+LP3732B8Xm0DZbDNmsHtL4kNT1otI
hpXCrou5dCssJZag4v4p7seJRXsTYmvLbfRQJk4SbkAd+Ye7nEAWZv4ixfCI7D5aHknBIHHlUVJP
LdX0UuUjLPNeIHMaJ0bY2dO/nwjlvyzNbUFLmaU529/3YzVUt4ZCN5YzEUbTxdIm5eCHDIHxFoTb
0bbyQ53r9YNmiwwNBA4h5thDj2Llmk3KsbMT8dD6Kr6OzA23xITMzJqS0GKtQvDqwgqq7W9d0j6F
YT9f0YTPL2bK9soyiYPmX77JcaidyF7RTgkMqE2LyA8LDz+afvkPWJP8ZGaV6YRS1LlzWPwQWLDv
tXytZYiLVZljjhqDsz+p2T2ea67wiKKQwmIKsBT1LzbM+1mSzC/G+Gno8tEzqsbaa5IZQ4bo3VyO
Gy9SE5L8hsZpdUA4TDWzG3GQGqY3AU0UNx4cqoEWK/SmygNy0zmq1aAER7h4aEIVDyLagwI5KAlR
UX/PZ0uDbR9IrByVbKdVtvIsdnLXT8/K8rjq8xYFSHEusznlLokMhIDO5Ej0Sf48VsABiLtCTyZl
S4CF7hBP0n/OF0MTA4hTgo7csWsoQIWks5ct/g4ZRF8J2ZrOKZ79bRblC6Dcrp2ZWL4drUX1ROPv
PuNBd5ERjRghFFKRtHn8Bi1+0w8G4oAplMjAGJhoSGEHJlDEr3oD1PPfP23v1aoCbQJ7QCGrbHkt
68+vTlQVaaVCh9LVuj8MOXyKUftcwUTfpUkeVC72xMGd7Cr1FJFMjG/69E1ZUFetinmyGOkAJyAS
NoUBIHrIh+xbgvZRRr30PaiNU4rw8IdkQe6JS9BXuKW4KJ6aMpgIAR6RxXKd3QEW6LymiF4NDOxf
EHeNG0ZzxpU8b/VhJOVdZFf4IvNRZnSMEmR5GFbtfNRT34TrItOiMmKSuxqa8jb9VxcUVOnmmUnw
tlmNXHlT+dZUzUxIj29/1YzFmTkbIO7JApn50B+twdeOBTaufCOT1vTB4s1+18vibaapwNQOkcky
SP19TxOCP4s7wQ276IpX+sXZXhJ94xh0vWiy5APCbBIQi6J/6+S6Z1I9zuf1EBYhlqzw0av3Ub03
9XLs6nsf3GXlRtkEVSm34Vrpxya4CeVqK9cA0+W9MWFGcBELIRIYcNSqBR9wtF0z/CaFEvwmIDiO
0db1DwyGJz+zsfGEiUl7XdLv/O1vfdUhnc7LYRdXTLGWMpUnLXzW26XUtYTxnGQvVD+9RNlLIP2q
uX71/ZdGfx3r10p/zdNPVKG/ZtMnKk4/1RLeBkhkn3PpEwVRYyPVWT8QkQTD0Ib08LDDwiXKyv6a
ZagbMba9mXoa7rHmtC/dh20fVX637xRsMhDMopZVVXQVfzTLFEOlCZGgbVdMBJJHUsHx0kGUHLLT
aB813iT9xLEFTR2dfcxl5Ew150Y6k85lnIgbrMtLMy812hczv9Jjp3Tr6ufXPkdqeLMsjEQ3asYo
at9K+1YV95pl9Xwf15rnu+UvVVYP3+c0wON7tDxWHgFzCSflPXkx4bhAdctemjbTD2oSnCW8VZCX
zeoQlCK8BUWCBt5Q3EI9SDTkjvICuztK/VGQOu/DSuQzv1RIOIl99NMTZaWnBCU3IRH6yawIFz8H
/rmUl9IIp8gvSn4BhTVBssJQmV4pYLpqeu3Ma+MO2slObpV5nfqbSG6leRv6W07gpHlL0jsVpfd4
uBdiqXC4Z+KeiHubPShzfNTZQx+XIt+uVR11fKT2Qx4fZvEU249W6dWTTVxH0mn0WBcJKlcbwvEs
sPuJFPfEIhlckIQcuBBdkocqocgIunpwcViQV/pk5E/aWkr+RPkCctmTJR58ylD6YSbVxUNPHumw
lJz8qty4/6zUuNsRKTN3sR7D9qZFd6m56RqJYDccj1l0S9prEt2i9koFLbvja6df2u7CsewuTbIU
hhwEVOZw1tdKYZLZJ9qDVFKfovoURieGxPlwHPJjOhxtooHiD2Th71Uy6KFQDSg0/9hK2n/6E7IA
dlgd6sg61bB4DovEcvpWHpwRE8fzNHX11W9sXk5qPDNBJ4Zs0fzVQ9cRPKETDE9PRUFxcVqfWg8E
AGkXXTtFk2GTAi+Qi0O9IMGunx+hbTVXqev2lYJIO5xgI6aQYwCIFNPXsKm3ppJYn+OaAQbfzGi/
GpGW50UGin5qLdNj0xv9/PsyC+vQbI4Byst9Arh4o4uyv62HHJveLer1wG3VxtxMxdvMSvNaa1V6
xwCGByb5bupV+rkbm/rQZB8IH96vn5chOxoxU0PNrDGn+eMK35D5i9i72Bqz8RInsY1gaN7rCw4t
Gti6yhNYmLmu8D/l1zDvG/bw5JxMpHCN2fismsarZRjJA7tbZLDB1ZLO0cvOgHUM12sEUHxDl0dq
cfHBvUlZrmu/rZ75zRGDK6hIGHi82+JadIKLLhuh/HRh57ZzzV2yVl9T7CuOrmPjSLLSvJPRAjzZ
Dj4ZqNHBcNDbFH3W0ujpCfxdYrWFio+rTepjtSQJ/Ps6RX1/A2UERFsGwAMuA+vPYVAs5okdBbCj
dgIhXJgYXIzACrxOhpsDl0Zcp44uHGtkZ5DzGHRJMW2ThS0Nm0QiqfDNqLLaHZROhzbTk7cwZOfY
Rp2uTv4XwDW3tpg/mr+8l+nw1tI4QzfIJAEd9B+KAWZLwdzUWraN5drHiwY+0DLIRWi0lPg9eJtb
Bq/DwWhPeQPNzawm16h0dKCZmM65JXk1In4sNx0xywP3xX9/U98LWPj1WJjoSKhRUL8bAszYoQmY
hNsWdn75CvybaK2hjmkZ+IOjNxpyZLZ+F98k0hCT2FXtmSzGjcp40Zq+ylEH7NGnp1foJuNdUBme
bVh0O0f1gx3e+yYkv6m9qC64ba8izD++XRmpV2MN3zOclktshQLZblDmicSocabpdbqxxJzta6VV
kaMRIIWnCg9/D4t0VpfrNzKFZfik7Nqyx/cWEsla25O4KLq6jGEsECJdj0IhzBTZyZDlXIOMwO1E
NiboO9KGTZb1iRYOI2rFV55NPdZ2/cSYS5UimygMI9+LkC3KB6fov3zuNST/yA0ZWOvsCn9/4XJW
0jlFR7elj92fuiK2iLpsabzKmyzSvseIhffYkvH39I7h82qtFHzWv/8S5n+5Qmhc1FgBoSJ6L3RK
kXFZqZItQI1wL6uE1kCo91qjXlJTyuAI25OWNFtM+oZk+2EJ3aOkiV/JgvgeEjf8N6SJY0P8yLmR
4U4O7HDpCEM9VVv9r4LMlQeivuq2NE42fJHk0xggV5rqbHgGq43Cu91x/SydUqftFTbTGTdzebWD
jiDFDG/7tLRL2rIjUwJKcpLifAgrfBvwmg+W1cp3LdXsF6kq442G8B2XdOy/CMHgpdHs4rD+qS63
sdP5m7jNEW0Jn/REjOEe18bYC8gT2fmjJm5zKJ0Duaw+CewyShbKS8IMPbpIeUIbcxlkSIuTnFUe
QhL7yazMCXkuiXX/fkIwfLy/ZhvMamBC0PkQ+p9tami0XUfDqQR9hhhlDuyLpaP/Wx+VevcwNZat
S6U98sADGYPU2C7VpYe5PfS2N9oen512rxIp3i41aK7tu5O2FGsnmKnkNbBtwU5TkranoOKAu6A8
JhrOZL19GcvTz5KDk6YdjbUSQu76I6pEKvIPmrKUoRwI5ZlabG7eoq5VPMpvvaDzLJ/mMKHw7qi5
s0YIk2s2rt64hDYWwiVBcUYKw0Y+8vC7GqMXfc97gI+kKB2oNjz4xmEeD3V0tAwQpEezOurVsZ+P
bA8za6mE6k5heopIV+pOQ3BOtROFUPZnVfNZK5cq5nM2nwV0FnJBoZJkFwo8SQwN74NTuK4H/rjr
Wig0ufNyYVvmh79/sfMmLssJCi2KzWa82cBfrpVyDFGdYQ3DURUzSnnQKce8Vlg/ml7bJx2489CP
kjO+0+IYmyk5XUEbPcf+33pYZRf6qdllfSSl6XQKVMGN3E+OZhF9kfDuPJvkgO1C0cpP82Rou4pM
Fq9iRfEoz7gX8w3yxc945ap7UYjqPjV25YURHWGRDtU9CPSHPIHy1u0lMdTqTILbmu9xXM63NpLk
OwKIcCPsUv+CkS3dlXmKWihjPzVH82jt6H3om5YXC2oLQmGieyJvX1WwtRd82OISi1aAiNHNfVbb
cBwQIMLbM77FJiZTFYvBTiONfLMqNxRsvRu27O2DSPIfBGrb9zirUSwuzeoCyx3W09xAZA4suunV
3NMfqUzeNdbLXHKJym22ZpsImIR2A6IB3kITqdoeEyTcsh7vbqL1xV3JpE/tbGbfI6v8jtoXepjq
85Z8tHSU3w0Z8Jgy9uZWY1jYGlYR5H8oXQBoSXqWKUTvkMEnu0FMfJ2ncBGpPAQXTXRoSRACAhQd
rGkpfzqU4oCJ3YqPWK3H5jg3x9w/NsoRIHuVn/rh1OTsWvFC7tL4PA8nnL5UScJZfO7Vs9UsVQWX
WT1TZXXpgqVqBOtr9RUXs6WmtbQFMn8R/kVdj7ZPZNIlK69AtyR7o4A/Ka+xdKGa8hop6BGvQ3kt
pQtVr9VKF6pn62YSLOQ0/J21BuVCTcT5hRfEm3p4McOLVi/HVD/765EZB2UrcGXq0nwIcrq/TCKW
t5XdFI+M4C/Cp6f4mYhPdQOIT73PRvm51OB4nXJ6meW5C852eRY8mM8GImP7zJdess72Wmp2kdca
h+Ub3w9LtQP7taUa8zImV75fSziQecnMS5tc4wFsJWnClzy5RuYlMMGqLPVAumgZF3MtKb4ueZfD
VukvqnGZ+8u41mRcNMEt+9Klv2oUZ6pKL+QwtOKMRFpFJV0sFRbnyT9Rg39KlaX8+mTVJxERSAsN
4aixaWSvuFZWHGeg/9IhwW+sHYzuQOBR9BmdCrUuQb2Zay4uv84rIYRyt9ZcXXORLX10i1o2PL9f
4DRZ4TYncD2wZv9Toj7Kc2/EasdOzhTSDtv2gcamfI6JpVorhGtAUBtGrcWDtxQJM0G21Oi7s08s
gFtobjgshclawmcduQkkNXkps93X+X6q9hrJtztT2+vaHhLXz2pSkENkPsMnc0lhF6ZbRZ6BbKf0
iCLOgTsa6Le8KESUuVRY/iokdBQ68tY4mOERH16ux/Z+mCUgsmoFmyJXDlSpHCBeJ+0hag+B7YVE
9PJyUOWCfWm9UvEm7qipN/guNfluyp1NcwNeSLGUH7og4ahG3hvtnowTKHgRwdB7yuCF8LK0Pba5
n9U1LjVzL+QVzQozCWuwX2BQh9aHexYWdP/lxLHWNHR2WwKV5B/6i0oxe10igI4YGDrQ2wlWCVna
YEGDHYQHSqt2AZpOZRcNDDN3xA4EXEoD+JlOlzkDYOnGmTKH/ial6M7YOJq+lLGWYGGmO4nkZGsV
RPMCMluL1KuOa4PkCIjaEnwmh2Q8qjac1mAZ7vTGUiM/tuQP0LhwBsYbiKcBQ7NbzZ0QGR/YOZJu
STTWdhTrdGpsflUf7Sgobra+Ve1tJTPDAQK9VWBHrRVAdA+WYh4klTsr2bXyUvVapUQq4M5PnJwM
2gSL21Jz5Qw0UNimk0AxOOTZ0MSiJssBSlvyJFRhy2nWUph/RAhInEX/YDkUHRgqWiuwHDz2lLYW
aeGoB1uIUw78UpIRKTV2ekQwsTPFjk3SrL0rkDxNu0zfQWHRJqQ9u7TYReT2xbvYZ8lADu82g7Sz
pLpsAdWnE/bgLTZr37MIkSDIkPMa7OZ0p1c7MOEodmNY78oOgBGQWRUunNjpgUMyCzWvxXRmapz8
U4LuvKFP4BBjy9xNmxw2TClncOItcgKDLJ2l8LgvNndOGafbWKpaK5+dxgBb7nSG07RLtTOZoQ4U
VmWtiWkbzt7Iaa1dFDlgeQJtKYV0wXE3NIysdm2+63NMFTtEIVBmLR1l4raWl+Oi/5qWYy7QQZBo
vLNZridEi+7ifqlG3lWEqhlLFRJ/xMdyJxKHmjihw3IcKNWpB6dbjyPnUeU3gfDIb7VUvRbtq4iT
ThPLcoAsUTF/E5QWYevR3lQcXXFs4Si9I8C89Y6ssILCxeoM5VLdWnPsWPYOpCQS6FzfpfpOn3Yk
m7ftriYAmvUb55Wz6+My2yoHuh+YiTt5a/cfdAdWCeAfF3DdRvpjGnir6Wipv69Qy6lMM/C5qNR8
FRevLofPeMPDZ7/WnH4YMo+MgxDBmSU7GE9YnjSK9iaJR4AMw/dZfaXa/GA4WLiWnB4GpHNu0gcs
UyGJIU0Pb/9/SPFDbIV4s8Vb0r1lHf/M2xy8Vd2bErxpa5EBBv50JaB+ltLPpv6pmz9r9SdLX8rX
Pwke+69UOL3axzR8xNNrk76m0ysQW6G/UE3D4OAlDF7i4MWanzEBGvmzWMsST+GwVDw8afqjSZ4M
/VFopOMAOi6LjMzlyLSek0kiKqPw/4nNKH8l99Cr0e/dkaggjeraeJviY37691vpf+nYIrxijG5j
ftXpff3RRZL7BrCmv3S8cnHTS6xc62FKyZspUqQ+xYDAeZzUT3JpkqjZGsqpquIvtc0FmpAXbTew
QpIV0JINqU0kyyTx2wT4ZWeRUHZII3Qq0MxrVVP2hg/jPC6W9MAikx9dOrMUs5NTZozyY32q4ceN
gDlJqmtoM0ywyDWRUHQJK7Kep3E0Ni274NSPP5GwbpwIDfvPQ6Ts8iXMfa6UTa8OrENJuMUoERzr
VrJerI7c1LSvuYZATduBlfWMpsxea9TdH3zAxfu2BjMT3LyM4FENMJb7/QM+mqqfyPXMB7yyuM8t
Is1CNNOBwE9qtA+Zcpht1idLsW75WQHUXxuv01IsXSjWLX66HFm3ULq1664sXqT+18oFFWAk9qxc
KJ1cnHXlwuIlTpb1C+uWcPy1bun9PeuWdq2f6xaWLgUb4MjrRk8rl0ULlRpeTJWHYF26+MGvRcvi
f4PAGuXTHtYgtCYRntdDISGA9Z2qQ15nTdKtAwR2+fdPqXjfktDoJS4iQQxSNjaZ39/NhGjtFjRk
SSYWCJKUluq5Qbp7nqx7jyIQ1F05vUX1jHBX9G5AGAvkZms+rYeuThmDxMmwreCzebUVDfiE0Jk1
qap/a1VlWwL93Olz0bmCEQ9DT8yMfB/+DtMFi/V/T63P13XtbwvAyc76BwQV/hjViTCRONo3dg5z
vyPfwyKw+pRz2vAmTyj132yAzNssHj/ZQfy9aIzYmePJf+4GlQSNaGbaYAzWMYDywgjavPcqEpgk
lvNXNZf0U9cvebx1nr/KSEEv1nezoT9WVHbylczib343Zd/H1j/39OFfa5QFK3GjzNF0SfYsPDtS
kfm26qvSqNXDbvL6hyFX8ibRUQgkBqxyBHaNU7ZZ+fLvpw560vslH5ITNLcyZ5At6B/nTqbJKBFm
X24HRS1pR+s0yoRa3DBFdIUzMwKwd5XJ2s9hKV+TbL9WNpKl6mBSpmrG8peowj24n4f9iPRKW6of
9ra9txIMQa6w9yR66QkKXVerXWtaKjXdeK0h9Lq1JIMVskcxaCJeexg8o/C0tZrBQxSIoXIuvGLw
xsLryd8elmM0eG3hBYOnB16JcLDAdOmlBV8VF7DMsFZouOroKuUEwxKaE5x0dO5NejP49WpXA2ha
u/bkqrWbma4xuYnpRmv1odeuVYeeVSxVhl4/eLhA2oF+AJ48tfAwFJeDNxVL0VhJ8RcXS8X8FV5E
4Em9pwWe3XtK4IH9GhG/BV4fLA8Cw6V8fakZKWDlQqExgMbvClzssZvGLrh7KrEIdF5qIsgo3w/d
fgj3Xche4oOx0HtECG1Fk3u/bNpCUe0/SVtpKtK8r1RAzS0ybDlLCBGIs/ZZYX6VQ6X1SAewnk0R
Swhv5uiZGQNJEkOUeQbS0mNcIb9JVKJravq3XyEEnhoTkEnYkno2iVm5hcEXm0whsJDTtZz69kx7
J7iEM7ejsrDDN3kYOEEhoZRVq7RbXwFz18sQH6BemjcL6fWxalr6YnafvAZW+n35X08nbcsUSdwQ
GxP3lLNj7mQbVGyvH1WjJDqXxlKZyc1JNr8pC/A6bS1iMgIuBHM4ERszBdqXwJD+xmzQ/sWk9D5k
0vcwNuanIuG/1bsyuQNelT7y6b5v9cNRsLkdMZ9FkrPOQP6jCySIR0mtTubtTMze64wpPLborEAB
Rs8G9Fk5nPZVbc+fiyAq6fIAdiBKuUcaHiXkFyEtqjRT81AJTZ+KsIHBa0DI6g2flXzYX4xEIl2u
1fwP2lfvLbqgczUdpxb7fSj3q57tP37vkJNZ4hBBoKYL0HpToG/HjGmnpFXVEUwgbJcxPsSR2T8h
5bJdpXilH6g/SIGUPuDavDf4Idu2EW+rmIm4rf8J4FKScdaTIZFgHOLHSMOyuJhl9B09gLU3Ui0n
JBtKbWS3lRenJJkCAM/caMKPkQKgXmbSsbZkeXcJgSti3kBsVWGiNeYhNo2Irddsf2lT/WHVdvmB
BYbl3LurMIQ5rsKyDhxXfdcSboM8bfJRC7bD7MvVNoCviXBUmnaWXCn4NDvgm8UihRh0lZYPh05j
3xmaxC2vf1AYKPeiDJwE0YJ7pRfmce61CpxWYe/iPMshtwY0GBY7m7YcEJQ1ty6a/ybHxNhXjWhP
2kCzfH3UKcNbMTSta7ZkPhVm/BmJ7HToCgLHyxJhKuzGU1X0/qnVewAgfjzsTXKnafWnNmhX+nWb
9WEuZ81RFnsk05n1XBT2WLhBKckOMwyDDKTSOBNYnDMaTeiFNCCe1+emKS532IXC3bxgiMfCxGXB
LMyxwlq5xpYPmHUySTsKtfBegdzeBnVPEgfq6vv6XKcW9g17rtT87xMxPQMkCIJADKslR5a9rm9x
pVV4nbuOdj1kWA5mmWxY0pLqMo9OHIvyIWckMssyAYpx0XBn65prjaP7FGpKdYdbTvTdSJB5akv7
tlU6T/eL9kXRSAPsCwt3jfFPlNNLSWeQ73WUjN5gy2KDg1Pb5VNPC8tQevifMPQ1bUHwtm6gtQXZ
D/DjRUrCKRex44hYxwhm/TnzNfbjMWOu1ETEn0hE/S3USNLuSMrrVBW2ps3axGziN3MYxG5UaSJ3
TPXBhnKbTIT80lh1cM81Sf2k2990w8xeM3jUQeRrXqI34XEAeXVcH9GJ//WozCqbq29f/fTEiAyo
Q9WW1qEs58HJGyyCrdr2J/gL3akD/HLKgJKTDTPbLlEiG7h/8dcUL8m+t9vpMCesriDAfcZtd8nC
GE+t32tMEhsfzJA+JUdSQmRoy9CPCWOu/5JtBp/NZF2nKEakk+Xt1WJBsv5UTdm8syqwUmYqtQzp
FB3vidEqKBr1fhPWCLkluCRtML0IGSUF/rJ7a+NkNc2ZQCCzKZhqs30q2H72WjEcwfQNR3a8vx6p
3Tgcc5sPMXtXbri82kfflvPD6pTvkt7oR6TV0+Pn82mDOb6wz+tP6/MT/SYraokx0Wd0WOx3Wzud
7hF2mKOich+fTIwQ3NkethAgzxWG7oFW+cck6IlqnOWZBIMUQu8mWp6N1mdDgnpSBcXW6ugWpCK4
E7pXpjCQVn4emn7e51IAwqwwGoRZDOGwq6Gq1SQfVBENY5lLG3PRkSjoshejCyXvVvVZc7FltkHF
IHt2O/B61M+zr/PGmWq7YMLFsaoO6w+d/AN4hXGQp05XvEBflv+DQvR4On2ppjB7lfJgz43cequx
xVVlNBwyiZk1O8o4qOwTpqi436xPzYADzuuhi75WgwWhudL7cLdSxIcFLt8wA8yXJK+BoBq7K38d
rOVHyybhpkr0we3GuTq1VfF3txBX+WTmTkMopWMu7pyhtoijyapbrUP9Zq6jun1U6UhLyNoOJKjV
JvLrTWuWClocoOpWqAWHFoHBhjlUeZeJjI7Sur+ykv5HAA98qjTixYFcNueETLAjhINnhhQNYC+B
GTYH2RU3EkBejY1xFpq5a/N/6M0quWs6aW4XO48jGnPK8jmXtWmDNCtgcKXQpdQCLI9VN58SgsaO
M+l/wEgm9Icxk4zl0XpAYs2qdtJmOmXisyVFuUeQqHGxpNq46LmqHfOif7WUdj5JhsBoyyZui89o
Pok1gNKaCzLETfVTmWWfKxPxediqCe1Tny1YqSMnHcOTVjT1UW77YqsDuNnBkCOEtPXpebUWySmk
Q7B2KWRQUJGc40DRKqRZVeV0bUqKeoelqzQCTB3A5lqA+Oi9YRjRrRC7YpyOWkZYm08Mz7Uv++Iq
6UlwFQyclS0h590slU5I12nv2w1S06EvD7FgHop7RnghMMlNrys2oav1r0NHztcGuQaAe2PejlZQ
L3eKsPWKLPuuL9+FmCD6TVuUuUcicHMLjIxcaVYWTFBC9B1B/JcY9X/wcehfet3sSGmYwk9VdPBL
zsZkiYmhWjr/PEiZX0tbI7O2gu/AIQjKmFjZckl/TuDhzUV9glTpz0Z6RRfeGTtdy/lQbI1NnIzf
7CgMiahswntAA92OJONYGoP/hCDjrDRgdRWpN/aQlsbruIDop2ked1ZH5rI1ywdfVHDWrXHYSome
78FMVbtJFBM9XF+7JHF2ULJuornZ/2NLbMb0MgafuygsEI88KVrA3DHW/WMRYEYCuuOMMf6epCMI
TdGD6BnmO8Okxe2Qh43/jOzmLzmJxV9GkAMNDogu7m1y/ZZUE93qrbMK+XNXjcStjaH8tWzt4u+m
1klvF+Fb6ved45s4JVND26ooPDjBBF9kmYQp6P8OJRl0p7g0ZBr1sekYgfZ9NvXyWR917aBopHAV
hIq4OFqtUxdJgg+1+jQqyGGLSKCwxdnjsd4MNkkTT94Hu+X301oCSGUBhkFlv/xOe0EKlWm1HalM
IVKta1irHm+pvJNhT1pRwWCkO2mQ+7b8tySn2tgHgPLkxLkCMlCmSxXHXwlF7bZVbz8XjfpVxg/+
wTp4VQ/83ru1WQjDyTM1jZ7Mn3K5GXCKL5CfbVkl0+CX0qtp5HzYfITZ7N1eRz0OTwMsLs/kU9+f
VJUYSEQ0tjE2NyB4zkS7YKv17OVnDLhOSC93l6Qk50WkBwFyDLNdqTwFo0tkigyLnkV/lhXEH0Wj
zjcl/hsGGmwFbdgAk4wcudX/tmwfTGu/9PGrmDGGqiL0HuB+pOY5TBQMOTbe7UqENOrLaYvye/Zm
HBA0GaLChWsTu5aJx2tqVBejweQopatGDMBEmL+Fdsrs2OATCHQbbpZjNtWr4o/f03KSPaQC2lH3
YZoPUw7FdgBygFHt+d8/Ger7BTy/ockFVzMR1bGG/70FVihza3HXyNiXQYHzRfoVqm2EMzDY5YwI
DK1Gxa9Vn7s+L7kwzM2V75zthlrOlChNg7dstJXN3qnNGH003NpDaIbClYFB3jN7elV0TLJGoJBV
j78svHZpFV7LtBIfiFPMd7Nbi0YQ5mvc7CYtUv2PEaCSp/DdE5Fvy1HRX0jfnLUfkW1kz7FGbJXI
o+RSRtK9K76z7EzO60FV2EYTJ6545mD196r9kYw5LqTGuIyjQn4SnlCfVn09GenBHtSdWPKSwPxg
fcOvIIpI3qVaS1TSDLIZpOvqIApU5QsxavILfWa2E1iN/5q6e2hxGVFSMpFm6PLPcUaiC50/lBFp
+wMnyLBv+lJxyilUr1lD/I4m/2RLaJXFgnrg7p6JKHqBdOoWxfTcZMm5lfriGKrR+IngbwfXi3jN
huSLZEj3qAn6l9WT1/s/yLpsPui1KIrx59bPkjEdCKEDtUTn/G7WYgV6IBGFuFVqB+610Jay14pg
cTMXrpfK6v2k73tpL+v7UdpPmTtLe40g0pZMxKUEG4fEyyD1o2hwZstNEg9mUpZ4eHkpFYlm7dFt
JLA7bLD0eJrwrBnttWfGByG8gNWe8Pz4IAmPCi0vSg6x5XFDH3epxarCyy2vJM5ZpkvrdbLH+pBv
GCUaCKue3Xh4haTGE7bbpZ5tu9JaquqGvtv3S+F76tbqQ5ey571q7lFLU027B2I1BfuWQS7gN6ev
JvJCR9mGhNq+hkGSneem3BW9W62VFy4FL7vi3zL3zXo0oaXO+zLpxk0YGUTLWnrz9+QJIuM++Mob
7+4GKDMhVpjcEuh8K/ofVKxCCyYpmGygk9VFly8amEN5KVFdEMfY1cWXF1kMyLBAuaCMSdYq+03T
7DNgZTW555eyvlSIYNIjorbw0taXvr5M6GHCy1gvwhgJJnp4CfVz151jxJ54frvzxON0qRSQJIsR
IqCmE8yxqfxVcgm054QUkIr7RQpITdnxpxqQZYrJfGMVBA7M59IDQkCFlPRFENhkS3WZhyBQ8hc1
YDtA8HJLQeitmwsuvJ4ceWnlWaNnjt5sLDWEh7FkJHlQx4O8ll0dhXEQHKujUR1LC3csStBjghpv
rbg7UQwuUvQFZ6n9H/bOqzlya8vSf6VD71DDm4m+/QBkAkxHz6R5QdDC48C7Xz8fqLq3VdIdaeZ9
Ik4wVGKRlQZ5sM/ea33rMETHLjqa1bqa6AgRsFqO5fey7SO8IXMtM9Y1FSfVPg7ocopTV5ya4lQj
yilOYjyVxSkbtwlJMOMpGU95QbrEKUbLR7DkcLKHk5SfHKpjYMF8GBL92FKOHEU+3tvaUYlxbByb
/hjp69eOFHr+O1+XYvGwj5p1GOeDwSs9H3BnIRod/qmERAbJQg+JGBIZJOHF6CGjcIcS8jcx5Mjx
i+y0f4ohl38qIX8vhvyXErIdAy3/IYZECVnAo/pWQmZ0Vut/KSF/E0OihFSIwqt+iCHNfyeGbJY9
nmWUkCyJRBJt1UOihEQdlX7rIZFG1dFPYsgF1ZR9NL5XsoB4Oyn2kdXzss+B/NbyqvOSQ1gqvs3j
aoyb868/Y9+Uop+KGT5iFp1Fhz4jgtc/gufAnBcdTLjKq4s4I0rIUu/KwondeKqsAxEu6SXq63rb
ZnHF3jORsKhiWu7XkHfgV/oVUnCNgMiKICONXh75aROspym/Kh2EBJBOIp8OqcEVJ3K/NUznao7J
w+pE1GB3YUeOHPKtcT3rB0uaEFSQcXly6LhXWYgQbokGX5aAAsmDEBuzkOLzYjkQCfGC/k1dx0Tt
TzcKUgVWfhmh4Bh47PX7v2u2IlBs6rRrCToZNr+tmbmMuSmj7cIR5Sni/NBsw2krNdsWK/2Mpnld
VuY734sm8gjLfOYc4Ie6z6jQknzaVqwQJgDRgCW9miApg7IPYIuxZiVomAAogfq9UieY+iDHSqgE
pRPY3Gy+V+MERh9EHKadAJRVpgaFGnDWXfXzW7vE7xIAOGBFIojjgJoujQPs13kc1Ka/sPdDRFj8
pFsXWn7le9WRzwkgkrc5lmPmAfJW4O39XiHzYRsa4roK4gnbdXFmYJG5bUh0wTg5rV8BbbOIdWUJ
ZwubGvbUkPodi6Yl6bOVX6X+PcgA0uc0Dkmqrzj+nAHtCsYs6LNgaoLhe3UNHZKgaYJxXlc/B+33
V7wbihGkTbAYQTEHkxFk8/ofyT9XNGPuILgt0Op1KXUwp8FSB+A8WICKB9tndTZha/6s+CPT+N4X
wtd6X4vXBT+rtrasVNnGrGob9ltJrCt9JCG2cxDCrashi7jbEKgNsaGtN8qwYezOWsx1QRxnhc02
BfxH7O+8JTKNNYTb6Xt1DQRJH/TG1PiO7pMGIul+bKwLL00UMb0N4jJIoiDlYvledR+UZQA4of9e
TRngPxypzZVg7gNHCaYykJRg4TJQA70PyA21v9esMjR1rTJgOd9LIqObf4Ir5HuVJvI7vzJJwvOR
nV+mkT9SIRR+2vn0lSpol+Y2MbcZV0m/ruR7YQSy7A1fJcbxSMA4Ds9ED69rGja6vK6ceHFz00Cc
/F7keyXNNtG20rglaSJ3tn3qs9qU4fW66tGXVDIvfUf1Vce3VF92/ImLxPEHrhMuiSbouTa4WshY
Y3sIgOSTPsROKZpAN4Jm/rGqOWCBWhqNIOfy4cKZ1xV/L4ljVR04U6CSKV4HMtPANJjrYOAaSbGY
B71NAIfPTmtjrLN9s8do5pcCEiOpJ+uSYx8+Jkvqt8gtomrrcO7mMknXRcwK8m+W1K6LVsHf7Nh/
khAiaMcIp1tsUhpHiD8oK9K5mKRmxsUHEnZvARk5VnFEzro8EZZgbsyuzo7f/zthPP7bfyElnVoX
v8vtoores1sqemOMznVbh6dBJT8yJ1X2SV9N6J2ZMEowJN2LJQtxiV02u4m3etYsCKP5fJs2+mGZ
ovjyO9XKiPuI7samhMW0b6OY5nLb2a5hSs92pvbXvZOWd1q+0tyXvxut/xkgYyvWCs9msMdkhyrx
5w3bacIoTyWLHG81TgDIK9xitXAMTMN8SNY/ff8vFdYllClWpu/j+DAMe6Hv7WJdxNcm6m5Yo4F3
Vrcz83VZzkXZX0TqBYOYDEafsS6L5OF4ZzHBr3aVufM1KrGEtPl12cveXPaLvaf9POYHVp8fhv4g
a+tyomNdH63oKOp19c6xqI+ts668PCXTKS1PLSTlyo+mUzieJHNdWX6ZfK+IttZwGWaXdtbEhJtb
EuyxSQUJS3NnA+tOqg5hdIjideX6vh/247C3ir1TcOTa9XiS4ZMmGy3f2d2O86HpEJexLgH7pF4X
fRzbWJfJ04t30rQuYe6UZF+Yu4IJxfea8gOh2wNP0N6P/UGhuOlpva2rwjtc09o96stRrvcpsJ5j
UQLyObLi6cRKypO05tT+zSnh3wgsbDhmkJO4YzOx+hMWW5nLMaxy0ufpcaFCHKSMIqXQr+JwlDaD
qLS7qZUE5lboCpRAZxPd9GIny3UIkvNWECGiRQSb52rVBnQOOxCUcDlHSPvbCWfpVR+p+9Kw2nv6
l919K7F1aW13aS4lO1aCoBgr6YWwFvFo17mf9vpn1yRnYTrRPWzGhuyRtVcUdrRNkk9RDMNbiV5x
NiF3TFikVjgDvd2oVt6yvN0ZOptaN6r1dQWEz1uGRsLHUxduIk3lJjP05p6PqUndPZ6F1T0QIMF4
TaVHTOsTn2Ncm8DZtO5yMcrKS8rFeLVDcRlrZ9AZzpro2e/rPLpR7dEKLJUzYV9qxvVcSOOmUZLH
rGysEx5KpNcNDt9KQm9hicMMvQFzwyifm1jdg/42yQcsgDLNAmNfFZsvqoRbKJq1q1kelEMfy9P1
95e0JqiwotO1tfWQQIsM9GDflId4nuW7tlYeeX3G/TwUDDwTAy19qxxRT9xN5ixDjWjBxpq27ips
XcjpmlVK2xd7bQRkEfVJc9d8DTPwXxsM0PX3F2mOwr3mpWO9eH2oLwcaZPpjZR6ogPUn0YXVfjYm
G2FnlLww0nmUqyK/7OLpCiRnxZY6yluVlggp8FAk5KG5sWk53kQhHbQwqwGSxGEfe9wlVTKf1FGU
l0VoChwcWBkrXZhP9K8+FUkr3ycx7wnticA0GyfHxlXx1zeDf3NCpvWyMlxl8HEq9sGfd8DOGiSz
MFpiE6JZvUk6dDLhgrHcBuD5VMrK+7LA9aqk1MBoJMl3KcVjDgZ5S7iFhD/CCRI7jgCW3bCUAlUm
IegDjZTD/3zp1j9ikmZqj/M90MLkLheK9aJkmIKFRIp1N/bODeOQz7GyT5Hx4OTncD5b+TmNHuPv
VXePmgmwel3tSHR2UIinTDzJ6fOcPmvK0zA9d9+rmZ65m+VskmMrLq1BNHet4Vz/9esG5PxPtT5l
PpJPPM8AEaFu//zCjTVxucaM7XKQpavGjAd/lhczGAxlfLZht5KJDV85GxQYo1MOoMGiB6oM+z69
biobHk9DhLiiiy0kZahknQIvaAbiHifxm2a30XWVRqoXITK7anuLFMcSxnMjw1A0DOtoqtr0bIya
CXVHdaua1yO20IoTHtndRpb04oCOoeLg5JqqRUe4qvEZ4pL1FhO2qUR4Uqa0l7rZcZvSKupK0WgX
Rlgot00R3i1dqj326nxRSKX8rthvtmyBKbaXmYxrvnSino9Fblpkq6vFLlXI65qz5AE9cfzgRDdd
UuScsMjxVrPUM6emvHJ6xNAlAaveYPZgKgxzPMnJVByZsnu6WnwS7Tndt0VSB0bGrZF5kbjQbSm6
VvgculAW0YXpWLTByx60vlrehS5ehg7iJG39jiovptPWt23QrN7iTTxUXi+hV/XSvCTeDR58X80v
ZjIKzAs00iZU3Qhpv2uQ7y+moqZuNqKR/LtL5Y9XChgHzGN4bZhLkD65thd/dyrkl/fV6DS9p5tT
fTGH0lkfxq94AYJJqH1/QhEhiNgLMsccvapHmPHXD+DP9ANGItR6PAQuVu51fziWRuRMtgqYB09L
QrwJkbHvrBrjYNeGgDiwHJQGzfy0oiyt2blsa9wkPWdkiEj1ZlSjzUCYNhoTe2v3z0WHzzFHbaJT
Zo/RO1zMAi7mXN32S3Hx14/8T+07HjRbkkV5huLK+qPKLUaROSg4/z2KVKRqJhChpAjd3pYNjtja
B2qF+ST1GKu//93/fJ/+V/Qprn9rX7T//V/8+V1Uc5NEcfeHP/73vcCMWPzX+jP/+js//8R/n5L3
RrTiq/vLvxV8isvX4rP941/66Tfzr/94dJvX7vWnP2zLLunmm/4TQuRn2+fd96Pgeax/8//2m//x
+f1b7ufq8x+/vIPA7tbfFgGM/eXHt9bINmW9dP7z97//xzfXJ/CPX/afTfs5/+kHPl/b7h+/SOqv
5KquLSBdx/lMMcV1Pn7++JZq6A40BK5+FUyuzV2mFE0X/+MX3fmVQRhluIOoiqt0Bf+0ov/xLQUb
9dq3tRVurYbzyz8f2k9v4f+8pf9Buvm1gNjV8lx+FpRT3YFLYJYHt40OjSX/0ZVtmU0tgdMf3Lns
3Hw5I/msrlIC1jCJu4P5yVzS7dVdq9+1IeElYp+Xim/KtxrgGkv6u0gv4w9OLh4P6k2QJIAdVOJY
sHP9vC2oUVPOUor6JTKXu0Y+Rl3KQyOJr+FzSGkXlu8GCqQakMrcHhU+ZWRkXoTyeN105bnA7pkt
byRw0Fgy7Z1SIp6c6Wumxr7MElg95qUm9Yw4zau8Md/gWB0Xmk+1UMHxOjcxdqOsOWfAHZXhvu2/
FNLja7xStaZCHe6x5FS+htZF/tQI87LUhlSIN9JAwFEkLuIdRXHzJN5G7bnHuR92VzMpBoVmMJbu
MDYhkhmGDdMwzx54ue2dyv4TRyGIWQD+CYKXyKuXBa4DAZmEgonO8tbnEPOTs9wzzXBTojtSVBe5
ID0cAkpoQkvN+LcQterahwkeuTIWN2ly7j79Zu77TaqQdC0SEuxn11akLRGmrgOhuZo+kIU0RDOq
QG+ZpOgjhb1wjfiKBCKTkE7i492EMshhIkgkutUoXlvDWlHOBr5m3io3iVM3MkgPhYSJR8mo3Zk/
NfIaS0hss/ORLJ1Xh4rXK65Rn6mekWlLbiSuuu4lsWeXbHAE7AD4lvyiMyPMaCsKecZMrm1sjEZk
QyDGPidoEWzZx9vvSfZLZUP+HHjFxZnnHGbX3AwTUq46q3TV6FPHUTCf84gRP09dGkminzroG61r
wNmphtat5s5NsKk1vHqLylNpjiv7NGdEXpD6pyLdiAJl/FApz+rqZTY+KjvfCFvD2iTT2us360PQ
iU0YCW2xQ82txsWVuWsQfLIp+4FAc2RPuSCmm36PttEIPrB16UK105v16S5cL0tIGILe43nDtZgQ
RjnM7ih9MDAQ7cuYHJ3hNqtvZMdtEJWE2QJIQsNQVm/D+qrq8b4T7VGWH8NCEs/McJI6eWFq74xX
mnSpiheiStyS92kOM0iXZ2l5UXLUtSVX4moCjD4V3naz87r0rh25THhf2riAyMrbiVNTQtXszI6X
152XgglZvzc2gGH4e+v7kHQGOa80qPvbtryS+ESa4S2XREhCeO+E7kTcUYonUCKnCvziVlsUf71M
LIUPysQFZ9AAtqJtSQcrtLODmGgtMuyrwgsDIcw0IskoJNfmhZad2/UZKulnzLvcwrYtsAiGGPPk
NgoqOb/QO0BahtchldWFjTunRt/P88EaaeSO12YFkXJE7aV8FNLPhou4ANgwSm7Is0yGT0XQ6fyA
WbuR48hLuPhCLhteyhq8XpFH3lDyYsqGGwL1apdwK6zqssuyrRw2m1TPj7Vhn9nRtma1PFTS9L4m
wMAoYjI2PWi4HYsMtlakB7XKr2ayaCTFhoMLqMMNgRYLEScOj3f9rgzlruKD31jPY2W4MZcn8Hhv
UD+zZfSy/CWhBIY3vtEwTg71WVEIE+8bPxcfAk2Xwyva7W1smDqfkAmisQ6YvvdEKPtxxIMaP9WO
qG+iOaDXeUnONcW79K2+JvozRUI6NzDATXdCiGFwXTrRehDa9GZ2E5PMhbKXczcXEjP9gstrYEhR
8gqVwBJqMlUVK6H2Fq5Zf5Ip7lr6bai+pNlrXPL6i9rHn/ZWNvreGMzLBR5PxYYXVjbZBS852WYo
bkSHbJ8dkF++flD5HGD3Q8vauQ0Pab07KYLdTiVcRKEpqLCBmRlmhn4jpedZZk4JuRudrsFnMa8/
rAnb6HSup3PDhyhhL6WynvkAWhaKrMSFIIyjFnEZ+7iMSgTBh9cAeqynHSY2nKHRVpB8akclZBR2
QHChFkrNfuxcdV7oBXdgZa/qPvKdWvXHSY7dIiayCrjSmtzmt0nkN/n03rTSSBKYigQ234+6yFw7
b58cU1rjlT2r5d2yeFNoa0Bfv1ARv8g81oRTAG38MeQK5k3ReGGQSwuJik+9bVJenvGKw5Kbzcam
Aq88Rtt1D8p4j8duuegic0dD5qJUI7Y3OskG6VncgMq4/37nMvYwc98L9kSDCx4RuQB52SW0J/Xp
Qpa07SRFQDkcEgzaDWd+5mhh5erZemlHf2PB/7m0/a0agejJCZLqlmppVav87lDQ93FnOCNAUVF+
rrBUg45S77bcFcMcigfX8+8qtR/l0O/Ln3/375FG51BIWbqm/ZFokk2tktYTjdoY4oT6McpXy3Ce
1Y+p4KD+A0v//+vnv6uf19Sx/3P9fHzthuT1p/p5/YHf6mfV/lWFxwBgBCYZ3h7ewN+qZ1X+FYyQ
DP3ZolFD0CM1+o/i2bB/pWmN+5ePkkOI3Eo2/VE8G8av/A7bwG5Br4vCWvl/KZ7pY62t8N/NeamX
oeFgFaYUx0VofUOPfnfBIirsZoUp8GZYI0nKvjo0Up66rZozztS66IBSLjpI7AhzUe0X52bW8Orb
i5fbgdIQPNntmh44SnXbhSE1t7E1yAj3y9aWsIIPro3aDnxZabstZCNsQxBRFzA2Sk8yPVqqnhuI
ZO7l+L6oius8z5VzYapXOt6bRcmelpawAn3QIrSRY4pH5AiZIDYw4IY9dqK51x7zZJGJYCccqGL+
Rm1czwbS97K8jqFjzcibDjWsRMxDd8pkPua4YN2hoXBTwXWCWhmPQ0Zqoe6EBxN0S48ApKTwQvaG
313ovtNoT5bJFMyYCVgz5X7LYByIVbkphPNWJuJ1KV6XVPsg3MvXicnVGnYXjZwvaXggVmOnjxgK
1FgzvFHKfDnKbxJdu4QAiEEq/yyUZ0zbqYfyjnFLbHizGHj98/A1iquDWb3BLXR7Kbwc1fyGrpqr
xcuua/NNWz1aFoMnuXWlSN1klu3XUEXKBpmqMmMgmTxtAf1CLypKqKrGQju2ylS4DYCAEtu9LqIL
pQjhdTxItTVt69km4ScD3E74SGqYEc6Atzbyc0qP0Wx8GW6xWw9d4MjFuS67c3qkc/mZWOJ6fZFx
bW1MZ37rHHiiMYOdsPJLZToMCO0y7jKKFbuSZr4NcnxRWzkWvYM1EBmTSJvRiigeJ+sxl5ydocns
3tPFAAmOXhPIHe1mSC1XivFE0ir2APUFEledTv1pX4RJVLiauah7EnEhJHUZc29KQmU41rNJsbYY
t9mjUz7UCkUk9WKc4iSLvMguDlFibAaVX5Sb0i7Jyp1TAPsvJ0J0n6JUn3AdLPN2mE1KRuJfSRXJ
rQXknDEx2HRAeDcquBvJJ30SgWVHK0w0ymHQ9YcBN95CN666LIA1MPp6l8lbsjgWzM1rJsvgToaP
5iES0aFrp/tKTjEdQhZCBAEAg0pt0OQWPRV+W7n/Chk261ksuSIUrmqKCdqHSi2RJ4EW2zckGaBp
jwDwxRFA/DJ2aJTK2VM8TYTkKvpLS7TFFphvxmdPPg4Tsi0dVZyHTIvpiM0BpYNh1FaqW44BsXje
VKL2LfZyjzu1GTaD0RI08KoZLyVJiOFbgkhGFHm6G2IruSRF5FiApQE0JrAUgPi+KQnBIfWXLl7b
1+Sr5KHDUZagxEk9yW0m84LHzoZE3+bSypMHGW37fRF1+l1PaKjVdwcnHm46KgQZJMqQALlGS6jc
OtscQ3KMQTfPXkABt6Y4xIhqJjRnRpwRL6xxBonfB3Eby6cODFY5U/lhpc90ErwtT7ZDb6H6yZTp
IaIxwA/hi0zcufuqLdmVAc6YjI/jft6aw4PhIPznqDMqOcjhymtG9bLjvceO5y44htSnUXHomJMD
scXiglZIvhuIboLs7hrGayg3fp+rHrZX9Is7fDXEtEDuUMU21MONjXRTktkcaaouZng9tNjmxm0j
ksCmjYcf0SV9h2iAO6VeGOW3AYavTW4xSlZvpvLJHCuugBdcumpHk2DBVgWQbzkgkPHyVZ0gX4aR
fL2UN+0N9K1AzuO9wQhWVx4kY9ioJmPbSxCE/gCjK1QkJL1yUCjSIQGQJrQrR4s9SWtcrX2OJ4XP
2nzD28ShKWOe33P4RANZamRJCDepbnCaXAu5chc6CUmBqbrgAB0VhC/G5WNZT/fCXEMbMN1D22k6
xuBR41cK+n2VA5g0p5vO0c9zmvtyae+nNHdLmBtkW4TRfC6UC3qVyCi+Wn3YS4DQlxYXFGb8qYu3
KbngbfkkGughRDeZJ7sA5cY3Jkw4qd/goSU35tK2k+1kJ+hHonM0JtcZsIG8ZWZH4uV7bW87TnJL
io7EMEDwcFZaaIWQ5deCmhxwPXBfJPmCwMVWR9iiujgHvY7RU7fPQNNUa+OjeBzt5K6bU9dU882i
Rs9F/1rUOYBLdWeaK4lU4ZA9VBtNP0bOU40qZ0gGvygswCQvUfxVQ/5Z5q+2S9/BYrtY3oMxuUkU
674p2Q7J9Rwc9aYZEHVziBhUhR4qFxtFL/tJOxZuZuluz26iF1+LtnAHMAKJoAg0rv2l2ranOO2x
Nqa7GohXyhx0ijcY+ris0LPOwl1U5ys18ufv/+csnlyHM3KM+tpcJx6XzUJ0RipjWpPnVRsWqlhY
dDv1ao2DQ0bqpjpOvFLxeVi0fYPsdW4gjzSZfdHNHSS47M7IUTcW2eVI7OFkvoTKc6hcEeuHzeet
6+pNwj14WZAda8Kz+7c2OZed7S1j5DLocnuKWvYOV+3xLuaSig26c0fLE+ndUPaQZIxjo94W5rgp
8rOZPvEJYrxKH6dbTgzSITUoQLEijDu9It4QrwVG2fkFPl7KN3dIzmFXHAW6pREywDQipLKhBxjP
VoGljqM/g0UXT+jG3paDwweoJA+BjjpC+nCiP1WY3Ofy7GJmzN5M2r7izBJF3Eizi0UDKNVVJJp0
V/Ksb6yZwad5aKUPh901pkXRGZ8lW55IDN/G7zhxKtOYPxcd3R36dHopMDNchsro27TmIkgAetRs
hIwqEaVXn+JDm6qLHEWXEBklm+HZoiIZeThx2E3YSrO3UAuGeng2EC2ViwUZf2ovosG5FZNyrE3u
QeQ+RYyMa+6eqQAqUjhfkT5fhOFdWsYbgcrLLNRbBvZEalUMY9vQecXAfW+W6dvYc4HHSu1b2FZi
1BmnInOC0ZJqTy/vcpsLtRD065aS7MuikF+oYygkwzQiYqPFNq0N/bUWJwNSM7boEUaJJRmAh6MI
KeuQueXHkk4f+PEi3xiMhzrSr0NGGXRiRltmqrUQ2cewGcXtdOxLM4UbNtxGyeIpgJ+JS9AjMJQW
YTV5ZT8RlpXQmgG+D2wmwi2Q0EvpleSut0lVjeL5Ix/aiLCftZqzaSQ5D2paX1E9giadby05Puq5
c7e2GAZsQI0z+llCOiy74zJc1vKh09SvSLM/uhL2UDt6fTPvG7pj4PVxKWXM9EisQfIoIwgR1YTL
w37Sx5EShyYYJM1LoyLaMBb0J9ZIs/TdSPGslrlvId9S7PrRzD76QbvQmLZ2Iem3LS1WG5fTwC/o
J+BOkSfygz4XXLGtN8TMaZWRrehqmt8kDNdzfJPPVUDc+qGn/1MNEyCw6opTbey2BbdymoJMrQZF
ljfMjZ9D50s4BHbkDWGQsKHkS0PudsXcbvB4bQTI0qhsDtJyTmL1gF2T/Zoti/EmmzSfAtrIJEA4
NDAsLFKjNnoFT8DOvInwV+DCm1rcqY52IaTpbFEfhgSOJ/iuZIyiBJlNY3qKNdPrz3VMUi592Rwx
4zi67QybopYBlL/UqBZ1ZOGWdK/a2cVU5zvc01hi5ouct7Gw6UAMA3fi/N5k35i55hLjVZQ6SPbd
orO7KrDVqL1pB+UbJpeHwmKmfWHZ90tGGxI3hINJIgaLY8xo90aJFEFxn+jpnh+kf2XemHz83VBv
/HF1/PW6V8kddsrqaUQbGUbvfEz3Uil57ULcEjJ+iTI+1joSqqkfQh3OXWXs6qK6UmUCmVI1+wRC
vUnt6XZtwkcjN5NkDZSRqWKMmRYajExPksAr962V3fQJOYWJSSaoWNguU0PX93hznwYIoTYGoi03
+Ot61u5Ss9oAjOoxvdJ8q/MHYlpdYsXc5b3Tc7dYrqIsp9NM6WWqEHQSz3Fg33UWFKyzRtNLUFuL
+MOcMOxziqPIccjHtXuZiHt05SP0ZILZdOFFIzgw6aPMHlaAqFIRHl8DLMninWzvdC5eZAcug6bY
laNXcpuoNHTuSYrr0EKqb7Np3w3alngPYjMt2s3zydCPKd14tSSDwL406+taznYSRmjDQNmyiNuR
GEHJIte5o3TJkKk5sCr7E1f7VpR8UizDa/HfCuLynJmRzIIjcubMNjCQCB+w0fmLM27w23k2R1wV
9kxMeoTV0jIeZEhy3ak42d0VN0tuLNyHQoT5ZnSYZFzVa/F7MS7da0ZsdBv2q4vvNjIUEJhfUVq5
YbgfqDYEN7WOzWIov/JXEn349BMclN5PYXShGWAX11A/UUBasy/bKjyBV80kjpzqcJHjtlLoKRep
AU8X+4opeSVFSoHHmUyIXD0nZoLf/FHhsJSHb4XDeCaDgCKMB1nmUh0X0ClfaZ75iSBRAhmzRUSD
/do2sWvXwqu096aEBOu8QvKYQztAZJRT9/uLn2n3TGkBvypun+7kJOO8ed0P54oazAApUGcMbrpt
aDwNNM3JyuSvZe7S8arS/ut1SNp26gL/saXJnbr7gbKZ9CGGZXhepTtjzr2RDM28QgtMIOAAIDdv
HVfOH5c646ZMZi1JZNH0LEk5x9OrmfcntSJ/kcn7Ch2/I4VPwALEyOo3iJ8ruQga+0RG1duwULrk
1mYGf5eVF9jiaX4CFCXpULk35tbTtVNfvplZw/38A14PrJfM00hGWpoA49IOPZm/EE5lODBb13il
TnMzcQus94BO2hCk2hhrYmi3Gv4DPhieubxalPBqTs8V2YhJgWWVxUWcTFSSldd1nHra9ogizLXZ
duajXd4aiUS4D6OIKnJ157pprA099UvFoKjGUujEznMvF+4UZtySSfOj7JilivmQeqnOq2EpdnvR
75Bz+Vp+VvWvJl8ArOouKvagWucv5Aa7aoLBAsbv2BOk1Il0pzrNVUrujd/U4UYbpDcjTW5yqQKu
xS45SvAXUaDRiJDCbQJRAnzwRo2lYKqHR8tgL6h5BcHXuFUK3GusxpvGAlipphDPxk66mnsE+3L9
XlgPCVLFi852tgJhURaFB1uqqQ/BeufzBiZGoHB6mdByhdpXMzLN62YfuMFN6nTXDQWnk9ogj3Ci
NvMFma8LLLaryTx2pcmNs8OBREPcbgOyUl1jdLi1SBe1yfigsG5m7j7NSGJURv09g0DXZXd+b7vd
Qt9F43QFxrFggCDp7M5CebexjBZZvtdmisMS9hevkOtMzyN7qxrBV+aM4BgHZSFzbXnXoA8uRoHp
seDe+Tpxbci8buR2dBzrIzIISIN3G027lKXikT0BJPNOje1PIUhzAQNpOHSv0sFXqmKzDCDa2uIQ
gxGYOoaGVbbtmFq56rKfybcN5ydzECkWV2NTlk9yl3PmqdyKrPBBT/3IMtBTz/dLYe9i3G2Y+Te2
cQ/sBiaU6o7js6N/zvnHLKewobKL1jBu2j5zJxnhdd9uyhU/CndfFQxa6mtydLm7ZxtF2KdE6l8t
xyRNVGOGAityvM1l5JDAWkeU/raXjK8jp9dGuWVyX++lzrjIqjR1O7nwx5FAgUpgzI3KbSiNX6Ww
iL0CurMpSZryDKXfz7oiH04JG9wXsNFIknf3Zv2QWh8yXEgxUnY2jNldyWS0ITi4xupSwIfDBBlJ
syu07Bjb9aemf2opGZo6YmeO2hNRiAJSZoJISu0595tMbfBbXptz49XU6EU6viRCOhupzZ0BGzMf
74m7QyMj71eCftyJvN1PNd2suvLNcVcNl1QYW3mqKIrnQIIWskj0KM3hK45y6m1916t7AcM00qjB
aIaOxTXMg7tay3jx7haAWYr5kWZo1MGpgc2V7HBDY2ZrD8+mXrsSKivHucnb5NbkczDp3OSZmgEF
R+1gCnLkSh5Hjqhavg/VivRrStrcsV/mmmFcuJdxwetQy4n7+uC47k5LuZGB2AJqq1cAq7ox+6NU
P1bc9kPpyyzbYxE+qVLsc8T+vlPKdUpaehokOgdOhpQG7LFMp4Iw3tSkTxmv+9b4mUwpFaNFlSgL
L2kXv4f9NpxMFNh00DBBaEpAbU8829qQ5YhmLU8hp+eBMl9RCzTiYsdxyP3f7J3JcuNM2p2vCH9g
HrYEB5HiJIkaShuESqoCkIkpEzOu3g8r3GHHv7DDe/dC0f11lT6JJDLf4Zzn1O2zXczuCs4n34hP
w7VrJDO1DLe+VK+pcU8vAICwCo3gVSNzcET7peX4R7GlczSd2YK/vnl0qjD2yk972YwGholybSdp
XGI3wR2+4mpUPCtJyyjDILxyAdnv4eQD9GNTeDCGRX6g36smOrm4+vjrj6aQbyMto2k/2FP04EfH
WXTHYGZE3Z2m0sOsY1PQ5mulazKm8yc3eSnhRHvUwFn3DigKLQTi7IDla1mAt35zxxhzJCCg86Bv
ZcLdSU9bupTLwRLLCdrMeLJptpwsebRzNaxkpe5qdsS8iafjCBSanUJICy352po9zaB3zXT5aLPl
c4nEWVXebzbfj0YRrZEM3oap+GmY+Bh2/VJFHTmp6QaCpPjuR1QCTM+iDHZRzRiJCUC1z1pzMwzB
LirbmBcCGfH8iASNIk9Tbve8aRSw4J9Lv4mFIMXprTXJGIIZYiswWHhZK3Wb6pFn47v0Plu7xjH9
i5fjsYMNXb157qskPKoWsFaDr7JWm5mktF74KztTq9ZErZYNCEYZWkfTni45GfuXUXJO1IAexzAu
JGrmAjsIbKhzmAScnJ/CfyJsdBXqb4hDO7EUHOEdXhj1xyuttVsc5gQEEEtVv422rcZdZxGhzFtE
aESr8a8Y46sz4JyVa7NI1x3FCUv8BqNLgV5gzpv1LD5T+bbQc2TeZ8SycSCYITGGuBV/KhYKkCm2
BZkkfcpGJMxeosb8ycd8jxxT7/tI46q3PL2WfohIGB5/G+xaCwRTL9+yYjrMDQTDAOyHreWqSEGY
BwmPvQPapa24e0cb43FR4NxJHF4qqy2sbSVD+zDbbDQs5yRC46zS8JYtbCFoxHn6kLvrglrNqE41
EasM88Lg2BspJA8/erdEV59zwcmQVx+Ys9+6fhk5X6qrK7fTnJPkHcxfY4bSQ1cHLs35qZ044GE6
viNtdVE/CMrRyNmXReBwm+GzIlYAbQMIoI5/Qaj+lZOKsVBBWWJdjZoTGXRePmO6bYlWqleVzndV
jqSJgYip603lc9dM6bBjb7VLw/ng1sGqNNMDW9vYIEymDRwa0OCdaWurl3ucIfBDDKEpM70AyKpt
7N3OJtuOAMK1r5f3pjTAYhDy9e8L01SioQRU9CR6yh2TasE+elpLJLPDOvLznUExmkLDtpLlZCd4
PQY8YM43kkl0GRGUGN3seuB0iEHsS+Q3N59TRR+aQLXsfcPfPsz8qplwVxCoDo3gr8Aqn8jHpqw+
dG58y27eNCm1DxNcm5FoarDCKLOS21tMr9MUvodZX8f2QAk4I55Afb6uIoZOXfvQh97W3LSkPkzV
3lM9FSkXq5Ot2+mge645LR4znyOomeI2GY+88MdZqk2ef1Rs3CKyPfFZxpDI8GxVG8XwGbU6SG7M
g5xDwyDXugcjnGHpMzyan6KmWJ15IBjxnHSQ41IPe3xCau02NMuOlOnDDKjG86u7gGV4spTxkxis
9Zue+8vIkuQY4IJSZgclxjXxwATjpTM0AeVWd2eYnIhQtW7z/Sme/OqBcT86AI8kglDf5Igs1ZFM
hYlm3nQyoghOl/04GMyop4gRl5/wZBTQfozSeRZpiyGr9B/qmYHhEvADwEDKtulxIgJq42FO33ma
q372n5cUH5cMvh2L5djEhuks951KcAAl1XGetp6VzUcg3aVSyaVekl9kmLXAALnNVUDvjt3p3xez
5nEnlRdTPtgjMzejR38pX134iE1QvJjBXtVLA0LCe3IyV+ysaA3Q7+SMw4DVf/jbQYNfdaQGlBZK
FkTheKQVPI+xB69p8P6oiImRjxX2/iEgQ7DFCdflrCpmFhuDkth65gTQOejuO7BK1s0A17ns4rRz
5oPs+vUQwpJS8I12VcItEPBaxK7LSwhAdjcFzauXBWofDeoogdEAk4Eu5AfuzpiUt+NHe+s7KNym
8DaNEzorEVjHyEgESMeKx7qgq+39lRdSgI9wvTYpflnskAuzg5wwkBmw1Qp4lSBii2yEYCq2kfM3
rO/g9hrNSNL4TB2n+uuu/xJl1axBoACOdcaLV3YhWYkGaRyJ+CY/co6BwCCZHCa+Lx/7x7BxP0oI
XcfoPoQqKPi60aW8GpkykACR+tRKkmqzHvrlutRGvc8YngOgCzb4Od6KGq+UtmzSvgNW05XL53rI
bGw7Ge+cHe2ihq1eMBbN3r8/pXoz+m5/aATalsIJaibO0Ba6Pj8ZWbQS1bI8Xh1yF87If3bivu7K
0/y3P0XONlHOz2B/8VZEbzKc7kvpf5Kc6uimP0VqRAAnCdQuKb9BTlRJ8THAZQs8bgDZvIUDQbdR
Jn7lg4XYp/fbte3yA0kxQG9w+EFV7lxzzTnrClc+QPmdmWZUpDdgwt/5JUMM7NNveTkgjMPyH7Dn
wk6Icbst3vqav5eYBuFMITT/lmREgEQLSD1rLavsp27LFyr9iERfarA0SK5plH0ZFivJaEJ/Q/xz
3Cs+hcpNZhrp7FJULM6izL5GJZovb0IcMNXZ6+D0Q+z35HIIL7l2ETJXLUBWOD0FQLawcEtT9EHE
U12TtG0A2aqvPAj7zxY1b+M1bKmDtHnobOPDCTqDiTQlpU908ST69wrDtd3/IxBlPHWL/yJD7wqQ
UsRjtWyn1O73ohrbVZCyfNco8O4GpXLj9QFzMDPy2fvMfxP80C6f/H3RLGtz5mTJeuevy4qcSnS8
po5Rb5u24eysO9oZxhH/vjgZ2rl+UsxwoZdaE7me91lnn1ffRtr+nVZj5sAWZDWVZ3B/tKIsBdhA
JUfYI617cui5t5lOELbrD0RiL8FUrtvaeRoNZlUJSky+e3ca/HXfCzT7AJDitqyuAn1hnIugPsJC
Lq0kiDkOaWP7mRA7FIOiTo29IfU92RkIo09CgDnqzZ1gIyeRPzqlcagnlTwYfv2nXSZStsHIPoe9
wfxRGYfFTPmsIeDdmndGYya7N0cnipmRPBD4zXPWq0eDXasMA5oyDxoTksxpbPr1cpf8Vq7HfZuX
6S6EPLca+iKOKtIgSJ/eYZB4rb3h4tRJxH2ibIh05uOgHwtDVlvOtnSD327DxKs8DHdDoq5/JaZH
BEaY/mazRM2BQMwuS0z3brBFJ/JVNirZJqGC7WWVG7PPWKgtuolTD8BWRSNNBHmBpgFZls+OimRo
UI1oeLfcId0uaTHQlmj5RNnzQjdhvdEtulowTIRYp/mH0WGKkYbeax2+T4yaVtKGTdxzk5VJn1ws
VCo2Ywjka8FLOrbPqVsymmvGfVqi1A2civ4Bn1U6+v42qmHkkLSL9FELusVJZrFmlf6Ay5nXOcfa
2e1B0KrHPCexwdfh/dl1rJvvJBudjPbeTQFDGm7wYhjVH2OQ/XMdEEsRzJKXpE5tXhcQ0GVoVC92
nljPHg1MrDrWA6Pd+w/IxjGAex4+zWjPK2iQm1KinYmGcxa2r4YIu4dKE4lNQwGXH/vkw8Rpi1yn
9A7B4pMbUmUojqsgehJDulEeM3RGDtZNo4qiD5QXBTZ2A+Tb+yAcStTJ9MuOoIeXdxX70NTfyZCk
vxZRfhr1D66u7DQvar4VqiAQqucdlLn31g06uDkzZ3YyEGX+7382M0a/Av7/xnDzl7x0OGFKQWmU
t83DYHkGIzHWc02bffA0YRCfm3ArTL+65Qq4CijKVWq1zcGXkl8dfu3KMhXmyqmpY+lFHiBICKNU
yOs84J6FkZjjVs3FySuTeZ0Y2Rj7c6WYvTDQiIzMOvz7Etz/Ww6QYh9mZ8+rg4OpK2bE1sBYMMkc
CAvm79KuM+gYFTsXkD7GHPZnd5lETLzqgUslvwYC/DlzZ5j4nASazRbUbMt7FFlK+DnpudQfQXVa
wlTBBuFL2c7AAAV4mERw2/ZiNs5+m3e3MUu2mRvNt9FFXuP5X44hslviuiy2EyPY5I1Tb8pKE8Rh
ScbzPtlWKBIEjERv2o2eBrZXq+tgGcHZY20ydduksO1DoxkLzJrWMV8K+WRBGFBd9WNESp+IsD80
Ka1mAM6w8w1xzDuRIZkpHnQ/DGeX7m7nKPlrYbz2jzhVAri+UqhV16WZ/pZN1qzTwuaezqvqbUlB
fMh0DHgsPBf+PgzxEmLEsDDpC1JSUOCU3irl/hodHOdd5VX7jmvkzfNFFvuiA7qTsbE2y/pZG0I8
QiL+44Q+acRyqJ5ZysbFGIlYu6Z+EN4U3ELupa3TE+9YBcA6qKNJTMr9daPtMIVoSMCXI/otrlMH
hFMVbuumIW8HJNxBOcXf5Q56E/1DbrrVBbD8si6HBUP3PG9hmKkD5dpTOY72dmq5fRoTMFFSD9k5
vH/xB+dzgZy/yVhLtdpILkujjIt1/yKn2oul5b4KWgP4ivV0bTP8tLbwmT2xSUIpOl7//XNQiTSv
gweIdCbep2klSW1ewMzLlK6F4SIignjwwPO48IeVJPfZH6YnL0zBQxru29KKaOOYXCKyiTpwllN/
aiwbTVRZ5uDj2ziNjPmBJFamIaDDj6bscSdQu2zsEINLLHpAmwOF9lYvnnOO/NlhRgzpw69M9vbd
bL9pJ4mYj5UPVSOCqzMbfwIWptxahX3xpshHpicY5w3158wIWvWa3lDM2Maj7mipin6AqSdLNrju
2AwL+DItiYk5/8dQpAA5p3Y72rPxq6ObFYDfGpdSdsQ+umLywuYefYBKgFc0gUH0REtASa89RESz
x3pvKU6mrKIVygOGarMnYGujyglbe2/hWj74fZMgvnM+ugmvSR0y50pL6VMhkSxfeew0GictszUC
yCDmI7OclYOv3nUDDClivLRNbsfo3vKL0ydr2QTtOlvK5Stb4KykdvK+pCZ6HInmkOf3N1Y3yrSx
vsjEH9+ChWuEG+hBOJFmpesFV5CmwTVKGFSnwmDAJzz21ij1bqkzeS92EddYQ1eJhe/Zw9J1q4QL
Kn6N6s08eW1HVYZALPYJPcQ8WFBM1GTghOaU0nSHd94FFfw2Ez5gMLtT13kY1d5IiFNuMovlEAMg
vNe6+dD3pixi3Y2K/LSU+XwNJFMMvuUIoWN2TmUOa79t00NuaiA3jv7MEsc5GWzoNjLAdGBHonxN
7tZqSvJbmsMx6NCtbZtEScxEuthNaMhWhDsgtEiSSz5SkhbMTCZV5dBmRfkwVtOLtJOnNCRZ1+tD
9ryudD/y3Iaewgx+9rSF+aVg1GMnmoXo8BOoIvhIo/HUJv4l9ElUyQibQBmQywdyXtCcSw/2sxI0
jhvfXmaQVu5aTuawzbrwjy7c59KDbaOWAo27P6xLrvRVPXnXEXx82dC6+mlA6NAAP8cxSr3WE3sb
zJrRCmgRp/Q4f5gQNV75i3iazEuT5y55PcG7ndRfVWL+ynvM07rPY5Em2Iorh5wPhCFpzWoMjta5
Mpvo1S8xiEAr/5wHrEPMvILNVDEtT0u82L5JDIwDurqvG/wHMN1M2wJYEUKZ8v0MFE7OansYftk1
zDCNGRSJmXfLgqGNjXK0WJX5J8HPaIilWcmsgqQCiW3FejOUkkJKmWjJ2tGnL2J4UXIamD3q9G6k
/Wgqd4k7baJrs83y0fOKgjA8lF9EGtEr9C4EQacujy6gaqBnNYl8qENSg/2Kl63p3XXcSAd3g2zG
HZnF+7kkyCAccNfKUO5l8h5FnYfD4wsp7VsbzAmgjvA4m/XwEvX4ujJuTp2SYGiZDgUq2SeiPQiJ
Rqefpuw62S+gIUtMZAgPgi44IUEaV/NSd/smhC3Z9GBqJuKJ8bWuHOpxtHj4rhiVpxFTQtkdw5Kz
IkzeA9rT2Ayks51tOyWDAbkEYbqcncPgHGVD8zhAKKZC0wBZE2a+nlKgfgWAXyyJZpXsQyRmUOic
50y1FtNMmvW+KsaNyIJqk4buXQriYKTLWBmE2Y3wlfo0IRdgf0Tgl22OKMqy3kTzgoazCcjY9Ao+
zrOVX8o5FZc+PHeKN8BlNLyaegILRuPOU46Wap+zr/QKxjWeS0rEEoabaQENK72txw98zK2vuXaq
s2yMr94Emd3NQboyxgCM4jKHsKXy31PRmYcS3ngRTbumYADcVUcYkNgiU5/JBeGuO6DZ5T5Kh4Mz
PA2kF7Dgdv21pfb11HwtPirQcPqs77IZqaw/tiDN0RiZYQKHF5su72z+4MWURfNoJGwRQqcosdEM
9TFQmLcKQbawUUz6EE36aA7RpazNP52JMS6Z794vBpbTHJ0LFy2fl3ExIo/z1hp3GhNsd+czyIEj
1DMtysJXEXIOJj5yq4GRiOy6ivXv5GzCHHZGbc3GC6OnlSDceuVVboFGoL5rDmT7yPysQwfMNHc0
rIXPHuU3kxE3yNmsLbjUyqoXD21FPUrPfm7bRbHt8deJGVnbhTb6wZgcf6v8ljym+a/q++kYZe50
NO5fItvYNo2fEAyy0IpQ3sPUmtNN5joyBhhE3GOu1hDhb+DVj5TLIJFm+pmxbLg+e2WfF8teTq38
cKNyk7uJ2E6mfGZnMCGVmeeLHjvmBKJ1d3UbdRtBlAI+0odBVDZwxTthJmkfJrdP+eCBBm3c+a9b
EEi2eCp8MurR21ojTI3BmM49NqL9GOTZih2XC0rUDIFXwZGRowVAx4wnhpsH55aai3n0in5Tu/0v
e2DwVIXWSjR/OMgr0EstSh5v+hIhq3XROD9AfbJoYhkV9stlCfei+8jG3mdbEZbrvKUg0bm1KWaM
uP6QS+SRkaC6q5Al0h5PJrKKoIqYiHOFq6YlLQVOUVRNe6ynW+lTnyzJN5zQmgRKa+VblowXAstj
01YtY3367SbJ3hz33fQQTdgDm7Te39oddgOXEV5OhILo1bn0UUAscqJnxUKNVpDC3nPprEaDpA7H
miFC31X4msTncvG2U43eMBccgYYqH0cX65NyLUngokiYb9LgWAWg77wt8o2yaxepgDhzduHyL1l3
JwZBq6QbW6X/YldTuOsavGlmAelszPBmOE15VGX7wvoz2cwu5lsvpf0D+3vswuTW+KZCCs8vEqLB
8qkjjSzD7Zd74tp996DJjIzUAOQuDG1jqHnTzjDIhFZ+/RYyUtpBXMApq6BAIP7m1bhf0hTu0O8n
nHywpKBRT8fKLl+Hzn22Rd5d3HF4dKb0xNn/abe4oM0F8jd13USeLhEE950Hw1x533HL2rB4YGJe
1a1Iw3zrVj8csyRaprgtisHHkiijY81Q4TBQsCB7ZulmOwvjpDWeAY18e0CQiCIaLY54RKxdPszM
l1ptoT4wJYHXmNXMsPrRyPvwWK+dEimLm3O9W8MYrDqga40/QE5Kn4tRc3lZJfP/ts2ByPZYYdgo
WnPNBh/qHoHW05JNf4PhV9VbdMak+pyi9E9aY0UL9Eyll5mraLHldiwwIeQMQOKI+vPeZM68Zej6
A1YIAD/Uug2fsrIg3bDKXnWf0Ns2PK73v8YRabbQFknnYT/mJH/geHhrf9xyu1soc8S2Gf1oYy7E
OJIs/jOmGYoN2yrxAxpmjLyXpOZynwswcV2OUsla9NrKDbGuuprMxIBdY8beKZ7dBetmq06amupR
eOgfOneT4GWIXXFTuSK3PkgjrNKs01qfN38isgalCvmrYzvcLPJ2mCPO2c5bmk+c72gv684D6D09
h+zM1mOjJZ6Wvl6LJf0z4HQoGIgcXPIbbTjxqzRq9KnVL2PIB56hdkY+iHcxfb/YjCbaIEJRKJx9
9BchLKQEVSrF17ACF7mTqmLONHJthD+DE+CCdqGEzcN3I412IxTCCzYd9N55ZB3NJR3xkeZ3Uem7
KntyNzgEwkqYdAD3fpZhcUZwZJjVW7BEI5qafAGWXy94dkNGyogvxlUJg6SU6OLbBjM5R/Fqchj2
lWreONbyngw+7zFTAvq3X0bmNLsu/dP6qT4ahoXwuQhH0HkDYLHhd2f5zX3LA/732a7tBVdrPZIc
wLg3LNguejTgKbunYASt3I8Q4Yu2piQEC2+CjNmEtYMXO3lSncKibKc9gwje7mhIDPZ6fXlOwu44
ZrKF+6W+TBvgnWoMHOX9wpM/1zfX4KxgbMALNLTWOUCs53rf6BDe8qjQv2onP7kl4Stgj/aR8xIR
3nKdSBe5Mbj7PXJQHVNcA9NYPAVG6j4UaXmwZdKzgxzlS6bGa48LYB30mb+b2ikghI/F74A6vJD2
rZ/y+anzqIGq11DL+eYnbB0idrexFt5zkOv6WEEMYJxS/3arCuT4dRIWsOWUd7+9b9DJt0D6SCsY
L67HYpjnkreEsV1UYoZwfMNkcuRbD7Yu3iS23kfLJx4NnEkW23pBeWn9h7b6/42V/1dj5f8RTIK0
dviS/91ayV/5n9ZK+7883/NB7duETgWgvP/jrbT8/wpdwN7/yCWw+O9QkP8FJvFNKIkR573p28BM
/oMlCf4rsENIIa5nO1TwQfj/5KykD/tvzkrb9cEwApPyoEhZ9r/YrP/NWdksaQCkjV2cTcG/0uBI
iJa7UyWFf24s8yZqoK69tMeDagjsLguw6fgW0iGImf1GZ8caWfeHA6w30p8e/MK9gcnwoVAPH3pW
+ab2F1az0wIR3EANrDA0nVsnxEg3d4+VwRDbrHIb5IYPjYzvzw4Ou9JSeiZgQmdndl1+sxA5r0gY
sjeFW2Sg5/Nw7yiCSbJmqPfbQFFPqWkEd81PoOfx0YP/ga7CH+NKkXxSzXQWZIrx9318dJ0Nk5x6
7iUwz0upTIRD0AWaAT0jVv+wTw7lHP3pSrprqejmO+u5oFvkPJs1CljutwUHg5ny4FVPbiHe0jbn
mxQIWe3Oi7VKyWYsuxUE+nCtbWteDfxp9rodEleXGWaHMA9scXHKwQ6mKZflSIIIe52J/ZNhvXhB
ggKp+5WK/oeODIF+/d075UbJ5pREGRmGAtJpfbJZ5fZl+VhkLOqi+jUY7hGpYfiWivq1aYN9FPTf
TodCZc4sRBkdGVd6oseV28Gcr/acotNOOPnF9IH54lkXcAVUSvhJqkikDJ/LkVrZOmuFuS2fcic2
uW+Rnw+bxLJJnWZUyEJxquQzWa0X251fe8CrY/PWGZhj+iK5DGF900hJpjT4xZhN0kPiGKlBcgTe
UG0YuNjcgsanTBb/YSibF+YJh9wJWGPlWRWTH/eHlYhPjqxxsIbsRWYFupgZPWk0LYTz+Ya1DZnF
sdudXWbxHc4oGwwEKk1wLjJOysrfaUV3E/G+jso3cfyjOUlz1yB5BrMhtUmJWzJdK6O/ecvcvbm6
+7Wgpws8/ZSnFmnASNkXmKImySjB0KH8tZlbzkzTUGiV91qXPdhSPspqgrmSRuRODxMB2e6k0Rem
yKbR4ayZvr4WimJJeF2+HdLxmwKzPaSK8VSRuRjRsIkYffNRM6OYx5ARJdnvIxAaQAKYsfKs5KXi
F1GUuDOWwwT11hxGOYbLhsVOC09BQZI3ihG9QqG2cGtwfxQmvkTCemjlwb/U4Wco8IEmxpzhIna2
VdVFW8yawyq3/edEWxtLJyEwz84miEK+0oc3u7zU90luemE1xc+fMrVjzcQSuGwMHEd7fxmTA8vg
P1ngP5GTh9qxzX7CGu/uKPSFgDMUrAEd9UIjKjSlg8Ogq20m5IMj76vK1xP8FT4QmVsMJ6eZtsLt
GeTwR+7bsZWX05Rj9o0wDLJ/d7vmlxI2OX6zeihyq4kddBJkMUSxUZg+nx3q1Wx6pSD9GRA44a5E
Fu+F890eMV75g7wnMvkKgzpbyYQdzWz7f+YW4+1of1UIM9c8CjYnTXExbTR7jgFkubYDCgFt7zjK
Jbu3d1135KtrTNrlxzQxvPkXW8csiuOUnANLztNDGpAF67e/e6rSNQX1eIjs4Msa22kTZKOEgZLt
Fjtw1l3A79OL7HnGOobOiwuf0nXaWQ26GekwQKpsRiHwcRqWSy5Tli6TR8eurtYymKvBYEFJeiIK
4S7c+UEBeSfTqzDqsG9J9wHnuDxBiGM2pMBXECvgQz9ibsQOZT7YeeYBMiIwI8ViiH5Xpbj2/JzU
uK7nIwvrXO38ji1yy0cpd0t/xQ6esPRcMjsegCTfBXu8n2fWySiE5giotGjjiZ0o0pA2xJeM9DfE
J4BavzJGBuQJw5nx0xyZZyi4N03HPJZx1FNpAbUtE96iJHNhnDjhs0TldVEtbpkmjEgqYC23Tpxe
xZ1JOVvJ5jDwL1OpzuPRQmhYoFA1819CtcOKpd+y1DP/8GFsZfTQePLbWdxjCYhjndv4wSvZ3rKW
ht2pGeyaZTVck6copd2jh2WxTEgI0eoqwNQZ6vdW30k01nECgrNue5bEqcSENub0X8V89urqWoRV
sk17JGsEYOIIq2WyxQJlLe6KFBd4qLuUt2oN7oCaOFoVnqlipF1nkYyI9TP7MrfiaE8J3RhrSe0O
5dqvF31umoanZ1brsMEmPhjqoPjPcQzrfR2AfJGluGBxPQl3/DFyNOIYIhJJspjFd0egFXLtptkl
rMv9srAIQd5l70ic23smwQ3eZP3U8+yxeHfm2Cr4LFWLz/A5yDj4M6yTLShyZeaXXEAXb+4OtHDA
FsMYJy57E0hCKnuuOSw5Opx+Z/z+mrEh8Q0jmxZY+HkJ3HP08m9ivzZ2C4scdiUxh4UbI27ZTAAD
wDQ2M67WCtZQk99a5LFWRPxflWcIBQu0Cp3fYFXN3T8VA1/U5C6iDpBETaC/lgVtI4vWnUz9r5Qe
ZBvQbjZo7iFAYIxtGkJGHErnBOM5Ub5Vvdbs1YZ6wOGrMf3h5uIomVO2kiFZ0OO7a7fu0xK+ctRG
q0bx7yqGqKAM4Vl1fS9DzATvk+w1GlA+vr7kNG5pEe6QCrp53PR2kQBVbzQ+YaJP4yjB14KzFMoE
pdlaDoRATd3y156LE30dF629CWWAgqzjEBIWpsMcu4qroVGQ2sjiUFsIQkgcQ1SV1OuWxQNyP+bh
9+UwSAWazjpDD4YkKWT2gyCaNbdof3KbiQ3j9RHfF7EnRYKpfZhuiY8Yid+deVmIS8fHZKuYhono
p2dDt67KIeHTk//uCvOzHnDpaQYb13xRB/Yha9n2lGht893n+JEDjQay6sbf92FRbMwYqMh8WGlz
+jGVFz305PBcMC7z0WU5ztAX89mSJRjvG5O0qJImcJI8QMs51ZgaWbAx1EIohlGiBtUOyPKEFDQH
luRgpU7PRuPGTmPHbBB0fWfypt6l8SZ813xMDPQAJzZ270U06/0CMJXf7G4Oa73bDBbDsPprVokv
uul0/TZHJd5uPpCL7W+G3BYPjdV9BpH+GQbwX0lwNxEg9Vnleb32FobdZS5Ql9soZqIOvkVldGs0
Odi/IxOJIBNgfBDkfrKO4wBMFyaPPsOrbPw2C3yx3AGPU+L9XXqBdsA4k2H2OqUg4IwS3C7qdJOE
upYrbUZbL9VO5txRTvRl10GFFJhtuB88oT4QccbuIyK/qwKS1aagMZzcXFlR8OT6VHph+7vl8fvk
BBp4ht+S6Hlmdm85n+g3C3p0N7xQ5gqGeHb2qfpb556y+ZusFM+71MX1t3B/i+IrzD5GfV1KM3Y4
NnJI81ZccSOhfI894a1c9TVQ5tR6WQn7u0nfiAHD8bUZix9l70eL4LA1AhNSTC0bv5R0mbKBSELK
xsSJqD+z4IMjiMTT7BVS1pM6uC5ZuCMoeFuTQufIZ42SrzOXPUTsU1FoViqk9ozePpPDbowwyt6t
HGeslSbfg10ev23Hkw3GTJGECROk69HvPUJqwQ3CtJY8Bc9W207160B8dTOhfGgeWaaRGDDhAVfM
UD9RWk/JLkh/i56Dy/o0oDBE7VPkYSHHrFzXwGlPitxuZV3U8+iQPtQBjmaGOyj80znY0JqEyhnH
F0iq8rUa0tgtNSL0ISbMaDHfB5cKtCSa1Mieeae23cgUK5XAjeHhyy7G4/eg7fOomdujC5PczPfr
AYZV+Rr0ISlu7iYMPirk3mM28bwyB/lrsidgM/OcE+zh+HoTEUcecNFT3hT4z/lmjyWR47UnDgWb
4qpb9vlCUUGRl/lkpTL4hb4ci2Re+WRcCeqf+UU92yzGru5f/BBqWCeQ7L7JCwRQswGrSMxi2uPW
Ill5g4lngalfMRVc28E9bqCDlODBNdkzg14NIyfTaxJtLFzRDN8YXxG1gH3OX3N1EWcUJ58+Dr1n
lleUKkSOtBKxCqahzdRuapQvIF2eqg/UB0BnRmMTJRcSlECTzTmFXLWrsc6ZD4PxZel1Zp5NpOD2
QZD/2W7FfvQfpTeg6t8PnNktrOlwawT74e6neRtIeUlPWIy5OVedsaP9gPjIlmx6rrPLOJ8c9hd5
cKvFoRyPitfJrTBKrjVr9YoXP/b+B3vntdy6ll7rV/ELYBfyBG5JgFkkRYlKNyiFJeQcJoCnPx+2
q+22z/Ep+95dXV27u1eQKGDOP4zxDeWBggD6YTceY/vINC7/5GFpNg6gjuqZo7XJNqTcol+q053R
7KrII4KD+/0xSA8ZtD1KxbCjk90AlinSU486AEntvHHmi5odZoI1Wo8kFRBGoFfq+icktcz8A47S
wEiLp3FiUupFygWhstKzDt7HN+rHLmdav9aJjp79OSJG7jZDbrZATSB7JKbtVH/qBwdh3FN2HS4Z
esd3DtbYgsG3gnBmk5OJ85XXFpaSc0QJa1k7AMah2EBZwKlVq2ulZNyNU4X58IbjOrL9YJvofFqe
+ch2T9b48lBdjv7oEoG1ayPkv1s72dkwXeYdvn02d1OyLydsFgcrIJfK5Z725JIgc1Ax6Zj0L4AL
8/pblj/Je3Up4x3SJjYAwxU/jnm3YMsVz7wjRNzsBujnpl8E+Gk5dNjqHXP3SV0YhTNRZqGX6gce
q7r9Skkjkd5U/lTc2JwdzmOcPRnotdPil8VQMy1f1dy+ZXh/c/3AU8cO1VRHDLm7NHvStW0GkYbt
8RV/YVasUIFCcqjpjTY8f7yiUffGc9Yge0z242ax0YSAL45Bcc2BTZHaBvc/LY5y3gtn27MMmtcx
5OjxKT+3gE/pmlKSNnHpXlt899YRXXuoESHj5/y72GIIdC/Wd0yEhL1y0GKtLAoccBtgCL1FfBpi
XvCF5rHtb4ybs/wnB/x7GPiqRbI2uKN1+RmED4wZndwvVYIWbsj/c8/N37HSUPyhX0ErbVyz8QyV
BPUfIudDjfyQB0x4GPFrQI2LVMvHLscFTRTcqBwmZ43ozO4/ec9hXTrkybQHo7hoEEyInOtxq+yx
5thLjOM6RXo0rYRzQb8BvULo6+K7y2+s2poEn82l0U7T4NXFFYQ+G2Dab6xG1Rujk/iXs6N8geQC
q0WlcNVoZPwQeIj0+AKRLy9ZJgYTaM/hpx/vw/ZkF+cu9qbPSd/Cb85ab/H7LkDFsX20XDanG5y5
sauiEtxQZLiWj56hPPOt8bNll6xYvqZ7ZBPJkbrkhEFNloSgHe0R4ASPvXJH68xQjcIVLTyBdarr
T9ZjLBBMbups2xlXwBhF6OXFwXWo0Tb55yKTro6VvhKbciX99BaOkFA9ZdoUw3ZudwHlEeF1is/b
HypPFV/xFJynLqX1exCRj9Se/TJRexGHRbG19UNqgEJD/vbiOnted7s76Rp6kF26LXF7lUzbV05y
lMpN46yO4hvPT41lp1euWUJVOj65xouuPzsoJmKUXjAp25eOz1LHT3Ey9a3KfRBt28LPYi/FTNqf
uCF4SZlDpKxpwJm6BxOnxrtqn9OP2thk00uaAXn0hnQtgUKtoIIZqgfZP6834CNAlgQT0g+8Kwz0
FJ8fiHgtSzY+HKmcZStJsxZ41s5oj/y37ElElwHGe7FhstZyx8RgwbRNXrLFXgXykFJcmTB5PRWC
K3efuePVmGAQA9RiEgAoBSgFp7u5kh/6r03xBNe2Y3v+kHeX6OJq64ahFiXvGgQQrxSVBHGu9AkW
na0AyPLTTaj5nxockKU/YHlLVynUYmOFnw6ZsQlMt6AE3Gmzx7p2ehjAx6ZsazAnL9+7olzGzqcq
arU9N/fUbnBaWpafEITYbvh489HTnNWGWzd6JJS8UTdquc2NrcTVaJZbDt4p23fXVN874xqtkH2G
Tkm+u1H7uZ/wTaP6p0xRXuvZrwJoDQQdHmflEIXHxPwdWAwbhzzbTdbGxbGkPRaRX2qPVOgUu14V
fseAVFFWoRNR0AhihUXrHTxx97Tcy0SCSI8enNlN5LmRJ7oDKY9qeeTyVbj+xNENHuTwubCtsz3S
SiSW7WuSnpDsK+NmaPauc0lfA/XR63peQr+f98DNDMAq56WttOcHy96hsqEOGIBcGOxuH1Rtr/SH
ZuL43BrJfeLwnmiZ1+M3r2I1gLSEpJtv7OSMQdSo/PHVdo4mZKFnPoux2bczy5b7gttoN4SP8Q1p
mHeHrxI8G28XPi0gYkBOB6rtVWg8l+k+YL5F7BUJZ4HPjc3tLYe7pmzikBUS5eaSusm3BBqW/TUF
TclfgW7K5A3wI3zKAQfpA6tPBiikl85YVUjh8Tq8quIBtgIcgM68a+36i5GfMdP3r7Nv7lzVBZhC
Xb/m6EHpqjH/ytfjKXtmCsPpxHvDRcsbQoWgad/kzq4LeQ5hBeg3qljoBeSXnyz+iVlEj4bJ2mnI
JvpXO9x/ARtQgK1cIskqn9EfqUuM8y9ZuR+sCzGKlbmrP9TwiWAfgBvYmrGlau1TxF+eXmbjrlvn
kHEDhxeTU8KVDrgfGcdQrn0Tdsk6zHbxjHrUJlm14oK25Y4XJx4uLBadPyEncf2HeJhS26PX3Jgf
lCdskrVhbfYnfrw4D8JjY52S+Wh0GN4eSOaFjm4q55yunKFmdSQDKTJNKAc7+DPkQ4Ls1viUMwLQ
nhQEY8amBmBG1tj0CsrYIIRC8XN7w4AdB3jNHMtdz5bPJ0pc0kgbGXDULyVUA4GHAw9x74qtGxM4
gD1kon1EnV/wy7hPcOqMHjdn/ImPGfIDG34NULdLwKeHLJHneCBHbwXdLuoOfYE4cmcC8H4hApSC
hDpWzyHtvFHZ8qv4YvIbN3QzrLUl5JaECZYaK1dhmLX8vCsAIvyOeiXP+ovJDPY0eKnE0b9rvik6
Rw2tTdxXVJDmV8E7I7UDpaPL2CxjJk56ykU1mh4gx0YzLyoJMAyc5AaJdPF3ReK0t/gTh7CB9KC+
Bfv+ZhYeOBv5Er3xh6H46nweD/tTVB6VoJriKlhNd/WFwfPBKY/M6LgTk+BSn8U35Ir8FsTrkemn
BRHdy7zpDtKBjfF0pmSkySCOtUKiqnsgoKDiKSAqRzHSCd40zpBZA4WHxyEcsr3AIFP2ALKw3Tpm
uU+pFIK43RsrS3R+38XUWo2+HxXH5xMDSNkiHDSYdxVa18Cszx6KrOK4R3XcYmoIGmTG4LKXuXA7
7yvL9hXFvFN/hYCX9i0tMMrHB8gG1Zshn4J5n85I2bau6d/GcaP9ZG+obHFwQAYM+WFO2oHoXYqn
wtnqVLXVmj6OEyNXSIwjdm6F4nF4S+Jb8h44aDSwsS90Eom13dgoOU0NOss1ekHb3FhRtjeQqGN3
qFEhlvreIBAo9QyXs2Zd4LarwWxdhvrBfSK3ly/JASmge1N1lYRrJ3pLP5+skuFJDK8l80Zr1hGh
//ZwrfADHEdggHV/10g1fDEMADgdzxqH3pl4pR1yL+hnNkQsomF9aV6c6TbH20gJHuf2vWE9QUgt
T1TkjcEFQ8mMHMWJQGX9OoRhVEyv6g5nDsTCgp4tEQiXLHYZYZbvPXXsVz0y0VaBcuk05yDinUVV
FgK2xDoPX6Yf3xPVo5hDZTZpX717llI8g6Y6lvSqgUoZiTP4RBRSZ/sThSom/Ud1iB4Nm9dHjb2n
+BxU/bpz0kNfz3BpNE9oAUFfR5ewPybTe/b0p7BOLloDHMPqT9bY3IxsXQOGQb1NG11BrsLYisWF
0SWN/6Y8w1lAQhWON7VLxX7EnS6IV0MnKNsCPV4xJ35NRWkVjHWaNK18A+ktxnsYmFqLTWa8da7a
IcMNbnGeQzpmEmZZypsbvXdZQPbi5ConlUBO9mAPDRLpFdsOYNwBcEyUvz2qo8E6jB1IaZs9bKjk
D9Us01NtUtFIXUUYlegVzL3kV68MsXHRONo/Lmdthex51Q4oUzSkeiIefyoIokPTX8u+3WGquHeT
DfRISxqokx+hyaWOtvqIYo6+EIpBH3Li1BDCWc1wFlLF6tW+Zn7JmH8pf+wcgPyKeKh7EldE5EYz
rFd3IJxTyXwGfNYRTaTtGxOm1nKq2PHEfwYr5dC0kntqZ5ZvJMRVtnrsmXr+ZOvhNVR+m6S+C7Sr
kXEsqv6h698sI78iIoQzOyM+ZTKpDrW+Rcd21Ur0HKaubqkTUedEhbLpU8j9JnRbWh62rV3hHqrc
ZrgYaKyXbWR/ZkD7GQuO+bqkiEoLgC0DKpw6ugZD5/piIF8gCdpknbvUwi63tTMWOz39luR3eTaf
BEuy/jcqf6Imth7bSIs94tZY6DqMR9r0nhlUTB1yya6WGGksWHq1+AO7z1hPUwhFKQvZl0pMHCha
MKpoa2h/6N0zqEpzhnazYoJaFzg3IkokU1DBam5jblUr3oampzbuDWXqniXCRG+d7wew3lRd0asb
tRiqWR7RJ04TnVaTU40Ph15PXjUB/XxSIPEkmLuwjbM20HM4vrGpPlutSfndW+jDjeY8Qx43rO+8
U8eVmdGR+UB2T67B3FthMbdyK0agRQISIjAIz7L+wC5mdMXYnaVN9THHJlcIOll2uwAWa73f1dXw
aJhRtMSYMcxl6apYho+AfJUa+pcVdrs8MROGAtR3qYY7HfnESkuYZxcRtkwEp0i7mFU7bY5aN33R
jPIekwMkHRNl1CTGlTOCtAnJBEFBzoC1dJn2le2Lk+b4rktuDIalVZdHB3Sp3OcKj7N0XqRDt+A2
vGZ1b71LJ9oHhvqlxlQTADXrqlT2aSdpg8j3mFnwbIpMmaFJJ+pK2No9vNoKsIJiTKk1BnYGOhPb
KNG5HhP16FhKDqFxrjZBNz5bacBsOIfS1wB6sLr0kDi45lJNEMMq8p800wpAhOTj6S26doKMNk2Z
UROAxfMKR7HWLO3vgWwc6sWATkZ7E47leCoLmA0816kbT3nf6V7bETQl5Xiylu9djM3HnBPt2yTc
xSV4U4drLh3yF9FbT2NubEKXy74kUUCXSez1EC31SOioqqbfHszR6KYZNzNbZVsWJsffyFqBDytA
qaCwf8BSdcWtFK0hqH60yl0vUyhoyS+Agb0WYftXyzpf1y4nu4b/ANCMwbYh2bZT+Dw2lMlNcjGh
hC06673G6twHSb0wixAuMZXG5ThcnWy6jANDphRLleTijjPh7IxHLc5elIJgmcyNgAIxogkmvqQB
cIXhJnsbcfyx06avKYm30sLbojMDtAbMBeWUnkU7/pqCm6MzgYv07c2ak2Mj8LUgOocIruRvdsyg
gJV+MNkvne5DIcko+Sj1SY3n7WShvyKpCziBzT5+wOcd6UyLBWRro78GmVn7UbTMgUR8NJctJnbd
1wAcDQLZtyAZW6+ZUfKpJZW1+0BcREA9hih5GHmE7EaPmZrHp8JJme8geexSuHVDA/0gJ2LTjuBq
eHUKUgO6T8FmKLKiN0ssp7bWgmmsmvs8ldsOHqE6pk+KMQHZIHeQ0jXlbbccTlVgVAkOMGTo8jJj
1Dk4Ev9aZ1WHEOxJS4Ty6DCm6c1yk5AkbJjkxciJwZHQ1LNjs9AwNJI7zJLJu5X4ak0Gi95MeBAj
/UlxlY+O4lWn6w4oCbAjoIx3cF2l5guxTBdpaO9R139a0EcTtd1ZI/XQkjEMetxwzOS05IxI47Wx
mAA3EZm7NeBoZ3SSbV68GwLFZTUWH33KUBLJxkEm7bWB09MQbuglVXWPUuvn01GLD8jvbKm09yIi
7x0LPNdslb6OKS1/UUGgHkAImhRqGZDgtZrSbNslBOJpsHbjYzDhuddqHHeooGK1yE4y7t64QmZf
McqvfHDvoY7xuG8eog6ChlrqDK5zjPC2yrbZtEKH5Xu01xzACW6OCcMdihO6Q+G700evi9K3DIa4
ltXseokdxnLySz8rnoHFcT/aQNvRHu9Y3gJ6xWwlm+8pkB0n90APnTyxh3wEEvwt0lDx2J+gCtcZ
7EpUp3Mn7FVhzN95NDjLUtvLo6zfa2b40miptteGgGmQWSheko5nUGiYiYdLyoWByYWbFBsTc3TH
OrlW9T3KYN+UCJ/0mjlWHg5nkbdEOvP6oEht9sJkwxc39VUruuus6x7acpTphq6Q5k230/d4vdn2
hS1oXRCZu5g+KW8coPsYK71ewFAPooU5hEdeBqhdeL8m81rrAcD8HPZuoTwOhkG0dvUahvMfJBU6
CxYWFuiqSPaA3JDW69poRkzefPoayp+sY+tRZ0+oZxiRpAiaBheEz2iaEJ0lY71p01glGB5YHRuW
7ifQYD/SClAh8J3U60GwDlRj5My2Bsu3ExIOXmQkO4Ip4VE547MbspbqKv1LRmB1RV981oiL/LZk
UA3r03cwOnqorOG+5QErdE63MSCLuiomGEtD8ZIJ1djpVvNs1qTMj0p5xo3BPVl/q0U6+Fzzco1m
8NWE4IGhjVWJlsRI0br+mOfuqeZKA3TVKCspC1wbSAb/7l0LNXYRI2PkCEDAEF56751jGTq/hA3f
5no8iQaYaSwifT1iElei9qgJwgDTuV8Wvd0MglVsTSbNGYsXwwo/suIHEmKejfk+rO9RW0YLR2T0
9axCGai8iJSZpaoXuIJAeOEWIJgKNY2zTXPur6TdYivgwhl3pZsVazA9uCUl3JOuYDk3TeA+si+z
t3MSuYtdGMfKGu2qh2fx06Hv1RUNIDbCdvgSi04qdCQrFLkJJfmwbvTmajWUzzH8qQwQ33ZowEcP
TRT8DPuQJR+nk+VopK6mVEtG514Dp78KN9TYhbyZU6b5LEbpLM3g1ansc90BB1cToAPu3SkYtzZd
92WBPe3pZOL2ZY4wNAzTBd8qM1IQ6Xhg2ZlDo0tmgJjQooaxe09NssTUQOwAILGhh/CxExb0qIp5
k9Hch7E9kQb2nsbiIu3ohDTpp1YA1EFVzqDwFUxja5NJSWgNL11fxhvUB7CG6jfDoZqcUx1wvv1W
WQN6HpamNeNb9GcVY7hA+NbA1a0QhT7FMMtDE9PTkqq7FnxcLa9e0pBI1JnGAzlrxZInFlMJJ7zv
ir6vonc5v2n4dv02QOxVgXwqMJXnjyH5ovRtFvv/ToUI7Bj72lqu+FLNNkq6kJJT1sGxTcQmlWta
ACjQQ2IclXl+npvxBMe887SK5jmJzY/RBkUZ6z1L2grndsVy3dBU9GZwNnvjqZ+GbT7bAsAvs/4+
rp+msb1XuSASmpatM1kW5Xq7Mf3MSKFSFiVRvkr16hDUpiOt4oHAt6KF0yNseRtfXO9ZKsuVpnaO
dZ0FLFomXykZBlUjHbSUNBNujE14NLaGVnhDkiTnoXW5q6LGzxXWMBaQmkHpm5MjMRYIQSrwDK0/
1xDIdNwMXtuM310tgi0yYHTfgcuWBgTu0QpBs6BtInBdzH/svC0OgbDIGdCVndJAVR1Alxmy9lMl
2Kv2ADiJDAKOwwa8SsFnjdVG2ZqR1RynkXyPuQlO/RDVF0wEtBULpsohxvyIaTYs6c/G5KiCBUlV
IY5gX29mOe8t+L2+CV9dVSSWXJktffhDq81MWMPhE+Eh5Ik2HmGI4Ng2pNKtCS0ggg+BZwHE6hSS
SQZnNL2aPXHfkimd4+bnNFbbA5QMBFkLaNAqwfCgwlXqKDzUpPOuHfubZMjwsBhPiOlGpK7RhUSW
m+ysKaAkmOcnN5cu0BMK7ogjHarruEZ52+4Go3bh7ZjdoewZtOlmmt0il14riWL1gCStz0AX9cj6
RyhOsUWune0MPrDJaBcuCF1ZmTfbBLuM7DjF02h42OSVByOc3I3jMpbIYvofq+VAARa7I3R6mb0g
m0rmNENOrPulKy6BwYafRfgWf/B0wW+0pg+lNS5jcCYltV47UCqqQUKzpRvbv/+KYnSbjRWzjqR5
hD+XnhTDnBm/JvUqSbV007akd2St9iErPT1Xbf0LGvuGQBOeg+RaSqx8wWtihgcfbQNqZY+l1Tio
2uWw0m3YOia/k40OajK1AUTYTvhMx0M6qe6+EM2es7I+2j0J64tPvHDQHlaiotTJRLqzB+ezXqjK
w5hgIsWiUsuwhU4fEwSlgT92ZjmchD7sINDQnyg5E0FZP6DM1hnKECdgDOmnkzO+TbU89LHb4GYh
h0GV074sg3NozawiU4w8epmgwsiQQkWceiKP9sROgSlY+rFhkeCCR0LIWn8oI8KHSSYF+kRQl7ke
aLtcAuyWkeqnrVrikXPHjVUVhQ+KAgFvFsAbG1mj2bEpni3GB7lwD5Ywu8+2j7e1DLZ2r9iftsE4
otDNTwM5Qt6gGWsJ4r1Ap8+PVdh0fETFdtBS8zhkLYo1o2d/zXgpyye2yPjEDcGIl3wYXCAAxz05
O/xvsfE84ap+iotxh06fqjVD8sJ7/CtADzat+NVRpJOXt1NzmQC96L5sxX11c+aEme5M6KpxO9bw
2pDRpiD8K1MVR2sMD5yRJrLq+MCHiL6gLp1V7UiSFQC/IMC69IgE1JDwLtHJt6aeCl8XQGRzU3TE
DfGxU6ugNSpXbZOehiCdVtrIOs805l/bKVw/6saUeSOFU9mXvxEkDiSjtKFhuzdj5dVsoco2KAn9
cAQUC5UAJKSJX1pH/z+4/a5rZLiPK3z0Ft+XXR6IbJoZFjAQi0cmDYV5qCqWeZkMYf5Tuke2GMie
RHg2z/KSmOiThGi+WwKSKMsM5hwJ7l4nKqJ1+jcxW1MLD5bgRqTstFVGIGGrwy1h0hxKxd0qgTjS
IANANo7CjPEk5fm461w2JMkICj7QInY7Lc4qMbPl1WNAmhNS4S5FvsHW2nbL4eKEIysUFquNyaPl
krNXFAGPo5W9tkG2I/YxAW3ukVNfepnChsAdsuusoDyLG+vVZlaBRMbeORO02Yib22YvhrEs2MX2
p6UuH1pZEQIIp0zN+z/YdLN968s6BwgcgI/GPnlxZTBdsm2et5sAADRAe5N1HuZAm+EhwhWdwAjq
NIb9eAqrIO1POCk3dW/cXBfFpCKDelcr4H6dzoIFJXj6kJ6lJOEVrR2RvlT4gvUg0W71zqpVJrVq
Nvt27uhLJJGO4M9FZwwI1QpJz4mlyQRDFrXf1XPN2hDUFnToQxH+6VswJVxmW60ewdwX9qI9VIud
RZ8Kec/aZRH7SEhLmyLBn78S8nHQxucinsNH1xke+aNRCWt6yAKvfeXeD0FYoIERNBmQl9ww2OIX
KNaQ6dhbjOxGnQhgOzVtcVTVINtWLYdEp8b7ZhqKpxEPWxcXVwEcgFEP+TSif3PhLLFcB+c9mGzx
aoCXhMG2rzJiXp4icqSNq0xvTrrGTyTzgqDBnS4qJHAYB6gNdUQ+irNWTBzSGhKSwYjeYwF/vmyU
T9harHWHCsO2Yd45DqZqJtMTh75f6xSTTumiJNC2FqFUyEW4JQLSNnOr4cGIY9B2Qt6g4gBcFOqt
qmnUyY46KlW7RTaOuDUDAhLzpWTYhXZtQKRFOc0cnvmtEeBe7QnxKhz9V5GTmcXqQL0rg2o/mBEf
WBw389Y28uk0swWY4xy7h7LkP+Zzu8dtjOwCagFa1CDY/G9S9X8rqdrSdCIT/+usvX2b/fmX8vdf
Hj7/Y8L1v/6+P59/51Kbfxkqvb+qWsLSLdsw/y10TzH/cgyM864wCaA2dVA0/+YMs8y/TA0DmOuQ
peg6js7v+kfqnvmXSroioXwWBYttm/+j1L0lA/LfI/fIiFRVov0Mw+bFtFT+VP7/fzKGcQ0qjtGF
Ci0Xt78FqCaFucrYHC3XP302/490yOWz+89/laZiQNMNPgp8b4tH7Z/+ql5XWLO0/FVSyY6GhL2a
UdhMrnkNGWXpcX6My2SLxx9IQviSwKbOONLzUfHnDOwGYjIZNj9urf5Jmf5H6fQ6EwGM8WvPcuYo
quRa4Q3GYHqxFeX2///iTRVn3//11QOPXVK9LdVy7P8UcD9XuRzjTA0IJYAD7ijapR9DcK1QZUCc
gCmr1z0vpwkpJfk2awRLBOdmaQyBMb5JxChV9qpWxkmRzTlJqeY/zB4bEe5vbumUQLcOMbXqVLtI
UMkLJJmSoBDlYBrVDbYHlaE6+IkO0zvHvcU2qVypuLHJAJyOYRh9cKRrcANzwnyq6IidiGgW95hk
ybVm3A0O8wPe0dqpMZ7k7jEcnGOUCnTjlu6Lih2fVjMmTpXhoZIkA3RZg/0CXdeyX+401Gm6yyAk
M/5wf6dQkaOjiJQnt9H+tKY4TqV8aKYIRX+Pva9mzJkiFEs0poMNExms1dzXROjwoD3aGTW10MaH
sJy4EdtDqioogMN3m5VHE/GldHZNcJi4BnO474pok7SA7UMAzoAegIKxnUZhNgwBMEKk6wGjsHHW
9jmzJhMDey90CvGEwMXkUSuUHSk1qACjcyYR9PNwFFNF+oTD8hI2HT9nBLN4c9wGfCkUlKkNiMQD
6kjueN4DJxvZh5QBXUL7QVggIRw8fw5utlJ4UZfgpcuAqI6oRKDYReYWXfd+zPWn3J3PCdkjvUX8
ix56Qb6MzeqzpqJfydLtjLGHdKRjDcBHVvanM0aPVVjeoPZaCjIhI0VVGV/JTwPLI0O2pGV4I2CI
2bC8xBEFSkA2Q1HrH8HonlJnWkvMKuGSEq2XRAOTFUi5D4TMesCdX6ANRGOU9PApQ51YQbRbZU6K
TNU3tDqm9joNgLoHm5QdYDtf0LGfQtu+paaU/MIGZ9CAaqFz4rszseE1LIya5JmtOV7CjR5Sd7rq
iE0foUMkiV3DcYJVtO22VtBrm35qKbQSJHNxSiYvtWjmgWEpEU/OSOEhJ3acnXs7KTcNDg4GfN37
1IbfpfUTJvNvU7nrJpRPrYJQyZxfIXdFPEoM54d6erc7Z6e5UBjiRN32cToi76Ep7WFwFcsb6sYG
gtJaizZNAvoegAnVTPEKmQ32mvaRU+Os3ZBsRPyiK4K13PrsQCqFs46ul1mU2imPmVOexcSQEmfa
bC9msn4EMqs7bHQWtDcRV5UM3sqIT0KV1RvA/B1pq88lP+kOyjrmYPKPdF7zwnGeKNte0Ll7jl59
R9NWYQPPZv2aCKr+KTmaMckFYvAnDclEXp3ZMZbk8ISo26zU+hwZ1zSR+wgb9SVk0TcsdR+a8NBp
31xjibVipLhkbJddsMtV5ZGp12+mK78D6jBnyA59hbBhdm6WSGH7WZ+MiFHVdCeWpmrGti11PjtG
a7ErjrNhfip6/D0V2aHVAEvJejdW1qcwN3LGbRPppyRPr2pX/bArwpyjPzLR2GmhuldTcaQs8StK
7bp6hPa3y4b0RXHo4JjHXkzlo8+qJ0JlKfc6mBTmZir6Bx1vhQiQavD+IUIA5mFss4qgOgvgRDmE
e3AelzStd3bQYs6/dBLYpcKyA5x8tKm7cE9C16Zr47tJYE04R1u6zaMrlauQ3RsH+2e/ZAaiBhlR
TvO1Olp7WEYeLcPiemb00UY32272iq2c8phgmLprz3meHIu52hZ5cq6M+UMzFX8Kmt1ILwED9j6U
4cHBkyNrTqwqelTc5LX9yowCWcwItScLuoeMMAm2GnjCiFZDsFvMpKPMYGyMgDYCfBSLNBuBPcFq
AAlWTmw/Nr2DCDGucOZW5yCwjxUz5N5GbzFWAlWrevrfSu+/VemZ1CL/dZ136sc/+Rdwp/A/5irz
m/61yLP/4lU3bVXVceoLg4XOP8z/1l/CgB/k8i/dECqIj38v8dS/NAfrP+kkVIYEdPPH/cP+7/5l
mjZ/litc09U1539k/7cs/qR/ql0ESRJ8DZZhG7ojVKrKJXf5nyqvqbKi0OjpS/S261YjaZ6e3tFq
5RxXI7CvWE/LXUJEAqQWFplaic7bfR0rmQO5DVo/r1hwmNHgmw06ECKxCrKX3G8laF4jDRjZQHAF
QytU9QCxa47Q4MwyGxUexJOypIJQ5gTcu5599aJ9lGnngRDD9a2hyLeMFs37+N6gdKkr9Ses2AU3
0SJ5xpnXbaIa5Ytjxb+F2jDqmndO2pW+Fi0WdgOdnOl8aQEMSV3T94EMHquMRiqS5NeEgIWNuL23
i2iCcoFkMvK2rIAZaU+lkQVXsRBGhiyBQKdfGCK+uyTIxpm7Z9GzTQzAsMXwMBb2QQEGfekC28fE
P6z0YgA+BCm2b4G4LW9uwDyrMFgHzvgk8rgo/bhAO1sqN7e3QIKAIXbIclgXIZOTIdc5FouCkgin
4FhhN6tK8aONgMKcEH2gmKMly9r8CunfGTqq7i5Vyq9e1hh9DW5Lt5Gs76zyBgYwWhm/WdxvSrV5
dif1KzJMuW06uU/19NEYoS8yRpS1lm9610bpKIDqKVFJaGyLCLFrwX33+G36SFJQSvBJDVtkM5/u
LIdOWXIGe8yGqjDfMqSncR4h+CQ71glbYj2jXyHUL5zwqwiN8wDuJI3rZ2GxUSk0+dyO9ouahyxy
Z0pPBa2fH4YZSja+Udna80b23SnV5p8mAIBptruGaVXMrmWlQzU0lkhI+BAIRpxP/OrBj9sDl2kX
HqsQzwzxf5jtq+telfVGU53X2Gw+UVzx8Yjq2oeMARzKG7w6PPO5PssH4MEY/GvHvDkqERZN35mb
nGWO7SIYCzoEdllH+ldcAUaQ4l6oGdtLJkCMQ6gB2VlvGkZ4WEgNzDdqArWgWbSwC1BeaL5NlQpj
9lFV0M286XlTbOZuftEcQ9lFuqGRcEcJAjJWuij7oB9Mk/Raq7r1o4YybkTt2zHZL5Ab9POw1d1h
Uc3L7UyM8yoc0E435r0eMQ9aFWkzky54qCN7lXwX1fQodLmL3fpuALZdEYGA0BoHh9pbL3ZfPqtw
HtdQiQ+1dE/OmN6yaHjRsRc6kqQnpXmW1WlhrZvpN55GQiQHYi3nEboe2nY9iBns6vbDULSvzoDb
Oa9fXL3zsgg5XAx4NQ6Q0hE0hWxCG14tSGusIEzf1OunVqvRkbTDAyUFcddMt4qxPkD//Coq9kGC
KWzFKMv6P+ydSW/rWnaF/0vmLJA8bAeZiOobS5YlW/aEcMueh3336/OxggRJBgEyD1Coeq/eve9a
EkXus/Za35p/7NhJyXKRylZbTLpu+U4IfcO4VpZM7xiw/ZKVM01x34Kt0aqF8Ub1ZPMRaPGet2c5
mdFnorOVosF0KEAftfQ1bgMn27cNdt4gGJtF7mpfVRexTMrYjCbAoIP8blLUQBXejDspN2Mbf8qE
nVk6mN95CpIqcwc6nnWUntGeUbOTezaS6lHpdInXSXIyZacfWEftminSPIOcmNWMj6AnEBYM2OCN
WTY0DG8Y0s9YI0E3xeFbWFNSlzpxvXKr9j2R6n7e46X4V+OsuwQGcp1SdqTbcCh2trpuFYX7yDgd
R0Pfh1MZ8QbRmxMpMBqM3jghaIVnTaE4JLaxwJZcfzDuwb6Th0FGJN8zmHyPU7bmZLGrYcf8pvF/
Zg/lFPF1wHmhabPJc9mF/V9Dy7TncqJYuFb50kzDSLzRx7iMNlfAWvIVohM2UcJh2GUdVKOqpX3S
wT4EQEV/qjJKASdJZonZqpLPraXh6ubzkL3E4lT8YWjaumXOaWpih+MrRKE656NWzfckCL547hx9
O3oGVkgYtJ9uNb5f3syRR01NQcMiEsY6mQDIC1TXReMXW0VNCFJW8BomFHDAZzayGwlGs8S7Fyd5
fPSUas2fZVWdswvBLBPUVakfsgiDRgUQKqm+adWcPQgo/YYRkGGsVBKXula73jl5hyiuXqwY6ppT
or+Hqn9tQm7I2vQ5xsNN01o4wpEGy7Nln5HH6SMye3L5IU5dGufX3IH8teN3GysBtDXfudDqi7U0
59bZiM2TolFt70SyfeKmrCDlRkcDjDEJ5mrnAyYoRtjNzYRzUIGqsUn+ictoI4Kg6Rx+dxa6jYNJ
H/J9WPX9k8hsZy9EhodOdbbEH0kVOLJiWYdFuSYmA6MiPWNxI7DJdLIktH0wNboqOxWNVMSnSm17
b3TKfStI++lFmCMMZV737DvRJXL7eB+GxTtFBW8xHS9ktupgUwbpTi/cPx4FTzifiI7Jm59hn41m
MvsAOt/TDIrAaHMM8vpsRaQRBN7hV5n6h1ZpL6bv06vrPDeJvnKndhNF7Cy1Nn4EZU/RckBeL2qn
u02uHXF215Mz5FSBP9ThSWqH8cIsxHdUG/R8JaBJlQYqitleJ9XKcOqBD3cUokPD2R3sDbjlAKB+
/scpTS6ctKI/AlILPsjI3Oi2/x3bNA2WSTe7lj9lq6WckoZgG4d/ZhA8gIYs4856DRTBoUl0IHvw
jUODluNcJ+niOJZu/e6CBmaHYLer2Oqvaav//8zO8SdqxttY/P7rv3zLNieQf/0NIvk/VFb9f5vZ
yYD8AOz6bwO7ye/494FdMHszQHDsRkNlIDb/c2DXrX9YmsPkbQHgMjXT4vf8B63L+QcqhsY0oJua
YRkOIK//GNjNfxiWo1su8u48bIv/kyar8bO4/2NkN2fDmK5ioOEPUoUz//P/MrJP/RAUVmngPsZE
A2VfKIzsjJ0ACDJiKTTv5SIuSZRRpUFTIw1/Yu6OKAge4kyuZxOMDq0jxChflXA9h07gUCURrUdT
s7dGDZB8zIPJncP6rC1cFZhh2OOLAbpyssLA92ynXpbog/jYG4Jwun2pGGW47ePeAIQRzyj26oFn
3sJQONulJIwHaHv4Qxa6A6nTMfGI1N0Amrsu96ppE8Xygw3U4xT5zHlTXvCVc8BNqMCl/BLwFStk
b8CTJXSAzTx7Q4/Paec2yrAdknLXcE+2uqmdsYC/hoklXCH+52v5j0y12SdcbClAOGEC4og/9O8F
OWLQ/Utram5WA3Faa14jWoQ1LZy2Mva1terDFB4fvJ+d1yiV7dlldI9ZrJGlelGaDkUodQNaHRzs
aMW6G8IE03MAZKIi4o4OTRGfwkSOfeuStsFZpyx9KSxGeiXGnYR1Usb5ow7luxMXaDP0s4U21hN9
qvHRq92jK6oG8wVgmCCd5gKQdegTHDSHkohrZ6wkrY25/WtQZDSFISXreLTbYas51WuGyXiBKRUR
gZk+1/tqybro1lKgvC1IaKBskUPMfJUoQ/WjUZs+KPmfEKQfpRy/Sqf5HOvxZ8Q0yPi/s31VQ34b
IF6pzLtV3SXLkJ0woSXYO/2ICZjjIh5BDLwRXThJiUlgIBxOt9oi5jy3JMeDgO11YpjrFPGCTkMG
VwboaGmKtVrhkEm0CFR1FkwbEroTq1f4vdYp5eBKIm8OEKpdtkn0YdfGk9iFYwMFQDPi1cCmeouy
w8/lUz5Sw8FY9DYoO7B6+hZQUL3QYXM+2QW2QpcC1yaj6lViK3IcWjXLHhV7St47MU17/MXQY2S1
MfX5aMrL8popJ9ngvI3j9JWbmJoaDU0szgdBxp4vkqEX4zKCYr+i4idZVSbP3cY0Bup+q22Wqs29
OgZkcOigIlJk0a7Zxs1bPw3fsdor5yybCJUbg0+5i45xZ0qrq+G3HwbHK6o2PhOsLRJ7EdeHi4s7
H3U+19xeRwNQM0rfH1mTPebYVKkyYGC8Z004ZG9VBpi/qtylOtIElqvhPnsug07dG9hhSXFV07UY
JRMwNFWjH3NGNTV+Ep3+LNV+ZfvZlQP4q461Ku6giU86Bo60seU68dWY2ZBwqCXFUSu6Y1XKP71v
X3D9JcspwiksLEqSEqs/2iGEgt5i2MBjvY4ic6/QvrXD4EVTn71TeoPqmKZYM4DewrjKVqm/CZmw
UWiJnVs9Lbd5zi3KsdNuX6Ru++//1TQAguwRYZsCc2fREuDTc3lnH0BBFHwdkkXaKP7arLhrQfSb
+km2odquJHWA6yKmUcLpKZ1PVAp/ELB5b/30o0Gn6ysOTXptUt/twqqxBQYEgitlv/G55hfVAEPJ
GDjdWIK2C+vFdXqArC3rsTjPVtZkMlHlirUMMa3WA8dBRztLN/hUzHpZq8Nx0ijCDVP1sy07D5xc
sSp/4hoUYM+QswziGQ+j908R6Ju6MF/9tvqyrfG1jXSLPybZ204T7AFD0hsYQqXIH6LRvkhcC4l2
0OjhsC/C9FyM4boA0OZJZKSlpiD18mjyHCeDCoD7CPB9SKoAn2SR+piual4akKqj7XQ7LjmMhnmr
oHsYe9dtz8C5PrvI9zgnmNpMjIpCTCocQBszu4V69CFwJDay+esF+mRoJzvoWFqPtJFHRrsMxXQA
pHbSgwCqgkNKEgd9Oy+6cbzD7SHyJaAmiPh7il1iinnY0BgAzQgsJgYanFVG0x3xfhkLZTmA4l6L
SDlwXvM3FAW8OxjUPDtpDGZWu16NGNcWRhdc9CkZvVpQKEgeCq9UwFAYRB1mBgMtq6JRo7Z4NybO
pSIjnAmgC/ULLBUon5si7647yJ0fIFwbTnxOe7wE8QQEoSPTytIAs7JCDkVvsr8h0m++IO46BCAQ
QVUI/4sVIh7/Tj9mAfdMVH7yxy5xp6Jkt2+Tts7aZ0UP4pvSpsesz+BSGTX2V9uf9ng53uhXUQhl
6ea6LuzXoqPetG6IEGIFetbgHC0sW3EXhkJEXspL+xv0BSCBFJa+0gqY+J1NPizCJDrqzbvSsW+h
oopQnfmNA6xEd6vxX8K7sWOSnRHWxaIcbkUBaSfrqwUdmcUmFOIxauZzW+MJj/riuWmru4UXXs7T
gt+cyyHbKzTqeo5Rzhoaa6ciVHccp8Xa6PkKOkB+m9B9S7UtMsul5wXz3eyOxqh+l0m1tXjxWywj
0VIxJQpU9RW04SFhe0hg0zPEpxXgukwy9Q0jz3vR0NjQuVdqI7pVRoHC6if2HWUXdeaXQ0hKzGUi
TgjvM2bTt+Lha1ThxWz06Jy5L9z6szMhGw+L1SLvycP8E/1VFsSKC0H4MU9bEraOgkwTYjWFAxqG
9jOFzWdT0NeQ1zbLjdtYYX8jn+R7CGZz2grMl9vgqxEDZzb8lvjRHOF7HaTIsjKyo5D4skTW3zA/
mXvs8+uovABQCncWNT0JRZ6rcCINpUwXpSueYgM72fRkwoFfQGieJxrKGEINUAdpgbXo6QIOqc4N
ZA/KGdioJakkpul264TVc9PMT9ggfJMltC6XUljA7l5AY1nUVHSN8ujJQpdNuei3HeUHC0ufngP6
UlaJJjQWyGzuCpHNFEad9EL1pI2ahr4Xen2NXwUo7U2ptJtRd+DMGpuXWqyHRv2Cu/1TTSWbxu6i
W/JHVNE+wAC9LEm9uVF1VqbiymEW+2UzQTNWZ7K1uUxSq9kFSXHJ+ThiH1mgmbZ6GlLC2rX61rSV
A1VdszZCRCT3B6/LHXr7YDyEAaQ5oVmMt5XR8LXhLozllgc6XXVw8yb7jscfDcwJ/9xKTmv2coSl
rOC98Ok7UeNfWJ3MhA4b87Jvr8HI8lhGEvYXTisisJqxxHZZXpxIgf7j9P7WiCMwVPRkOPQnqcSO
e5q3LL/kajWZBJU+vp3NmlztoBlHWJmomMGZhx79dX6EUY/atw1gVGJEekzmK2wXkTpi8KugsTUN
4dtK6eHg2LjSZTnyU73nkctPV8g7vZ8JsbN5tkIHVzo5F/wqP3Kuh6nte0uTBXVzXGXll9u8Biwe
8RomPhW6NiwMY9mWeUi6VN4xYCu0ytt/NBtdpzEM14MNRqqZNXTWwlOYSNRqrpJCwDjJz+29jQoE
Fvlek5lJGXjMoXjp8+jsl/q75EvixWn/O6EqWI29SFuVlmU3+jHtIdzK1G0YdPmClDG7zSAeH5Si
VLtYfg+DkR4qzU2XKtevh7H7mGbE6QqGGMJ2+16OBx0A3ioRiAJuEK6NDq23VnNcDPazr1fFMlZT
nlMaFqzCf2t1Iq9FhKsdz+stVVjlqnnfbeBAOPMzyZJ0FnA+mChqW7pDj1qWt5s4sNAv+oXekaYV
Y/upxrFXFjfVgKVJSACb9ECE2zch8Rmj7/UOjnIicAcHUNaQAEJ0eA2eqka4JW0iJQBTWaH3tBy0
/jdW4Oww0kLBn0r8ph/ChxHFL2NrLOOSm8KIn2xd6bPtPpE83fH2s+xN1hZsCr+2jgiPLGBU9Zsg
TF/l9HXXROOCun+LOaVxvzWgAVJtlFkVmRh6JxIlOds0HJuA4RehNbwqzV1jM+oFcXeq4H+youf4
hK99rWD/3ZHzvTYDYwsyLeNlFHXLABrtwp+LA/XxOzJmVrOlrlkQJKQWeL97n8+szOgnyF17p9bU
w/T9eAtFShNm1B974SYkxK1VKbr8YhYhEOB22E8mEl9B+5htlwOTs7XXlQKBkXTFbPPDEtcxKrUR
2/ku+WvdCzVwXyPXu5xSbIIxPlYbYTJI5auqI1bbgN2XBDebFYOwR78bdri0uMUF8BsyqqTfnYqU
Slt7jFkQWYyzEGPuNfkAaVm85DUPh2QKiHHHxW7AAdMH7UkJ2mY1odQGVaKTiQ3ZY0GIjdh6y4pp
p5vcz059xMnIZqRCRxyzCE4RlZ0quzJPMTnp6aQ1OvLEvYWu46Tz5ZAxs/c94XKcqmbcbKesVrmh
z8aR4z9/hVb1vyp0oaLfmEZ5nZzx1UdKU139Mc7/mkkU2CLZD5lCTEubVR3kDEgkbTlUa1gDvuEG
5FXsyHPVBDDO+Nu6fJxuAToCaQBHEFVzCiFLrw6TA1nAFh+KdqL1DlE0A3HMstxa5mlydhUabR2L
oFZBjwahae6CAgRgzwpCSA7uhKq/aRK/lhU4sZ4PdEGhCJyAalfAA+ZQgWWrsKEU1hOGUEnIKG3A
KzSyu48mfljDqU602TAx5wCsQup1+nAk497sDYe99VSt62Q0ljoTG42sE/ivDigDGGdPZMGnOhJ8
cXFBZnLu5uYvgVgzBPmGihHMuFM2+hhZRqF2QLdpWCbN8Fse/OXRiv/Akv46JimShmzIkME9SsJb
Y9nPSN/bsW93NvkEN/V/Bv1mj/VTUuWfOakwOpSwG3eEORPT5Njn7EdbFhuGNErREu7QsRKfswHC
CSlC30zeUgO1GxbmuiRMypw2BruyiX8RJLi5yFcfcccTJacdUCwxqjbw4HcOowTE+vQqMdUnhkI5
grXRp4qvXdgZ6zrNNixQ7oOj/Y4ha7iwjyWw9QamlPxObH3ZAnXyMZvVxpxc7aoHmNAcHFJ2U1Ql
o7ve3fgT4WWU8FvRTHfLgkSJQjsvaLNIpX8qUfud01kb6UBBIG+6TKrUXoVMDI4CgqNtLiWNtCQt
2x969aiZZ0wOuQJwfi8ApXLBGXwYvZxVcT/wKlPVljnQ6WXAPaqsA8T6hHvdEGbYjBqDX+qn+8G/
ldzIyZMnIR5mNPDE/zYcUXrjFOB/xrw+2cE6vmHBztY8HBWaf/KlFVePJmCQ1FiBJrr2TLbiXdok
cLFhNGoQIqzggCVOqJIcIqVP5yyWZFP1rMF/FU0jFnAfoiWp60uGA9fruyJepeFByTBcEy/N4JMk
S9xvsa2GtEAIQrQcmfQCsqE4cGBnQzDGf/4UvsSyW0VJL0irQT4tErKsMek2Lb/i5+DcOlG8gyrv
t2do2ydOx4spOIXKm9+zTcHglkONoQE35ot7Qgo7uj1GeL8m2WGqzY0K6MKb6POsQogBbnk25uhx
TGYtatnjOc65UiiTUtQcpacmtkFuKFs5cwsIK0jdzrZ26T+LOhg3nUIbRIBVfqgPiPMWSDG+0sz8
vy3LpVxjzpBaQN/sTH10BPP/rSHCtOwxL/DLxD3pIXlRG1X3Wbas6heUGiixKe9j7w8DIyIUAzYU
ukfe4DsADDQaT62pceer0kuSGY/YZY08Uke+inkzQev/hDXJYJgV7MLiF2tK1JUasnPFIrQu8Iou
xhGQoQkWC6PqsJIqy1eLaFs95a9NLADGGiPaCYd4Uuaw5+ysXZaFS6mi4QPJ7sCUBHOk3DYvDPrQ
wzqaXWIAPkln6ZjjLQrd87+hG8uVXgF2rIY/UttkachIJqOleUPl/uXaN2j1T1eon4U1fWtFDO68
SW69UWyDCb6TrZK7l6RrkhakrzsGx4LEBIAGsbIla8ISU5MSjXfq3ZZW0u7plLs0GcFbBsSgYEHc
Z67JewgZJamLDa1+35HPdDpygm4ncmBS9vqy4t7ONwi8SnBte4OwS/aIHZWWdu4NkX8IYv/QlPZr
aOIQK0vyJiylN/iCQPs6nH1pXnyeQ6VgIbgsm+rZmOOY5HHHijbsZsS7UenUfnFI+8t0BZA1Z5Qk
HmsPePFEU3rwjOHY3VkSQ2bl7ptE+xERu60UzTRI+0c0lGdTCrHoEu3V4km/sFrMS1nS/SXQYpPM
uvdq+0KGJVyPKJs0C00PhKecrOzU7ewMtv6sKriZS7JHt8+5FDfWZSt0E3ZFQwltceBS5PzOS0rz
R2SAWkOQThaSImW7nU2vFR63wcWrpzV4DjTGrJb7b0Z9GhBH0qIJbk5QNNq6AxZlS5l4siqZfCsW
MgY2t2kU+qYWKII0334ag0Xw1ODIUru94JGDbJhYA89WIkOmQxRA5BKzmXqlYpPxii8ru+B2F/G2
si3S1uY8EQ8Vt2QMXtfS5ulPNi9p4pPD8mBPC9oziFocBWwhiYJLmP61hCCYgZYSwYWM9rBTddQz
hHTS5TzIyXiWu3gyz12ArBKXZP4zjpsOJzEYxyC20x70TeKfyT29YwYOF6OUVBJp07WH3oThTH2u
ePGrMVOhAdsBxaKqs4pRIVc7kWUXiS6+w+SzDVQBnrMeJGciYhJTC02+tUR+0KhHX/hsRzeURKc7
xDcaiRV+CcrwBgcec5PSv1tWlpyt0DrOVQNHoxonr6DxyksNcuTdEKGKDMZGqXkmZGUIYsHgJNCq
qMd5lJZLv+AmYypwJWlRrzYBeXXqNpKZMXCCDdUelPBMoN6ePxnH6xvtWFHQuINuc2HN1u9xinB2
GpUT0JddnBn5jhpyzJhTri9JiVIjunGzsnySbv4kHQAOvcuDRXOVc6uFt2JMu2VN3JL2qqtCPkfh
qaV1FSJeAKc7CVWy47wfaVHSlJQl4ObdlGxpzcZVGftdZDSrqAjLjTbAW+3b+fGgZc+RMLXN6PaM
v/JRUZWnxjc3B7zRtdrA9kbh5EOEFpWKiCN/clLygBh7Uny5JJDd1t/cez3fDV2S1yjNtJheI01e
O1M/qN304HYEWChXX49Omeg8TM1oa2gMU2GYseZRKaXTZ+mBmhbFkxNPR9X47gw137WV8QdbZdxa
VKRPWpyuBoWVZz37whJ7GI8jmfPOz1+6MOaM54AalJkbkmefAZ7CpbwtBCFp1isW4B5DVGmwH5IK
6GqDDqkxdHciUPVVEQA2S8C76BXXOQWn21piQA46Rk1F6T7b0GFxELzj4i1WBbwfRJx4VVsGNWXC
3tAgdbYKNzhksED6QkHOF4EG1FFkHpbkSyX9I/YsgwkGEjtAhMOgP7s5KJ9BkADnkYlWiByeRDR0
Jcqu0GEhWiTW20bVcXi6v2LusWtbJcZhbRPKQrdVaM5aVw31ZMBmMwW2OHnKeQjBs95HLkcJd1Gb
zvjUi5ahbXR2OY11HL6HzTQYl6LlJi3ccS+ihpY+YN/QWDiUaLQOOw1zqJoJmxg7zepAU8iQKeSX
cX/mA48+QcdBW17iaZPYo72sBXd6k/Clo1gZLmRTWUYGMODJ4HzYGAAGVZuFv9YOYqsGDg76UnBs
AgcHiSLXz9qos57mUwIhzqFgsIHR5fmJ65/lTd7+qhoElZR09prZgO12aC9a1lkRLm7OAOBnWE7p
hYCYn52SbKawu9bKcKl00TNQc0EK0hrFuaXNlrA6n3efkYsb2/p1tBDJ2ki9qBLeL5CANZtUJsV5
enQ5gxfRQ5hluhys4reZxPfA9e0nJSsS/zPTjTtNNtcxpnIGaoDMeKgjPMOHnqz9pJmPstHxbyCh
2RwmAeA/mky81jkhTXgEBLsksYRxKl5CyC1ArCbCF9nnEH7L6gXfhNmcHfVrco4xBAzMxwbsogId
xnl39ZegBUfuXwL9ZiV7EWyS7tgTe0YptQ8tkEv6UsonQE/dvrdeclqCOLHCHjVfhHa1w6PNasAK
nnt9w+/lW9CxVdLMK0bvEVqt276F8q7xNsMs0Wboz2R4tN94bEo4yUIuGth94WdWvtzyKq3T1K6E
fM5JgLBdQBB5d0IMcTjjkle1t06+X3uoSriG75O/A0uB4wilwX/Ko2uNCNq/jPlTWn50jOPZ+J0b
ACgnYHe33HhxxmNr3P3pzzdeTfsRVXAvw607fVg9yzzrqpAlnw5t52Gin9yj1Rx8UHlV1GxC50hm
tfQPQOP87OBWj8q4qmkANJICpMJdJxmG6A4OxE5tOIu94cBcu+K3SGgrJTSYHBv0nuKiWgcd9IV8
tbXfuUpkbgu2sqex/mubu1SfJ+MaFH+x8ZqbFjcQDNIaZa0fYfDVgLwm3TL3DUARziEo8tyz+F8u
6eDdzL5U/6brXz4SkG/cde0qfLnWESvjcsmL7uC4J2y1NGqmIdBE3KSiDLKzw2VmgifMkeE13li2
BC7ebA64xJyR6ICMFB9a7eLtuWcQ/e2Ebxnj+GD95MpdpjtT0ljsLsAakM6nGguoq9Fcy+Y4QqGA
TZmcHP0ecbkZRzqTHMXL90lPEn7fibemP1nctZO85yy8c+K1HW2HaCuCXW488TsTc2/b58k5dyhE
CAGdB7DDhaocleUW4MCywI6oIKz0/Qf4BPbaPSBPasLnVGfJMlv5MLm7q4j/LpTbgAe0gXzN2Q8r
jXVoHKhVVPZqCEhTyqMAzcnm7KHH2xQUBRPworE+cUswkXJJl+8DrO5IlwuNUSq001VDf+0struK
DZqMmZNgNeZOoGr/zA05Y7Mh34KGTGfwJQQChvg/L8/Wk/Zo9EfIsEFn7jlNLmn1EajhZrCPpdw1
EBIjaPMYGcUqbs9xfOiipxIun3aj3zKjlxXkaKx8ux2uSkDEkhp2qj9vfM7UBI71y9asYKHpD7WS
S4kqEcaYh/Rr4M5l66Ry+Qd7Pznnz4GJQAEfaMq++Ipo8SErX7SC7qSXQf3L0j9N/0lY59nxRzWi
siE2pOJPZTMJynQUz2P/OZQFj1jeEx7ouJygf7M9iO48ODXg2eOXA9osZJuTTNAcsVdYBLH6C6Zl
TIjgR5fc+PTxb2CWVtNwaXBe0a8834jaf+fssAnGL7ibLV2sy5EINzhXOP+Q3qHPI9HuIEydW6R/
gl1f8TayJ17yVqgwNux9gpY4xa80UzB3hItm5JLvf/GTrOAFOh3Q2cHf077i+YCBCaPPV3nBhzR/
L2vuOQ1/D+rNC4G26QScB0YzoLRG90OlmV3d7fLPdB6O+ibrU1q+FnATtFucPwXDm+F/VrwXIQr1
4L4VxN+giyxb3Fv1MgoYpSS23vyZyx2xzmu1L+W9Bo+Ym9A0XFrc7zY7JzueJVB1oav2Vue8nkOn
nMC5VXj+es61Vhcvho6r+LNvPtnBr9C2FowExnW0sVSjdhehwa4H5Gb+7WSsCqqNquDgrGicL8UB
pMMinN6cnO88Vz2lX/gEFwxb8MnnjeFn1Pyl7ERSyD96+dVVhMKgu2ETnu89DmAF1YZ5OribuaS3
HK90PCecXqgc9wQ/a87NfYx7dpuMubFBgNxZmmBxOHEDwfgt8YOwXpZi1QEh4euGjUwWKsRulhs8
moMm25o1mGS+TZhKFwqgu5S8dJz7RLxqLvwSi07BJFNAp2TlPGYMfIR4oNalvH0lqAdmISvfkr7b
ZmMD2hPEacRQ0CmrFm5REtOuCgC1sbvl3BJFAgXitUvdjareR32cgWFc+tgp2fcbcDE7wv8t3LZG
vCUS8K3B9xy1gWXRyjIqz+Kp6stqFfpI8Q6KLlRY9AmygO/4Su4GvV8OkR5JR55SrmL+hRDZEDZ4
QCh28UwAi6cjgEa37KkxA1dvJpso7HE6vQewqkN7XDVwDiQiRJq8Amxqp6tSf9CszFzCo4i4d2Bi
fXnpmbssn0wrP5xec/UOxzHg/M0OMGt/3Ohg20c1Pvfmh+B7LLsf+rE8TmrEwuPVxMQ0Gs16nN5H
4wAdal2KHTVdW9S8JRd/kGiLhsJqd5oNfu/EP8j/84J50KrcQAu8xFS8oJV8QQqzoESoCK0ZBnY3
wOak4RjFvTrPCCnNom5a82usZUTErSGAWcB56R2ACyg03WzGh6Jg2U8178jgQhAePSd9CEwcfFPm
t7ehXhvYxLZpbfw+SLMMxhI8tgvYWKEUe7gY1UvC9BozSrk/Vfvu4Pp3AD1IVuN6Z7MPxR+UcGnh
PnW5pEzWgZ34KQooBTY1qV+q8VlnR/IWDG6knHr/L8PeJLg1+8jILU8H5DnGUEi2XOARp5h0Bgvk
uscumn08VSUEAxxo74lmrKXfPtNE7gXRRErKx/EgEHVScEflCuTkPM4eMVS99MHwlKTztu+h9zhW
eeJwGEEkfjWjvVorJ5NnKrVRXgoqZQ5GWCliJARNI3D3QUyhO4b/1jIvrRvzSjLImzLhGTR/5/R1
Y8OwKRDAdNxvprUECQBfqd1LDBBqACg7o6CrsDyoOlvZRSfFhunWhk9Voe7VzN/6HdtV7VHrXxMc
gQbVTTeKjTtEBx+MXBJJyne5isZhg5eA19qvwMwSuyj3BAfw71+DHnM+5HdbW1tRsRkyuQvNadMZ
yWZEoQ1m8INunJyMnN9cLVb1P307HhQ67igZhuRorSf8dGrjkOJ54aT+5MywEzxe0rFp0qDXdpg2
dpdck6446aFylEF0ob/BAPfS4xHaGbV/tVxtY5v1E9GHp5VeaKcenS4j59DU47rtyMWw/jMn24t8
TFZqvjLIOBj5eNRiZz0Ms6RGYRqPGSvDZxDJe+H310ZNmdpz6rIy7R6q7aPUbbal2SmvaxC9wcEu
MW4bzcYJ0Xsd8VZq6ruauE9VbbyoJtDX3NzI9CNKsy9z2rp2/VQWu9oFGhoqBy2WhznopzGYpirF
lUE2veqGe0lz9W9I2IpwCDgZinZRWIumWr1N901VflRK/Fea1NL1wS21llZRXUvL/q1pRsgCwjJx
fAr8cUefOrkiq/xMXVRkbh/gRG641Cwsi/O9vXfeyyzn9PapIflm2Cs1wee8KwlQyfJLneEmnQHI
/WkAVSq734o27/rgT/QirTM8Vi6CpbMnktyEz6O7q0MSfy9Ry3ZkQ8tnrN8kowTgsOQlMr4jCkIB
jCzy+tiZj4qvS0bYOQyQDgDwwl9F9nGKD2ORsS6A8vtUR69QiyHgkoMHcdQjqCkeWzhUlYFhgb+p
CDo5J22/0Daa/o4+s8ygIvrhtct/qXL2YhbumU85+egu7kwrw0Xt9rl6jsUzu1XPCgGZnKM1+wbL
m2WJ8K8YngsCq5R/JCsVXnD9wbeaG/GJIM6S5IJ+inloaw0it3hyo4u1QpnaBPUTX6XNxNRk9CzK
MZTi+aQrA0cTGeaOUYEy7YXAiyGCe61vDfuWcgPONFiT4q5Xew2BNAGwtelbiCUe/4nE0aL82xw+
qLTdqWuOI/JPJG/UBTbKSjpbbAdTvAvLV56Vi5mqaZ0dWsMXwKoqr/AA/Jb7fgEv0Dxxd3FoCFkK
D5N+hbNO+06RTjDDdpsSVHWzE/kqXsnl0O/iAKfaMoI+98XDC9jeU4OAB2smLU4Ca6fWvRTuHnYH
5lsCM7DqyJHHHnKNveqapfJDIpscQl7TkjJ+ie4ZOPEisz8SbhfR8ywZtFwVuPiHueryYPk7VzsD
geSJcWHid6xbNeyz8H3QX4zutZw4B94y5T2yXjkfVdOqoZ7bvReM87l2IgfOC+Q4s2WzT0Tkyk++
Ds1L9m8knddu69gVhp+IAHu5FSVSvVqS5RtCto/Ze+fT5+MECJCZScbHKtx7rb/G9Myu2mg7OK1N
pxGO50a9zlWEBmaUejyJdrMkeIZFZBxOZeF24q7vHvxrsbIZtVNmnk1xqdWONp4oJheXiEF5EJjT
yf9ckTglO4nLFyfbhMF+gKWk3k/JftLpn6Ddyt5J7PuICOtf4D1q6RqEfwzrveUqwSVuaK64YuaJ
7r7629PpYN2Zw3FevXTpqOuuMHxwGIvmBUcv3/tfGrVXonGMNo1Dn4VRHnx+FxvQLbnxM+3GIrLy
Hxl2Cyl/6QDjg9MsIYpDqqHgc3Ku7Lb46dXPsflXCa5BoJ161IatEO0momNtUs2Ve5se2nYnepfM
vqc4fZS2XzX1V6ExXW2KcNu0Px2DmtFcQzwVGVo4s7tF6kEu17H15v2nqgcl9GWQNvNH4cZOj3A5
+sAPnlCsyJlhrhJXyBxtwVwKL++Rvqfmz86hRD47TwysxoLziISM0lgSQUZMmbeo9H+0yCC38RkW
W+sptYRcdpeaLVemS3dCkiSwQ7q6iNm/3GsWhPIaHmdhFI/GW2GHTslynUEKEsFJOQ8xEoUstkgH
uqdXuymoBMrlhXGJK3Bw8SQla222XwSuntKXy18OMqkCoH9T9fDqwxA8s/o9f9OygbTMEOsRgL1O
6n9k808ZSoryS652obIBG1toi19U5XNPcaaep/kTI4XuNBt5svFi9afaPwdyuzCE1Ur23n51YCVi
b8r5n5d1uSnqY9AcWxSW/T4Xd6N1bYphjtbF6wcjnBM1thmFPwMtRiWAtoe/vfCPGkk3MV4jE2ar
nJv8Z36Br7MoP6oSnS0Sy6G+Ftm5LDcGbLsraa5pQVruquqjLs8VY9MnauyOGP9yUwuPYMmBu5S7
A/sir/jYcerG7aVeEkskvXLvIFefSG7Q+y3muAQmF46iY0AYVev2VFAugLeUh18fItAD3i+b5Hw2
/euIDWjBhcRaXHqbQDjyLgTj+z9+Gk5Pxs/yNuW9AhsfJTdf+aOPrru2lYsiNPnMwVrBrJpdaDki
fR/eKnQMrPNJePa0bTiTMuzUTMlzILedjzQ8fEjdJeB80bn3WgRsDNwMe7m+DcvVRI0smutI3YFP
E3ZpoCjN9U3TfsukRbZby7+0025cvMVyhbSB5WRr1rsU4m1MP7vY9VYcrcjNnRqCapmnlG0xH9Z/
9aogA4SaBRQbggbtWkN6yscJ2e64F7SjTkpEysqzLdkie/WXXUkMruQ18V5eTd8taPxWIQ93RrKT
vH2uPZQYgGs9ZFS2HDV8d9JWRPPRrXpnyndR7qL5l7oTrlRwoGdczfT1NhsOFm98LuzEeiewN0fR
jz/9ZPh6BPU5K8dZUGx/KbOLPzmdMdp6a1L4ZjkqL2BYqi7jna3tMZAiaHY05KiTSU1ZzQ2Osw47
gT2/m8qdAd0nCbo4KbC73XAfieqy3LcOJs7U5lqbwiXObuQ8193fO59d4W/wI1nF1cpxtq6M/i5z
mvs9kmq3K84krxjS1vfd45lX7dtc6I1Ddic9q0YB901mG8/drGJww8o1V/SGoVgW1p2/rsmLnR6l
trGqYwqkbC2YcxbBBYCvZO1daPkXBA1sMfbbpZR99PmWB7eBCtK2bXwYQpdwre4HIdUCC4QzmYth
8W0uVUjXE2N0nQQLzTgNLZGPwOgbwXrEFmXl54grxydS2an3eNgWooOqw4MOWgLWsVtF8zDRniVj
b3EQo8DincgpCkkAa0+DAQqSlwtFezbJue2OCgOP8dQVJiSMfY2jlq+mYZwFa3cRnPwfDamZEs3u
0WqAsGxUU46HcF5lhYw9jYiSk2KuOBaTD4OJak0HD26Omu15XWi2ClmKiMqpUJydJU6DeKc3twTD
9xKOMUbOfUyGi1HcyWWDz+B7mX5TmoFMeZ3LbwlfuwkK12pbMfygg4MDvh+XIg+5sqnMBwrGgRMj
2zfhmScTdX2q9OzsD/mqBTtPxC/J3cbjkZI2xKjRGi9h2hEbTdOvsdcIp+BXGyNO5x0hikuPA2vk
9jiEPL4mvC2CTzumzCbUTtPwYQRbIdkEybN5MMesKmvFV5qEkn1G9i/MsOiozQ1iGhSQ5t+ReQb0
QkRQp2PgBT/f0jcZczphUkiPAg+MxgMCEa8w+griLiAFh3lHzoj5XuMjYeglPo0vY5w66E26fGcO
x97aElkPCECFDwi5HfLOGqSpd9Ti+sOvMWwtckkJV/K9JaHXFFghRPf4W33W6WESKhmVECKTJbAo
VdbZ5JA/kaBb+r6mTxVKVFkr/BBvrReuOODoFZcy/I7o7QjfNJFL0Ava2mVDBdGJwFXcsWzWrFjl
ysPR+k/xfgb5STQM1kxzixYQOuqaDqfGIbo/rfBdoayS0x3ykYrXkLxSIhlJSywhuVYB9uJfrnJd
c+veyUpHJdszXOoZfa7d2+yfIuOqMgNlMCeqeuWRsXvfNelfCWFX4rUhHoa/gdM8eNfDTZgORvQc
l8Tcprd5iJu+/JocGCgYh47uRbQay62cHmSJeKz+pGefHJeaup0feN17iS3wh/41P1Btg/+ASlc8
17WJ6xgiX+dh8QC7uqcV7BNhI45XVfvq4nmGLMXjKJ4zeav5B908YZ5SyKbKdqRI26J3YE1Y1AVk
PgW98dO3O669Req7IJ4mt1k2nSJyWAP5gNiQMT1ZUWpTuUyDywSYm2NE2UTKM2dl1CBx2vA071YG
8DtLQkT0Ed7+fjyYxW3gwx66gznsiXdWol2rrkGoWvQnqdPwZJEuOzaE7kko23htFgu09zeSTMg3
LPTWcrnRLpVwjsVjkaznN1D1HIwWPrVYXfeyuou24WmUs63R8Zi3yaZu/83QqYBDe/ppyQxIhhcE
k623R9YeVb4XwhW5Ah4lvpVLovZ5bfJ6vhwU5ToQTKvtYv1TlT9k5rQuezXVZ9l/RcJmajkwaaGP
TnV/5MBlxlVYUaj0hJkf7XY8ez45uDcLN91oZ4uOjejcscVLe5bB2tsOqBON4ClCmC5BcAHas9O0
NU23w4Bab8Cg7VzBTUHPJNHnHEBjeOqT/yZkuaXjZOsnqP15B9o/YqoWa7hUGS5bY6p4SITYJDtR
X03CkfbFRSt8+E6w4njRmUlb4ZOFl115tGFZ0VMIW9M6Jvj6ykuh/KpwAITWL0YJiA/hs2zd1Pwo
k5Uf9Tuv+C7UczwxUT+ROJO3JSUrLQPW24TmdyXy1X0M0bb80RdkNlQb0WDB29UaoxKuBFH5B5TY
iwPjXruIkChY+b9U+5f7R2vCA22zrOEE4iq3/H9G8Kur6wHfWbdNCoD8S1hdynh/n1nSg9+sK+Wi
4aiJE3p2gYjHfdgdreAXJYD4rXJDTJJjkYo7U5BcEmrNJrFszdekaEySe6jEOkFmcdIJd2QknZKn
6u9k4buuubo4MvMr40NpFeAoCBzyvVzdFPGTKyrTGUeHtVq7yWyd5tslXOdbBs1AnW6ogTEhD+6d
igsHTbgIlC0MR0Hc9+X37L2LQAZJswapv6qDslGTf6V1jvufKr3qJmMCNmQyJl3AZY7yt5Kiol5R
18jis+xsmF6MSKRRk0Oq8EvGW69e0qdo42fi0JBpmgsOGLxW+ZwDcBv8jay5gn4mihb+BDKbL5II
ioq3C0biTuUvxb96hOZtB1rVtIe0eJK7itOHQ1BEFGCDo6m0AsmvaYmYRKEQUruEK7Sd1oeXfMfl
vW2+zIZQIyfyd4ry12d/aJU6yEXmWE35nRe2NNkSx07SG2HKhz7dqt6xGm9x/a2Vn3X76KU7H4ji
U9XlBtVeUrYhqSgG8Rcs93AHqohdfaOUj6zFtDTew+bCCuTnwCa9uNLSR1pspmLfG1tPfhP8iqkH
1eieKiT0uD/tiu9xdCctgtuCM0O5yHTdlJKwgDSm243Qp/qf3O3xekL4//XUMIm7Vmc6JTOWoJZV
2f+GlblSWupv+l+2K3sigjpe/Ar6Y3BQucuPARTEX+uuZW3k8KKiOsn9G0ZT22c9oT5M5F+gnop4
hUA9dTyx3CfQYvF7AImdfw0+DilYJYSrasb3lL984dxLF03alyNnFmM+dtxFB2YsTW6KQ8abRTfJ
OVAciQpS5Vs3aSNf0maXfsc6z8Nzwtze0PMb5Fc6Udx5WVNkTtagtfOGlLvFn0TvJueKxyN2bLuH
ybcjJ7rE6x+mh9oju5OyqiZ7lgJkcFzLl1E/seYzJM8tPqv5m1TCBpbhR6oerHVUHAzARcZgBBc6
IlNIGdqOg/LABJN7u3j45bnMhg8BgI79WjPOo7IU/szJiV9p6BLqV2sbkptJyl4S51LKx8ZcTn8p
2Qc5ac8HngRJ3lbU3nonzgBOhRGDhsTGyvZFqPlCKX/kfmeYtza4msWh19dV4SZciYb6WQG10kE7
r3JCyi6rfZowWX1+8oYdP4xULl9fj+xyJSOo/9eCSxNoQcIvsjLjAGBTOhMpiSz9xZGCrkTaFP4F
wTMyWfI90ldRn3UFJ9DCsH363y6CsUTDLYxg+1Beq6ra//fDMXwNJPR+ROMhSH9KeiB5azU/RFNN
/B1KtyG/a70bQwEH2dXigtEok5infFjylmHdcAmVbJhtKg6ZBagHfSU0a9iBxznL20TcZOqG5pEc
k6QjAvpLDpGzPFV5VXZubd3fdJWWJ06UYEXDo3lhi6Q/dN3HnxOkXMZZaSTf/VrXTrCYOeV7Kajg
Jv7QE2d+zyEsQvOKmcUORJo3MWuO68y/6d2/ht+Ve8OWUbMBAgQ6l2iB9/1JcfiCXjd8oncx3rTQ
MgSYfLUkhzRIZj5l8ZuRvVMXebvmDi3iDcwcnu3N/G0W5F217R7CF6e5lqwb6aTUDJmKi3qaI9lt
cnSA+xnWNGTEi45Zb6bkFkgvZgVpXMu0H+b7rD2jW4K6vXc2q2L13Wo/Jv2gKVzJTGCgXiShtFEu
8x8swh9E04tPRshvhrWHLx6hQJXLIJ7QmPOOALnMp2zjoFhGdvVlIOhpmi+uwcGgunrjTw4VVPab
JA/sG+gMGFWXHXTdMhqpYJ3TPK6qeoqKO4BybqAsHc6YDUPhNI7gce6Y7gsXOZVHqfBlhpDK+BOw
TlcOBS1E0kvKXt4hBzmoLklgOBLKyHr6iuBjperDjJ+CdTIaug4PVbcTcXIwIfdofEKCETV/flSS
4BCR9qeS3ZM/FKCSpP4usXJaoLVWtdcXna1zY31xS6FUfPKx67TQsuMlRxKKnLF8zpvzAN7GbBCA
NaIlw0wok5ttcqxuKy69dPiqKWEBShCIzMneHllHBcaclj3Y2NIozRO37oYL1zU/bL45K0dfdcad
ZQf/L4W/HZsPfZu+eJqPR61ZB/mlMCmM9x3DuseUrHvnRiIXdK1js+5o0XAKJJLxvzEmoKvdz6iL
FhAcBBngHdLwVbcLSDORWUd4V/zjuHyZ6RfiZOjIXV6e0uBbR2E1RIcMgMbwPyjhQGzxI4ibXKDE
ARQNHoVJRawPonwNl+8ByhJ/nV2Xz5rwE9tY0sVBLfZ8J+jTJgUbmlpquznQlX+e9hl6T729W/qm
lNdN8k3SoWhsh+J7ar8EAfEvF3nwH5Y9MKyJX5p3CzCcz+hALD3nVV5Rb365rfwbULOdRTv2w5U5
y1TfSMCIfawZKJkrRC4ebtu0p/B3uIHL5+mOvLSxdL05F5jwr4LvTcjRf6SSZIMPldR3qi4rYlJw
VndMuh64ByUAjAx/M6fQDoyD1l0cn7pIglm0rxDbcMyV331Anktx31jtuSm2coDaJvkQeFwR7drY
H1vBbSrUmf9ic2Z05YWW8dyQKuF5lFv5fD358YJ/6DVwJUdOHAp0QozOjw4NfulgjmLlmL9vo/ol
F7e0PubZr+XlNsHkyJZvovjS8PN52oUv2oDoR/b5hbNrE5/jWzRdKC21gJopqBxz3DtLalJo+lnO
GjcfNJ8/vpBhQ4BJkK1z7g0/qJmhVYE3ES4WkatKd8rT55obpAxPlF2MBScjuIYiTsINHohVkl2C
5XfiYRAhphfAo+OIT1aVeDRQPJEZtVIVHzevZWuqvCARIjZtHAxDcAYYYsvVrV3Cvl3Rg1j1GAoJ
5hgPksJZw+sadn7+mp/EXDyKFhAeu2YNZEp2Mrn6du0fVW8zr9zzksA1wReROx8ghxw2lJCYjYjZ
f1nlZhKcyCNUlRcgg4rq0M39LAof75G17sYbUuWFUpymkUMDiS/Nevs0dbNoRXtdYe7TeSRAm1C0
J52rKpe/lfgH2N4gFzk7pPRfYXQU5W453w0dBWlDsBml6wDeYK7mKL5nJjmJvhe/SKqz5fqKdHdl
MdQWOHJSHnQmNENf6+Om0O9dBX/E2x+nF6V5KDomSScpjqb8N78ThvKh9PfM/6zeoU7iW88VLRxY
CTmpCN6F95GfsbADnHz8DSE2r8vokTDa09xrsHj4v76yrvC8xsnnlO153+iztFsZBmDRI7DcG/1n
qTrB6DBZkJgn6K7UH2lFxfeIis8gKJehGD6OkroKk29DJ9R2pLYYNQPNCyZm9BijkBpe+HglNHw1
6wNc/IT4MhM/feviVTdIhqWOcpl8MFILDubBqld1u2+M3zT8HD7K8owR3xzX2gKDIv+2BKJxUXfD
nc7L+ad0zFDsKUxKlsxERlFW9ZU2t2H88BjhogHNAcNrxu7sErrNwT5/7ogLZ2wvN+hWb78NA2tm
czG0h2iSWPuX298ZWcHmCLww4FI+lOJGm/16h4BFvqIfXWKRTlh3DP/k6a6564iZ9sdHNb0F5dXq
f6jyvW4re99KgStkAfqnPeXpqnePmc/xvE/gYUWHeUOSsspvYbeNhmVT/hZ4jJC4c4NWKiIB89DQ
yRNyVKkzmUcvVrXkbqb7tQydlgHe23nRBcXdzPkYMb3d23Glu+jdRCJV1I8hvZfhnwI1jPbf4hsy
Z2JNsCBxxWPO8l3R1UB48BWJmV1J+xbbtnQhva4IV4lDT2/ykRNaMRfI6cBm4kRVYvaVFa/5cNWb
Nylfi/4i0/ntkQApYh5ua5m50cevejU1kGhx0UToZluGJSTQscCxYAuE4v42DndE/GdgYZ0aa2nS
i9rQTTGcAvm3NBZyC+1zsDqIg/cUME1xdI00mXQZD6r3kshP0AoyrkjisgAslRGn9933LowMkwmP
gWMKO25Ds+NlzLuFUPxVwYfVH/i9ofgAlsETb4NTLYc43M6Olw6TaMrD0ZLU4m/jZhejpotNqsm5
XnHO9xqEwY+MvCfXObqKY21Q/Oi5FJMIUJLKskHgieUa5pNcb3yMhvJsYSLCWa8C6o7ogv9Aihm0
B8vApqKC2GS6ko/hwWZ12pxjl5D2kREYtJWki8raqXpfQvldTVyT+37ZO1G7JwNsyf0dOlwo2n+7
DPgXFTNsGMe4O88Cba+hGrDYlPqjI2vYwxahDs/EIxabHf7PEj4FmqFLyqyQXawHkfQ5l5F5jfG1
Rrw0bjS3dQTk54gxsG/wCDzfHLraP1SAcOZz/yDA1myjGnF/dVwVSJLU6qnSAIJ6Txs/570QZ6JV
nea9s6y+67+YE0QD0prQClX5SSHNlKAeCIn8KpW7pPqneUewqJxUoOykzlf3fNeaPZdbvSyNK/Sb
VF5NRLwrTKzADwBVhpmASf7I5AdKPuVDQ4ksfS7kw86HaKlRkPx1P574Nq1doEiY3L4z/cg7ww4T
ctbiAF7O8h9Qv2gi7ew+oEgLuA3mRAN5S8jJEgeL/ExDR1VORXsgMZsHD3Vx/gzx0GddTgwA47jI
LRYwARKqFuVYZ0nO17eKvDMrIHUXUZyKXhanO0iiQn9weFd6Vjv9B4aK2Ih/d/SoxqfVvUPtty+R
/Wm/LTMWaTD26HF/wdxrtsCO7I6UtywnwVUT6NYVCCXDFbFBHRJ2TVwcHk1bLgswNgNOx+vocilv
2JkaYz92DjS9hFUP/Vk7HfXgymdqTlByjEaRRXkNoc6jsihfGSfWENHD13VOOf7TUcQkoKxle67Y
+lukd5IJEZu8q/TkpWfAzI4hLyCNokEK1Q/o1wgYrKbzzIVFH43wp5Rvwu8jLkQiGDnuQWhixo2R
4ntQ1kjilo4DO+PL55c8qtpg+xIg6a4Wj/kHc1CMqES81R3ESrHuhZcUwCCzP2QkeMwXVZRzML6o
rWsLjAMZVWfduIo4qZOSCYTactquSa4J/DW4OllcgUTPMQ4DFGrKpQtqznYatNkep1kLa6KphHCO
mj0/yA09NzOXffKVcJAsPLxpCjFe9qit64+BlVZ1ALgtbdcwfIdnA7/epB0sBr4Sr7jeE7a7YDiz
jXIHuKLzu+CKsdGfMtipc5YJG4Y3HqX8PH/fE3I60vJjLi+gbnDBXUlYAN8llw/fv8338qw3gbuS
x8384bfesyYFLczZZANajtHVZyA71k4WWdkDPkYDUIdph6tat17itFeKayl85MTNtFsve3Eo0FIp
hw/CPgkuZvSgAdUCwiwCWp4N/psR18ux077IRmDZQwAKmDm7XnDQKsUZO95SS3bz1BW0mk2UJAgD
NBZP50Sm2CzC7qvZmsQLzwm66SHp0V3i9tOyeK36+oruR+BxYV2ok5vFtavWKYTsTOohaIUDysjy
IcefWku5kRcVV8G8ZemtZWd7jEkAY4Wg7zwwVIuZaVhZItXQG+BvWBA4M2hIQUIZfZUdw5X9XaF9
0HyY2e+ycj2GnQYEFD/WYi6CIIyZxkzS4eavDYiiYGy+TNxAcv6rS5dyOhDZpGrMFHPiP6LUROYz
QgVdmq2duMB2tAUjDVMJrikhjTf8ETiiq/RcqdsJTNcSuf30H1YH1EoGD25n3pr4z+dagDrQzn5y
blQwVzSqeJkC46vEoq9gSLHG71kW1bfUiG3Yn51c2HqMvHwnC/80petwvA3WbUSWGHRQaewD55gj
ALsqwry/ybY4EXaj9Kgq4qirn/yllHetQBoCkqYPDPnIA2mj21CyvcyAxUSTTIiYpzzKlsO5CmCH
vF0HZtaBEGeGgTClBSs7J96XBuzY0zpNc7BsbBMNUercdGdhLM7+eYmIfWotebf5MJ1/0eVbrCsI
HdEWJRq4LAvIEGUU6qoUjpuzlCdbzUk1essg8kJ++sYETWmuLdsZ6U3L2jaj8xg/VOk0wjLPdpLA
/GvIRhCCMxfOFAxrn7JvAWdr9VV7jjJHXd1qFB4hAThifwtnPwF0v4lGAmTL1pDEzwBYFVaLxpad
InEZ0lejdqCqeVXJTx7idWkdW/2zQpwxEjob+ajHeURGGqmqaOSJC1doDVAk/Ak6M/x3kL0hIGp1
zfQgeFBKHC6JuKmHXc0vIdktM/G7nCE7Y6f4LF2V3bNK9MwLwE+qfin7H55kkbIPihkEO/mPWru3
xkXzMtp+VZdYWbtSGUanBBi4X+ImJMQHYxdcnZHCOxxqgzgX1CpodAkKWFIy1a3QaFVLgM7G7a1n
FbEk1NqCcg+tpu2TdzL+YogMp/UUnHPt4KeQUXw7FCYa8kuXRlH/+AiyTT7BOCqIKPz1Vr4TZhvv
rc1ayl0DtszbGSHzQ/YiGgJ4yUtAX2z4vEJvucaeYLdCSr0lIx9+FCWH2SY0PYEh6FesQWm+AKRE
mvjJGUjU+oMoFhnA/Ew23bQcnI5EJB5yKP1pmc2Y2y4e2e9ZkSVCrCOmQ6o24bgOZvtoeKmEpXIa
JZLECm2tKEtfSQCAdSnM5WjLqNhnE1qTH2qI0ZMLtNngCBG4OZPhqmF2KPJq8fOvqs8Qs/ysV4ID
pMsfo3WIcabFtwDhlYl6Q2+382ktRw7X0UKVbAFTCQ51608haoioS4Z1f8wcy/vNxfuMDknVyGRV
OVYur1qVm4DfTgxsikwXERalfG90gICXnlrWqHZGGSSacMh/mfFKu1Xt+K6SneejIAgO5DnSR8gy
5nTjVibEIrjI4VIMjjPEhsdi1segjFxLNAUuzVWYuuCOAf9oXHbjrjQ+ayBgPSK4JtlaaLTN7GFl
KBL48JE0eVdKwNAUMmEeZPOi55s8ucpVZrfSNTYMiGv0J4jme4VaVFo4WYSCk+oSUEw4UrPnJbGp
rFr5kHIE1syTcvKnJG+PWI3fkitt/hwYwm3MbGPxKUm8mSnBK0uJEZ3+Hc6NJr9Z5X5+Y4vYNV58
3+YrIGkvqXhp5GNR9UvDnDZBkW+MiebFySI6pOLZyx2a8ID3adJdeRkhAKXK0IQicBadqr/jaqAs
HA5hN03/KlRkhrap/U9f+agQPMcNFT/pS1S+EJ3999aBK6F4tUQyS8cNe5uSv0vMKSRYCCDTIUHK
EdjSYDzH5hJiMsrTD0O3M5dHr7i33T8BgdCoMC41Tl48+lW7igHf8JKQnQVdeioKcTHoVxVco6DH
FSCjfEb+X9Zy7qMj4YxOh0fGw56QhUklvT1MSN2ldZWtSvOe11spugTdn4IrPvcbMiVI7pGaZbOO
WDWoM6RwOnRBaBfyqJO+SGQ3PKTS7MlRd5IJT0cGW5a7WbvviKtmj+B+FExS9JbQNUDi9YrwD2nR
/pW1o4trEs1MlrnWDqJ7mf3qwYeffI44FaiXWnT9RzQQ6zNeGB+sf5L4JY7HCp1CcScfCLXg2iTc
9U/13fCzNS+/WHqUm29cSOrB7HGsx2seXwimpFdq2cKGhujLu1p0Sh1MYfGrMd3pOFKyBxeAJGyB
+zgsHMg4bLk7c1kSNMZDzLoZT1sCNXLxyzJPHhXk9UmBeMe2jNmF7UxEiHXzPJzxsqtFG7naKFD+
qOQRqsbqxuClt9hgreFTk3EkQIHNXy+Kxrcq2Wa66fP/RXExb7wNM2k2SyE1NBOBrY0iYmryrE5g
cL33UcFCFy9VOMyYlUVDKvKLKD/jYlsU04liCqSYs1xIkB0/IBOG1NDLfIIZ3peoL1G1L+LZ7oFI
gzXDYLjS8aRXHIFJ9FvR/c7VTbMoyeAd0EOMC/gFF2v9K+w75Tbw3wUT04SS4WghfdB3Pvxaqf6W
09nIHhnmx5Ke45qHvuMEzJh6sHgDkDKT2yYhqqRoHWTcTCa6Cz4WsqSRybCdyClQ0g7lZCVvDdxR
MAvtr1m/IP0tjO8Lpjzg/7ro7LfJmXMgqGrRlPvxG8zWUBl+q2eFNUFVFiNyNT2AHyzT5QiZNi+R
ev0X8IqnGg5IoFp32pBBhQUObQyXazucsYUmV6XF0YG6E20gabcMnOQxGBDC2quCvp0Pwa7EXIYY
W99yz/jRxpIf05KywpJubaTSMPtj+VMWP3K6DpSbyW9SAN/ib/SqQ6ccsAZyu/GsIAVF+CPTX8lS
n66b+mfCRtlB3pIFqPxYuJH16qunyyJca/naXPqrWmULWmSIdp14kw0Ii0aAnv9OswFUZMjrlYBZ
L9xCxcUDasuWYUj6KE1KJM7+Sh6ARhyxeksEvCT1f0Sqlm/1pWC3MAUrdVmQRFSBU/NjV+SQgR9Q
emeTmIdZh3JuC+kNQw7uZHDVgZlkoyGrSvOtiCU4PtT1OZa2fb8nDJi8pDvJOAcvvAwcq2VhGyws
JgO6hYuQUT6XkLu2GMIg0SXw7v1UO0N/x8a/SGDzgwYvLjSEEyLOp8k0dRIn5c/9R4GrE/iveRFi
C4qyteJqK1VwvGhfC45CSK7JNk1ciRMA4AEZQYiKLcwjxxZsWW6u8uD1kIGf2U/Y9prwURbPNPkE
N6QUbV52pRUXn47fF1RGqngpJVyTzuxC0l4HITrrl3uGi6T6uZO5L9Mzqnz07GHvrn+nyp9FpNu4
kk+jT1DXWmj/1ZB4kfbFK1kRLrXcQ4vfTP8K+LIMjE/ZXBPlTibpSnyCYmjCugr+yLqxe5n+o1vA
51GGrhiQo/wXdb8iYnowoFS5lfq5ZfDmHaGAYDNcU3XFoQZo5AziOqd5t7oQG0e65scI+DHPipZ8
IJ/XjusbohHuRh3fFbm54l1TzoB/9DOPaHLJ5SU8WQxQEAXvN93q+Fv0H7ZXkKlgWCXAZeHR/2ug
aCdh4EPBSIamIRk/09bprEcQPYLgr9FvQn/NvP0oMhqeyPF3Sm1XyPs2xX7J+EUGUgX0rrNxtnA6
AvyOuiqkfYg1lXuN4urRLeKzrp5k8drXpAadi+BPsfaAW3lJN9Wi/y5Ll9gujHVrxtglHK0cbcyU
k7vYGOa1mWpc5ZrtJcexu5IuYprPwtgrpPxBeEIrYbGcHoX+YVH9jZBT+9AAubRip/XvEeC+lM9G
up1fOPNYn11mKR8JvoV6rBRAhavE8TwEvzJUKgUcibWikjmnLESxcYabqFzbh5l9CM27W9GGCmQa
dyNKSkxibNoq39OQwNZ4IhZOPUy0sZOd64wN321/0fauFR/gqJd4EdEhDaRrL+eJMWYxA27pC0CK
05Cs0UjxLdfC84zGT4QDMPwpwVFuR2xX1SrEJq/uZPlkhTgCtgoRMSCczZX4WEDeWwQ6MckfvA9L
AT6aCf/f1JyS8Fcm5qkT/qxujVB61kRTYLgw+18vBWHWvgbgfrSA6kDaDBeFp31Z3Us6aOrCQjVj
ES94EElrRdIifMXZ/JTYE0810+YSWA4pwzLIVzN13+LpQkIVCX8J0wHYrG1Yv/mqppChVUlnPhSi
MM8uKEplDow5Fs8Zg3cOzYqynWISUvjiu2J+ApGE0jN8jaPTC46f3yPS0KOfnvgfS1njTlxhkiOB
9B8qjdop1jlSMe0T7ApdWG0xmwaHDG6McYdcs7o6IETlgRkI36DD+r90CvHIX5Gp0ZdMZJvIennF
O5p+o+kfz9/Sqnc+0KfcroF6bYk72SmwgTEC4COdQ9uT9Yx58gglX6J2oJjaZiuGr4sJ6XVLJbED
pmt/FpNKnk3+CpLEjZx8lBVHZo7uOTmF7SbX9iUBLPRITcqFX086GEjk0RyE1kWEUZd6amxgfgsI
GpAI+iJlmAkuNJooQPAeKkyVFr0t87vvGJsxz+QrMnFTk0yCxdQdkGJ22itruKrFB2lRi0haK2Ew
312S7PbVgRABpIq7zEU+r27+x9J5LLeuXFH0i1CFHKYMAHMUqTBBKSLnjK/36vs88MRlX0kk0H3O
jtUm9qDZ26Ol1ZdGefC4wOzH2k6I+A3ndFHKSymf5fQDEgnxucSRbSX7Afi+lv4oa19OEtZILhYF
nXFlv1jSlmxPHNGYjfeDZqOM7hEYf+vGbkiuY0Ez90rXED5jtBqLz/SYMjf7y5ZYh/QmjoApfu39
Y2NSiLw1HMyQK11ZE2ADJs7flteX6sXWfwA4Eo6ejqcIdQuK0qWR7lgVhAPNg+J23vmfexEpgT06
3iI9VqpGBs42wW9Q8BgBCJDTLaVglTNpvUbmWVsW/cJFdJz96cVF/fM5ap09UsmJvhYoLk1hT3Ku
SfTbpHstWgcFFZC7oHhmCPznkQO9YjoG8UWaSr9AAKJtffvQDXmNrRlnr26cSfIJvdib8dC3SN8Q
pyMyWUExxCokt9q7AbXSgXzLGfq0EaXZ4BIIqYDB8YkG7PY3qX8irOAmfEEbudK0D4fmakXlmlw0
xtcQ8QVTd9lJrpgwpuQA4bTqfmSkgQLGmL4tvqbOx64Ne8k4m/CRg+2v8KQnLjOQ1+q/LTCAwDy5
PnCgNxDihInCYqJAD9WN7T/q/tPJfxJweQN8dJ1OM+cAWud2W7J5BuV2Gv46nXx0VABkvCRX4rlC
JgoGix41w4w6GFePTii+3IJFBrU3qNuIeEv7mqhfin0xM3zFxOnbNQiwT1VVBHqtnAL51an/OnvR
babNMB4I10lkb5iP/aqHvbjJ4qtlpusJNKDdW8aAnNPBgJ98BbAf0m7tqdpf9AOpJqgb3T/PDIvp
fcKWEQAr2K7dr9P2VfhcggyFfwA+cBz5rUGGZgkh3GlYQRk1254GyGpfxbc4eOsHOAJzrRExxmft
B4eW/lPWPPBvbC5rBn+mj5gYRk6qYV+b/2whPgcTBBjw/T2HbUY2xTXAZ4525Ohshw1CvTReS3x6
/iXhWZeP8fDKEmgXa8kkgANUEMylmNg00q1l0iDP2rwBtdAUYsm5CqXuCbK+NKtNu66wNO7h+XqM
yQnrEFHDLWKHoOYEK5RVeEUY37X7FHaUmiJuhFDej9NFSBxj7riwlVZJ9gcNH7Y7cu9JvABXLfKt
isC5I8GFXTdysNgQiZkjRUdNU1t72do0ozvGudAnE6rWztvG9syATqFsGUlHrpQ0e1WjGwA8sni2
S9yKGfPOIqrudouAkIzlRuO737Bgp+NbFp1L6daF7316ink3mvkAwtFshk1DZxD3TpGuUHr11VFd
omnPvVz7tVllivazHeAj631KHhFTfLMxe3VtNker44+rXF/ac3ZDkfNspp4ju2+EHi8kQHmeSXD2
RRhsQ0L3lfUwPAfgrqFHrhGcRZaFZp4ck1i4XUJeHkGak5+tLPWdWmPs5tjlyR4ouKjLxWs7fajN
m+46HkIpIVohmx+gE40VEHms7Cdj19foF81sbfDjsdPCK4ONXmu27LkKMF9ugmEH/GFJJ7zGgFw8
ciRVxA1R4sip2kP9xINF0GHdoiamx/DUdERicXB585O7SAw/Juh0gUhRrkNIgV8GL1zKxWu85f9V
r8KfMjfoEYRxRUCGpcZB+tOuMkOYHH+EiYnI/+w49Zeoe037bzIDMQ8EQIi8Z+gqG0qkpfYjbh/j
rPGJH/12xxxfX8nLHrjs6ParGRtKyP9k8RdqqPE4Fj3VC0BvR3awIHsNOG8Y3JC4k1LxiFdwD0gj
+0tu4luVNlGzKEDA2IniO0MjOacx/kX72bKnDy9iAx76i2ZdMASKkpfQ043fNt2lYCsKG4XYqzMs
UJBpRI34EwQuspbcf4YKJ8S8Cznj8Ba1HxU2XM0bMchz9/JnhMCT2Wbq16PKH8fCVRBRfwnL9Tyu
A8FyL3gD1zSfRYL90O/UewiNR59+VxVDeXjiMR8Uptl+XIzNuHRod0MfIxMg+yMbG3anqWZTG1ad
s2FMGJsHzkmOZ14ARGTk160iaRmW8OR8jdgoy67yUvvAv4h2SCGQEiDL/rTbo6MLGZO/mrQLG44M
g4jnillDgIJBeHB4CMRoSKrjqq65JIgfiYBx++JGjiAJJKesu48fLd3PmqfHN4YGtdnyPlfFu8Ry
2ddfVXwQ/BTNlbwk44LBIAv3PF9it1a7U2JagEV8XP5v9EW3iZBgSRPXR3kd9ZiWk3ApIQjvLvbw
h0VBQqQRT16YeI/A8oSfcm4+VHKECCLtmO9t9N4MTY3512v5IrWIPGAXEi4Ahl06y+r8ptocQEQI
N9G7EHB9mlG2JFc7c85hsrOz95GpuyljtA14AekqZwLKIYv5JIwYM2qw0ioi8YYODvFb5nHg4qru
gMc4+dPolXqdxeAk3GNYFbhrItxWynvN7dXkrCHBVTcIcyKpKsBcLkZOQYEhgdTLXYwtWO2BVW5x
9VDVh1QdFHs/o7nU1BVjVZZ+5EzcM09/ZtxKSKAif4dvNs2N7DA4y6uU24lBFJFB+QHDb2y7jdJt
CmcPLJYjkQJL7X+0CujAoEgIbmxWQFLEmB2Wp6hkBVB0zMA11ljW8u5prjpqFm2emSrp1pSALGbz
PbM/y/EjhzhbwEU04MfTysotNCGwxBrfCadndjRNvEjDUZzyHHnCLFxwDU0TJYY7Zhhikuj1Ud14
5EzZceY0+i+mTeGZobp7VV+j8bdDJsnrSuRRVN45o5daY+Flc5irbtg0MP5l8594S1CRJvavYQ9c
/1xWPNw2qT/opWsm9gGX+TIZ9mG9Z06YWmRKPeAdeJYIe51Ert7aX0nMbgDjqXIVW3qic94RbhWB
xgeICMopWQciFhk1B/6PJf+1QEjEl9o/+RWZGP0vbmV4mqndfTZ4D70R0Qmwit8BoGxicy/zQExc
aUgqNFxOmgP5V195k6OLgQicpud5P4gmb6JiFki8igjO5ybmnBhE50UIPfXXkey8Jt/Y+k5nf0XF
j6iTgL14hZzF8ACPKkSeDCtj4HXFhTD5VnHn6DtycPZx0NDobX3LWI8QaueFN9t7aM2hp8BOjLpC
+BZKG7GUMXuBIGBGZDXeUxqYTGegf1iu3IMq6OSV0q3em7eCQBINObm6DJ03qcY4QSyDjMrRGBFD
jiHPBXUBMo8/pd4vHQlz0U+ofPk26elu7DYE1cP2rwSioUanbnyTAlBaZhBkzQO8+DtHqZAl86Ri
jRRHnGStnyYdAy3/lQiti54xFREmqFto3E3zrL/KuAMUbZ8RIhWTBlSWt5BnMz7i5K4kbCzbtt47
lUmYVLfOJs/WV1V8MaM9eCLZyYvBtZbAS/xesK/3Mb/H/NVqKC9p5BqsbKXHIrh0GwUnE8Bs+cnw
aCDfsNzOeokJ0QEmMEEgyXdg/CAVp3VV8yZlf7PB5p2tSXkhlGKhcXSPhQflKeILon/e5Bnv6mGY
ts6sIXoiZuTawbixXIBir/tuF4v6BZMz+mJLF9l88yH+nTOkAIUpzrgbOM4meQlF32YnU4aTn/ec
b4GB2E0WZsaYzfsfF2FRG/vp0KsVDODcxNCUnt+cdG5WljaRarhSypMUA1Mo2TrTCSoCysPCjDKE
R+NRO9ImHSgKmg8xIu6IC45ot3DBnhyEt7bBGk2Tgaoe9OLMqkWsHRepiob3LKMOyrcEE4hHTIfb
h6osew5Yo1vW1joGp6EaVorxEUIC7HSPnuF4a3xPhu+WpHPEYCEx8WopxER2kwXQy/k71HcZiC9E
WHkj5iuQmGGSHx53uTwHzjnxH034VfQNxWzuSe/xCgBQGZcclCUpKUPgd+lm/jN+N5jd1L2BGrWh
A6BhZ61QgLPdY++rtIPBl4abtvTwEk0esu1u/BIHa0utQ1idcwnXB50VOSNigXSNdpcDnluTVIGy
+km0Z4X9+GkOr5WFbpvQDW1+96HMjPxHs+Cm1Xl1UltlYU0fYlEtLcOt1asj78A3LC/Zwne0S90t
HXvJXGqM23F8F7FtacKOiKTcdtkBED3xwj2H/OnjscxMVjeFH6ulbkhSgsSsq27CYZ0T5m0Gy4rZ
LW8/VMsiWIw/0efwdQd5hStwZApitx/NDFkJwd7tLmcxofKDf5S7+8HjBr8k4ry04d1Q3gjn4a2j
G5W9T0jRuhvI9YIljwPCIMWLP6VhwmjBVy1eBZuQmvHjHyKa3WOJMq6vjAjw6WhaO216R2Va2Vuc
/oZ1D7JsMQXAfmInzD6D6FsTyG7wDJFAdo2DJx/6Oztn3bUrFw19AgUJFuKfxueC5UBvXpIJ9Riz
4NQS1hKhXnlz9LvF4mRaL0Ln62RnXX4fyD+iDbMiuZSYYcXV+iM1dJLiwRtF5nfKmTZFOvzygyBd
tCzZVusZvatX8wdDvU5afxPREMRuPQT0YqOPpsBsKbAkEBSJcU2R33gPxUwGgIHug/uJYDBqx0pM
qBRtLmn1IKnuo1T/SBfx60PT0MLpb+b8M4NwMrSe/w8wBtAhknbKam5gZAyLnfCRbnt6Awu6dz5U
pAaR8W3GH351nSZUvIxXHXOy7PUOcAqdbPhvXiP2xWogaXgB8dmtiA6FvZk5EvTwVJl89eXrVHyW
tL7F6BDVtjwr/XMQ/MhGnI4K/E44IIe1/oBRaGVEDRItmq8EX79PXKyftutJpZgAN1LPybrvB/T8
zFqnV8tPVxpCD/5X3CiIYa9Kua/lZQkWYwUb6cevmGDoJfNXwDGjV9TbXKJ+OvjOY4eZGJEUgv5u
06wcgNGjoMEcchLa8lLov8pIoxqdYnrvhezo/gzrWL0ktqde9P7a6ucilxbfBWFU3Vb4mFSyvZ1X
QLtFU5x5yy31atY9kXlgKHez3I0Suq9V2+yy7rMiri3LCr4nwsPRTVIqVwgz+VoWkti90T0wfAgP
8+4Vbl14+HU8zeMCCSBUcqB/wEwQt+sI89UO0lXn+y/H7wpFsC99K/lGAMCA/2Fyn1zNC5iwXqjx
EvR1HP5GwyV19r03xPg7zQqDDZvQorfW4ENNshk5ZWOTUd+LlKvqXPT8xMqjIW9BwEzEAqoPncc3
sn0ubZAupI4I5qGCyKi2yQjk0PVnEQfGxB2dVYK9aM9M0Hngi0JGk3z0C+JHvoD0/GpVTS5+HjKB
LprJ4lr/5tpb0YLvyp07SdE6wuGHoI2ICIYzBg6+9w7nWS2iw8u7xNYhy3tNVXDs06nrPOWWdP+9
9AUKT4hM1NyC4pt2Sn4UH+HSwpVG5ieoWnuCJeLffJbZDwI4JAa0LklkSZ0DlAw8TMy+zZ0VXBDQ
fnsR/GkAcDJGByf9LueX/+N9IbZr0SUce4QVSsmXqW0D+qNKLgXlnVE53k6eNZ1ATEVH++yFptek
l1x3lppxIFuum8G4GK28kO1UaVrX6YeVmZJloV6wtwF6ZwBiQhskmKM+4zO/oLUvJJ+5Ef1VtLMF
9MvN3A0N396LZB+k9ETaBaynMDvjvdb3lXJXEZ/OQIV12a5jBEEqT0iwjkkP4tllBet4B/4xhIMr
6qPsVUlwlYQYtcSd2VZiQVqyRDMDQRvEQnoufROWiyCeDQg2OEOmZ9lM+8kpvRLAn5IRkkB0Dneh
4wPPURNSS1g5OI+FAauBw2ICRk2hcQHG12xxZYTQaL+JvkmJ4QrvEws5J+p0kqD4fMVcCdZC7dpK
qlaMq+ui2AtcmpZK4KXU/1IrXvjfcX4lHRdWiCSNlF+kyt6U6qGw1zUUCMzCEsbFnRK1BeOa4x48
qPzD9qklsVorPgrMmeUBRncsfo0GI6cHa9L4s+tnH4mMl5GlD5bO4o3WZpGdSVmYibWYMKh+JPAQ
NalCGFZbcPOaLKzIV1Qunn8CTNDM8JUlnLOcU4JErtGSl6rOLEbTTgKnEzifZfEdMUQ2+9Y8Zh4B
XvmWejy3twji8wQXBxRDfzOUMrwzS8FEeE/OE4pUUHGFM8eQvEzbzu0R1zs+Yfi18kh8Fh4Qs1jn
IuqZSISDZCK1cbuKEINdit9DNm4hDiDSThGUOst+dFh0bxWpGRCmQGmNtSWHClP+upn23R3fqM0a
lloXYtsXfrcHXTIwIdmcNZsY2Zb02wzNJiyTJT1j4DooyvFoYHUobhwsnfoSmW95am9VvsAYopyH
E7jQ68qDLgMTGJ7OE2ChflLtZ4RVxYF4vnF2J1G20CzOk81jXo79LQyJYv6ySdPOG3VFpde6Ujnt
qDuQTQ6Yt6nZgDtFNq3YKuZ6nOLFt2yf5YF6cGTeq8R+qxmGu45nTDuQPudWYHeMh25OWeua99J1
umdc3qmkIAmvXZYkes4xPAxZN5syPw6OhH4UlJNwroqjkTjnrSM/5n8qLnGj6M4ZqmjykRFxqApm
HGGpJZJT1X2AI5bCdqrprhERqXaNGxfrNE4Q+VjHG022eMB+ElZAidSZ+myOb01OstwbvLYUI8jW
/3KNahsASOCpKHgbypP6GZYb4jaIb+caYBcpiMZzGykECDtg5Fn4/f4dmcBXNF+gDCeI84aj0Ylg
65rrVJ7t5DHYP3H/PcjzhnIAhrUyReZl3YyAc0Ahlukkdx5bduYzmFMfouMIQLLy3wXT8/353I7S
igeChIG40USq5qqNlbVvhziLrp3LtOdfUIKnGpA1Mz3Eg9r/ZsS7hPlXEb1LhMDVn0CkJMcZ1BeX
oAlXa/Ez2ScS1ULlz6DD1bnH8ryKxg+D7PP2KDl/RndUzZ2KJ8B/Otpdk/54UOf8FieIfrY2rtuz
qq4xEmr4w9WVNQRbLWUIQIVIme6KwJEoP2vWe6DwhqMikqedtI7dKvZYJMWFKrY6fnP0YGvJv88I
N5oeTxZ6fUPQ7e2bLLnCJKFKO7h9FaRGSQjvPUtXzL6lMkKhv2XqQbYQ+hCpsS/HgeMXWgiBEk0T
sLxb5HTRsnhXoSS7kGrQhQ1jUhPI8CFTYD94GtGQWfSjaBjRlZtZdxBmuKCmlxGWaPbGTeUhzig3
PIjmdoDXj+KHAM4mhtEI2tNivZZnZLQ6KWWtWyINJsq3TQE7IoZLswV5f5DxvIyU0yADQgEyOiMJ
B3eLm6DgUUnxznFLIqZhLGfcAutxttOGM1rsQFru4owWwZoNSAnTa7njTuijDSB9Mr82DWGSx1y7
ptm9I0sgOuC+kSrX4HGHzlk7Hlu5WI0Is2eSaMp7xsZMuQ/GuU89T9DqbUrWbYWHEg5oRQgFcvWR
/E2WuiZ+EO4yFn8jqIjFniGcKq0K2petbPpzFN4/A62ftm322bSp6WMj9qe1ObvhTfz2K2u+e/MW
LoPNOP+EIR0quA+StWN8Zqho65d/OXd79IGduIAYO23PT5k99ogYKH4AiPwN2dVsui67U8NSZeub
pHwLx5syF7x5u4qHL+4PSvA2h0f7TXe28hweTLVeOxOVWK8NGbeCoIZJ5qAVcYlyg5rSPEkOwlqR
5MaHPIjgJyHghNOiQYoxkmTO4DOjvazOmG86k+mcb4cKvRiCInRhaw3qNMGyE0YLovZIFcD9jxem
ny49Kv4CRqysNyBGhurq8DtZV9OZXVCsCPLZbB7kgnZrvrKyuhgYtEhLtw4d+nOVTzRjiZf7F5lY
hAiF39Qe0bsue9ZR/yK2F9KRhbzZ7j3BttSUQtYGzyH3f62UwETDIkGE36DUdeBkE4kXk7gn4MDZ
5aMii0BvtjoVhcVPrRObISG84vqaeSQ0i/cy1GlJlzbfINzAzGsiIP+LydGtL6GjayngQE8CDp20
94RhKTC0BVs+EavLRsMgHGAiIhekGxFgsIZQltD27xqKofGqERgeUOwxjM+a+P4SR/BWexYEj8V3
QwWHmy5qeVXYwUtGheRjJjIQjS9zJxru+jnTs8OcA06tcaY78Uav12N70QURIQZE+/3CD9NIVNz3
kLjqu8NLhmNO2QjiIOECI/7RNp4UQsI37+Hz2KuOlU3d/KoiL1QgF77OVstSp00vqb6HfJBptngJ
yvd/h488ofY8BDxJjkh4YH3mmyJeMNVdNQYEJWBx2Pq3Gke+m8t7VLedfM277WS5fku25Kby+edW
5AGAMmnpzrcSzyhPJbvIqMmon13g15m8rPzQ83mGeAGxh7B0Kyv5OyVVkAwvEr6PQrKhiID60EDL
57846ckajzt5cAneFXEviDNRaIQlPZGvAROMf60nalY3GVKUajM/wGfoTxpXoO+cRyxycXjuePWa
5MsavqN41WPcaoAdXurwKJu3pnzPK/RSngg5HFymtQ7uqWoGoviIJKu8wnbJq6pKROeu7x8BQ4bk
QxNe6wimGfOtJnPI/RnjbR6I25Ag9b40yA8FY+g2sbaC03aJQE3HVaPWjAyA1+Fxal5szBpkqdN4
6vOYEMyQkiKxC3gQ9WPDNbgmpzP8BBxKIQKo4MAyhEyfQ0+HzhURN+UOk0zUvjTKadKfFmkVePtQ
hya+F/DC9kB526LczeMuj576lG5M/aNQHzydqoK9CiWn2GBnpEIVd7uFK4WUmnHeEHtLXMkZ7onb
VKxcM16YYUlryGJSv2oFX5fblVeH1uZIvY/Kp4rWpOHdjrrVbEZLx36fGAQTSpM2vr9rw6OmvyvB
lfhX2d+V+jE1d3F6NKOnY70gYOvIqHiflS1i5DC8J+D4inUJeAO0HY916dxDYJUAUNT4hiua6qPU
HgxGZ/IkZH+Lmbma6dCaFDcPkB7pE5AoqkvpzaY6dcSd6AJ06WQe1ZTdrnQWohS5jK49R+kyz1tJ
f1MRw6QgV7IESpu+j8WzZNsq9oSmJZ2YL/owWEM/L+vHiFxYHn74QKWOFol9jhxJJry+pgvCjkgC
K15C+Y++biIcG3PXhxu/Whf6kqTqHbGQKeq+AgWnKV98Qm7brRB++eY5Gk4zQhPDy4vPSVlP9kuh
M4mvuGRhuOx2ZysH+U4Qptq8a9GLWjxmorggWCQv0tcp2cPoZdf8AIbdLiCk/B0cak4p8Ot8r+C7
zkCSJ+T5Tv/lh7wJ6zmloOPdJpbAXMmZO5iYEvg9qx5vH1EOIFzxcAvry4h3CqVmj5KGNZKwYXM6
jJRW10SOAKxKHUZ6DFfxhXiDoBvx0q4d601JGbmOYYJjC49EQYaGjXUx+NTVv5jfdcCAJ1tfQC1U
5LjinS8tMvwuKQolwMa1rW0z+UFR5NReCH5ujCMw1mxe6FAEgcVLRdb9P+F2+JcOvMwzYbCfxfST
svCZGVUZ8g35LFqa7pj77XLVSG8EJeESyYubTM5J9uysn5mnQGKCz4SEcXigT4giJh1lR1Fyoj6F
pM4mWvXBj6SHk4xlSDk4AUh6QljKfk3E+sofzoK2yLRsGau/oickVp5T+IKWWguQ55ICcOyVc50C
ixz1die1TNoCqyt+MswtDPqmteFwEJRWFxHY+XDIROWjVua3rF04zUBREAQN53cYchk4QLv2wW/3
9NDwbemdJ5Z69eUUZmQEkPbPv5hoB94cIlF8shrPIueKSKxWMA1ptWgAyNLGWLZcK7FxAuEZCT1S
hvcsNhapCMYI/rj+yPkZY7pJsifRn8Ec0dFwMtNrKr/pMyFf40u8k/jjhl1Bgy0kdk1J+4HxKqwu
E1hWy5JbmD8Ow9UQnP49OEB/7V4JAPJ55am7fEmRoo/+b86fNRBhLwjuVnpC3Fdopu0KaQsbOThr
ry5GpQdoILzinrn1eKxy2qRctjiOq47R6h/M1606cI+MMDyCcAnb2SewG3D1frmF9KAbdS4v9YCe
n5sQ7XWSfuD9ylLE2B6dO74uvqwqOOhkQER4v8V5F0Al8emp5llRNiobGz5pTCc1mQYcHEdV/hVA
MMFwdfym2SfOtoYQUTJ+nQ8VK2VTvIUS8Dsh7eN3qmM0JPgt3NTA1c5e799sfjPlTVCTljg7jXNo
LQ32anOfMa1hf252g8p5JxyXJx6TOdnCLnGwESLCRENbLmDORJQmfTaIFMkYfmJoI+xTIdHJ5shx
QKvznSLv+cCL8Ul/GlKgkE/9LUYLz3R/1IfPedwrNXWNawZAWwaIo+4Bqq8e+LeHv2ogzdQD5PEr
1IsQZLuEgWHcG4RqH+YRnQLjM9AmQImDyHBjbUNeuf5epL+Gch/7Nbknzi/Iq1X8VsU5iW6juZ86
r20PKO0HNIMNGjDpOOovDjAoBXHNi85rgSc3/lNkAMAC2Kl5zvnd/zaGlR3BtB/s8AJi0ueblJmm
AzSJaAoqvqmxhaZO2aPggXQdSSK50hAbPTlWKBuJHci2MaWDaeiqGZrMXUx7iXJtJ+Aid849TAed
hASH5EAkU9ojRxze3PvkEsXvE9KRJgFwmPtFbZxaCVHQS47sgUC/AoLyLrpegHmk9lZNexHWztAz
UlC0g/WzrJVdw4qfo+Dmy8+2+mq0W6T+SBFZ6Qjty33C9uXyI8P4IuHXq/v13G8CfVNZvLYJafFH
Pye25ZFWKCaxaYJZ91teSDLDYMCJLCa+dmreRgb6mlCWzsOdgT0+WLbiFzH7cFcTY2HLt56YHA6j
CXTm5JckIm9Nurr5fsZFi2fCFc2+rT9ucoodgYigIAFhMO+qB5+WB/kYRWhHqSmxNpb6EkuvDsc/
UbNCbrhVQPWakZdm8CbKNJo/PS7dGr7EnDbwHBmuw4FwoI3qv4zFupPp3PGSQSKs52hFvzN6uL50
x4nHYFmWS+Y/vERluuX0NZ0vH2YyftipS1GLWe2orXdb7uKIFAFyGJHbIgajeiOKPivSbjDuD9Ux
6jzdZFs8YEY1s9vYZLi0hFTPzUO3ZDu3mJOnR5t9DyoXsWWwNYloKLh+pq2YCnLQ1+Jo9XcTB3tT
f0na2h6FThOxS03mhdlfTBUlTXyqdB4tG78nxqiDQjhAQuIy3kes1URP8dL5aOF7JPX6lhxN1ged
XocegSRWEGJdBOuYnSUppoPxMMKQdHiFo/7R8uvPBj7OFblV/SNOKEIFCmyI6JstrydBu/L6cUcY
VxC7iXXrHCYf5gsFZwkuwJ4MsRAxJqYW40h8b2Z5GskPfX+QtJey+8oMAkMfQ7OTppTt/A3CMMYd
w/2UnhDCttrRQF9j3aghgCAZODtJHs8iHjVmkj1FLvr0XZcHG4S55sPyhnGvzcdyPE/StyRavb9S
2wW/p4N+ljd6/IlWx5IJNsHGTYbr2Zm8gvMxx2SgYeB2nlVzn/ZR/jYAWoBRy6DvPFBm+0cmpEmw
Zr3mAkW/AWKUkiQ/vfJDQT4Iwo1kVsfhzy7esJN2IGDhl+/woO9SAjJ0lF5uafIvkaPBYBmf6M+0
YDvi4WyN17F6FMMz541pSpKNpi/JIoUR/30afWflmsRai+8s3PntRlKBZqxv27wZwIroyFkZkM9Q
L1uyyK7U8DZ3nwbBLYryQuNBa+2Lee9oOz1vluhk5Wa1RDxElYyM+F5AvgTMG/aZ4BqehhzJBUUv
LSKJU0lQbwBcV7LgmfpzkO9z/k3dnphyBm0jcTmJWMEYWw78dQ0typ8E/Z4HL1PyMK0v8cqCxcav
wkdN/eOyYl+BLAJrN+pbbewV9Urx1yzOCDwyVuFG0XuH1Crjhu/Y/tMQXDR6F1MorgOWXzLOgg7F
xZ/Pmk3KhXLqg9ds+k3NeDVEgCyjTene2eAlLtYjgVppRgj4pTSIKLbr+zTdaHbNKPBIvvgGyNOm
yGGApxlZrHDFoQohMxTlpumlBG3z/+LFRq4PXUtOQ2lTprsdqDVmIE2CLwcpHtMocnceVxYivpRa
JR/G8oE973zolLoxPcNyZPxNnQHvbIhKic/Gv5LMmzWcdtvEeVQkbZEio/7U+bOEprCQ08ov7I0l
IZAw68WWB7zUX/nt02hPCzrvaTWeyZFuMR4G7xkVYD4pyrDYL06A8x2XwFXDbU74rWBR4u9m+OVj
7IaLZe+j7CE7HqAo06Yd3TL1wkdlS0cA0jAg2OOYO6RaH7FjSm5RXSuwXn/Yd9IZVG8CfbLrdd77
rtTciPjt2K2KE0cxxdjgwIiF60bQLZidxYMTYAvkDNB+OAbZsANqUqNVYxCaWi06tdz32ecMJIkl
KdjMA/EKh8h4KsApHQTDQDgPnjiLG4zUtFOYECnwJpm7LCgAQ1hgCPXVYBoghtb8RWS0Su1j6Pez
N8c7fnQ6PsT0xR9IBoXIOoHSqwja36r6paYsuf9VpoMvPUvrPDmHpjyY/RUSgVDUZLpE6q+RtLyB
17q5xc1NlZ9lfkmHVQJOlSNpXPGOBCMdEX+K/zSzl4HrLvSkeUPIfF2+FknP2gWtFRDei4mkhQPU
HnZxm+xLCeIfZ1cVDBIdr/4Vkv0046EGlidn/6Oft8mMaGnD9oNvp5DvcXUSnbwGTXMzuBpTFWpm
UpYV1Ms9eaObznoY6Hj5lDlO02wnjxdVOVHwE8QP3Z89pyxdNYkp0z0PSNc1ELSYSYGfwf8mJFFs
qEAfVa6iaFcYn2lmLf3BPqnNyGa4UwjH1rZG9aERYe/o0tbqQOatawX3XWKW4/Zj80LrQlUvJwks
7/DXSzeCu/TwPCEzwea7rup7OaQrqbUhvrstMKvZ/xDeh/gq6d0ObLwl/MtLCFyS6hYJ089Y/pQa
uRBuq+1THHTThBXrT0cIkAe/qPIlH+v9R1++dy04MH86kOyZwd2A1UIpl3hO+CaTz6eCDjNMrufc
reNDS+KWzatNzKhlslhfA7bSaQlBMZKTrG9lheUiAY31r2RqaskJG0BTH1LrSzeoSkHHmB7mcjuY
pwooWlbfEuJDyN4jsVNbp8ZX3sBigS4ihnLIuGWcT97H9KlYpKjjddOZ8ie676BNlBhIFhm9cguH
90HdOCO70CP5LGxEWi2nTkhYVPNtdAwt0ueM6VhHU2KJQKBhTy8xYia7RrzjRvzKRs09XyP8+W7I
XY0xDx04gMoS1R+aSw6ZZj4F1bUgJEkyWImkjyz5QGnGolKCWCDZA4VxaB6Am8Nghyqhitcy/JFc
pRxdu4FWr2HTau7U7crhsxLYTYsWr7sRcqg5PSDzgbvPB7hOmd867dMHBpvBbZbtAAHPGhUmzwlP
hr+3s03dbWhX4VLkUuX+CnMEGhoKD5XHUHk1JgbF5NaROMO9BbUcyCdhUsyRisDV8pKpQOxUorsi
oJt7U5yvAZp9obPPjG1IMwUDhLZjR74N5lO4IuQNWWHk3MCH8pcF49Ucd2X1WjCYSD0in/FLSGvi
xqVMEfSfq8FH1z4A4psIxPtQGH1fJRGTIX3H/p8FnFWgPzoW/duMSUoCTe04jvzxrqtPy7oXMmgG
n50CIsMBSPNohVAOSkk/0VUsYgJ8fqzltIhzECGLlCRKAdK3RqIXbhtnr9n8Cll9mrNNYJSsou+t
fmWmQjXdcPfOs6tz2oekVwD/hA5FoZ9zfY7MHQ+TEJsrAS5uk2uX1jNbonMc+WlNvzgPrdaKII0K
yO1vCD7qCOgWgX4Gruy4DgUA/6PuTJZjN7Ys+ysyjQtKOAB3AGWpN4i+JSPYkxMYLy+Jvu/x9bVw
pfdS0itTVg1qUGZSGHmDQSIC3fFz9l6bTKdHNGvR+DIMBxZujnWr9dd+/F6V72746bEGKRXZBfYh
K7B33Oc8T35I5wJ41tlzCFfnu5gioGLbhEe/udHFO22wuSdG9PRC7PP5ec9cuZZPzFmMyO1ZqwSy
H9aaAZAOjWYRMxEmVtHLzz/9xz/+8z8+hv/pf+aXPBn9PKv/8Z98/5EXIxsfNH/59h8PgATy9Mdr
/vUzf37FP87hR5XX+Vfztz+1/cxv3tPP+q8/NG/Nv34zf/33rVu9N+9/+madNWEzXtvParz7rNuk
+bEVvI/5J/9Pn/zp88dveRiLz19//sjbrJl/mx/m2c+/P7X//uvPQjo/PqjfPqf59//+5PwGfv35
nGfvH/m/veDzvW5+/dn+xTJd23VtRyph6cK0f/6p//z9Gd3VXVfajiNtyxDuzz9ledUEv/5smb/Y
Uji8SqApdgxH/PxTnbf/fMqwbNPVbcvWbd0UP//zjf9pB/7XDv0pa0mmhwZQ//qzO//54rcdPb8z
29AdQ5qWIQ3TcHXLMHSe/3i/CzOfHxf/ww50SfzwSA/ZuNaUTKv2eJUrev2bAJVwtzuTrN0iUPLv
nSXKwjVToG24JVt33EwRCK5xcXzyO2OJyGlrbps18w0O/WpxYLyJ7HHTv0BTPNAUP/T+TqqD3q4o
M+ubJ8CLi3SX7uy1sxHASQsToSBtmidGGSmFHnzTBYpwKqBzh3idNgBbNQIT71ZYZWj5kHLwJgFs
XFs24coKbY12YEtQE/q8cEUD6xhczX5Jv7M9hmTNLJ4gRp30G+OaMA3UD3CXNsaBygWDSLGSryju
EKKtMQw8W7vqQCDBtxC2Z7t7YnR7P9O/5r8A+sS+RbBinsD9IFviNnbXvRpnNGQLuAj1WgDqhCz0
dLg+PbmL83H+BmH5iUyE9RsZk8AjqlN1Au5zwGfBtsNwW7xsHh78xTcaMieYIev0jlbYIn4qMfzb
gG7txVHfckVlX4QAllAwPgUbPjOmePy6t3DxwGe1YLmCaoZA4ZX94aLCUkDrFt+qV3MV3zUrQAun
dEE3Dw5H+CiM7C5UiBgi7v8tMV82IBDzWn5MW31f7JqjFSFqX+TmRvBHeN0Jq+4F0de23nEBvJ34
RMP+HuMQiDDeGbmUZDchvzuB79kTQgPdakAG/egnR8yKzsG4J2V5G7rrZ2WsxbXTjvVavQ67hwdt
JzDQbQEGkwQRHqJ9tHJWGMn3wX7Yztbk9ZNVbNDpPScbsYsPLE826sziokGHgI/vsLHgvNnoCxAn
xCuA6rR23flhoFZkWD/smLFJHvCFPz8m3roe9rwMQliJZHVv3fePLKpxiEbM4FY41wYkYTM5kDHl
LsBTgo2ywR3Zb0t9ZZ9qHbrRM+sumdy4V7o0CHyxjZ+Dk3E272lWbFvWbxdSyb/lk74Cb8XVfQFq
ni/0Q3wTrLRbblrLSDv3/ZqhRHzKuX3IzXwTcZZ8TR2B14vYlf6EbRTjksRzR5Q8E4C1Ic5mvW8V
nkDgKPQRmEkJhvdyUzy07zRj5am5rfkd+b4fD22LnXrHnfUQXPhgT6DR2i/vyq9cfSP+eXG5nFBi
slRiOIHpKCLUaNHQq35BkFw8zP4T5OeMT7/UGyql45yr5CEbBuC9Ng/xRuOIqog409byo+bVzkps
mfba+IXIs934V/LHGnBDPYSQxfDCYVbKRfgsLgzh5esKmal3r39Em0XDyKrbtjsLAsaSTF0CBD54
YyQpbSBdby4wxd3F0o+P3CL5dCwUiCvGJLfeo0aAy3zKkiw3PgcxHrFF/Y3tQs7HWOBFcqGwl92L
d40u/nH4rpx1+al9Y14Ly5iFVG1uOD6Y2/jPAL2N8YEyROzGcwaQdDOuR4gri2Y/rW6LjTx+I+n7
zHkSHqPvlOAHChr1nuGpiD894sTXer90XpNvqbZgws7I9+y+I5pDZBhdjDvzErqPZrTvSHSAqLdk
lXk2Xp1TQcEOc7VvFx/6XqCMvyV1wt46L3jdzineUBSf34zL3rxDmyJugi/zxrl0S8Iz783DDXGJ
uxy9JMOZOzvez4qcJ6viDWH3rBekDCGIiNbv74TwVks0CIv7YJdfyBU0l89rLGmLm3G1liQzrD+M
FTPwZf3dOPEV7HTrJXt/xakNLYi9M24aNL9Um+/4mBjyUyQh7Qb2sMO8t+5PN8ZGLG9ITXyqg5VF
ogpvge4eOpf8xKm6dm5zmqWIOXgtvd+lWtkYafgZd5tg1byhSl6xQfz3DAsRwRAFIi49c2+hmDur
V+TsLJe/pFzwZfL1ipdr3oqb5mlEenBMtqTqPdlrAvewRDP2qU9wTzYtOJYFFNHuKzIOyKupn1jo
LHE8LUokdbyndM+XJ3eLS9aU3JiY8YCFu03QpSwasW0Zla54DUBRzBcbLVlNZN5zeOpn68PXGXzJ
jbn2L3L7qhEO2lOVMRBAV8Fylgm9vUWwuno33x8R5B7ul7svbc8EyjgSE7l5vMFTRP/fY+H3Lpfx
nu7YwT6Lm5j+5SXkI2pR9RAPup3/R4h0BWgFk/9l3nz6scbCf8jeSR+uWcCf2CjnBW30DaCRxUwq
YNFAy/ltpLvxvbNWpDGiMwitW299dVdy1v0nTJ9u8QnBq+RfXklNXNF8MGmjOZsCX08Hyk00QBZg
wLja4v9JMfn/U5nomn9XJl6o7Vr/PflToTi/5LdCUVO/CMdQjquUwiWvW4p68LdKUTPFL4ZNurXj
SpPiT6eI+2elaPwiLKnmZ5ThOpSK/6oUTf0X3dRdg2cAnLvKcf5vKkXx50JRKlOweVSLhuuarhL6
XwrFPs/AdukRORtuFO5bWgzIuPp8sm5ro8HZbLkPTlATrNfWN5D1ClhcLX7CNN52NbcS33UPAp6b
crBtF8oeV3/4LH+vbP9YyVryT4Us22cJYmR0V0ndZisFH+wfC9m+8MMM8K5aaoOKN34bEZGo0+8o
j01rkKXV0coOXGfXVejqZJhH18oXFoHq4bUoGIzZc8YnVIDHkhZxJcA3qLJVkHpbvAAGliiHAA+Z
7Sd/CI5TTRfRycYb5VbvZW6qlRf5wT6tLCpgf0TDmafWSs8IdPTL8F0fxXCDp8bH0hNdfVP5qyqI
wdiY4t1XzBRcc/IvXW+aN9UcbUsYtIm147/7iOaP4L9q/fkjcoRlsq5QwpaWEOrPH1GpxhzyYk7D
hp1Nwzp2jj8eEtU4x7JnyCb7FMFUXeF+tTysrAq9ljToXyiIWUs4Ic6RwOet74vhGIxCW4k44bba
dis3DLVrMWjw/RKGt63hXW1IslPbg/UmbdYvNLgqg888rCi8c5Bl5NA5dFQqNyAWO2xWWMK2dloR
WcZWLFtl2sco6e3nCcPX1AbhYTQdtfLR66w0H7bsKBGH/f1B5Fh//YQUyyBOPtPipLKdvx5E3RTF
SjQRw+O+/2a5GJ+GLGB4Z43h3vfZbB02hhjkfdB7rxZEuFqI8Kop7yMI0WLomhdcf/zT1M0qN9Ui
cZn/7cdDqmwk/x2teG/UaemaIUGvbbDrothaOV4cPWl1jn8IwGdstagDOkRJPx5gDO8Lretu+nQY
79q8U4fSoM3/48mgSsY702ZG1XCWbVFHKuXWl9Sf9IuqPLxDLkalH9/+eLCryIZA7ODxL0ftxutr
bkHKVO/KlZd4dIJHwyo68AZgShOKdc11wldnjF+Fh2NPF/hEhVnsBpwWvqW0aD1ULsYPQ7n8kWKd
TpBrkxxrWe2bxj4TutqLhB7TpE/pcTJxV1dcETa63d6pzLBuq9D0n3xlHFqJPLqNSp9GPi5+ASq+
t4rvf7+L7fkg/8tJwErXNZXlzqteOV/n/rDgLcexTv2AhWENnWEY0Hgl1Ix+0Pd3UWJ6N11jrogP
iY6dV9KKLCZ6KqXeAEFrwcgxnIuYBzXnppMk2VnxRrRwQrx4oGdeqdvRsKhWmjohZ8h4SyJahD/+
qQljQq06LDe5HPSrwaCPDD+t2KAi1Blg8QAGgaT2Xoc96tL6k1YXX10IAkbkq68xqS8y64prNRFo
NvkFimIz/+1BiuL3b5VX0H8T1tELofxWkzRv9Ig4ir6pdjHIynNsO/lZ87inx77JtNj0l5GTx28y
kfbGSmNKYFMKphHFcBrDYN85ITSS+bsf/xQG/nAq2hBltp2szT5uj1o2NsemKLMjWljpkbUzxr51
AyKgOnl5/d9d5g1ugn/efcqwOZY4Nw3kzrb6yzVMi90aIuUA7srRYNvnRnITBPaFj2VkeGWy8tRR
CuS6Ez0yhJwTKcvkIZ1hjoGOSVOS8VINKFGSHoNi0zh35cS0ygrHmyQzIQ+YRXxTxyPXppuk68on
LLK4EnOVnzODhqHpkwBXZk5/Lqw+2v79sSn/N5cfLtLK4L1x7bHV/Pwfjk3QvirUvalddo5EhcOg
xU8hPOcjy7KpfvEzW776OMlq1nlcr+3Dbw8ma3jdwR1jQCkarIrZUBZNG0w9OKGm4Cqdzjn9eDDi
1DmZCd3XtHLvwsbxyeZKjLdudJutG9nWKe2gjYw2ccfVQDMjNMu9qk3xEkxA6V3gbEohq6YcOepW
46EObgldGbqXYHS+pbm0vsc5hmlz1xR5dvZl1CHGBIce1TrTir0WiYq2h4skfdQnVqVm+c8Hu1Sr
v/84oan928FiG0ra0rF0x+GYoTj64+c5aMIYq5wJfw81QFlYotMeVmrfB90hlR6oAW3smn1gKkCB
Eu3J/OCIh9ow9WvU2f5N6zD14jczKPrnQ9ljTRo8NKWNAg5OUfNYIlbKI0XzvURL6KSYsjPaB6Ee
yMOY5N2WM+vQpQE3/HHtA4G+OG4+3aUiwNtpetq6GiYKf6s45ZZhXau4LZeZdFAamdazK7h8a24/
Yl8o9VNpfh/VHNliA70oM6u61vMDKmVK+totWGKzxm2c7EaI0d87U3XV3bg8tuDSwHl6+oZPCreX
Vris9tMnIxiOmqjVJSJT6FbZLSnVQh5/PEyTJ4+JFrzJwSXX3Ku1cxubUEUnsFGmsdOaxLuMoxUi
4p22I2uFs5y18PUodpjsoOPND2U9wDVrGAcN+URsS5eRchYgLorcAjO53pGmUmjpjVUhivH8SDEU
q5L3RiS3MgByUmC5OOVkZhwnGyJmnWQ5wWTDS1sM1d3g480JXL2EAW9lb0XSPKRG3p/qgDTfHw/5
NG4ZERiHtJowZnnQyfvRlOc+0j4cPc8+/v6oM//tJLaFbbtcnObOLQ3Wv5zENrJNUjZtmD8Efsiu
uEu7qSASz8NOxw4/y9bIjtBwgeMaWKWCtO0oKuN9N9bF0RySepc22VclU3hJQe42uzi0n73M5bpf
Bd/j0NW2gWZdyXXPYx/EVoZSty6EdmeNPVOm2tiGITPZHw9pGfQbLzQQLwSqeyxo55DBMD3//Vvm
6P/r6sCm8Kby4uolpeFSaP75TCvdpm8dixmFPt8Ixvzhx0MCfTYKlHHXG5Y4+wNS0ETiFWwCtayU
k+5FSL0puzh8kr2enaBxIMjrhhAsItOYvps5R/OzylPdPrFsiU7ZDJ4GL/C2AlDGFOabsRDJoxOh
drBxanilf9fpSXOnmfSK/CaHBzJ/W5epAXA/cCngdPk1WCborZxabGyIcCkcWjtZba2p6bdITgdc
ZgCSuqHfF1P5FHUVQCDUlSIsoSGVeJqD8i2Pb/Z1EH53YkzOWjyup9h98yQxNfQQa9m8jqb7UlPR
LtvPRnO+MqSQUxGjN9IwEgbx+DaYFFtmnuO0oZpLpx6/rD++lz1EPd3Mt7byiSY0E5xoytq6uc84
NmmZICUVRUnv3DrEi0xvbkMqz5iFN6IkUC/NLlHVvUaV3MV2/O6U5tYt8fAKDDHLvCR3II8AuZtm
KjYdg+rKSRtQc0xJM8CF/aTI8QKeq6UuPQuaNIEGY6DI43uBMqTtXG6x0nuKwuil0h6UKu+70UY9
ZcHrqWADNAzDVh3UAi1j7aC1TLDLeaQ2aLeRA7mw1SvQN+nwGFngnHuFRq/fGt10r1wm+9pj4OIR
CzL37I3FNbabYj343VYXBUb6mqxwBFvrPEQdVQ55ukmrkm6b8LaVkT2XZo1IQqdFbiYgjAmeJGzZ
mkgsdvHWtNSeS5NBh1mF21LQ2Y5h2E8B5natlDs3Qj/UtW65MQv/g86OptnO91Lp+3Bso40RBtZG
NKm3RwPoWvXGSkiXlR269kTCHBf5LWserk4YkOzIQXwI+MDFJ29hAHPaDFM7wtpBQ2YgKqQQlXTk
0mh1bWd0c8RZuJWddrI8PzhkEmp2i3i/D3SM9y1qLpvm6IB2x8PYLIsBW2cRH3lniK4szPueAdKr
pNlllUyGkxGiYiG+ArxZBCmQcgkdj2Em/riq1VH9bduOMY3jFDtlYCaAVlsOCCeMQh4CN0EkOSDV
LpAM8HliZi97tMYuvpURXYQRT08TanlYw0A44pZ/54ZobxRXvZ00GOAP+GgsFrvkDMqBVjmaVBjv
oP7S3O1X4c7LzbMy0aQ2jd5sh6GqHlLd/koAdvcS0cNA22CsKDB6EpFXpVJnP0jMRWEE2kVM96XM
vtW+2kZBg4iOS0iN3pewHGs3TtGmRZnOqA0Nm3tpjQiBVwt0kIlpOyHTQxP9pOn6u2b13Iv85wRh
yBjou051i/ghDBgRJ03JeCW3b5shvB2EMx6a59bF3joU7utUETWbQg6Y4g6rMjcq8y0a2o/AfhVa
jdypnz2eZDF2w2fcJvlryob3A0I1Le/sa3rwzQoB3jjjJnQP9VjJyTzK/M6I3XcVT+DV+5KQwYAe
nJpzdn3N8VeJY3VwaDRx7vThK8uB0+lDNj7KMNrVfk4AESDXO7Oth1Xe68ZBrxAfCpAmBQzFQ59V
1npKywFNkLLX/Vhe3bzPVqrudqEVfav7BHZjhPIP0ScJtPisx44lgA8wNXGzNzMcoXgWyRM0p0t6
8A69wxlY9cMuLTnTMsdknkPHAkKJ6+5Kf6PC+NPR1n1iwgqdmmym4etbqVDveNWmkfiZxhFJ6QTF
F7xAVfZM4TLvPr+mMXoX36LDWqceTJN83ybEFea9orks5BOlh3Z2e4He2JZQ9hhvcd+HDYhjTves
g+eULzhunRMtmBt2+FeUsF11EWpMN7WJJEYyeLX22oNoaBQsN50I1GLMurOtRq7pRsFOcNudbOEx
d/a2LWV1UMm2s0ckVzG/JrW9F19XDfP9cpMWHqD8QMeaouczV7B5rL1IYT6AKeYb+DLM4rMNz664
C0f1FWGJQqOX0S6u4PaJEr6K8NJzVcx6BG98bgokQ5PRAyf2ehw5qi/XdsWZKzSDGVKIgKTuPQyh
6afjhMlLGnsoMiA6JOGUXjLzImvCg7XyrjJUufXjm6pur2GzKXvzIcsRj3lFeG831qmXpChF0cQs
Yqq3Mk4+m7oKN+kwMKhRAzFzNtLGFsKWl6DfcOrZjUm8LyEaO8egXZ0WSXiX2bTcpWy2LYLysmES
6kbEHiYjeJvMnDgqN0bCZKI1xZ3mUO7lAwXRMKKKEbNi8kFYJXkpHVG3k5tco1EnRDDC4BPH56Km
PZ/EKC5t2KBpTmM/CBmBasEqDL8bzlTug4QLYj+FKZbB8pS33pxYkOtrtwKzyqlQEMfl5nyRdIm9
LQYdqZhT3Ta4xCOO8gdutk9lhzrV7WzzXIGMlD2TggLtUmfY/Y2VhdCXCDaFi9BtXHSOfVLVS9uS
4yoKWYDp4/DosOTapGb+Yba+A8InI23LuHrmfeQxIFR5/SRNFDO9AxFe1tO5NbQ1uxoHipYxMXaJ
cSlRRpcJkDiZNUtpwXsKXGJ/7JwwWMriY60VL32PTT+r3W86dqsqSpmbxRn3hxwXa0iCAsvgRVXB
XkgH6B5+SHejCNHVOwEcpIydMkURQUhd7K76YJC7nDxWA4l6Op5bOjukZFigbRo/XrVWH+wl2GBd
enfTkD3E+rgVHGOeqtS67AOc+X51mw+EVI9h9C3C1VNFGlq4kcFqqnooY5l1dOsS2WyKGA7Ulx8x
xs4H49jEzvTbgxhbbk3c/IrUTk7KriYitRGdRW16Kot7upDZ0Y+79JhhETiyrgAZOzhfts5t3TVX
ypLOxq6Q5TSBrW+UY5OhrJHbyU0L+Bpz0spCUYQ03ns34JZQYrKiz7rZUWF2LxEmXjsxq42T2riG
vIEs9f7Ns6K5o5buu3xe4tYaOAFNQqeL4nITJtUCOcoiCSgUXXBV1eC81AU9pNQ8VDYAVDpI1A/f
UYxBHZF4kLoMn7BrRYyg2kI/VPnEWLok04Rwz84l17GZb3xoXA07bNZVo61TNpm0P1wedTR9oxWE
vdfimlmNABfL2IPPlOFTi2NEkbWDMA/j3rOJpSfGX10LwgJsfVsqq18rDeCvYpjjegVUdAR6blcd
irrFbyHJqZUw7n38WSVdqSqY+k1XpGc9CcEC+W/BHGXZe7eRjbXFoB7q+YGxp44ZpX10dSbzNhP1
uv0eYtzUwKPSWH7op/ghbnDo2a756I5g8oceYEzrrHulfRkNkMTA8ta2YSTAOiFB2Hiw4pBoQC0k
GKcpAPxmYhH6B8ONpp0Ymg8P01BA3bX0jPZl0Ak/G6dD09I88FnRJDWz2WCc9jLpHqdpVbiJQ5xN
Cc8eiBpOi5HdjqSyY5MYkayniWlWoeHnj+itVlG/FZA5Iish8QlG/5wfZm3igqW+bXBKNlDt1ZeT
cjxoKdLDYzRE4TGYH/yUcE8kyfuxRvjS5/mm/OHQLQQObmLU4GKTtoJTS8c1FzwYQ9Xv4gx39DS0
LpHqGqnwmFNcASqmmzxkAeS6EC05lYsQtX0peGntIUcg+uOW5StVakZxhJluGjgGO99C5d7ZGy0G
tRBN5XPodac+IQsenG+ahsY6as1xJWs33Gouat8pnW6xWz9PeBnrlvFwF0A1Yr85PU4ALQKSoNMq
aKPuoLhLrWt99hrEclmmcPssrXzrHfINhoJC3pQpHDALFNOQ7yMNB4+IOdo1j6H8qAcfQWHeJTms
o75RoK8LiFBC44ITlsPKSCloDV8gA4qzzWRqNSIilgnJWH03gzxeCbZuEYNE6fqTF5k3k8AtEcUh
9KahNM4TWKE8q4A6c2tgFTRDh8HbVdyB2UjKeGLfTM7jhSUwKfdBQFD1NFwjmU1AXOrbwfH7fa6H
ay8KgLOMirpQhsdynN5TgdJS+O25nDWrbo2TtAqatSJ5c2mXrG2CaToovXC2QreAyLertHNPbqqu
XTuRxB05ivkI/uq0xVziSlAgrQXcu6sfiwAa6BhOm9gvzWVREfVnYbWtY/1NaH1y0CoSRJ2wfKsz
I6R/SYpEarioo1yGteOrnce3ESApMmdwmGmsC5SY3hNd99co5jeTj4nYGMJjEnErMgjj7pvgpvJR
uKppghrooKbwU3tap/7ZDKvvIdbbIVUuzA5sscVgA1aPiJDp0xBWALRjeRtL07/4zfBocVEphixd
Vxmvcmy6aKhHBoDNenCXEvURjeZdFxaANFVgbVMVjxh8WQHbsdvfyUzbdy592Lg+CWG8G363FzJF
oKV1a9Fk0U6HzGJzfdlVIsQQNYeJtmW4EijOO8/WOIHktdKCVyrwVeFYbx5Dn6U05WNswFvoaoQ/
pXXbDc/OyPJ+evFaLEGcFhojRiIjJmvuJ4xuB1n8FMeQ2XJPPZJ1efGlMX1PEKRkCmlKoxmXoGEz
MlT8RVF1h9FTABWRzrcBHypJeOA5JG9uAPJpTGRF15my912DtwnnphZOBeTB4qkurHfOsHDVuqxm
E70aUQoQMB5MwXvik4NS9UvQxV44zTk1sb1JMAHIxKPUBAuSiRnJ7M8S/uAlhqlX9PwCrWX93WgN
TA5SzQwzaZa+JFbAL0iPIu7F7ttTG0VztOjsRRZiVU/Wfdqid9L0HnBY8hAzMwvAQVoxHhrHqLFr
SgNToD9BbDMfQKckRr4yuCEfNBXvQ4YhAMn7Elx9yA7qiCwEyilKecN018PXz+VqatNPn5IUorz0
vXTb9N1Hbg3ZPq+rvY+iP4yz5sa4OC2cGDrI9YahGwzVFqhzwsh0r2lMyJrO3Gp5YECGIsZI71hY
+vJSAphzHN9ng6Eo5VzzKtxZiDtgb3YssXIfq1psZhnIJQRKHdTzprNPFDX3Xk6DfjTgTvU2LBta
PcLgukg3X5bxpu+9e2+6CUbcTfoYlkdk9VAdSThgIhrdxlX/vesh9mtDfHAHBw5sxz3FrcSR2rrh
bvZVOz2ek7I7Vk64abrqK8gG8rpxpXee/lrn4VFL8ThF86XIbzA1VcIx4T2Rf1JIUqwGBUg6OHK8
0hHQEjB44TnyqPmT0Hw3x+wdTBxDsC4Fq8l55iKHmphFM4jzNg5Qd6eyLmqwcN1JdpJqIZv3yabJ
1URIw2RAYPIBXYqZk5A82majE2NZDOu49FjbBp2iekBOHlIxjEVIJMbE4ajpNXetC3UwAw7LRgPn
MfRoDERQRiDnH+TPdfFdpcXrphWb3khfiZm07dRej56c8FzCFHJ8ajN/sNdKPUot0I7tSIdaz3GG
hdhZVdvmwACy+9SDQ67aDjA0vweShrZWvaAipX6terBtrGvn40Q7hZ5Qe84hUm7QHpyAa7paAYar
jA28zvWxYBqD430a4C3XhMIxZbY1jAbhcPGz8GC15Hl1OJJkTIugYEy6rMIUjKS77BRmmOQYm8vI
I5O5ictbE/14H2cx9Yh/aTwZbWQlPhO4eNFUcbSN7b1eB+jBgxIoNmjlGvSYm/YcOrTq2NfxWxDc
Nn3RrXQgeG1dktAyWitOhafY8gfwZR3CpwR3d2PFKz2kGBUTCqlYuCzxWnJ3J+8b0xv0fFkQEOPh
rVwh79tkCi93Radnh6ItEMLWZ83I4uPg4zP6lmEZ8AaXk03uu2TMl4HC5KKqyNmoVF/iJssr8YDt
IWyNTUqQfEpPg2+y95Bw+qxtyEKFBhD2iD0FgMGiRDvYpentFFvDJhPwmySr2R/fxQPjRegt56xF
M2vW/o6Idewvwi0OmTCesgqP0jw6MtKYHp0fPhWV6bNyix5826yXBQITFico9/WgatYB9+q8pOXd
oGfqjM+hCbVDj+GmB2A0Wl651SQSk84p9BVFsjlAIali3Pb4EGIyhgKD0lo1A6jfihfl72FPW4jt
grgxzOY/QAJuVK4iqd7NgPFgYbbkuic+fFLfuPo9qc0VvQ1mYqB0MibXEZXN0BuPlqqe84FugXBH
f5sW0Z2fSiq5TP+sU5ebgAV10Jiw/ogOKf+klyva34/Z6NHg7dRtbMqt2+UbycJ85+PBqa+Vro/H
KiYWsgnwuWsRrYtOvW5DXOax7oOfm8WWWnJp7cHmcA9GAsINDH7NV2IQNjmSBOE1Li7v9CKasj+4
fQxXoO+8XeqrU1vX32PxVdo+/jWfi4hJhqMtPHAYAUTQjkvEDBCIs3Ft6SyFijJcV22TXpsw2A4g
wXYWVkQf79Po7CUxYnpnkhg+GHBNibhPhjFYnXTdooePj4rzv8IIiO9kqGsXHP1jliLsHFo72BVC
OZg+sem6QrESmo3X8aFkuujkF4tBiKmxk6R2L8KBEjJMzkXP2quK6A+0xF+5Ex0dR917TX5KJaNZ
z3GfuJFylcIDY/dRsteASIpJp8b2aPHbQ3mrjVzFsoFuEs0DSfe3I+kqH6BSUQvqsYU2dS5xBBRO
VdTvUa/rx35eDEaN3KpBrHw6Lgub8YLdBudhavCTW461rrxabrIKe+vQm4yQ6U6YQOnYYroBIoZ5
jIo0rvCAuswddnZYfuRJTYu4LrslNbEv7s0JXLOqxL5K4FeX8O1AN1SUsyTVcvNa5Ab2dr+cPnUn
I43SwvMqORbj3gJ9I3BapVpBxsswvIdBt49olIPhwXNCkmtiGDsisrlOWvFzAk+q7RL/XreGfT/g
XQ0tiSlIL197zRv2zb1ZWeUZQAz9sqWytG7r9Eaxbd2R7ABxcQVwHo7ETwgcLjsj1ltmNBFFDoqt
T4YYcB1T4iqgHGt60nEeOfXWdbnvp6FFXfPOtYw/jGhkso3DmDq3I+BcEsvvQyqSweEAkh5Xzr7h
BEwqpEOVaBm3uDm0WkILUmjnoguPRgU8pBzkqzbv84m56E4SQk4M7DduB4ja0REtc8x7dQ1RgvCL
LcPCr0abPgt6gCuWXu9CUCOnIdxtrb6MiCkOdZzuEneOxpM+djebeflgOWhz8CAlBAr/L/LObLdx
Jd3ST8QNzhG81WxJliXZTjvzhnBOwTE4j09/PnqfQu9dhVON6r5poG8MOJ3ptCUyGPGvtb61y9r+
XbR0lhTJ4xwM9j6aH+aEgxc9VfjuvjC6ZsRReCc7YUY31OJjFJyW44CgkJWRkhuRP44B48t2giHe
B6rZK5unsYywQSdIDFVkkfAOiYWGpniy2waID63TBDtLBIvnMOiuC6C/Csf8DtQgUUN2hT1eLyWj
IiawKGqlcVGBJG5+pY3HaweMFbCWse9lc2uTGQ5YQDM4QstrbtAi0IQk3J2uogWBhvUwyjbKG214
LDOwbFf8znGOkqF78lKJK7yGptL4bJeRNjGFVCDgBkZaaqxLnmXhGxv+cBuyX+lCL3sUZfxDplQD
d2QOz9iNuEwbCK8Bu86BjkWjdayXQVbWi5UUe5sd80qbI/KS5IyuDJd8sTanKw0pR+1rdefx0T6g
1nMNuBF4/WY01rgRw4vHxuUizQUQpGdQLeTtcjUFNEqSLXdCydlMFefYEvXFkJBM0oETlvFFD+Vv
lfAEsgqPWlhtQg2ow2k/sXPbCTf45UXJya5kfU5w2tcdpo/RKqNrWWWaOWXJtp2hOpnb/rsxFCft
T9TRRDHjutSqLzq3cOSXbfsjGSEGVXSRONrcK7TRXRugdNYeM4E40/WmlubwOFRdfg+E3lTsCu9l
sc/bqrkjFG77uRiYgWHXDUVSwDHnz7X15Nct2Hnl90+xlw5PsvXrQyvZs3bJR5e33jVJ6uQegxY4
zV70Lhsjvn9+SHoIC5HLod0Jggc6vbIL4Z7yzvkA24MLl64vQhTpmHCiV2hNiCQa96FVTrdBls61
yzhKWF97XA3HqKCbMaVz8mawkaXqOAT1xBeHLHePhtGgxvR9uemrBNm0dI0rs65h63UpVOwqajfG
0DQ7EaTNPVg+1JRoZjjqLmZKfj0opvDELw8lh+JnlZrOMc5t+RyKH6rkzIxIDk+Gx9nZ8gzqHRy3
OvsW5USgIOoBmIYNVsyc7R5q4OtEicedM/XwHJlOvZlKMLufn5ozvCbbjfPdFIifRceNv6b0YqB0
L/OA3rhp8RsmD+nLqqlfpLYFPsacgtrli6qtWLXV/DI5yd2souBtsC2aBnSVH4K5d168AT21j81d
KNmCmolD46Xjj7SWuPrZVryFnEVYlVWjn4XdQY6fDPeSw9M203LtvxejLH7bMThvjI35Y+T1CDuz
4W/8RI2XIIqppGui66yIUA+2+HB61/9Wo3ARVpWHOnXlTbuIHGPv/ww5US8PHZeb5mPMom8qMfvX
2gGp2pTilkgD5GnRVnj7Okpg6kbvl/npOaJ19eguRq68ss9lkpcYZO3ud13bL8LwzTvxRxs2gNGr
gbqAfOegEp9dh0m5S83KnMiXSFGcYhge3qGO23qsLyJBVm4RXdf8xNN+aEmpF/Vr3arqOeWkZFmP
XTz1b4UVFtjsiMB7GY+DfDhOKoB6XlEy0bJv8rWpAKRpJDDvRQKxNkTBAdlpkoNviHtgpMXFM8ic
62igEMtI7Ucj6x9UxkvPi0LWecjbL7lnrSsx07wrVLztfWQpt6CaO6TDxWO7dTS9QkId/10mLgGn
pDDuaVK/TINhH51apgzd9LhtnTI6M165DUlsb0ITBLCMRxI/lrTAN2DXRCaHxFtlBRYsoNEeaO3C
q6v9UBnejVoT/cQAejdWbfCsO33XaQni3AXX1+tsJxkiwd7C5GF36tzB/qRror3X06eQYiN7yKI6
O3PuESpl2Y+8DHdhvlamK095gO6h7b4nkQb+1XZcjVN5/sb6Gx5ESmdeF1P17bd0KRpBfremtjjU
i4ZZ+O9OM/gPXolFumxHlzshvuAgfE/YLlyKWhLn0rmk+SMEaN1U17TFoKLq6PfQWPLy+UGP/kFU
uXGYsK+CfqXOFODonKC4V+J7yhjBy8oSXUAixVLWco55FgVGV1/SQIJ8D9Rx8mNvWwc+bZUMqtIG
ao30uVBLA/aOBd/UUYr2GwhaceBfUwM0D8+6AKOmcS4jXDCTMvJD2DIHnccEcLQb057Rl9NJGGJp
W4w5C1SLzzMcm53mPn6IgamosnJ+5Nqhr4XQiNWYb5lF4wz6ICaIZEyfvcLfWE4iT58fihiftKHe
6j7XN5Er965tBRuje6dVKt+ZyCjH2Laig10038xC2Gs7T366NvsIqSb/JnH7ropgGezMDGob0Z41
jdzj3GDDpUbZT23zEgSMYqrSgMeYan31TXxdwmujjZkh8HPYqj/soP0ZPFnzUN5TnsrukLHjKkDR
uBbNA9MkMjwstQTxnItdojosfLp+zvNfWunDlM7Tk5365Ws4wH+r8KobyXSJRw4VMiVCFNvROfPS
tbK95NE0iLj0jvdlajXVkrKRl8SYuUUnMPpR/Oq0KHxDqqxb2vpIcbOVrgwH7IUelbXXeRmAk0pg
7qUds+jOYQCCrxNnRHnDCjPfFEbVey/HU10Y9oO9HFBSK44etXDVo8CZKDPYP3bvbVNHhedS25oZ
nj2svMiEJ8EKtQ+cabrNo/sQzaW4qJFIfNFkLbhZj31nNuyS5c9HR9f4IFZuk7rXrEBIDBpnZjZP
Pq2MBUtU0tnbZlrKFzhUvqpyma0n7nCetCtOY21TYlX2CBQNDFI5hfOXzDVp3bPjj3XrWcOjFU6A
GFRlry1TJEhFBjdlN6UPQ5Hp0+eHLEwYNmgbSXXAnB3QYhjI5Dudh52VE/TMBXI56zlIwMoJ7zoO
6StIGTRZQbrrcxW8NH4TvBTVVxuV7cmd5X22WOIhV2W7fixdDLF4GSdpeke6Ty6c5jkbVlV8aw4z
er7KHOvGXIyoEkTOriPlT/beQdKHYYrKvY8k77kjaMjNY9BsWaVz6EAUVWPvAdOav+TK0ifNiGwT
ZrAzfBdWV5h25ZPXJbSnWPnBbl6ifKxPTQocujbV29B6EyBRdesJg/yWHEQr8Jha01LWz55HtPIf
+5xi8B5Q0T+fCYEs7W9m1x01kvrGD3OP+JLrHUupML9DYOG7gTnzYZ10tSxfxWAC3TIC4sUOqPbK
zgByJPj9XLM0rzyHwGK0QKKDkU1KLSBb+eBQRMu0kfsKVlJVjbvYBLeYZwKimDuBruTRQ3S4EWtS
suLF78M9pgZaD7gzvqh5Z/ogIp3C/5UBQqK9qLhbUUt0TupyM4yCYFZjFJusM6dNLWi16cFrP4YU
3PTyOUBs1IXvPTsB86haxR9ZlDEFVLo+VyGml858ckuAe1NtPueWr86gdigHea9FTNZTdNZLqGFX
cKRgBjvHwRHRc92SmiB1J5jcmcyy12kYbJVidISroj6LLGdWF8Jhnkmf7JjlozRYOOKCKkEXkWEl
1tlc2k/BCHlmbiPn4OYKFks5AjzojZSCqAqtv24vn5/ZYUWHeGBK+DE6ORZx+OF6fYf9bKTxeYi6
wxDNxR5zIOQeyyrvFSyVu9v/xBuqnwL2DY9ZxPGmmb2zsks+IDOtZ6ukGLNX/dXGaHSVKbAY6XhX
5XZ3U9SgWUIghEPyQsmS/fr5iXaey8CwnzJlv3jsjx9LT2NlT+bg6yQoUB9rmCt5nO0brwpvDfDR
2793QKLx/JPVWHgOGX6HGYH0bKJai2/9L9btKo36pg8xEMUYX3DPNObNT/xgJZwY3nBStqdgccrH
Fs0IZgc3RQPz3YTR9OAHOXnnkB4MHinFKq20x1R1Hhij4VmJnC95ojKGEhZtMjV0/6YoPSYvRch4
sXZODKQXw8aOTIiQJEFE2j5yPqHraUyeyCz1QCL4YIyIYXrETvP5qZl8L2OE+twW/SlUctP0TXMo
eumfMOVED3UcxadAuM7DpJMK3NI3r+dx1cGuGPj54a+5Sfuek+VqE5lf++VD1HBtzw7I2RjRCStL
lGY7x2Gy6djAa4WvX7O+9U4y8nDLFD3G1tD/MnbAK3KCwoyv08PMloPOOPyrHJp7nIjs5/k+7ldH
BAdDlIsEBxDR4d8UMpH7rC/aNz32+apIM30ph7lnKFeMayMNi3vHhHgj6eHZfV55TnyVojUeKzW+
2+GYfEGSwdw/ghhrnbcRY83984N02YwRu7B3xamIsuxShG11TqNo0wqjeC7bSvwZhvwbWOOv6bV/
MQ0LH9e1K4Rvw2PwbR/gw98uHx2LwuyX+chIrU9Yx1QCx06x/d6ns/G181tv3WPDAcXA30mSdjjm
AYubbTOlKslg8IYlO5GOsO3RAR8jWcKuUnF8nUSt107UM9xxa/j0jvu96DIK0meME1GIAa603gPg
Exvd8vxq8ubeZ2m5C62C0XSFQm5ZzjUiN/Dw728Zd/mV/hrE4VeWgbQsvBpW4Ln//CublRzasmpB
KnfUueM7LTZ0Lm+cvrC3oeW5Oz1icmxsjtdWaJtnQcun2YTxU8uz+Sk2Mb4VZt0eY/xwZeA3byN9
zMeiAkaq2F987dQiefQUTqYY4ineYAvNv1ORf4lAApvht1mX7cWyKWDgVcVGWoxPDhvHt8jtzGNY
5W8yNY9WjpRBPio8WTkOTlSr5MRM4I0TUf7871+Sf862CGnatpCBK3hViOkt+b2/rCGqtO2ITrOc
HRQMXwZJv/zc+A2hKF9XxjKgt3AH9JQzrLjL4v/NJfiZbfvb+8H/7kjeCOzdjuWY/3QJuhpabRyb
PN4m9yMz4m+j79IRRYFZNVMOkVrGEQTFnNVbRFjgG+744WYS8FTbNYf//IVgQGGbvhVI7gr77y8E
y6CRANpenrT659jU7Ozjh7SPyOkbHXROE6+3O1NUCdXw83/+jxA3/1Pk+K9gmv8rDs7/g4gbIkd/
eYv+BXHzTEjll44//ppd/vwnf2aXLf8P3yWLJSUXEBlcQTzgz+iy5fzhSHIBwee76blc0v9ILvt/
SHISxP8+sTj+8ib/g3Hj/YFH1ycD7ZmuE7ie8x8llz3x9xsLV5hjm7blwtkxyWX8y40VjJ6VNJqo
fSos+rotxA6SMLtkUjU+br2OsqlfTz3QRCPBVDQ1LtCzpK2pmEpJjLQc4HK8RHEaozbr5jmpw5Bh
VnpK24sYouTsUpsp68ZaxzblobXo9iLSH7Vdbim/zR6wtLdrbSwo3pgdYdd327gzaEWsI/DPObur
RtOjAnNFqxG13OghI0fedNJxevbb4pqH2P3Y8yUwSMGDkkmFQpGY7gkDJBGLkD/zaTF1caSROREo
exr2g2awKzUd6p0GpWcaI/Eeyihjx9vEFmJkMQGyscKl74sZPjscDP8cgsIKc12ZlltXII4jyaOa
0Ci7avUH+XTcK6b1FjXsXvBObVXfHuLI+zWUTb4dPR94QECjl0l9iMHisaF2haoFRDpcqAesSfG2
moscOa9yt44fMnxNvQqeK8aENnmI7Ab/yvJUtgiNpTauCyXoTtXVO7ury1x2OHfNEUZaE3orSoof
g6C+44lZCHTTYs14qsvCWeVOC5rb4b2YrYR6LDyrIQOEtiWAMKT1IoXjxkuNGQRQCbC+8LsZZQ6x
fxwie20ics0uuAQfs9Mq1xJat0qwNPke/97x9cac4f5njDv80XtHW9oHVrygZnBD9fXXlpE+Y8jq
ZZQxNRwpVQEDzQI2swOj1b/0gI5MyoSuRa/Cf4/wMxQ+Fpy0eamhEQ+JBAEi+DWttuGlqKKtJOGz
kSNY6rLoLxhf9N6JKZ0wwHuKInM2pJOHTaYNOJlZfuBXzDZphYLStvhgyhY1snS+MEtFgk7KtTnB
W2T7+OaPYN6IxJHsWXQ32PtE/sD+JPUDGi2IDQw6Lu6bdUX9q5t5i1bffMWNgzRtr4rRj7ZJTE2w
1cpHYfH6IU/E9ETZ3Cjhe1sO8qiSUZyIKlCPmcChq9ylyyd707SQjnG1YY+wQPKMVzMNHzMLUH1q
z49Z2wRcFWO7Dkp5CRFbwcjB/MBEeedQPezyrkh428QmaZjdzH65M3hnCmo2E/+eE3rgPnDTLdnx
uFyqbDatNYtN5Sy5W01hpkVXQzSVeACdLwbo1c6Ej+fn1NHOI+mcnjlGN6f1bhrtL63CgTPqhR9v
4IB3VExEIgejxBTRc76NuuLSkvlrTBGNnHlv2wLQTo8loySAdLCtkWY1EpCANLO9rVlJMD/B7CBA
URlc8LbUX2WvOsLGYJGjpt/3TFjXEPIdUJJsp1sX6SOfcTvZI+VXfkG/eE1Zt239qCfauQk8g3sz
6XqY5TnLvL0pEeIsMdH/2dubQQU32AyL1aDnRskxato2DOa0mzZ9wuy66Y1jHM/1toohC1logduR
XZgiWbwK5UX1cPgabImb0eZ6JGBKKE8kEK7psIFot/OqgnmH2mNg+jGwyO8XwQLvb7e2Pe7Bburo
d0VynhLuWuad/Nq1s2knl/t7wLs7+fJWGtBBrYy0NZHxkxn5725EEyru/GndMJ8dhnTfhUWFyjUR
q+Hyxmy1KmbEVim4n3lhUpHrbT9lD1HoBxjtZntjtjlALMFoyYVyqxHBvQzOUomZcy0msA5wDuyV
V5BPl/nP0cSr5QqKQyp6iGVe+kiVJegvORMPcIaWoteJaQBXdyOkz1GMZYaI/Y3J8ltbPHqAIvap
bH60s/FexMkXzkysPLlxyjzbvCttybWh58OcQz0K5pdC0ae0LJVlnACqBCREsujcx0Sr0QZT2T/P
+dJqZkUhW9z2RK8mng75vetJJTDS2A3+FB9U+ObXMCeyKDqUUV9vw3zhfvLjed88AkQJVKmQHTgP
t/i70zc/lXRGfJImQEQDCzq72vBYGQpFMruRkkINFA5BDEE3AQo7rOsxMgGPxdfaMlFiT6nJK8Gd
+iLkQFlrtq6CU5g2zy3d66XrUSyYpD8D1ulVO5Owq2sPmFvPE4hWK1//0DMET/KqZ8MIWcWAjWZG
85ZzCdVgBamyc/UDkAhgxsweRn9ai7TvKa7imTd0vrsmhR6vatxuh7Ldu86AP7g06Y5o3uzprhpm
alaBCmi2VNO2RnnJjQTRN073lUPUKfLLm5d3yT1SU3zyupFKhsC6CovmSc6qNJxTi2jjYdx2k3rJ
O4xbyYjhtrUaTslhsJSoFC9p7lA4xKxvxsmHZSvdp7mxr1ROoWTIqlXZnsQkiU5Ypu5j1crvJpPO
KxXTOH2OWVdA1emzJ4lrCkJXXjHz+cImYd+KINmR4qGYjml3PmAInWPa7JKZZrHe6FeqvnRWc5uJ
cdJzz70ftufSworZ9vM3iq7J/47JV6P0T0WOPdaO6h0Y6lOV9v4BXz984bn3NtJznl1Wg83oG3cZ
MBfVtbzkwCmAPKV7Wiente0WHwAMFjeYxyzN900g6CXJyFg9KQLdYL+hyWUEByxsOmM6PUdZgp5n
0gcb8YAY84vlZM5a+A5SgCRyqDJxESYY5LLDlcJsnYKftPC22HAoRAgXOlPatdinTu1kQpYdgm1j
4emhWR0Gfcj/z2C5c0HeQnF41GWG74YEdlYywqAAmHxlt0kQ3rD2iVMzdy28534lxxAEINaeTHRM
Ytx0D1aEjKZE5RUODlm/KfBHZabHzc74lxDD19aJxo1JJT2lGwJpQOGb8XWzGlmOV0PJaC/x8/wa
YyynMqBY81zaJqVEl+o6UGXczE3s/Ih6xXasiDdYnuW+t9vb7OtVIZoXK4d1DxSSYCUsWIREvotc
QoGNtYXugHOUTvRgLBU5HdygTimpysrQh30geTLQu9HHayBdkiBOimDVwg9XsYHPBRv417CgyRi/
vbNwUamtIFk/zWO/Jv8AEVYovCkNTENr8SePNQXaY1OhQjAy8GbwM+G5D2MLtGFD5HxO3gYMqK86
81j9ZPCNuBA5RoDIK8sZh53r1ldUbG8398ssoVbubmw+HQQFGYmoYTkUznZM02prI5A9BD6JGkci
1+V410K72qS+E2ykoWs62nF6klFWBwYwx8DWwU6E7s3RLs5CG1Ebr5q3dhUdyOjhruwOJoAQdu+Y
8lqx1q24T2Fw94R6maJ5vNRe3K8MMjebNIUn6WJgWlkUe00IEtZscBl5xZo4AL5TeRBNahySyZv2
qE8U0seevfZKrMykjQ78S2qOc9BdpT++iqybH2pSRKyMR4wPM5DjiK15TEywbSuGT8za5pTdLylZ
2ruU/lEwJtv0EQOyiiAfS7w/0HmaehiByGQwvoX31xq/Oa/TQhv8qGbPQtNCijJz5EUx3IyavTjq
cLJ2E/aUpZT7ZNBIhTZ1NGkg5k0ypBu7i/Uh5286LWTaqo9okOK7QDpqNmJgquUPYFoiBjPrsaPh
oFRFsZkxvpRNSfnT5FQbq7chfVrd2fYpf9Zh+D0DEmHgHdu3+DBQkZ/jgOx1hNmB7Xi+NgXLeaZD
OtkgJw1hVW0xq3kJ+0Bvjt6R35lU9ukXlu1Lbk6PbTnfEVyqR6/ahhG7pQok1soyATbV05PCW5QZ
Q3xvNpV6VVbnrCKLawGPVSGoX8HSzZ6kTHgJCE1Dm2bGWnTyQSraDew6MC81t4EXXJyZNrmmB9ZQ
9cHvNJ9p45T1W+VTNmcCDQ+cl8aASdTGGdlgaA1OUmAPXEbXaVt5133assXDcDqvgCR9cwZMGvlQ
tutZDR+U35yVBLk2zTResqbccMzfuo4H4FICgVAI/p03Ngiw75T2SLd8UbChTF4YLX3pulhuhsG9
q0Q+oeOTZcPgY3lsE3VXdOuA2ldGK/pY8P1mzmVQ/ptvHcEnPVj+srxW+7jzDgtEgSqikzFCcm5g
fD9YlFwJ7y0b4+2A9/00GXmzBOqpxI0IS4fYA6sUg2RvFoeudNnKKIx7RUF5AZHb6OyMBoVvIfY2
TDJ7Il2n0GGTaKMzNf4+jONkW0CTBfqYP2Zswa++iLZdJbifHE6/Vcn3jmo2CmPw2nUz/DnzETAF
3bJAG7ByKkUpAiLIEJJON9vqIht0kaLimTBpy6AyjAhNQRHbOqrYwBTO+DPEuP4YcRs5E5SlLpEH
m3d4USgP5aKpsIwc0gZSD6uOfbQNagMCVZ2w2hD1qYGnN725LoIFptBTT2WMxXRuE+ZrXTIYjFsT
fSABxTWLfLZ2ggJXoZeeU4pJjdQnyBgZGyfxbpjau1DbL471ta4gE/ZOkB26oL/2KeGQoKvsw0g7
skx7fY96bR0tNGhqAH5OWgfARjBOTfT9xcXYLWkAcq+jDKBs9F/BDFEjLA34QLNEGjT1sM1adWz8
tEZOLogyDRRjVgX2F9M8J1kQoFFNMMXj+GBVjAQLEzb2CDRpXYzJPYixztRqkiucysc+wAtRluco
C54FQgIZHYpjB4TesdWwIe3l+afRA2lhH8U6ikLijVhi0OYgkTp2G5O9pzAI2wvqYMYAY8zOTuw+
qwQSqMynaOU0AWsbZKGVHcx09RgmQbCltKFuH5Sddte0n7AsmlG0UwGnUbGfvG549CbBvr2CVlTS
QlN0Y0+eitAKIU7i76zATf+LMnZrb2SIsCre1yDzKMuKzJMg0mhJzrFWd/c6ozkMU/9qkEB70AM5
pckLTt544CUQRwORaBMIle5xSW5Uk7TkIGnsMibsgEyuONjlprftm+nn3JU1FQUxGgYbO7fEBpuP
4UeYT4qCCHLMtfFRNcmykt45CGFWL8SJh1sgqvDBN2s2KTDm+swSfBfu9qigq8gZyKUa9URCSf4Y
zB9kGGpMytHN6hugi87ddFL7IYZKOdgBlYssP5XDUTDsCuo38Z0MS54hrun0CPAwWyh/RH7SiLkJ
wO966vwTXK4tQHp/GS0lDY4InajXpOUJw7i52I9TEJxaRrtrurE5PhHfXhuMybaNM3aPKqzvHlLh
itQKRy8Z84DRRKOTnP6wusZsNCUc3T32GLU50myiWBT5afBJc7qSPf7tbPg96jYDYpN6JyPijNXg
fVumPuEuJabsSirkUn2p6upYThF+zoR+zWlbTvJXJvJwFyWQU0NAOQ82KjKJGdixRv0kdZgf+Zk3
1cT+xLAB4tlt/SOnr7MOf4Vt/0NicR9rMNQdUbptBBRqJLA+uO9dXb8OtcNMLxyu4QA2GYVfppQS
FEtq2kJr2egKSE1IKEBZP9KOU3DSGnrr4JDZuHX86tE/O+jsZ80JkEd7suxHKJ12AFkPfbOdzO5i
G8xjsMaDAg5oHKfk0cKCuQmJgJG7o1jX6UziZqlzEJa9a1rgeHmbbsUDF1Cw5FgGL6pPHUdw5oYf
OrK/WiaQoLEX6d5KBVeCXzNHCr2bKktvXwbxR45FfDTteedE2UBbQKwOAzuys3TyfURV3pSX8dal
rJU9PFFrJiXRKhgC9ubu2K5kYKwmMj3bzivpuqiNgcfHQINdU2PcYzvjt5sR5Ahn6KvyQWEYFeiL
kcRzatGyh2nPfXpLZQj9uEtwgvbVDh/muC/0coOzZhmwxA95me8C3uhz3eKFLyD3eUN8SVOLOoEJ
hmr13ZYdIXIjfEhG9TDa5TG1xre62HhUyA/wLNjIf7CPCtZ4bDjqu8UpDoZHNjhXd6zY1HYNjVbm
yYjNL6XvHDrNLtAvWjrT/BAHJifNWH8TFlWB7INWKUnuVSTfywpWSOVOrAd1iETLJRj1eO66QTxF
hgniVTOB9RgzUS3os/1Ojviuv5gUEgl646Hv0ItQfnHFfK0MHiBh0tIDvyTMGzY+Jk8iGAAE53NB
jatpj3fYInDE5E25w9Mk8sMkXyObOAreYkZG1GCAWY/rA8ndc57QAmTUitgXd1V6FB2TDksu3w2j
1sotFmoLGeS6w/sSswQajFO1pbajy87fGe5+7bzLKbngKf+NxMjKYmz10pTsxRe3Us+25J5No1ud
KVB8Mn0HKEHxaZ/TDZTFV7OnOr06EcSn/3ucr363IJpxGKzHqfimWbDOXu7+5tBPcxN1woz7IVsE
fn2syu7DdGGRpy1XLTccz3rWSF7n75bwT75vsz31fnZCUWMA4SL2u3vALbSPVE8VtZlYy95hb3kp
qVx7DB8E2Q1TQTDg3uSMK9pH04V162lx65yZSrEoBMRAbG3Q7WtU4hKLUtzQI8Vi+WTjbcZnuC4K
zFLlUPyuR/EujfKpZ3V/DJR+qKf4pUjjH0MMDibty1+z3dRcaNPSpVLlHNrzvTXn8UtmeOy8vXLX
V/LmEQxe8hDzRluYmDTX98ptuSkjIpglzuBV3SYfvs8ZLZxfJ4Pa6EnEzyi67nqCquLoTdhTzUA6
ZQWyJcTvq7rjWJli44Lo4pGTHJLglamqAsXOSCUDrxiNNcdLr4T6q6Z9aJRfp44G6rAy6Hgbhk0i
OiZg8RjtmAsNvCb0p6ZTO+3LKrmXRgJeZ56pQc/Jrgx8RqpJYY+RhD4RhSuLPGRZJC9WzwvmduSr
HID7GT3pSfjkeJzKSiwLa1letTS/Fln3vWuZiDmQWMjLcBg2rXnbt80LJ6AW+IJrrj/HXEEM05J9
OjFFRpKUSJI6VvM2LsC+N/XPLCsTajoI7yHaVqvRGX6m2VFEqJyYT7BwZ91OiWTe1kZ+9e28uEhM
oSlq4aaJyfgnTfpGyuS14W1deSHVPUM64DdxSJ3TwTsHnNoF7oIkIZ/aaGeP43UNm2xjdcZLSha3
H4Ozgxf4JYBdaRyMoWdZaAXzmqVuhEzUKjSC/sag/YgbZ+G5QUFKgMoablduROVyKhiG3TwA42E5
JyL9NVLqhwf4uvJ7bKaeAb7aestHxklihgiXj0RIvIbBReRnXF4293VkkJMuPZpVmI5hwFo7PVvD
WIz8ztwTsQl/h+3AC1E8pgN+y9Sk8L5Ns8twt2ketESItTAjdSWlnnaGWV1hKSq6/NhXXY2xxmHm
y/1Zo1xxHdfIHTwBqNGZtx2a92rifAANgtxoRL+rAfMEBwbBpZQi3ZTJO77HydkmtftudvBnwJW6
pFIYj4zqgxE26k/RHPxpIrsWM0OozORzcWVaaLCK+xRbdfbTYNpwQO0mwUo2KNIE/GZQPumLnHlz
YjiUXLYdA3zl1f6DsYSYJ2hw9LZulGWz7jQ/CVKlZ+a5ggFs9QYBufg/kHz/f2w1+ez6oP7lf2g1
ee4/su8f9c+/Sb421Oc/JV/o0jiepANzOvBs3/H/l+Rr/uG6Ln4cafqUmHgeVMb/1nzl8iUy237g
OB5dJHzlvyVf4f7Bpw5PAws2K1/4x891/dOi8GcNjfr1j5aav5pp5N+dJXxzghYsT4jRLvqy4/4T
qtoMPatAKcBUwmQDy7R5/PzAAZvoi8mMloLmCM6hdbAaJnnuhh2yd8khOTyleWrhyIIBNRWui90P
mnWnsjcijYfSKzCuh/Kd8SYATQboj/00sSnHCQnpejJvM1tqagTHVbxwLa2FcKl6WvGkwNwy+sNL
6oIATjiTXb3BCLbZDC8lB8TF1DiujYfK+CaWBc/SDDCRSHYMkINb2OG/75Joa+UKn1fq6xedekdk
YS1keyjc9lF11C7FeW8dI0WolQMysdQwSf+LrzNbklPJsugXYQYOOPAa8xyRk1LSCyZdScyT44xf
34vQNavqfugXLHTLKqUkwP34OXuv/YDk5yHRU6zP8Uh4g4MNjik2WARLHOMKbGtVeGqtBHGI5DTZ
J+m1/16qyNpAqYmPVhhglgnN9AzTYpni0UdK7NpbsTdHu8bT6kwHRJ29Pss32CDwrQo/ev0vvcG/
X/J/f6lM7P+XXkgGjiN5dBzhsPXArn7+7/+ljvFZyGhdaxM3MVhvmJLV0fdQD3a+9THiv3Vol0j/
6yzHce8GZbMeMV3vw7E6hzPUt7GPP9p6Hq6tz9ntNa0K8+XJ4nUzg8mUxnnux9Y5bJyIBhegCVmO
8am3IYpPcXh7opb9tDWo3RgZSBARKFf7dWL644NtrrDxCoWawFSTQUaVOSe/jhlNuPbMWYoGFb0e
RPCKYnOnTftLNk4cq8JWhseaM6RRYg/pg/SCk6m6Fd4ieDboeA9lZ7+E7T0F3/nIhmkrii589GMp
tguIbDtgXKUXkZQP1+o+fKkcxJscBWovvs9Bpg7llEcY5oXzvWnzOwjj4TLi4llFvS3eumxr4YPY
lz4pt6YzFXvRupyxlW1erAnOipQREe4DDc9zYxbjTg4fEHc6kjTt8lDbGPsoQQAZa+/FavJ6DZ29
fGui5GedO+neLCqL/J1KE1bm2adu9uONtIcQkx+Ta53cNE69XTK4dOMKauZpGM2TXcYEjgQIg63a
xja+3OjYjMtHu7SZpJOlW235fKN2GMprP47xQ1Unq4q6C4Aquhl2/dUufNIPxuybjThyk4QcVgZz
ItAIxNPtitI/TUgUm+C2KPhWA8Kn/bzc9zFluhelQcGG2TBEsbAZtGg1tUv8e8wICcWxKILN2Hrd
uV5yXWHoeB07n4xiZqbee04y160xhL5MAtJVAHhVOwmcB7f/oToI3oAnUXsYBkI9gmST3KOFQJHf
++a5Fv2fuTD8fWeyU3N67lHh5eQH4c/dZcu3Y2r/95zl9o3K+oBf7RUId/1tDsIeX2VZvZilD+LY
SondFdVt0H2zyQ2UCpk/TXcYgACDqv4d0t41yeKOwjCYLxBxfJ1S9xoieo2abjyIYUl9waHz1UMG
jc4kfGnoMG+eP1SYFrYe4gb2maW7o5lMmB/DnhOqV1+GAQBNaFtfm8D+IjN+loXK98MDSoDueD3J
xj87Zh5eR6uYaU+H1GKVeX9eZEfXsbJm6so55KANgvt7QnZLoLObN9ftOxiVgqBRVMUIW+J1pHJr
33MmvvXzbCBl9EAaxuRr8hR846y9TuoAPrbSr5BUU1A3SXKLJSC6yA4vYhh+y5AO4+CpDsmAU17c
cilQ+iY5ZSMzvdKX7qdtx2/g7gcbiLIyDIsFPjT3HtP5bp2kabS2jTg/+7Vkjlx1Hxxft1VdXAwO
25dguWQVXRSYu+7m6e0BWRedeYGh7x57x+1eTJsoUNVzNwXjBvz5GDXbnMjiuqdICnHpzaOXbuMp
XoJCeUIRuJ9Gkp0Hx5Z31Tj4Co3hdc7pVWSie+NXsg4ioduYOEm+qerc2tlh3t7L2htpVCXEMjH0
NJR7zZDhXr3lU0NqbT+cx4EBNMRT+SYCHnTkJdXV1MCcjT9G7LFRVS3tDmfktnOv5w1CQnAk9LQf
fTWLk1/o2xPwpRbKV6jMaee0+Y94gQn7XZOyS2bRLmvpKnZN2+yeNwScyqor7OGs7aHf/f87hoOC
9v9uGa50kWKb1CKuy4n0/8DCbZQ70TTXWGSwd1uG7V0ZwUBqMXAHuZ4qMEobHykmnRd6mOlLKsNP
tkos9BODu1y4Jg3serrGx1ZULL/57G7LkE0usbM/kJ79A4pNPKpuOmz62U83gFMJC9CErTDTWqdV
iU6jJB5WARy5yhrxtt0hlhmk7nZ1m7WnznW/Dqlj4P+CvSTA5O1Vosiuii1smfCgPVuIawhu74T8
Ua5r9HfrqVNYPs21Znb6coyLHK1FxBuB2y9+433K9kaK4dZ01AkVtH/KKss/jTlZsCEa+VTH5sUw
k26lirTbUSTA0mywqtr/ABUtrxOTnDMP/1pihdo5fkTuekTHTgOWWkdYMt8JhWhfk4E4Sfefrm5D
1juU1Ww7+A1d6zik9rdABwnErsojFhH4GGAI2NMNcjE2lWyH5jx/FxMxVXF6D5dBUTtBV41nSUiT
gfzZHf4w64mvVjtybIPuffQChCddSauIOWm25tlNr24xfDF0k56b0BY7k8HGqizy7tDC+BF+q+l7
MAJyc35iKqOf/BtCEL3wu4yog5WOA7jESAZymwafQuhsVAnBPNJ/CFXaH0nXz/ynwSN/Pot3+VK0
YR4sdrmgQSGTCcBW0H0RaX3sAERdGI4AZBPTyJbqtMQjEEpvUNOVJAbgbeX1np0qv7oK3Gtb+v6G
uVm2N0+mqe33yB/Ikl2smUUmmb/2cGjCPr7lRn8vSs5+zDmdh1PgFAin1CCHeDJPUWRjVtcFXe2q
/JBG9tLg1vSyJvkZ2vZxzMyVFKNLJnHkv1peEtIc6Mg9Nb2tl4FmihYPQZxm7/aCXAw0Q5cJi0JK
3y8TIMyboo0u/N/EcZIZ5YFvnZkhWgBu/D3PW3OYtYntJBJEqms8jIZrJViATGvjWLw/fjFDowuY
tdoQ6q7ucoHbmOo52ONONffaje13TcZ7Iw1mYzgxk46xeO8O7RY8/3yf6jo7sdYwVsnfVEU8aFsD
rwkdYyR9XFtbRgSMHg0P22ZhuLdptL115koCfP2Bjno8jadoBqBnTCgWqzw4enPKYlCUdNTygZBA
nbtv5ly/xjSRT0xWbgFSHzR4tEdSUGx7tBwtepMguhfwWqh1MXSANDvms/JpH6yLTo03z0rPhedU
N0nHoZ/7TzmJgXEdIcF5iWzbofJ6ND0J8I0LtTB9jO5IGwRSFWFxnvauMjWC68RhYFXLQTNK6NHf
92G3NWhErcoyK86Lxm9fYaG8Tdbsbw3HpJRCKmqXfnqDXsf2npTBIQyZIQ5OIzYuLtqttnPC97KR
+IC0a74VjKH2dU92dtYy9FT4j4hdNLML9V52waqszCY82yV/QStpDJRRl1yiOUsuc1M2q9oBXsSY
ghBF11rIh2E9baXlk+qxRHuMgQ439DR9njrOMCJELG8Z9aX15ceIIvCEKi96yfvmGEzks1dJxVQU
Xe5Lj9gBUvxp1sDAa1vhGZX+p1F59tnN0Or2qubfWc3ztaLNkY1F+yLS5Npgklm1EU0dmphIAQNW
Js2opuka2oZz3N6NQn3RAdHV7oBOfTLVuCO6ARSBgJ0SNmb7AYjr1vb1H4Ht96AC1FXFOKndaEA8
hfJcrrsw+9MVOZ3SocjPOcahKuzilxrwF+K4Fg7BUS39RtmkS48yTwKEQOiIJyruS8BzsGrm6Z9U
twAq6+/Skd4pmJYhI3ZmFLkT1q8BuYYvZ4C2M8nVQHS5EbxXQ/lFVIl1EQA7r2LCGGVpZkkcVli3
8vYnPFRvRwaTdelYeS592q/6DCGLuUzyCR6XJzMC/p6l7Xe8VS/j1BmHZ3BFqsdFP5B02wYH6vl5
aTkVsJE8wrAH/MQBfW+hQNvO+NkullF8sXBmrZJR2Ncwwt+PadD8yRqyAlMC84igQ69byh+T4AFr
D4+xgApNZsDu+WBpGqQ49yy+hdM0kPb292bV6FTRUprngPrqPBUSDhYZb0XX9eemd+/0zLxLFfRv
YCGDc9uOxhESSh/k06leRr1qufShTXCki1PGmUqyPKNEH2y/vIRd4MDjMEmKV03LdNHxgfwEYGms
OcbcVuQhgxaH6ROAet45+hvBpTSIMKYJHKwa1Yt7V1jYxdVvOy70IR2nbIIPokYePEnyHDrZLfJt
dDSgAcBMdTUuEX8jsbxc59ZB9jtJd8OWts2qebwky0U9cbhRfSsbx9kVqccoIh2+J5hDrzUHi2tf
BF+hVM6BuR9iIz53zDR6Dl4cFGhLiiwn/HLiHW1N6wHdzV/nQ2xdK997NVA0b/NCtw/mr3AsR5QK
ZCXWGAc9MSUXH/3qjuyjnIzqoZ2QHNj++XmZ0N9KGQ93ADrnfmiya1r6pxqYEgOhuWv2o2T8BPZV
HPMJa/16oamYqaaBq2VLneB3I7Z5f8EHcBnKwN85snkYSqzR643tCrVTsG4qWQNmWjr0ZkLGSOjt
cwWaDyBNTlxMj1s4mIwTHOEvE30nPOYuiCS0AmZvFfdyogHeu5wb52XcHtdM5RUo+nKS7VV0X6Qe
2mvNXja1ejzENVl2vu8cbSMwV00NX7UvGSuXsYNkF/1ID4vXdSrvavjGZ93GqCFsB1Hk3JhAZFvG
0EOmt001jFeNE3RjWSjy/1OFh1OMFLma1+ZcSYhGdvFW1u1FGc0Op2h5q7y0JQGlFa/RyBYbN+lH
UQ13pTID9yQaveeJY3JZLzN26rmffCCU9W3u/Pjg9/+YWdHd4r1fJfJbE3/LF2KwGGCI9RGjXTnd
3DK/ebVXvgxx2VxJEPiG25jBDNuZ3QXFmyZmxLIYWxddSUecMxgzEsqgafqRCb9GQyp3ZTrFPLKE
gMVCbivsE4sC8SH9yX6Y+2cpa1XWeGXsuY4T5Z5kPXcXE2gznMyR5XKJvqJjAj6LWZYN/bYe+vKt
MqzmYNJfW1dOtDOjCHairdsz3hHn4MDbddSYX01AVldz0j+zupn22diTySZmBzIk9j5blc62AcCC
SxD6ByIBWFw6jZNdIBSmLB3ungucAmN17Fk+A9Ml4KYykDjGbFbRCIefKnDluGTkaK/FIpHQX1Ac
CwnRVt0tTwkU78iE28ol9AYdurfqUIb8XTifP5y8uzX5FexzNdClla+RLAYDVXoyEY63SAWt9WyS
sIT8jECp6G4ISfx36RRrTbWbJVF21YDjr5Tlv+y2G3Za6J7aUwOFFSzwY4SALWh+tqrhrNfRFS+p
6DZ/fzyyGM7ghbQeJkN82lN2sak1ztI8Y7xZmSUbSopr8hKaHumXyIekgg8FV+xUg56+lo03XNwU
0itl4fPi1GxZkT8vqRfFRqL+2lHpEf9jZPpS1APDrlK2e6dOXns5GGcHxfomYaT/d0kTQi7+iQx1
seRXtFkEdjG811sL5bjD4vOWG8wv9KTifZFaP3qoBqyqbn/jjNbfjLDk9MDyWlszR40Q7TUQV3AH
Rp9giKF/uKHV+V1b6bznF4muCpgEBOPQWqvKZmlZLs9PfdCnzJI8g283dABo0iFJ/yIDIrHt4NPB
/JXZ3TAz7+hjtaDdk1xtBuRvoICTu+dRQrS8rFXqwT+eCOaTyd38mqd581XPkMGiPhhocbxHDbdf
95H5wrnJRKE5wZlI5OdkV/FbWIvknvUugjTU6bXZ9MeumOsrIHW5QkZ0AxNS3s1WlXfK0nOrxpNC
q3wt3Va92MgSNjqWOzQw5gMEgLVvp+JnF5f9b8EJ9eTL5p+kwUzv58GeuKf3Uo/WI7LCh1E44C0E
aiEgjcHVqakXOcGeSK8arirX/l7l4qOIqLcaE4JJ2YziGLk/GcxygoKGlKztnLe0qBqaXL39mWdQ
Jd2OUXG/ENncpdyw6lxeZ8MbdjVmCY4FCgVO6gHZI02oV1b2gHt4qsHsvXRGMh14ErGu+4Vxx+jT
KRzIDAzocFUBO1QAC9Sv+Pk47KGBmxl+G+m5JgzIBhTenGXxuYmXGRD3dAPehu0ZJlaysmf0BQKr
CmSl/o8z2N4FNU0LeS6FRzl1zk0sF8lwfpexMzFTDbaJAWb1aSYPBfiPGhTYmKaS1h4X+Asoyr34
D+IwEpYa2kXFQGYZdMeVrHhjYqxfl2ftNufdLSkK6zCL0jROORiKLJzDcy4+u8lmn4J+vjeH6kse
1hUzWS6LqAalCD4gtr79DMHt8ryEYfbwYqX4IruK+anZXfAqt0eMUA6ihtC+8k4cEHXcjEHDTbXQ
Y8Xw52hhIvQYDG+mxKuafWpFoAEr29h5MYdI3+yNaSMrBFsYptANuKaBo0Z/HTVYtjAQxWUp+FdW
Z8a7IEzSB3HUxS5jirECAcHIOm51uJrsqdlaakjv5uD/GULLPHWtUCiX5gktwOS/tso7ElJQn8s5
HU/hLM5d7b3qcYpeaJr1dH5ynCnoPL759o/l2wYx6n8JzO675J0i5xfCvc/wE5s31N6yDjlOWPa1
tN3fopfiA3CBfRXzAwjTCFdLJes64vQugR/e8gYrFM18f1cDslyzcVOCppPaJGne75/fVCzF16X4
OyCXAGpQM/MRtcivALQ5kAe0LsLcHdeuMYvjaEzvCOAqztpm/OYq++LpcD52Q3NzkgBQ7DjFx7wA
uszs9nunT5Gb+DvIKw6OkCY7V/VnmDfFtXGu1ZKG5Sy5WHE3ftYClgZcGfuU4mffCUe8G7MTno3J
97dlCmSEI3J54kB0TaAf30w6yFfLfh0VJyQOU83lCfgpMR6cTYhQmjix85xJBUCg77cydAniosSP
FduKXTvJLSxvmeFmjxCv16YwZMHAgD/qVnu3JPjkMNZfwogkrFxbzrqk67rqq3Jf6y77SHJwHOMO
IdY11jBvjQT45ppmCzwTVGCVlTXvOvGHV6H0ymX58sgqPD4TpfAa0rWNMQ1Gppa3ZLkYFALwi+OT
pZrdVHELn6elscchaZLvwlmvrnY0dOOtqNL+kqjgJUj9AfdiNJx9gwB5w4rvIoV2wqON6kbmbKVc
ogjoYDPaVLIDJL3nL4WTTu7CpvudBcEPKyM2AOTOdHHDGuDGWDc71VX2i3AGhTkDGldeFKcpiNUD
8AG6i7acP9xouHtR/qZp8D5skbU7HGbDJorT4NCL5h9HR+m98SoPCKD5MRRR9HAhge0rCd6DuhvK
g82yRNulu1Yl36RbIqWbLVwcpXuOYwMWl2rvEAOYPqjB23P+EDuabsgDY43hrBsWueqpyeT4y86T
H5ksyEeprW0cOQQISWl/sXF9FMI8UrOMr25S0+SzeJbZse6w1NNXj9J/ZY9JwJSB+i61yvTY2vaP
ufDFh9mX4drKHB7tSZCdwBENiGBzhTkNFIsuAxbzJjiYE7lIY333LSKk/Qk4pXCd3x4quosZxDsS
KcK9V0fxV2aXkLsYHUqLsHs3yLZpo/AeVHZ7TF29U1W/4NySeduAJeR3S61Hs1xgqZwQCn9WGpgh
D3H1NjtWuOUN7iG5pzZS0ObRcNg8Py+QZWkfJGSnxAuwBOse2Uh0FrdoxHG9S8ZUbWo35+dg5e9l
2PcFOsHnZvfc9kopOBeacHbq7lzWKruMJQaRuTMPQ2j8JGPV3g1FDx+EhLUNc6PkQo7nwPIOebWS
sriPPbCugcCvixOMe4g3H2zm3o+jZJR2weI17YEIbJyqM74iBqPmt4N550vO10g0vljZeGOul8H8
ItIoCPI/ven2F6dD6oEr0+YRXwfkLJ3p6iJm8Hsz2VfKe6t8v7sMdt1dXAfRsSM4sRqD0d4ScOMB
gKwVoizCaUpGPbh2o69FNMQnEtDiVwfyFVJ0qXauTqO763vtxhXAGnu6KQA/6vk6GfbBd5rg+rwA
SCWKxovPhZOqKwkZ+tUxESTaAPo2OGjLvRG5A+gE7lBcEBJhASs/N0bAM4GgDekvY3Hd73lr/JcA
4PUq1p29f1Kb2qV888L8T1pVRJS7eK6eNxTBYnGn2dmdGdicmpRiU1WS6t7LLTx6DPPXLf2ijYid
hixzHp9V25oL+JGjNTnD9blljTx7BOjky3NX1D3wiCRiZRJpv4weEXArX3+CdzF3AcCws7dcwgru
3MoatwNuaFM559gzWRqX9fH5KVgWySyBFT3UEHPNpfnSDyo4wWSjiegSAtwbnbpMcmScNjWMv5Y/
Cql+RD6u2Oep10SggsSnp00TNkwXUYMFl8jiWOLk+t9PcSKbYyOzMyk3E8OZpU4nNju6cuu+a9sN
z5iw8mNnoEkdnXo/Z41xYL6rMB47tFFT2kgXkZYD5Lk2uMaJ/dsEQr2h/xO8GQSQRagSv9twb8OW
rWIcpXnvRpUfIDcmRCwF+bU09Bmm3GtseJfYUONZ0wOmEOPYQBqCd0oyE+qxW79ZKsyPeRm8p7kr
OVFRebCBy21W5tGrZDLY1i4tvuxcZ7l+U04iaTuChY6YF7+hRYOdHm9yfEE/B7Hz24k+v+PrjciI
GEp5tbbPkS7wfbGFjmWsRLSQ06GsHhcHaL7MpuYygIPl03KlJ5tcXXGk5jMhceXm+fkpljafrOpP
K+xyZy1Zlc/Aymd0perTuxVXxT6pR/uEKdg+hfE8ncbXyteGjVI0zTZzRK8Huj9TX1tYzd4ZPZPD
DIj1NKa9Pwe0VCzyF2hoU1qMsWccOoeakEBlfKxxErxQI0+HJoA0QhfAu1a9+zuPgQo//+TRcyWq
lWCkWgOcy7PyEIgJcWU5XxCNp8fMdwoGcVwCr44PThJ/Zbdur+Vy0YjjZFDTy4RhtDXdyX3XGRTv
1GmrLbtzeq2Va15od7+5scuq0XOnRp19E/NBYvr6WmUBM5oi/xK5MrvlNpV/bJLK6/Cn53+iIH9H
R+GSXCFC6K6VGV7AkCEgD5KdRwz4KU7C8OI4NYSUyHnFmQULvK2j6fy8uJ3CCd1ZAW5sjlT7Mk0e
0ujwZR4wfdcXh+Scy/OTjtW9jucEp0YVX/zciy/PT/kc5/tJip8Q9zBYONY7s+jx9lx86EOTkhgj
IifkN7gaagjYjp3L808WvYi1p91kAxlfnLQpCK2JFbtHFWFZV8ymz2ZKkDW+TT46WYwIfVnvp6V9
RqrYvxdZByGY6O5K0M4XYkHjHfFifbwd1MDObX2Ido7OliqCNzH2am9ybtgUwBHWXYJy2Ot0cckb
TLur0C3kUUxMLiSQwHK5uLM70gcgJKkwluFV4pwJJ7HPA3kU9NnsY2y0/AM9RbRDrslQT3VE53Ip
3I08cInrYrDxHJM+L+DlzEs2/QT65J+f68bzUgcDGdadeouDjlqPWNBxbPMvFr2UqW9OExiLXeBl
clhUTjeecjgOWbV/3oLAl/XWZrpNvqTly1VdwmSeYmXQuV9slFJ6exwi7R0NqnfJomi0YKRFhDP0
UfC3e/hsIbJiem0vzmzwNb2FsYlWiU+RAGNp4y3p1M8L1R5reE1OVNxnf6oWl85/Li3qR9Ir+tfG
ZAqGSn94fV5s33jvfKhmljdYL/AH+snpX3JQNSvNGHmNuL3+WYbjIWkSki/y2t65vJPvnjutc/qA
r76TrP0lwSeWpN6RD9JvQ0O3K4ldEL5n5p28AIQaEs2vJn/jzXfG9O9FjcW+s4zvpoq/O0aofmjF
GNSLxg8EusNWiJTZP8xH3JAE0y8wia2uJ+elIft6I+PeeOnZziKJmGMmdembizx57bUReEXD3pqp
nACPl2jTkYS4J46mmCaUV2zB/JOAuGgSnheUYdXFYETW2u6RFdJkao1oQudqKWisfsWvW2zJje53
bRfW71PotCcncYh+83YMva3TwnTDj8Sn52Vo6rVjcDgJA+BJrDSR1aY3JZgN4krQu9Zg5j1PMcHa
w/Bq+iakFJ8pbu1psa8Gph1B4yUvueUk+7FS6MD19G/ztwwjax0XfoHewSyPU50f/7O5NCjsDvkw
n5OPZ6EU5aV8NFn1cCNVk0+MZec5InIAVfqN3BuWLfYRDgaGTHgL2KTU2Ym7I70QYtq9lUdOIQop
X5m3pEwD0juM9BhiAF6cyQKamizxLjFgqtyqOAClZRrdN8bdorJIlvMf5HLGoXHJUKzEEQCUYMkj
yjeo+ojJ6X5qkllOAWEDm5J+HBrx3j7bFW8wKaqfWLfQEfZT8niOhusa7Hv5A0hl+VbImf66+waP
jRxRc+nuis7/5Tazf8uKosPvmUwvIkDZ1JnBS9cO8yl1CVmTLVXTaF/7JWxajRH1h5rwYqWU5Zu/
Uz6Zvlmyb0/0jDkIhAoIhznH2ynpADooOz1p7Df+ROKlD7QMYVHEyNKjZ5ssGpKnyinLJBN0XZMV
v1A2nxcohJy6I6Ki+Edu/FhMmkU0pFs7hW9JYWakBw4xuR0xwL5qisi+EfrnE/vm9MvYOjCSk8HE
0zUa/Mud1RyLts1fVBH+JJGCFgeKaTQyAbs/58m6WZpOTLJ/pH1Dl6uU907z/xZLHyLrInn1rc//
PDnc+OlkVmjrVu6QFl/pOlCRjufYJDLLAt7z2RUBDXrJg0ESSL1HOfPq0UhbuXZYsBFKsS1/PSeH
TojIm54PNztqyZdbgh0yFNDHcWSSrsXUH5UEAePotr16DV3j3ANTkNDg2XLSHt7NGjQbcby869yK
0Rrdt3aqfk5mAhaUkds+zgzMpEs1IKwphPIf4CMzq29qIAMRAAuj5dhrSWHHmon/dryP8XhD35e9
WE73z5hk3YneUvaCp5D2FEgNssQgtiSG/zrauvwIasRKAmFPRoQ6xkHwf4HwDLy1SX4e0bO15ERk
FKTYlvBlYVs2/1iAZDZ1U0YOw3gRHcug/z104tNO/OjcLY18N2+QJkkm4DSkTiYdeCIm+IR0J18H
kRGsA3EMF0Dx8xJRB53TBJFeRHZja+KOcJh3fdLqIGgtG84OZf1GGX6KC0AP56rz+nPvcX5zery7
iSHgx5I+f7WWi9eVu9gvy2OTRSN+NjGc0c5+CfpBynXPWr8Nl532eZFKgaSBBJ1tUQCH+8pXCvuK
qbeJUzdQa51XTcTiiQjB7vBXs9cg/114btUlzYZdr2d5k3YXv7VwDJHJZFgplVm/1Ab6Smj+7QFa
Ai8d9jPESQmc/0FygsAWynEmwzXT0HT+UKTpnGeWPpx7tFYQMWAtoYR+PrU1IU1+MMl5W2Y8F2CK
MaNFfgbrIQ1OkZUdXTcMj/nAqYY0j/VfNSh1fEssGPMWxFsr1vL5LJfTgwpFcAka3hGCvfeTLmwm
wLmLEhWh4iLSkFid8PkSpbpC1ejtOaixvhhIv8Bd5Y0BI0Tb7ZfyS8/qUCbW9NJa8Js41CV/5WFz
2IJFmECddBAFAc5of5tDjn8gebJ20eLFFao62PXUUU3G9MU8e9wqslnWsQfUJCqYhZtKTCQOYqNb
VxnWsrox7YsWvQEkpuZEl+FnFTUHpa1PStNJF8MSHMGDBqDX3LahgctCsMSKpUgiA5uQnyZ+7Ty3
2xC2172hhYRkPz+MapIn6HjJOY1o3LaR719x42Z3G1FUXmBxC8b6W1r5xqWx5lMXqvoNzvK8GfMQ
jwkGj9fQ8o6BgI+hlRNfZQbJV0019SVSldvEU7ix0n/A8wYPxxGSANjAOJozxbee2V5SCx2L7lJ3
T7xh96pckElayYNpVJp1LNGvg19gOzPyAyJVZyXNUr/VfYuKCBLmtp2VhbSJdq8gDbisiBpCZ9Qt
qsoeXcoyPC8aJhVkcr91kevfiSlmmRPsns8RpIdlHeRwbv/VBQbd+zAN1tfQoX0hWB19TYgSFpZP
ZnX6gbMsI1oR2/6QhwvLZJ33KvoVsieSwW6aj7kgMLJG5fPkqUYK+gKEr5eh6btX5pF7N4FAoc3h
PZ79vRTKOnS99ulmhUR/dkWxcUfqsLp05u28HFIyxgYOh+G/vwlH8ObmLm8bqsgXN+71NTA8eLBN
Wm47LXBcqa787Qr9i/bI6jkeaRPPf7SILzqc2HU0oE2Zin8/gdTFyMZsZw9n9ZfdVSU7UWjdn5dM
8pPJyISrZMa/5qmy3pPalq+1pZdvGpv13LpvUjjkPo61/5FIKjVTWSel8W8jMG8/LYKSO1SoH7pi
EQIbfzPs+mw0VYvMrfNec01nuhlH6Fod2FbcxR8J+tI1EMTvkwSVzHCo/jCt4HUI8/nnEBiPyvR/
jQXMque/UdkdP8SqLmYoEEbPPLMRX8wrjdGDHdB3RAkqthwxmq0c0vLaZ+ruLBLOzkQTSnLRuob3
uZ6LQWyeQjWkSyVjh0khrhAffSmwg4GruAENP4wTasB0kfKGVveGTJQ8pxFFe0WPgRNsSfwIf6tF
Hkeb99N3gxmPFzsJumj2/1oV6HUMtOsBkio5IvaZCv1pA9c9WkHcbxo7lbTUQUhwHibIZITIrvOM
nNjc9UBGDN6LMDMQcmmzM33Ueo0P8XcQw6tmhnbySVlb29iZeW0e5fKXVYQAGY23Y7nQp1GnaFOj
OEanMjYvtah/9TSncYHHb7Zn5AtqgumGsAvQurDUfCRpx4ZO7LGTxTcLZe/axWO6QyLlvyAgxzmn
jR914shTWHB8CIayfDeK4o9o7YF1yiF5nYpnLQ3cEkkvnZMc2uALPQJI3xlxqAq9vZtxSdv+0wuZ
G09WWb2FHEHWqYd0NzEl9o8pjt9Hq0leDD/cTJ1X3cuAPO2cG49dTTn7esCLmXnkN3qiY3NNEqbf
/8PXeS3LrSTJ9otgBiAhX0trsQXVC4wSWmt8/azMfbrZt+/YvKRVFXkON1lAIiPCfXnpmcihVE3A
VYmgvc/oSkTG+CUqcDoguO4fdt0yE6oJUQKo9aqLTturvdJ20GZ4WnS0UtQAuoHBu5YBASIAVBDL
NEQ7dHlAI5Z+AYzypFVSvbZav/s7evY5RUOOS0DAIDz8uA1L03b2+ozEDhHduM49+/OMdI3snzLy
LsUMEYRg6l8FgZJwQhwkSykZR9ypx7gfCWWQk86y0u4whFwZGeteo6j/LG+egz0HMYf9+U/R6cGd
0PrgzlgqWw99Jnbqs4oBIcIN82pWnnOvLH2VoC5gnJCBnWL2xKG2zN8ZAC3r0cncr0n9yaufc//g
obR8j0QPoy+Ge1BN6Ysxa9/83ifPaMzNT2iRN3G3ZKdsgDQUJtrd84r0YCbjfNHlMkQtXt1YvPKH
zfpqJh9nk+bUfmGCF5/WGju63NCc1CUjnGfveppc+2H70IKkhUYttvTR1DYROVbTXAq6Khy0WZh0
apjz0k8+j3lCxqp9Iv9lprzSpPQIsGmGRtyXi+5PJx/d00nQZ9+FJiHIdIn0W0lUMiD2kjAORgI4
0bkgMHoStopd6DHo2VcGR/oJD5D9UEsyW9ci0/uD01yMbhikEZyGaZfFn3sB4HAGzn92+src98D/
z747k8u9wBwr2AY4HktzT5+TbpLGzVE1dZLCzWFq9e6BMCsHw9REILfXXVR4d8cIvg7mFps7B8ha
DcWgWh8s/he4S80zQkvzrF5po95RtNNNS/K93ehNz+xcny9q4alJHluGXEaVrYrvoV6Jif546HVU
4q1HQ3fg0HKd4FReaefpS4iOSmKDaLHsVZ9qkUEQtIFfZ0Ijji1Oiks/E7Djms49Atohao5dnKiv
UgqOF1P8zPxuOqslJdbl41UuXxW1S19UDFtA0CbWXtjePYqpLDV3fZX7j44b7dEZAgnbAuSdUCuT
JJPHgJLj6Q7JvG8WesyIRwguDe0Lv5jc1bSJZpfF+Ur/ajkzgxxIxoMzLZdUajzUot7q5c92nNtz
he2ow2TaDBdhzU8s6vaatvkvp5nH8zC549noo+ngDtWBbPGFa4ECasaImZMtx/vKeEVi0ELT1yMG
5OGQMNfNcIIWbbtCbBJfHFJf5cCDR4hLcACQ5XRXhISadlnnnge5oHJyz4mgBM2XsYEvWWsnAYHT
T1LzHqD4BOZjw+53JFoIO+c+82uqEzkZA3ohbsI5dMIjeiJvTQQad4f07htA1KkurE9L0vkMlc3u
YNvDJ4yG9sExXfupWXR5fLYpJ950VZd+yV0dZn8Lq6wBj2q5YfW58Jn8dpVnXQoLjwq5gEib7RmA
ZctwWM0h1JyntZon9afYO33NyCECtRgxCTq1aG4IJ1yCnsmlcvUz1pTjfHBTzUV1/+OgAGMyxZjz
igTFyL+WBnTWGXwCWRyTTlEjRw2jjbo2MDkp88Z8RROineF2IIxzCtL/iijYF0qF0Jkh0NUqBG9a
TKcae84ex4p+UkuJKPDUwxdEKc1UkaAI4msZwlj6RS0TZKELSBgUo5CvTNFI6lxxswzJh3QSENjy
bVZZ1qobEYb6ogPkY4U2ni8uV3+ogSgl9Illb1S1RdUrLCPIIzor2f7Xrduj2lwzo0VFLWcYSnWk
lmRO/4RVaCG2ztIXYNfLwYRG2S6jT63u9d/HDKUATeVX9FefQo1GcVzkqyptnBdSpYZDNcjvt+5m
2r86VZIJ+EgdAP+eByMSwqnajaN6FGW46jdBXGEZb6wfQQTyQAkLTM35AWT4Oox+euoLGFmNX4DD
lBYJr2eqpc6lYH/ZApqoOtojSdKxkefbLrfJRdST6BSOvjikgSuQR3XZWjiEhIdwQa66F1AoTba+
saDyH2mJPOkpdTetd5IdIoRwHfSze3NszOOahxNvj7Kr/5XROybDonuBcA1QyoOImvMP+GiJBr/M
wZ/SApuI9CZ6N0N74h6hw88TWD1w4gozEnoPktRd8b7ovflDvUhjQq2KoOCQlfCPxqyV2GdSwtem
RpYMcQrBZhrHyV5l04WWszNd28jyV+pUaTGS1AVUQ2hH4RbsZYh3x20OkzOfmBYT+DrbeFc99unM
m9MPRYhHANBmboOMXKDce4GxuaUNWx5md443TlqFAL9k6S4MXQbF0/IvggWcFaovFEb9eEmkbEAt
eCHpZk8z0UX+0yic4ZgHI19Sx/EW36rU5fgUvxlPKK3iHkrR0GGjoqaUf0wGQYFpUUKgSaGNbwLa
4ZysletLWausDqNkRSu4w3e89myNYWSbC/f8TBJoQerGUfdM0TC7dpq4BR1QhWdbLurVWBNDHGZ1
tmuBdnBobMK1nrvxYal9Hf9WUl2NxMWNJ6L5VJY/lYBxYnNOIA7QGZy/pTQK4LJwZPGtcsRN4Pho
QFimkHQCq0r9TTkV7a70hpLydYY0YgTeG+yP9+ux9u2E2AyWJgZgTJgRdXkzyJwXAqMtwFUEm1uH
Riq51RKWWDhS179VAZXGOm0tsmd0fbjN/14gUp/HsN8QKf0TfQWA1JKf5x60LeEQMIbZghr7bpW5
dvIHuhcpndRLShvpiDnnEHVptk5QYqA1okulFjOqAhg8qJOzrKOlohM42Ef69Ohrw78C//lF/9o5
qPQNfHjaE2/14VnXFepM/DDXsbfFNQ2t/JijQTuqfnR8CYD6XM3a57L0UkTvMYEvZHymK2dpPRq1
Nca3wDL3YpwmKaOn/62aF3JgkdbefAj1utjZGEWYbUVQuFqxyjgyoQWg+R0bbH99DYSp1H1j62IA
/mg/YDSgiuHvDcnUO6lFp0c5/eKgpr82S11tkUFat7kaskMJBNAbPffC5/q16eiPacV7zTV+DPr6
wjAhuiTyBlBLIN/GVEIStDQgISYIYyy18TAWS7blXCe3AfunCO1HZfmUKG1Wv1VaeasFWU+um/ir
EfkC8l3YJSIiEK+hK6c5s3siGxxok+r6aVbEY5nwlkoX38das58ewvNr6icX9S7lJzvrRvinMBpn
02dEcJt2J97rNOet64u9K7DLMH/IZX9YiSu7dCFIGrA3skz+Eefpx1TdZv6IqpG1oPfKuMc4uj17
RVgSDjKXdKChkW4tvdlPDIfeCj04FYnl3tW7um6lV6bBPOe4W/VddijTHt0y0O025r0ocCmQ6ED4
TkOQ4wk/MRIqeXYlfGg+soUeIuTj+6ApfyxpCyxjwu+68ypUw2KMZgOocMbWjH4okJ/Ns0kksjxh
qDNHGZMzUqI3DxN7Ons8Zw6ZS7SvM7MNL43mAvsYnNUyeUTiwGQ9daNdUwLF7hZfD/MTOhkryETB
kyoAY+vc3SdjFOCUyNBuiyH+5YUYOOV9kA/xwc4UPqQiwg52bUHNEK/kq7mP0OMbof2q2eWL2wfB
V4H6gn9qcjdkBI5aaMv6WJHC996LD41q7mv+S615FkZRq7mRjJcX9R+t1HJY7KjLOu1bbnaQXT0C
x9omyF+Fb34pXCRU04AxwGqwXOORH7eLtzAZrDTQ72ACBeyhOiT5vIquC+KmbVT+XpLeOZedCF/G
EoYv9NXme1u6T1JCPtlRZh1S2KIvBeUsRZJ8TEopEED+ZjdWnHIzrlmbuv9JLW0fDI34DrsoCJSC
F2lXYv6iO/mmFH/wTzhfB7yPOycbjEMi8pPVGssTW/NPK+yKI5XMcoarkz506cLLc+hJJeLlh/rM
9UjE5tBxKAufsUdki+w0tWj/tVDf9OlMDFPVBMQcBM2ljN3f+tIxD6VNCIk3YKoE07SzqcjNpnau
JvOWazcBafE6c9q5dVtdqL2ry7LMqCb9YQK/xbSglDxD3JjtNfde0xrvRS/VwrGgl1XNgtN1WGzt
INYByv/LPFfDwwS4yKN1y/VbH5d6vgZWOj+ignQNMXBZInlNT7VreqipF+1gkrzxH0N3L/IsYOak
wvlGi+89Bm4rt1rDCdIL9rwLonM4Mm3XbNXnhMdjq9GvfSqkETXXIK1xPuB4HKzzeNbwb4B5RJad
YWs3a+TWfH9Gjv/QtpmmyaFkkRo8Gfr5N3peEO1SEAHyiilCAbyA7itZnw6NjLSk5V8yVEgd5Nx4
oYxtS3N7pQZMf1PddAsgge9CSlKloSoSc318YYZt7LTRfzB+LPegiAF9GiN8mQ+EgSeJ52o0EMuB
QtRKCoVGwF1mB+kemk6CR6ztSLPW3APwDpSuFEK7JS6yQ+7w4K2l/V4XgIWtuZk26m0/yIDGnsz1
KOlmvHXxjDM0Y4QLI6NIaLt2TNsiJHb8HGbNZCmqAfjkUYOtzxu8C+WPcwFz7pr0v+WivA5lx5Rn
MZNnmPMb6QPTbCMHCkA/pnPMvd2boZHJNMeLsXM7CHfQQMjeirWU5L6KyMqezouvoflpFhwGw6jb
HFjZngpgb9CG2V03WmJaR5w1R7BP8Jtb/z1s45zWPWH0jutk7ymSeYY/JapVulxbhA7JZvDS+WzF
/Xx2o25cCwGvZJbamEiqZDIZA0FywFefZG1AhtR4QZDJhB5roSzej+gcpskoXuOhKl7RjGtrM884
q3Wm+TqnYth4iR5v277+rfWD9TLoiX4AGEl8OYaXF5B56dMU32LDjI/REJxK6Gx7kJC/MEc58d7g
0VJXuJ5qyKAX0pd/E3hj7GypIlFL7jxBgkcnTzdRL2MLMjajCxO7k2e0rO8JqMlJvlQd9ALiM6Bn
SMnNrH9qEv+BsiU7llxQT5cA4AYd806XhBaPm+xYBCTchBrTppxn4kebHWYffwvMo3F7M9UjBaEA
gixQ0wnw2Q2RnRyFNO3SDKDxwTfRN9Wy7FNOAjjl6/zM2fMeIVzLKWs/9R5TWzF6CE7lYmXWcKpx
zVUmp+qA6GPIe3r3iH2aoY5Zf2fjgj/XBu+ahYuYcJLiTuXK4prHbsjm8xjM72iWh72fSAB2QDIO
x+1iTV4XGd7SqzNIMWEeJD+dqH8tqT7OQ+FebI7Xa1NUt0oeKxE2sXETqr1DYfszn2OGZF3dnA1c
07jdrC8MvNE1DtNGFPjNxtYIzlHNM89t2xJQGvLHMnIQnmN5OprwNK4NHp2u7olm8LCAmuZABF3C
YUbkQHkAePTFuR9LmNDd/CcgBtjeWnEerHngU34vcQIYwjL2juWap1jqwLI0QZNmtfkmd5D6NDqu
hkouRV1RQdGEhvDRCvRx0vSAjRgSJcrjVRfZ1olkAka9hj4gOAZdh+3HPtHqtk/UWWKbV4A0AYlS
NLmJjezP+42c1zxlCBpO6pVBgXycFfVmcl6GVjQ7hp36pmtIT2Xmq9NtQXEPdOyJafy30WBhraGn
H0uHqLWog4NToQqwW/EwQYSsApg0xGQj8VELs9F6bSd6tKXVtk6yebm0cTWQ82lpZFvD8thgAzSv
3S5fiF8T9g9lo+bEml4h2tUnU7MeVDroWFH6cT234S1wEuod0WcHKr1DYnXuMxhn+0gXueGUsRuq
WhAK7Lz7PQ4xAczWQTml5+cadWVjr9vW/mEaYbUfw7weVro7v+t5z1xb6jAxlFXnj1eQFkUtLroc
4M5y8f0EixmS0DXkj8ohH2XaV6HBz8FPyjEZBQ9Jg5gRYvQZqEZKthNt8D7RJzgYHSMnsCjGk+Ze
unUc+w9TVjC7cnjnW2N6rz376FXho9bG/pbLh7ke4cCzGp07NPe3TOHY/nqv3bsNnfOPVrqomulI
gzQHczTt3ay03gGJVeUqr+zkovXlF9d1R7K5WdrEPsULXJfQOdemG9+HcbHwvjCHVFGtf5fIAV8Z
N3D0Aze3zn+XDMXUqg6R45D1k1/VMmDav0SAIe9wsd7CUQtxBibiSf78A+CDs2snZGmN7EUONMNP
aKAeU4RAHOCd9oJykC5IwKwOF8q1U90e2eNp5aK12S8NUfsR/VHx0pBPuRpcEl1CXFhnwdGcibs1
H3s04uqHr0jqZJjMkiwz8ZW58TtafMxJDGrP5RTZq0Ba4gzsG5caMQNNCxz5L92QIsxv84KrHqua
j6lqO9Ztw6jabZ99Jy5pZ6eryXH8w8fRW584i3S1vuaZtZwVFSSKGEfNWXRi7MXTWz7C7QLnT2k6
3Cxxpx3LXDgEEuu4lORbHMfdaTF6l42jtQ+lGS93RQUwrOEFA442Ju01EdYnZ16M09+laz3jlMt4
ApjFVw35P5oHY3wHVxZuSVf7hLt+RsGjf0GKOyJ497JLDBbg1hgkpGQAIRkFeWdUVA2zPC/YDQz/
vs4Ui7rfuyf8ltmGy4/+rMQFpmh6341vgbQwq8XpZ++IpXs9RfFSIL9EooAsf6VnFt23Yag/1XVx
iVDe7bK4ZMpu9fHWQdT+OlKjckhJ5i/0IFfw+/NN1qGEt1s/9VZaUsW3EbIendB9FEPWTKHt0EjN
EMzIV8wOiZ5oApft1ND2pKTgWtIqjQC7yUN+GPY5AGDmMko1aJQ+s7R0LqKr5Wzy2GtRCnIO6KPo
RaAw3FUhhiXd8B628EcOnCUGRC5v4lFAnpPerIPpGOzo5slFvTLKt7YNMRP4/pX9k6JhtrtHyc9x
4LAIW6eAV9GbA6I1eqzqXZGa5pUZEq6mSDs5yqcsF9z4qJg42K/rNPg14gh7k7awN4hHTohySIsi
cRJEKb0N3UwqQW9/yuLmAYqUO7sob8RJh1i/bIKGdKO6m3vVdA5jIqfL4lHLEy6dqCMTkPRA8BFd
rWLE+lgy01RSS1fqXOhjuSeLsUzDLGgVM1V+Yu6OoYFXkNscBJ4pUUoH6qCbJ93HaplSIs4HqDYm
UO4trMgebSUkYrCJhCuJbBGAB3zx2W9R0nrxol3/GZQ5UROxUxEzQPe7ebYRsdm+yCesn/57qVnl
i27l1a2OXexl2D19XaeXFQbhYWi5DpsQjT+0y/rUSYhMYFq0RAp7PuRJ8d1Jgvy71RznsUr3o0k6
BQVfzAPJ9Q+NY+FlpmWP+Ipv+tBY8y2bNfvQ9+JWpq1LNhPeVTwWbNlOXmeHySS/qwU956+YVP4Y
JLSbswOSMtnZSXoTXBRzMm54FF8hYjDkBkjYZ83tjpnBWVfOzmoDPN/sdA+vrn5+lLRMYobjYpgP
JYgerLgAT9Tn166ZzNVMo2qVaPaCazQs7p5cSl0X1zb/tXToT4syR6tXYX0HuZQ/GxcuPigCWfDn
kQzTKfDvUIfONyaB021q2pBjCb5ixAs8h+BwQe90cbJ77UT3YU5JFQ1NwMdxNK85glmbKl8Eqo/4
vMiKL2GX0VJvOo5p/U/32w5hmc/+L0PWAUIunjQ+T34tGSCE2nbaWIEbYye4/EvdMH6tNPrtf0UO
St/w0ShtHXTXXTm3E0agoL5qUF9woS5vUL+4BzrbOmvy+aMWhlUdLQ/q260Xd7SJac1fgAHml1hb
3nMi5/aigmNR2gxs7mZnD1Kg1L72ixmf2aahsZqGBja9egNs9I+cU1kblgEDImBBpFyWEcZvS0x3
Mhm+QymYVmXBFywh3rdcqjK7hcPskDjIdfOFo1UXGT/6rvj2Z3GWSy6BSmpJ8tm/uP45DHhK/l2a
Fr6uQ22UIl1T0pBopJDyIrwZOTLaS2MV4B4833ilMYDqhis6dyAaTQ4aGewixgQxfyheejmFUwvX
aXZpm+TGMcV52HJAqkVO+pisnSAzih3T8ncZrMhbMTcBAUyty1Muq49qODxZ2ifBORGmmHHvOa3f
BoTsnlI5u0lB0zosf334BzCYG8eQ6t2SSLBGs9KzQ9RTCasg++SEnD4ik4TjksiJi5M4yFldZ0d3
mtMu2uoNnFS6R3E5fh6LRP+oc/l++j0X3SM24fz6czlhdJ/eaxAsO2scsnMimSToVGK8S8SnCEye
sLMzbxtOjncAFPePb2ako3AERAX5EfegJUE8YROPGFA59mMSo02cNeEr1fRx9ghN88WE0XwY5mte
a7/CNClOhgPVouLk5YQEALP9VifAgIM14DUGJeVH+a3UBmaHqNE5Gxlj+Ej3nWtAg8voPSNBQzg5
YVcd/BZWI/S3ngnqq21PHbTD8GrF9RajXHJNtXy88wOM9wWD9q7T8H+ozyZ0MB9yPhpBaP3/za9Q
WnQUNPUqlD5Lrv5mpWq2lI72jdKgvTUyUG7AfilINF+l5fDVaG3yluW0tMb7fh5RAUyDcU8N2EMR
9shb0KTVXs/j+tovzr20/PSNpz49TeKYVmnCMX/xq/zWi4ZEwKQNd1oCtWEV93m35QzQrZvarF+H
fPll6WQe0E1CaieHk94U33Au6k9SffptkRvZdoF2TAt2JPvKn7SLUdHCU7JGUSUcbL1x61WC7ywe
0rMRZjszRpNpuy7zBfTbnEtyyD+j/3k0J+C+lKWrv+Uf2CKsO4SN7QYf4xzJS5gN0JJRdQAd8qUj
DELKri4JCVr0brjhWBcb9igPNjkZ5itVC9UDprXcS8Jt6gI4tPJs10S42wR9wXVv5vVWBYyrJav8
5uLowU/YU2Jfd3FyszNpWCUAbllCwJY2kCIf4/9TLeQVH5Ohn86bPAUmxlY1XF2CnlA4I4Jm6nim
lvTOJUezbWLivSS7LT7XY4v+T75SiycpVIsYyaeRYnohF5/r5JCmqYswrcj22Mt55tqI0I8fHw4C
dLucXapjUBxm03mQ7So5VSdVD48YJKaPVwx8oq3G1++4WH0S+R+p/1Iti99aKy9xs+WTVzDKVn8N
ve1JH7CDi0LE4cAKVx7Kg4N6cmVeVq/MMcAYmk4JX4o4d0Uw3tRiVYN+REHwEvskus/EkTF+G8OL
WvSJ5vcA77yQkzr0IuGZNMDwbMml8Zr+lJqHUA6N/bDVT54LsmjlIh3Z0D/C/zaEy3nqbBdSPZkU
gikrP8gwo5pAq+lUXgKWoWFjY+fDfQSYCQMNjbhjUrsbf56isysX0GQ491utdeEuxm+ig15p9i1i
bFu+RMljyIGyuXbQt5FSQF2OBNuEWMbgmYTv19ghlQNkFhqGf/+ieuV2ZLp8HGOjyTzwX3VIdDBy
Tpg2zn6b3tOu6fZ0PGhzjZOVnelouitrDPKNkDY2Wy5jmcLmqmlJWxVqia6arlyQy3GAW3JLBU6X
vInA4YQ1mFcRwXaoMcI69M/eGTu4awdJ0Ss0fnOzNDUZB67fbz/G/nmgnQliV0KASFjfkSM1OxNr
M39/FqOPsfcNYbpziuhnMhpTgAkZOXQC5g4DQV0yuUM85UBJvnRRjphqmdLP4xBTJUsPccGB2E6A
A3TKW5yE0fnjoT7F0WOWZnG1ZBhqLpFXkhsH72xfzvFz2SPvwzKmVf1yJitggVYVPl2tivfKzehK
spR6pRyO2uikB0xLBwZFzskDYfyxWFiWsUwFaAH4qwqh/7OgTQCmuxhv0mT48XxTDzn1uNOWZo21
3jkZbgxNJWnaU8ndqt7FEqmwhDLgjQNgKjsrSslTSFOKg7LIrurxoNTZuu3Iu0tz/kwANw6DZto7
g6RKiIfF+AAFMNAl78iI8u8Ixeq1Cb1maxlJdBnsnh6NDS/rBNFj9V+CiHoWXCIMtjZ/56R1CTTU
j5xvA9DDo2/PnyPVlWjoO5IW71h7Ex7ytnbAQ4+uEA8RJ9YDEnDECIXo0dmFHs0E8NghTaDnbiy7
iq/ckm6nchIEx8tlkJYntADVmQuWHZSz7Aa+8XxRS9Msy2Hqmhv7VkJPq+MRWLrnvIyZmdCd2ai3
Y91rW53Ke+VBTb+KY2rwkCj7vEHtXWflSUMJJsGf1cpKqu6MOpQ7BdDSyUxAaoUAl5CXs8K1/cF5
XhM2SphxTGlqshjS9FQakexWtuFLG7cSkjZeQy+e4GDN1W6ZETjWfp3uEkbBb4NFKkHaRvlpsGn4
I6IXq1nenRllCjR5ebeyV/cbb+HY8rfHr17pDYKyZcZT9DXPHEZhIp3OPNymM8H349mxC+OIORr7
hZ7x3G/vCbADZBY5Nn/MiM8Wg8geYeHEJK2W7CjwQg0cQdwy2M/49zqod6ErnlNYCca2iXXt5Yw5
qkR7hlC4UTa00pr/caUlRXFnt+3QSItvYfgSxhVgZp9+4CGtES64cMs2Dak5+6EdcB97J7T3zkud
0A/MsvInj+x6U1fJt5QUlG5T1szAhMfmykGuf6lLRBnzK8yA4ZrFYnoth4QIT1pGB72nd6oZyNuw
8tcPw3A7Ji1LC70qyK85/VM16FAjj0U2TfwEowSuFzMOSnCT6GZm91PRMwCxFmND+AsS1nE15sZY
7sEVWkfgT8dS9vQXWdrLIuaEdUcnX4wdNCeKlfQmDDPyqUscBYEWc1zvlIans6L54jXb0KXiWsy6
3YWt2d3aDh4U7EFtV/SzcUEHEx3mz303dVuXovfuy8WgU4dpm+TR1g0ePC+Tz0VTT4fSg6pTxdEu
8u3lPgYydaNn+AY5OLrToWGpQJFVZk5Eit/eSyn8buBh83ADEeHyiLr5DHY3S96+V7Zm8P/u7YBE
+mldQgHNnAoTPQTjbVVZyyW2OvtsmJ/HlFmwIS8DpTJQeoOp7f9EcVwfSX0xUOwugAE7eM4wIZ1r
ShbzyjV2A7ZbJiHdG5GvxYsfxYA+Ix1vRtud2sSAH89ZEGCfFzPNIitEzVY+FvIzGfIyJmMKAPdQ
7nSKVqeOVTlVP9UwbrxIAdvl0gnRHyaPXvriwAMhQIcTvcUBnXe10bpHwsPR0xgBhRYFtnG3yXrK
9OS9HBrrK1p6dzVSLd7QtXaHbkBrEmcE6ZWlcH718Vfg6G+LIX3o6KAfrgGJLS2R+8zSM83lpmGy
QfQc1bB6k9n8ifZTJ0QkLOHTLfrdb6wSEmLbrlWnCdlf/NFzyuywWhGC6e3CqdknkZWdlsWPUcQ4
bE4WflawzxIRp8Rcrk5qdd4ub7r8y6t/kEoy/AqAQifC69qFLOi1lUJrK01Dpm1L7hy40vrcEzKc
ut394+AGwCLZwUWhO02wF4NU9Oa4IEGTqsXqZwrucCoYaNX1wUbGvGP08AS/MR1xIQDjC7PqiJzw
W8Tc/E4jt95yctMPhkVbq0kXzokQTsi+YfK+VnO+sKxR2tTe3iClMY5Rrw+B3zztOXI3Q65PxAbp
l9Ax+s8BxxFFsstkB069ymUbrnZBXFbMRKlWh4OCVJgReUxjMAJJkqcjbo5dHY/ZWRUuqoRh9Gkf
GzN9ZqNLJzLSyO4RniZWkUaDONUpOek2FSvgAca66hijzHGHMGgaSIyObDJNPIOGdBs+c9gKD9fh
4E+f1eVEGdmnaFnsE41cV0rTYJotAZ5mWCsit+c39razBwJlTb3svc6RlTy1lqydmHch7QO8j65L
Qib+aQVGUkvsfo3DmMleOnyGA+wdoFyPTEC5GG9OfixL2chPra81AVBHNbgPqfCJY2izVegkgG8b
8gRlQlUMmI5wJ+ernZGvmbgGf48iHT9oYkyuvIucJokGqVjrLYjZ6B4fJs7rjjVod7WQ4Oav/KZO
drg33c0oLC5xC5of3EWk9aMJFYOZ21W9KtMa5t9or3XN4GmyuIQ02ZJy2pPHRzO9xRMNj2/f29Bo
W8ZcepdXd133H11SYvJksPzx3GyqAoNsuCw7x/LMre5iwfLprD0+jWOARqccq9OkwJOVaL7Kkcdt
GQ3jNnTEbVbjyoZOtnZlAxIfdsu+inhV4ZnU4k39SI4vA1+tj35V5CTtPp73kZOf/m9+tuP9L/Rs
27Swf9imQclg8ev/EbiQCPS+42z427mgII6LMLvj0n/Lg2XusTUj7VNIcjUsJVUD/Qn6EooW78Rx
2t76Zv0rh4Vz8vWs42kXvZiIQW6TATNztByuYQfFvM8Wfm1b8zb3no0arKhOROjWALKI/BmNtTKI
zQ0uMaYjDI1ciNAIMcuzWjQg7Bu3bKK1Cr9Y2tyAtcyGatzGIhiuKqSD6VDLGY6EC8UiaDm2MIya
tU1Rgi4Qpf6llePEBWzQyYU9uZ8WVP9Z4z5069g5mn6C6ozTcoo1xv9skeZYfzepeumoOc6lxn97
4qsiGbS0Nnzp2bbQh/yobgjDeP2/vxX7/2Oao+1yBdW9ZdiWy/fz/34rizdYmgkkeisqxOqZO2xR
/HfM2llIFbN3YcBEFCDDP58ZkEG5dcbgpH6L30b9Xf5XWQaoLk9DkqNbzX7Luhae6TBlu0G+7dhm
DsmgGR+/KtzRu4Q5WUu6tHhZs6ZfYdu/xIL560Ypi8MgQWmDXgk6uvxQBZmoD5HM//tDrGkr0wbN
KIKGG45aG1F21T7VXP7vZ2pz7eQOqz4TzdDgPGd0r37z39+nPlO/WX0W6U71kQ70EXrzv+SOmNyQ
/3Uf2L7tG8KgO+kbumea8j75j/vAMuOe86EI9xrA3n1qgzRSi1dzqI5sLdyqB3kyTQhmAGZFHp5g
gVVH2bP04HPcjuOL/CASIXwFzyTrIzAb8Fcxgru4TTeohZaHgWQIpjAQy56g4s7N6qszYygu8ujn
Iu+ABpXCcfSmfzoznFN/LwuHhr/8sJE+xapxaBC2lJVTA2DJsZf8WFjZT3rR84upx+3aw2144fuO
oBkML34YdEAqLe0lwh0CTVLVzKEG8L82y5M6IxRysCniHHhLpEMualIE1bCkTMb3BFhXSq4ivpS5
RRnW9sA/e5u8LsVIg3Hhb/SZhtIYdNMtL0+0YIDVzAy4EMp4ZDrMn+Mwyu5N70IMBbe55ZRAJmJZ
1iC3GHSmwLUV648oZezneKVWurxbOdIWx5iEOXUUA27jbr2RzGcRm8vJkEuICx46ms0OQXxIcfDG
st83PjwIJ1+cU+LASglTp99gS61gum2HRXex3+K+MzTHuhuekd4GDjNEWQ93mg4yJSszD/yhw33B
bnj0dOPPgkNzj+dNQ7Icz3eTZ6vyP8QQZKBW6dM+r+lP0U4c9xWGLAatcQUOD61ZZXNz+Dmc21qC
xNwi1sjpzYlelUTifsmg5fW6fwR/vEeKF567jhB52dQUUm0ep8beA+Gyn+pg2i3F0FwNv9mahjHf
arfO90X0o9BqQkRKu72DH0lWAa2EextdSdlZi6Ttf0Mx/CmKKl7F0EuPwo77O2giRr7oPVvLgEQr
jPoROAF+JfF5rvRk78m+IRAtWpCVUfvrITW/l2XZQXVBplDVkG2rlJiKvmH0KKxSP5VVZ7+EJVmG
zIkDqIraNeL7QhNel3fQZHcbKvT/UHdey5EjWbb9lbZ+Rw+EA3CYTc8DQ0tqMlkvsJTQWuPr73Iw
uzIru2/1zLyNWZpbIIIRSSIg3M/Ze+2DYzXauUPRdY69IWWBz3Q3HBGyx9lA5McQgvceEIVPbUMV
FoE9fRCfJcqg5/NuMGrgZAk1+CaIaG/Z3aEN2uGxC5UiwXdf6P9vK5fQbAoxM4B3TgCPBcQS0aB5
YlozRzLWukJG1I3f7bqy+DJn1BDlPzA9ybf3WzdIQ3DS4URwRD7WCNkiWlK0QyTGiRM98HE/jc2x
VryqZVhkE7jQ37xZOFtnTONzZXmc0aZz4ysLnHVr8N3cDVzWCTZ6qSv/G+3SO6d2ZvoNJdUIh90Q
jtGT4+G21XJJOnkbWDvJn37DdT+DkJ2+JUrfkiEI2s2GV32mtENIKFO9C2mwNpKFLNggSizIIIEG
jbyZcLuqFFeHhfuWDCkNrR6t4saqzsudcxlcpx8PBf0MUFj+8cdQgRcJiY7eL5Wv1E36nYEo2FS6
AyJKsIzFFJw1502R7DqW7W1qVrcAF0ai6utpZ1AwXflI7lco8sNtr4q8fgdn2Q2VwdVuCJoxswgO
vcDpcgyHL0NSmA+ifyp6BMeAxcyLERqPgtAesluriqOHziIoyHTtDaSfIJa4uoXfP/QG9BqkeBfu
YgwF/rQhI8XRMGJBAIb2ra3J9/kxVKHxXOjWtHV6A2Pc7wOybwv8n8yxM/mltZmlfIt1jN17T5Aa
K02AH/iriGhJauI5dbqsM01OROijTFEuw299icOm25qoyY7LQGisRv+AdcBY4jOOlMYmkm7IClOn
qdtgNq65rLCGhW2mNvuZ8CuB3XKNK59MbTGOOFCLCUEdCZ5TZe3xSlTnoik8IsGbet85PundAO+n
OPPgXcQnrkrUm5Xmg6azdVJcvxya7aGB/8EixOqPnXpUSYRD+Nf3OmIJLsEwsfGrX4njfs2E1+16
BTQSyqvf0YVkPWa+DZ33IjJQS2VIeRYlYnaOKTvuwHToT11U3lvxtLEn7RPkYMLfp6fAC7pdQIQV
DfToZNuTdTC5ftdKoaUphDtpzgPH+ckziBmIw1JQjZj9tYFbDVzQ2Ebc6AiMJSkioh46R9taBcwY
rkH+A1oSB3teCm65rKezyzUCRmhz+QEJS3WBJsXId3O4K/3hqY4ELpWG23qva/VB1qZxJiMEIWGC
n4fw9Q+p4X+e6GQhjSdvSMutGHk6lSAtlReZZNPKJ2kZdrloT0UBj0/nAr7JtUbetHAz53kAOM+F
lyCwGlRp7t62ddySttrRCXf2aUSGdwiDeBvRrbmDiIw2HsXVGpThQFsuldgGI/u+E3hIHWGcRAWa
vjWw+Qb5G6KwKVkRK/KydIprMcTbpXFsd9VrGaKDmZO8PrfsrDXFxu8tGLONuAjTOCyLWzF0xltQ
GL9VOTR8CvLnlmDUg5fMO9y+a4j94WFZOY5lCwc74ITVA+/On6kDQpCC6lbjJmmNDBvOwEWEuKnV
cr1Zhj5pX3zLK/11UTwtfjrNddxtURifUWK5Bydrdlh+p9sqz6xzlArmp0YCG27AWiAjHPqTP0L8
G8i+qICvwf9yx7VLuX1FQ8w5MqeK1rbmpLuhMSeQHHZ6EhDcPTL9bodIgGunc7YNFO1oMFRJWMdo
0DZgxmLTit/phaWKkAri9GAroeJMT5+UZm7RC1+ZetdIG1S+RjnS7cU/lbpmd4OBSjDHauVu5nKy
6oOqhqZcpAef5o0dNNndNGE+000gZcOcfqpa/HgLe8qjSFyNKPCsKbTv5OB+aUjXzStz+s3TrWuM
MRlsTU8YPMZUu0/u4Gr7+7wPQKmm85YSTbkvqICvYsjZ90UWzsekzW+zcR4Ps2kGp1ENIetOU5/z
8+I11iv54HiOsTMIRDzgd1v/4GY2ffUZIjT2XBf7QJ2EF2SZeKY6wjOY+/s3rmZyjqpEwAJiwbYY
5G+Ok4xnX9VVKjOn226sXeykXmtcqGHV1xnV/LpI0csvYuYMEN2eer4Ct++EBwik7JIYuCEa5S5n
XmnFg4YJFG7GsiSUKcSrJC5ulp6GpUdfaqqg26Cla95VuAVrOyblz7bv+46pkQ1keou6NVxpGrY8
ORfBWerTLgPH/6pZLhrqqEiemzD/AqOSUCBCPurc9THLNPkG/xk1fyWOKR0ck8ilXjPqozeyI9va
noaDSYsfAwGOd6bt7toZLf1+8g1tTRl5FzWhonSRZ3UjMSZkbpvdaymQoCwYURIVyX7hVCFCgI1o
mjeYESOk5YN+FfobxgMaAWZho5C7xiAVlHi3QcuC1WGE9DrTXtF6Cxw7zdJV6Rv08CiD7xPqGFsb
7iche1FPWYr+B6HPCQHgXC6kpJeclsFnDdnOqmZmzgwJ7UziQBAXlY5FhtiPNJb2S2T4D2HmHxrV
co3yea7ptFoXLw+SvRfkH9DUWtuYQMhdac2PEEHg3sehvRpp36QVdelGwXtyx9pOHouVBdOnF1JX
mJ4Z8kGWQHbhuBHgkvHL29tS1e1p2gFxz7WPFnwbxI7TXncS+5w59Z2d2eZeV/XEAW310cV0J0yj
H29G7YPFGbv1avvTkmiotygJI5iXmsoTSVSGAIrWgFVHE9/oRp9CtKrvZ6pL55Zge/R+JJmN1Wjv
+knfefYoL3FhgYCl7rBBr72k1jVwTAYzAYVGuNE6JV6m6/Nv4M8S2LD3odtHH5qqO9IwizZaIvp9
12jjKs9mWCOjo3NLyyMA7+a6cDuDJTN6QrvpNn5pGLuMHGeuYO5FFNVXGgwsWRAcrLIa50fWi29x
bolz1Scs083+EZ8yhSiqzZtqKK1niR5rYnV4Fpmnb2Kr+xyNWrAywK5xt4KTaRZUDfGJbZtCLy6B
zQ3T1MCtRIG3J8Y5ZXITIHQfgZN6wJgQwEWrjFbVKZ+GeG2lXX624MYjhgSQsAwY8NZdaAhOAhqc
aUJ4kGIdwebB5tN3zQ1GvBn0TXFrOYiMfJswQnpqu5Z+xQMs+G1v1d22QrSy0WRTbbqS/8ibjWmV
wemhN53151Lxb2MLpbbuBwfikyJQFs84dkF1UTHmP4NFPsPiMuJ+3td6rh8pis5H8rLS/qOFlHA/
OKDIqmKMH5Fy9V/p3RFKQS7RHvsGeUXKlm9743OPzPUxG9Dx41vLcvtDKJ7wBd6B4Fgv+gZi/rDs
WDG6C7pwfV5+tFFAoEaO5otGKXQteglq3O/nk+l26LwD6ykCtXIhe2gClpP0+zZzOprAfrqhgInI
BINC5vSP9kQtqgCiBuS5+1SDdFnJGljDEIXpY1zhjNKnvF+t6KrFl04NSUNYXhw3DWp4Pbjh5qXt
U68HQzRW9qd4FvxeFOnPfWN2u6Ws7PYgtx0NHKhQ1olWJXaEsRVtfTmj5NSLeZPMwr72Convjg6x
GmRdbVk/rOvSac6NzRVXHSZLX4qktRg/uLy13LeqN0OOJ/ihtjISYcDAMBHgJmzVEOA521m6/YmW
NvX5Eevt3BMjH0xR4t5MBBCiIDFpGCRBwl2K4n1Cq3st0dJD7cxousR2ftQb0qrsrKoehRt9Nsm+
22d9b53trn9ONNKD+B1b3uR5dKGdT0PhmfdRkG/rFDWvDnL23sd5QGbtnW178XawaNbqNmESXKGL
J2sO5DoqzQdNYavilgS0phUXTCjGqQ1jV+W27boQikemWjfM3V/Ywd62UY1ZGgvxem7ncfVuiXWV
LzZESTemVbvueMOZOkd9JmxK4PBbF0bF5dHcaw4TYU1mzblHUKjcoMtA9Mi0rcIAKZFSFC5DYBGv
FVgrDmGtb+kgzeZwF7QYjJe5B3ergNYfKq+5yuguM5SU/rl7kk0hvSOUdwTaUVFeKomAo3cjb0NZ
idycKDH9Q6YSAtQ6Ay8802JH1B9Hp1XEQ80gQhcAwlFXS5PlUerd8QeWd1qeYXTGShBoybDKmRjQ
sMV8lzGhv8GXYm07kx49QXGUI2WExi1P73Uo+XsWd7AHajLdwA58qVSRdZlpaIq/W83zSYiwOnaZ
fiIKfLpNOw8wv2c+zS6mLNUOXhrDhiD1Ky4tEIZKNd5HeMw1Sz7pEjFphZRm3Ttk/rhJrB8AZKM0
xZs8O8pQ7SZviVv+FhZjci6sOnoVMjp+RYDdXktZsViowV1LwUTL0qLtnPlQF+zmdbmn5Bp0YWZW
8kHQGJxlc4JmmRzhKZQPSJpc/K0EOuanvk7ai3RfsJfYh7Ce64zTcbwjYZqchhSXEzc4/2iYfb4a
DExeP5CnZpG06Pucu1DYLA7teXgXMyQxmjJNZYMtk05okrTVluW8iH3iNWhm+7EYD1Adb5cFWluU
b8kcAousx25HaNKlZWKRKR2WrlafkvTfCezkApOzO1iSU4NXIDH6nglr8LywmOsEMWAP95l4LlJe
hoYVAmWpfFOT1Ls1ukTeFQUJjg45nmskCukaZROlMg9jf8QNwVdRk7bhdACdWWLsoE82m1nVE6GX
efx5zXjw5DPRl/RjUsr7y2QAPCNqkrq8dAh8cA/IAjJzra9NL0CVi4wf41qT29GmRApMKiCHf2Q5
SvoB5q63RH3xNcppbTmws9vxToJs3IT8Ynxbv0XD+Kky2olFIfZ43DQf24aEHQ7hmFQ93ts4pn4d
JQa/QCbaJmwbvHWQkEtt/OBE2aEMR/cQfaNo459seJ3QMeFkQtH6HHuE6EhJYasbdP4gYCVILOaL
6/WfK6s7hEr1khvODdb+8hgnVroNxDeoB/V5LPJc21SZFt63evKpHriIDtyRbmbXCK42xp4KeFQi
negk5phrm9WD/p9uc4s+MF4fA2BPPnGu1aA3dDu8b3LlwaMRvE3S5OD4GrkhIGOrkszeNuuLdeuw
2ypyGet8rnes/Pv1rMXHbrIJoIzGT/wq5pa16cYTIxkoQ9hc9LqQBDZnOxJEC3BdLSZnvSWXImrF
TXhw1PkqdK/ZkWPBFGspxlIdPCbAvpAeNWQ/nuKKKkWUTHCndYAZcXMrwaExO+rS88ic56zXlCUi
P4tYCvPeIYQcOAi6iqy2+1NeCJZ0+8XGIVgOH5g8z6vKhmCHtaLfyHctIm2qC2zlZ7sJpotlDh98
L6RKU83mRqp026LrHjWzTffm3EWHKvBPyyKIVOYvXjFoB6PW9TU9D1LLCe5Op0R7C5GAgZRnTwmU
kTofN4cIyqKGelnT4s7KZTkjTW3kjmSuu8rv/V2VoBeFTfbcmNRGcHN+m6TWvNpF90pFlWKIbc/b
WZUWfWu+LRCNHMyEuYCl4L0YreajVxj4lUN697REvV2EduC6DDnf4Azdg9SIbBXGlXU7NroJLgck
VarTUR6M6SuMm/iopZV1ZV2+whlUXMDYGJti5FTLEA/cBOXQU/pmSqFX+nZS5NpBwxPj0RVe1aHS
ljtwGG0lT0rM4CI1fdwD6C7OaSiszTAJ9KkKBVWjAthJ3XtJrHa4aHO+j0xmVgTAEEZf9xl8BSN5
yDLBQjEIiazR8TinOGi2VFodVtIPbgOsTLMmMiDG2n7ck/D3EPiYJdn9xDFlVLgn8Ml4Xoi/dAxl
lY/RCvEoN0+j2w3XJXeYTvcB77+BWK7XdywU6D2YfNFJnz1h+aOTj00yjnNn5YalciSjgKiM8kC0
8ROUt2BTbymnhUj3lGovv/pehv4sz8q71CkukjwaJSkiftR04TvphrX2E5MVXhEP94HMniWG+G0+
88WOStpZt93HRXmGDmrn6zRmVOgO0HSShDR4xZQ82qOJcnLlxVARlLB/I03vSe9DsYugVGASQbSP
7BZHko95rgB3TpA4ws3jAhFulxIp8Vg7fWIFYqPnmcCsIkErVq4nhFgFmota1AEwgRqZO9aAemYZ
UMTU+wTkyY9yzPJId2oimHw07rVLbOJAE2uf1jNJh/FD6un2h4kjJ2Z5ue6H73o0gNrEXGc08pCU
Au+UksYDYT86YRlHT9iHDpfFaiiYxnotTK5lqGLiSMse8fGiazC9lLyZwKVnqsfM0WstwQdUD9t0
PC6VDHs2xj1G9fYGf/QIzqdnkevkuAzo0ixcUcTQREA08W7KaUFxYb2MUdbcUpW0d0IYdzgB4QNL
eS2t0bu6MtL4Rt90Cd7YpoSEHF+Ii62Zn7QEo0qeZT64KU08Ei+2ygE8r5Fd4DWoFKBSLWwTtcTt
R//J6vXJXolUlttJH4KrR8zANs8hTHfBI2JjJla2dp/YSGuyYH5RJMGdFST8IUooGMfPWA6gVXha
cm6Y/2+9yc/P0h+AMYj+PonBVPYZp8bsER7Pt1ht06z4rVT+FqHmE8ujsT/pizxBtUigf41c27EN
wZ48NMxIbglPTcFkztWJBJv+kaI8ezmnTYcUaCDnlcTq0Y/Qmnd4+5oUFoDVmsN54Nw7lrG7sRHA
9sLTd51r+jW5l75LZ07/UE9hdmp/H2Y8npzDaYkLK8Eb9W4ZtXIkENqkeRTsrBdSpqw7wledhzpO
bxq0jbNV1FfZ+NV1edQa9k1X4I724C9WiLBEeIMYwt76jighd4yJu6k9CuACrBUreb/ZETXjc1LR
QPnd0jhjHyfCNbvzwADvTQLMRlNAZ4Ge3h0Ki+xJaTgIiSZqc1E4JLsxGp4G7H/HZWgGEj8SMb7k
gEq2gXIXLEPoULet0hR9inrOU+D7mKlpGMfUtdWFY7l6GEr969nZVebUlNFU2OifRBBvhQ9xH5c6
CwEmeKtFGr2IpCf4TKxoMeXiF7dRfPQS9Y941KAKsof1jhJilyXrhOU48TZ+HO0Xn2alCvdI0sj5
tZJiDbP3uyG3bVO5Y4p6ZcIp+N/DKruEafuxTocG01Flg9jNvevkoYfr7OHY6pbNAY2VCLVKuOJA
GFYLZjIQhbF1Bjghy2bHEVg3c3/MS0kA67L06Ve47O1jYpxFn2THqPQtgT6GXmsboeww1bTvx2CM
CUyiKQUfQ49qVPu8X9yRBm7DwTbdnSbcqeNLp/IuPGaRdrofvDZ8EFhCaOLNkuVd+1GQsbAbGxI/
AQ66a9orEPiUMZ4SVXatuze+6o1B9PNtnLfVA83zb3mTiF3NfeRIw2BTBC02pJG/NiXBZh17aQ7e
pZWEpbDIWePUmI5eAyqvqwaI/pFGE2EJ6amNCGd5im8rCcf1SEVzw92rPxphk+4WG0mIo53JdnIY
mRFRZaBjXEQ6EQ+9dxyXxlkaa5yCRkOEk4zOhRqcrtw4kBwPthLuBgrd1BnE3DK9x69DrVmPBbou
CyJRqCyUfoAuryD+sETb0kD7v1ClXulxN5zeHWKZZVABT7ivqhgPFvn83013GHUUw10uPSyFoiYR
bpzv3CGyTpGp3zYykmvwpcTI6UCUa6XRmmFirBHLytXCSloQIeRs00lJ0SSFZmZLAnfc8gSAUjuM
5tBne9XGWVaknbo8sLjlvh3yMdT7huMyxJkzHJ15eKjAPP3UBGPi6K2whKHiUfMLTSn+YovKnFGE
H4asbsm2MO0VKpAZK68mrr2XjVsfufemtAGZwTqkm8KRtw1KzEiNwmUjtaCJrIbUdPu1wBbCaV/u
XDUnnHMI845Fre6mtIYXTLf+FoLm0THS4E6qAU4d8I1g1vf5TAkvxf+6JkVH3saJ06zobePOHC33
toPma7mUC8Cnh5uoRfmw2J0liFm6nov9OXCHXeJMD46Zi3OczfaW3yi8cUfMm5lmPgSsyE5eMjC4
o0tP+HWJ+licqDZAapI+K29jI2Tds3a4Cd0gPhM+Ze3S0Hqc4Mv3N5P6ggc1+CPiGlgM2YZkBirG
dMwWV46hqiz1YA60i8C9IxI4JnOsHfwUzLFi4vY0Hm6byvfoqLv5Nrc4F+l+5A+I/cJ9ng35yg+d
196s76HZ12QUnE36ZafFWU6CO/yMjlRLWfgfIk0a27lCCOkGuNKxKvoSwCeoPFv1UpfBEPyueSFp
r8zoR01ll1wAKpGFhOT9llKbZIiUFa4/rqCy3UxBRXhwH+F1G2bf2PnGcLfw1n7ESAs5fUlVd4WC
WQfwDay2HXAaLAOCGa5f44Azt+NOsaG1gHMmJQo9cdGc46kgCVmzLIwLlnca6GaeLFKm6GFvltTl
H2LHQMaU2Pw5WvmL8J45lrP2C+q4IScIN3BnBnMg0g9AhOjI2EiGWAMpnWULPdtHVpX49W8+94Zt
qfxngIQGijLFfmwsIt+4alAdkzgeCQrRutTZmCYySrcq20uA7YZ0DhJynV4QTSG51ECmoQroSqIZ
qSo/kxjpbrMS6sZKdAjxW3hFOcmKafg5RcYCeiNyrkMRme9ytrBC05Y0mJarwQr2hjI6aNousqKH
1J3720HYFKQG89lkSXnuHQ6MwjeDWw7b59avPtSBMB4c28wh5ugO6GG88i3aiJUMImtnz/mXaeJo
7UnaRYldoSWeKuXlqoOdoXFtWIzTaaeTwqdzli4TkSgMxnMQSozTgynWs9dh7aY1vZlL3EgzuDIk
um6JQbwfISHpOeUhUdTz3nejbSkQ9y+Do65Rdp2/GB0Kh6wJ1R+Z8WNz1GzownnnBoDNwY/Cw7LF
l3QfC3Bjlg9xOzIVSY5KSTtjeWhTTvpU68o7Q+v8W0nkEypFJNWUy0uiF1dMoEbKulhSzJi6gCre
gkPN9iRp3i+kmdacyNTWi40LuuJadQhlgzIGLg5lvO4B3ENTDIGx0LmY1XxCoJo4uZV1Cqj/7xcE
jqUquqMxnv5cVSjsf9K4WaYjLAtShA5P03D+qHFDAsavW1fprsQMONAL2LtEEK06sha6qWzuUqF/
yYP6iXl2T85zwN8xA0pahzIlsbqqTqifpmNTwK7veirKVQ/wLNUTTmzcFGEiVsNIvZ0VjL9lhcku
FSzL/BC7Coe6Y4wHa2De5XKK3jhomDGjgyJHkLTWJAxmajf404M+PSbxvlB2kcTT6buGDsne5Ose
R5c1gPLZgLFoNh49H1CNXJb/zW7yftlNDsQDKti2B8BMGt6v4su41UFV2yzNdBKIbmCBrnsl01uG
zO6/P1o2mWZO5PIduaySRai6FcvgFGbLJam/j1tVr27C8tbuhdhT2OHqrkd4negJcIMoVbcvT+Fx
i5LDEdEJfXvyGWJENVUG5bwB8xPkCMcybaghS3GzppHZXSYdkZpHIsdmWSE2ygByjg0tfmuZM/Xa
sWniE70q+wnOM+5bytwcvh4FPCYo7VL61lx/9ed7ztR/VVE6umXottp5psPV/Fc1sWB9adpx1u8E
elQkhtPVUUPJYvE6O1wysBXo2+WFwnXfvIbpoqO5zXEZWiNp3x8tm+L3F1I5U9+gRr02sHq/54qj
KsVSQTrL8pT4PW/8x+byCLGZvR6LrFktm8swqw9p4r1Oa/xok5firKJgjE7LkAr6J0BeuaUqT/yo
AM0/hh/PGbeNiX10ecmIU4wBBtITS28eOCu0W0gW7tpQ1JdlM4JB6SKGTo+ZBaJxeW4ZvDaTh9Eo
f4O+c+PE1MvTRuOop0tnnLsGNQx1K5wPpBVUG82LAtoKZ78BimDXmIcsnI9LxPDy1JIzvAx1DQnc
TYzXX54PoXW/xxGbBiGHkDzRc/z+3PLW5R1zXDOPpIK8WZDEIcrxo/BSRHgd2vpRSbCX55ZXf2xi
x8K2vWy/P/zl9WVzGbIZ0vHy6P1zqqE4pHq6Yh0YXyQZoKq6Uc9rHT/AigYjjTI1TCYFqPXyMDCV
Oiild96r9/z4GVNLkp82cWUeepuyalCrtBrFR+hocZ0Be9HT9XUAoWrT5XLXMPVNUR/6WGnTYh7P
1GLGs4EMfgXPDiCeeu7HCz82Y/VCaJs9zEgzPcaaDK9mWl/NIuemW4e3OaIg7u0pk1ujZV1qi151
CfTqPZs0UNM9LZr3xGdGh1mxud8zS9WjZZPFQw64UJK653zhIl/dTRTM0DGyesw9qAGIhxvUplMM
/kQNU5uyFPHbcAuo8gRSXuwDABinpclle0zaFaFQhGt/71wr1IQbP4itdUr+4V2mchpIiYQwo2Tc
y3PUwvrbP79eOL/ekBzDI5Pddm3DZQpvu+Yfb0gG/CbDzli8GWl9lwFu+qbdzoAFH5ngBu8aAazN
Pit+TnqlGFgG2JyAIzPs5mQfmf6aULnvr5R9hSGKjMR4Sy+cmlbi5HsWtCgTJt24G5rSuAPJP9/q
5uOyYeLPvwxFuDFUcXsZGtXBClSp+v+7OeAcvoksTvAqeRqlk34NLUSBOPOVAI8ua9h6zpWAru9D
GaL0bWEBLk/BPP/+vIWsjaovPZ2sdG4dRexbrGWUh0zMHxTdAtYU9imFypIVNpqPWa2LvSrlIXOX
8d/c+ax/8X0IgUBJusKSTBF++T4m0cZ0Z2x7FzHZvGZSmvfBgHEwgaOSorm5X54KgQOdcrt+/fFU
XPjGPhpRTibqTY3uAp5g5s/dnTZlrxQKS9fS54g7jHNzNPMsGcmq5oUqE2O3juFe3zSC6eJPL3GH
brZEMYw7OxviTQWuid49cMqbUGXBebW3+fMjUihjRYFHmgSZL3//qxJE8c81TcPyHMuTxi97wEu4
cemyFrscWGedftF7OFLLUIk0UZGJ0/ft5Uk3CQmLQJt1I1ldbOkBhIji9PQZkaO7Q5cOP27ZjArt
AA6dWDDm07pPs10lExZBRCszW0a5POGMA2btYKtWhIiqa5ILlxd++pnlyZ9e9zPPB36Xy01r5dGu
QrG2E1k7vKVZgvEltJ5TYdon9+7f7Cq1K37ZVfDKDGGg39NNsTiLfnJM+PaUGF7v2DvukPGBlV/6
CEqChGg9/RKEtVGA0GbHdDYW1jivkUjktCfhqzDnBwDALc7VmPC6cF7x03xkHsikLqdF66UWxl+n
JEZ5DNbjSDgC54Z9lWqwpthmUhFfzZH1ZjMi5G/tQomg1KvGfRjJ+aefVJ/gkahtM2W/zdP4OQxj
5xBmQ0qAMk8tg4Fs4ebP945Uc+mf945rGjr1BtP1dFJliVf946WtbNEp94GPDrzN482PG/Nys53Y
XoUaBXe+t2Amr5z7+fIzYRhmdBv6Nz22kZ27GH6D6TfC41C7xHP/RCgtZNkobs7Lpo0wbC3CMtst
m6VRS2AYqHiXTaOc5qv6IEyK/dPyVBt8XD4Mv8i//rA0Hn7+MBBy3z+MWLD5Slf1fvmckYxg1a71
24NJDzeSUfMUAcvfDR6ribHqmydd7xAHVsZrUjkDYonpWthO/bj8aNfI5CapK1K51Y8GMUbiyQyQ
xKoPyrBsIepTemn1qugh31aDuXv/oNz09o7p5XfLz8oSdW6YjsZh2ZzHidx4vfPXy6ah9fU5xP/0
/kmW5pqPdMCX13R6zrs//9a9Xy8fXDlc17CE7lpY6XTrl29d/XfuOAYVcUw5XGSJ4GQZYiWebrTo
rWVpQI0KzTFizQRxL+nwDyUy2GvRYJvgYIKv5LTFcx/6LK3r+IMkXOyI+dVZ5dq89+ACOyZgd8TL
5I0vIoblUe80dHVJqDBj1HiJnz6il+hvlwHmz3BLO1OsciOFgK9eYNrZ39ZqaJvyc+RW6whX6qFS
8Vc1h9V1qMTRo/wHgpqnSrOImHyLeOeq54hJyi+R5kE0cYdzotNRFkog+mOzQja47uKyXFXK/vvu
19OwBC+bhnqkN2/tXO3YYzFr0Kp8mXobebTRlOu2nB8JbCnOfVGJK7ojVhOtX7+yIKwRT1ETTEci
vyrRvyIq3ikU+xvFHrntaA/tmpo0sz5HtuiqtGNPDTIPKVLJCshxNJCTGKHhuYlMUudnL28pGIDV
OZLu833IIwTuy8HxH39wmTX/9Z9sfy7KCVQ/UoI/bv7XJfpco8r/1v6netvvP/a/+qmnIuPfrx/0
h8/lv//+660/th//sLHJ6eJP993Xenr42nRpu/wOwddC/eR/98W/fF0+5Wkqv/79r5+LLm/VpwVR
kf/1+0vqrmra1k+nkfr87y9eP2a87+VjG33+mP8FavH0T2/7+rFp//5Xw/ybsKXwICZxk+Suw3k1
fP3HK4KJI6VhG+CxiZGShV8b/v2vwvibp7tCgvV0HIMrMY6+pkAd/P0l3ZT8vKTKJ3npH3/9d7Pg
+/fG3vi+/RdIwndFlLcN79b/cKnnQm97glQaSUHFch3d/eWkb0vNDMg7NTh78eV196Ty+u1HZQN2
yT3K99S43fFRZzrq7W8p2T140a1pBcQVmGvbIpQjK2GMOTeaBy2wfsqrF6t8safncHjW52tY3XVt
tY53Hgq/eAQRDwvx3ik+S/dK+cz1H+zv9tP/0ZH6r4+uPxy0/72Defe1UN9z83/hQHX5av/jH4fC
Px2olyJvv+Zfg7r4w2Gq3vR+mJr63yxp6BSesGVIDsvfj1LJ8Ws6tq4TqughKv1xlFp/s4XuuJ4q
x/HAZEr+4yiVwqWhzg2FWwpH8f/kKGUSy//y05SE41RalvAMRAL8JpxEqu7184St7QnlIV+TLiDC
Qy6u5Zic9LzHJ/LaExxjus7FgKvu+M5LLrq9DMt7L7VXWraNSO+l3o3i0EJ/gaDqtuSkWMUVqIyI
6Uai5896We1s+i2oCop9gDKOXsEziit7E/XgmVMtepVhv8HWgg6uiJ9bknNWQ0s0lTXl11nDH1HN
4hF3MZjCyoC3rqp/hkaubFY+V6l1yJzqpghd8ybM4g848yULeX0NLf3Oycf7vsm+ep6CmOMbWg26
d07mArlFVOwih+SoICXmNwfiJbOjO4LstL2SOD9ZvOXNG4m8D2ia4hsTUiTuAf8oAwQWdPHeMHnC
1WwAgdYfnD5/bNJ9HGVvQTg9FabXUjTvqYySArGWWdy/hQFCzKmi0Vb10TkGEIJSPw1PaZS9BrC/
XnSkRKsx78ZbIxztLeae5tL6brn34a1PRokyrXkKo+Q3rc6fKw+NeVK/4aFyVh2FoTWGH7TSAqNo
hd480phgew5qRGIbAJbci8l8nkZ8p2OLVLOnDHiLsW6tI63yOy4wJJOFWJnJYbc1RBAse2fYYPIN
Amm57Tz/wShnBVl7sZxPrhNjvREp5m+7XI24O/liRLKaw0aujehB46eMHhIg/cdtlxQd8nXdJTkE
jVWdbo1RanT8uEDN7seoTdYodC/4pkOaVeSMSZYttPjGbWTnax8Jyrr108/h/Iooj7jM6i5KyJmX
g1HSbRu/WIN/ItkruYlTe9c4kP3MKBL8hcwVrYLgRod8JPF11gxu6Zn/Ojbthe7qtsloKphQnoQ1
f/Cc/BgIIp6m9DWLVYiIXxyKIAkOofhmG4l3lBB+MK46YL3NTYDfftu53kfXyS4qaiQP/JexSQhx
/H/sndmO60iWZX+lfoABjkbylRQ1ueSSXJJPL4SPnOeZX1+LNxOVmVWoLtRT90MDgbgRuD5IlNFo
55y91xbEPyjayW4xHwzyiETS/+4FnfF4ifaSk/ZejfmSbdIDayyDFT6+17mBghuOtwIlpSnsx2Ss
XmoeEBaJohTVR3v0P7RUg6Q434VeHkk4g0cSA72MdRnId/eAezNxm0ndEd/G8KPeQRA+AV/EkiaU
rx4SJeT+N0kwKEqBw3slgdyAQY41mJyySl8tNQIIVACKFcTo9ambNXq7ChpTd2TcEsuL6dP5Wobx
XucDwnLHySvPTQIExLscquc64WpGOtAlTN2fA+vfa4mYjluLb6YisAmlS9bD5H+PYBcifYygJzcB
vL3xx9JlNFr3ubIOflUprh2aD2HREVUA+2K+ILFY29w7Y6aSLtF2WH/falX6DZYfQv8Ud3YKnmm4
x2a140i3MuKhRXpYKatciLMiClKpVRZ2k4jvZPpq9LzizNFcpax/tKb+CjTMndT5Q+m5VNN4JTeq
dTgxoLghETR64eK1GSyEqoagCqZWGc1PWyYTLc8/slzMa6lWP5owwHla9ow0a9IiBhNese8qA6s6
sVnjIZ1RIy14d8iURvNFFEQ8FsesO9hKhTdN2hvyuAbRt27NfG8avmcW5P4OTAWFvbHs4FGH1DVV
+G9w3KS6B/1vja5rZZmooDg1oIfwjB6BARNhbBZOQ8MV8QS/fRWo03Yoz6rA5BwH92jQvDLqDw10
QB3SvyqN+LGI0kVWoj77UK8zho/c1ttQk/fjbKyW71QG3bOMzDUhn+Oo99Qp3sAweCDbMKYLr/ew
JKSTktyF9qYjiMNtuDG7ZsXvZ9qzistXMvH2UyifK1AaOclzHegUY4geO3xyYT6v8sjeFz7YGPSN
cr/TLURg8bSHE/EQ92Itp6RIluxvub7G8uMt14QBJ8p1sTKJTynH9rEbGpLXwPgo9Wb5cWDfPKzN
ZIm0+X5G+scdc+oa7MmScUhRulX5jOAqO9r9L80XgG+rIDmXTPP1CRoYDqnYGLadWuymosCDae5S
fXIKNjOz30MWZg3I2zoevDrhAVIG6zlM/1wtH9pQVjGl5s9eCj+6YniEFdE2r30lPwQQReQguMuM
xjIInxL9mVH417FsNkEnNla8kGAPSTWsl+saN/x1S0QA1xnGqkdfcwXDFPF649rIxWVsi2p4KkZz
6/fmtixK6jvGComiPhCn4VhT+RUW8DvMpDjHZvAY5rhHNRttzEI6+J7HzSD8Y7VASCcpPQbJK16K
bVjXx4qdSOUBiQ19pi/c3QstfdWG4a6l7fvy/3VSvKZiOkuydvKF9lIW5FaXDN5rgHstAOcxO+tj
ck7k4KnFCwle98FuXJ6Qh8ISlHDhbRah29iYX8rpDvvmsVS1va0hdC7Tc93L+0ygfAVdNY79nayB
W8ImSqAu/IiWw6//pkZ83dwz+VbPyoyDgrjbBg3nHKAbhda66wynjpQXWfGP6vhZg8ftW3lDR+G9
ndJPG+HSqOJLV4LLuO7V+BWJ9gUiggkfoxNU6nLoTtr4pPEzpN6nAM3cJpEejS/Utt7cNRtlnFxF
kffoDlZlbqFT0TnPXHJgDDG9va5BvpZgpS3lLQBfDvX2QaTDcSLmyIo3atM99VpUuQW3dI2SSE83
liUTBhNdwI0DcOuf5kBnEw2e8eJRpyPWRl3mK7KnJ8UDLEDUETS9Q+y0YInm/Ed+s8rkCWffY17i
ra2mD1RhTynIiLL9kJLwhb7dW90kpTNE8jmTXxkntei0KgnudkVvyVjhHSunPY/qp8wcXyYrviz3
jEDCJAr9B9Y8RMsCkaVyrrRxO9fzAxDNSLu2CMUbgMGWqX7SCP4daOL68Xwoy/nZrENKdWZdevee
ItMcsUsEaFdQcePLJCXE0Dw/aqjMScBicYfDtDGZftfws/VKWtV98xjP8ivp3JH9geGonY++uoS3
NK6wQydD7IcFoOKitJP0NJXTsZbnvQ66Kw2KgKPNSFo9plvCATqTZW1GwYnszGczSZCF9eNvkvrv
Vfppaf26Vlxym0YI4PIS1qV3V9LHL4E8v5azv4OkLjscYHaSiVwt3NYp3q9a+9RHevOxemtDiffE
Pef3QI8FZlIUDNtZ756iUOWAjLhhDCSoRLqGtJHTgJYR+0XE32dV3gcGakqR74WAhJwBEWH+bXDs
MFUv8pPXILS3QVOe8FZ68HMOjf+kZx8a8Swoxbq7UkdPUZdADBVbGkxskFy90N7JjfIwJ3j+7fpR
UqzHaU7OQyF2UnvlMXZAlnUPK+vR0vm4gUE0xpUH4J2x470Q/V0fuSnylt3lF4nKFWrVakqlbR2a
Bzs272wg1zTgtG2OO1EGrlD9azxbiLemF9WKz52arkks3PkqR7Y4O48DewcRG8kUPKYDAvu8oRdc
ll8UK/IOv/fHEHGENNpSuDNYBWdKNkpzU33sG8h1AxzBWFqD8JCKmb+zLrU+WU7emYcsTo5Ndxm6
bVKE3+FU5V4xmeRR4mNbxQmMeJ/HcFMZ6xa2/BiP00Or+TtAe8d6INKXF2kgIPXpKOWBcZF9vgo7
f8r4DxG/VT6NBn7CMaRfxx04OqHiTotWnTM3E8Q6B2/MwK7Gxr2fbM46EvZVAS8gCZAbTlXHWcdM
nKDpcDLVluSQNuzEEsKOPo3R1dUSyobaXNcTgR4GjFcCIQ75QFaNX47zSitR+ckspTpPICrmB983
DgSB9SsESLo7G6cyqN46I3hqsklzjLj1QRHdxylMHUpQ28FS4pmB7buGDHbWGO6NyI9ZyS3S5tkj
oizs5LOw1kaI2CJOnDKrPXpX00qWiE9bDBChFj2OM80JS0+zta7UD7li5i6Fl9ebPJBbidomjAwo
zkr/4YtqHWmc0RFIujJpTbwMHBGhhY+ZtPhClT05b74apktary8e+vyxTbhZwx5NJ+IAoA/1vLH5
mGNomlurYKQ2y9UHjBiOFUwAx86ysKe7YQbFauShDuc73MomeXdmb7kRRnEXx2+QfqpahC2Rkd+6
70puRrdXq+fY136VPvyRfTlemQLkgIXmHuAy5ZBhnmczkZ1CmtO1tCT3JG2Ak76uMV5Y7FIM5mcS
PEvULe1vpIPmrsloPw2IkhzeyegMvalsynIM16YZIP4X+LzModnBjRi39ZgnDkVJtB2qzF+rykS+
4jIVtHzq3KwCFwOq3CWoq1vVY6me9CldPO+ZZ/qIWgFzeWLOy5VekLP0B4VdaeotRUDgarxX4vgq
T6764RCh0Sqr5F40MednMfZbg8hpr4iVem1kU7IGSdmtzCqKobl2PYmCE0beeMYFZn8SyeY7miZ+
/Aa4q4UZ1YKpR3uKHEo7AtEidNailA/CMzgOgCVbkATBdCESzl8FWohdiQzplTxANxgSHBiqv5aH
ZkDKmoHrSNJDGfmDpxEVGgw2Xg1sMJYyt7tksqot5rNdpRJBaSgXO1toi1aUrALbpl5SKPSS4D73
dBO0XkIvlmn0B2yKR5UxgdX63I1yu5FF0LpUhNo5xoUQYvjbkqDQQOzaJepMVbUgo+1TMgYZG27P
2I6h/0Y3wW9ZjdtlkLGbIf9AnbM3ITo7Jo9TPvs0WyFmO3Ku/CVgXvFBe/RW1L/AsnoWpfbT93H4
wSgdib29C/16dNuxA2uLKsepFJ725lgYhyGJpk1qRz/sqdOJTyOn9LHXVbcTC8/6j9m6XiA1f/5r
cUrvFCXnBGgRHsNUbd0uluaJcUvbDSoRYIV/6LF8O3YsTQ/ZlGNDCTUWyZi52tJX8YOwfzbyem2H
pcoiCZR12CT9NU7PIrPUHet4ciEYf8L8MK7EyRqQMSs74zkmki+psIrngFyKQK1PIWtz34/ksgaT
bDxFRU2vMgvkU2KTDVHZKPX+JI3R0Zq3DL6daNLqQxMWMdmJ8lcwkzqK04eIGTXbZgXiziyM7Ydp
DmHy6vp6Zk55FEoyPFFx7acaRIGkVvPazqvX0dazbRxUdynqyoul/sBtlC78aI3iR6237YgKF+xi
DhsIjHSSP4Xhy6CWYpOa4Vdup/abYSjPGnj+n0qd3aafn4UW7yaUnUJAm+pt1EoG8Ly8StBoqQ8R
0T2cBEhAKZp3wcOhwEWRVBtQCu8M23446zgEAbyjK3wu9WjP7b1mfrNB9gU+1VYug65v2lounSY9
Jj0hgGEdM801tii2vT/6N31vIQon/NW+NYsLFPP4OjOR3muGRRbJ0DAfKkhEqvkBsLiMFq56J4iy
mHICT6QvH9BoJOglx80PsY4CK3vB7+5wbGZoZ8aAhjKcutghXQvupjaTm9Vw5IRxnk0Hw+aumdlS
3C60UEUzUXuvBouQjOhXsot3CwZYMx+jGe9t/42P57su61ceHJ6eG7tAN3dVnV7TcdtP/vvkV8S2
0kxSMvoO0kTyY6cGN38eTxKul3BOD0EM38YohptEe8EdF6xEiuKvV0ifGLNPGBAb1Zi9CJ4Ru8pG
EBR9pBnl+bm/lw35pWo2qRT/1pb2qJu1qw3ksuTdd6fjc4vznSkpCN794IndZCvF6TsMSJmpqsXi
XdI56vB3ID/c4aF6iUzcPfwJSAaEeADe+aIX0SdqAE5uOZA8P1nCBrHpYdaISNMQcJMBnmAZnihK
yXgkxzqj9jRkep3lZ1nyVWZev2bRylLqO6iuQ9uZtyVC0SZidlDwJrT20TJO2cBdY8cGntc6+PUt
quY4/ioGfZMKYqf1eabt33JnR6yeIn1Pi3arLsq10KCZGk+tRyT3pzobuwgLHLlAyXtA3iSkvEdU
pZFLmF3qhv7kYfTbod9uiBK5pxWNnRl1QDNzTfIsLVEQ9jdJxucoq4gNoQmGaMxUJxjJddHmhbNZ
LWM50/Vh57Cw0uvc2btejq5kUt0n6F1VTbJ0zYcBS9kZ4vRTg4C0vFPTzs9JVF/rrH4d0norBfa3
Mom3jA/fTXIJwAPaiohGp2rdxiVgi0vVVdwdViHWZkFrr+g/lVB66DN9Gyv9pc/Xs8qas9WtqCRP
EBTlNFl2oEXwhe4JiGcZfg6DAURj+jX5in7g2uCCWkNq2RVK8ue/Lfz8gAlc8wQNdl1N8IjFRbYy
Nh4G6mGbh05kGFs9y6nkrI+V1QzHGZ5TBI2BYeSOxIGnIcw8A7F6I0D4d9rFNwRhDkjsO2uFPNqJ
ZBBNGF92uRo8xpJJ4lWCxVcj9054dnbTuJ8ti1AUxNEWLzTHMo76E/hVnp9bdGNQ4jj+lWW/ldLg
FhvslgMef0hmRUZ8RjSWPE3CbZgjz0Wu5tqZ2DU5KzVll9QGcyUnL22bXX09pd09nua6ekW5TPiU
lF3BRF+SQucw2y69fsu+dgEXB6xN6rayeatjipMxBQ1nV2I7KTA88pgkUF5fOYpdIqjBCvSq1vhp
RpwfWglvfMn3ADlMXdzSAZincuayE8RUTdZaIgEJ4rfD3LZyW4VrJRiJR/jtWKbbCfuyY4xoosv2
dWqSX1gWgadp+fMopyf6aRts8Ja6H5TkF/zGapCAJ3LhUXf/ai00ek0AnETa19a8ZLIDDugptpVM
hpNi/2hdxAigAoNthZ/NZ1bITDbwY9PgDaXoMxitRywInt7OzwqwimWcXqtoLgBV8XBobSKjJZvk
zvw9CtQLMGYvoFNXGazTSSSfMPSBOYX9cclMxrcQYQ2Ja7dUJA8AxUIzm55oNxAplUI7Fo+dn19r
VSfwq7jagbXrOoDuVrjKZ/Y0ufgg+cOpWdPjzJgFyt0rCoZoI3fJ528BRhSJmOPr0n5K1EvGwk5l
KXegr/RUF+rFIgHSUUoc2nP3ZlrP1YuS2wTGUnIMMDjBqClE0yTRd9qNm94ADkHIYuoHD/VUvsbz
8KzX5uOIWLDxqdNHCy1MrBVnjUpSRMOzSUOhws+3XIyWRugopbzWkHlAXJec5Qyvbufr3ORXvdO2
UUFWb8EtnvsgPKWvvmX1TnhdtQoZ59gD6IyO4Hn2US9BAImiT7q8mUa9YuLR6cMv0dXJ2mzYjLVB
3DDYPPhKs+uhLdE4Cx2AF+SPaDzXDKU/SLdpQjkxFNc+FOuqkTx4t5sPZBNIQpZE0/nZSubnokg9
zRe7ZckWavA5zcA0bB6XowEdZhrcsjJxkIodOce3CPHX8viOAKbqkQGSQ72wx3MesNgxpX6X2R24
r+KsZDRuZX4UYBIyI7TNZLVHMRAapNfs82MwvXAc5p4UOPO65nWstO8cJg9hjqxeWCLktD6BLz33
0pTSnLQQv+bGOkek74BUH1kBeWVsgcA3roHMhcNoRAgUfURHp79DJ4sCS/FY+idiZJNV30PSj8VN
xMHgkA9kcngiv7zBGh7MCZwYZLlbWFMbA2Lrue+3UdAUblKWg4u9ewnQ1laNTVen59704nQIV4MK
3oVT2c+fsen/ny//T0IIBQ3Cfz9fvn4gMPi3AySnj38ZMC/f9bcBsyTkv+in2Rg4FuXsn5nw34UQ
klD+khGbMXxm9AzBWP7HkFnR/6IriRSCmfQiVDCZ/P59yKxof5myxVBaNQQAZNM2/1dD5n/V//+x
TKDvxBeg6DqeqOU1/POIeVBbYRKUBShwMJaVz6nlteifpFfbXbZp+Ai07GmPz/L/oLdbNBb/kNv9
11/8n4DZoOHUHDkOv9g+6THzKIFN/i5oC/zTJ3L+20/8Z7EHSP7/+pvQoZjLO0SxzD//+hbj0YgU
sbxFyBpgHq0nLO17PIjPJU+rVp03gOXIG5SuZZmfBUB0S+DNVEAVpvmuNLARKe1OkiRashDrkjH9
9el717TZ+LFOQtpxb9q3qLSfqolHQP9oU8Ab5AwrKa3iqF8LYkeypDtBzNyQOn4g/WSPudgJUMv3
g/Rc9eErAFbOqdFG9O+McTI7cvMq2Fhq8FIuDF01fqtNulXltMHPwu6k8STpCZ2AYBSrx6HNDtiS
AawaIN1gu5jSc2ITz6RSBdG0XwqT2Na3lEAHAqpXPA68uiPeeLCfxNAcpgSnpt1i79T3XZFeUIAf
JqBOedS5lcY0MKu6R6OZVzxUoRXOq7ai+TcE18YGs13bnKYysDhMKlWDHJnk84dO1oz7UlorAMsZ
ehEjcJEbDoGW/ZQY00oa0pWv6FuMS15ZmJfXwCkx1CXNsq0lW+gtLp64dSwymg5EHCbBNpQgZ3lS
2qwBwXhtyKGlDPe5Zd1IUYVYEHqxgD9SrnWYhT1WqDQjnWC8BOGxVSCh4vmKhOQVgiww0ueBabwN
crLd6OR26f2wHgdwOeZ1Esx1EJhX0I9tMAN9UaBmJZ5+sG/DbB16K+DTTTbmdK3adCWx/+YMxmdf
gFbBj5Z8NGrym2jhm5QTsovzH56TCigU8h8TkORSRSGhHNIht7V9bkjEXmDZ5toBJLBxSmMscJd+
ti5id7lSBY25otP3QwlmZXY1gm4jy3ALuXuYGINlJn4wtdslcnEGYXBQrXEV6qi/I1pQfr9emikb
JLSXoRy9OiAjGHa5Da8j1Zwc2W4fbAtW2zjSQYLWKfe6Y2Tjo1ww4QK8lTIbmysmiMQ6DNj0iBi7
8CexKu2ubKZHTFXQVHd0ongUJdughH+YropY8NTEQcR36tjol3WLu/CBGdVqzGYKS0heOQxtsqek
CZweEI9wtFednBwIb3QANq2UtjktSy6u6o/BFltKiFWSjJ4aNLgC9T0HoO04XjvUEYrSe5oIL4Y9
rzqU72jPccNl2z4xQKzlq2Ho17avb632Bibs1UTkjJvtjaP8QZPrE9i/9+VLWxKdOj5S0BVuxxRs
ptPWhDcgFwvQBZ8THfsm2BhmxwtGTNFx1kiMPYHQXs+5I5vNa41/1qR/5jMfmTkEYoAXpXKWvcbq
l2h4QJghJ1MWQsrU0rosvyqPuY8UxC9BDVx9dEd9sd7RdSOAu+B1mGG6bZc3r5ZEGzCLmlZaPqzV
GE1CyKKPgmPVaF9/PlvL9tbxjNKiHDc1ODs5DdZdQUN3DPZpwwErrhf1xKWW0q2k9HDCtVUfDMyv
A+acxnZ5T5PS7aSoObVyu9OIo6nILDcSGdru4KR+s2OcAfmTmWUMmaQeNznEo8K6D2q0tqozPWBA
cBy1T602Lf6bjUTXy+e6kf62j4LhzcyuJR22SmcCr2ga24OBwvMigSUa/fgtU7mzCUy+N4300hbG
kn/iCSN2l+2zbIuPxszxgJrHvNaOaLG+TTnYk+P6VGbmPcnanZ4V50DyX3iwAqZhMS1NyYHxSRC4
THh7tsgqPpDEvqlUsEeoUOjLGzFbRw07OCHoJeOW6xTfG/mzDm5yYj8ZbPk4LdD+Lxok3w9/rZCZ
kxr+hvJBahV3rnsGmCOFLOdW0q33FZPwhl1dzss3vXkM2UIiMmGaaOCeZPmX9Qc23VMEbSUtqayC
0iMMdYvV+yD7DcOC3hvIvyKvb8/Z/JAo3UPIVBTNkH2LwbslyjcJTC+iA97PqC5kZ56FONScLiMr
3aMsB1VR2dc2bnZKnB0Ie3mAHf+gREjMo+QgJ8Nna5IcHfbrqtLXXIwrLfWtMciHCqGBtKXly5CB
oq6WLiLQ9wy+uHS+p1RsL6YKQkbfmmZ6LiNG6DnxvKzKCB9dBIaHNyUlW9XvmPxT1OU/eLe3ehi+
5QWPHxOXJq6uTC2vtPJW2sx1KOPLpEIXsq1rY2D2stIntY4vMftaFxtHo50+LVry9aYvm084bI/J
YN2LelFw/ih2dxU5S5fPpEvf8aYfq4B5mQpCutmFtnnr7fKkTDAGRuFyiYBUE31tb1D67Kw+vZYK
+iij/Qzs+F1OJKYW5KlWJXX3jKo6acbHtOWzT3ikoibzR8jLZsCCIcoaOLx9tpviI0r1oxkRYjs2
B6hr65pPepKpqnrrbpjoMgD0WO38UPs/YhbfnAC+bSPahWO1UQCAIwp4y41V3tW7uTYcKf2gnCRF
ZdqAHNxVmsEQW9suZxNcNfuiNp8G02FC4YaoRVrtNuJK7YN61VoSPUDYLUGw0SV92xXhvuOUQ09w
H+vsbmCjR3/epHO/HkBgEYyL2T96D6k866ba+UX50cWUQNDCG9xB5RtHGgw5a/0UkJYYcYDqs96L
IhQkX8vnEErBSZ1YrB8+7to+tDksc6b+v1N8/LcS2OXl/Ie8+/8NGfbibPo/1h+Pi3D6344fXz/f
Rf6vNcjfv/fvMlftLxmdqwZGBD+5YiqUE39TYyOA1YUuqCIUagqT6Kl/CF3Vv0jDZiSj2DjQDaqX
/6hBdIoaPNc2Um1dIEQ0jf9VDaJa/Kh/KgYWoautk2UkZOSuGq/vPwmyOwXALFggZnT2yNGN0Ltg
aAFmWJHqkJCI17Dzl/iAmOwf68Eo6/skWRv0ix3Oa3RmMnSagi6WhFOTvmR36qTw3VAfEUzejXZ+
7c0kcAZJ2psBbo3RXDOrrqdxXNE7qLjxxKs1VwdEhq08OWqWwvqewgcj8zcp7LF1EqbHpeVuDxz0
eIzZXo9kThbE+sIKclJ7fPTlov2jJyI54TbEauLJvlKsVSPhvajlsJLm7BkAMVIHuZUcYolVN0Mu
4wv7A4dUtBK48UGmaNuSw/cSFxo582hjBle4wZUvuSqPsqH+Qg+8IPYb99l4iApw/rX/5GsAufS5
yFzbqCJH11oapNPET+mQOURRzj6hI5gz34YSnlyHfwLVO3Z049qxWTmoGN8ihqbOVDCXKSOUfaA8
OEA5Q2gzK/4KAiDOphiPUeQOgh23GtOWDChiOaRqO7Tqs5byGFNquAwSjt02vuTKWFDgWGfN4HlZ
zNaDyYwxoSVJRXSOJWi3UVSy+0SS10A2cuKc4Qt5e+/C7D/koQ5cf4AIVHTrIbHoidGR8vXqFi9Y
2z45pdK70trPMOBpHPGvKHph4PFZYbeWw4Ehcf6UkXyFGjW/GupqMuajEtMaHuvg1DfdgdCgA5ZN
QMfpr14aD4MWPvaKGdDvZapMe+tmVCpMLPFl+P1zZEIbN3Q2aWl8kJmc4BzQ6U8HR2n5NGW9wQyr
bENdf5by/DK06aUdkL8YE6hjeUCNWiEUacRKQaTMdCNnx2Z0Txs4u5d9chXg4nRDIc2q2WTjcGac
xSOqlA+djH4W/dy1VGG0Jcimyk5DYBx6WZgxLxqsq5wzpHajpFOZeyaIKVu6u9A5GLkSYpzJ6LVU
ub/mpKRlkfJOtKdwS1JQCo5WWhxGq8kGcQGGPF8Y5dh+6K6W9UrqhxemNi8VnA+0A8dBExu/yTZJ
1pEZoTC9zg/kk2/N/g16J08vEXxIobabCzVexar1mefKnQxxT2Kg7shRfzOCiL6vPOwNAKd1AHKQ
3Y0YvAmQ2awUqFbJv0HwLCodLjoOn7bPa2oZVwwaJ8SmPBewL9BG3//8rdFSkTeMx9TGTjmb2eXK
17RNN2Z7ikvIWbn83U3oHSwf/AriQL0ZSHO13FJNPwezATrX/1r69El34JXJN3pIem4DbD5I3fuc
pGCqzuwcoMimkzieSAeCpRGbtBCg6sx1uzaXCQCUW/qHi98J7ghBXD04LSN9geflZb0Pum/2VGO4
6GZzNMhTUeTwIQQ9UaILMnqk+c/FbLKG1eQwTjrKuOBIjMpOJ0d3JNePVvAzAido4GPpZos+NofW
R8DThKoxiCTM6MC2OnXlD9pLn5QNcov0hYMPb9+nIlnu7rKVPR/scKqTM1MzlXPHoDmpI8hU+iZ0
GdHBo8WrJ3NDkUR/NSYtAvKbV9kMvmaEKKWB45mWY+H40nie+/opNkOQz/i6nLTdF2mIVrOTn5PA
YhLCu0PKLm3s+bFBoOnNcYq0Bl9sMJV3y45dP0p/1REW+zgOk9PAW8xgXSbFIi1JaLWW8LbNGYah
iH8Rl41s0NWhK2mjthnAAdiErpIoEg0q6CLN9FPMA+1PrX5C66dWj1mPbHGejQnRXXzK1RbVb59b
lHWjJxoCAfpS3gBdtFyhBS95Wb7POqJC1UYjSBdskzB65RIRv8nRJ5N5mdUb0bA/Y67YTn2VQHfy
ovsPWvmE4DRaTRb3SdbxWkJd4cBEvnBgqJww45/W4Hxml8C1eQY4oDXp+0fycxyj95rVHLaRLy85
M5epAsY71qrqjQLJHsKmlIqRDVn+nPR3rAroM2TYPa208Gd6rMklwgfEkjxJgCpomduCnnDo5TCs
kSjfS277KJd/fD255xxwzbn/nqxop07MDUnr5TE5V1B9eS+Kyd5iqc0z0GNlbbQ6wIrxnvIv3LpT
4UqRPJFt9mSXDY13mYLPRsNrQw8TdKt7m/XuF97kZ1j4ugzlciXdLPDXCEziN6W6yDwB3NImX7Ax
X2PCixiOtU5FCIejEpnFHKG8WtABEWfKhFArJx5+yEwAoLq29okTLifQQTdXjUDzVpE8ovf+I4P/
g2axYjAWwN+PD7VvQfiWP6Sg+urCvS5HP2ZFDaq9zol57uYEWVCmQv+r3jno86kY2QvI0puhJg+N
eGuN+bkuszfFzvDNpJHP7We51UL6k8pb6affqk3LLiwaEGEq5/NsBE2t1oc4mbxKoQ1XD7ITtIuw
oS93tBLvZqCSBsqUyImakYShbtvDqYMB13yLsSpdUUDe0vDj4AIgk53kKASwTiATgYLI5bEXA5nM
Cg9s00YOmoK7MkrrI2zme6xrMN+K9ib0HrGpwhBI1x/LoEnWxBQy26MS6SbSyvDxAm0lA3GolIeU
hF5WSit2gW99q1LAbAZncvpgoLpjoD+4tBFU17Ip8+S0I+uJKDOnLtDEKTVRwoZ6MhssGL3Jayad
4Z3SmWqSk8t8y1U6PrYUHvxWO/bSKZjtC+GsLC5M5OA6xmc7U3/y2kdIZ2VPyFyObHebMcCcgVGi
MZ61QrkJQZuLrAApILHZcEszvGXg5p06VDa2BKNX1+/xSwHQkEEmQ/JB/AFAJRvsvXtrBL5Pzr3N
LdjlKzluT0itWMJAQqCgc7gzKPfpMrmsVHhdxYueVOrGTADVqHLmQrp+GJqOziwJv1m9Izt8YynF
LlBf/xzKMqBWDe0WgMWun8vrgjjgNDYPRVp/g119GmWiioUerv18/Gqs9FrJKOur5NuKnkGbIoGN
f9vGqEBgACtUyvrUzhPqkQiDR20ctYxYVIkzrC3S3zjmEw8sAoEzAvrGCsyHD86Ymg4oZ65WB1Ot
nqou4QyJg9lLob7McVWSfZO81kN+KjrJJ7alHhxpcda2eKf04Bp1wXmQjWNaotps8TO5Qb/qDAOR
gaW/SXp8UlrYjHRO4xrZ1ayWn76t3IapPC3HxCwSu8EQN/wHqDNx3mK8KFYiqiyHTfozLniQUyvQ
80IowvvzpnS8yyGAxNpcRpDRTHyirnhzKL5bvFW9jgC4XVT74fxj1YxDGYR5eWi9EyIypKTHFE9I
FgCMZUznoN+F9EGNp7nXaTeGuWulMg+kMn6h4bZX8n3c9ukGzPO2SdB9/Dt157Ect7Lm+Ve5L4Ab
cIkENrMozzL0pChuEKQowXuPp+8fQJ0mVee0FHcWHTMREgKuWFUoIPMzf6OMxfd+UIK1b3XNprbc
hAnQO2adwSA2pliYEvsCi0CSXffwg7AN96sSJljcli4Dma/KnVll0D7fNNmVIP0VZx2PzpY+A/dA
u+tjRK4aojkK3f6qwsNmnQvUXdtUg/kAJ22T04mkhDjC5InmUrSJCIlaA5gNXf2ilDA2wHmvim4Q
KyXuxzXO2vde34NSd/VVW9NByD1GdqfPbweQlou+AUlTacOb0qPQrcX9JSCzbRra4w52xskh5F6l
suxWiHfvLCIRAOnhg+e73xHFWUI8ypc48PDsal+RO0wXUVes0r5hIiVCAQUV7vocg8ExMe8sGO4L
8skILL+nQJHalTp+c9DLt+5RRoq+NvQb5NLa5aCMV20H3stuiCyg9X5pPcZyIOw8a0DdohwEjtkm
wXIcsjdL4i/eCMR7DdST9MEccEfMx5WDBEapymaH57Qe4KKdGIzDAqvm1giLlZpRuJvC06Yc6qUx
nnp3CoASWFwjhHWlt/31VqUwuTGRkVkQeD1UITzJTFzjSrIA7ojqY73tS/ziu1F7w8cD9fCxgVk5
QCcDXzVYzU3Egz2AdkKxT11J4XfbphJfhTEyIpU8s7WfrXKz0EAfoGIVjvqDPldqmg7vzNsBGmJU
S7TlQTcvzcZ8gsx4A3LiBtU8Y1IQgLqSkq2Uz3VAX4HbiqCjupua4UA7FyOgpqVZ8LvosIeVhAGV
ybKcvhaosww1RKVp1mNJER5XaBiZFp/XFkT8SKLRqo9yARB6UJa+MvRr5PgZN0MPkxXIcy3Uo2II
JBmqReVTonIHbwol1HZHi4n4yjx1cfroNjHIXHRSU8Tqra4EoYOVTRAXF1HHyN0qGamDoTwYCMcs
o5Kf0lxYDje1T+tGNaInpBMAzrQ4AqNRq22HvFojzvV9LFrwIyLAkgXeJNNBF1yoUUSGsp7a3lg9
h95SF31+ASZ/7QRwygoVq2e1Rj0fwiJ0wda5im2BvTC2J7XvbCny+tsg0uo1KpnrgBstdeix9FCJ
FlldojOF+HxqPeVD6qzGIbnyU5oiZmB4VyVJU0rD4gCy2qRj5BPCb5FusxZ57XqrCKPiVW6rN31I
8oveGdqJA+Qc0AvoaJXRA9Qv4AoVsPaN32C6OYkRzO5l82IMdWjkOFTsXPiIEYZbQOUHnzkZCAl6
nU9Gq3mQlVSwtemXwsPpR4QaeZDSLSHXMrVhFJltGg0mUpzoJ0RsrOckO7U6T1QuL6FcXrRwgVZp
e9SNOn6sjO6Vn7ZEzbrPN9hBK/ANi5NdF3KFj1+4UdE0oeq966C8kmk54zashuHGa7xyT1qMgUHH
BBQWb25xo1tp/oCR8mUYDHQeavHdx/JnoUz2f8pD5IX3gcoEXRounaNc2xiKgnFHdR+WU+ATQVDR
EOldNQEPXWeQTqk4CkJAjRvogXFDSNfoqbrIvS+V5UHTaAJvWRbNbY97SNCKhzDWngwLawMVuRkH
19y28G6qInlDKOfN7ORtYstjbYhTH1Y3jeu0NzBWNjowbAzksjuEKx7Qn9hQCttFKjmtAbHVLAIA
mLqCuo8CWEOpNxNIwrOHm7K2k5WUiVjzRK0qA6gYwRuIvDa/hrwGVWeo1kpCt3EwJTbOQcktEqrL
MLZ2qU2YVDYl1uQwZ0M3QwGHaTzAE2thhHawUHv9qfcZvz2jSInxwhc76uj43egDcF9bNX4oAsBf
qolJRknSC5FrYO0uGXEcr/0sSpEHajetxH9MHU5SF1cBiWBBO5c7z/MCBkKRfTUl7uRKPOD4ZHuv
UX0RFyVdQt35VoN3BYh1WQ/mt0EpvmqtEuFR2fzwlIvazR8icuZFabz4Haw/tFrgJS6dKEFuuiP6
yKfREPbtRTV04J/jakdyEqbBVdYy8ttyYSWKAZI+u3eK/GggJ9qS4gDwnphvEyxJDb56+EFouCkA
ttZIV9NxnVIYIBrA9ckkUaG1ukSBicgffOdCCy2yTHejNFcibeGweQSjXSQ3VNBUsGAh+HPfl7tq
suSCK02Rx6eApJb89PVdH6t3yDKHi6LBora00U0LQcPKgi6c1pB01k66aief+SxMip1Lg0ng5one
8bEc7Td47uZlrNCGzCnDDBkirUlFmCRpj6CdGujIlFqMmJQmrUyaF0AJX1yIzftENY86DsvgHG3S
nHp4ayNlPKjgEu2mBWvogQ0Y1S89pKYKG7YVFad2ATH+xbPKH6Mur03b2OCcaa6ciDG7MoN86Tfu
BAODEgBuFaVYOaD2TyYFL41cGhVkGuiiXrOr9uW3DN6UTb7nUsik30nJKejy25LorwOZ30zkC3Do
91Yjn7VqbODMuJAxjYbwDyv1qLyLqiK/jcLoIi3tESslkOPY5nIZRCkQBCtXjWG9ydHJ16lbPrYm
4AGakxvMULZml7nLKgDuKvrkJrYHsZGt/s0d0CpMBRJDfg+goUs2Wo1wRtW75RpR0KcYfPG7Etj/
Wpvg/8EGANX3T2CXv8lb3IOsq/71kr79a/kSfMuqf11UMVvVL1ik6U/8xCJJAEf2hDUSmtAM61Mb
AALmv00bvQvSQ0s3VHOSmvgpy6IjywJ4yZrK/BNASICv+YlF4pCGfa4BFkmivPafdQHQzfjUAxAg
gmZJQVzMQEmhIzvBeD6JXfRqyYNR0Wci0YR706RbbxIM1I3irrGQBhxE9CzH/tHCY2nERdfzDobw
tIWuu1e9C1QWPuWnq/lP0KF/+ERC1U1TN3XD0dSpa/HpE0lbBdstIX4TkWytukWyTGkf5QAuqjC6
0+/fzDyHKU3fX6hgvWwDBRyuwa/vVjhIUdWdxvdnOFuHTekvPA9HdUxnJvZqWjFE1n2NlrU93hIr
rnzPvAlaM17YXf9odpSDYc48FL5/j8cDgHMXhUnMjSKmr6nwsOiH5McIE7EqBvDUOGD56IHBGhDh
DqFweyHVslomhiXQ9W3Wdlri/9pgs2okq5wCKE7q4V5vu2+iXYFUukIxDrokuNPfX4dzXNj7ZaAL
ZBpSQ0LoDBemt3EbtMXobbKkaBehBxrVUAHd1lduVv8BGzYhvz5j0Ob30sAB0HcSmFSe3XKFjxtW
23PLucy1VZnAeTSgKvkkSnVVqIuu//b7LzeJw5y/o4WmzCS4K6Wjn99SWN80hlB5RzVALaJSdsBT
rqsWnldcufdqQnnI9qDkg5ia0NGmiXAjHoRXeWISVkTtyderU6IW16EIDg3km6I8+R58Oq/f2fG6
2uG+USynZ+P3H1z7VSdtfjp/+eCMD5+fha5yhjYK+FlEIy59u3tMlOANpEm7hMaD4kQdHFxPvyDo
24UFNG9CKBgCyBWsW/ichMyL/5sPNA1K6PdYzqQI9csHcgsg4m0JvKX1snsGim4xgmwvlD2cl7cU
LEAsgQDT5Huk0g39YzjiXL0FkXZbNsr97z/MmSzq+9WhJ2Q7FjeTEHN/89NIkQ194JmNgOwAR1jq
ypUC2x3flNNQYDQrET3rA3yaCpfia44W/LapNxEAvUUd1k+Z1cF5po1XH01tU8OtWLZJ/Ipc3VMN
R0SvefDduFjXcdddGA7EADlkK6RekJtcak74IyyGR1BT8LtAXi8o+1TLkfLxQpRvfWVdInH5qnU4
8yn1k6aDQcfc7dkGTO819mUjox+xW267tL7NGv1ZSa3HiaCnqCAeNMwFHGhOwqEJS6OzoZawxgiY
IGtIv+QoayEd5P9oZPtoESnUvniaEkChTwIhbuyvfn+Zf+0S/7zKIIIMXadN7JwrNBY4PUCqM5Q1
Rr/PjVLhmhmOjzqJ44LYE+qDb97UqjL8YZTQfpUL+/m+uoHakyaB61oThvbTryubxqhCRgbcC1bh
WD40DTQlVTNujEBiiGLtCSvhuCIFzpX5/Vee9QfPhijJOKir4FZNbvWz98baNC9SrJ02Qy/iQxUh
pRxCbgBMh9bHWCzSqDkJXEEvNIF8dHUvLTvDbeIFeypiPBNpFz2jHDOGiEdVJVocJQ1pw8wvYU6u
QrQojf4qnr1TcGfDCWSBNAF99CopljRCr0B5oOivdZS6xkNIgXk90LhcOe3wKLSWvSTkf/jK2pmo
7XS9bVVFu0qjnGRR5p8G0U/X26/KTgcYB+JEo6BWVMm9Sj3bbM1N4kBhQevDqktQfMyFBlZTi0Z1
X1tlO/NuJq6VqaXPitU4y6As73AYuTPka+4ij91AB15MTb3SFDM1cIhcviwOJSNEQdjJ4VQ/2+EN
9lpE8jLpagTwbbmt635H0QFBiDSjmIWVvJ9Zl4jHILaU4Z8GK0ox1UelQp4GxKaF3Ls66pAyg+hG
UYt90UHHk84aDQN3UdKP0uDHuN+cUtbrqEaayVCo/FtYZ2tO8HVqtvngKrcilT9iE8xyF8GacgQ0
t87yD3nHD9qGEFp6lcQAIOdtWxuXscd3CVoMuuPcvK/wwnFN0V8QttXLIs2idW+P+1DF0rkPrXWh
b1osrpajtCjU4XUFdNfY6QqePnhJ71WtXIDCYgRvr2UVPzfYXKmee613RCWROIWNvp+StTzbGDX2
Qq0zLmFxVhQMe6rLm5mF5DsgVVNyzJ7npbRgLOUgDgeDJpjPBKcEyTqEaunDMFkKkErSBD5ntiS5
wghXOADvmhDsngVe1rAs8tnoMAiPWS5SXyPLXUU5lHhPTW6TOnqdkIQiMgHvtWtCtXgZWsbN7x/G
aY779VkkyNUtgjPbmOAvZxGaqYJQAanqrlMLqczKAy1vFT5F1Sx6ZYh4il2kakibpnjlP31nhh0D
soAEo6Nq5tnsSy+MH22o3LWooAaV6Y3RNEcEOItFJaFdm1iswtLTOmaK37+x/vexz6Fmi0mqY0C5
teUZeJ69Xa3QYV8r3VSZVCZXxsb9EYX5pSwzcyM0HK86utWV2pxMElKkDxd0AZHG93vE1ceJG1s9
6BkqKfQ7Fnlx3UXem66Pj7//pGeijtOo4UwwJVBJpphUHc8CR9fo0QpopVzDR6zXTpQdK9p2S82a
qD3t0sP9mkHaQmMhX3k+PoTSg5TlNsplLMQ90Rp0TJvQ3lUtQA1gOCFITXOsBHqyUBNGPYsGOOi6
79THbhCmWOqTFZQDlSlrT8QiSNE13jKyRIb2/9KuIqzr+OpV1y/kQFu7S5y9EiIMPvKJnCR+/v0F
+Hswy/e3dMsgX5FEtvqvo2bFHVCorsAkzszvRqA1Vcg8QR+aqGGitf3+3f7+LHBfICNtSg2hT/vc
ciMPPDtz2tFZ06t+ZSA7TEzQGJoonoHrUpg3+DGNfef+4X78e/z869ueTQ3qGKdc6MFZ+46r0CMH
D2v48TU03vZP76T+wwXVJkuhSXyDm/883NC0uq+Qk3DWnt+vu7L+qohbMVSU0LCubewLRHqXDTaJ
vT9RytrwqxPBM+uwXdTtaO1rDHFugUBNAdm6VwACeKn2NUCYoy2zL6haL7qhvBtj2Jwx9nUAN5h9
LYROFsDDW50RebCQlzI87dFrogRxD/F1VCo67jlYEM+R2RITwWTtlOOVXlBb92R7Qr1wWLaldlc4
NhyJGABH75m7aJt19Ujt0P/h5SaMiAakib2RjXHRoz910dQpQJdiaWFgiUmDvcoU3HedALOX5keE
BuZhTPlAjrmFC430++h8VRE6RMZN0xd2vGFyJWSMrt0BEFtYtcrage2uUPdZZj4ty9ZM3urwFT9z
Cz8eCVxJow8rNCqYa4w7trSdNi3yNqh+wcUBcO5zIdMr/DTtpY0CAhenVDA9A0GVBgW2E8gMAV1Y
Rw2txikrCbC/rVowsDyFZZk+JwhvLAZ6Aa6Xfomj4TGliUplNQ8BECGyyyMSuSrgmC58bf3ojR6C
UlvauumIZ4JTbDr5ZEVZLNEFovHC7OeQ7WbhkK/R8qct6xVEJqWJW5XT3SL9fD24TJltnjubUUyJ
a4XqgzPmhxLf9AkCbXVuznQaUjLfIdjYrxLhvWKOCyjODFd+AX96iLkwTfAjstdqED8FDeqZRYo7
oxVm1xPFVSD/wvNsnnxcJhBsZC4AobFzseFY9bY6meRdxxG2lXl36vTkeSI+IqZ1VzQW8KpRv8rz
tUNT1X0MKnoskHmuw85c2blz7ydcudxy+Qkq/IHw3AxQCNg0BZGH7OoIemFxnTq5Cbz+FUeKYYsh
Bb8fzVr0GxdBzw8BHuY6MBPKJf0W7Rw8bIV+F2XKrZfn1zZ/dtU5zWsDpQBVp23dTzIvUMCWMrkY
YgZKNXpOekriIJJeK+Mymm0XHKrMSk99UTcbmq1OsVMUPGLpskIBHpMrZDMYTTtaWra+m8KJOpxw
pAI4HPiXq0pJKLHLval59H15KBaNbB4ssC1NybiONRwlU5/Rwy4SyrI5VqyRf8p77aaKx5jQN3kO
FfMxFs7ejQi5Wqt4onhzT1x80gdIUDEtSsUhpKnte0+QCvcpaLUqRTHFCn7kEj9KQJd7XBkWlW3e
OD5suqEGXm2GE2Cn/Q5S8hvC1CsC7x1ir9B0BUWI0q+RvkDNrkJeQOIqs6I1CHqHKWtiztr4CA2d
TQcl0ldpYvrLclQoXWCxsoi74sWqaaoVT+EUvjcjNRQFo6dFhvSWXoNfEEj4LZA9wfOo+Yp2OJgV
XVtEIw0CmtP4mHeTgfdbZdxXmo2dvBe+Zik8U39ANrSLgbbF6kFGBbgAlJs88VZXLp1G6PUtqrFL
nEdpF02KGF0D1dnt3sI4IrTLVUp5wxbG4So22sfczJ9wmz2Q5CSrunNXk5BpVYG+RXd3o2LAsyzJ
j/WxPjXOtWWMdwhlAC0Q19JqEbJS4GSYmEpSbjCFCkoFo4VJkyjfYMZ37dMhtoJ+EZf3qhBPWsxv
I/16HyA7As4CPV1572XisZbZydBjKm3yNGbHulLp+Vj8QB4KlqUyqRs5xg0eJAGgMXFQzKlIU4BK
NIkhSFVOCU1YZqFujS07fqZht8qb9DpRYAPCZTa2gQejyb6qw+4H2U4FAkx/rHX3BUTDEdxsvAxe
qJjwoXHyXlOhvTbiYc913E1athmQDHLNBxhozqbzahXCWXAnimxtNTw6YsTzPodrbRZOsW8KwTOG
jr2aO4856NRWdl8S+r8WXcOlPWkVJMlEIREM5gyyr+YYrzW85lceyjOrCsnupdOu29S8gXHdLhsL
DiDOosCJyysBkEOi97aCpCBt00aRgIECHtVd7+BI4/NXuj6+HDI+whAf+ky+WA20US3wDzMJHIEM
+PRbeFseX4IkioqKAHhkbQYD4FyiJC8VrRFNhoChSnvVlDyWJlIpwGKWJHcDzSowYyguqdGdjP1o
45jfLMUYd9LHWSKqtW2Vo8uSA4fIsjs1G1emmLKkgJIAD/sztvGb3En2eZIDkOtpWSjZ0sOvdeMJ
RGuQ/0AlYMY+fdUBxTad+cPJle9BXPE8oZxkiGqrR9m+EZhCa33wCsDm1Wv0JU2VXduPs+wKsuak
chPUSChoGIFEpYcTrx3dIuV274XPPZI7DD2W0+3C+qFoM+5L6tpOGN46vv7SRFw0u45fRd4CX8JO
iSDbwADbpgo64ELggnz6fTBnGX/LbBxNp/YvVVjFFFim458y7hTzc4EiiwM5sF97ub3pU/U2jtTH
LCIJG+OXuluKb7Ee1Lh1yq2lvUSDi46mlF8oOSd6/APNi2GqXYJa91BAmoLu0ObXjH37hVroo1/4
CRYhPFZdT5Gqg+cbRS0rlf8aJ/KiUf2L1gZbyoOZGdtMIUcQ5RP2g09jYX3HQYarRhDdYvBETZxh
DgvIk2WyC4AGghrGeDTT9ivSKDTtpttdC9O71LH4y0gMtcpKBvVlP5RL5BKeRSrWwwiy1LVNQqPs
zp+kMxT3Vg75H8Jy/e8FbUxvHMOCzK3SQHHOMigzMxJ0+DNnnQwEeNUPFFAInAxuEIzPV2rH3KH3
FBuIHUB6xUvXK69laEYrM2Swa3N3BbrtKfSYVYCCPPZpSG1/gIysmZfliG7WmN64tn+jT/iqtgmA
/Q/q+vc3iPEPaaDO20AEkao6VWV+vUHCMbTrNvGddaFixtJmR/ymMh7ZyVs2vK7C8ikvi+uYRiWI
tOqgl9e6h5qTRwxM1kQ4hEFgn3YvrsrIM9bx9VSWibrxQve97dREkAU/WaPIC12ljZ8Vdxhd4UFR
rFpDgStH2Pv7bzRRXs6SedIlA66JalkG/88Ka4XvGIFLORfVOaDaVqreFUaF4UkJrYkqya7R6Ij7
TyO2J8XY6+vp3l6puv84QAyYOPGMjAlNf/iBoPW0rWUEP4ygVP9Q8/zHj2kbOn0oSeXRnn6YT0+m
7HgTJ+NjBl5+XYzc6SMVPQDOqp68MGzJ5VA6A+CZ8un3F+if3phf3FBpUhDQnLPmzRob2cAZJUkE
PW8njfDYS8LHsI32Zm8/eKmxGhNEKLA2Sf5QcP2HxMsQdBphLDEeTQoHv3znUYRK2Ia1XLc9ql4k
1DdlY12MDTVH0AWZ1NI/3N7a9GP/WtnhARVUd3CXoMs5V0E+XeXMDwtE0yu5jgvG69RhrYUYHcQZ
aOPO/zqaChAfBq95+GliB82O5Hq+4P9r/evP/LX/8/+Rh4PDZPM/S2xsy+/f06mr/bmpPb3kZ09b
0/5tavRnGVypkGNmqf9FbZt62pOpj4b0hoDIZk0J/M+etm38W0iGMqQ1GJOJ1Dj0s6ctnH/TUtJs
ejmmTQ/yP2pqO2dPka6hCk+jhj9E80DXrLOiVGbVg6MKwml7/BpXXnGYjeFHHbZxo6CxmBYFGtjz
znmhDgHajfOqnzYYef/3a+Z9FPjy9z/x8ZLcsjY6dqbHtG3zXaZCbM36dABUAxga49VptUpG9RCm
0DUirxigJU+bSk4Mr4i/Dn9afX9RbEll2QkXoyFKGBsrRuKHlrg8zgshfCxi51XEIZp2oQNMTKJ4
OMQRJnF7RBAlBomTmOgAJHU+sYASDrWG55Bx39qd/5067QRv1ltfrTFBaaMMshXm0hQ0lKY8Btaw
6Gykw+eteaHXbVsv3o/meVMvhs4sj4Ch3k9Up628tDkwnwM5bgMOrYdAiMXpqFvHUKVy5+Ed0Ixh
/uyCgB6iwL/vgV4fpMy8VV1p2bPV9M8yIzyr7bbcUsrpll7UJgelQwQSuw0nSJLDvCfCVvkPFn/c
zL8OTtxD0hTAinW6PxZTwdk9RMMxrBzqcCcr0ulkGrjXRtOianTaI7Gv1/scNDc+peycN+e1IBkH
5OQ80O/CzhGuZ6HHar6PIy+L33d+Wp2PO1luLew+qNeJ16uXItoEAAqv5kUDCOwqg0/fkXyisizs
vV03kViGwTHpPMhDaFnEmKOROQ0qk0VzYfeqeA5LkuNAU5/KoYt2VayKTeNa6YOlj5uwa16GGjtJ
pCVDBKBtd6Wjl3QUdovlgCrs48fmvC9Nc7E1c/3LvPVx8ONcReig6t2AbAStg1Qmw0aozbDXbbIq
Vbg8dB/bWtMl8C6m4++H5rPcyiABy+u/TjWm4x8vmtc+nVNTy72oA3OpKpZ5BTMoOdF9ncwOzKs6
jUIAr1ZUb9FcpvnbITsftlAo4x5h+GHsvltI4t/UuclMProB+y3r8LFI8N/9tCklHirBUMHdms7r
RoNWkJ8na5ggI1ISaf2cNh5pWdy6+zqc9Oqmha6YJdom5H9WaOdrmSJD4g9xuO69ZrgRJhU/pFuV
P8RY55AWaL2GqVsMziYdk7+3xVv6U+j8GPFJ03lurc6rtiJyD2ULWk5GUM1k+Ox1+XAHSJyqWIcP
h+G5zkK3FDQ7jJci1rNL0aaBBg6X1TFDEGt0m7f3fdToAKdpd5p24w1BeYe8o1gNKpKoeGsASx47
v92PNbrmULgMDfBh20OyEoAm4voEXNZ/xGnuqYpRVzaRCOm1EImJRJreKUiM6CJqgtO8xQ36aQ67
fo8sPosSzdHTp4BjvjL0cpgX1GmKOp8XjKEAM2DH8akdyp07EWfA5ZVGRAMRnBzLSGr5sS2VHLTr
tD2veq3xJYqicusZORW5DEqVVExIaEPQXBZh8xoFhbekFPfWEyLe90p16LBkho1jONcR9d0YX8E9
UbuyL62ESHxe7Q1iIsya2Vu5KsTT+az31U8nGGkLNBQMftkjzajY9U/b2lbvasxr9BCljkAcmqpA
bMWWzZUmUrBEmEE8pF7r7Hzne1T08L16lPePfh4pP1dBFKdHLcdoXs18CK6ll138/nI7Z+kLqYs+
YUQEHqlUgoxz2I0b1qFu2p2zV7sOYwc0pPAu+GuRT/6x82afZTJZfGzPOwGpsvPs9Pcz550GBYyA
4sHu45R57ezPDM2keTO9acWH/fwueUlRSIWptrZipT5WuAeRLxXhGqIfJequEdGxw+SHylGStPsJ
pySUqqLMMh0Bl8ERlJfjnyf1MJAvpBXs3vfNr54WZpHjdjK/5uNI7UXBTsHL1p//DIR7/sx0thLC
d6EKHizMyWJPq/QqoeKMqNO8bU07500eSX3D8B4s2nqsH/Q427uiPuBsoOgLI7NLPJQDcYHOK571
mqd/mdfmfc2k9qd7mB4Fw1VDZ66oQ+dYZh1CVV14NW8p0yQwr1VBOP4h0XDOp1buC5IbgZgaiEPK
TQSPn7Or3hGe24WG3HflQJ0YHiltkA6CR1xFO0mOcz3v00YNbwijGZdqOtbAYAx/WPgOKOdEFPll
YxMU+QrB1bRVuyLC1nlazczMR4cWlg2cmMtuEvAZM+9H0jTIqmITc5jXYuFSB8urKdH99UgL0xEy
lmgoXCJ+ryVeh5NUlqi4CSCh4tidbS7L8i8B6lmUelB6TmqzL45eOvsI1+4DzqzOoaooWul4I6zm
zY8F3fmfp3zsI3ZwDiW+1s2FOqsPgznYF5a9kjCJ8NM2Uj7StFoPEe6cOXo1/Zg1DOGG5+8Bi/bH
VK2iba6ZzyWiPluzKr6I3HEPkTu6B1wCgHp/bPdD8fPIx77Q77UlfU66YWCS1QHxxqWd99CZ3eRG
wB66a3vkrXIVve/S1C/yVmfgKYouX/1+8Jgbp5/Haoo2jNM4D1LFISs1z1Lw2BiCDoApNSqrilGv
iRtcXdCHdrZZ1SVInhqNscCO49jnkbessvGyppX/OGqNOACedxnR2Qxl3Wxr2xpA9U9H0wKOoq8W
F73Tmisy7XKVlXZ5Oxb+nhE1RfuDLaVpGRud/HHe6qOsuh2g0671HMXHed+8ILdZ44MzXMrChOsH
hLAsE+c6ISX4n7aq1CxvgBaVN5yNH5ZzrXZoQQ2j85h4W7+R/mtQpd5aq7v0YHuRdqPZqMVkBgU7
W+3eYnABt4me3vtpcLS6Oj9h7wDnW/TX8wLi8XBtJ+NX6eb1/mO/lepiTUcJ3qiihX9I5FEzOQuW
yQFt7B1ty5Z48DnnwXJtKGOpq9pIG4denTsZA2SezQA7ryp+ziqzfHoUWYBvW0ZK5M/GAdPi/HQ7
1Mn5CztPj7qDeEHm+dA7z/7m/Nfmv9GalGNUpWIinDIPc1TxFRmjI0Al0pR537xIOgxN37ctH1MV
30TYJ8iT48cp837j43Xz9nwYyp+x6/mr81Y6ltVRQRd/7+bGGjZ1dZmk+qDR9UBNTWt51ubN+Qhl
veg0wC6dTityyl1givFtmTaV2IEKILprA9Lv+66PgxHwRBShOrRJ//sFH68nmdRWdTlBYqaj84H5
b86bg56jmCCJSecDWQvv30RPZJ+1OkZEEv/jMe/aL0NAs6PNnauy1iTlpR/zXqk3JaJKOejO6SSa
IP4WmzRUoKfN0kR8w4nSaDW0pr1POl1e632HUHpZqNuW4BYVbtlSPBMZonTT4fmcHKcx5Hj9vWVm
8kSZusFSD4GtC6XTr9435yO1M8gT5TUaQ5NqcICVj+VCwnNTRz3OC+BN6lF2msxWomkiMB62tcG7
ATGNqDskulucUjUraSz5GIF0oHgnJlC+no/Mizojmgd8xZn9oFlovcrn932DARZN0+n/xIFKfXeQ
m1Hz9Xt4lNp9KxAvZwK+nbdyi+4237k5zpuxAr/QLXxvN2+6DFxb5PTU1bypN1/doouvTDBsdBa6
A08KPYt8AsVhYq4tfBVPp1ZVpp21+X4OVd30ej7w6bwmuFQSp7z2E8U9ljnALcu3lUfypXinIua9
njed1kfnksCMJhFHAWoReArTPM2b5PcrTW27C6fDOyaepod5UczjeZVkwUHx7xttZMYI9O7WwMd3
fAxiBrwY4COGNJo4GFiR+Sv8xOWCzgL0vUB9Df2x2qHYW141XfdzoU1cxzi6OttNA1rtC/2y//Xs
Pv+iF6Qd8+sB36JEXdf7QQ/lSYfvewo1BLV4pGJzAlfMu+aDXgo/p8yEXPqylj8PZ37MXcZLzDGN
T/N5P3dN5wwh/gglo5SI+tMoQATPCziePaiqskNtEs2MwNih0uZdBKPGNzdsRxzQNeWb0x4JVno+
XpdNhaJGpKm380Ltq5Efljr7vAl0oLhqmCaroobx7roQDZoCjlsmnAEGvIckc6n3Fyb4J2is90Ft
ut/Tpv4u0Op71BQYobIvA/rDWnoIS3tA3ygb77ALe2qg0RtuXF3NC0SkqyvMd5ulj1MRUs4c4Mcj
E5kWHwfmffPR+YCZUS76eEWGLDuO1pjWvCDOkSFPYEGkTWJfbCyz04lAghD/KFXDic5/CahjH/3B
zy5VWWaXEFpWldpbBxowiBzmU/447UP1wjpkgYYL2nzytK+Zzpu3huml8+v9CHbc7yOJc2Ar3Brb
FgD/yaemf+YZZp1bXSlzG+tNqxqqb7k53uIr3+zVaVFOJZx5Ex142YLMiSrvWPX4xMBC2Y5eO9Aa
tWHF1EQ8mR47J/qZ9gknHec0b+LL4h8UaeCUphqHtNfxu4PqkckyxcABD6cixLTdVMPxPsDe2EcH
aheMIjhGKKQzvkqcKLDaWf5Jgdc4q66/f217stOlC0YiRvX2c5RdI9ORtK3RbKoqRQ13NLs7Vxux
WpXld9NsGYkLcjIZbUMTRAXJsLafF3JaGxW8K1T9S5na3clMk/7kx+orfLlkY3sjtgBuq13gF2U/
jD4SAkmfYv9XZ/uadttRi+L0mHjWS6gF/0XZeS3HjWtt+4pYRYL5VJ2T1AqWwwnLlseMYCYYrv5/
SM22xpr9b9V3giJAdkvdTQILa70B9O4cyi7xbEjE+sFewnoXeSyf0iX6QNPZti37PWrZRWgmEPwP
22owtJ0JJeHWnptqVO6ur/wf+FR0KO1GOWxcwWZq7hqhh7snJhklSoYzazM8wXXEsCzv73vRd7fU
/bS9dA2+JeKJgz8BMS+a1rtbGjYiJ+B+3mnpld0YHNwSDiSUbfm5h0YeY2Rxa3Y+MEAgMTfRVCWf
em80biegMfE2waytJUB4xh8W20zV5dhnUNkySv50LXlkIsTbvQ9hpf/tliA2M7ghYPlAnHgXU6MD
G1qa17dAGkiDyTwsXxsRZHJlWAVE5s5Tx7KPwGD4NaVEuRIF4M4yD52TPliUyDPHXwGoCtaDSeXY
wo3oykkSKM2Z1E6wi02juk425dSESY3ED7+KZRdI2HRfvOSLZdrjuUubAn8iFNeHj3Ds77Nf8w3h
21QlII+ZOnf+u7ytUQ1k+7yyJWL03R27BAj6kYWqPolbG02OrMZ2hCYJ4bu1HZ/5bQwqNQoVdibA
J8jsZA6+sfE8F4m2rm4ugG6pHKAmoeJgV8lbMnk2ewinBsQy+THwJRSs2njaBvFQnt181rUSg7HJ
ikrdinCs1sDinFWO4MS5dop8PbgdSHQHCS2/aru9UI74hG3qvkir29AKNomGiO//ngz/2/NCicXk
UWFXpfMF/TkrYKnb5cPoN+gu8yWodhRndOAw66hAnvSucYfBNLGJPxSrzHXCW3toxb4N5OfUdSMk
2mQH8tmkQpxj6wW9C+SuUSIa0WbKPsZeum408FaydOWTPbwUSek+DuQn+mhEyLQaj5NKsQqOjU9N
Gg4nzYvavWdohyBqNtWIPRYOLCX7bmVc8374mlT2xgNz+AK5YNsXnvWXSovbCtmbb6VbHLX2a0jV
ACtl64Ptp/muGrrcRtQkfRL/FmXq949K0hR8qghpC2+gtGPM/79lWcNRnz/EcrSMTb0qV9Cg/E2X
Hh10TB+7Tp7h0vjruwmJElDz07TPMY86eU62CTyWmzKYwkvu3YYw44+mXonTpNoWoQDrCHDNPZV4
0+2sIn+yp9E5GjYWCrNoRVa702rSyj2eJNNdXXjc4k5rohGdyv3/vkvEvz899TNfFwIULtTI96zI
qUQWsLbR/FYhcnzZKF28JkZ7BUf0rnDD/rFEtSBKU/y+LMxga2Qhjpqp/+TL6dgABXiAtIN1thpP
O/TFsAsKFaHFm0W3JbsePex+oa1un/OmU/uIX3AlXXxvpqzXN84gtVvPnurt//5My0rwj4QCvyia
/+Zc1GduoLD/LgwgekMMZCqbrR3iP9pa3sYHQ0k6zTbPTVF4xyLFcinAwaptkJDrSBC9Nn42eKCQ
ogOFTQTuECa4stMZr3UTi4tGGQYHlngWbnhrvM7eEDrjza4MfI1x9ETDNolC1CPrCuWw5XAEDXXu
52bq610ygN/UZ6e9zjYvIEHDc49ii8Q1iKpIh0VzCOdImahFB1p3arLGXXcCvSantgrizm0OyQjn
Q7cC9dRbN0VuqpPREA0Hsz+qZgDym1OuWuDKdWOY2iGSqC+mmrEJ0oogGL5ReBWU5F4bhOpfDH1I
P4rG5rDj/c8gKB2T+fVQxHv/M3QUBkuNx32b8nUN6H5QCqprLbgrs9o8qBcxqS+RW2u3fSu0W2oc
wVHrvHPc9OYp6oaLoqJzmFjsD649/kDDyzovzfD7qGuxF6/0Cky+MJPjFKbrTuuScz83ST0+5bmJ
H5YcuwsCHhGaTMaOnxe0YFF9wF15D/Gabzqqh4ZO8AnsVjjvVlxQi27nj9zMvTkZoFbs8qbz3R4h
TA/822nM8XZPfPlrDCNUyXe2NKtzgpSHMXInaJNmHpK620fo4Fxq99BrhbxFblptW9yiDyQXN4Eq
8C2RTrczAdWfkn747CKUcYoqWa6oy9erSSl/55syWcewjuD+6Okpmxu4d4hZAKxejaFGMnZuOmX5
2Eu5T35cQJWdG5TPy4tXVpdxAv9kmOWwNft2vDNH/L1Unc444xu39xSGVg0KHSH5bsyiJA60+I47
+WwdhLJNPOGKRMpQHZwICBg25PFtUbrOJq+A0KZBUn5wp1n/DoB9SmHzl+5YsIRmBv0/A+AyUhNB
b1BtSTAjHg2HS0dWcR9RuR8LxCv9xhh2EDqZ3ofypXU9dRcjzV9i9umnrHj5lFXrqpg5WaX7vTSp
JBDe3uS60i/aRBE48CSmcNC5EICl3ouhWKjp40GR1IsD66S1/sEcjeQQjWConU7vjpTK0DMr4Exp
g7mq2hsXbg05RPJdZib5ajQLcSwHd/khevlg/vsvD94MZ0LmF7gG+4F3X4doU7BuiHptLcfgH2i+
5LXsvqdWpTaaGNNjpntnAKnIkQWZsXIGz8Nm3UsenUbBemqwTdfzfWUVKWXTKtq7ckkmo33e+D4K
SQhKAVvQb6rSKT7Z0+zzLv1wPehqHebjjxYQ5H4JAxJuuaOr70asD4+uWdz7FKcxvSiT+qbwG+uA
oud17DvjMppF9AhYoNlVTbIpZ4iyFoj6NbrsR/Nb0LN3Ro/EPqq5qYZU7vDlvcTlYB7ZymvwQdAi
9StNrDXcRAEdlt1G1jY4ECSEH2on8B6mZNNAQ2TDICADjPUFcb7yg7DLflfymOcB27AMg0T2PO+9
D7v8MgHA5mvVVkTlwUa048ENEbCb2aWYNTJbR67YWr1XXyykKg9moJ/qzEJUDfUGkKxTfLVr9SRR
0CcZtyurGBU88rB7vXf6fZxOCSjQ6ovdgkRmPUMfndhJWOZjzkMKsBhnLzu+pKF+JYmL9qyXdZhh
hBhzZi6gZxcSFfKPiOZU0Ra2wZ5NcnjUKi9YOWHF2i9/4FkOSWHOe7qp0Zy9MfRhp6jHKIwMDI/r
NeBJsbMgOZ+WRmgofbquiQWv6JwP0Bnv+bnz1+migW16FDU8l4nqz0c7KmRXSXvi0W4dttO9HW06
qMhdh1WHlrILg5L+1+BVX4veSNh/JHzDym23VZaoHQSgi+jRh0ktpuSiAsqPgWeW7Do5qftaAP01
eP2jFdQlWgCbZtZiCOo6+CLZVqGqDD9FQ5nJNIaI1Zo7PUZi+q5KmwvSQeGlDg1+VVW+xHXygSCA
PQcpf6yeMxAU7q7pW4BP9PeBGU9TUQ6K+8iZ4PfnY3ca+so8wN25tFUcb1sNhWtyKGDkxx7RMWBK
LHmevhp7OJ3VACrdhtn+mI5P0wAKF7VEuW9D89qmwF770Qdc1GfDhcQQpgh+CqYhiFAny7K7Kq/L
W+pc28QmcWGFsb0duwpJMebTtgxR9PaYfna+P77wB8XnYcJLdQDnwbfz0tTuvR5LlC+zMUNbOkYA
TEMkGqcGMeM8cs/G/F26wEdQNp3QzhZYdqBFyJZzqKHd5ElyqD1frY26eKojG8cc2VtH5LbqD4Jf
b2az/fkdg051l8fVQRrkPUpAjFOToNiWbUOfbAcQ/0tJgf6CkE+Fw0gNkHzuEpkgWWRRsL1MJhrC
4n4ZRgBTkPybr1iawG5QtsIMePM65rGlBLQ7ouif5Pe50HGP1Oxua0JjuF/GqO3p6549IySnKbh0
RiejtWaN7jop2hYP3Hy6pj4ytsSd+osVosHe6aShlXX14XesMbZBAput+I3eotCuegqSy1E3THeI
ByW7t3GB5iHQ+/k6aG+/hLL6u5El5CYvpHyM2EduW4nDHwptUFvsKNvk9qSe87D7UbRNekDS1ouu
bCFYv+J6pPI4dhvNTNznUamOKIZkFx617vPkKRTflWjQWR6KczHaz16tmzu4O3DDNHc45pNDuoS8
6gWm6RHOkEFSRRWX1JugLfErldsEr0By3W0EgtyVxgeTivHvPZ8LS8Ax4PrOgC/zvZ6EVeYoszgy
3qLzHF1Cy92qtso+m52s94OGR+nIuv7VqT6Zs42I78hpw3oRHMrMmp60OLg2pll/t5pJrUyMxy5C
TrewBu19kIDhNovGfxgqnMENCDVf2Tk+jXWIQj4iE56fuQjDptNtqAz7G3UnD5tMET6FbUb2V/PL
E/K5axJ15WOUWBdLxtXt0ss7Wex8A/8cH4G8O4LNreoUwl8aVY9NGub6quz04tbwIn3PXR0io4nz
eVyGT6S9zE9zj+1SejEaqkGVFj8pI/3hDY53fu31RscmNuBLmU9qg/JP+sz4WbpYs/T3ULhWfj6a
Vx8YUUBU9N3uMKIJwcMR3Xq4rJi1H8Mc0DA6yjwdjysam9T+xo8S48bsR/2c+SSIgLUjkNyJrQcc
7R6JPbAzrq2+IVd/armvfyGwunYwCvmB041x03pkF1Dp0WAkuuO5DcjLWchV7KC0v3+5TOGVzC+P
ks7/YTU10mgyyPboi2lwONH07tM8vIK+JhtfNMHZ8fPwIEiwH/vJH07M6e4u8QcQP6TpYYRb6LEl
fO1m05WfMiDhLNNj8bWyypdIT8YXaucHbgfoTx3/vNbgDmDivmWkNcbhTvXQjEZ9Jlf/QzYRGM4B
+t6R/PhwXI7S30eohusfRCMwht9PcWBtSQGB82Y18f33xfUc8WDlWrikdFXQo+8GyXyITXcn0ybA
rHZyoMDE6bh1iJK4WUiErTM5ahRVHpZLemeMDlXlPaHXY57emmruwhhvjsHY3ryNR5NvnlBY+Pva
pStEHICRnV+x9N+u7ktoP57RtOt3JyBYAesLxYjdSjqe1O/Girt/dpcTyxisJ3EsuydFBqaCqIdL
lmGL71kgkn1dxulWJSNRQtlePRStHjQ3q28dq4EBMo/bZDtXpjRGSl3hcFuOLHLQiZWzLerxZ6/M
IwgkAbiKe+olQgxmt2zCl2bm4EEfmjflco6dykY0GyyHUJxHs/iIUNTKmfPqLTgz9IZJfaXCrfEk
G+AHYuJOKqwvUA1Bh15CBZROs829xoBaOz4Xws/PSs9a1GsK7TJYLZiWoX1YhlpUZ+A6pqwXpSF2
asSeDLoVSqCB+BbE7bhK9cqg0pg2uHv1ycGsK+NOJSn8MJ2JBkTb9yiXzb6K9WdduQ47Q73Ea9Mq
nePgsD5nbTysojA2Vm2cyhdZP3ldYX1v20pHEb8N9wpgKdLwBdlMwlOgQGbP49UCfKypbnpm25yW
RoepfypCd8CDwhXNCU30v8+4eTtvNue+yqJjH0fFfnmJUU8IMqNSseb/9Fe45WD8OjhmiTxSbJ1h
rlB88LetybLrOF5FEl1mMDHReOjRkXQ09/R6aER9fkg6qrsy4YyDrMVpOf2Pa5bDLI2DCMEWigGD
FVabZdAeEvHBU/nv5QfmhUBlQvcQUoBQ9S5BxVoZiybU/Q2CZdPGwAr9zphUA58SrwDIV94qaci+
Tmme483kyetyhBGSKQKxzSqzw0UK24WlSbUx3aWaRsCA4QephIDQeDk0wzBCkUYMJKtRcToug8vR
gLIzeFZ3nVkZxkV6c14aLF7OfMPhI76/qJYEtnjWAbqsHVsNV6Ppww9gmob9DjhIpsJkejLRdeKj
Cvc9nESzSYnUWDxthwzIF/DC8nMRlqc0aouHrlHuYxBPm0Q6xefUi8ezWweL4nj5OW8d7BtJvW8j
FVU7MPHxBvkQfBey4jOMUOuAHeCImMx/xnzUNA7RXB5dhpL5KHeyz7GfaeQN1Ou5Zfj3a5b36Vv3
79f8Hnfn93q79Pe4Y/bwt+e/aJrNuM80FOYhALRHImM0LnRZPHipyh98hVftyGTB8kd3OWG7w1WB
uEF138kf+NHaW4iK+6W3XNWgwrJLciikb280RaxuqQzlYbkkyNOnma9BdjGtyEbSqHA2dJmbLoXT
K+dM43KiYXd+8pogIq6fL5SRM4HPKDaRpUeP1uwMVGEWcFi25tYkzXMbjc8Q9MGJDSNK/wYAssNy
sY4bxRaaU0JU15o3Xhxr96Dygnu7S/01ep8jqX3Gkk4E927SYeyeQrZeusuJvkMnPZX13fIqGQ0p
0D70atyKHYSS5VoFfn3f1V11LgdA34YD7Op3dznZzldkHkm1+YoQu7lolfynW7ARvF8uW4Y8mPpW
Uzb3A9Cq2kUSW18m4IH3WBuF761sxcJ+Y86z9uupxrL+PrUM1nk5FLtlsOmnJ6VP37KEkO3W78Dg
2d19iNVDflQUkz54ZGZXqD/2LFS1wWDNalkujAW4OZz/B5WqtM0YqKtAOoBt8dbms5zQ0/67iSYN
KnccHWVo+rfsm4JV64Z3TTtNK4n95AMeipRH8UK6KRykc412+MtEd+5ZwxMQa8R+alatVD3pcKrV
Yp60/RJZpBwg+tk3OwfdbBJhQR+w+7ONz3A7fqaDe4crQbz3HDXcL00Yfu/RDb+iA9+RRZPFBxu3
93hj07Uo6en4MQlDgFF7L2Jo8x+4BTnPrdmUmbZGVTVn3wsaPXIs6v0mwsZ5Dgg4KdDAd3ppIiiF
TtyAho4qYdZhJLhzUZ4+ishkqaPMX7vS3C3RBLxFEFRFqcgSRGRwJm+jKWqB5hD0xyRp+2OY5NYK
oQHW9SL9lA7+eJhE+FfoBP1uKAv/nFX61z6BlRxGrnpIvKZEGgAPGbfxHrC1jQcFJRmu0RlktrVv
IjCMwuBRrc270h8frFwTd7bQvIOb5V/gzpl3ArMfpH+HY+NaVIksnJt0HJuyCHGoZihRniBTclCh
8w3Bxeni9u50secmAJWMJEeb4meBVnPeBNrnSGH2JYB6HaugDr9YDS7oHXOtCeiSpWb8ugz3tUW2
XFTeZnkR4PnxRm/EcCE8zD+n3U46vfa5S3DiAym4V6UdPrYVWtYdpjWmJr5mGfVkAJDJBxW79xhE
pjw2gcaiGmpaFDdnUtg/HgHXyxri9rHdjokut73njqfxd+Pk+IpMiY+Mrwizm0Q0ZMxikDVLDCYG
N78UqDzP4cFbIyKXn27wX0qievzVyxTv1uC5TUe+3qyKbqdAw+/QNMLb2kIw5IOE7b9zhjzRKMea
gsy9A6D9zw/UZuaguXhHbutpQFldiuSyNFEcpvCnsKjiRnO2y9iQduEJNauN1pX5Y+VE9bpCznhb
V4N8NFXU3WG2s9cbXz4SOvTnMVfpwauScUViHMGw2HehdQPLewPfOTL5BVAt2BnaFBo3nWeh0KJ+
TvHo3YL68W6Xo46CGYrzHryP+cTS5NVsezb6sHyXl0bJ5OA1OjFPkKm77V8a0ibaDaIUV1BZ3omf
JLxHpKTYBthy3VRKVo9WO4AY5aZRhpKHzixAlAYgZhBF5nBplG8lKxGzG3gbmyMKchF5Yn+AcXX/
tWVyYDE4pN1swwFE9D7zxoahR0ickuiEN9+dmz0kWL2cJf4Nr03pq3pTTFaOfUQT3qvW889uORzl
/OH0MSswV9LRj9DIa2JwC/bUAhGyitHWidzgmZKdd/LauFk1lcMDHWAkHJXBSU8QVtBljH8FQteU
/2q0Qtba4Ltrb8gkykCDCxU6HHfkRXB08CpjHzboAmFi4c8FFncfGe0P7CRMLJ7msaWxUXpQPnJm
S08zCrYfFcIeQI6bDYaT3aZIhbhkWqk2rl4lq5il7gz1eDVMGnG/TEkvZX28qg1rvORyWhXssB8G
E0cxxwLS3I1WfO4r1T20pNxzF3W9AR/s/STR56/zHFMSIyi2akT6oaC4h+x+hCeC3ypcosYO8Dko
GVB8o/b1//xYwXTU2c6BEdEdJLv+fKwMHCN6v2jQL/eqXTJD7mGVC4o8MyJ/6VM/rHeUMJ8qhQVH
nyYnv+1rBDwitzq6b4eRSOrjMlii20v4guO4lkTVscBXCdExjpYGExN3G3jTBXV7OICvJ5Dt3Pkw
R0cLzSOnFPuwZqkdZ+De5GF8VgdSQcEYN90MqVqawXAxEqfOeVNJ65SN+iEWzo9hnO0LiqJWZw37
kXPk0ixdp960qOUcKZPJ01szBSYu0jiYBUx3eLmYGJ36CbD/PjCPlTBMiI2oH7r84MgZoWCZGdNe
CPJY//uXcN+H+UB1CO5ZsEkHA9Ez3v0SVmvpGprDFUQeER+7EHDZhEbKusToY21rXngfmNhxJezY
97HvNBdtjMgYOumtVarsVmuAkzVhVG2cCbrXzTJY40t4W8jaQWZTYSht5tPKtjWFCbsX37V+MwsC
Gd4n8It2eYbYGB+rjm/U8HIHMaw+vGvnhvQiaiXQBLqwuHR1VVzkFI6nXOBuVXYkEVjVn0Q19k8m
BvFjOJuodQ56xjO/pJhJJd3CIsEfHe0gTCi04zJKAeIEKT4+RXni31ljvfOa3DiXse3jlcGQH2Xp
MTGGz7WAyXazjA0tnFiVmcwI8yVvF/9+vUvEcAO2BL9vUHhXmegf6GT/K7bit7JB2UHp1m2L/dm7
ADPyrS7BXaTcajbFMsozwdYYrf6pK6bwoFU66I25m+CkV3jefoFvM1WIjTaGJG3r4qabk/ZLsU6Y
lU11CcvAwf9KZAtIr2w3upFqj04Wa/uFPLk0Moq042BKaxs74JR7amgPYJt8CtjNj0iPsUnQi4M5
DeowlCBPZ4Z1mptbIsX62eZnIaBB40nTpr2jIBx5kdaQs+3U0XezfzZ52sJXfBtcrgna+OAJb9rF
c/w4LLzGuVm6b2OYN7hoWv2+5u101qa/oqbscBtOvJtkYE1z2qLdZj42Eo30+w1oPdxwWkMV6HeR
HOQ2wMw4XxdsqzZ4XeuHNsPpcNmlsL0MtrBBxlXlEOkZeuIcXD0PbrV2+gIqGxTh2ILaLD3jwUlR
rCnyD1RVjAWv8EdtBIYHXGnkYS1QQeJ9Ebmrx2x0W6/byiQPVm6Mc2rrwlrZVKZ3krbenMIMEcSR
jcoqMWb8E8VLMAfVyxIjF15cb7HpeGocA/eoIhqY9hIkTZrxoUgop+Chcox9pFCjZFXPs+jSxAJD
UrdKv4LsHm7bkq8wHYzukvsTPIIJUx13/jl77OJxSO2sVl/FAtiWcobpjJTH383SlWZ/BRgg91HT
N+fRkc2ZRfUaaXG8c4a8wn41yx4G7HlvUh3571EzjWNmYFKSTeJH6+vDBqJBJabkPBj4Ppe9fwiJ
Svc0m6lx9/wQkOyZwVC1cI7OvJ+YBeaPuG0ecfDxVkWq1NGUkOADO94J+HjHkIw4alAGoAmHYvqg
4jqlKvnkRVFxwgIyO9emTuZwGYfitDOsAKtWSd0VLxeCs3mfawBd8vRaHtq0HUBmzcVavwPzmpt6
s3OKCqyYLuqtcsz81LYN1Dk2rBcjD8VZqWxTFdjWjEEd7bgfDzL0g2MeumDAICDgdiTzI/8gON8k
kEfDH3FMJCKJWfVOVhq25Q26uvUpnfvKHc1D3cYg3BFHRmXvm4a/9WXp1UiFrUstn3ZhEAUrjehn
p/Ern/oa0ZceAb+SPFf9CJmgvcDhRayx0YydjVDbSptgPOFO8qjjFlsPYfWI2hsmjLjzHXxTIbBP
HGPUWnU05yZmn3Jcun4v7+Mc+zs0r74PtTBu89Rtn9roGY7guOVGRYeoTqbzAk8lrHdPuX6aosjB
8SuUghCBpkgC7YOw0rCIPAg4/vFMWaTg3Xm3ahgG1UaAd38GJCAaBjxhZLIjDkQNrgROPhk/wjq2
718bozd2oUXhEQdCHOLQG9fWqYVcgOd3WbKyepu6aogZ2Ot5kE/PTV+L09tb1NST+sJ375YhK0HY
MgelsDfK4i5pDOtoonB/Z89NAxbsTsrqTg4Nhud22L4O/R6P89kI3c5waf9zbDTVvlOxcYiNKLhD
G8e/6/TcXVlWZW6W7tuJUUu3uqY07mvh3yHvZR/CUj3qygQvNzfKDMWp6fOElW8+tFAYQFF27K5a
w4y8jKX6Eb37q6aC8OsYmSO+T7m+X7qF9FcaOeBnPnV1zgWmWRNVj6++GGddKgFY2RriZ1Uka1E3
0VcxlOO+HDAYW14+VGQVnZ/6GLWPmmjxudHdtRJiuEYILz96Du4OlFd0WAJcIULZXiO73Cwnl6Fc
CWxphi4/LGNuNpC+ZPK8Wc6+NjK6b3vpXpY/gOma3Jl+Az1xfsvAsarHaV0HSgfGlcpsbYu42i1v
FkeJeRl7m10FV1IJ3jhlbV09W/s2QfODRKzb+BMn/TaEfbrukVd7dAarvsuMAQNicHYr6CTf/9u1
y0tNUf+YkOxhAlJzAVyKZyvqHvSpS36C6Ptk+WP8HGKuuLUhqh9rN02uxOnFarmCz6iM3nrR5RrP
Y1BWUiIwhtHevtGsab90Y7NAGCEfsx+OCNdN77V/BUbyY3Cm9LlwFIZFPPfncm74RybcWTlB+uZH
oieIYMShvq7TuD3kuPHh2IDCBUsi2uzppDLy+V36EKg4faDq+DkPiuC09NjGqmsHyzsMjRUCT5vU
96Z7vbPlI5ytg9Za5mcQuSz0+eSulq6eglB0jKRiNoxukQOpTpYilX71lKYfE7Opkl8D/yRGzuox
c7piBbLG2S/dNm2aUxmTFujtOijRpixvhxBbKUATwGYAL25LN7fWS1ekmHbqksVneaSWB5FYxdi5
g9Vx1ysVEQ382Y+ggO86+HM3b89tioobOsAe6qLSPrVBZV+pVolPc89BjuJq57r5iYXm9Zyoc3M5
V0IUez3Xjub/4XXLe+rzu/yv181/ffkLv//e8p/BPCvvdKf7PtkPXpeXP9BKyNZTXeDnhToJYgXS
RNw/tr61aNeC9jdewhiwt0o879piMnkMYsRSUY42n+20vi5XNEPx0zWr+mmoNGs3VvbI/jeKH0U3
GzfM74GA8tFlvfuCzYe9Mcv60xT37AQtBR69TrStzkR2b6c+lXP2il+sqcXMoqjCmy+BVzToQtra
J2dQzhdoBfpKi4bhPtFsf6v5ErX++W2czgte36ayIuPtbaBN8zaXt7cp6hl1r9f+SWZSXxUYvvz/
3wtT27/fy9OK5/kZ4r0ajZo25lawKjPTvGS+8xilPP/LkwxTAjy/U8Otyu1HgTMXciSUAfHqQ300
9v3oXMWJ+ammjI+Aqf53dzm7dNE592aGozqgzhUexskEr2OPsx20VGz+I6n2ZVW0D0tj4YDWAxXz
4TvZpv1oMz8dnRGWXlhq1mONCMijThivV0Hx0PtB/FjH8muixPQdCyIcFWWqX/06EsANUxx05xMp
ipVKE9rzpGK5L5wh3UF79L90PsvhfIGlxdQCewr2QEkur9Q2tI81t9JnFBNFl7ny8nuc8pvO5Nmz
ei0nQFve2P2oVq2W5HukF5jJtQRKJXIb37Gr/1WqHO1eH4HiaOrRDuBmwblrtqLv00/a3CQ9mUPP
RLc8SOjZuAD6uCMtF3QYh5M3SMLLcrIYq4iwzauPS1fTsFrvMYEr0GRpxJX1CyhsqDsvGtaZVmQa
3/N8KEkqNAK+feVY66y0629JOyACnTovNvgOmEzKvI9EXR8Ci2IQuYjik0jyr8sVTjQ84D7MpsxR
n6YpRqaqi8W34fdRaGu/lqHfB8tVkd2Lb7+HXg/uUqtx7ibpRZ8GC4SWG1JxK8v+0uYAWK25y54L
Gclp2ap25ee2cwGAVaF/SK1NPdnmLdYV9cavPHB6qpp5hLWJm4aKLyUGu4c0S0oHlVBM657hGkpY
x219kUbyd1MmBdUloz29jWcmX/hyxdtY40xnRy/VQUlvpvn+fn3cS21XpvovphXEo+cGYICx6fWu
nr3d/h7T0Kff525Hrm2+ZDnhs8pf9Cw6vA0tR2X6o5elcQeo3H+9MneC5yqrQvb47mfVJ/7RD8QX
z46co4Xx5rXMiuAaU/Ba5boW7wbIAigPQ2DftAk71uX0cmEmXORwKoXrdGmhhSc9rbnEQbqHsuG/
vg1kHcK+rLWA3dzqvuqu+aI+QE/MPYTbKXn9pycS2S89XC26q24kzT345OZejbfeRJCJwyyVCSf1
/LvKVPk1zTsbGW3KIolI8+vSNLbvnALbP+u47NalubIa13gKE6d5sId85cy90u0MJmCJROwgrksv
jBLq53XFmjifzN3CWWd+lu2WrnDJj+oI0aAaXX0NQvAClS3THdnI4akU2i9HK+ufRQoOS6jmK8Al
B+bApJ39RtrnVAMtIcM8/SrCHAw1l9Z+/lenSfvJU662zeLUOXhx1V59bSad5WH+M99lHkUIyzDF
Vvhpf3QbsYvgiNjHpVsJczfk4O7joh4uy1E0jFQ7fl9csa2yj4aEMaex1iyXQD/bWtXonjCVD27L
uQkUpoSFXjqrBTqzjC1HedV5yMPFr6ibt/HlpG1Fz0OqDwfVBDYYhhmY8/ZOYxFpt8vY6wmQsm/v
NHahta0iW2zhsXyXxRD8NRpYAseB/TLx1TH7y+QRCoULZyTyjmXu4gtuwVJVQzU9/35RuxgvdPZL
IGEyLi/ykJfbdhB5MOURP81aF89JUdyYYT1+ibOkOOqpKtdUaccvfkkEHGeNff4vl4n5MvnnZT22
nSBbYKnP4+7g5EfZhZ9to8WYZbKa52k2JwZN2L9USbApEMsAuV816yDNi59DgBZOkg7hZybteN2V
pk2h0Ut2rm5PJ/ixaCPnKJTZU9x6VNm97ppU2TWeYY962ayrsHV+TAKzeVxMksdBaOMWzR91svBE
/X+Mnddy20jXrq8IVcjhlJmiSEVLtk9QDjPIOePq94NFj+nx5/lrH0wXevXqlsyhgEavN9zrZQWg
pTYQtabSsgqTsPkeoiDs6VXztx0075gy6+9DkXabPovChzg2lZ2dj4fYAkWVV/r02bW+qUDswWhr
xQG57xESZjF9jsvvEvZD77cwhadgNY9z+1x53iKOPTQHzVfzj3WqXig81UDI7OwpGKMPpW5lH70m
5jVRxzhPumjHIBPLi8qlz/rqAydGWFsyuw/k6YODfFPl+UcvU2fUp+Pi1CdG/txEQJxMbeSkLi6N
98Ic9rPTLB6f6L+0yvBsgZp+j2B+H6OyMzaxk3/Q4HeCEQJHn+WgcVA17U0ql1r8EBWpcchN/S/p
NXXfmdiPpv3ZAMgksVuDvkryoIQWIkpTd5K4s4QkDgYISJaywx3OmSrUxLto+liG3wNu1G8Gavz3
VdpSpFjC2GVlG72YW4Dtw/Qxmb79ZxYuyD/WiqZvhhYqb7kegieqm+Cgg0p9Chw33Nu8L64RPeAH
lEEKXRum8+7a5zwEF+KK02tlnJ2nys+dpwhTWBhY2gUvT+epNzrtYWg7TKIZy2dUEpx5vlecudxr
vGqfWrtvT/lgFHseoNNjG3Yc3fBX+uZrCJyHVeF9s4cIEqnP1503yG051M63DET2qm8OqORkH+p4
VDaRWhQcfAfqsXea8jCzX3u05y7eWNmQfkw1FQvHwvw7Lh8sXrlXuY+j7pDDfM51rT0qhfo/V9PP
0f/MU3rzI8JkzUtUde+dPVfPPQ5X57Dww/WIbP6nPEalrM1S81LNZfJkTO5fCQDnT5M+AWpO1enk
d3HwYdK8o+TbLp4QRuPa/OWYxacWELYTBJ9LB8ZJkPPKCXPJfemK4QIAYDtaU/I2zZFyZ0b4pTbz
7Hwq1PZbnEb1EyerFo9EfJQNPXQ/DdhBUOJw03PqUxNlL/yEsK/ziSdetuVXnY+tTl1dr76ZoWJ+
ApFZRO5lTFv+d/iBSY3RcJDCW2JL4xuRiTl6hbQUPRm0rebHVVOCd40aKz1I7KpVlEYzhtdt015X
vs2TybqBlicgmjKFb2vigHy6Ndxz2v/uaiCRTvPSyIwCe9zjPOTbzIu+ucOgnvkv/eBa6CAiRJWc
pqVb56a9dvTaPchoME75NkKTeSejFiJWu7o2c9wOSNbN2D24imuvQztPP/DJxwjcJAa7o2Xl5WdQ
ofh27VVDhzJJcpLUyUJ1IFjQwksmXgDZhwSeRkAxaecHSYnpRMcBH97fa4Xb+UG6VVOE584q3qSn
LxmpBU+v7zz1JDEvbNJjbqbsZeRE0DKaXQ2Y+vE6o+rCHUyWdBvVGKVY3uKoptrPph95HzOc43Al
itVHJ8vdfax0S+Wp08/N1GK0C+33g5NkJXvSYv5u8M4ofzXwSn+ZzmZsfkT25cd0xeMrzxl8ubW0
CB5ezZ+XEoXWPdwdBLsgUb7pfT0cgyhRcF+hC/XQ3AXJ4jq6dI3aGjexFcwHGe1NxVnVqQZ6Zxkt
G8wKc6wA9DEf30ZUf0qzQcuhMrxXNqWYffMGSKGwOsyQyi+cp6P1vej0aBVQjcxX4NTqXv8eV06F
jHNVnWR0DssDvhXZCwir+lnnSEDCUaRpd2HCm6ZMCoI8p4qvULhdliwQQ6NU1m+DdEzxLg5BRysK
YPPlyEmaeX7v8mp8ls6IvzsII3c4yAtogC38NT+ywqymZPw+ck7/bCXhyxDqFZ48oRMePS9Qt1FO
ZRpMgWVeBiiL9zkaFb/EFB5DoBD0di3ZJh/oRV8aGajhA943SLdLXOsr9dRAaBqqMH8dW+vSda17
qY02fw3KLNrk/uTtZbBS5/iYjpwWyuiUZNaxt91wZXZDfKLa6uxSpXiZOys+SUjp8h9XErt1fc9t
i+s0Cf5pCqVc9QChhK92/apHg/apTtoSPnyR7OCUa58CrT/1sV2+hjgDUIed23UeRtqnLqDcWU3q
hOyT7z+hl/0u0zUcDtZlYmM/SR1gU5SL+0obp6dk1o13NbG3Q6mnryCMjccpmT/Iw9yZIv2gYRjD
8RlZMslt7OQko/87SbIyhAwQ/eemuVT1hIrTLRS8W1euhKgjVyjOJwdb04BPQdvBSYNv6S35/577
21Kywm8xh6fKtszwPvF6mGk4mav19dLFgA86MOptc1bqR5unYbTxJXgd+mVCZkzxOq/6FqtFVpFm
Hsy5OF8XhNk+7PPCfS5LZQMWMAimrYVQ5aqJEMJbTd6gXrLQnS+uV+25VY4ce2U/QhJvzGI62EHx
7Ra/Tg07/uYHh/uY0WYAZcquHC5UyKQjUx0jXOASyAlSDOSH1T9XpjLwpdMSWHtL6LqeoaN9OwX6
c5QE3Mlbvi+JpyQX6hCI2S/aiJNvnK89GZCmbqsj5SCDEhy5t7hDbRarBPM7TIX4YMoatxSbD3dd
RUDCfvkRctl0fr8xTUSzbtnX2bzTwAA3Wn117ctP6KmYXZrcfh5snGw64LFbQbQLtj1pvIfYd9Bu
XXDvhlMFZ9MMnm64d6ie5VYmtSEeTeu6cx44gM5+m9Au02UNezDLLbTfZntb5OdPsWM2MzG31ak4
xppq7uLSa89V6n+M0Ag4XHtF3mFiE+GgJf3I4etTJKzaLCMSkyajpDquZjUD+6fq2drIx1+HJbta
piAi6+6jWPl8XVVisoKkRKFbncI0hpT88wfLpYw25mSsUKLAOwBckWk43Slcfmdf8VUIU5yOwOKm
sabp73Li6+EBAjwbpmv2GxmFwuuuW3ikyJEwIjHbyRBxkT7CtwvjDzXCa1DGfyweoQY18+oriUOQ
vIEjgIMOc/wlKvx7cADtxXfT8qXNgWVrygJhyjNotn35Os9wyK+Do4MQia9i/W1ZxUtr5cMjIqAb
GZTF/KHo1nAKUO9dVnOTMEA0OHmTQZnkK9TxlfpjC1b8IFUtL3c47AOK8mlq7P74W0Wrb6xrXHJv
p+8/839Zo/0n95YmVz/jt4N4iWeuc11betffQ6d+2WUPUZXF92zC6ic5hRns5ukPodl1I8o5ffMk
qVTanyQkPTm54fX1TxNlLVn558SsR/vpD2vJMj+zbstLqoW15B/Wghse3f97eZkoa/38B/Wz8dmt
lj3lcsb0MyyZ0vv5L/jDev/1afxhrT/8o/7rA+pHFSSUHX6x+2JvtY75gK9T/eJ7ebazAzPYygZS
6S3vKcn/kjGJWIWC9VQ4ONDL2Y72SV2ci2l6ld5Mneqlziec3IKwu+5QK479tlkbhjhT4gjM6d65
5DB9xOG5HfuNnhv3TcK3UUZEXeg60LYowrFt5WEm6bhB/zMTTfl5R9moWkkwX0bcEYIknlHoftjq
OdXsu0hvvScnjGiQ2jgoWYUj28/YmLKnL0st20qKDCA3gMFPiHTDddoyF7XhU+mV01lCoctpYZVH
K73V3SeZpLe8SYCh+noLjcjZ7VDCtvHOJk1mdk2GNmeCtdEtNpvPfgCv1Q3yBylHmfP0Kj0pVf3s
yZjSADFaMqV0tPSqXM8f/p15LXH16XMLWTgDXJL20+fINaJNhbPuSUPCgXeM6DXFe/eXeBIn6JPO
yRmyZnxpMjVHBQ2tlEBr4os0ahIm16sA2M4WDTgsIJfRXwaWbllH7L4t88tvcelCZYUqHyabP667
TPcazKx6/qTkF7mmBWl/UihpFhQsMjjnnno3N3BeuUdP9jbgjenHpUTjOFMwSlyyolaZbYCoXF6j
khAYta+vwQsc+Be6+3FZKpKYE+Bnh9WduenhJJ2kadLUO00QszvAIv8E80zhvAUgjt+36nCMcm7c
MLEitlPB7BUwg9UBdtwSvY7JKtfL1EcdO2yHQ8vbwqUuUeAYAFRURh07m6yeu30HtnKFt5pj77E+
+17yun64Do8tVBklVM99oUNiGYNigakGmCLJ7LZK/PNc488MYHV1Xb/yzK1pjA5/kGhtFfoQ7Xyn
T9EHQGNbYmAqf1wppo67aKEmH5N4sA5Yj4YHXS041gmyzOQsbAgfEIKC/43Y1C0Ulk74UNXja5dP
i/c1WWPmMKFXEQQxh0WdJwDBa7e4ezntWkXH5RI0PActI+iujZnmLvaN4J5/G5BkV1POiR2ldzr8
IW0lMU8vTFCQR1lDIrfVGstGosg13wYHVn4Sqh+URkVJaGmCQvFxAXamr3qk+PtfYnJZT0jWJmOC
ZzDJ3s9p0lUKF65XUyjrrmED7XAmLQpWiKUF58T0AojuCFrdGknTY8SA/x132szacpft1nbr1pQM
95roS2dYXGxVtmtb6LDhiwwO449BPoFp5QTNF1xn19f6Bd5H6cPSvZY6pGspOGFLrUO6gMJ+7f42
12dUw5tkhTVfckdtb36hWKyvq6yLD6oRzi+6nmknh2f0SkYlNqTNKcEZ5kFCUHnMrdraYDJ95oeh
0T30Q3W85WcDpMkuVgv40iw5mF4LEZxXpLb/ZHGAr61sDnwuWeUUF9v30g0ES46Pg5HubWC5ktE0
gFBvz9TLNjLcB3G2iSW45Pw+798LJtSj1qE+zt0miRRjp5mp54IraNFTGLtke+0HVjU9zCV+mFYG
m2RJgVf9I0WKP1buBlsDlPdaA9HNyZjSfAsH191Vcdggim+gq7c0gVHEK9iCE+o+Q8hZnVWtdLsy
3+c8d3aJ7g47aNTGu4/kF6C/YDq70aAeXTeuV6nLaVCsBybl29S6FBw+LICw6GuwqEoXJaXv2U0O
UaA0+0E3k1fP//b/wQT+U0pnjMMOncwvqg0dAZSS1fDy8/sOUZ+xYimNK0ZKtnLSUHz+JU5VIcOa
y8/vMJ3DENgtv0AIwj9e15IPGtrQG0AoNt+datzrU43HEE7XJw77pn3b6MaDlvn6JsNR7gMWWAD6
aiP7QjX6Esb6qwqyD56bht5S3lo7OZm3fZOySNf7Z80Zh3fn8fq2jrb5ebDhZslbusxp+bPbRcur
/W1OUSrDu3vhRGxeaZjdXeI0m++tCMwkRK8eVG/fvKic+C+da2NUL0oUNEs1gfEq0NeTXiNAw7H4
XR2g9ZF45VPgGu0TNMaWEnlxkF805qgbEbvQWsuvZI4IIje9mR6la4FblEnRlLYvpVEeJAyQ98ck
jXfu+y5OoEymunUKjfE9bN3geYqK8Lmy+nlXYU+0kZg0UarFqD0byeEWQ2T1zvBG9yyzYhfyGzCA
7W0hP0TvUw9CHVlyFpdGd0NtU+ORfM2TWJuqf8+9R4kwKHEB6YNsW2UIxnJuh2QmYk/BvfQ5eIeK
E1NAm7o8Qsx8SXLMDJziLckoI2ShAPVuf0lSw6Dgj2PJl8ww41FcsLnwNtn4uTHK7jSY/RBuvSg5
SRdbGd5vzO4DOiooO2RV/iiNn2v5Y2bgldwgbCyhubbau2AcnkorqqwzHoHWLgTn5hqJu0ka7RBZ
ODBkYa3vkMWZPjvuB1Dr6acyT5MDh5Q/wnn8oXM67n5YL0eOyslopj0jx9nxrVP9o710+05xL3CQ
D5LR9g9tjcxLq2uls+7Gnt/9twbG2MFK+u2QB/uu3zlOY/xlD/jEBkBuhjl/8HMcpu0c3ztOde9V
Zcy3o/aXOhr1WRq8s5vrVehhGmhp2cKBStvTkIKEg9f26w23xhIWLWXEbOo+RofQX08Oir4wo9io
pkidQLvf57kyrCsIslsZLE0DgrsaaR3o8fkoMSWwF6GXCM0XF02Se6fzNuyDzM+dWxtrv/f4TfU6
eKYa870IFPPz6LGHRIIaX6ksBzAQAR2XCbHaYaFppbBxOxO0VtCqGDx553QoqeD/7E5NQAk/beLr
aCyj0rVK5Xzt/kyOKE0+BUMcgF8N/irUyMO5YQi2KCNpr51vhqcpzucVPE3t1W2c4tFTnaMMBh2h
oOlW5djazxLKkuh7ZeTJWXpui5Y7U055qkYbhzspxTE7UHdhlxb3Tt/k6UYuUe+a1dQ4XUeDuMdx
KVJ5MCQ8ssc6tlECSXIQNtUX2Z/rgP3WuM3b93WPyHmKikCaGwOfgw/5Npc2bDkaiv0yWstQ7mjW
wPZ1vk9h2az52+uObRDVj4OfNWu7z7yvlPxXmtbZ370GAxzTsAtKVhXFzZ+5eVU3KAkYruRCpjc/
lCqHlHnT3udLDR0g05EDlP4zxQOgWv7UP6plgvpW7mLEG/v2Q2NSoE6HvH/y7YYiJ6isleCrDFvv
z3oO/7T1e+ODdGW0zXT92vUBQq/GxqjOeNr3q0pP6p0S2SijdoP2NHMciIlUlH8r/ObOMnzj/U8Z
WWjB+Zr7nPoD5+Pp8M4HQG1i6Ugj5+GWngV4MKCe8NuAHKCP2ptMYpMU4gG+TNXD8McEK6Le2dqx
AgltKQ/XPH0t/MwbhDpe+nzegZE33k1kYJCTwzgmXrrKiHYRfDaHsvevkwwj816aVv1l0og3jZLW
D+VCzbYayNieDXIo8bJ+Ewp7uwrq/+0radNvZM6wAOE5JDW2EhNcvMRu6+AEEEC2JQXOJE7LSLlc
ykb178IqHx88aAY2lvUdULZiOCslseuAUhqXdLy/TvIHd3gYDCe8H9P5EIW1HW2nsdGOjRd+alG7
iraGpoz7Olnsbpfk6zwbq5Ct0cG2kpVBqfHTXCptG7Rfwm0WT+ODpEsTdNrbmMH/S9UMxT4+DvlH
qip2s4BXcpxf+JzkH2n0mbPSTCe7xiRZ8iQmH4Ekw6b8kXf9PKVvLPNun9VtnkyRtfKvyAAqSM1F
96Ze2/fY0Nv3wTRxUHvry5VeYHsfuVO1k+4YZNWPHCzKMwQM2Nb1RzAeL6pRUTsy0ZG42EuTKqGy
yaBorycZkaA0DaAbbI08Y1/nyXCpu76/XGcbzqcSUtcaIzm8J1Q9+lh3jw1EVwCStXqeWz5/Cc8U
obdNWbnXLE7xP3RJqlAGnJVnNUhPktXHZQ5tW8X1unbLTdinzXq2bePRDjPzsW88Dek7Xr2XkLmE
JF572X5o0u4scWlKpI3X3ji2e6rCSLJF3byDXwv/uKkT3AxHvtqojz7dYsmYNU/Z0kisaRDwkBRp
kjTp127iI77tBhWu1sGovlYRzuSp1qiQl0f9ZISjtfXiYnibUvOtKgz7e5kixYMd36f/TC0H+w1j
dvs776ac4bY/UgMDAavbqlng9G9LarGsWv/vqmU7eFhLFmsL1MOjjhjgxqn7fFuVBXvTJVZMUXuA
lz9RjPknhkRoc55wMTSWDEmTJqpGJM+U8lLZvvNoZGGAs3nyPM6Gs4sTvDtTFBLPmVVo56aq5mkl
l940eGtDzdtN3fn/BDNksM+SPsWgHzkLGPeSLbFfZneL6mXsaadmorIGEHtZN13EC3tN31HV0U64
DQNIHhbsqGPdFxB6j2PQ36ku2hzI2+TPKFb5lDU0by1dGdB0dV51RlkeJcYeJ39OtROvh82Ts3Qg
6SIhgEHGSsYkKw08baN3qbKVFBnIVOVZUz1uQcuP8gqYX5Dtd7efjl3rtNfGZLj+dJnkm+jlFEE7
HW4/Hb7+atDq+E71wtdw0OezNLUJXmZVAe6txsWZYRnQ+RD4X+EsTlFwkK/daQzU65S4UeyDN4cv
+J+q58bGSBLZLFhHBnZkCILP4TxepLE7b7xEBXUCnDM5DvtX3K6CrRolDi6DnEXKcV4em/1p0kCH
yslf5Hf9yc94dhtBnN6PSmjf68t9COEh65eun/cenuPYWkrKn/JusZpygz4vksvLctL0y5WLKhC2
avYFv49hZXHMBA3NDl/CISru22r8fD2nWA4r5iUjYKNwJ7GfGUgWhi9e4LXHKMwwjkAV5dHMjWzl
hdn8uWqBASNikV5SaFiHqldaF+E0TsZXIDTx+zTQnnC8v6TTjIgvypVr2+kDJPIdHlzF/S0kV3MR
/91XoXH4Le4OVbdWfOMJQUWw25ByqEuW3C+HYVcK+QZo2GEq4JLbXl2ta8sGMGkl1qMdDNajhwj9
zsy8ag3/E69KF5GWe79CzWJJkQYgYYzfzrDX0wAyjoGHhl7yDis+ktFiDWLEEcyL3jh2qV4ZGw2l
nItKssQkLQQpidhL5a7lKK1va/sY+c3r7yduUfV5VvmWxzDMngFrwDprZv0Nj1l/PeA4/OQtVEoE
PvIzQm8ok/tNsFfVGs7PzAt6ZlrfJ+6ny5ajvb81WRp09yD9PH0XNw+ub6gnGWR/qu4iHflaSMN3
/dIEfsP/Rrm0Jyh9cpVlqQ7SfWH4yfCEzOvOSbM3ZzDYVXL8f2pqBDRXNYXzH5de/YmqL2Iji6EM
1qXBPqoGvGj4vLS+Sd7cDi93NzK8vcEJ8gdXSx+cOui/eiWvqVmTjI8VBq8n30VNx0Fl72uwlfHA
g/zszK11Kig4UG2C4AZKYUAwzIIY3n7K+6k/eQNn3TwZCfV282PwluYrI+prYdKsJeU2gPhgOavd
XapE8cn1UTgFVRifbl2J2cuAXEmT+TNgCCDEHI9GRrsppP9b0jDXT35W5yeOUoJnP43+UicoiNKb
l7d9mBRa3s9PEhn6Xj1FsfdRhq5JMS968dSkm9ucyMjD9VAHHGotq0oTa82Rmnl0kZ5qe/bF14rd
bSE4Ms4Bo6z3zGn2LZXMh3pp5MpaNnTUs8zrgDv6KP/NyUewbzoHdbX9EJmh84ArW3uErISs9L+m
T3hgbZx8wjp2yb1Odw3jMUSU4O7Hag5+jFEMBsQIMGutIiRaNkWD6pG/+F4p0/zDBktxM+2XLgWl
1xFbjyjH5MkNzHmTq9/NWNXuM4pJ55kzznlTuIW2sXiQbQWS4zWWf8nn6QdpbKGJuL77Pod+ek54
Bd9z31t4Hmj/JV3BJrEpvkpPmtTBEWYll5Pfgw7TQ5RFXOV8S5GrWA8zPFNn+M4ahqXV3Hw0ldZ6
SSd3NdWu8WQvvT5MnTXCp8DAlm7dKhauqcM57/GfR7m62mVsIWLQ7Lil8uTzjrVl0W8yBSCz3V8i
s3WexiByHirur9dkj5ewk5sk3xIZTCLniZeQFMOv6qX3o7fEwcVppSYd6AJY90K/n5aeUO2FnJ/z
LYBPkWeUXaBs81UONtdpkpOF6h+nLeR8J/d587X0Y+XrHi+6LbB5v9axlVkudVMBpZ9bh19jMizp
jsbt2Ms9fSPZ0vgB6PZrH48GzmO6gm3Dspg0DlQZkBPULzBKu4ucLjm70E0OzgQEbukZSpKges9V
sDQTFQyeXyPVnxC+J0KYBG+JPcerv3Rj1N6RX4wdQJn/ypMZObLuPOm4OVaOb52UYnHnmjEAhqIE
scjcKaE53lddN97rWsg37mc3D3MlB/Rqxyvgkf010VuGJQdCddYBF/5njuWb1jad0MRpVeybVrIk
cm2VXxUPaFp5D62uvtoI1d7Z6HY9SDM1MZ4senIEkcj/cIn1ZoYnXMdz4Zdg4+mvIadCd5DE/zwX
7O1GQbQ0iS5xo5abGW7GByfMkYXF6Mu3auUDnNpz31nzY1nm7FumyAeula2EIGkPmY0afNo8Vb1Z
H6txKPadE2uvdal/lwyYiCfKaNnHMPP6LeIsxsnOwoaTBtsxD7XvNYc/Svhe1Xz7RfC3pqaYrxyQ
478IAMvIL5K/ttNw3B56PD/+nTjHSB1XXoyEJ3WcfdxaX5VFmVcad1HlvXXlqm862ArYRP8Wv+V6
6A/uMa3+KqGIM3Zq4aL2+3M5XR+AfKIRI/HcHy7N2OGl3JTaYwsneNMUfrKVLhQ07TFDLAsSZvXl
FpKrepxwImd3HGK1hoZWMfN5A17Zl5mvPkpKkC23AN7u1tKVATXjkeAqxkYWN6Zsn+EZDMwvV45R
HD9ai309Sm7jpXJzkHdLw40t2WAPrG3Uqi31lQxLojGVd/mIq0joBJ+nMEGMUDxYHbc6qN7ESRWW
e9PiwFqJ5V6W+T3MpAW6N4bWeN+V4ceGqtLZAh376pdhsDHmITtU8dy/RuNk74vMyTcymqNyctZT
/4sMVtwe7zUl+qKhzvygK3b8YC7NwEsZt3+7hCH/z4BcjfWUH+KJv23pejNWfXIVjop9P/M8lUWQ
+gK+L0t1c7hHOia8B11gnbv4Y5lPwclFw/hkL41c/Sn2p5Qx7WAWxvPm/546dmiY5rq+FTGVm87K
rStXV9kVGb6proj0SraossjVbSBT6x4DYg1V92X0tlasTngEuFibhaNhIV2musUx7AvQbHimrUd1
ztizWbFy6OYqO2EglJ3kal5GUP7bmQ4Ybk+zm42mImRYOR3Cmnme6heYZsupWlYnzj1SN/j0lfnz
pE2vCgXET4mjGdshWXirA10O41dd6lUQ7frghO5zskHwzXvOZ2vfoo19qpcmzvKpPErfGlSktjt9
2EWDHh0d6UqSFto+bldL/vWybvI3w06mo6ZV1PrS0qcOPyQOcAP0vdjVIDRaNRmmrZZ/GpeehG55
0rU6K10rdl+eysw9NqXVvQFY7A9KtBCMGrP/pIN5d9mIfBlAgW5btVYW+Vvjmc/9m4e40JesLXhW
hGP6SK1ppeZN+Dg7PkR7Vc/zNfKz8yYI4vtr1bRdKqRS7owLtv8jCvfSk3jAK9oKQl2xbgxHWxs2
dlpB4k8vhdrMJ/i6eNWp3sc4GpMHIB3WacLqeoXGXvvG4UJE+TbIqMHSTZAs3tWwQMDAp+bacidj
lwoLS1UhUeZZe8im0L9ITK6yTHsPTA/T1BBQsbM8eqylqUzPfbD88S3NhvzuFsfMcrhXfHcvCTgq
DcdeRy7TrBXvKfABFcaIaXBQGAwrtxnwsFxItW0UJmiNKJ8glD+go2Y6m7mM7HsNVRKqDP6844ER
bvSF9l0WRr1SQwhM1tzqHyYfbIZ0b6N977b30pVR6aotbJuusJP4bzgUFayJ3D9Yij5vwhxSp+tm
AxKxeYxjJZTPIjK+jpFbP2h5l7z3h3GYi3dbM5WtyjaZR+u32QE/JMoTgFPhI5nz7iZN0VIMuNMH
cOXDFKBugdRhiaApgkKO11pXBYw0GDBpCGK8dkUBI6xri23nMKMeg0qGlXL/C0LzcYy9EDoubPHA
KqMP4LWQJVpiQRCMeM39MypXEit8BQaEA/Ux0Qufj1kf1tM4jzsXRUgkzgIcP+twjhBsVei733sT
+bnQnGtUGlv92HbazvdNjIYllsFdalE69+prjgQ1S9OPPYm/xYfawdUEXc2qWvWYx+6NRUagbOYn
vGqwKfEzFeU3JzwDHkq2Aa7wayVIo7PdKFTNVUOL7tok4oAxr/tdnqnpy5wX9kqlPvHVU6Ktj1D+
355jnNvRi8EZmCaPEH5C5UI6pzbZHmKKiOdYL9J134b5Bnt5HFTLpLT2E5Udk43y3ZRGIMjs5dnn
8o24g9mO0bY7XQY3yw9TZCTzsILDM/CWZSoPcdsqD6MTfozyGB2rpSfxME/su5g3V+Q2C3xBPSt+
BsyQ4L6CV702gqGZm6pP1pH7aqDX/Fjn/SVQLe0QVjjNJlbNy7Nc/tKExXvu8d58C00zO0/gYs5C
bThhlj0/NCH3FjdWhr2lRl28Dd3pqUEL4i5eRiWFdysO+NQQTEIHzrl1nSOCNheOQCeV4lioQt2Y
X9HhppjW7rhZKk9moPhPqMgBCdG1z9KTeFZFJu5Cjr9Gk8a/pln92K/VKu/3ktdXjf/Qw23mZu6+
mBYyvXGYaTtz8suP8dTtCirsX0MFcTM7MueL4nn1GfawspbX+6R3Vwnfxk/NYsxoIJp216VZd4J7
8jFQUDLLzNH4UqAc1UjpNJ0xO8MF5XsbpVSn/Cp402JT20zAeihKWN1h7ksTQd8Ib7DR+NCYJpL1
oqWL/lR814L0WF1rBd7ESdjv/X4ZV8xFWTdJOAeT+cCX7W05+9lR6s6Rll5c3kpOuZbwYLE7X9/X
NeWlzonQ4XfH4O5abtIC/cWGiXxsq852NsjZcTRc2agwVQPQPW3INgjcombLhoxTxrYAsKkbH83Y
wBsri7/3BodcbZAlr7USTPsAQOYxi+dgU1q8XDiLs6nJATM7cbSq7qQvVzn11B9B6UuDlXO8Bc/z
UEE4nwrTra/AKbNUi42ixfEmHwPUJyf3QeVFGCOUvgUVMSbz3bA0ciWNZ2CcbMdhv7rKT1cah5Yd
qlmiCj3A3brKT7cNN/LcWTwaEC4Y5aT5Z+yWJrMkvqwBVMAFKtjtymULk3VIzamiOid9aa790G4Q
rU3ab+IrWKELka/0Rd/96jPIduRO5wP8EeSjt+/8quezm9BOBe0ybVKn1DbmFA4Pfd0MyNdxhZ0s
b/5Gp2wlFlQqTqa5Ok34qkXD/pYo2V5YfMubJD/+Fuek6VyZvbkPvPmxsMvPjZa3vBwHxgenzD8X
YxIhQSWCph4aY3Ew7jGS0cHczdZGCSPjFTwBKAi03PdDr6m7oIsRraK+8Fmucojk16tbrLzFjAb7
BktBqrortScvGS+BXTfvnk+tv3eQSpQuYiwIYScx1gGZ1bwDolh8cLL+Il3DBxSVuG9em5UPHOB9
lzm1YXMPq117I0lYj8QIfXG7k26jdS8ZgPtQL5VLO+rxYzypGTCJ5qP0pMmb3AcJaCAxpvTeXe6a
3l26NB41RR4s/R6SAgV8jrl2XlwuwBNNezUXLTjXSJO1jOahal3yQH2S3nXCJXWb/jX0smKL+uGw
NdFEfOyA5Owy2M6THz4AMjorauzta5D9qBD/P8rOa8ltY2vbV4Qq5HDKOCQnSLaSfYLyJ3sj54yr
/x8sjAZjWt61/5Ou7hUa1IgEGiu8L4M+R+GDRnPmbrS7xNoR9CxfDDUeL02vfhNOWRFVueddUs34
3a7S4gAaKCQuWVVR3qcOz6mmPTYk8H8VUe9PUOa4bnj12jSinOSRvpFEP7pq1VxlgNLRPvMuDUxK
Hl/duvw61Gp/okqoWQkZQRaYPtRT9jkvNY9+JDgaZeDB1R0DGB+5b/yQlTWw5WWiX8RpXjxFWeI+
ZP4/3EmX1AdikbwmxwDmtjEQ6TK4KoVcuyqcm13GfzjwDWioegPY2ekCVKuBiB2im71O/aT0E3QW
AGY+iBe8hP7A3LpT9AG90i40jUPWgIkobxhzE1X9o7x8yHvGbFQudyK7300tcbUyS3aRlU8fKqem
6S/XCXjbNA7vQLQPn6wyf2gnJ4J33O+/1jMnojWVCIKjerFSxfhqc3gJzdL6nNMG/jLpyl8iVmcC
gZRLGMfZHKejlofxQV1i+DloXw80i/4GKTnlNeEbDbgogL77TcxELlTgMhMlDGS/yWqSZMAybEpg
UPbB1D6A6ztcaY0erm0QvM60bny/9PqBCH0c/eLWs+PBjUlpEZS838J6qi6p308fyv4TOawedu/l
RGdHlIfN1czjd3J5mtnNp6bMoVwj8Fhf4iogFVkYw6mjKIcnkxlfaVO9UH8Q3AZYc3YtIOMfis7/
5tJo+Y1KyelMUwo/vNaL4K3U2x2sqCGtiUn7paKkg7xp9M0tvOk2hmFL4TJeHjgFh96lkHaKwk8G
/K2HSR/72zwW5LyWmboMm2xbpnXulbttjb9r5vpu5rDf5O1LopQlj/sq+96MgCOb0/g7wawYID6X
Yhs14WDHTz7tFJNjKwUHcRP0n5KWyroug/1h1YKj/UtmeztRikgboucktbJnnyImIJqtuK7ONLnn
9UfFbdudbkCM4Q6kSGVwqCsEidzhmlP1n5hK1e8Urn1q1Hb4XBSU3Yyx054d3aiv/gK7VcZ/zq6d
fIkdL+CxNy91MpXx1Zi74ZwZuXdstTg6egDYHfrZCT7UxaEBYfTFbryElJk9aadEafN9N2XhB6fL
Eap9/LUalYIwHg4yaKmpXCHP/Lj8R+bHPOZZVtf51dtTT6eEv0A5UpyHrP0joMjoptXmuXGXr7Wk
sGR4U8zy7S/9H1mumAPWbcZDUltzqtYPvWv9uT7ty6b8znWSy6BRo0Zjx9+XVX5tK7OBqCSnq9lR
auvJWgaZJW5oPXlTph6An7H26TCn806Em2HvZg91SJWlyN+ZgAfunKmd/FONdQsiLbZ6Z9Jr8E/W
dqafNk1gkkEZZ26xbTp3O4LPEDWN5cNYQAMhK6Of3OKwKgwTmwXHv6Gi68INP36c1HO7ouVSTw2G
bgc6RwxflwhBnmIK0tP4OEaP60oUkTl9BSSD0i3guzjmJ91fRXJz7Kr+M3Rqgk6xM/7iDNpw9v3I
ukymW7z43LwO0HOFvxtOcxGfNK4+JmXF7w1qqdRP/qq6qSdR7ve/JIb7Z04s5SYii+jqs2u7F1lN
cTX84tvAADW9FR2rsYk/gqtMHa76Ua97/6iRnz3I0uZUuVMMI7lEC2tF9MQB3fqYLPNxyJWb1ppn
ZfSPmVFHX4d4dq5WM/CrL/tu7wWadSVnDAGxOYZg2imcVGHgWAk5tJr8a+K++EBKXL2iz69lW58s
WOoufgbGpar55UUDfHBf9ED5A2MChS30RZP30NjRl8l06mO2JDWpn20fZ991Fv6DqKWyxoekfHmJ
kmFe3pC25SYLmpepTMJVpy1W/2p651555DTLcImnhDdPcZ4dT3G5gxMAS45TbOaP8RwWjzLLC4Mc
vqypLyseebeeb05+FaXfelQNbsrVF/bFi2Ypfwx00PdB8l0bWo3i/il5CSo3utUhjDltZudfKbZ8
kbcAYPa+OXzVPkcQo5zCIPYvABG0kHrkyUFLp/7rFHB3B2muevInpf+aW8Gu6wf7cw9U30vXT7+J
lWE23kPsgEInS4uX6oNLO89Fln1C8ZCjlR8np6WLcfJWK9Kt9cluww95AGBZTNTxYrdm/JxXQXRU
5sL6zKGMms9yzP8aq088Mq3/uPH0uard+lsdgXumlFm6equjalwI38TPHDNfvWs9SrlPB8XinaVA
ekT2zpzLr0mexZ9oVoadIoutU23xQMpmUEXpXf6/sqP536l661kDc/IpgQ6OgjoUDb9INQ+K32dL
NUHpLOur49bewzgmdEelun6oJrN/SbteOS9MTQQAkvLRTgr15FEg8jHzfAOAbd3/6iT1d6qwqr9C
yt5XdJ5RJbfVGdHVCKYFVqXgjGzX03DrR2e4KbxBkQieL7KyqN2CXSso4wq46B8263rVZUYCtN6i
ajQN6JkQgABZrkayi1+Cj9AMsPv6PVQDMvBrCp/t8UVxo/xJFps4pDThOZxBl2gyVz/fKcR4NHr9
MHqVs3eXLR2rylSyUVF4qZO4ByldbyNjz9PkCYha60tQxM1jFNCxMxGH/JIaVfVgGz2kSovWA9Lr
WMazdxZt1NbuLuA+cRNt47gf9M7VPzReR3o6LJKHxOFLU4KXnTR6CHniqbUA5aE0KHSOXks3aZ7k
/WNQ1k8eAFcBgOfQfvgepSBV9LHTtIhgB0MCbm4MuuXzapVb5UeCg84tyhuat2cFWEylMeKLGIsv
L0GQVLamedp2MUhiHYdetw82dLYBt6IwP8OrWu7JALZP5FqpP1pCTPOQukdYH+qjD5DBrw7Q1x+m
oD+Svge3b7LIgKWDq1/EWOFV72qooOiVwBc++iUN1OBl/Nk6VXjZ+i3kpLzITZu/vci3w/ObPBu6
+ubF7oMJu+tNhrkJSeP8ZBmYsc5Lj5vtVjurNRYSIvzmbfrOcRPGbqkfqbbLdrK5WoDeUsHcetgy
CLxW2ft4jLO9pBZkuEeD//laTCVbsSYzZK1m8FSlBNiLKCDt61rNbugs48nqGq8+T6PT7rSBYhWN
XO6Tn2i0e8lUjJLdGOQ6lcV1erN50aMN/BVQL/iiU1/0D/w8GBBHGnYsCKqBYDttAHqbp8ho2J9P
xcgPVxS1Wo8wGRbapeC0+9JFzmep3qqThseDZa4r0b2tRLdYStkXqKmrpXR/vlnWUWYfqbDwjtKT
GwItNzXR+CL9t0Y6VCfPCL2DKO0sy34BFEt067BgRxs6cKnSqmv7PdDbdvSrKMUncaDzzj0zv1mG
+zs311+7xFAo7G9eB452BMmbJxHnim+rxKM1dRf7bXMSM70wgBoSPWjDw6kFx5+jE8R8fw/I3K/f
BWhEJet8CeX0wiDwTi9T2j38Vz5AqwVijFBUBV5lU3HY28cWrzORZgMu02c3eNyJpsjUizISVOq0
lOaS/nZauwVthYx7wmNQn6DaewMQEiihbWkuWEQbApGiUUyVJqEDSxQtFGJMNZtPzaA/HaSt28iM
8INhfl/78WSllt+3Lm3J7wTFnys2ofVqLS3bf/O/k7DH2v8nO5JW6DQXGAy1d0+R0zqUNhgOxQrM
uiRyn2AWAb48za6bfKisbt4NejecDDUZd5vxtoG27LL4Ej/JqKD4sXHude7OVIlyZk7mP0NmU+7J
ZtHkvSzzdqQYc5ll3qQ+1HbyF51usGaKLIXhkVrh8Jr7QTQksAOHwXPQmeovKRzzO17i4aisEu2X
elGEavVYLyuxcE0ootLcBwhrcZCBlMau7Mhl92Pq7uu0H9cgiN3on5MAmoOihDqGpiO9P6qVUR1c
FZqAHbU6YCV69YUkBSHeQh9PvV9RmCXYNOuUv028ItsIvM09io0I75BuBN7GpplpX3Q0qrX7oKQf
C1zIlhtLYSwYiT9Wszvbw8EJaCIIyTiu95W0MY+8WlpXuYX8DM7Ti6d231KQeZCbzt09SGQzKaYH
v3A+yQrT8qGzKS+YDk6oJ7t3OKDiPU8fDCqWHsX6Z5uCdAuF3tR7672ykRuiGCYLmChdAVC7UCBd
q/TkOcnzVmC/iIpFtMbQl2WoDMmzmgEo6UdxS3t80j5ObfPnmt/T8vmh03TrRdJ7Js+SA6iEvItD
TkIndey9zEs9UjZRpwbfl0g2sW123immdwB0JExlyNrpj1lV3LMU4CfL/70Kf+1RllK4LzMZ1vL8
NKiI/kNn8E5WV8CEKabGeTAon0EO4yBg8/2XZVikpzXo/7ZccwQO7bDnQB0BY2z5X5tMJf5FBis0
YZErYCRNKSNaZTaNOjB1JM9iERpm9Ezv8YVGCv/ZK0YYl5aGco7AArzJY1+9GQYtWfKlels6aecf
esCg9hAFhC8yGFMQvSQBIeHC0a3TnSJPw+wUGuS97hQD6CeEMMhivO2k0L2080bI7SU+JQEtu2mv
JNznq6wyiQNIHMtFEZOAuRTD91T3qycZiKzU60yWgdp9LyC+Od/JZZmZavUEuQONcAOV2z/zr6ci
3k8JER3KhoL9cgz57vgQGI/p9FsGr/JR08F8ovk6/aA5+f9s4fqQKxfW8KEM3CdlNqlPgee6P/UN
7Ha+ru7KvKXXKx5TUuw1GKPmgpsgg1Vbxq1urYNKd8MqEjlgsT1+dJbXmlI+rsvNzS6tb35n0ODy
dzdtwV0ANz6h4NNSj5vDZleYQXkcyGbsRSuKRnM/uBROXjbI1mKwyVJn8XVFdl2WUFBG1/VOJJCt
wYLvymvrqoAckTYzkYnW90xgf8u9B1ssVYwwOvmh/lTbrfZUZ60x7eYKdDEwcPfQuiJbFDrYq7Di
LWut18JzNkLCUfUEjw+ily1MVTX2tRvTUbgYyjAWaTQtcDffwrmoeYywmSjWHdd1udc4wByNavQu
MDUGv9iu/8kth/S3wrS8oz6OBRVUUfrbVOQHjWQLccgofuReSI4WooBTppbpuSqCZl+0o3KDwtj+
OgOAvoBngoyrAFdsfOnM/OPoUJiqRzHcAmk1X9y8inYik8EP1faDCTRtC6TAKtds/7s3kCQUAw2a
PNdyLRpQCCO5EksqQhq1OC+B/v9DJjMC/8SSpKBV1tZi6LvWq+FdpeudsxjLrjrBwgv0mGcJ1+Vb
gG7K/hj6MaZZmkCzKCWEJ8sfujXat1mk2h9jRWm7mG9icUQn+226f+43qDm5BCOHrMV9DYxKdFSW
iepEwUGmfgs7GJSrl5FS1Oq0hVF/5rdpoWt672aNCW8vom5rgxY3mfpmNB5d8h+7snaJ7tOaWj9O
ywD+Qf0YlSVCWZsJcQXqMIuT2Ih6M5TlOtjKl6kPjdNIzJSgNoMeFNE6A1r8H7L/1S6EOQukDPss
2wWt++fsWO6JipbsqWs4OOxkKoNJIWGhZdO5tL3saZPLTGRz7XP+zoIHEd37i0kb2cD3k74kIcc1
Nl+ZDXJJjlO7NDbVm8U7B6kwsOvcaT5URsqrAqWBQJgwo3DFK3YylYGsAhgrgAcXi3aT/9RYtvGW
AjJRb7v+q0wPjHCnRtTCbcbiKx6FoWVXq//OIVRV9kDezDeoAXe8ifZXXUrAuqUELIWBt7zIVGx0
nvIHq6ICpx4gV6AFN1VhB8ay7xLo4YkRHZem7OtGEydccTIUC2vctvyZbHOTXcTkTgZV0pJayEAn
WqjoVJ9O8t3PrrldTnHr4gh2wbBzFhQMSzEeggzE9ap182eqPBYohaVerJoh2FsU72WLTddYD00z
uoCALmaLSHaS2aLUwhEkHQjC+4QQ0NB7BKYTu40WJNrkVsEk+jpNg3EGChv2R7BiQ3pImxg0BRV4
cVWZgO8PC0WjbCd3eN0ex+lsG+n/gTKNxqg5KVvL8GrZhApNRWF9XH1E75g5yM4LYp58PiWCU1Px
WxuYmX9+cNECvmgDDMq/SAZzWjBHTAorqOdHs663f/G2470mVWJIc6kHPoFY3d7qxgGOdki6dRaX
il7uZL1ORT/bsVnyHP1hr1jdn60VpyfRinw1kXU9QEaxX6fL7vQrtLfRjS/TNEbXznOCQ+D61WFc
Qh796NFEqEiMo9b0q5GTyBNNV/eAGi4REFmC1jhd3JSj+CIvIrpJQM48Vtpg3bbB8i2q1fvkK8Uw
wflO/q9LStytm7iKiYd/SAHb6r/JYX4EP0KnS3aYE2CxI7PnO+BY9bmue8pp9RCWd/reoWDlL3h4
J9RIPTykJiDjYgN5VPxiLINObvEpGCtePxeG+EVkK656C5L8vN7P3coiX0TGab/dtoHjatZ7vsjW
p4FMPVopD1OsxPu7h8Nc8DKnFX11mNRyfDS4AHgAlb3zyApfwYUaOVTMIzkftBbnxfwga6oK3F3R
JfExXtQie6cW81ENynMaj7+LNm+oXilBExVspnwBbZIZdZ1jQ3HRgtA0T1O9B2uRi2hOkXBqotVn
J2YyCKITvWT53jX1EM4/jUpQOkKg7NCU4CazWdeDG/mtBbx00bybFm4OD93qJQ5KYEIVqdKuHTs0
O5hL48QCN7PORDZnkX8daT2/k4eLw+ZVjkZGE1kKbvzfFWKy+U7kRsgL9OVxu9hglfEDTci/S81P
oy5pOHv4JvVBNLoMcHAtMrWYv4nFLDVDb3b/KpMNhPeemO67PcVhSkH3mLQYjivg0Dj2zZ9adRoA
LVT/I13SMKT4pz4Z5pMaltE3HwSHXakRXSbwkFM8EB6aPIm/KUFgXsOusYkFxMrnvvjqpQsTAS8P
yxhyPPKXgT6Ev9QmNY6yWm0c8orWXgTbYIujrEn0v3pvapGtm282SuK762U2WQwew1mhmV9EVg0V
7XG9rDdCWbZb56JMla5/mGz7pJQOBGSB12k3YwkRy0wG2H5+h4FnPol8sIsfdu9c/jF9c1rtxdX6
+77bZd7ZyBVbz/qdVBVltMvHebf3T11W77ELAloUf9Udiq8UZfyU13rwFJKj27uZXv4Gbg4JdFuz
Hs0xtz/RZP0g8txX6Fd3R/cAYQ+1QL8P0JrQNUxhtcML+4KsUv7mx+6HygUYFziHBt5UDcqfRW43
nbP3y2G4Wc2vqWMkByWP1asMbtCAVpeNQ7a7X4tqs9zUCSAfrz6bzbrHthZzx4jG1403923LYLvu
O/MqCdx9SAfDPoASHLaW2KXf08gPgd1YoJYjk6GcbOc6uFWXr0JZi6ZeNDILNTit7n22Lcy2A6Zj
W//7lmIDMwvVRCrhks1vu+q2zburyke5s1nVs+31FxJvuyzo9Gtq6/rV5FXL2Mu0VXUbEkxgjbPV
QKzyxUr021JmlaroV5nJsPqJta+NB7NrjAdxE1ED4Aavwm8uInQaq6bKDl5DlSJMbynSlMpMmUkl
pswKq9Ku23K1LqVwc/PxZY9Vd2+77SdbbcvN3ZmNc9XXAXXX1IduZoFuk8V3zH4/UU5T7AaipaTi
hia6+bEC4anZa9HNXgYRatFYFTtQb0HZF4FONPmUm/3v7zw3H+p0jFfDdf93O5d0Kd4oTTEocRm/
tQGprcapPvBzLp7oKYaYuOYxudvWOT9S4oaRctpk72xkB9h61h3ExJMSDZnKMPsUy3JX8WFA4QJp
0/2VdVN1dtsmfSKrR6PQ0gQoy16b5/ZA0jF9Mmqe9mN2kYW2SCbH5XgrdrR7Z/QiGgoIyOXEMRm1
SlkVaJu6u2sLtXgaI0LVgzVa++2Dy2z99PJZlvCFmxqP24d99+H9nFLKOGqt/Tvh1FRVd8iz8zRM
+qMOyU+Tj0MFkTHF4geyn9Mtq7ui2slUBgqip1uxCWUtml0ZG+NtM7rzkeXqCCb2tBqK0DCCstq9
c38nvdtk9Q+0jpCM2n/TgW48G0tPTzJToyGDuRQNWsAArYpSyDhrAIzeCcWwXWR3ik0mJtv+Yaod
25mugtJxc4olGOx6fh3oRQ4WHmfWhPpnmpbUbudX0IOLbMp6Sjc2c4Aqx0NrQ26syzntp6c1+vkC
7uYTDTfLOU+OcV33N4jObUkznHUheG+bD0MOxYUQ4k5U+fBdsPGWaTC0HA37EpjTvE5XG2KYyUqf
Kybit7qYwHs3u8W6SeNX6/sdo6wqp5NNy6XYuElW0fG3bAnQ9EgTXvvZszsaw3KNktioBkg46J0Z
etHSC5/nrpv3ekqHaWiAproTLuJ+CizrRKSlJVBr0lwR2AaofjDOPWZdiJVat6Qqh/7Luolo2tzq
rrkxLiiRbCzXEEWZ/WaCtgNg2LJLtLD0TWl1ie0RgINl6D0DiumJyu0GkoV2J8J3U63pNKQ+nTOa
SnR+8SmK4tU74U0MYMDegk5gERrjM8c97SZmonz1X9y2i5rwpj20QXITp9VfrO+271swomE3OFEo
SDY9m0v9CgUuT5S/DyQT9GttBa+KKnN/WP93F9FSAWXy1BGfdS7bie69dEzMm+302tlYbuRFCtH0
DpLo6CZrmW3DJnPkCSCa1WdTWctGk1e61ABlu03+s21E9j+YvLvcz7ZxU1BWhy75jyjfGf98+rMt
7j1VeZqJtB5Sf+cNXcqX6ccf5t//UO8uOdR0yuZu6ezyFMQVOp+7qwWhRgpyIXAS9ttAHwrCbS2W
U0/YZCdTcRd1pAPvv24na1HLbLvEts+7fe+uKDZ3srtLaV3pnKwahIflc24f4V8vKSbrBxSXd1ff
Lrf+++8u1ZCpB2NAbcwg2hmKWT1AUmzf7CXeMKsQ3dvWAHgEq20wIo32KFmLcfvmofYRmr/7rdbq
TBj+tOpXiVg5Rr/uHuh5Ue94SaAGxNei4/pVDjROPzKVoVgOJ9Uy6PIdkTVk2j+M1nVdhEc9HerV
cdr2KNqoCU+yU60Vlr3fNpXZupNs8m7/ngIYGxasvVE51BLGZKdkqGw45bflv8q0KgR4U9TG6P9P
Lv/r1nd2d8t//UT/g92/mqhw+O2jSFUPdhycCHTT5Kz2gGNlFk8LwKkLYNryHRXAIGh7Mb3xMhWb
BGyqh3nwPs0JoFe7fkpJaS/OMtgWZMJNA+zTJlt3JRfdw1SluwfZSwkcHQIjuUKT/4eQVH7II8ge
ltOjDM1yvlsrgTmG1dTh6H+JrFsUVcyZ52BZ/8ex2brFRkRDLjHNrdHXXmK79dz7ZJHAiFiUYqFK
gLcBw+TRRiFmopCZICuL19+3XNuI3xRDBxe9MWTfwUchoLsMWqI2p6axvwH7Dw8OZPVE95dpmQ99
dJImg1VqKGG6+ojer25+BclRVxnhr8Rblcuo9NMCLQx6VGg55wRUizOASdljR8DqMVAqYpJptqPY
ju+yyERLV92richW9eB4ydEfbH0nNt6kQLu6bSY+21Ic57n8vyZJ3ZPIE5UgVGdQ5D3EDhWKhpd2
zxbpsq6cy5sK6PqzSyXZs8iDZugfFdC67+SiVC0XQrYI+qnNoXZ6S1ugWvVDQ8PJYTVcNnUs66oG
IYjAf88ZbemiuzySLF0TlFtqvgDmJb+02W7pprvtrCx/gYuwPYd9Wd2gaq5uSvdjNtoBaFGQIX2y
q8w/iVbsNpN3spZjsAuNsDFqJv2sjXLS9d5fl2obWC+isIsmA0k8n06y3BRGZV6GVA8eN5HqxPOj
C6UjadFdUmjuVQJgMpNBAlXeEq2S2aa4swtMdwbgczEUmzuXbZttVw4oIQnAsKTJQNrJDVcpT8LH
PACd9VTaGgBGA8Twug8gBWV3L12lp0Qc8uGkdJ55TSoKdPSC9qudTGWAo8NaNbIUQ6qRXmWbX1FD
LFPXY7gXWa6QFdtt6m0veqt/aGQf6g+Kaxldah4BNxn8pSzBdtPXpch0Q69PxTD9R5sMqwZGDRNR
bHY/k725/Xfb9YqEvXnALteFuq47eE3kngTWPcjK9rHMg++yEvR3ulJebPD8QKgE9z3j7ZE3cTVc
geITmhA+0O2+eot9oFE9qirWeBWHqoqjSxW3YJMk9vxrOsNr56TlGQq75KNPP+1L5OvEw+lQ+g28
WmPfBA0fCz6dz24NNMCQa78liTudehOUKjHjzWBXFGP91Wzajjqrg2b10G2/9etIormIJgKXIhxC
40cu+V1amXrh4KBmarUXo3eaf0x5z7n4jR1cLIhWHmUw3ma61kTtjoJpOFwDyi4WhTbobQou1dvU
yVoIB0pX3bdgmbS7oOZV851epiH9EFdI3fehboXtTmRVMHM6FXO14uEnwpkO9Z3eaSXAA+yz2qhd
Ol+soa6oc4eZ8MmrPCpRIp3v6oJ3lfd2dKLKx14BrkS2Al4lVuo/0jYgIhnuQK/oEonh26X99R1C
1v/Ppi4JZPXQauEfvZdRvmUOw+e8TYtb5Xsh5ITLVIba5lf9bp30XXEjZ9bu4TymKv3NUBSyLH0g
mlL6FdZ+ETsdPPoEl64RCo5i2t+qPxSrsrxLuYDitdVo0N81+7CFlnG0GuaLZrJ0h3ZsGrsexVsG
l87Tiur88yx4e2Io+8RgTZ406Ep3KxXJLGQmy7AynMxpQ/BPeE1Kh+4x0MZz2oHQC1fJqpb1yn0i
5q+usssbQ4rYA6nxgzblv9jbDjh/qQU2j1aPVxlMq/doL2motaYwM8n4Uy06u1FfDTZTkUGQgOVm
s64XkkltANlr3Y76vFdvz9IN87ga/eued5fYlusHAsBwBGewU2FKGS65vDIvr8cyk2GQl+ltnbyp
m+UVupY34U0ts3TZR2agEvFyPaV/ALFlrPuLmyi3re68ZLmZxDPUCkrRwTTqtQTXlkICVS+pJlgK
EmTmRBFRLdvUvLOtdk93Jslk96/lC0amD8p+3ahd3OduMndNDDJabIQWP2qt78DQWFTvbeUqw2/u
uKSq5WOIiWyxfYxpymxgcRZnEU4xEKKRGVHcLZuL8O7DGVamH+sK5IPaykPjWEYxoPAmXBovWWO3
V9+Lo+FPkdImRG25YdEladrpeIBCvNWDF9FRl9VdNbP3LpPShH1GGRWoN1e/rIyniBKIp7YEKqek
MXolcFGojgR6iwHQMrBndX0la4mE3mW16UIjhFaV29YQWHBQR/EVfOSdRQi5BLZWb25wNDQ3bZlt
y3u12ERaOsLoZESU0apk9u7vM3Hcf00CB4Lr5Taz3WHe3ZkyuR/pVlDuNr1nlJ/Brc/OYKUHj4Bj
B48yu1tGKc/cuO3mYxr50CtsNjLzB3KMh83Ho8DVnCZQP9h09eg48+C3eQ8c5W7l9NC2g3ol06cC
0tAq58Yzz7ISef+m3GQy+9mSOC3Abpv6ZzZ3Mtl/+wSb73+XrR9L6+B0MFQKTClDgWlSorkSyJUw
L+VGIIKozyKRQWLFcX6jU3ZexVsAmE1cSGGe+6KmXkCrr/KW4KQRrZDQbO8UecPY3kW2l4u7d42W
TOAuzTlUvnuReffmsr3Y1G5o3Fz1JBIZ9CQFrww8NyfiRewuGB7GWX3Jq4Ru3X8JvIuDROi5u3Db
opnhLP/w1Co++yPgbfLvNauBZHkV1qts+/uI9s1W5Nvf9E2+iWATrc96B0EUYPrqTU+h692v00oN
qotMhzZ9DIGzeRideqSnaLEcncpS9mDsU6pR+T+kfrlMgcqw98ZUDOtOoQ0A7bgUYIknHMVRdSEy
uTDcz/4Db/vxL/AVK2Ajp93DuNRYi6wz2mNS1OmLrJLGip5SxX+WFdTb5VPY0zvvTc4T3dPOk8xM
xZiu0DOzq+c8wXb8KnfTnmYJLS1gUFb3zkfPUEntLBTEWUd166BM7aO2LLnj/mLqTvpBhw3pi2ap
u7S2u0+aPvq/BqEKpwJGaZvCcaOMn8UlHZzgUUtmgxcqlNT3gLc6jPVBtKY/P7gd/f4FyI79Tmtc
5xEkBefRjnkjjWLaGViI2LLt9r2FaDqqwECW8fvj5iqKzU9muqUUD1li/SIre9l0M7uz1RIHUh/d
fbjb0oy0a2JC0lXJkdHJlac5AgnGqujMCgFHzReRDIMG6b1BccBJbIEypV9IpkANk55qG5BXxpNh
xO2LGznARXhh9REW29Dvwn2rwJttqdUfSTBrUEt8zGAPs85u6LanLAXhkM6C6VmGFCQlmNASYt6d
3mhnZeqm21BoV3DXrS92UV8C1S9+AWuGH0MHFXtkf3HT0HrpZu2L2CiUAd6UKYQwvdesL6PrlefW
1CmdWnaA/5TC3lbxH1RLfRmDObnkS0JEBvCqEvDEtEeV5+iDiAbJz9yZUMP/6iGK0JofS8fp4Hx7
k+tRD6azTQDSUvuaPsYit55cm59YDQBFn5rNYQUAkO7+Vm8fbF8fHgUEoFmQANIqdx8mepfAZVww
AUSYuYCcmy6d8RsygJHPzlOhGfBMFeqZckAIy6OCmm76H5KbDOUy89O60qFwgYLVzpRg344UQlXf
J8cC4ZUckOvOOgdKT7/RNdUFB5nGy1pmom6c0IXCUYwKXiWTVFN274RitPlYVQ8x3v06N4NPjZEX
523fu2t1dexdqszYT21STCczHqbjlHgcQtKRLmjui+SD1kTooGgXA7KvjFoicvm8JzKdu8K43q9X
lUjfObybikpcLW2qj2AghLt3+73zbwCEf72gkR4tqAIoGvfnd0OzPJ5HR+8zisvRvK5/ZvND9t9N
TFh61v3/u53nW9SkrNcEfuDg6XDk/OwjyIaFBvKskfq/Go2TntIoMx5s4l1HN7IsqC+zgsI897mM
rFdI4XBp0+nTXKOZCSystg8f0tTMsKJjT9r0ZAa5ND1AMk0Sg1a2+GwtgPOR236saA95kpVW9dGF
JxJ1Y4vyzcIozL9Gc5gPdHGHRC1/oHPKTGQ61TxA+Lyp+6r7NS5N3hv7drq5RTLR22da+85/CBoi
VzQntd1OplobPblmbz0AyRxEV1hpWnq78+JQL6xVU9R0V93wdrLaBnMhx/rXpSj4DgKRmfZUGEZL
TxQ4FIAcjjC1NgZd9INzs/NsfNL7NrjS8XzrOTm+qGUWvKTVqJ/NQeUl4E0mMwXGGkivH+/Eue6G
Ry0FHEl6KtdOy6Id7H020rG7rqUdE6YzKgiXHk6xHIPmFHqc0QGm7i6+RU04OeknncJE8GyX6brm
sk/W7+/EyULFHC2DGKQc7J1Mty6bSCxEKTK9VEoIKwuNyrMf24qirdrwsU6DL3b8B/EuOsPcwHsx
Zs0/KD5v3l43OeDYDuo+GdL26KRtZ9BX7znPakmX11h6j7ISu6iP4gdAtLwDsHTeuR37+VqZKRd4
yJSWZEEzVypPPs5OqWa5R23heUgXSg1RDFrr7y3Th7ElDLVbXFbaTWY2rSXcZc3ouMlEEaUF/0uJ
jCLInPHclubVNEcb/qkGKPSzEnj2h2CGG2HnFukXP3SDm8hgVLApNKODlQDWwbFV7dgLqIpjE6DQ
fVujbWqAn8MmXwQuoGPxI6LHkV/iBPTCU+2eSTbD0T3P01e43LZs0V1+5V2OSGzerZMRtuv9nSeY
nckhLYwAljtgLShBzh8VPSlOtCknVG78kImiBguipSAfGxn+H2NXth0prmy/iLUAMb7mPKftctf0
olVV3c0gECBmvv5uBW7jzlPn3vuiJUWElGlnJojQjr3dRBUXZkVA2gzZoe85r1aMgwR6pK6lu07J
wL4+gNRQY7bqesIjOnWXRmiIFjKowGnpGBqyEWQBbQiAUND1zqoP4gzXhChdY8/I1kUW4eN+bxio
q3BO/j6mHguL6QRuAGwSa/sfdwnFnaRk7iG2WH0yTDQCmHYQUxhtfRrx552oNxvJT5FkjIMEVa9z
92E6BSW00hJPy+FXjuWXl4vinVkgSc+V6E/04VGPPhbqxe/ngovjv9oopAi6+O1c8GHKMvxt4PLy
v3VHdRCuK6cKAO4NrYPhA6ESQcdzTR+T41SFv6VuRci75QP9EEUfJnkUQeh+O8bhH74V5MoJrqe/
BsjmVGy9jL0Y4BLsm45zNDnmmIeJUuxqnvrn3strqH1AdyFi0QEY5YF9eR8aIkqaF8NyvttcoVjH
NVMkHQMgwnwWIr+ApjNRLTGPIxnz2TgmNqhpB4EUDq9xG1zCJfgt1Dw2VIogmjTH213q7IK++iEV
XzdjC7lrVLh3K6YJ8Odu1UA8wQMnUQY+wyONDBxWXcZAWB3Ut9ElY9qVYu2HPd8M3Kh2oGnMWpxh
9txYU1EnlXNST+Lj27kDtPAWx1IKungXgjPIs5SHzvdL8A9DPnUY2mobm8HwlFshRx4fJYGS22Ab
88YvxBzc19xFIZ2mE7ZA6mOhUuWiivIfG67MqG1tUQ9CZMMsdn4FjSp3QPT2p0HTo3W6oR7ZHoZL
iGFjbVTEYJ6tedSWFRZbVGeXTk2fIYTcXsA2AzlJrThS90PyM8mb17FzhlcP7H67tkv9NRjbC/Dd
GN963GvPIGYEICAtgH5MtUIIjZeGYsb3QAcyu6BWSYd1VRXx897E7eWZur45xc+oODii8h0HxNob
alOi6j9x588bVeyxiWfhS+MFkH5DHq0umA2wU6r8HdjsxbaKkbXGrQZUm/PzdsqjTVznKCemx2t6
MscmCYLqb8/n+lF99oVnFOCrmUyTdgB081+2AU5t7pmdVYcH+0y0ucQ97B6I1uFhCtnaZC8bBjo6
n0l7zYpqPIF3pMQuMppG0EjICtlobaWxp42zn4xLkydgp5kjZz+F+jTfH53hIJS7IRstNKIyBRKk
ejka00If3gN5TFc569GEfDGS9009AW2gTy89DY5uVP3WW2zcydtNYBkmjobxPA/qL8SAydNw1jTn
g5XGs4uiLCfFBJ5j04nthbFlgfXdC8J0b1eBugB7sLYNFAbj4BsYnCo6SsAOaKR83wBjQ2XIFXUb
Q+4MKxrOAWRsBAADFzz1BGDvx9aImpRZWt1tMDc05DLp2CpVTnhOBGD1erc0b5xwVAWMajH6awHs
Te4B4ooTk+qJmiwIk90gQQ++2GQBdK4cACM27TuZ7fJLF4ftZahBIOJNUbBNoO8BWGxfX5EFra/k
oB7ZcJIxAEMe4FeFiIcwuxmGAcIO3b43shsUFL19pMliE90wnoHFq85fsPFTWOL3dmlkI062dSwY
7fEDwjedRtTQQnoNskO3rlvndetsaoNHF3DQWxMKbEOcPbjjC9kABDPqK3V54UHzXMhT3ULxyMmR
Z6aGhkqCKgWbsJ/zSYH0geXT5xKV1wAT3syIPm2gI4YPY0hG26d5PMfSNFqllyPuo+BrnDadwX9l
jvc1b4X1GQzu5bkynWQdl8z83JlDsJ/8Kt2KoP3ugMf6Ilsw/g3WH6xH0TgNSpC74bye/0GjGkRa
LyItp53f9Egz63CyRYNhgComrQ+RWbx6QL1Aen6E6KSw8hWHQOCRhqSmCHaufCUT681GJBHQpnqz
LZwRY+G+FMLvwGxgAfySR+rcai7RTvPDeUQluozJTZ7f2cKircp5CWH01hoFct06JKLSZc685H8f
k6eE1rNvR0fH7qFCUBsCbMVmtO2qtN7M48r3EwhcMw+SwdofGKhq68XddgNkXVN+j1EEglKCWLBT
Sl1XF5DSmJp5qDQD04exDqfhh+mWYXsHlKBuljgI2aIqR/EXbjjm1mpxljSf1f8bHfA7m0PH+TI1
zG2d19WKEACPgV4xbSYFGpDQdaA+iZN3id0m9FDW1A01Rx/KZ6BQQuMkYPIUGAGbth9Cx6B3NiHY
YtZNakG7RZj9piql89lDGmo74vFtp0CM9RQh7fcMiYtolYUARTNVp8/U5P1krCruOfvFZlRxuWGQ
mdrKMfY3wJeGEPZw+d1NjAol7vG28YRxJxM14IhqtqAIAN9aHwXQd9DBo2M9FQEo+yjYDWV3cLzQ
Xw1dZa5AXtNdSp3tqzPjYuVe+2yVfvF5QvZVpwSbqQffbmw+ezTyZXYKJf8jj7ytw9zx0hR6w/Sh
G0VcAf/c8pUKAn6CIuF0sVgFG3Z50yXUDYXTUPXGt8FvQbj9bv+w4rxW2oKCx619QKJp7Yd15ngf
/BPbtE+Q8lve1hxPBnrdyTDw0WQo7Vtilvfy4YXtG7jJcCZOf9zy1jJP5HsBnk3kG/urGv1x05qD
jYIRAbobMi4eqPzYa5fyGD02vn1jsx2YJpsnZCOaY+1Z8Qoc6VYIDByMXt+fZM6aSxIWzRMevpun
OscdCZjyYkM2alieTLcy9udJpYWN5mroQQYfAf29X+Ka0YSIcdTHqwSEqU+LY3mdd7ufy3+9jnYY
EpgmBWIMFFz3yOpL/peEovGn1LDGgxeLYT+xuPtjbJxXcPDkv/LW/21ACt5mNwCrpSnX2dB5f0YJ
juvBWhm9es6Y7OMpAvFx1Vt3n0P2rR6YuYozUEK4ic5lB8hOtSpudkle/6TRYqchNTEvUXNBXSTX
i03pcRAlaV4vPvr9RsW5sTZMhST9wvMVQt7+FDguCuP/xf9FEWSb7PFu28V4dApZrLHHSHeUSKbk
MqpzANFxIbo0gXWWTEWcVCc79T6TaUlOoxpZrq2A4ShM56rJGxXcvNf9ek5XDz4YD3Qe7t+UnTSs
JvVNl3LjePYfZk+i4VyG1HuYutj0fJWBKGwxDYnP97GBo1mtoZzbk6t1djcz6c+Qc/fW9+3jcCb9
4dD8pWC69Tnp1JythL3QaYTSor6lwAbq8YQiSdmnPmP9MXFQDjQfYDRZhgNaA5uaEfwgHhhg5gyg
lLHYZkNQAAaA35gAI9RGdtkIXQVgfGzdcAYuFWzhQXushwv4h4YEA3LrdN95VXoBAtC8xy6IC+sK
NKs0HP3JulNPdpCwcZHa9KPSuoe6kWUdAoOkxjpcJ3ECMmKgX0tgEFCXzIpzXQMOiVLpV1Na0ash
B3GLreoFl914NvWqOIoCynRIcKl10hXeFkLz/WXwoL1I6oqxyCChlQGLqbUayU6NAAoB6mfYz4Il
/cTyvl2xxOnPQ1d8/t8PjOlgedSFbFXZxGuzKOrNB56VRUdw9CEIGuT5tCGSFmJXoUaAeXiP3enX
qKgkCiKQpp7yGEfM/x5+sBmgJ44MyTZko0b0vdiFQQ9SdL1x7tNM755Vv3VR44uiEmyXyYGTuPAe
muvOi0HkH9YCNFJQolqaJlHbMPbAdvludw0IW1VMi0MPkLB+cKhaa1e1gHOQw8/iZi8Nv1+Fqq/u
Duigt54PqBS3RQUi+8Sv7mmZWbukk8YcQ4GBX1dbVCOPuPWN5ssks2ZdtWraKn0TU2VkXqxEoW5n
GVOvHYBJrjvIb07k9kwb4e9z7DL+1Y9M7uhxMSgcCxIKedKiqBdnbNgyuGuh886O7eAkgR4TR9WG
h9gcNy6ypaco7ocTe+/RkBxk65MG4KVlTO5lyrLCYqNeI6BDZJp/PZiX+IdXNPt4nN8KzVimLTPA
iPzPW3mIoeHv3iPZ7KD1jqa6MxHiD9WN2bVqBSVmj+MhdDDXlmU2a6hb4sAY2gafYlng0jtYalXG
5vSJbMqxQVRlCNQ71uanfgL1cu2P5Y6cZiSzleoCcGobZvZJWPV3q0nHHwE2XKsapEd3cPOZgOFc
nNw2Aegsf05OaxyY1cdgY/in6bndouoMlWyLjXox67yD7fBfiz0q/fjulEF4Q/YA4mIHLbQACp6E
Pxluw5+avjPAEmJaOBG2GbrKL7e4x1qbMmocAyUheX/wihwMGDqcJkJKdLwomVwkhZBNK87l+Kn1
afCHTPPsQKnmJROdvOek3QCX4M4G/5DOSJOdwtJSgKuZxnmhaZvdKHCxvQNX7NBkHLWCgBNHZiyf
qGnAzHtiWf05HO18NpHd0Q8kDnL1B46bHEgUQVsApRn5ObNq+ZR56XDqJf7DqPBBgaE/qBOuqIDL
o9r8nI3hz3Qs82LtdACBLt5ihCRZ6wdbn1fYtkK8GbxOJB28NKHDExxpIhe32GL93+/1JaGQRrp5
cNQSd6Pa4Z/J3g8s3jmVAADifdex7C4gIyPAaVxn3iargHunmNL2h3l7MnrWtJt48q0d4/w8VpDL
gqqGSldDbI/biETlyDWQvEOjVeQ63eDndAFFJVDvqb5ggxr+5mvggfSdCLzNSXyFGlwb7bWjcjkO
uK20ifaLO8igZ1tn99IG7cQE7gxvw7xyOE9xuXcjFUI3rsVOKnTcauPhSBSsip493YqpPMgRz5tj
ywZvY+K44OD3AAHSUBaxebN6UI9CWFbumn7qIEKs51HjHFvf7W4fzCmSm4B792tmFdkRn8J4x283
3oCaE3QBpnsdrYL/FfU13v/gfedBMazTzsWNA+piqw904NQlrvCsAfEyd6E08Fs3GYk8vOuQ5OOR
2DGZb/zxe+CU02dR8QBHaXl5dAvDfHHtEhQUE/jgxjgr1n6d6HrWdmwBqwIZeOOYlwE1YZcmSSyk
PWxw74cZPu+uCkCYFQOI0nhOtBrAibEL27y7VEEATKx2zDG+NpKn9ZriFIQMqSaYFjvN+J0NWnGg
k6vARfD/CKaXxOVgMw5xdXp4K8tLUM9ogXUNbPWXVXcQHow94zUxhxUDY+E5HYr8lYHLbRvW0tza
wM++TmGUXAZpYZdjlx7oG8eVh/zaJ+/umKsk8e2DYUTia1oZABRDoMnD+dEOErsf7FAj7gGSCiWQ
405WfpnyBqK1dQwaQQht7JFwVwc8I3+eh1bQyHM9QTU9nfJfUJlZRVpCxgEsS+e+w7OfdGA8KtkE
zTTwQ+6G2m/P7SC6M0Ab3dxbbCo0C47zCDAt2DbUhxfP5I/+IWV1lf6dDWB/Nw1IaLHG5Z/c1HuC
ptn4vbetakN2V9uR7pztUMx9s3OWGVCwsQ9cVXtl1O3V06fwbWMkx9oGKR6pxpMt5cMzRZDJ1sf2
ePYxVuSkJgq7Zwf3kcc1RugvOx50QkedPiz8qAeDnp/VKy/m3c5MGzB0Vm0qt1OIamskq+prqBs2
Jwp1t0tA8dJ6/Bwzjtler+p9l1V/5wwwJWqE7skkKXcolepWqNsC//Pipl44yfhahI/mTPOh1q1m
fobMWLEKzcDakbF0u+r6YalMr5/p9Wk9iqHePDtqh/jauI/rDyKOAauAxs5coPBAiucOAqUK6RDv
wTgQgR1bFzE81jPMQQ/1DjSELtG+KiGjRFNkLgDdjYNjUIGvC4RcFzygWdfIiO1rS2yP9dSqI7Jd
90zFDii2tfuty6MIGTLwRCQ6/MMcCko0vIu7KtrTEAVqUMbIAd9+h86OhJL1yqneWg0Y1xa87BJD
PWoIWPsQ8hA3L7jE/G5pWuZhHg2jrvwOueFyF+bCguDp4GTnuZvGbY5sVhniWbo0/XWnXXO31ve6
D1avYhwJch3g9F12Loup20uzuC2m/1ieXDWtPHf1mgNUsIFW0QvNLweB1XSyLMgU/LN2nvjuOopq
tR650ZwzlO6Vqzgt27MV+JnckRWHCRFfh115KlGkeCiGwS1X5KHmw3iOJGuqF0lpPYhTTmts5qf1
PF78j/M/LOW3oP9yDBCAlGZqgL0T4gWC1/XNAFbmZuOGb614LNqVa0fxfvEkOoaGomd3Nbn+kWao
kr3NJadlfitbVFGSb5kdToZ3Rn5/u5jmlzLq3DrgefT74qBX4i6KrWKc8yc2UNSa0OicOV/zEqCp
KfCRhtDN8N6roIdXreYwQI+rFflpTL1kAJlAPCT3ZcqyzIcw/WJD1iELu7iXd8AaJTYiKPM1eedA
ctOY1pnfyTKndftsDQgWbnATqoRDCwhyUmuehZmh4Gkj7RZvPK7qC9lm8WYTJRWHJk9/pswt91xU
1tXpnWg3+tw/eiqQn1jEfoHbSP40VK8x/R5wt8y1Th1PQZiFBNkPloIBDgFQfca+UFjWuSglGO1D
YPJz89fkju5rBkTiS+8mm7o23FcylXa9MWNwudJITCZSiSy70sifhmHNgk4claE83JOVsTWMOty2
ejo2TvIYVca6wdb/RDdxIWS2NeMWzL1VLF+7NPFQfekBj6Pv6S6YNV9c9ysNKD7J+1+2I70L3fMH
FWfbyYK6GkUgowyBwM4eVrQY7qfQsvXDFU7Ayy8skMgIGdC7w8Gje0hQp3nsyoLfnIIhmWD23ufa
Nf8sxqH/O3wqRO/83XbeDw9Mx/NcyLWU99SIvA9zrWCYNr4fznPxpeQrIEKQsdSo5wSHz9ue59F2
QT07HlAPeLjOUfxtQ0K0qrdOmI/PNKEZUHeeKveH1aUT0HPFdxCVxT+hjAMy1HBInvFAbuP6EjMw
eMChoq9prYxXUCuytTWZ6hMoP8JzVDp/5b1W0RjS+qscC+cSADX/yWTQzo6R+HyL1Ta7CVZ521fP
WR1Un4xoQvYAPFhbmmBh9/CUCrV1eSPWhcn51i2n9uLrptfFVIXeSFKPbNyT1nrUpVfkSIMQqgxO
NHjNau5TFM69j2M+lMdlHeota5uxOx4TnBviHZcgfsXhaIerT8KRKssSPHpRt8s60UA9fSgvNHZ1
MLNltErbGuBkPSTbf8whF6pJsctykWL5MFvPaYcOKm2NfSDePeLhQ/VKdKYe2RaWPstpS0j7+V8f
7BT7u6kPNif7pnep5wZE3j2S6Q7SRkC/r3pR4QnKCaOrXYQJ1EbAkD2PlxiyWXGGR37grf4vZjWi
X2vb8DPOS/kOmvIJoIMmCN8dE0jNfBSnKPUhzqefZ6kxCuM78JH5JWNBBLimJ05gCH2L8I1sb3pF
JX6Y0MtZFcCNQjixTLG7Ut5heRqxM4bEL43fvfSYAu1qSEDELMD3H790yLXubByCPtEvNzIaJE8H
qwDjOpxpz5x9JLIMwD9cJGzeWzegaO4dUNj1+n0qxUp839eiaYrjfA3A73hviCrbFJYH0UOjORWJ
nbtX7Bm2qer8fRFM+9APwidqTKZA3NXwb+Y4vJkYEG/3zOlWFABZMCQ2jK7Zh44BLm49k2IHSMNA
kzksjgVkDOfVRi4y0GjbAQ6/QE2QB0m7pWImKlmiiqbQdSvsBM3NYqIehflUCEVjE5fRuRrKTHEJ
67wI3DNRDQU6nm6RQ07x9A3+JLJRdc307pjLSai2xnOcdKs8KFfHvVxXXiXvoYjkHQwW8t73kDlo
IvDQMz8NnVWh3awER7mU6U+KQ4YWDiNX9tloouMyl3q5rs8RwX4xzwtBm3iTu5N7oRWXVzWM/FMC
8TuIg+I9LPZxkvWKWS7woe+OuONib+RQNbSYaZxzUYbbSDQ5ykqUAaZ92MhBw6UhG3nJRsPWKMe1
E7XhmmwowTLUvAyNFXSS3sbLxAol26qp6t3vlga7Urstcwt87QIgcqf0mq92YCZrPmXja5OELXL9
UfLMsAHceSoMrpDKltB6n8BFgiKWA7fUvbC4vypZJ59iy82fwMcin7zaOzM8ul/I7uJiu4UaEgS5
SM0u1LTkETNRcAzFz+1sFI1bb5UJwBiBI1oUytzEP8hT3O2DGwqmRpCpAlOsR6W/Bb7TnzVWoN66
TfrpB+moLJopH4YP+ivkqSfkY/BXQ3sFFeYFkDNTsEkSOYIuSiAT2ZVDvWYuDps7W5k3slHjaC/e
Tud7YjZTgAQT8g3UACAiBUPIarHNq+k1qhiJQgHVTIoFaDFZ+zj1QCYIbGjUTFUoyl19Skd61HbS
ctcVeAIIvDIDnXDr3FDdhKxUxH9YKaiTjUQ4t8U+caAfBUt+kYmcFE+9Zop+Mj1pMVFYUbKd73uQ
VdCpr1wnwVTcRXOPbPhw9oUABTA5qVliaRiW9he76P7EjUgepzYvIM3HNoWZik+g2jqBPsC7RDjn
uiBT2x1qy3oi02KnnjGM2MdT3JRD2TP1wAlEnj7KK4AQ9TLLHD9i3cE32f+1Vl0JVJGC4XZjGPI8
4yknF8VL3ph+VQ6OuKKBI23apUH+NIDv2eZgaRmFlE8tKC6fhO8XO4orJxMHyhRXtO4cB1oEd8ON
Uefi/mHCWNgxcMUDJ8YDC0bVl9WWcw4hRk2jscwjegzQ+r4Ijtqtz5EAeDKy67sdDRXbxGbhQk7U
ao8eLinHAMITKGeynDs1k+bMUAzHrhWOAjcPDoMFP2wzGo9k963KuRc5amlb/HpH9qMXhrGvHOxg
rT6oX4AGbF5MRyggz12+Jxs1kfHHKCLxDH5BASK0Pf0r6D8VR91w4X58JBP938he9TwBDHf6j1jw
C86xPQragKsXIWQw/Hyr2qg+eCphX3zL/AqV9eJJ2b71ClVUZGU69kUqaexRTA/pk/Gp7SF64RKx
N7Lb15nNGwQN2RWQgWg/NZBJmY0z8TeFUpPHHCfeA9TfZr8x9e1Jyfpsuyy+5AKKkDHqAb8WPHQ3
cSTEsSiS5Gs1adB46b+Ydp88N534g6KABOL71IKkMg1ZVUygqmv7aycG3JOMjB99SzoAtpRiP++z
9WYb0KFrjI3slfbagcOCW95UO2HzFqrSZVMcqkjeZNjfwB4N6nOvAq3FspdUqprMHW0EBYRdd5YZ
ytWyg2yEkZQvK3c0IQNJoYDarWTkucf/yvBChC/EBLOEjNBMMPrKnMllFvvvYsnWQZuOl6A7B/N6
aTlnv0GKlw2gGHdroACR6PFvHWP+zYUQzQoype1+LJLgRg5qqkaIA1JN6Ry8zGj0NHBvogjD05K6
WIkams+j8IbHp6m21yYgl2jsZIuaARQwlgISag4pIPpa4DCpBgty4mRuB2glknUeQw5y57djciRb
lZdv3nkORZPRhKLuFmk55Ol1di/0kvSoVH4HG91knsjWyfTo21N8+pClm7u2puHscZqzoUC/SJB1
NYNPNh7iNsI31BFsP+xL2Ib3oeis566zxCc/LWdz5Zv1qXcGMGnoqGwsP07KB/8eqtx+5k05T4qM
IllBgCDPwj14lNYW0urfULjWrrzaCUB22JcvaRq/1pNZfoOwlrv1kG8+TDrMHdsV5HPN5wiHjCN2
twNrbsKfdj1Qm985GIi3ve9akCJv+s/SGt/sPsirUMRrburYdU6tbroc6g5zL4jdj0Pt6B5sD8P3
kIel/h/LUwhOa2u85N5Ne+dOjWl4zr1psDsTeKw6PDgi9mfZVt1tMUMoqToNyn8lU4ts6N2rDg8S
HiIT5V5J9+vCBz9zxi9xSmmhEAls0J6l/CtxxJdkoy41dtN1zYq6FNhb/hzY6F9VbXTtfjKa+Bn/
fffmTNY6wd37edAm6iXgVo+Q9LgvpoAlz7hPQZLyPVSYDs5kRIDMgrZRMyZOuMajTLGjIb1KNfbB
tmhZjkOFLovWqG5Vh9ZDua1Tn+rOO3dpW+yDPoiuS+NXeYxMeYtHxClx/oxyq9iTrfA8PBxSoCrE
Fzq+pKNKOtdMa4BKTSVioBNw8kmOwQCSw28y1NXC1JoGbsN1ib1qWqkYmqL61NMbAUIGYcoRPwa4
+YTIZS2cTalrE9kbS+TBJdRVCk7QBZc4KVuIAPcvbVEcpOfld6RR5Z1645Bl9z8XY5T1+ewxp3A/
1cAyLyYKAwrkl+9y4Kb1StRQxNDgyBl0QiBy0I5lVhLFwwa6FuNmsdEbENnY71TTRetlqUzPNT2b
H3jt/upzF0foFAxgkXeG2MjhYZH5D3DaFpVsw3isdeXepKv5Ats3bl0lUO5ehNWBiS44lE792sVA
hlITJeGETTZhSjvCjzoaWboEjPZx8OIiM5EYslAL4BTiuYf63AFqDXjqTE3xTDbPzrTqTPU1tLLm
JITzq9ChKEEZroKLg1uH6XMdj+lzF/ntU6MOEF1tI+AOYc99DlR4KtZ53SFnBsRa54ygVI+L21IM
QkUjgr35OHvOE/XZqwLvuXQT/6manpysbVJAGfDdB57lj3nY88rbKyblmmIVl/6zUhHb8LJjWxqS
A5WzA45Lg+zIQLYM8HVWbIq2te7MAz1w09YNpBgwNArXusclmqBvp01tZWzjSojqWDWIPZSunch5
xHCM6QVAsugx9lD5IWb9C7C7wTEJpgoSTSLL7VWVRPUZ2KbhYA3qYGRlfQa/CRA+tn5goTE1FNcE
w1DOU37nXmy5+VzmKEXIIAXScuT1OU7MrpFGl8vGeutFSTbA0a6NHBQzKEiFF7g8dClGQZgPT9v+
0a4BMYRG1jeUhsafykR8iabQP4V6y+VOAtUBqJObBqaurs/aYUVdS4/7yorWARP1FkVJ8JARZ5I4
5dINWJ2MHTTABEoj/7HVjv4UaBybOCWT8ZoGAFoCGf8eRsPUiXGInowZngqROCghfL+arLi75IXq
LtRbmsUGWj25S0SOgkhAAqWd/Q38ATYmUe2ee91Qz/BareRbAhMoWeKialA4WxcJHuyrzAx0nto4
NzSepzcxXNQlV4P/Dfgd2nJL9YGRke6l1HR/VY/iErJZLkfhCFUFhro0kHqO2Y6nFL9TO0fd/YJ4
CUQy7SB6CACdRl+QQ+Pmt5DcTjdWNWXrtEzsA3b48Sc83PErsMg3qmWuLehr4uQE3F18PIB3KwXs
NPHOoQT/aTm4zXbyGJRwtc3JDeDS5ZXu+6GNEu4u7Kwn27fxIByDQgGM6eN3cviy66C2lOybOgDN
ndCUPTGS6yiZ1d0icTv/kwIuejWxNsLDfGyAfRYJg9PSjEkbgB5Tl1KREY+NyUpaVocDl7I4l0H0
sWmcBDxdi/EhJtdTps4PgG8HzgXVaNMpc/3xFFfNBI4aDBcbtDvwH6FxIYp7E6NU5Hdxi02oih2L
4Ecp/fbaFLK9msOIxykaqxQJdk+B+lgOOH3WDe7M8gr6WWDqIYaHyzwQOipGEw9XSQJ5GZAyV858
dz94xXOddLsgHCHxkBj1pw67BQhOpv2RbECJGyecUhcocCu3GYROr6IxIJDEEuhmhy1A+KFwzWTL
BXbfA9QaVT6oGxBYAP+1XbZqmJ8dTIsjrTi+LOkOSlOgck6dvIldHzIgNKw0AGgYzMMYIJdTgQ4F
p8t5X9xRa9Nv6io2N/3o4wMOh9Td4r7fr1Xhoc7PcOQxyw33xZVBtOFFkiHDoLwXN43s56l7pQEF
pAB2bwWgF1vVVbjBh2D903DdNHdz/KZ0N9YI3QB7hL3DmqfFlLsK1LwZdHiPeBbbEX8oNbEAL+48
rsvgVYaROKV2ngJAgJonKIjXmjbk7bYkZADgQqBe6SZFdkvG4yEJodlkRj0eYioOHSFkvcWISxP1
msz+4bLaOQJ0EG5ZCL5WuzPEMyRNcV8scnttR/135G1LwFDE8Gx5Tv/su5KB/DG7NVbIDqgL7NfS
9PJdUJs50AhRb+3B8s6PocFPuRrNteeEr6GfdxrE/jNwfPOrrECR0NmGtYe4Z/bCE3GGnrC1keDD
2WhRlnusmzGuuzuEHVAJZykLMBXYUoOVZ2GgfqBLrWNu8PzrOAFi5MeeuJpJnj3XkS9WsY09MwhN
ULUinUtRmexD00DL48LxT3cdX50XJ8VakcXbVd77FXQfoi1dU8Ng+tvMOA6P9RWWLo50bR3pirlc
Zh/dOloJ7+Z0YgOtUmtvR0F6m4pc3KhHDZ50UUoiumhrai/rFVCsniv3OIwarkWf99jnAp3V0I9Q
6B8cyVIqhVI4ZrX8XspcH+9O/ExNMAA4dKQuNJrBN2/O9kRH8MWJKmR+riLsT9sh/dqY5SuVldbY
bkPsTkB7dSz4XrSddaaSVGrIXnEWrgPUhG7JJnUsOVCbyo6Op17JPtSsDzc9Fsn1IhSxrLQsUgXd
pjLD5sUtLBR59hAghD6s8UcMhPUlkcW4yvUQVcjhSRqgD63ddMKxBih2AM0YdEM9B8htEIWl+Xax
JabMLgWqMMCU+R5IxnzwskvljM/Y4/h7ci526jkmLpeGQikz8nLtGpXz3QYkHO5FpCh4NUGQKMtQ
ge8GDVVHUw+//b+DwLB2D3Z8m/tmhZ0AWnLlafstELbcL3OXKYnHtoOFymaqGInGDk8wsjgAyTZc
yfShAWXSlSLKID/MdmCqNjixV5vlVosvFg6Mo7GEMDNuv4aR5c7KdFD405r2uYdCtYODgf7txmz4
6bbXIOvF1OfDd3dI1NEdoPPErb49LJWCVGQIud83ByXIyUsOmoHe24y58pCMIS/+YxlyBH6eAQrQ
hVBh0mw7bGFfpqvjQMQ8QYUcIzD6IPHwfFx7mcCzgtXWR+igs3M8hexMPTxreWpXIrMKNi51IJsH
Pgm1c/GVnWM6meCfhsTGmgoxASk3t0h/+Ku51vKhOrOUJXTBBfhJeJnw21CFW+QD3RNUg/A1oWpN
qtvME2daZTUgpNg1vUS2XR5YN+JEDzB+qKHGNfCGic92CpW1Rzp24EFuXWYvqaHSmDz/jvtwUkHe
Tac3NpU/HFE/Y+LXk+cn+aVD7e2uDWTxP4x9WXerOrbuX9ljv1NHAonmjFP1YNzGTWynzwsjycqi
E50Q7a+/H3L2cvaqOvfeFwZTEiQhtpDm/JpsoQBaKVGh39PJSFq7SSeuJTbwLwPUUQ8JrLD1SQpo
px4jHJiszQaG5DNem//xukp66byTULPUfBHhMLUXim4ujBAdYiraXOgjOsQCfXPxjAZY9d8GT9fq
OwF7O4Mu7mycUty2GPIjQXGtGp3ioJv0ISsqd0EUd3wdApyXHfVZV4pvY3V7UlgwtoJSkzMVd/Qj
uzzv6R+hH3IiUQ0vjQ/98K+PXYeXodO/xq6h0ONw1Lm84D2Cr+J+GAp6P1SA54eGM6516MCjCh41
Y7zQIQ1kALBRj2wu0CD33CDpsesU3MMR6RFjlcMrMrilXCJ/LuN3IUq/wBvqZWzLbhkKITb45473
ARX3egAEULAHMyvvluUH3kIj91pk0cUUfQiB0WQCq61rRaXPMyCR0sBYuKyPdkldRKDCMIAJr3EU
QJK8bn7oTsOo8G7Xp7/Hhb4uKUTu94TPgOOETjMfuyPYiKUfJUJ8jOYLxVT2w8GENiuCCoKT3AgB
qfaiu5EyIAWwQFnoDVoiQrrzPKNIMbcK0EImIHWreV5YUkXC4Csd6UOoiV3XmE3wbB1GpIPmPbhC
vi780Barc+UxbCL+vW6k267DOky817pRH3vhCgLaINu0Rr1rgvFu+GVlDuZBC82nDCr3nepSH/RB
EwkzCeuVaYz2N0c+AkaE6YmSQuy6qcTujqLySZ1mm2YKLbNwVjT0Euikox4fF5wfoqy+1ZFJX3hs
uqskTYdbK2TRvLRo+dIrd+8YofGZu3I9urnzWsi495EkNZYe3KlxP+hdlpA3Xveg6mEKjeN+7SI9
OqsGDv6gbnRGkI8IlhNDFmAMHJzseUyFO+dNo45AkTbHysQeIQe1LaP1ojZQLZhKp98OTbrqSWDs
SrNFNst9KmnyBMPJ5DlRcYvCi0yWeLvEz/GIOvAICM2BZyp7jFDUBA49fp604bcZ4Fy+HibE0Myp
C/K07k28ft2GxpYLl83pGJ+wL6c7qCDSHQDAyELYGq6tG0IRV+tpDLQtMKVe+vX4AMLQApslON54
cOEa052XCligis6MDxBNMtgPZtHbmpnh0S4AcnaJyvfwzbQeyhK5fR3ynHwPde91MJkGX8MosNIV
Vo7jvOylOpek78BZGMmGWEZ99jqQegP2qvugDVif0y4MIBoXVvbBzpCHiqNiAYXS9p4HVrMNW4Be
dRg1hnfqMtvXUSx5ex9XkCoYwUxDoau9761Y+A0mnfVX1ZlTGx+2X5VbfUYrSOnFEJNYgLM0bOHo
BHokiJtIJwDzZcD4zh0WuReoWQRH170+lHZV7ZEKaP0Ico1z3UbwC++H6XANeU6dTW4ZG92uR+jO
30JQc17goBvAtxn31SOu99BjFbTUlmONB/dbhw6DrISIJ8zZeuBIVZn4Yc7zQxg35tygyfiURRHq
kjz4dGwY+WG39u7FIbJ1edHcDmn82rHqfpheglqFjUxnRVrmsCQfioVuu3ZA2XqDWSrfXdoJWaSi
oxvoatDtyBVQx/r0EteRubWIDQj0KCZpDgyZmsJqMo38/ZLfr+4qULKDStzoaxgNxWKiePtFDekJ
gBxea2BylimQGWsdhijit8FLWJvV2iBGsRRmE7+mdrhMuqh4hNTFcAPhX+yrpvaCj/fhYFSHeBxW
kif0WAUAH1YOiovEaOjREDY9cugGbIacp9j9/tWmz7BTbmBgddRXEpthb1gQkDnScq5kCIvjRNGb
SXDlDesmJM6gAXdnQfZuSQFX3EG4MdyWsIZdWWlanrLQIX5O83ZOQAP09YPB8vCYygwVXgeOY5XZ
YL0yuHjlTRHsZsTcm2zGRu0wloVttoAmHDg52pBMj9L9Cv8m8IGjbO4mTM2bzAoPjSByK4MgXKKC
Ej5WDYMjpWn/sKsRK2rXeuml9zVUxFLCr01guTYN5QF9kWlZz91K1Qs1icCJiYxHSQSNkay24LIy
HRrWBt/jUffroabJsxUAyLd64PUS3XkZx3u4rWdJ9OAZ3qcw2vzcjzHd9g02Rq6X1m99rZa955RP
kAQp1qHXT7arjL2M8lX3txZ4lLgXdLDiVt2HMjg5zVi/jfAP8FM5rpKcKxBvxg8bGpc3os/qkxbT
jFPzYwhs5OCkJCvGOxfJ8xi+EomXuzc6jkrybJpJO4ek5yatZXQ7Om0TzL1hPdZAIF+iQQGaOeSZ
wkcT0wfeTnJfDOOjSdLgrPo83xWw3fYN06KH2h0/dDZEH3ia4WNqIpN1TZjEwlLzEgVUPHgA/icj
4EC7/+pTNXnD6TPM9MV2KO90UJat2HTcelAFZQ+DMKAx35rxz+5J8bj+mTTkZwUni0cUbCPMb4O7
bxsubpQax5WEk94pavC0aBqbr10LQN50ERgg6xF2FG94HoVftaF9soIIvL3cRPm2NGBWy9walCUX
LPRR9fKoD24bW9scjtuFFzTeTLeBaBQja1pVm7pzv8ZB+l1COw0SCdc2PTgJMtj9js7u2p6XHYHW
OIXyQpXJo+7oCvI+yhKwMOgHbHgL3HICwdU7rwZxgfNsEuojqpqjSvrQSG7OSgB6sfOIstukSicy
2WisAdOIbjOZorpDnOCxVezDYgX5Ofq5WxiPUUOhzg5VaGSE6vo0KgEw+JBtDR7WJ91u2vm3JnDO
ShRaoE2tywz1QOdeK2D6mKTmbTAd0sgYdhQJPo8XzJ7pYZA5RGLPRjVRj9Ntl4NA0TgS3Mb3Gdde
Bgse4S/t2lXRgUnnsRR74rQ7VE2LhLENBhpUGOimyOMzMilfTddOSeBJ7UBKxB+tyoAY768xtEWK
nCBNuGp4BoHlIP3Ub2ne4GdVGZim+g2uDym8P4EOs+MbHbaQjTwS05rpSF9VwdBjBR7H96vKDDKu
BhII0FqO3RVo4M6qpGm+6VFQmjk2r8/6MKIy4xcVsBUNEerS1sl14gjzpAegqp5tzBEzoA2KofCz
gQtfmeLrAjEkn0kJ03mTRZMY3CQB9+20nOQBL7EtCbiv1gv0e8dzphj2uw4RH1EX+yAKgJtH1HOE
dQReTeJoRnAugh5caSJRrmA9PoUxynA+XufMv3wptdNjNn1pKzdbiBwCbDCnB4ZCf3Gp7i4TyIP2
ueWXfRCAypX/IA3Wmvhn08NgC3rAx50ekEFoloE9Yg86tV3G5jF5cNzq6NYUHoeYKEDBRAGtLJxj
GZUDqq8mJJJ/tfG0FCvphSfTHdWqQ1L5iSmIQjZO9G6B3+eziLA9FKStQ1jWEIW06ui9dI1tBSld
P1LKuzEqgu0EqePbwDTwHRs3SSviBSYclvpwQ4H7kd1DBQs77nNWIHcalCc5BboF9lkSitkpmLoV
KX04CpCz9XM02fCZWBAPSCO7u4dydrz08OXyAzZk3YE6OdSBC6tZKqPLNrUxdNgbsPsxJgCnlyZF
VqLtwN+Iny/ZlJhDMSTkoNdelDCRAY1mNBj+PcYfcg44gDJ24rCdPSVIx7oEHStXPduZUEfLvMC6
KafIwba3nOsxenTiYlnojG8cX12kZ8yyuhnMNt8oAZ6YY2AbWsliQcwealFTWDVg+egzfSCix/qq
UK1vpVVxoIEFre9RgoBru8MaGaV8Tr3QeoDD5PdQRZAVufZGoH8vkmZ4a1rZzjrHso40TtgxS/vw
tofywLXJmtqrit8h0dWvlXDtPbWt6KHKlhVxzYe4S+OHIlvWUwD71PHctw91nW9tI3WPfFTmw2gU
l8hsbfMh5+Jb9KvPSK30fgALogB6SlrGYzmUzq3dIf9C0vCpbaPmxqUtEr1TZ1ckBcReYrYEq/jd
bFx7DpilcQKn+4M44fDKmTFlobpwr9vtKv1IW+97++iB9df1XoeJDMWz6aHlYW6cATafmxExH4bQ
CXQE8iZ2LlPfr5G6b4pMrF8fCFJgu3FwV23vUF+5WACFwKE9k7WUSj2PTT5sS6gBo6sfnplKKWQP
eA1cPUIUPNK0fR7NuN+meTr6oUiHZ9PAlsWlYbiyagMbPLhugF8FhNBWxyM+H9sSJtRwopj6v8XK
jO4F3n5w7pEvVpwW++uBAO/xLQQh4kWFESbRv7djRxXjZQGvQv3CQgKuBZt4tJCf++sldm27vsXG
HsLGTt77DHogL9KbPCdM+dZBv3HRxI28gUW9cRfx4l4vuaKqK3xi2+IAAWsJgHdoz3SHGRnvcJQl
ZxvPdUsCMPaDaQ0Hv/RFElhHNQJTqJCq3HcN/zpQUO73icSOFnSQYSlkacCfTx/1oGJbDCG5XKAv
lRaWQEbdXqZUPe225pjstvr0ukD6Nu9+O61SD0PFkH0to67jOfRgHMLgzBK6L1nctfsiQaEri1gC
YhIJ19UUen0dgu2CnIXutWO3Qbk1etWdCU3yPRsIFkd+PibwEnPgfjWVCPSh1RqXo0TWNx+x++xQ
uZ3pnkDB6onFSbTQYdEqBxhDA4wqRnq/Y22yDs1W3BVuHh1YTg6g0Yk7D1XBuyBVzizG63Kj2/gY
qd0Ypq8oBsx5HbnnzgN8MW9hWGBUnvVkZ4FcOvgrVjoEFR+E1XAAXoMlz9AsjuFi4la7mHhrmxbe
LfFs4mBaaasFcIwwOJ4arwcwWh9Cw2TzOIE6v2VYzj52lANAQuxezkQ+EgjfpM68qzj8FHS3Hii6
5DmDxrGfZKPY1RDa2zahyZZg1tdnDhlQX3CevHHb2jisYD+DrF1Ksyreh8lKNq96Agq01UJ1WQNO
9CG1CN20vD1e1UuvaJQmKfi6M9qfdljkSTrrCdyy29qV9gFgkAQ0TaTbQFluT8E4gXjGsuI3oz2e
GoolURF6Yl2NI/QBJjZLgIkspYLdaiKL4Xn1ahggynqlutACtmf47W+jiQyjR+RWFvgXOYdf11/u
xsx69Vuvk9gg8KFI5l9hvAZFUazILLnUEN5Lx8jbfdiXiyu0V59VkJi5jNWhETVqDexF68MfDPQZ
rBZncReTOxtp/GNH243bJNuOFeVj44z1OghFtOrcgD27nuNXvc3f7FA1c6w7wt0ICdlT6Eg5gwRR
uLSRoZvXU3ZKZ6T0wc2STVRF7eaaulKTqIDu1G3XcBorkNLYXJv0MH3LTtKfMsP2D6XsiddRxrCe
g5eLMwscUBw4iGB8Fnlhtap5SrD+mWIvlfIWVq5sBR9OdQndabjuKIwsXyt4GM10m6MviQdqYmNn
h99v4aYk22A6e9cD9Q/Ud1C1bW6Qdn263lS35xbLb/gY3l3uqdvaIYGWRXeLpEj2GpVIXgA09KNh
WEe0POB3XDX9CusAsenboTih/uPNaBXLH0Td0IZXH8jUNaDd5fzWgl7pjQEFHXDJSPvgZPI1nG6G
jd2uy8bqObg1llq7RKuWjK5brRVy5FfVk2/S23oI5t8cyBuk52YRUNWzzoJI5SXWXYDyVf4wenxd
ieFO4W84OyoK9kWP9bJjjOQFikrCN3In23N36O8iKIzq9sEEPCSqM7aGAhh9wRKgoDmWoNK+lTWS
5np+b6Y3wWXW1zGEaV7jCN+06yvi8jYoUo9uW+peLru02YW9LDkJdqWc1gSG0fpaM06rutHCga7S
nA82q5BN8pQfGQWem5aWG0fJb4A5edCCcnp8kIt4Z0RgbU74ouvhageg234Lr229TCLgRcWDG6wg
guhnXNXkaJeFOGApCT84BwIt+D9h8ffrrBtC3wZHb/dbeyXM4lAIqCNMnXq8KIOQzvQpdyDO5PH2
0iFZbywyZlMfWPb0EAd811rCzP20Uiawc5W56nnlnaVDsYsRZH7pLSErNy94XmOOQq+Abu55cEBd
RHBpKXu2KFwZLYw3Le3STcUIfbiEPcRyL+Jyv3XrMY7Fa9AfvGLRGrDjxvt/G02islAYcQ6G4QIl
TqEOZTjAGOq2bNKn1WdxKBrYIHn4RE5X6MG6Q4d5YfgOxGV2aWUBLqM7GiPJ54kbW6CQ4M6sEbeD
st1dWWUEqKLyg2UdPYcNI+eUQGXUTRxnpcMwkvYpAsdo6tMHC+jsJRxkxBxAHXomHrS82wg6uxEb
5U5F0EhFoTSbSt+6RR+CgGEDHznDQ4gSG4UOJoGuVZCU7dYIsM7TZ/B2nBaDJkwkPSgS+7rRncZc
tNSusU3Nd2qWgJ3pso0J3x/w44p1B8vqDXzSAGUBHhiuOijqXA+67dewKAG+gfW0WkCJb/RJgyKH
V5Mv+7SrkZpukzCkIglQBrpdO69pDzYdusqx12Pr3l3bSamAJwcExyBZCK3McTh0sKl87AFZoKQL
7l1I7Jx75AuHqTkzwfjEGgkaY1NYgta9cnu3XRgloFFxYHQbOfGL4TmzA0OU3Q1m7S6ZsMi86iW/
6/LOuLUjZ6UjsL743d/HRw4cfvV43RlKO8AqxbuM1xdN49Pp/jq6jnfGNF5mbQGrmykjn3tN2c8A
GPzAWLLSbRkjkPGYehkDx2DWmABTQTyIzlpiItZd14PdgUj1tQws+I3Kc4YCUDJ8pfP0OvVbfMkK
gM8M0dJpqO6/LFlHQH5SFOahh6qgKwNQTbGxGcThQ560EXZUf49VF5UbzNJypqiN/uv4oI2xwLYM
e21N2YGahvE+ZBACmqJe4P80m5I1wgNHTqcTKjtwjiIBx3/MIMqp2/RgT2X9nPS9Wui23qX7AjC9
o1J4vRXuAx5QfuqBssBiz3hsSAWsao8Pog7JAJlvYQ8BuKXojURvQ9ati26GjAFAO6jyS2FeQgwR
y/7dVW8+09NfGwIf50FE7jd0sV7jTZ08q8iuDUyxAnIVmfk+gRh7V0OWfTrThwCw6Etbn5N+FXfR
/tr5v479T0Ncr+iXUZNmAMh4WLs3JcguManXZUyR5YIA5K4juVymZRmdGwasVubl8jmSsC3plfnJ
JjZQlcERGQjkzVi7dMWi2rzxOhciMmR4qVoXLtxQcoZyolXfx7J6IGEavycKHmNW7lXHImirnUgM
OdcdAVYOBcmGFwtGD8vasguwWxJ1vdJllMBiEVkzWZPqxuCTfTMJs9e8VLfKCesQxiEPYMrCPSfP
f9QmUU+1ZyfzKCjqo2SKrvreIDfYD0BJLjJuwsxDQTHJTegIR2SbdGBDshoG4GGsuk0ZwmqqnNhq
cUpw4FaFtxS4bLpNH0R9r3LMI+D7oAzXqBNEpcOFjAcJNawYC/Ac4jQLJHn/iq/9I7eBCLPTfk86
oGUcilmlMrsebph2vmIoaT0nZnkeij44ldBIxgfafdHN11EK0o/PJpNnYxTByY6HQ5RU5ENCK+/W
toh35P5dEMjwEUJJ1d70sNfVu3+K3MAcxRm+IZ3VzQXpxq3qyGcE/ucdCwakXGqvXyUGUQ+24YGv
m2Yf/2FAZrPJKJUgh448324QLti3HVIZeRtA9WAKdYfVDWQnMu/JIAlM8YJ+WBCs4MFWJvwuazNn
D335cz067G50cn5nV+3RIvg8llopisCoaw1T3AjON25az6AlFwE/hgOjSbQzZeBCELdn8986dKiH
6MEtbwCV0DH0PYqb0AJgtLKhlgxSTe+k0dLr8vxeoY6+DU3k8dLUye4rO2N3CfV1n27JEhMq314i
drrNINGwMDMZocSH8dfLL3cbbOtuhN2F1WT3NGnauzhZYN2Y7tqoXkJabNhk04YeH7Z0p9t1CEgC
ptysB0MY/Jt2Vk1Zvb422znmycaHPQ/bUQO480uPM6UEL3HtWieAxKq1btPXDTpN6EwZQx0Lr4hv
OFDd+ja6KeonITzYNszLMQcYrDICSPiVQKibQYGKQCROgwJ6s8E28YeVQ76u7T4c0ig/HwBkCRlA
S2Mc0GUYUfkwWumbAYzUj7Kut0h/ts92X2ULSGbJHeqNClIDyTGwseEcGQUYtUrVC7TeBDRYXjjx
kvVQonKmw7iOlgmyeo9trRiAqeCvJdMwqGM+d7EjAD4c+N7lKvT1eNBMzclvbTwYoJOdgPT/odtl
CbfRxMzJktIEm/28B0ymHtsNvC6+zvjUBnnEdgNVwP9XL5/G6bsQzvaiMiHSMuWz6hyeGEnSQznv
VxYMLPkIMm3XuHtX4GDudEuTAOiT22W4y1RhzbxSqGPhKLbFrsaeJ6ndvL84TlC/K5K5c+x0TCxF
C6ByBcjkupvVHsCp0niAyKW7EqYCTHtUSFQm7jYf1O2AHPlRH3iUsaObVnPqqBL5+r/a8S2zsFzt
ovW1DSnkCrqvLfNbae5LMbxoWp8Q4VNS2PxkoqZ46xkUKroTrc/rmhIk8ta8ydqRPwnzRTezrHbW
wrS7hQ6nqzNH2CfswuRtBeb+t6sd/P43XtXJXWqOL7yk9YNw2iXQ2tVLXyawTEhbc2kIr3zpcrWF
OEIImWoGvLsMoT8xtSc1Vb5joXKtLwe1GalaXF4lbvPtcuDotxBeCO9HWmNVjMRBYTjQLCHpKh2s
8MWV3pYJTu7qzCwPeVyBkTy1t41VzGsr6G8Mp2PP9btuzZwhu/GQAJjrMA4cUAC8yjqM+FxDSQWa
YjqjCUdNd5+UAyR58ah9rFncfTaMq2suU4+QDlnxcQDjgbJZVbgldCLNow2loC2wPU9OxSYyRNKW
W5fJpzpn8pTzWp50U4CmamoanTKYgfEDGFMDcoLTDcXW4xFYDPpUjAEmbVq/fGvTA7/Fl1PdyrNU
ur47OMWW1+OsYCBUeKNtfkTNnHRD/JFYlevHqLgfQsgj7YIMhABSZ/ylphDUb6T5UQTOMPNQ9DvZ
mVIACtXRCuQr417ZPmy+JMDCPDkBLRdiBwg4kRCKv2UQURzikD+nBPmcBIU8ADSiVePR7MEk8RmK
eOW750LxPoi84ZgXlb1NbchQ6g58WiIAb9+cXkiwzSb+ENaop0ThKegBIjVfHOa4d/hF5CbGl3KZ
1K3xrGhzuUMW1LYftNmwhwM0BGSDSoITKw8OZt4VYPggznNYnK2GEkVFOysFfGWmmIcoF17iAVXU
lTXFl1Ug/M0ASO/BzGsqF/ytYBxvO5KJW3CnKFaQKCNcOwCVELdJ0NCZFO1XB0vL8VZMHb9doTvC
wEFHKSkE6FB50LdyY0XnEpoTG2HSh8Ew7BcKDP0cqjdISKFo88SAsrHixnlpulKukq6IV3HmOi/t
gJwgrNseJQSSb6TyyFy3s6p/LlUQnusqFweQD+yZLAfw0gyjWxOLGWsQ3ga/cyt6bzieuWdB+qKj
QPH+jgAONXXpQ2l5Ozx+cmsoi97nEN2fFYkHVzC8JDeN6Q7T7Njvaet4W9sFxH2KLnqToAzAkAq8
hkv493GMG90eFqdP9TCqQ9/FbB1PPBUCMs8zxUd4lsm225lTiDJYoDzITMCrFeT+AAjrqRkQi3qB
VFW11mHfuafIduQSLm3tKtNMGo3ph+Kqj617t20z2hWruAD90IbmKNBn2GoE5TYnwAMRpOfOHbhX
kP93ij225nSDrTRbN1VQHzAHlwugN8U9t+EHa1tj8Fonxt7xAE2eyWElyrI+igEpUFAAQYxsA3nM
PLfcdWVaz0driN8D28H6Jh5fDJd+rb3DOrGO01MYQvCliogCHYLncj2ESTXsSg78XdHj+fY9CPW2
wKd3OrUtFx+9TkgUnXM1o2ZjnJTZs03ggUHqAVjwZNpAobvSek+g8psBTQPVdHbfQJ1/YcJjYSeN
MNs15ugtkihz7j1R5LN+Eo/92UNG+dOTUTEzDRs7+wgArL40HkUYGI/g/rU3hcCHSIdwroGWYZdY
Sx2mVgPt97iplsibCN8kolsYnhu/JIb7llVJcExabzw6Sf7DMlnykihVLRzk2NZ4ayBElchps+TJ
xAcZbvYj8/XVXle6M6iEdfvGyZv73vkar6SlVn2ZkqW+nBJxW+Glc5d30oRoCopm9nlAwvEctS07
tzCWMdra3umoCgvQZEaIROvQaDCid5mLF1YbbfRVfedAz5y5mBb+ugfW697cUJA4H2qHXW7ew61B
ZtXSjCJIxbHxORm74ZXEOfdtu2h3UBAkZ/FX+zC1u7/ap/GBGwyvPdDufq+Gr/ENvskC3kg3WKzL
ed8q+JIxF5rbVmc8JniL+BFn0Taf/idw5zuj7D8eG1kNjyVWXFNrAZGk2yFwL/+3fmgPNMd3mEM9
5qlxSQoCmgkMAKHDY55Ag9W0nkwqg13SxCAkTWFcBsB+QTMHzt8IpQc6wP9yUWMFk54zbq0v4o1d
4C1S/qeLUPKw7wLqrHN3MFYtj6B/lWTGbVuFlt/hBfhaOuYy7pPmE8qnD2XTZ09NEkN0IU3FPivi
cZsIlizr1IwfvL6KZxYK/Z+pJWZNaRgLnkcokRgOh3o1Dly19g7gLpDSQDHxB1PYOy+UVTXX3WSK
DeIAyg/AXcxMe+khv3UeZQc+KQCe72zoFwSwEyjapgcJJOKLNGBN1WRdfyx5LtaWxXtg7Gt66IrO
nHlBcnJFLm8zxwo3ULSn6wKZ1FsoY0fzqLTN55TCSooM9c+OosDrZMXHkODCwDSbO5S4MEMgiTyj
DbSIhjp0I98RvT9iboIJ1RSmDjTwqgbmFl174qYsTtD9I7w5xaloTxZMWI95EGLrNUVTe0Jgp2NV
Cos0e82IK+/B1JP3NVNriMdUx0vTCHy3AUjXRndGLvz5ALJy5rqXOTk2kiT8qTtt8F7uf+gOmLVK
3CDbBirYQEVUPUY079a1kTiTtgtMjroabAg1vuXwtYVCCA1usLFgZ4YdsW73xgzuBn0ogFdk6QYg
Cyj3qP7+km8ihJFtRsavsFTtJbxkqyIXlbppMHehbtN33dziQXAjyEB3iam8RWr2xp2ysRJhFQVP
PzPntgXBxNLDF41J+eq5cI6gUfEJ++liVrvYOUfMgsQFpU9Ga1jnieqy0+1FUw6vQ2M/eTnjS6fu
svkgPGx+Evu1gXcD7MqCFHv+1lt2cDHZYvkrIfyOL5FF3OHOUyGbMYOY5z4hsHvPPSh4m6rdUmh9
gVQynapJbnnIQC9XwmhmbRG86JrVtYT1DaOte1JC1ByE1cbX4XX0bxUyHWbTYMtMvg/+VmEz6wq6
k0nta7abJrSVLVSVpwo6kuJGbcx78B4v/DfdHRZdA0/2ifqWT2PcaUxHMxgO233qIytjjbMosr29
PlQK3sBG6vQL7K2DfUIkuvVpQ516A8Hs47e2y6li3RlZ+XTz+82woGWgOeShr+8tyqHbt8nCmPT7
LQjtwFm1+tSi/fowKji5SzcCkcHyLgL/ur1y40URJ/nhOrSLYOVT5om90TfTF2QWsrmO4OVSt5k1
QxI1g5Q8+P02uI/TI8CXKsA6CDtNx6q8L9Kg7mHCGOP5tf/bRVBi5n7h1gzcwMbC+roOtiWJsiPz
GJ+BWtK+27TcW1C9eDRsFF4GyGStmWysB16mRz1AgdY5czFxH4M8g3CNGxjzuv0Z0tpcmFbqLntp
osyXEBg82+MNAUjtRoc8Yq5PveRnWQ3prIwT66EnebrXYYCvzD3tT0j7gCoLa605jfPoZQyDegZF
KPvgWB0UGGN6CMAZe+lkaS+VSbKVDtO2Q5UEKx8SwJ708nDhhRKmRX151PqxshxkKWTHgk08JnzS
y3CZP3qTCZGO8btzCq2+fqDgLeehgG1F4Ph2SoHpn9r0gTqVuA2TdFhGvRfMrh36Cixt0xvsQM+6
PVA5nzUyH5YtdjwHm/MbEEfoTT9FukmfjRmcirJiroM469UhRuL0oMMuS4xNiXqQbr+M+NWJJ2Mu
4aMIKfdfbfpMD8Zcl869HMLy1zZ9JmrYuRr4ReawBshnNsRZVxpJSQJIG8+QlgMM08lnnu3Few2+
vHSAsWpuUH48TaRKPtc9uE264CwBpNaD5smff/zXv/7nvz76/w4/i2OB0nqR1//6H8QfRTlIqJGo
38J/3UO0vsj0Nb/G/P2Kf60+i8Nb9ln/Xwft4w9Z1MVP9fuo6bf5dWf89K/fbv6m3v4WLHIVq+HU
fMrh/Fk3QunfAn/HNPL/t/OPT32X+6H8/OefH0WTw1Pj/BnGRf7nV9fmxz//NImtH9TlOU33/+qc
/sx//nn3BkP2P47xp5Sff7zlP/7Yx1XziVXzv93j861W//zT4PY/iMug7mWZlucwm3h//tF9/tXF
iO3aBCrHHBuSP//IC6mif/7JnH9QLFVsz3aAqyMuxzV10egu+x8OJ9gV2y6x/w9z57EcObKl6Vdp
m/WgDBqOLYCQDAZlkkluYBRJOLSWTz8foqq6Mmvq3um22fSGRjIQEZDux//zC5tt9P/157n45Zr+
dY3/o+jz25K9bjk4my+ha7xe+/VgLUPX8fNUsXGhs6hhDarz+sfbfVxEbK79b1PpDRkXA6v7sqg2
ejmenTF+5nu3dZujF+oQYBiL6jV0ZJdy1UfJHtgkxrBziG3PadSB5V99rRIjszVtaH7a/LgobkR7
DkMya2QjOjkbE6U9YAwRSLF+BvnA/KvMXvNMVWlaDdcTkpUJ4CCirxIM9E09KsPPPtEPo2s+CVni
EAhngPVoH4RG7Jk4oLpyeXI1nNRLc37Q5iCJrDRoE5Z65hS9d1W1c6WKC+Xymakt7XBTYMNsOO98
+488dZVNtGTnMKGZ2lIwh5auBHoaMza5eKKa2h2n5gwj4zVFFRzqn410aH845XWCJCLADoEWMzXF
OIuPycC8oVjKQBkNFV1eGnrLvCz7hFS8ZoJRiq9PBOOkQwRWURJ8EiG4pal6jQ0fITBW/T2r8ldm
EiVrEHiEx65ffTmS8DgPzlaTyrTJu/Rd2tln6ER3mBD9yNGcbsY0UvC19HGHCG02WvrpyzHgMP0Q
BLpnQ4EKJonQR9xMlXG7oCTbDHg4j7N9Hp3Jl5HyxXD0KUPxWOOKu7N75yi6LFggzDCz02IaRyai
sdjwSOp+ZppKMKzKExyXPAUUymdNTqfe6QNMU4j8cIJwIh69TN+bPMp9vXNY2ROTAtMH2rUdvTum
dScGoN98DdHDRGPO5fu4OAeampWPuB0ZLXaYsZYjioy/2tA+twvGgbq+Mbou9PMiu1Xc5XkZiRLT
LW4LBxkWPrd0De6GNgmWGqWRWrcwpTj6kMBL9CbjGREHJ6TKf1RTxw0DQ/xQDlbQCYVqucBDcmHa
a6Jr7CSLzai6+MulqSTlbvFZt0IJzvCsNMoY5FjKjSlnIuEx6dksxh2pNd1mku60adr6VZYQy9om
X0WoxCYuP6zVYJJa3Is1xaBibb8ZXfHZZTFqEaGsTh3DwUyMbltMhu6nwazbrAbD+bpr0zJw2sYM
oDpTSS1YYhQTWSF58qAt9o51L9ujyKAibG4tg5f0xsWWbdCCvCaOm8WBH65GJUVttJtThGOg38zZ
ve3md61tYnBxVZgU0VH6ruvZJppMBDfNuZwwJnUzLDqz6gG+9zZGPufK6BYPV+F1JgTrUYE0tShH
PGRWJ7LitvthJO5B4z4wteJ1qYYxKCwbf89w5X/uCU70sqS5dVSUvHU6Pk2zs2V18PrTSPzH6Pbz
aMZA/etYJiAUqqZOwaRrNuT6X8cym2wETHSdaCfwSfGc0trNib1nuWpws2a/z4+/TI8/f5mm/dO3
GcK2WCyqjJ9/+7ah1zRFkWG0c0S5uqHfWjh2GJxWE0FiH3+wartu1fQmcUpWbO33f3+s2jow/zJw
rwfrOqptCc3SOeJfD5Y+h1GWZB7grZK+F40j/Kg74VPh40k8MyRcrkWOGXWYnUSRn5TF2f77XXD+
YQ80FfBqnTdgequ/7oFpWGZOdhNK32G4NvX8FEn7UNe5P5vZpgzT/8cJF+vn/e2IHV1n9tN01bE4
5l+/r8ALpBkY/3bGwqQinXzXpDddxUjSjF1C6heWpnJBYlgjQLDGJ6fV7gqjD2pdHnvxOlN6Wx1B
fE99HftCWK95T9j68CRKwaos3RtVDV/I3JkpEvI66wg/qrAkZqgreuOumJHqLqNzqM3kvdViSuzX
EttdywlxuVLj0bdcsaF2eZ0yRXgojk9zXZJWOC+oMvJvvZshl5cNy6TxjdC9xzzCPAnFOn70XMIN
hkiWH8etn+vhLdxIp27w0hcFY4jR7qpeu0OrEjRNdm1qEzm3DWyICN7sRS5Wi8dI6E/pLB4ZadzO
Qlcfl7iUijNxwjPyLOfQhstWYQrL+sYvGdrxK8n8yx3x36oZ/2Wt93Op918rG/+5/PwfWDM6PHzU
1v+iZNxk//Hwlg1vn2Xzc5G4vumPGlE4v9mu6jCGqKbp6poQ/1kjuupvaLrAlmyXH9Cy/6oSNfM3
06R2cw2AA5OfjEB/VIma8RuDgqG5PJeaqVNz/rl3fwyjv1f6/1wkavrl0frp0bMY41zNouixdBVT
b/G3R88xl2k2FtvaJkP42JnZeyl16bXPQrHPJSby/mxRyAhHP3cT8FBonnP6n34YI41QUa2nSZb7
RZ5tEJsC7k8GplW4lbaj42dyVL1eqeEVJJBtMxmtPorFzmnk7Mkx7f2syQmDWkAz3Lg/jrajbJJY
V3C8Yk4tKa6SCWM969MCW2Acds6Tgi8xfY1HRYQvhf25mJSbbdOCbQzO43oIRql9FIiz8AT384jc
gTJFaEIXdiWueevTEkkqsKUwvqr+3AzbXpPvl9f0OvoGYHyIQ2AQmmoxNIV0S2gKInkHJUS/xp0n
NpkVC4Hk2eQisuaTkkoLhrKkenIfxTQkXmLky7Zr2EesiXU7fVt3a0KU7aWadaBUe8wGxjFbr/1J
zrS6xSPuse+Jtiyeo1Yj7lTVZ7/IVzVcXJ9Gowi0KGdybWfPwBcikRaajJiisS8gbecGjQGt9RTy
sv06f7VtwvQatFx51XHURnID/oNgIaJWaWsf1fNHWEynCkVS7wYIajuzeayr6Nke83jthuHWliev
Smx+Xf5Tu/GHUkI6wmOvNNTvNfcKauP7aNGPQEnlrs/NA4aEIyKY7DwP2Ft38mz1WLgoSWP6XVIf
THQzG6HZM3YY6daW6nfyz7O96d6XyNQnB6tfVJVbUqBUr0V+Xbuw0GHvfpIedIpa1sKqGt465Qc3
8OI1uYlpRP9dy+uDnuXkfSTjN/gLuOomL7VoJnwnqRsNd3x3XL6yp1Ic1/FZz8OgwvmDJvJ0j+mm
6oN2ZM2ZYg0dxNgdYlRVNWntGnGHhqKv+E92KIZ0uQqdErl8FbOmqXXYmgizz3POCVsJRM1ypccA
R46iMSso0f0I7jNaC4hw2R7dmYWU2lbv5GHR7oYbQP1LT6Ise1ZZ6b2NeRJOrMQWEMzoLRAuvLpn
ApEseIgOcHjGIiowC4J4Un2pCerTrIwISnHMl8FqUam62ktGbNMmL0o9SHAH8iraJbfoqx/UuYBD
CZesSpYE9oJ2a6nTbTfLxud6aH7fuJhMCyBTWuc4CMByd8Wd1dbWJucRhYb8TLXyPHVxFrD6uUuq
z0SJpxtJHF6x11X5qWMFgMprOQBhvUxShJ7RgwXZLacDTw/NDEFt3A/ICduBuGPYGq5fOCFXnMjB
kAdIX5pNLTM9UMFvD1XnR5ocrx1iMQrM1cDCH2xtnK/bylxZ0VFF6jrNYneylB0ug8SRupMXh25M
tjQxkcVgHGKYMccwhArbIOjnqpteU4Bb5sP0CKONXpj6HYlouRcihW875J8jyp6t0pbiqh9bfMPd
6NuIXKDppRnkphPtEY/QUTYhn1jFsnO6od2Xdc5NZpHhi4UGCFj50g1zHmCE/jjZ2XjM4YH5qe03
6wXBtcR5KNSq9wrHuqoiA/7E8AD1t1oTJZ/bNHx1DGqB5CY2cOp1FQZdDAlRwC7lC3Cem0yvCFpf
3DmKgjoK1Hjqgm7BtZnY02CcoO5Jm0wQOLY64vmpRI/ubhe5YLb3zahbyyNV5J0gIqLCFQYxkUTa
1oXvQIPkYApVeiHMW6+uJ6rc2LR8t5r2hmjuTWHkpDuG8ECkYfE+d98buh2MyiI2rEWJJJ7qu8IZ
nKDDGoli8VMdViGOVj92IuPTJF7u7WAcMTv4BrliJNy7uxMxSagWFGrHdYLSyAcUsT8Gm6VTmG1N
TEAHyzi3OiHEuW5+KZiWelqubM2xj7dpthyq1ij5D99OVRRp3eLR33iypR6ebFK7grSOX9rCem07
CxcLi75RB9wXoISHK5HFeMxiiGCzggFgG/o9/ILSv+SNxzP5hOqModcse25OZqit8gPX/Z36lrI7
ip6yGnOJka9ooFfSjRkWXKTwpm5hCME9St8mn54QjeEOOWc7DXdGryJt2Tds7VZacRe0em96omLd
5ZJbmxjHsY5Zp9riy4GMFZiZQCyS24UvxUA2KXeRqt7MQCF1XXzYiFx1zDOUrtororCPQhbhJo3D
IBu7BVNpgXqZBvIZTIBT5KY3VrMuek2zpy01nljUhUFSRVdIg4vtau2Y5kic3fKYjZ+Vft+NSnew
ZLp6cSUHyHPzQ9m635NJEQGmhXBE+mmb9rF+v8wjsqWhJoVjtsv7NIIsXknsw1ErDll3ntXxm63V
oMOZsgWmMPw4SjLf7hSKAasFzMizJ6wbNpTHDhOaR3Dagxmz8o9haxAMo7eErqaviBqKfaM2X01U
wXRmUrfyabWVXXJ2xt3o0Gz3tZiSXSo2w0SmXSjqlybBirfxh1B9sCplq3TQ70dzoq/FINf3qDst
Jko8rU+PjR2f2zK9nfPkWo0jTKlz+dI5Ao68Xu6sUdOwP48PbaXc6TGCLsX+rNQ1pWotElozUKYF
IU410oYgAQL+DtLu+HHYmCjLArMW0blosOtUsV6NFeaiafZbzdxA5TxqWk30OXFGSmDK27kQN6nW
rJ5AVC5WPGzCyXjITLjbrWud8FZpgzWBYbb6E04cbTA08jWV4+IP9ZY8M3fvVs120d3NXEp5CmUB
aw0MmaylCDG6+YGEVttlXqJW5yGv7nW7rpiObW1HBtWh1HO/LLUoQEaWt8o2RrHthZj2jAMePPbw
nJroYBrN/b40Biap96AiTMJTHGT6fF2EsNTJrR2DsHDdbxYu0d7AVCymNnDGaIMz+lWtz+T8oYJo
Fi9xLOlLo0SiGJJGp0TEWTqKjvQOqNJ3WgCpMsKWS+Qv+uqlgSGoSvcV/Z+Ky/OeRF6slsifmeZ4
m3Wl81Ug4G5lB5+0rW9Hm5wIetRtEKdRAkdnJX0qtnqyEgeHum9CGSeakoyvUAvHRI5AHJDROmOr
9+IzSbhMUc+oYp2nan6MCszVNax140H9UuNQ+IxMnlUA44WFtG7ySTv3yXLgQbvvq/ArKYdnFBcv
y4QbcmLd09ZEPTsUjh9n+udiaSRodVhWN5QcVvNDxCHeJk277Vc5OPhxMFp5zDxoe2ARpdelNDZd
c77XBzPH0EfxYianMc5haA2M7EY87moTg92uviqd+HnMopqKw2VQr8Q9TjH+1HD8WOWY5hhECsGx
uJA16mPjDvtQHz81QbkuwhI5yWhLT9UenNm6lZI4rNzcDbotfRFzDWQGEzzS8v1oomiZOt/IMSXU
6J/6SaP7Y0LHE8iKG6IxCP5xt1W3XNNN+eFCM0WzOzkB7XPbUxTu/NQUG9fkA0Nn9MF2ZRDlcLwL
rFVwUM4IUK6f8qzwFrZGjCqe+5uqj19Q0ROpkYmHZUreTZGextDZ44WGddON42rxQb5adnNWxHDT
5wRWVKU4JCL91iCky5bSy5Qy91o0PfsiZOej8MsJu/tG7fZlRWlVtqHrYYGbH0Gwr53eHs6TBoQd
MVUfta62gkRDYiWHntq7PulZnx7T2n7TMplfczEDHPXuLi320HCrnWoxuFp29d29LRwc7yIBhxE+
LH4fEu5E0z5VrbSvJ8McgVORlqTypY3aMDDMQWEc19OjMjRXtgQDhVShaL0IJq6xH5N6S7vPOWSp
eAxNVgEymV2/Zd2B8zRic5XRTRmux3DcIsbcI8rGtZT1HA9a4puj8VzmO2ddK+gjkL8w5g8TFjv2
6m1gkTHuiwg1B76J73incdlyHobMlpQaoyDoAnNuvYEMgGPSamyAu4FiPNahInZ024MwglCIr5m7
4aH5hp8ovPuyO5tk5zDGY3icGINvrsUfN3wbmB3SNWN0the0Z6gg56zRjJmUgd6n72WoNx7SlRvZ
kqNVm/HEgdFANRuX4go7mcZldOXAEw1XU1NSOqmdeEzdOkEwaeHfiCcYVeoPcW4phxREqepcv03y
6bJtPrHd5UwMMLZBnIFF4/clbF5gg6DKj98jWNWeXTGFYyGQtSwPL+8ZcNSh3I/fc1xKvGjOmdtq
26uidDqryuTHrqYe69H6qIr7DGeZuwb830oN4xivtgJIcRYlm6+0Dm276ejqxtbSdys2e6jfGDrI
odW23WjOV303+nJdEoR11N33fPygzsYmJOsnyIRym00mtiKVbHZKf93kqe63bZpx8ZZvNGcEDmnm
KXe5CCpyibxT3kwlH24WhSyk1e+gGlSAJWh0pBdc01vb1EPJR3V0MnsqWzVSPlgv1F43Z++X9WYv
QPXXRZWrf/3nebdn8QSDPvU7DbZzp6oHzCwXBrCm2zRYL3sO7oZVM6Ofm8djO9enqiig50+7XvbT
ebaOOHlgJNKX9/Rt6L3gOE/pUHTuycqaa2Nk6Z6sbdcIfxSMHfXy2Dj6oel5TmbyzLZZ3diBNeBZ
Oo/GfC4hNaP/tdPdYkfRHkM5R5sQ4yXRd3tWw6Njn6wlVAAI5sG3k+U40bT2KlUc3JiTE813ocUK
OdwUrL4M0z5kTUIAgD5tZJa8x+3E0yvvMyCL0nUfo6i8LvX2c0w+tW60N9UKnQy6fmONmBHm3DIs
3tpgdk6ys72ZFqbPvD34lcqt09rsQghXlZQ8uj4LfmVKF8RljAkhpzqPeNTX8yzUHu1EPTR+y7VA
fAMhOEpR2ZcOkkxJaIh4NEKeikgqjxmrD2CX81KAPJgjXM4mYp80YfMjAT1MiGvonor+LdQa6bmy
v7VgF3ssD6B9AllY0JeCy3ORaPylY4lIP3PLOcP8EdCC+NQzllJNOF1fHgdsDRO/b7N3p7UPes0M
GtfJIS4YmvqJXl40cxiUQEauWv56XOu5FmybS/tDGQjFaGp3l06gJyI3Bz8T8kNO5aFf+c2Opj+r
Sd8Go2meZ4QbxDxZhxw78jmBE0/wMjfnel+qOkdK5itZonsMQLbrgKgkyzlKk20N9WwbhSwydFaB
2DVhizOALK0fFUbdtZLzjKlq+q5S4Py+O+FCm0oHg17hnWpAUrsWSYywABaFr8yCHJAOKj96ZTqI
rMKgA3JV1wGhWZA/U3U0ReIPPUN2n2fvswPBGyNEzCdZc0Or9koplr0SMRYiTCJsheBoDkMx1shA
83udEF0JCXM1oeRymOs+F/Gj2RtvtWC31gtRt/ajNipQKiIcPjSaYPgWeAOu353jfL9AZknOx13O
77wiZsuI82Viptu868+TNd0nWUT3KV8d+jZF8uyStWkszV2GQ3QAD3XZZ4IcqHINF7FGOj3j2iFE
8YS1TTrYWOPhyLdgYuVM3MT21Czb1lUwveZeWwfIy8A9RSubfPiwHcCgBvWfhzk+l/8yBSC1r5nk
re1lU8PhqgjR3lKO7vFAcA6IBGbixsb0aLYsjMioCyHLI7jAmjfaM5y3zMvgkutjMslwa5WNhZER
kBmdS6wiaoZar7CGlnRE91ENh7eqar+lRBf8DpT/y+aRsXZnfgVUDU0zHdr7awPF/nvb3W6ctopC
6GVY+nqrxn/sccdNFy8l0dYF9yu6DyK5D+bkICpj/r2Ahui4H9c9U4oK3DHCHzTartfWdLNPQfLC
jDdUfVsn1qHmJox77spK2axwplupgz/y5FuReU4M/V4PvZ8w7T9Q45/7YVAS/u8jsgReXS4sA8cF
wv6VSGC7LtJCa7tiwvmYU7+DjFl0TJ3VsL7/jtaOXdCdw7//Xv2fvliHEuEyuNCKMoxfv1gvinhm
EcSpbOotcleGBOu8wsBkq26UDh95huV1FKkW96ytU37fJ16+xO+WcFjwuy8G5cOsXtlx+yQJb+r1
/Ie5Fjc9T7OM4r1oyqBnx6GXvK81w1wzyZT2+d8fiLE2DP9+TzgaecuaDZEH5dWvB2KgRELLFlvb
UefBW/d8fcZHEgRaZWOL5L0asKWAP1fHPL4OnvYkGcTv9hwD7FF6mIwOMbvVAus6U7NNyvM6xKeM
wL0B9rsOcrNGijZzZonWyZl5g/FnIWSajKZrHdMa4mEuFiBZjI65lpJH83Kk/6020T/3dn7pEf3/
dZL+B7aJXG7df90m2vVv3Y/8LXv7uUm0vuXPJpH4DZTUFcKBT7T2fmnC/EEkcvXf9PWhcxxuWXqx
kIL+pBJpzm9AtDY9cW55hL8GH/hXk8gx1u0tyHaaapvWf6dLpDvqeoP+dANrtuvY7Afh4uBEOh3U
X2/gdMzTwUC/uIPWH+MzykKpZsVkyPFecb/ydSG1tqv2+bq4yllltay2cF/4Nq7Lr7C2zknU39Ca
OMevheLGh85dbsLsTILnvpxpYaf5O7DXg1gXdzWrvOEmZMVXaMnKqsZINO2ekqI4J2kxeIj44CCF
JNX3GlQXdaBM7EKxcSbjWK7LS5PpckFhnsKc139kuXaN2BJJNn7XciQvfIoH5nPDl/VAlEFJyK1c
F7MTi9qo3GcRH+iuy93GDCXYp7XLivLRZkW8aA9JT5WY9i12krCu/LBbPtESMYF/M+3ioxztV6C4
MVB3nb42ZZgm9S68B+zD65JWCAVQ9qySElWj3EMHOu5IJbC8SMe/iNb30kLsmFy8WlntW7BTvUU1
S3gHIKsOvW0sDgCYDUCCaG63wsCUb+p/9HZ/CFdAYQZZqIX5Sd1B+80G/G1AH0jEoX6qX0DWnsNE
0l5YYYpZPfStgQkJ+IW5IhkakAZKU/yBV5ADsAMXw9UfWn00zwqmoN6QEkTBAvSzByVZ0ZJpxU0E
AEoBkCIye7rqmydtFPtcTbVTYXMC6iRLAuz3uyAaYs2rFoNZzMpwdxJ72ZrOl6Yn2wyajd1P6a5V
AOW1DhPBCn4oOi5waaG+lPgse/aKCPUrNlRkGDQlbSG3XUWRq+H1eVCEC5ZdDItXnezZUPwqma6U
UW7C2KBoxAt8xaOUFZmSK0ZVrmhVDmw1ZXoctABZ3eMgYNS0wFvZinOR9fA8AXyBPQfJioQNKyaG
tLoZo2AMqfSAzGx8UndhDa9mBE6LgdUsr6N7uxuLT3i5bg/3bTR86Jw7KHbypALNhUB044rVjfUW
7ebiL07yqmVAVTaqKRdTWRmudQqAX7oify4QYL9igeaKCibAgxMwoSFvFyXQgA6JFrtpRuPYmmT1
UHTW2DMQgJxDfCKuasolysHOCpZtjXuvit2EYlIZRoSVhCtuCQupWHHMckU0Y8P9zJtuh6vtfdgn
h64Go0QKuJNmTJdGS17UMKFNEMJ+AzCtAU4fLCDUfsVSO0BVgeeTNwCzhiveagK89gCwAnxP74gn
616iPL4eoO37KqYAxzrfpwXLb+w/bmKh5L6FgjEBlLbbytqmCeiWZqQuwLHMTkNyH3dJ4fFR2OHB
k99XSfMSykUGBFcjc6oJlJlxdzUrHK+rLpDcvIEbe4qhd3s7YtFQqtV9rrUs1Alu9I0G4/FGQwo5
ZKQXjmSA4dYz+3ZoRVe2PmR0VxLHS9qIeOjRxlmVZgs3Hc+V0Kk09MKZ9qQreCares8RU3i6Trvh
TVvKhzabDg6igNDJP7Jq2cH+rfZ4Wh7FZHwOmYZKCW7RnKI5F0ZUXNEA3+i9+7bMHYVqasYHbRh7
z0zEtNEbbL0jBMGVDBMcOOf6RhjqLtaRW4bohoK2cfp9kg870c83rHafQpummM7DFthJRSuIcJKt
CvmxbglOmOW9ZSmlb/TKoQkN89ikNH3j2in9OY9OpWuAO0s4VoY5H+LL0iDroMq46Y95Eh+MQ7En
oggefsdIL1I0nc0sDZ7Q/j6x0imYMroAZBJtTHOhK+kC4mJlDDhckbfWq8eYQ+xLsVxHhoQMp6bX
ltSGs4ypaG1zvKti/GLmoqYpxHy0T2cUUXMY0ohKAXoYznucDl6GJtf8KoqUW0BhA6VoTEiHiB76
xF2uM7yqkKTY90odW0/EkjDoKhV6pGkLwYC7wsVoF+XDV2OF6VXjQgUayEaPmuR7WLrzVZnSnU4x
sJr09lrBOp1rEoc+Cj4DUR5dtrrBqZPucq4s5o/C0eCVF/aNmo544MpZ8SwrK56ZJ3VvMtR0PzVZ
Bi88DGzNsDdKj/WwOulwlex+u1ToUzjPe57OJiggLJ1sYoH8oc3j+8hQcfWlT2UlVrMf1GbeUitj
XGxYQCFa5z63U/bYxpP7A/JC4Orl6zyK6j6VjR6EbWriimhhvxeba3ad/hSi1DyxiD01S5odK1E8
xtWXFLQySyXxl4lcsQn3AXzIdZrSq5gO2iTL982MJ1Qfz8R8VQRY2wytcZYCf487OydfNU81b8oI
PVFmv1avCzs9GBD1fZyyGya9ughiaTB3yaBsOEd1V5N9qFkQ8N2HaEg9q9HzTdQbT/0slgBf5AJD
3fxOmYf7dtDpwqKegJUbrakJDjdCWB2r1HrQ1ibRtFhiWyU53rOFblzNioz2hiOnU11wIcJQkqGV
iqeUcXPT5epzbUssQldBMI3xstPK1zJUF69V0WuFMzxkfbUIRSBb7EnwhgHb669wtdx7cjQfOpqN
5yUb3wzRGpvUDePz0rrzfoZQ4OP6p3p5jVYoE9GTVuS3A8/5tVUbYp/hORwQkeJFbrNrJdO6shAJ
NiljvJVLdI716FTNQ3eddM317LBydGdEIVWB03vruvOOOcsJEsVpvLIRoT/EYtz15RLUMtwNpWSR
W+ZPEzKTDWkOuqfY0ws6XMq1fmFcrG4Wkg3Oujtqe+CJN4mnxpWIrQVf0ljdlmD4so7SR8Ndex/t
0J4hBlde0zTDoYtQ+bg6JvhOqSxEnxsfZFRPtxRiHASJrbYzn7Fo/1ps7dlplp5UzGarDGK4NjAB
aIivhfpN7EWjh6k/aChe4RiiOw1lcqd3auXhIjS9FXS4PXVQxruwTqMTJnfkNfXWfaOk3TUgiHXb
x09di0DWHjXpF1WTnmTLhJM1UXzFA/rIs9MeIvwp9qhvX6kayTqLSGUTi/aJPOxAILg4Eio6O1q1
q5Mra2CC5VwTqGZickfvd+fM8lyY6ltcyTNR4KqHfdpj1thbDKgBQ93kFjbSKi+HXUDY0gZd6JFw
DcbyvMMwfvC7NYcx1XaVK7lPREBWLD3c6ptqNTeVoR81gw5lCculcGFdRd+pSVq/KqipJvZ7nCy0
O4o/2/V7WZsbxw79CuDd61OoQUuKcgdaEKWRuJls/SaWAvqL+Z5rPDWkUxgbdTECfQBd0StLBHCW
GTL1XG6c5qEP28c1oy5d6GIM2h6PhM5X5zOLi8CuXB5gp4k9LVmth4Dll7J8yQpaT/raxE069THu
yx8j3Qv6ZHWz64fuLq3n/qSPVr9zu/BpaWx5ssP8NHVFt4vlo4jS8eryw6WxWKMF7zF0npM0+Omf
l19ladJN/vuvv7+rwUfM1Q1999NGv7/y9+3LMOZbdBT3x0V8Xl79/V/0L8arn97+038vWzVz4hw0
Bt0SKOlYrz8SV7YAL3/+thTLz//72yaxJLSFkADe8tf7LttcPmHRVaqyv73nsuHlY/9LL49aScZ8
uyatWVZ+HNq4OKZLyXjbrb9e/v7rlcv/6PQoiL0OjSZAA1ulLo5/bXH57fI/aAsuWKrvwnNOoQLQ
AnCt5OPyiZcfpT7E9JjXr7HzkW0YkvHryOiL5WaYrIs//bNuqnqTCqM4EoxZHoXVRxm12msEZ+cw
zMsfuwgh8I/fQohFQz1AZZh5+EpEh0c3n/Lj5TclDvktjCwfk6vQg2FPy3D9YRZuvB2H5vnyVTkp
FjiE96Db65cq5cBJWfdBySLa40pHauXUVEcJiYwHwakyimM3ro5RbZfHy2+X11Gq8/rln5e/HXh/
+14w7a4b//QRl79/+py/Xi/bZTq0SYaNmT0wO/VmdexjWR+TZjzqS1TscKgVqZeuJ6ATGgKErHIc
f67XmKj1kiI35fViPc2Xvy+/IfMfAnfJwM7XbS4/sFNee6BYNeaXy4HFmhYYA9TfHPfxPX2Qyzm4
/IjXs/HXn5fTREatntHr6psUTsx64i4/Lq/99eflTWZc/fEqIBszw+XvyyuXDRONpmOIftCmnR3J
cJMpWDbk2LS7zdoaFPTFFvKqRwP1bHuy05wc4fDG1N7oju2LZTjVNpeo0A66I3ZRO+9ZS+7VkKVM
qmwd1wgK5te5IMdUnGmYMARo9+TZ7ZuivFUt/aqIn5xUDVLV3TlKeaxkdKjM8i25UxX9Cr+wPTza
nS3CjWy6fWc1284kz1wjQ1odt9Kz6nTbFCw1qmHDMHjTmHXg6F9R8dUuGACaK9dCDyyLoxtHeszQ
RiJcSexuBz0ICxxt61DPFT3cOvdGN+Yg42ARtTa4us1emHQbZdrR2g2jjewjCB54oDT1i+lad8P0
PVQh9bHkTbPiZKDHKMp2B8CAy1dNSmh+hTHkFa703dWUtLf/h73z2m6cW7PrE6EHNtIGbgkCYBQl
SlS6wZAqIOeMp/ek+rR9fLpH2773Tf0q/VUqUQQ2vrDWXP1AIai3AXGUe1mkvAg6mPJtioyDxB0+
6eZuDTusodquMmxS2ead1Wu7MBW/5mJ5ITn6Y0ri09p+6QPz2ygmciJjnJqyJ1/pCMgV6wzubyag
NcmH5eTBkDwNS78Ti7Zrgdqt9ewPfXaYZh65+cM48ihR3FlkV5XsZ+Rz1AHyGq72bSwA1iIKruMG
uRheeNKvnqmDz1mxXu4vwJhf+4xo2Xy3qs5pmOW+KqY/WS6eLV2/tY56IdXgUQs15El0YOB+0pjV
J3SiUtd/z1G0VzuiZ7KB/5aXGt52nQxIiyYXGO/jYPtqFe/nvgmgTnpQTHmbvJ5hTOXphb1LNXZM
5xlRmtnnpxzBU04MbS0blw3rbhzQsOj9AZTTazTMxwrlpKWi5BFJoBHqtcwPjZUek1TbGWRP9YZg
ojI/hRCNMnU9CJvAIqU8QzYI7uRw+83us6CiCigtCVvvLca5mioaQSkhKyfT71UJBl5/zqxuX1V1
kMH6IJfySMdzXvSbMma7xNaOfaQ+Ntl6GdLUmyOLF6t5fUKs5leM/iNdTK9VTWwKQeisW2vmjVHx
iCwB6XFEtoSHwZQn0y7PrZ6fSlvbW0NyzmwTxcgL2rJLSHKIFUnyiBg3dMn7kMdvM4txlaOG5dp+
MLRjZmhgbVpiLHTflh+lom+5B9lIGcSrZPiS24lZgOL2IYpWs9tJI7qSWLfPhldj/tYWpJldj/Uw
CuIZhBB2sL4bttHiRnroNk33qJYRZ2byq0r0hxFMVmZb+z68obbdq5PNbUCpOS9H8z7dG/vDpDOh
MI7qJK/pMHgZhqs1jT5njYgTvgLjA1h04Qf5mVc66o0+T6eQKSDFC9vX9Unp7ENmpA8S/lefRk9j
o/p1bu/qdj8yp9dm0zNF82C3/ata20e1kde1hhASpZsahWkv2ydgbM9DNOzWCRFss6uZqlg1p1UZ
BZxQNKXDY7xkD1k5fcn479qLY9pUTwJZMJtyfrQ7hYvPWiOydsYPJN5HTeZb0Sjbutf4CuorQIuP
XJt3agLufl3dFr1jK6prroY3Uo2fqtR8c4ryI80hYq3hDu7dmzpmAWNLd0SFUeOHa+U9iyDa5SoT
upmRI8INu78obcWqadrIkD0rZpmiv9E37ERNyG1iH8BFSM3cx3Z16tHfjjK6whjaQxxNDEJe2amz
k8cnrbMLWg9OzemeGi+Z0j+SXZSm6wmg5JOilrea5iBjAuOY6yOJH36lcSUpAohMGoQi2pW1dceH
H3I93sEyPCdK/zQkpZehj9Z1IJNN9tDN1sUa5ZXy9TEU9usYhi8GFhoZlbtqJWRJEbtQCc9gJF/M
LNsgzj03oRMYWrxdB4YevbLP0KPUuuqHocTxh6gWBpN1lWq8q/r4UCnzI1xyBqNkdZYRPlr7wSpB
f+fJdoi7oAgZSJq7mJJfTVHar/NDynWWCPthCJNzOmUsSc1gcoh0NJPzNKXHBWiIopQ3jPpMxXPD
l9qxwslaavU2vurNazI1286i0UNZq6oIX7VoF4b5Tl2rHYyDUz5/KO24m4qnJlwPtWYH4bjyfFL9
n0tcz16XJAZZhSDgnhiIyE62e60a7gRPzxrxKwhgZOpyFlwF4bjs1XSF//+BW+klYZe7wD1hkL7J
1/JaJWD3ECBNJAuZSrfvn9Pc3KG4wObBuQleuYhKL/Sqoj9O3XMxTEfVlNcmNs6WNQWV0++yanFr
7Km92R1ETl8+Fqe8jMA3JgcUCF7ah++mY/w2ouwdbO8h7Mo90Ngj2nCuaTydsriuSXVLmShmtuED
4j+XeeBomLleVDOAxLFxpif7W7a3Kbs0IRtJ15w8sybcQPdE/9k4vpwCxmkauGdifCxdu5TO1cwJ
lBLiguL+mjnVU9PlL8kc7QmTpiXRtiJ9AFnp6PWOSEnK+PvEdYxvtV29VXXoigKqbqydIDseTIJw
tCU925wny4JCmLHw2agAQJTSk6AT8JS65orVZOVEwJhFQAZX8ogBTINY5Uuj/rTX8hI1iS/yJCgz
RoiKr1mk1FJNhBjZqlNiml6/L6XlNdE5R/RhWMNVSDy4OiWmMR4sPbmYxrXVJne1u3tIr5dn+Ntm
zZswfJLFtp27eU8/trNUNgtgBQwmlzGnfl+c8FLkGRbK7JDMFm7Z+qpr6PqK/NGwn53W/pM6F6M3
L2CeD4aa+XZrb5va1erZC/P3ZUYgHSMZKtrAjsmLL+Yjg+mlWDiAV3eyDnNY8gjQ9uWwnOvWQANV
f3Rh80XXnBuHmVweEyOFHUDncgcipftm8RaeaKHT+9YYYSwtjwuR7mqjfNFNeol8yvLOb+xuP9Ql
c/DZz+ddLvIgTAzm6Ywr7Rlrchw0WI/AJvilQfkV7YeYw26otoKQYWft3LL8tiOQ4EShFEzPLSTb
uk5MetgGGjJ6xw79Kl8fNV9HzQ66y+rUo2RHU5nhHtgFjyIa56jyIwgZsntEJX2cEbAqy/wL+efV
Uqr9Kl5hrh2WWEADWV4Saz1ZNoNZ5phWark6mNZYyQ6t4TAIMPcoNT0d/+akrR4TMMbMD+FqnIz+
jRjHE/whzqOMXoI42EJ3SQrAcyOCUJn3FY/GVnKmtE+yBHQJJnCE+xklJlscPA79ZVqFL4zKV+Jl
xxYDvVgYkOAVaFaxNRSO7+x5LkQQKeFejUpQmxTfcbtl4HQbjDYwCScsp/qSV9z98W2t+gtgsfeZ
1Ao7xIplEQlYV1tbyk09fN4JqiPRtT0NT8NzsZ18JVwO2DYxpieeolIpc3IIIfa2KW5tiiQ9Qtez
1vzDxGi8g0DbG2G00wwZWPpfpnlbXS1OSxof9XS5xvCz1mg+8QVZpUQHNeJWybZE7PD4nIKuYCXY
BlHGpmHs/LiKAgz928mZtv3MzgzTUhxrLiMcj6tsu5o1M7XVI4Jvu9i1D4spZ5ZfZI1bIsHCcn1U
7e6Y2ZM/ZObW7O/m7GSb1aqnC5NSvvBGI2EL19wqHkbz6pE8GSgIKK3+HlS/eno6b2uZcSVZp3RO
jlrPuqoMxil3M6IURhWx/IpcqYufISSgfOQZ1eGNm1IodzWwOetRuYHa9mMbwXShMrYegsFkA6VT
43fAVu7D3hCxNXT7+dBXCmSvMVihFJSg5aa52Q68cBDs/mQyDKo+Mq32dPx50j6aXYIOFjs9YIjQ
dAJ2YWNsepzHByaV/sx+DeahR87YPs6RvU7VPkKFss6u44S+ngsg0uJEkDdwsTFAfsjiodrnBFMU
f5Kp8MPuEjpYLjQ96PqgVprAkOT6KeNzLOL3qmLMWquXxqZsoLitak5xusY6U7zmrmscqdW72Z9F
7+ET4HXkPuiJWUq/0dgFIeIcO/ZoqXIaChqclheB/YT8i+0gc29p8sBwzgviaoN6UXA+h8Z6kWoa
jFkb6LkkTLwLchNZ9/wNde2VuNOD2rZvdfE43NsjFc09BfzQM9d2hkNIrOfkzO58pwTNxqUy0kuU
WI9WrGzL5u7g4AZK0zMBPbyOeltA1r0//gxd/1SQwFmbhvl5K/QgNFcq3zRQCH5g4wxyG/jFSBEV
W0E23Y8xa8uEf5fa6lmxELaOROsoVEk9ZzsnIECjbaonJGjHPjXKqTWOBIF6Y5OczZqNLzzjRQjW
ApZXNWPQOR084SBOtN2otUENLazusoNY2gBc+nZd6i0psEGU46vXZhoX68osYGeUIOzRnwMX2Ovx
8mI0hi+Eijo99wdkQGXnbIrpM8SwlGnBAGFjYGugkRc3cfyWynlYDWxon7am7yceWOtg4LNb3KRs
oOkzldH0nYHtLikrP62ZoLazd3/zUKYiMcNtPU5+XSNJ5CvL+3hnHA7JyIxWeYxq4lVioGBD79WD
6ptKGQBUfwinkHiN+/AHsxUAk44VYtXrDKBYSFUHRIhk1/98+PNLfP9kaZX21m5B4s3Qt1jDFgV/
/ud/IUW4rx9CZfWswqp5dquNOxgV0SxllNy5GTL4GX/8yzTkf33uv5qiJGP81Q18I4qtUXmzrIep
0aks5bJPMBjZ3pyYDv3PAVrDXN7FvLDwA2GUJBaMWuTFBV1n+KMyyODfJ2xG1zGW+Rnd4Oc6pxWe
958v8vPLz+dHk+bdkiU4+ErxerOeWSuZD/1ScF+3+EvrvpjeiaAVm1zW63kaU+sW4VJxlGZ8jyvH
3k9VPm4xhxZP8FpfiypUGOxQEum12r2lNeyXKjzhobc3g5LgQghjBODW2L4nhcKFGZXy8PPbmOUR
0AvxCsaiOHcxxjTmVtDvUweJIwmD+58/BmgtsOYQWntV45IdBsyrFxprcVmn/sMxaNiUXGQ43+00
KKihfBhOzbu8wzNaex/TDV5kOCU3RY+2sjbXney0yssF+q5uXBHN0Vu05E1dsy6nXrGSbR9N+Jtt
/CWWCJMTWOQ9KuzpWS0Bk+DH/07Kif3N6nBTFBOZLrDOeMQ9mGaVgeWLskAwpcgTsrZBjVhPoime
s8nUvZYRgWYJPwOR/6Iv/R9tWrpzLPBqFiThIgoPP3KJERcx4OsELXJX5WI9zsWIEVZk6J1pV3tB
rDDmtsEwqFOxsVq8bg4+QoI2Mf4kQSDe8jrifY0cdlUncZekHCqYHBHQv03SBWOyH0tyDQLYY9V9
Uory2QsFy9OLbaNF8HphsuD2l+kEE5HRVeSCHtpODD9qVAWVwqPH4MBwtAALWTBV2vNqLb4q1YOj
9uwved2juVer9ZHk6LsdY7+05xFFBsLp49qEm/Iuy0nhrg/YXghCJvjNLU22fhJvEsdV3TSHHFJx
WLE4JgIxn/ZDXm5z0posR/GrsYPPN+yFYrCgW127iz3SYrtaw6bVectAuSJ2DnakoSyRwyM5WUHH
S+x1XbxTmNwk0vZWtQUbFroMaxkFLrti7AL5x6IbZ7eCaPw15P4mo+cRBvQG8I8ngbOELG9JGvIJ
AtiWbbRN1YIY7mQP+c0dkHVX0afR45ds8KwbXbvLUPF1cO7RDQBj5muXn02BhBvBwifhjAw5zI8i
/EC+auFH7JPDwlNV3VuNjgnxGAmmgEmxnTBDKfVNaMdaP4d42SKCWBZvZh+bcDrFvlEwZPMrO/XV
F/zDafzSWo98L/wYuuw2O+9a+8IDES9vPDFEU2p3GZ77kpNdvKfQXdMUQ2eEJcaSfk/iW7j8ZsPq
5mAuNeOLj8SNWhpwUa484PjRzINE6NVGbyb31SGp4h1UzeOi2qdSW7Z6JVEHWbgjtzW5wasjqdQN
Ug77/Vwb36QgH5hb/6Whwl5vixNy01v+MOn2yTSUIKsv05x6QN7eqZGYrzBibFA2oq7owlsvLoQZ
b3roUbJ9XJAF9TayqOKzziBm7EyiB43q/cfcSZkfE1jVJ/rdTkYXaNy98zrKYHGPyN2tbK9QmrWS
f6ViVAsKlHDE4SkTKxtW/WwV72QUcGcrj4b8VKlVSGnMuo7OYNosdeYOdKE6fs0ykS/2oiHPb4/2
Oh9sq3layiRYY7nDi4f5YBm8iqmsbewrtu/qgl3R1M+OVb0YlU7DnXum2gT5qj5F2rRTu2NlOMGa
qfuVyx9/294h2SFtBUPX+Yjh9xxXy478QKKHrMjxnRlG0lRtLDrjessxkxm7lJIPy3G8S9DIsEMv
VrprTIrr8zh811qwakHfvo4cptHT/dYWWpADqxvtaTOiA1BfEIJHwtnUD1J5CI2ZoJcHAgxQkCW/
rMydnuvZVSbPqHem2Pf6UYEpHeF7vSX2h51+jNmflPujUzWvLotAN80LkNhtudydj9EOW+3dNZJh
/ay3ixhf4J5vUzJe8+Gmj9Mh6bhx1dBHyOWPvcaWxICef2nn9Qwf7JRjrqHCGJXQh3kZ3EcNimG+
F6UCJZTFSYauth4888MEHIXFMEwRJikuduVzpPXncLL3KgxWJ2m+sIKqNyHbT9SY7Ee7h1quDzqm
1wpYKdOakqfFOLTPUFlwJikB7QcmrXLbzNR20YRkxuRqTh8GtAwjegT2/uRzi51MwPza1zw9DwUH
eTc+GmziR3mrF22bAa4YrD7acjj+DpfWudr61B2kHAF8IYT+koxgO7vYwW5baPI0EkTawjwVA6Pl
wgKmjF0h/+XIE+6S5NupIVul9z8wCaqnuTKOSoFFi2OYYWt+/uHIC4XSZSJOgFUxkfNhhfk7Q2T2
bmfO4edPWDA9sVAZ9TPhbUTf1WpMuGQuj8WAGEtqUX3IRylJn0cjFTohpsQulC8N2KAH3VmerSl5
yDXdujptVwWNbtms5+vmowInuwCEfmFYnp8jlbgfzPnNR5aDmAZVIEjZ1aKbXNVgXGT9EffNs21Z
QyBz+1eZ5NE16k3licEtzI1yXy2xyhWt5M9tWubPSXdU57i5/nzGVHVAXcImD/z+//LRIuQrjx5V
niiYQMnklaNzLrWctuD+EY2ac+4sbGuLYn6xgfoeKMsJxljT+n7q339V7+nr3SKTABL2C1jUiFkR
lImDff/l56NIyR50s3F2g1JOM0/z8S8QDraTqaUfLBF3roG7nADl6k9dMoRbVAW5qa6d6vsvPx8t
mNs2eZRXvtki8A5XE1Fg3yocc7gF58Q5c10wWTDG5UCRy1G29iPJQmFHlZsXM5sBlgXdvFzlEBn7
jMW/++M+BBE28qBRAkq7f9CCKQABNc/tJU2PdVqDKdBlzsAACMnPbzVFOH4xY8j/+W2d9C//Xx3+
fwOeRIH938nDd1X5e2i/un9Wh//8lf+Qh4P80Q2pmwI6JAihOyjoH/Jw2/k3HYOEbRBgKk1p31li
/yBNIg83hLSEiufAMJF0Qzn7D3m49m9AkZ17SOu/s4eM/xd5uPGfbBoao0cLp4tp44Mz1X+lhdk6
uyK4Jr6TlwH7Qc9ooG7AkZtoVmYHG5ZDlZZ4WJkwqVcngpOOoxOyPDuCUL70avpUD9llEMklSZbX
GLQZ2Q7nsXxyGpuUgI0JnEGzU/KsF8iOydswjR8oaq46xAsC0T27ADkuVraq0BSz9rsikwQVEtBE
/F9YQkX5mqBQyeqYlabpgx14chJGgDr+yvgPkQL/9O79F34Z+z/9QHST9wvFPv4TS8IG/d/V8ons
Jq03xihIlhaVeSvz08oTb4M8OIlU7XcUUkqYk3HFJhmdEZCWrLJpW5GVPyipkFthRMmzSRW5n8fq
Epft64xz/iNVzQ8szCZJGTkpUEofPyUDGr3FZFmkxuNKLSboewh1agnK2GRG015FRnQQOBI9rk66
+KsXC5GuQpB6xQRfSwx3Eax9QbRALWFL2GasN8sKvINxyHsvjmtlH1pj4q6dngatyXdejuV9PT+x
m3cWhYdD43FgALY1ZbxdjNC4T7iwR49lelTbgVpssMS1sJCNmqnisJdRnbNOyqNZW/ED38upY5Hr
6lHvHBpVX9kLYCFvQRMwSCASZGatRzsSI9QCc2DV6BSHPCouq1hZfXb2SbPAubVOkjH/G8WFnuO3
OSufuhWKr2rp36N3p0TPrjQAw412/9+/28a/0ALZ/Zu4MKB0cekLzfhXb0QXtzp0pTmkO+hoVrNP
ck1pC0L21rWKmXEWUMarZnbpQD9sDRJAloIEhaLR51N9dag49iz+3VWdoqNTKs9FLm9dPnSPCOSR
Rvel3DTt+me8f1Aldv8gkOsSheg825NqeKJwQCJGkKY2kXVNQs78YXFYLGnMSOI49+uVoryxsSF2
Ce0CUU+BoUKm6FcoSRaW2v+DX0y7G8L+yS1y/4lIExMcx8L9P/eT558NY7HdIEBzkjhQcH149oQS
B1IW2dJm5xMcu7izk1DGOQttYwfkAIvLL1LJkgfsET40pDyoBoFcqYTjUi+IB2YzBgijdW9G3BMm
bNx51e2tVUTohUXh7Cf7l3339JosG5jS1dv//i3mkfpfOLhwvxmYbKC54a35lzOu7CoEw22kg76C
Gs7kvM/iIkiS5mJxGZLiqkGBR4xVb34+xAIDJErOM61aaByLFE1AXJsIN/v+oMwzgFczJSunVIhB
yc3S18SCmQAcRdRf1H6C17EQh2Cr0ksq58kgQwRfirob4qXamuWFqux5ssjYZDzbBbocr2n4N1JT
mq88f1HXMXAEQvqWSLQankrZqVeQvWql3dCo+GXTRYc0v4VLEyPfuPtOZvVQo6AImikFoxXl60Zv
m4YOsds5qfYerfa3asnnOqTjrefKAvpJpu+du5VgeUes9TJav2t4PL3o3vFWbONhOcG14JzIX1Ip
z9DTMByk8637s7JexCmvbbFBQmbqdbBl2CDSYip3yfStGw3w0wgvKfKDeDUIdhjj78iGM9NJ5R6S
mjzM6oiptPLtO3qiKs2nbuoIR8L2OxBCbCeG2Nl9EkKBo3lXjC+V4IJ5TKB86PnHSq40Tus6cfsZ
u1Fa1Cm76M2Szu9NMmjfDJbxDGT6N6PEv2Ml2UE5XqxiG2zWC6MyZA6DgpVbHy9Z11yIQfhitbIt
K6A1WEpAGE8RfphxTlzI7SfdrOgqnV51VX1+qUEp4SDvPusUWQyCS9dWHMtXUA7AQfg2jb7cF/ba
M9FDwY4IIcX9bKM59ow2eTaKejtyix+ntWXAr1XqVkUpsGEoTL+SRvapUTvWojEyJD2OXG0dC1g7
+XTMtPZorOpXz8KhDNf2kJUCcHAbkWc2q2fgEU9qxARotbRD2E8MaWOWzpBlZk1570ZxRfHXA4Az
kGyYAbjg4rpYOMtD9VLETyinO9/pywe7gS5WIBc1ejXjdTb5Hhr62c72U2lGHp+liZ7nZFOYk3m3
xFZqhCHJ7n/3CUAXG570nKoTfmpM/rWlyKMJ1NYfGMxhqFb4yz0R9qOVPDV45mADR2hpkvRGE/m7
1Bku9xGNadg35MJH/gImyq33VcvemUBGILvvdV2P8MeSg6WxNdLLwutC8mS7kr2ZmX+PLaLZZWH4
pab9sgEDgMfabqRb0vjgCSoIy2VMNsvILxaHvCz8paPitzrMqbV3vuZseoLLTZZGiXxMfoi7tKvu
F8+oUJSEZaXuSlm6TVzxgENyucbqU5YQIwx2QuZdRTMZO2fzflCaOV1QCfmnpZsk8h6zNA6qqWsX
LxG0nXOIE63J7oNgp3b1jozcfH0yBoPFjdMhwqgfBdltLpjb51GiLFtmFVPewFsvF2iLTNi5gCJf
ndrnRnTOcakFq4T2EGW7QvTJcdEKRvt5YwC5Nn4nLP6w5on3kT7bU9AF5FH6Rk/xKCZma7EGVzhD
1gxZuX20ppsaajau/OWzDZenrKIDLuKLLbF5MMJ1ZVt/mGH+NRPzmjdOy12tSj/temxLpJCWC2Gf
oxh2iaPAQgG0hzhVOSuhsR+yFqxKhp+ujaKzpBLzSar3qwaIELaKxgfae5f6RB8oU58zPfmMNEXb
FGO2b3SYWdWq3notVR6yXn80AFJuikFlUrW4hk1ohEAHJHVAiRaxLudkYTwQltHwaEBZZ1QSHmqI
i54ThgWwq7r3NSqtzVja+dbWO3XnMOBobHrkUoKctrAelAOsAYZMn7DALPa62sC33qTD79hEdacp
kTup0aeY5udCVxH0m3MJkEBs4oQxBMV/z9lQWmQcrdRwtbZdyjAGRC6PGmIsIpLwM0Y1JnI09Qhp
6o2jlPjTbPRIbNVXI3lSYvm7x/GwaQp0vVsn6pjBjAjlJnRmTDLB3XS80evcHqBFTl6oFANVh3oO
Ews65dhux7Yut0Of/nVs5Idm9YvMjtkdhp4Sc1Wfs7l/VAZ7DRD+R+j3KyZzFfFEaTp4U4goHgKp
W6YSb0sYv6qT+R7rDHbE0kyoMOVXVPYnrXK+1xkITqywxMqKGDZQPo5bnSDYfOYmdPgJTgIHjm79
ZuR7zMh3Tx0wlCVxYOI+RuVElNAokifTYI8Sremeub8f5kI/K9lnic9jk1G/evNWSXAE8jPV2Po0
WEjDCB0e02ZTBTU3zMyz8+0ogJyuHLfoE79wdm3Coj/nqvXNng7ouantR3AXRAonUN5rw22nzGQb
euc0jB9t4o1RpB2sOH6KKrxnMg46s5wwjuq32TpNOjdfZTTA4kYQpH2tf4PsfRkJQSyU6a8uu5fU
qk6jqeDPK6dLbuEvINEdVBIZooOmPo7abwTSimuY0cnShq82Wrypi/62CSHGMC/nbcdt6ZqWHW/m
zGo2ej/wRif9rmGPRE80L+qtkRBG5lF5BmHBoWiNv9OiSp9GPHZGAXqUlIzNKNSbUzQEig4ac6Hq
L4bJaWMnzB1TvEvMqXHd5A4KFfigoobMboUoAKzs932LgPDpGU2vLptviYZHFMmh1O4pizpgRWxR
irTewr8OoYwc7HaxXW2MC45a/lWVdr9UTFp7/qhnEeWkVPFpzlkV25oJarNKvZGFy6HlfmIcG10V
tjLbHqKdtKjLIFZ1c8eCQw0aGiWCjFq0HllLHu4v3ck/CFoucKYVhduqRn8oWZc3WjoF4VT/tcr0
izYcOwwuGxOWm1YDeWykseE4QGkRldfOThE+8C3I5Ve1+LXikNKNkH2c601hTR/2Wr112ficFRWS
6SU8ozJ7a9qSku/NYULq8iCsNlOtPqKZooLASq1Xk5eYGB5ZZmC5MAHPkZyLBsJJt5E1vCXEfMlG
MJ4lA9t1+oMwJkKGCnV8FENyUJfQ2QqVRycOc4OwZeuzt/mdPSqtrybri8q2V4voBNQ1epsVZn6j
4RzZy8ZeS+QzGYxt61ApVr4sOS+HlGXEpDBJNw3hVmzDeAxdLWv9k2ZJ4qfNsJsUdHRGe0SLBh+s
z/FSD5qFRGj6UrCzuVITL4SEKlvyo/ediY5qKMDGteoNufDCI3d4i/WV44uVda1I7bLkb8PQ8l02
iFiRvsiJHcyyzFzq1dVmsSbKASE43lsLar3bO9gEaarwPpe7LFm+HWk+Og1pZ0NuojHS5Flj8L04
uGe0Evdn2UTOhtZlO0qOltbmqdIo9e7+hs12ebEq7W9nqXvmiPjYilYQpf4LBiZ64R4yWjXPvqmm
1zKcoLUB9EjAa2IanUjJ64O4Q/rTknItFrSxGRYaYaNJMcvoTODhy1ogN1q1KzS4x6rv9CA19O1U
D822xQG9Y4eAflY7Y63MqejkqxWtqMXcbAw9JUPaw8Pi3geVHkJHghlj+o4mpBTrP+2o89cuLd0R
sTV3gv4NMZNcwzzskUSVn7X0AJ27abKOPh5UvE+q9WWqWOFsaex0I1XZquFxrpSXcFJOhTK+qRO3
uk0sH4q8+Tnrw2OIxzZOgNuK5kA28E2put+0S7cmgukb9njMsJXjqGqLtwyOnx0vnG+zwHDBw05r
tMe600BTGDVPHuId8PSWW6NAajcQy6PYjKtrXngxK1TQSfsHlSs8oDWRn3hcD8hN7Lr5M3bmDgEE
z8MJPV7vZNCYuvbR7JS/uSU+1zg9CLC20VS+D+syIkho6P4h7ormPTOyv/ZC691m3amnbko6Hn59
mPwJnfo1p+3jbp826Rr/RgRAV1x7EHh4/uYEy8qdXcbvZdodjDQ27ipFP+v7X1nbg7gFA2xBOEU1
B4d0GBrXNNYgS3c1ShL2VQRkmKP9pcvllJbJpSz6J2Zcz1X6GeV66hbD8pwumFrGh8JIPuWgf67O
wLpz+G3F4rNDMJnYdDgANAsbDVKOB7kzvnJZ/iEPEKdhe1mYuHgFOe84HaxD2QCHzkgJGMbI3IxK
lwZdeKc15OaTXRsqzrf1IYu1DAlUb7i60x8XOwr9Hqq3L4ghcbPi0NkRrnYZn1V5X380xGEW3V5Q
q2xqW3znJXq53H6lWpOgpiJUzjAzp4m/3Ifr95yBJ8jYX8wxFyVPZVfptYcl4fkwIvn+OU8mWmDX
pgYmXnljVxnXN/nCIi5OGKnYlMa8/WM5eA6RspuQwQ5RSHRBq4VSHHPCXOOWV/rkL+3fV9kXHedW
dmrENLnsNh6kUcJGMGI0gNljBgVgm3cpxWXq95KmCqv+DbXvXteoMjVteTEhQ24Jr/hbyfl1KOI3
+u7TKAgmjIR6xcG46S2tgjvLHiCrnmfdDOwCUVWlT4cUfpO7srgjvWv2DHP5H+ydyW7kSJp136XX
zQJpnBe9cafPLpfcNYViQ4SG4DwPRvLp+5h+FPBnFLoS6HVvhKisyFSEizT7hnvPBUjcNky/UgSA
OTV/00zzNtGIDhmgTBPwgnTBeS8SqBbGWP0gtevqR+W4CUZYACs7Zns6YFjtCWDT5a/vD310SfcG
iRiM2X0t+iGwvX4Cfed8JJaDYXYcAEfwF6MzA3zrnVJ3mEFKcHgaTg4So0Zynb9MVYsKWbMvwiHU
gr0BXUhyLdKRYL7CQtxBClVvPcYeGvZWj09VSe1Q1LwFRWE9Jx33fGReioFkFxf0N6M5mjx2h0aR
Pi2O8wCr8D4U2rPu8tJB7qEdT7fhzDqhG7FoSOhMvvGClPBWLP5HV1nGZo77fYdCitf0niH2e6bZ
xmpebq7XqeTzg8ePwB6IZcO9tx18AMURtC7R3PXGY8bqZG2GxjtL3P2SetHK0enYcIfla2RBV2+h
uEGOtZmz7Fo+uvC2FkMy+rQU8411Ld9v5DFi7X+TZfTexsm+jmysFUgjcpo8LUp+jyItg5nsWsqT
4XUW+FVYbRnrpvzsWpMzpm6rdeYle59muvAyernPCIAuR0txGOtyPHLSnot0eR/zKllzLT1WtuGs
U6e4Fkv/MjTADwz2/KbhPArXfjcsiKXLR7ZE6JF78HTunPzWQC0PC8CBZKo+UgiRQi5PqZyqfWFz
XaTLGtIlwnGMEqlYT2VxsQ3vWc7mJS9+9SYxfr4X/26iGDgjltA4O7iYOuyIBiOZrdd4wYk0PTt4
yVZ4ZK7L0FHz9PrWJUgGf4rEszF5zjGTEVewZ+dr/asSbIuBmtERyjMT7DcufFwRKUlOIzGRq5Iw
yZXW75wZx3de8Y/TcTwLNJOV5JmJuxZkdhZ+jXbmrXrZPLKav6aFeDSnZAqGDiGzsLdk2bw7CeT1
uBLnOOGqbdzuOi+MVmdaFpybiMrMd/Kt0HjoyOHGFyIQPkJP59gvkTe/fn9rLZ+O+UzEzWDORz+V
b1k7AlemHpjex9LgRQZPmLIvqwzHDsJhfuk9aMUNNe6Qjz/6fjqiuINw1nf7tJvh8I4o4lHVTnPe
4rvj5M+Ls2ydaD1IC12r++Xp/JbCzK6xB7QOC0hF3fojdfW3tvfezdHbWZ3BoTluxSx/My9PVgPT
EgYk5BvmGMVlbwKYr+UaBOq8EgWvoeuPV/9trjA6ZQJNUNky9i4rh6moaa/mEe5miSpiRuCP9vUc
pRQG9Xw2M05nVI+wWwDOBHp0rVrjikfNY2YUEqk29vg455TgHgfiJFm3M6213m3sKL4LTbjYaKWy
cMAoInFqo62LVgv88jZJgEwh0/dhzM84glDEeoEIT2NlRNQc88XrTX+f6vMDOSrj0LebOjJe2wRC
Szj9sureD4RnPedmcW4QEnYl9gFYy7t20Oe1699DgkXHgow7kj913VTBp+KlnKi8DFcjI1nT940D
MqTMUQmkfhYIl42TaSUvSccT3PZRQbpV5lNZAWgh0N5bl5bxQP9mHpcWe4utxzudyODr4DpEISzu
yXcrNg/2oCHEMmg1FveR49DctlE1PC2opTJj/uX1nndOoqG/FShtp+k3ooT4sSA0nJfyIbcIjyrD
jHugi+P96AMqHycjfa0si9iL0icfbTBSrP78dcOsXAImNcMe3l++dzxT9VgJvWc+aJ9LqWYBFRr7
UWduvop1rPYR8lEEVgEFP3VIYzZPDWvuwOtjfVd6TfNUk1O79+MaHlIFF9FERM+9C5WiSD8jbh8D
DdnBJfv65HZUyVN910YoJfIEKlARas559NJHLwhztk2FbfubiS0jYxPbPqeAKlduXVyicMKtN4+7
UKRYB7IZALDXz3sZGaR2tgP8Vp/8eJp0Jgy9fmPCgKyYs+wUJ7l/HueZeWYu42dPMIGFHGCeTZj5
m/ie2J7lUxrSp8WTy7UZDTRa/tCgVk+1a47eY+V2wvkMuW+0+f/9TqO15YOx3KJ4Kg7MqbRvSOVL
4un3HC3Fh+5pe6KDw6PTzoxoXIKNogZgeaznJz2UHOcNUQg2sWJnK7P9Y8esnFFLfmeoL9+/iht2
8vSADi0fq7uovkhPZ/DagZ+5WMietrrpgpAobmY1FJeskPn99xfXGgta8gEWeVfsR00M0MWlcYOM
3J66Lv0Nk1/cMlN7GyK7PI8TOEVvSbtDi8boseB8vDNi4/H7f31/me343h+j36ZkkLzwSfKeDM2J
yQLLNtKsUPypL139CO8z2+vS657KOfslZF1vbUMDsdr3CEbdPLzmwxzv3Uw92vxdQqSMj8wgWVfp
cbrxC4HNZYYePZcq9M8rl9XQS84FpPHtKp/5VySpEvC2CCfz0kzctxlGBaCYRKQlZMFl0c3RdggF
2zKTlyKTaF0zgvXiiCKNaq4NPEmSrGYlZFiI4kHz6JAWXbvhuESIXwh/m6O5/eGmzmdCeMbW0qg4
F5vHqGsg55E3kIRLd2u01jy5rfjJ7mXN7sK4425E1sg4m2Sp5TLGE9EqYkr33gxpdXEBaDk5YNmQ
1A7U7STBZfj77Fj6h8xH7s/8fMdECnNP2cSXATy91zfnuWP8WvvM2RBtBF7FgJoX+0YcBvYXr5hR
qycVewSOzF7rw2O/FGtQEUjNK87muGEQPdndAwBVWP0Iaiwjzo5wV70L+lS/0n/UXuQcnciyjwPA
Nx6m2A9Mh/OSttrbt818aBiMntjpe6DP6yejLc1nqg4c7d10EYvmrsDhhOvcFdpltOdTWpnlXspQ
4Hi1eVh0b794/nIB8vYbgxMY+ilOti5kqt2IAAkH2VQBn29+x/zEVolwwQ4JjRIvbead6Sdnvc6S
00SshzR7RvNNfwmzqLnkpVYEbgT+paBOrrFF3yL74fuVa6ZpuGtauO8M0Rx0azn8yKYBDleUm4Q1
xsos8hvlPzr1ZlhObtyAvpVpy1MXT3e53+wAwsz7yrP8Y6RE863UiPAVZXo3sbqcmWCeonY4eshj
3xhmHf2EnrTWJPa20tVg4BApwtxmvPhV/+K1cBM72X7xWVenRVYvveMoGOfiPhDtkR9Mj1u/nohJ
CPV3Px/eFretiKgh0wBHF/62ztSOHUonnhJm4F7FHDJUXwT0ZAgT7WqYiYX0tULbk6WZXb+/ZHbx
YXCDLzq6cjyNV7/mFQAgt6pqvz3DltoQ0keCV4YsmXXnEQM4qL1xPUbeWyGXfscAPUW0z4Zfu0co
LDdGgp03lOa5S8WwDj0v3qctW5LRzNyd7GrjIdZTyPTthbeCQ11W3p1AqbuuyZmhAOXInZi5YGgF
vJqYwwNPB4TfAqOXYzl09OmS3XemPEv0REgBDOsEyhVkEHxhuYzJ1p76s1awddUNbTMKa74mM/Nc
6yJFkfzGrmlh78swem5o16r1ZEfHJizDo9+OgUH/tXMM4ym2FuzEoGgQ64XY3WRMtqSojR37GvpF
9FB7rTd+D0bzUTM02lom0GQ6aQeqgvUIkjhpC3HTgaLu6PMPXa7h5hL3WdXG4GLTTYzOKTAw+26r
AwtcZ+dXpFH2Kn1NI5LiaPH9hpwNqMXjhj+zqC5WIrZN5ye3isvYmk1eQcwupkcOB84cdJLsFOge
zHabOZi1ayh3UmuGo1nxEpH06UaMd9zW5qTqEgDeeXRaHOOB965lOzWI7RSb+V3dJT8r5hW7eEzF
rsLfr3LYV7om8U7I/maE2XVY8uOxVzwkmRov+SzRSoccMJGrXPL3rWIoRSng3JEiOwWvNCnOkugZ
JlmKvcRY6NA0dyOIEKnQTIrR1A/1sdCGHQGmR1NRnDBZscBIADsBeJoxqqSdW1DqukA+9JNULChz
7GBjVPRvJqPhxv7KBcPq2MuOIsrPArXGmUb5xdFwXLbVyNgNM8g5W8j0SSxZ36ai+JlPQCna2P/q
2vTJSiP/1W/1mayQiaV3SO5zPkztPuq8tZQ9PiYyB25Nzqg4jfrsXIyYFxor3Y+WJMu91skyMY31
YsE5ghzobByoCVBq8E7nfbbvITmv0I0XrxDJNWCUHZlJoWffp5F+KerM+iLVYZUwfauqLHwq88k8
pTW0w7RiatIuHZZOK8rZCO0GymG2eX7yg9TXMcLgoFlGhka7/F2naBeS2tExLshtN4z1F3/d1yUz
rBfZW7eaJ2VFfbDc2YQgOSyUtkaNfN4QKszKjJkvmnJiFE1GAo1UXgI48ybSf4qws/ZJhCHXJ34F
RkUvrz076N5oWJ9NTXYnNe0cgu+5c+C6LEpZ3ULwQoNl05KOUPz7ctP5/aZfMI1qgyaDpOlupuuD
HfNGeG0lpxwomShwFM1tAutWgHfLFOctVsQ3XudDISLlZ57GDZbPE4Q3LAMFjcqYjtbRDX3IzbzX
tLtXpwDlDMSxbrDucHiHwTDMTRDWABVnZN7eJO9Hv9+1LZw6XxHrCJmrV66p7yJFs6sU106juTAU
6c5UzDtd0e8KxcGbFRHPAI1Xx/1GFybllOn161Dx8wZAemA/Pw0WujbTzX0Gas8HueeA3mtB8OGk
RlTa/dpoKQaViJcE2gyHzbBMe1cx/DpF85OK6xcrwl+iWH+jov4ldZ1vm2iKTiOU73VEfcVLlKw7
xQu0FDnQVQzBcKRAsqbylsycTG089ntGobyCeiBagN2+fBV9xZjXSgyk4Qj5U8Y7TP/fJHPpfWpQ
biV1hJPdvDqTCRDf17y1V7c282W4FSS+UU20h8ZAZTyZPkcbyikn3C2KnzhYkBTlEN3hkSu3qbep
PexlxujHe/Y9m1ZF5GCXnWj2mXVHxOc05OjAjYVsRrKOUPS0+DtsJ0Em4rbNo6OCeFxb3dabAaXc
S0ZSD/5HyPkqvEeqGJ+IcSQXdgQpTj6TH3wp3JJ1CKacrDC2nMj1jXTOal0OLOy8ZhC3QiesPRfx
LlExQhjIfmgjwUIuCUOWihrqVOiQqoPJIiGJqFGRRLZcRyqiiE/npFWEFrWkFy0qxih3LDREcXo/
M46DvUHYkalgl5kKQEpJQnJVJFKowpHcBBTYsBDAJfc16UmTxcAVzovFoNgbaz4caOJMeQEbqeil
mQwm3HTsC0hlakhnclVKk4prilRwEzaeh0pFOekq1GlUG12dmCfYTy+/e5X9VFtYihH9YplVyVBS
ZUQR5QjDNuMYqrt19laN8469yYA8mmuG7dKCKh6vALFTGLJi9IeoHYllHPY2zeK6sgmq8kis6pS7
oasJsapUnFXbE2wFueZnStKVrSKvGB2GZ5MULE0H1sreQg1vyDOh/8xIY7BYrW11MrRI9OlWg3R/
t4I8K1e3L5Ic5oFhQcjku4++OIfGAxWoG1hEowRu8qCT2JWMDCNMMrwiFeZFtLhi/DIbJOeLyTqj
cpK/OgqatEfAiMPp6qpwsFHNrnoU+IFLcljIoGLjjiyhKkFxnDr1DdbpHmopAamEna98T834cJat
9Lg6eBz/rgoqs1RkWazCyzJrZE9cIcF4nmPeXM/fYn0NDDLPXKiMEYpQ3Lj5euSNDtT+N2tEHzR5
YI85wWkQzbx0Agx3ZybtWx02AqbgCG3bBDFZkb7mmLuWLDZmmK+J3mNScB8Nw5+QctjEBdUAOamK
HxsV6YabezAoCoxpQA9eDE/TZCIPmRp4I7gRUoLMJHb1FXkK4IqScdlNA+5GtUtiyxrvTZ+pa0T7
lBt1/Bz2uJLNyTtJIQilLOpPYrNLhnkwQvj8frQe5jLy6xoVZGeoSLuGbDvog/FdnAAjWZBGMEAu
iCgq0mML/hN5BCljk63tKOoI0KVpPbc1D6ltgPNwVLDeQsKeE75peizvKiw7KoCvGVFmwUjdhA3f
UW8OPGBsRkK45I6aRGncYlX0OUHa1DCZHJIe8AiJf1JF/8Vu/maNrNBUKKBBOqBX7vscO34/3Y/W
p68XV6miBMHwvTbhq8ix21kdBiVDC6/AUJnvAiTR0hh8O8mELov9dTez1bH06SFbjAd2m+mmzBGD
kpJ5KDvzsVJRh4n6gUBpxmOhghA1z3gbVDSiRUZipsISl5QlCMXgb50cRaqPg6mCFUlTQM6mklWQ
0GI48glg5NYIHNt2TqjKogFxG+cnOKHEJPJBUVUp5VlxYL3h2DmO9oIYgJlETOqjCSZsPWQlTrfm
BKX5IanTZOW4EfOSVK3vRAhFUQVJIkZZTjwgh1ShmOJ6BHXgYTKZ90vSHbqBvabdus2FzIyWlY0z
3nzGmUzaw2BUQZZyoAw0KWHcenjPVdglzplp3aQgZIjBNJ3+GbktU34SMl2SMolmfXJVdKZmfugM
ADXauw2rtTtEml+JCZsVyhICM+I3I3I488ZFM0gyJ8jLXAV12rH+o3JQIKXmjDCQ/IYubdDkEu9J
xo25xZ/mIMmBCZ5eOo0o0JFMUKekIo4XcSyj8YZ5ZSvr+cfcxcBh3B9zFX00Cx+PWxm/GSH9lIMh
Nu6c5yf/QUeMZkPy/jF5WhpIN29QXgl9Bf8NkqkOn6+zyYJcrG6rZwM7yxLyUsY+tHOybRZDt19M
e6/a57NhLc+dxP6aD3j2kpz9c9b9wj2J/dzVeEm8iek50F66uxCRRl18erXuXzulzuN1RM/MMAiJ
ZrjTTe1j0CnPHRc3ohA6gj1i3NY8cZ+uFDcojUw1rIpBSlXN54lCKxANl0Wqx6TipIu8izPtfmxD
+zAnA9UtRg7XR+psGDjdNcQ38LFhf0YDI6/Yv3L8m/vEgrdg+8Q2Ark8sJvgj2Whpkt0jc+oqzlv
p/S+bvuvCsR3ZhqgdtCz6JO10Wu6Cq2zPozZwUEKxihI3ghun57YoIf0VzuvTHxs4IRn1LpNEkVn
TBufxeSxlLoZcMXDpKqTh6EUPzpHkok6NqiBksy9X/zs1tpVc58nkIzyZK0XTgXQvHNWPViYoK17
koRbLHXSf51d3TjXol62Ukx0m2iRFr1vNoMFaKCEaZH25nsSsyOLtNYiE5XhyThUp6QucW/N/g9c
0MsWCfYjjFSxXUjT2LLKlZ4HwBZ7gDfOr6i51jFpff9e+Wv8i5TfgvxJ44uN1faFrv8Bvncqojwp
qajDKhJpMpjigh8DTrJlk6GFLPzZ3C+mKg00Vi/DBD8HoMuU02RGKXGEIuVmmv35B9N+42ywCPX1
gSjRBsH39x/1/6IXnlhB/Nd/fBCJ1Lfz7StKqvIvThkPz8v/nL1wST5+tb+i4S/ZC4b6d/7prhH/
cE3Ct3kGfR0pmsMj8E93DeHdnovq2+EH7xHRjdD9n+4a+x+6sLHQWML0BL4bHox/umv0f6BVtM3/
ZfgCf7K/iunRaLG5R3jOH0A47h9mEjeHGW9hhUVu6OCH5/3z2w25CUhX0FElNKfFexQlQYyQb8ya
B8OYztKjXtc9D4y3fEvc8jAuNjBNcQKLfaEhI4FtKJ5C6EX/30dL5TlHVflvk2IQ4+rogSwmRMiw
9D+E/5Vj1jZke/j2LoUEWoe0hkRWPjRWdC8bZMPLQ+9q+3//TY1/sRuonx3OC+FYuu+zt/2r3QAo
CwVoAtpRQDjXjCrIkc1V5jmCGcFAjXE+aPXuJ0D6oGZkMdxlufnoHRyTveiSbHrdISfVKcu/+TAM
5Qn4iw1C/bl4oCAuEjzo/GkMGdvObmcYxluAAtsZOlcRaZcSzHCHyBnTzEKDr6GAl571Nw6k74fi
z28tPExZWMZwp/wZOGMD6Usx3rbbDlUuMtUDRM0VLp77wdOZ54exRQtcbOY63DjVDJkWxTSzmnRn
kxcAYyv+gnJoQ+0htLztrh49eirlzZhmKI7LW4WGf3gene4uhYtiRslDweSNFlY8MXBftbMHOJ3k
NEdf+x2jRN0Ap88TnKbcExh0MRro/nNiIHry4rUz0KyxmRwX99mb7V0PFNUbjVXpIK4HoIg1ZEeU
lOLIBF1lP/Ov32oPdWZz6lpaBLsiIb6rDzCXsHR7co9JlyF/xX9Bl2fuPszOw40/3IuFodURIf3s
DPbamT+iTrCarBvEBTP5syNtZw2ZYdX//Jtn1PmXh8HBJKT7GPh4hZXv7q8PaSp0YeTcrdvRuc3Z
IY8DI7q14wlRPFhJrQ3cMEA4kwukEysYct1zHK/nFwdIpr8Bjod0J+rB9a3mZ2NBtPCkCCes6X+1
/opeBV88y2q82RUktQ3JRlhj0ioQQ+Bb9/4xU2S9awH2c9nlKSApKq+RNjBqmg2O2Y2ot1PxI7Qu
SYKCV27aeuXM9wqT5ay1BB9B8pgld7lYj/a9XnwAbewBXdfqOwJ66jW8Tdu8PNRgEdotjA3LPYTY
i/vtXJ5Fupn1bV7sDNhMJHQVO4eUTxmwjomrh8E7TAwBQGjo1zYhpugwVPdliex2h5svbDd+tw3h
B9WBRb+sU06vhPdUJ9ACd6I96jW89fnUQjnw0YAfazAarDU8DAbDxk32E3+fGuO5dUrlWguBqMEM
u05o9jpiIXdNcs9Dl9QXoGmTf2uXH7TyU/wYJYeFT4kgmIRAX5wkwVKfp0qsNQRMI5Uk8yZDXnV/
m42XuT0549a0GLKsu8+4Xg/u3x0lysf517NEPT4+RSUDBa4oXf3/H7+AEEbdf/2H8Z9TRP5jlXvZ
VrdPmf/qykcf9TAgOXJXVomprZyFhDEP6fR8x9QG85dYJ4LJY9TdmC3cLyLbjWAlnZlzB+1VY5HK
1z87lE/a9FhqYzA1YksZimwG+NK4NuSrYwhCZL6wk6+Fyd50eGiKKICfC5JZD+bO3Fd062jyMSVr
G5Pndcq/dORZc8/2MP9yaSAL2tYly4LQoOyTu5kubMzJPuyRZG21jL3BrmifbIB0c6Bbew0hRhld
0/4dFaeuX0R5nYpHzX3wc6hUe7axWbYFXzm0eIYCD5QDneCQ3zOBYQ4YAJ2xlFp1JtmyFFuJutT0
H0z/MoYPHont9h7r59I86/2jNb9a2X0Ljt5Gz+zar2by0WPSm5DbShewSrmgnIJhxc4yAfuodTu7
/TEhja/D6G9+vCb5Tn/+dIlVE9SYWOYoHP644xMvTmPbLYptoy2/pqJrN24tsH6VpoH7AOtiWDf5
0Uo0nr9Cv9c59oIpVMJTaJTGPJ9FXF31frrzB//dDUFqt6jZQlsMe8ccjnYXfuRjeLZF1RJ6Uihz
w4dMRm8DvD7d9XGHGBQmk0SzUqZztBtK413zNEhWWvw3WWgUSX/e19RUpsAEY+MXNrm2/3iWU45m
K0mgeKMZbrggCHkeNCJcWwytQWfJhSb0kyhGMs9GnR53ws8xhgP6AYeBj1MfxylFKl5x9Nf2J3Bd
krgb612LjTu9I0EndN8nCbXELRaSYpt+WDcDiiwtO8SR+6BZEk6JATak1A5+Cn3aN5cdkSMG0ZD+
psu87SzeyggMne1UPYw0aL9lwRtFPE2e0p7kxb5JjY3dQDy95NCDccSyuskjDbVHtWec+rR0cRJ4
drMZ6wUQLwFwa98i65Q3Cq0PODMGAAwRObN1wpHgxBTnmMhTIH8tGVfka7rjk15km1RkIR2rmqyg
uCkbfktf0ieWbNJYHcrk0DWgN1oYxWw+yQogj8Fuw8AgxeHSEp1CrvJ7JeYh0LraC4q89lc+6zCo
RvIqNF0cvbrAvOBr+alXA0YvMeynGTYmPwOtPLnivVDBV0L30hvm3aCa2/js+QRgMwh7CHNbPNjC
e3YiJ9s3iE7gfY4jzByCLzEi9WB1Eed0Wst1bSFkTTWbj9WWh17XnCOH0JYu3rumWE4eJLqrwTDP
5SLR/tskcJJgxU4d0fYGbOt9ZOJWhA/PZLHtXs2CHMvJHC69NGtWzlV/c5emX4u493dNEwPWTLP7
WOjPkZkb7xDf7DM/oVXkRgMxl/vKMFuE42Qnfq8Iv381DYJo7UTGZy3tqEv65Kuc0mGrEQ/yTgj3
fMjDQfnQ7GQr2PKcU9KMeY6irzEdsG/XSbuNIyRJrpDNmeikF5aG4TYdOi6MKv41ezNEZybOTCPi
edPbjrYFcdKsPT9bY0aAe+16rHJkCti7LXZl63+GzUjGY1vhdcy2XZ36O4NAJdKxjlZB317EHQqG
7pEijsGlaHnHTSTHU3yMnA4w0Zxz+9rvS26hpy7SvdnHz5Y+z0EM1HRVzuXNHrMxQPaExstt/Z0p
GXRVdnSwS3taf08mCoip5FPCScl9eBfRO+KEfhMxqFwhQuwRJxX+TktKdqyUkmNM1EtO4VGGmCGm
8GpNeH1g1qxINn4lXftQ6qgWAWO8SEydBBGa5bq1EdZo/QnY4Vnm3J8Io9ZphoQ9nhk5hPa9Vrn1
mtsQjdDi+9uhQjyupV+uN0iYsylzBGlCk/tqhoLRrImqSGTtPjGSJhC58XvWR2OXjsN5KFRZkUNs
RDFrbHIeNkhGdnvMJ/EAFD/hjiKw01B7JrszeTc8i8OmzqL7ycXeE8NaDUJhU8nrxXvLz+nkI6A8
5tnYoZLTiseqAo419Bd/5Phh5ckraRX2GnbU52Sl2aGYmK5xLBwr9quA54xN1vvaWp/da1hpLwV5
3CuT9QhOIms9plyeJUumXRiOt7qdXfzeQeNS9jgMFswEgNuy7EIGEdto4MoATbaPTRWqFnb9NgGf
uSIXi5q8zdDGEe/aDqjTqwKBQRE1r55NBA1a6RPntbExPE8JzIugjHKuTfMpxYHDlPx1zHQq4wi6
3JeVQYoUMMvaAr9bJa0Ta0vYIwVREyQKO635QpC8rfyvCpLWzVs7G9IdK+0syZwdGgqTN4uY234B
ZufydR2FGZk1E4ek7OaO0ScVYFrXgcGaaenrYwNxYCvCPEg1aAJ1X9vrPJRjAMFJK0gxivEwtJ6R
bqcavJxFTxGkDUMB7Fqrupmxiwi+i+R5Zs6/oLzEoRZjdyF6oYdjO/SojLvTEuL2Es08BjqRrKvZ
F7h1WgtsmNMxjOeCjfonnzwf5Ic9sRQ91WjqtAdsv3vL196I7smCqaREb2VHlYzJIKkPafL9XyAU
eEB+PUrkf9zjz2X8PNV4nTQ5EVzoyleObcyHoB6CxDTMgNZuK0YUdRowYshhzQ5P3CFhRL6LpuGZ
koTklgnoM+IpTLg9IFaHgEbIw8MmqhrY3xasKFm6JxO5bSRQfy5Lh8JnFlcf85KGZB3OMUcy9IAD
G3yONcGu2LHEI/uMH/k823vmnJtaduFBI1lY513g9C8PnVmz3Si7jihx4ykcxVYnjp1n89OeIy3o
CDrXnTDc0AsVgITatxlVxLZvLEgONy2OPxDBQMKkdIwdSUeh0UKyWeVjL+J92zvuOh2BeuStS+eY
FIykM3cMigqTaVcQIIDCFD/cFrEbcltXT1CVYnl2uTR8lE4KF6dc8axOlhXR08IAwIrMi2hkr7nY
2Is0LenWOe8rSpjM3gzimQyN/sDIut2aXr0ro75c4RkLD/E4OmxXVmGnm3dWFJrrKTXswJ26YSUj
E58G9y+NJ3IG52wU1QIikw1YrHn6zrPCny1aHDVo9fdmAu8s/tKNXHskwYnuhY8VcpZ2zOgX73N7
dEnH9J3TnCen1DNXntZMhymH/Rq2i3FEQW4oZhIJU6MRn3rv05+tjPDvJTz1nw41yFlDeHj+/hV1
NkYW7aGz8QvHeu9y6m/w6OHoxLF9tGs0OKNeb8bZwSHqazeU4+0Ja/JTnAn9kFete/n+klGuXiLy
xsF/dqSs58zROSfUo9IXd7368v2r7y9NCqJVR1FrLi+N1UEuRc/7G8Gooa/TVnc2PQ6Dk2yjJQDr
QtR5Bu661zE4Uwft9TokJ3ROk3PZshmfrItIOhFY5Qyjs3Lh9dVQz5HpcpzNZXEkGJzjdlxCFl/N
shFNAS3NsjZOklUwp11/a8esVYsSCuQq5cq9i9WXXO92Iouqc1wAWxibaNw5smHb79SnSh/pSP3K
W0dR2t7zFyWFzB8RffT+WgMvsiZhEZDkrCnEEpxCa2ihM7j+Y9lH2p1bx6dUIxRTr7Jfg69im7rY
XU0MpvapNJAV83oS2ZU/lVm3QEFrxjcvqq+GWW9w7wrAfSXbPz8/ka3H5k5vUD1jD71GsQ3CppbG
HZP3/sJphOGR8OdsBpxTUfPAFICzR+wABuHBfc/5DIiQIrl+0jiqfbkcEvApx6KckbWN9ufUxRK9
Ybvcu8WA+h4T+Ep0CXyIzEVIShSDP0cZ1VLO/W0j14WyyUmrsZee3DINbNaGZLJoZzq65ezWFnKO
nMygrF0uxWxhII/FdJr6DBWU0V5R1J5x0FN+Se29gIiyH+bIuyvqzr3LXL3cp6n5c5jf7AVkA60l
D0ldn/iQ4JtrqX0rDYLPU3VFdlA9M9tqn4Z+5hkHrp7YzRAUcz0+whF/6sB+OzkqerdnYjKEkbVN
uQoSEuzQUviX0mxvc7NEh5KRGGU/iIFUKcUtJOOm0o4nSkXuj0zH5gS1xUDXO4Gjc8NoIVFAf2HX
hQo9/smyKQKunuy1+V5j+wBEw9j1Sr9ODbazseILGC6RP/tBM+m/OiScuT6/LlPZboZhpenywVfa
eB2RvFRqeTM8SaWeX5DRx3lxaIXJ0jRsac7l1pBEnIF6qdEwocIfkePzsq8d5Pmd0ukvSrHvIt1f
lIZfKjV/6BRf2FKqDYbBZrl2iAF9RihtCofQrTwXxpk8xxgEAPCd56Z5E2DqV420EUQRR0uT+rqM
Xc04is3xohwH4ZuH/SCsJ9h4ypGANZoB1EzuIcsPOZqE8eZavelG8stDq/894TZUDgcLq0OnLA/t
/OYCElFOiEh5IkKRXH3lkjCwS4zYJqxG/Dd7Z7YbOZJt2S9igUYzTv3os2bXrNALIYUkzvPMr7/L
VHUbEYrsEOq9UYlCZSYqnO4kzY6ds/fa4dpI83NrYMKpnRUFA9FWey2kGM9NzBeLdmFEKIs7bBmV
ljBpn4aVjg+Vdm4UUXcM+a2aCggHqo1XClTt9MBE/4OS75QHxWPyNJxC3UWo8JhhEWGtZqiNaaTo
u4fQms8LzCQRphKmZ+t4wlehQtwmTn3N3aTnNZnEADDCZR/iULHLywanivasGKF522Ni6TGzLKKk
bMDeEmufS6UdL9gStikWmM+PdrUrxs1JLKqC1QIwF2erviLtoTG1mUb15wI7BRjC6mN5j6TAc5Og
PO5q+3Skyl+w5Tj4rTHpzNqtQ3DuNZkAKAuy+xA7T4Ktx9H+HtJ56WiyNmL8iW3qqcR477UjKM9f
qH+RrmMUwjCUML0CanBv2fAqqxncFmx1VNRkfCx3UmgbYvaz0x4k4n220jbeMfgY60z7lJLlp4Vt
iRnLazOqW5TJm75BpJRXzYO00+tKO55yrE+j9kDlw/iqzOIcacRw2mKTMij8V0n8RgjtdYCNCl/K
QWpfFQPrgUPDTyWgXRHhiT8iah9xnUSrUfuy8Cm/25biRXZKxE1k32DhmrBymdrShbXLx+KVSD7F
5hBuIGpxMIHltxOGMJDmW88KvJWDVazUnjFXu8dM7SOjY3FY6uU10w6zXtz6fknCA2ZOSpZMO9F8
2ztrMRVH2qKGVW1ZbjLtXNOfV2krm0epZjUHM50FJnPnZ5nrYe1DrT1wHWY4Q7viDOxxbjOee9XA
E9j59wTpXhmOOuK7ubO1s27RHjvUu6cFpjuF+S7BhFdgxutbXsNK+/NajHpZRiY3bJ/bgt07ynHW
F5j68LNdC+3yQw2AFxa1cYPABkPDQ4Uh0HIom7VDcOBMQTaGc1Z1aiMFisU+o7yJMBbWGAyVdhqW
2nMIoS3WHsQlq4kx1kZd7ImyczbdjIoQ2+Ko/YurQHsZ45kea5w/0VUHMdG+ipbS0vNYNmaUmLNZ
z2hnGRSwn+6pbfu1rX2TILH4Ggq/jvZUVpgrfe2ynLFb+tguM+yXbGslOqUEeIJ1M2qHJpPb8wHL
ZkiCDeX8BxRjfFDDyPcnJXxkaA018X5i5INGItH5eWQvaUco1lBXe0QdzKJm5FxigsZshY00135S
mMUvrmm8i9hqNyH4jhXxubhPGUsY2FEJ9uIhxKDaa6dqEuFZtbR5VbtYfeysrfa1+uUmnDoounBK
XYPgOccIc/oqFoIr7YrV/lgLoyxL4naaLfo0zOURg3krTJL7VLtrc+8h/3Tblsvr548eSAQ5bXX0
bFjkfRpetGDEGaYQ08MaYSMu2cWh4+PPb884Q2kz2pRu5nC+NK0Fp3cirz3AGxiXs2RvYb/i1M+w
xDantR3bp4X2ES/aUVx8WouxGGM1nrEc5yxNBRbkCu2fk9LsMNwnZ5yfXazKCM5wB5jPBRZme7jk
qYc7a96q0k3W4/QcF+ZtUgzXKQZohRHawRBtF4ZYiRRHNsMdgSQuTMFNBdpFvWg/tSRfLMU968n6
Zy8z1i2c16ikYdcEj8VyaFqYrkqb4jBbacd2inW7szhY2wTSGZi6CeV5T7TLu6dmbNMW1XBH+zCI
PryifOI1XUkM4oN2ikdj8WQhMsL1grxdPTtYymVXHW3Uwyt3gObWIMEHJywPPkZ0NI4JtnRj8Z9b
j9u/K7CsF9q7LrWLPfSn1wFbu6397ZZ2uk8DnnfwrCTeYoOXNT0zPYAJESmbAVSdDMt8g3W+3pd0
C0iK2KKZxCvG0SSs2jeAaPfIl06BWSE3JYUiDvHWmreudui32M/X9O8fDcz7lXEHRGjZgM9m8oa9
HxmsRl47LyQScs80A4CGIy7KbQUaoNWMgELTAhTYAIBA8AMyupw+SAHbrZ9jfD3NZFUacXU2oT4n
LRbRVAaPgHbylrSROZi2XqAe8AIi6qIBa6FGNxIK6TGt6MmQnTfGTGoQDh3n0byZwSC04BC6MTif
YAZs0wo3IYG4kqNX7q795CRv230Jo6mOfMa3HpVXU8NWI7Sa/t60G+xhxQLgHQLvVc0kQEeSRK+2
WcgzWz5GMA4ZOIcKrEMBcHCNuGVAsENdo9kPAS3u9UzGz0oAhlAAIjpNivA0MwLs5jGJgUgAk2iA
SkRtNq8cwtMgF2N5rYb2wuRxiEBRTCApHE627DzhDez4fp9rfoh6QCBiXSmOPBuhmGe4hFRmzrwR
8XxvafaFh8RcBcHBGTJj41niLmTLXxsAM1osPltfMzRmTdOwoWpousYQtEje3WhXx9N7kUQ3yuxO
9HoyaDJHpxkdjqZ1LAWkS2Caq6W+rOvTVlM9evAeyGoBT5fBQ4CPZ2UyG/fc8S4NOOra7TiuR1c+
Q9BRawiReOcN5TNXCE+ruBoAK6Dsq7JTXoJwPQwzBut6fCj79tE14VNnASw2ayr2xljBoDYQLCOE
GbelAf+8Qe8N3ERqyomneSfhY6XpJw4YlNL2LjzO38wohlsXUIq+YcFAs1Aj031CwENycSfx0wWw
0tCrIHcKrCFJvJwiaCUCY1HIZkNNZxFgWmxwLT7Ylpm44X1iMkcOiIbLJRW8D8Jmy9P4Iwh/KuAv
wLNIQjIU2KZu32k+TB2CumBgy8hjRw9r3ChQMoXbhKyQLvq+kqpNCaS5hJOs3cU4Q2WKfxMmzaLp
NO1Un0xu+jEEEwr+Bv2nnePGz9+WQT2m/j4vPXo5psbsWeGpkUZ35DO8mvUBuNOtAyCnAZTjAszB
jI1iCDcKAD9MLZqqE4PXSX1YMKMm7ij1bqCEXHuaxeO2872ckmQ10lh3qQUMx8PKD8AHJduwxlx0
WwcUN3413yMXrFO0tNQjzVjT/nctyk2fx95k+s0MedMADGqxdYEPgm2CX759scEKJZovlBRvuZyP
lgvXaoC1XvVtx7m5v9JS/nUKpEgBK+qznuhnkB5TctcDM4oGqEb8nGhqXfpgs3Oe9fIexTKTNlBI
o9dQyhlHFwLrqcSRarQ/5tbdSJQu5GWxa/U2roSGefAIaCkbB1rahnw18o5URdKnQDIZms00akgT
sKbFH06Rin4kHMZOcnnuuOCteo5lE5SnkKzvdTovGXL4CruA9QPbn7zodDJOFp9kCjcktORrU/Oj
bFAEuLInGxxSd4Nd/jwV5pkDdGpAy47i5dmehoRRVXUX+QybM02qijWzCsUd5bfpvIZTc06azouN
S2vfBTTeEY8+UUzcJ75oWA9tsQ4tAhmwM4QlZPVFE7Nqzc4KNEWrnZsj0VG3+VLRS3JieB5p/tMD
vQX67qPXLC5LU7nwuZ20nXmB1axfBdIftjLk1Z/p5BsW7AND872mgV9CE7+0fL7b9poDttTqbVAh
KWjwKppiE2hiWElVuPI1RawKkRjOcMUkgLEZ0NiiiWMK9BgaZoAXaQMsrHVpLvMQr2JQZfDGi1Wh
6WV2M9yOafDDoUBEGjrdzG3z1k/swLbqHqdsj2LmeYlzXHyajUbr9IIoc4d2f8piSj951CQ12cBU
E5zRierD5FwvENdy0GvoscSei+2PieayuZrQ5klYbRbQNlvT22wwbtYotmPMH2q29tEue+My9Kx7
pxFsCUDgIk2Dy8DC2eDhmiR4AimO+b4c6x1LFztsBr9GU+WY+py3BZfeR2m1XwZ5UoUBtF52Fad0
4D2qrj8YvDVbFmyDwEHm/2S4RqniJoO1U+DtYJH+CBfNuwN819VA5wx1X5BhN0V0d1J0MnF6L+Pq
aFqYI3075lBhzt6KBsUxEuFjQ1xUr3l7c7g81QDPaUyKt77TuQoeNzoQ+DFHb7/YFSE3jKrrxCes
oLoNmjjcMcZZeSnWNMSsp07fZieuFcEBNK3bKov8dV4WR8gkx5AkoK2bTtcJVnwzq0higirYRWxA
TsuGHjbZvG1VgAJX4CEYXeIO7aRBFpv8FORp0K3wLgrcJWCWdpmmGZpgDVvNN2wAHZYADwPSS+mS
U/PXwBDxShbnhfsjj7GfMg8/m1PEFOAT20+OIkDFwU9fi5lhVy7C3YS2ovOzDaY67SOgTihwzeFK
1YRGzWocG6iNTvYKdBECqeY5cnzKt4zh8E3Gp3VFPVFOT44JAxLv8ZO/j81CrnOUwj2wMQTx4qQZ
BWdYK35LwUk6mis5IzfmOQ2BLJfJptX0yWFAMEGjlodSsykHTan0F94xc6m2FXbPPX2LN2X7H57c
FhpxOS+MLErCg1cEIYdbzzvMQlxQQ2E11YjMqSm4SQ3b7ZJdmgaqCCgDeX01E/G7KiMzv7FjtS+h
RSEA4bWBxDlC5Kw0mhMi27UPq3OG2bloeCdhQddoUC+QDLQ7jLny2FRNczqVWKqj+SWBAZpqGKjQ
WFALhJarQaGVRob2Gh4aa4zoUnWWbgqaCLI0ZFTjRiWLrWziW1eDSK0JFThkOMVhMceth4EB7U9o
vCQN4SuuxpmOcE1LLaEOIZ2WGnmKt+HO9oGgQjaTFxZcVFIPYvYHEAq5Ami8tNShufA3pZpegAhe
xUk3XA19sEGFOZ/O5RUWQkxMOsNFqBewMR8olV8NDWttYrCtC/xWxlepxrn2GuwaK3TJgw2mL6qS
HwK+HTJ7RA2d9TIjkfAGRpopYeMHsBkXYKeOLTfwXGXy2kyAJXfUVCOcWQ/erOc74SY0c8gwXvAi
QnC1jsbTpnNw1oQ1xeqrnEvwteawrI3ZWs8xjQkbJ8WsYbfNuw/5ttMI3BgWLuHzd63hbQXuWh9W
bivapxKvTtK8La57V5SwTQQa/hTGbqlhu6XG7i6Oe4u3/tVLrCcp64MbIeRAMrGskLS5a5G43d4w
5lPhovWz0PExAwLMQ+c3gFzmGct91K6Sar5BgbzClhNvpwJoGaxgy4jvMAsbzC8/XNXddCF5QQp4
M165AAcABnqwwyxMBwWV9lDn7rWJ5xKjR0bnqR0AsXRX+O9XEopxqnHGsQYbTxpxvHgNx3BN6hML
osNxyU47OItnyPKmLUtStRqsbjirKoun5fN/xk2/8BqVV1XiZBR0Ke2tNu1+VObFkAdv4RDFBD4P
7b5Imo9qaggKiv29FYaoOLH2RS4GG59vugA8Twr3OVma9uTTED23FM1oAOkdl/ERmTxEBzld+kvn
nAR9CP0PE/m2q/MPTrXTZZ8qUn+q4YBeRZA0SLMg8Kb2fGYP/fSRd2xyHKTDM68IHrC3iQ1WPDBJ
Xhyedvgp1wq9vx+WI6RK/8WDTHYII9QKPqyasWEuCd3hQcnEurmPc6w7ULGLrVtm9R5Ew3ur0RW9
yO6XqXLO+iqF8hkT9k3MOhNgB7OHM+bzyl+mGL6U56GDS/27FsnKXBQEb9GGINcVc2pm5zceiUSL
VXQbp7eXrY+seWOrw2BGp2TqcCvLeiFz0IY9PCTJoVakxZYUHKPNmhd/JA5yPy+78Z2NYc+nYW6e
BbCbwBebB4jKJyIyV7JDVTESErKrYuzjauYtcOxGHPrcfuwSIoxLX9OOKwFB3qvF0SCy0AzrXZ1X
6n5pOyBK0x25hdPWYVvWhJKKqU9znI1QrqZRvtk5VYKVR/AOGGaRsGhidcEGdBhIEqSsz7KHIZ8Q
meTdHS5v+wDKyb1DEHpbNm29J87OO50pEgoUbfeMBKmsS+vJsxPzkgX6AupGuiYPm34+crqg5CRf
1K9FNlOAMfTZ2srV8sb6mUHrDQyiiiY6WUOV+0isLEF8PaPBtqj41ZzlsgoIq7FimllKk/Fp9p/j
p99UgxrPeLjo9TJcXJvpmWVTQDlYnlGuDg9enFsnaWMz9nNIx0LpMw2HmdPdHY2zBP104W6WAY92
bk47aTbR3vVS6zwPAX8hi5zFYDyriq61l3jJlYHKzhZUMXqyLRaILAjoGMtPD02bXgyLHLdhZzn7
cKmGx87wKfHb3ttkDHg3S4v5pyWJWUAE/NHXOl/X8MN9G7obfBLW/TzgkPc4hQ/AjFc9CTRLOc7o
Q6bxsjYgkg1tsrEiIztE7GB3SRDYSO3sm6zyim3tivq+6HtCIZkmbGSIVEhx18+8uL5uJa7PYLZI
TzJi8zxLkIVKgCBSTs2Vwqu7mUf54TqDggbEKTIJ924t6XJFuP/ckXcxMQqMk33/7FKj0kZ1sM15
2b0R4/nKnVpcGXWcrg2jvzWl31zVtBsNyu2rclDUW2V+ifpDH/fmklw5jDG1Kqxt61XlYXFZIWh2
xAcOwmSwYxs7n5KHaALwkEKBkYt8m7H/PcfxctXOPOvLBJU5LpCRTkYb30ie4dZG/rCwm9y4U/8B
cic+HTDndVlsnyxl2bEhZM2hhybAi7lJzbh9cqLpaax7ufETFqQoyOiGNRNPcFGYZ0b+Kae1tyTQ
QDto+W5zybs6sHWtwimS5wtatZHOxhoGaXxSTf1mMKR95RC4t2u5NCMvyZcJPSpnauBVbFc/KwEb
5WPsvO0cd8sBBNtyiEO0onjFDYXqyOwpLwcXAZ3XN1epMuXZHJjJGklHsB0VO0aOFO+SJwo9GF/K
H+Rw7M1kWpnkZZXESw2IcJH/hJumM93LIjyJ4wCpuu0F+yLXAvAa9RQhwuHOUIaJBKh485X3Cqtw
uKtgF5wwH1+loyNW5kC+bBZp1yKCOJfInFWOu/vetMkLBlLB1gC3fUVSdnA7k/p8tvQ/GsaHvjlq
wmp24pfANqyqLc4zjERmQ2VoCNolsGZ3Xdv1aABpWBZRLH6MAfoBlFp7bpdPesb8o/V6WjB9+CbN
/prx2pXhL/kFsvSOUaePy3E52OVyLqWdrOmEVZe0zA6Yb81NRKeOU6ikzQhyvwfhMIxxcqPyPrmZ
gxJBrOC09fnP4IAFhyLI3o3KKU+VH1en6B0ehVtCWfPquyn1jftFuOnl2KRv3s0SLMUdoe3tLecl
T4w58SIEKNfDuzszosJBsglGdWk4GCLUHJ7bTjDsB2t+L9rY3qPTqNaGW/jX9bj414tj1oigaJV3
aTHvvSVo13Zq+NdejnjGL4L+tLZrgEI+ugtXTZcZj1hbdANNDQRhawfxSiDTXWCmFppfETx2YNdp
pmFV+/zb8FJkzmPYON1xjv3qwpqqRxzPkFw9+eQkxrKJutHBsyHVk5+BjCKwuAXZBuw5R/SW4DYf
oKPKUh6aIIk3jA1DCEaN9wjFolw3QSDBIxGvWuYFybtEQV1n1rnfIzGK5iZbL0AV6gGSXmYYFgFy
EYnQ87TgfL4raRGtpjojC9eNfkoPfvIoKnWO98PZgXwp+AcYbFcFixXdm+rFIOZqZZ2Gc8wRgwjj
XkxqnQGM8EP0NCJRRI/S9ewBPq1oklAyV/1pK5ZTpd89nP+73ke55XOzpLwe6/GmsHnAhEPjJo/y
hxKPLMkM5rVKXWO/YAOhbduhW9GdFtrZdU+WjGnQvbOS5UD6KxV2LRgeZjOpMS7UerN+KJMr2qjX
ItE0N9LUtn31OE40WrwJG66XUrWafXiw47NoISUqgTOyjkcENartj3GqLio3QNmFdGi8CvLlCiPI
XZSRWRGYODuD+wxiaD5Mt7HjvtQmJ7lKlHBVb8w5fAkDmxEsZoF6rh+R7EIStq8zM3lMFQlXaJke
RmBxHdNlHaDw5Hr+nZGhxQfQ8LOzaXobxrRTM3GSbpIeMlmeEwZwP+QMaMBnX2fyfYYNwLVU7TON
K3EWWF21FnaHhqUMXqAaX8wJ5IBEWsXaH9o3NrS3QIHzoVVxEjIHIRNvXUz0r+g/WKvJS2+N1r9Z
DO+QYIBa1THO9yZkwzS9do1BGqlmxEComVaSDjnniAPwnruKnsSmioaPBLiurTKkYi7ZgWmNTaWW
H/1gvtY1hkiTp6kTzaVBQ7xrXTrqlMpJglWbmwjz0CK4NS2gGNGxoL+3alX2YHfWxULtsnZMlMhx
/m9J+v93E37nJvRRo/+/3YTHl+Il/91KqP8P/7ESuu6/hGsxSvewe5kMGvlX/2sllP8ybVNKBLO2
a1mOTcDMf6yE/r8c5dqKpqWlXXOOQP3/Hyshfx7tWKYCSjroqgjy+q+Cuv4Q3vuf9gL+i7Au6dhc
3q8mksJ2/ZaMLLVVDsd+RDhw/m1EiBbxwrXv8h6GzocyWnNPyYTXyp4JE8R0EEpiNOreu/JRBK6d
0XkfepmcNdpAkOCnJxR83KKVPTXs6ocjEXgKd8i2qRFYO+bkwIYwmq3mYEhXTlg+EmF30UcV9XHf
QqIi+APYMnDr3jpRr54+AMRogldFTu2GjNFAFUMTOKOWjoYxWpeKNnJAmju+FzpUgiwShMzOHeXB
+E3wjzC/OjMcH1+u5SpmQRIDsNS5QL/4btDr2Xw7X25DifM696sbeF5MQjv7B4dXjoH2zpfdJbzz
LTphNJszl0ZSTcgOuW8xwVH7j8thsug8MWOhxRvi5OKclRSdwBiAKVIsKGnqAGUuZKYeStgMKGQV
ed6xpu1UhvI9NAXHGML+ZikeyA1+tzx67a69T51jaQzlGVmTm8SrAHuiu89zxEGGN1Z0J9AbBMwJ
9rXT/azpHwjyQT132c3ZDux6xoraPytb2yWpwHeWF2/gEDy19XS55FGxT2B2JPmgmH6Rb5k1zrsv
ltc2JpI89nx0sudtWj9b1WBgBerPpIcpjeBVzEGJ9RikU6LzxUGD+Mlj5wfplgCEAPOp6eboa3WE
rPFqPxTr3qSn7XaY2RtfXaStt+tN486EvUCAoUJdVN+YBJIfaM3atDjv6Kx3u3bCOjjN3btjHhNy
xEr3JGyzbZTTI1Rh9JIKQGW2uP3ldT/+6XDVvt7frDr6zREmpk7l+r7lfX0g7IayHagoD0QZoyWN
HWTIYXTtRSH0l6ImTi1LH51owbRUnfn+9UTqMVFt2u9nMDZHC4RDz0nWgF6rDcHjoBI9iAETUCDI
GMamJjgDaHy3HZKjSkV/Tsm0+uY76Pf8V3coQlLWJwctD64yxPp6nfjloebElWsJlkB7zxhobmnT
DI46NF794pfyhibHIdZHyi5bSBUew+tqnHdTVn/Ekwo3E3CGih4L0E8EQOSNItDAklO027J4R5b9
OAIS+/sV/2F/c3yX0C0X/qniVxdS/n7FZVR16TB5tDZmikjHfDaS5aN16TjbMa+lWbw6xtSvCkgY
0mSqVxIo4UdN/M0v9+fNdz2bLjUmTtsxUb/+fhkQ9oO+qwFdocZz1pbjPVH43QCT++6DPv+k328R
n+RYrgdqBLPOZ8Tgr7eoGsLCXpwOEyeOQ6PwwjUkGFSzzTPH6YsRCR4Edz22tupL+C9cDZE92DCj
k1mOLBswtlIIMsg/8UPC+3D+jRv4Of2f8L38hxdB/LkyUnexY1jS5ufgkPT7bxHwAIVV1Xfbhdyf
uf0RlXJa51VdbVMIULS+TBK6Q5c8X/x9zfIRdcRmiOWhkPO7EZ9984B8tdfygHj8heseEJ/zx51p
SXRNg6Hpts5MKQtq0wzKl6l2npYuZ6tzggMbUuf56yop2d//bwXwD7/En7sqK4EJA8CROvTx69sU
G+NoFn2M/lUujG67slzzCC/Yoq1lBfUMwyXEj9yR35i8hXbT//6M0LWjMBAWbALBfv77Hegn1bYF
ABGEbHgbx3o/9PVDWJRXrqh2QURw5DZ0xlPgfVckY939/VuLr4l4js+nO4q6xVGkiX663395Ql14
ICkclmYrkvKqH/u7aiR9jGnY7HuEp6u3KF5uAr94EAbRD/SonOCIG+0B6xxa6Wa3lPU3l2R9hXVw
SRYUENujoALKYH9Z11rFWYjHFTyCMG/AEdM3lluJisicmmf0fc8y7A9Rh8I0nq4co78wZnKaMUSA
9tNP8YjcDx3kMFR3Mr4oyfb2M3BuXf86txzCVHaVGRPO1GbX8YsXQKs6r/5mqftzifn9O3x5rTqo
NUMQ8h1cQMRW4R99UuG404dvbp9eqr48PBaGU8vEDyYkm8HvD49j5GBNrAV/ddg8eOV842XLqbXu
VHcYyUsl1fiUauNNoXSnybMxGfngS2RWvi7F8JoteMpD87sn+h8viv2ImstR0nK/8COY+HRJCQdy
CzYPsna/XwwMcwD2Ul6vzppu8EYesqh4mlP3qAZn3Ub9Hb6bbUfbtUbaMxVHY6ie/v5b/cOTjl2V
mllTJkye999/KrNMspxBkIZIEaO4lE+9FBctE6pmard//6h/eqcpMjXEgtXfdr9udOizfbPGpbKN
00qHmLccIgtPq+7QCUBUW42xe8jqgSgoWrKkLkXRJvaoOr+5jj/XU8+S2HQ9YUtHCfPL4+E3QjhT
ghFZ+sFR4C2LDuF05zsXhjffOFHz2in3dIjk298/1/rnz3Vc4dp8qHL1v/9lVakNQnJIRm+24Wy/
uVXxnGOEYUxpXuR9/WSU+dU8VVdjUG+SzeIC+FLJM6uyWGVWwOmipiFoRozEGM590MdC59U8WBOa
sb9f5x9cIL3UkALKr6M8ZXryy2vaA982665utkHoH4UaXkNRPYFXJLghWGHgRpdG0G8vnGNogmNF
vXTfmAimkIBul679SY94U0jgKL57FGn/Gg+N8d016nv09RVXn9shXWw26C9FExlEZW3hKNvSSbzH
WCaleTML62IWWEZE9YA1e8Z5XT43+bwJYnejgZR//53kPy1nSnmsu5TMHm/P7/eT1SPvYbrxRpvl
z2ZkxgcFDDUK4yanbq/HQYCulzWD4KI9QyC0I3PtKkQrBXcsXqtluAb2ZjOiJhhrSMSuBrlKqkq2
ngyBkBMWwZBcUwg565njN8OWgDZxA9Qg3S9mtQfJ5BJSaTKA2TShu26Q203WQlamHcjN37/rn4uX
7xFDYFMb8j2F/PLKmF7hRghpBZY5de8IezopQ+bkvseMZmYOMBjjdzWYvoO/32F2XofSGC0n74z6
8uu2o+UQy5cJemVOxiiK0YS9vIREvBqFHKlFEO1Zy3idW/a0sfLW33lWdL5UNawWLIV///72n/ea
dYsLMtFTWjbdz9/vdZKgRpmYA2yzaDh30c4HaXyZthz44ke45Zdz0XJSo502jFD10PYX03SZXuag
KCyrpXQy46c59MGUeFf28B7B6V2VyYiIKbNxM1DNozk7T+HNTYx8urZ5zWrbZgQi13QZrPUocWVE
P/NhOfHi7inqp+PgeziJGH65aJ2mgck2a4O5EOWKsvM+Cq+qlp8IuSLTmdEb1k6dPkQj9MaqmzcG
isElJG/PxeOcNidJnjzgRj/+/Wf7ZPH8ehNdpmWSIo6qVZ8rv256S2JZsowwsUUZeuaMBD0xmQ9h
74CmUMSMGpiv6sqrV04avjG9sg/IRK5JTNeDAf+/3YD+fTWekMAoaD19NkR+WYCjvEvwBhKejm+I
6YwHdrcCyhGXXY8sMTkdRWetl0oLtAi23Swj1oTB697//qPoSu3rb6IQb3qmz/vEMej3RwnOLlGB
WMUwGi/I+6ro1VU5ztd6T5zGQ6kQyNbLN+/vHxwpvrqk0eO4FLOSg7F+wX/56lMFwtImuWqLnOXe
bcg8d4j4khNdDnT4AbIBR8SHGXaGkc/kPES8RD9F593JycfGlNkzyksU2KG8ToUXf/OyW19fdn15
HLWkPmeQNq6+/CY2ARtJ54FGznMsJkTnxn54k023bhPsq5SWwgikgVYDichNKTcpkAYyCXbEH+8b
M6CbP1wls52usvrVWfIXRPuPHbl+OGStZJWoFjioPPn7bfxakHPJnGBZ9l0FFgwO1ZdflD5GW4QE
1rapgXk2zTbBFKoTeP5PwvcevZgA5WlTzJH/TRX9Rx3BJ3u2+XlQ94WS7pfFOJ2NvstIZth2Nhxv
rJeIxKz8qXpD4nY956zHNPVRoS7ipSNiwENZziTrlUHqk4KPjZ62YEyLgJKWB+dr7xI1Hu2w+Zv9
8Y9z/ud1WuDB2Kipwz+fyV+eub5WkT3SKdvCfrv22+EKl8YuGePrsOcAXcozhkpou1Cm1djxiLnC
Jy8v2qoHcuaccO4H66B1+wX77Df1g6X+eAmFbmLzHzY2fbL9/e7RkW5K+Bcogtv0g7xQcdlj3QAA
ZD4QfKRORzIiV3j3d/DNXtgPR9wMTbwv2zzes0yRgeeyKBeAHBu5H1oSSkVeibWBO/ta0f1MyNo9
s53qKqiCx7yKsu9+XM3n+7KMUEQKT7EUmWxMX5+CPqsZA/bGsG2RGg0C9LFtcCRH2KXcKt5jzvjI
CPaGJtAke7JBTLK3mgvR1Pjas2A3oFNEuIbFEAcndi4AXNTh41kZ9RtlJfMG1sl4sP2I+X6KB6Fa
1kOT9xtTEPSn5MkgqzdCLPyTussenXR290uek+KnMxGicKRQqKNtPIn9pLIJ4Rl0nikl4RTh84lZ
Tu4mzumb45Yis07/jElWehuzNo/ks/ir0h8JyAO7sXZD39zHaBdXCa0ASCslM74IoylYvPOaGKUN
0IZu7YXxFvn0gebqKSEp7cpp7BvTXpKVOzPFrVT6w+wEHmlU4Ub0YRvlA2GEiGqz4s22j0j1gB1b
+c61klchtgn8gV2lljssEdfoW59yVJYyISuhE0KulwT/RNBDd0P72EqeiS72j9UEkAL9g8GIAK8+
AgkMZQzy0MMSblD5l35ggGro1LKxh2JD18/fYq4AA4pD1JCkTfgI36lozVdpTjeTAjo+ZWxJtprO
eiKBGBFHp7nlXVZoNTcOhvaVFZTNlQ3poaKQWFkhXdbAhHSqjIjLS51hW6qu3lltdBLWIYFS6CRX
dW7nO5ofxF85mACENb/0Cz9/MKvy7PPp6QjewweDrWSIm2LXRy1qQ4FXrbXHnRsW/dPfF9M/zobY
Kuh8erSa6EG6f2wAxlzPiQ1CehsW8s4O1f3UuK9gUZ61e2ty1BsumBs3MTccJcLZ+PnNx389TvDx
jgt8DHoTm6Svvhx5ljrxVJo1w9bIemyck6SAm210iOEmd495AmyjwUV8lg1LCgKsErtKgFnnwHr1
9yv57OP8Xh1wJZ5JPogw9TDty+KexwvWRycbtrY/x6ABt5oFHQyDRU4PKzumaGKYl4ZxUZFcEyv1
bM7bQnryBFRWDEiDx8o4sYMmvUHhusr049WPTXtVdvGurtryMm5SIjN9DMb1FOuoH8HD4xMS6doY
72OZ2tgOjPfW0aOgzz/Yw/Bl9T8iNVn7z3d1zDuWZhnB0EEDrVl2YHL78zHCWdAsCIXG6IhOoL90
+j34zhqEyrCPRxMTOikuDAUyQtad/mSZTHntIzQUo3dWlzUsJDxo+9Dl/WUUH39TxP/DhqRY2C1I
mrqr6XxyDH/ZkChiZr8Zx2FLamiwVTCDC9e+LJ3yfwg7jyXJcSyLfhHNSFBvXcvQekOLzMgkqEEC
lF/fx3NmFmOzmE11VVuJ8HASeOLec3n8fcw0Ivob57I4uPDC81H8hZIabr0+wCixtNEGxVoZedMR
rglYrLEf/59BL3qO/1tUUP1EVGL8lLFLkfq/ryXpoCVPEgZCrdW6+0SPeAKSUtyqsBoW77jurOBR
ES5253aEfaUCiWMw7knKGkFHFrvM9Pa9SNzpPqSY8rqpvE4LSu/cKfaib/V6umHU0byvaKApEagB
namNX0ZSRdax2+k9UuluNTFzgihndoS1qp1NNbHCTuke5qr4zm6qWoaPqJr7xl/f/tepZmK33Q4r
Ii4eM+RbZZyY3FzDmRJjzqOn+TUvJ7qcmUyoO62Y+JDjATz95hpFxHqo+ppd2e0KHvq8gi9MwkM+
R0D2yLxAlUGQwl41TYt4hrIO9+G8Y3iU7JJi4aEprE1oq/EuwOchpSsfIG9BkLMUQJvIE6g76nFX
3r5Dx0KiJRpyg2Pw27KhPgJLsfcxVdy1hXdIQ3ffJnF0ES4WqBk9ecnHqTqEmU0+tdcGsNFaTWdh
bIVhEbl+r6K3m5MFZkUDSkBXYq3UYM5+Jn4WvbGD0rnUVfSDnZAYwQXeUlvzeUXO0OR328XViy/K
+hkyAxdkvAnm3LnTsX+dVObd+73KtmnVvEIyc48V/WfY4XrrJXjAmCvuqH0EPtAsym0qULHouoRc
4KXVcYaptCPPHUcM/7m8o9+sY/tH+h0sdoPXZE6zz0V+msKfHy3h/wZ6M4N/QdrWG8QpDV8zIZJZ
tOV20QeWY/TcqUa1d2uSmjZf7lIvf4dB9YtBXf1aDsTElZpgptl8Fap4GCBFcxRVOLh5Emxwqmg9
16jZyUJuQsRBy3yR84+acYGOKUIdqJ5RyksVLeJ3OOS4pSTpQpE3PlRi0mvPGu9FsNDr3nC2qP+a
Y+al9aOhG4nCCLmiXb45Z5/IrQsLhW6ju3jZcJ5+z7dyU4+u/12KkACZMAcZUyj8D4sUF+eGZsjJ
gdY6hcoPpS8L8tOCK4TcNrKlIRWdaZp4AqU8L378NrKUXXzPOoJZwt9qteFaZkn8Vq30PAZgaoKn
HAv3vkiabR7foEJZQAoD64ptZcy0r8KN43r9yi/87KUao/7c1fZT3oaPjT+bzxr0KzTVuyjI+O+g
8H1imE19odZ5H7gv4Iq8x6IprzIF+G67VXIhL8xFBkTKQ9ICQO9UvjFtMW1AtARXULjTubudrVHq
44TpAkAPVTlu6ghFD8uE6ly0FvXSvpgL63OJkgdQLHxRgcZThOaOImf+dBY3WnW9heQKtQfaSuvk
9UtwsvHAUxbJS0vAyRhn3ifvuBhjhlkJSWrSJSmH9k0eMSh8VpaaD76oa+x4eg9GENlcQKpEu+yq
etjFaeE/tvNEBAOvON+SfLQiKC2htO78kT2/VcBIRw0AqwI+TrN8sLgXTz3mydzzXtqpGW5++HvY
r9nWGgUuV4442tmLLPPxIG3n4mGqW2k+xgYycHzrn7qjj+b23185unrXt8BqVzN5IdveStCi1SHj
lXhk/2cS7kdekHWxzOXD6PSrhtP4CUnAMcIIGDrReMa7BdWSNf3RFpxQVX+UEql3qDhUs1uFqzSm
q0ZOKMTDB8JkG1Jk0cMal28A3/ZdOQfr1qQavUFz+FeKzTS+Y04pCEwv2gKzQnPgDc5B1PvZE3Qj
UpIt5cqvzsJhWZpTSAbRNdX414oEcahZsBHIllT10K1evdocloEPYi8l4RsSZ1hmJymZRt8xqvaL
seeeqxjdHj3Zxb/9wcuSy4B77iBbxz+Ts7RDOzzhDIuqg1OnwZUGNLiKXPjXHwoNHzP+NQ3NdJcE
/CFlJXBKCvuqDekBae04x5YD40b5cy9ztbx1CcEwXoyAAsvFU6pIzk7Lsd/9+8veJrpiRkUPILMG
u1ek6rNrpjW0BmwPcX9HPVmtA8AjO4/7bZc6UbjW5mzGq0kp0HLKyv2iKDHM6NnMSieulUJCzOBf
MibIhXpF1o/oLX+TJ2B2+XbckuFqUU8P1bKMq2a4SaFj9diGKcjDNNuDT/COloVjKgUWtKLygYob
5bjjFrQjmJj1ZhAdfFdlfXOP7Sc6zCVo/O1IshP6iuQ65ecwoBeKshhH+Tg0O/ryzyRCx+rl/aUV
jDUUSYSrlkyvVeTvbYHn1AIKdK6rkqKODVrXfvpGEWPT1qfGea1m/AeIlsp1divzZz9+5obC48Gi
MnfzacvsnpANt4a8lcF3IP3jJwqc478GRQwDEsVbS9PFw32FLaOBVH1rT8q8fe3n2tkwj/GO5B6U
bTXsDQZXtDDSAdERPJbkJ0Yu1Vqm9S2+PKUNtpC2zBKuVuq4A1batjsAZdtkSdFcCp0AUCK2y2Om
utcLBU2vLwzciks8ZBcRt0/mRvwZ/aRFWvoDmPdMGuSN12Qdgmh2njOEsSCee7MvR+HSUREChW0+
QIOTkS38FA/FYR748TuVeLcTeu0nobOPs564C7+QG5Y7/TYqAO/I8a/QwLhSSKFe659VEvgr3WHk
zVl4u0IfTbMccH38KNdwMYNVW4m4s3YjkdMbO6NzW/QCvTmci3VoCEMq1VVV9ZtJ529oqstqnhDE
eyHq56IOQe+qeDXhut7nfuyjhmHaoZKBZHCgamjjscFNznIpO6RBVhXzmtrZBaD6xu4yYuMHuyUJ
unsv8a1BBN8yE34EDmiRIcM8hwwVYj1jzHOWBvPZ0A+UUb1TjdjFnZLg0Mlt76iJOhJRcu/djyp9
/6+XjHbgtyiKIIftWDUvu8j76SuoL3YQH5Ow/SMWLMf6loVG/cECq/+WBPOdRUgpaU8OhybEbO3r
+Rz6yVFL420ZR0OWrYpNWaN2QmjW74sMmW8/u/kxz5fLUIZrPw7zJ2LZ3zsbqS88UGT8bRMdKots
49FOP1IN4En5oKecJJi2nTOdR41ptCgguY3JZ1O06M3pyve4sIllqc/PmGgxRRTzOuuxlhk1Vzy5
C/YKfBRxZaytJ35p4omQrB0oP7i+NT47IJ8woFjT7vLSvvah1TzPESGOFvClpgC/lhbVfGhm748W
WXWEwAmgEMfs2h974jkG7Fn/uq0wBsuNnhkqxi2pyAmAj5HHScnX3ri4kwebCvS3Vz9iDkGk/zb6
sKXmAGiPohxcNSqxSHL0HBbShwJ+0uXfmyhmHzwzeHXdnLGn7OV4mxS7ZBZaY57zAW/SEAks1XvH
IYKlvJGwgZhFhIa/p6lGgxe+f5rS5bmRIMlrp7xvk6zm5Bc7IZx1HSuAZ2k7rfqos46TDOZz1AW8
vEUCpKfcm2FWTFpZyqqogAlu4g9QiLe8OZ1feitwj6KEB2l3gSQMXbDh7Mf7qVH0S3j+CJwMHoD1
cnODvlqN4zzvmf3F1yHI4kvbqXs/ytwz6dd/VAepFAMgfNIMnYAiFU3PcOyiWOqDy8a4S4vskCNo
SIr71E7cA/dvhHtk7g61/6nCkqV6QTbBKMEoZmP8aY0FePPOqx6i4Kv1sCg1NuSOJU4JeOnPoo2J
nZvkzKHXvE22l14Wa8Ywny7oEKPeBpSCS5MXcitvjARqQkYBrZUc4qj7rDPIUbxtdB0KSJjwvPsG
ZxAO4S2/u+CCPjS6EhXwObUSuyZm6H0e+k+SDRd8KDYdtJJcAxaD4o4h+YoTcd4tC3xDijUurqJ/
+vcEYNQ5JLMhitL8ctLhq87g0bu3WV/pBc9u9tQPHBGNKYAahaj9IdDOgJt9Qfz0A70fNE8P/3dM
pIabBo+zB4rRpW9xFNFNZire3CxvzpU6SEypz9LLxaoZ+/sAzcZu0eLoTMlrC+JhQ1wMnuXb9RAr
oJgsYn+Khd9gnZFSGvru4U1l2r9K1yTrbGZqgnMOjEOuUmSW3J1RXTpHdyHwqW/3S2elxzmo2/XY
duk5w7xiNe6yG2rGGXZdvaeo01fBQIgiXJN0F0rYF2UOtxGUI2hrJm6Uc+g2fCRC+bPl8LuUqYsj
jzjacB7GswV86wDbXbrdSfUVadWScZztDTvWHZyTlhTbCdhYMo/qA7fEnBBay4Zmg9urgd5EOmkV
nmUexY9kwR3bXMLHzuoMwqrEVTmGBEXAhKq7+rpYtA1j23JS64wyPRDuo66ReZRzvRndhLa7kQfe
KvsxtVP/FFnJx6zyYoM75g0xK1XkkpOH2DD6HnZh6PknS6W/oZFQo0DgoO7JU1av07Yd4vaMZus7
wTi4N/747dlttJowv+3CKOTT+wwkrTzaM/l1wXWTmWzyiwazUwRO/WKJ5fyCka7bqRg37VIPq65K
rx5aJ0jIcKhq9TV0nY2f8YaVxGG7CeLsmcHPr3wwEp4atmIt8Ave216DS5KsPGIJYLz0Y/E7QB18
mhSPXp1Nr2Uzm1WQjuGjxtfEMzjtMMgwBJ2m8Gl6ZaoKBUxSr4YBTM86+Msu0ZxYVerdAHhwW6QT
OP1sHQpvuYY+IBPLmF3vfuucbykH4TH0YF6SzL5LYvPULR0VZ46BOAKZzNJv7aUffeHkxzjTT1EH
sKQP0nDXluZhCdR+VDmEjWaZVguTjlVguo9UeRq3ghtvC/0Gpw4wbcKO0IP+SiQiV4NNWgUI3dxu
5DaHVJtLcCPT8uzCPwBwjkJzbrBftfOgINOAUzOonqJWz3sXbr2TIGU2LP8JehTHEPjkpg+yH1WZ
b0/Oci9Ym6wdxzzTuWqMx/7N65hy2dpfUV2EDF78uzgaiFSWMaraYfgqHaqoIHBOjl0gtMZvDWTO
OkS99zjEfnDKYgqhXhH2bE/jMZ1+Vbl+1gOU0vwzmxt/hSiJmj8I4VSV5nHIuGWc2XR4OZx9mFsH
vqRfBKjyW6mqQ878gMIZky7R8TRolQsPw+EKTQRMYj4N1yg4ufmBsesI65FBJN42XCcmhmN2YxKW
pIt2rQ+MAwPOisTpHTszACrK6o8RmQyNSKdVG5bBbin7j3rGWNcMbrPJ7fJVRD1Rjsho+uDT9Pji
SVd6yHeuAvUZp32/D/vuW7fOvC1oqLE19ySfD+lrBW5SwVTGFZMt5Cs4pwVKMVhuCUr1lpoex5po
jvArZeBJiCNOlh6PL3jO7jNMLESPxr6ZZ4vynHWkjeT60zQ0OKnODq7C6jJ2WPOGSYQrwdAOS2S3
FUPJGdgBve8itbWI78GUdOmaFMqRRz3eucG6Gbd5xgBn8A7cuUS7MpDcBSBJuBCf3MGBP5Yyxsr9
8JTI+aVc/qAVzx6NgMiMqJ33s9khRuUsSrioI4RBaG4hOVClQ5EmtAx3ao++3GJYkceb2hgieV21
T2CVY4Obn5a+22fSe6Id/qqD5eLT/nVG3rWTfbBvWoGAvsVucDkV934XXenz70sRXQCNvIohnagL
GbBheZpdPe4wG0YbALOc58P4Vnv5UypY2yKh5S0i/zxqsvSBxemnZcByhpn6CkpXHBx4GM2/tHqy
LPEw5y5wW9szPxCNsGlxErbUhCv6nLeuoE7IQdELxBgMIEfGt8w3kpn8jC5rH0Zp4m0zIjbQEKbZ
VAV/Em9W5+5Mko5+bCrvoyx4lnQynZJoCR8SCvMgLtAL4pbdEouW7CbTruvMUKiyMVsB+ICglvrJ
mnXIpZEuqAcTIMHAh16DFHdRnbybKWj3wfgChdU5dC1Vg0X00DbjioeLjhao8WaCHlntcHUtF8uO
5bZizH5oHXFnAWHfqiVei5lEa40jfqODFMbEdAqd5GxX5AblLJudvQ5aecQAmqybsmOAupx8MtrX
kFnEfoizzRjaPYADa+MNGOQ7x/qB7vzHc+ph0y92vDZl+KNqwNt5WDzPw7yZ0lc7Sj/Kkk6t1GwF
na7560nnSycPE0DjoY0vaVhgSp8MhrAm+GI0g9+0L14hAB282DArroh90q3Ln8zlJnKbGYthAVKB
W0GaoXoRqfs71PHZ8bV4NAE9SHUrZIPC/nUk+/3sNOBvWyayUueHgG0yHopxv4xUN2Gh3kqXM5TP
ee17h26uQKvQkD27c4t8hxUJ6H0zvhFyCDcsbt+ZccX3UpV/poCIwthwGRnH4whJom7LzRhB5OuB
tMO2XgO+KO69qdrRJirw7LF8HYqZlKB2/ONT45zDkHxf6UEyWQLmxxlLEFY07znwBNJwcXnHVvYX
UNq+V/MVbKcLxq/5aw3IKMgjGui0jEfch0Wu+Ibp5wjDxT8zrJN3OVR6L0zVO23qYxnhhaitmXVK
TbJgGwx3Pn6cOts7s/2rd6E7aEkFFZaNdx7GHybzzTltyKqIKIy4gQeBrXswEAbi3jpkPZiIlu3f
zVKYGFyOQK2IUJ5y3MONBcJbmRPO2c9/G20SSvgcpHmvUyAi/ypyxdR9z9wKO1KR3BGqjIFnyLGX
BuMXvFfCPuV7Ipjey2rO1mWoccPyAgIR8KHJLvDOrG2Hp3gFjbQivL3f++Xwa7Lwk9acfENLzpJi
EBFIemQSc7uVG7GDkE9xuAtYRqsG6p6nRhKkCxuWoA+HBHL0gg6abS4BOdmo1yOTKOJkbrfDV6TS
brNk4hR2bCJUpQickumrA6S29uhSm5lrquOBYQpUEAc77br+Oe+MtUHSD40ugyPceD8pM2uBnNv1
pUsd7aHQCtehC50FFgCO86JV639BXgkUrIWPZnfjpyD+t7G7lVPOiFFwkVM5g/cgVwFu2aaUyLQt
2+tWxgBxkYF69Vj1n1wb7WbVFy/cFg9dbmes04hEmV1ry4k9bVHi0Uka4iqSKdgPHVHStLeGBPMo
NX9rDR5adaR6kSoI+mZAPDOy6kGGtesLsJsO8z4W7MGBkiNkNgAyLfI0V6uX4NBpUWBhjoeeeRvs
MkqGbURHZb4sDOvwUHy+EPhSXFzhL8fFuJmmsPXqakde50hSjX/2Gt3uSp+Cx+4xqrgd4LhSMVfJ
zCWw9+22q24snabQu1r7ONrK8qAXfHmyBzhQwrPE8ItYkR9ApISPM7HZD6AAgkxPQCDKpyqEQoOR
92bjRy+MnO2oQ/kaIJ7bW8Irz33zoru2uSKjCs337Avr0mTF2RuH4SS8h9LfDTkZEka/dkC8TJ/J
U5v4mzGJu8ehq9FhDjQaZcSWO+Tbob9VRGMRV1Yapn81xWrEuUZwyu62H94MrnOeSuvLyWz/gNTz
O1/Sik0Bq3VXPodZbh9dv18bN52PXd/Z27HhnwaEZ5R7iTKkN+kY/VRjRgJuSiBrFDb+t/Bd0CJL
KoGjfJBw63HFMdixsvIGWU0Eu1Fn1Tqa/PUlfUsqdU8Ib7CbKHidVJ1ta4wQPuQdW+nYPQbLgxWi
bUubstzEwM+Jt11eJ5fNBu4CZ90P5piNvTikDVlQBXa6DTf4TwmxhSxDXMh0pszOSY+ozZ1sqmZ7
GxrMjhtdFuejZ6C+g/rIEeL04UUkBki1ac7DX3vk2kAD+Vw1vEuxIhalEK64+hoZTeulPx4/d941
58C2DoIbbF8MLSSmrHKRX/Pv8RoAUk7jvqi4Z3UyooF2+RW1vSd3XUjcdKa/irg4pz4+6AwS44S9
sk/LZ8eM7VpPkwOGrD+6PBURmoxuRrVmGaZZxOG+ClJpSJS5A5FhrZfqp8+miGIUXdQltWN1WExz
V8r2MFvhj1c1fycbC5ih463Usumh8a+JurnF3BwjzuHN3I71zpXNU1PmdOrpbXqe/DIdr9NQJOMm
1TMzaTZIx/ixym9bmqwZrkJkghrCZhUF9H1r1zQJVlkzFgZhsi8mSm8mEJoauEaMxL6PyWEGdS/r
6+MU0AfgEeCidfhia6x1G9XcgJtY+taKjI1jjojxINVI/lj87S1j8ihFsesV+FxjhZSrUt43NhF6
IjMus2RGU3HUACOrCF/WvuOdjOWAfSGPigzNO4f8pAMPmH2Tk/RAA0T6cEOjh9qNzoGVbNWQWTcm
xtVPnO1gze9lyw/QTdhqfZA625qMZ3DmqJnb3sr2QGMDzrp1nTTTw4TOUcXSOk2oA4AaJf22yotb
oHpwsBdhvwgxvNHh67T3H3ue9qRyeAAbxvFJOxbbWM5EtwB4PcQGQKpdka4ibLfb5T4lIueXA0OU
nRtbuBjDOjAGIyEjkBCTb5IUpCkERm+bK6QseDLOt5zdaJzkHeDXcuU53q5x+uZ1HhnGdbpe43nl
rMnKZ/bx+SWas5GSHryFLZ9bP/38d1qUIqB/SiL8+312sEP8rmn1qXXYPaeVf7Gc+Fh2anrIJDq4
KQKKGBSyXQ9zBwvX9XdjKAW7y5TlOKsgRlnEE6ZIIXTY7Gyn+ia/UtO94FXkI3/HKipPme4Pfj56
930nt1bdYKyNsWvul4An8p9Oo4Risl54dGpYKOiU4Brac/442N8DJKPZd5kipixcw+kg/Drey0ZC
M1reZNw0R0q3b88ZJSW/c1Qz+GYGzrw+dnYlskYewy6Hcux05jZ73JVOFj7Mc/XKNwq92O/puIEq
jnbxSVD47XuHhN0IB2wOHuptsNxIMLNlk8lW5ufkv0ZoS7WtCSi4R5BGxKtvfHjdU3m0gi/FFXjv
pilNtt/6d1aa1Tf97ooeZ/4p5+pvMdPxuK19byYVXf0b7IVSlsVOnGz+9QOyG6GJGnm2a+87uuEH
iK5aOzWFj4bhj9EVsm2tQ5bp1FEBI/71fSHG9uAFy4eeuPNDQWKBdu5wh8FEMOGjmXk4iLWxwO7O
+2Tmw0FDBb3QeZdCNZzfeQQIiGFt11N2JZrxn5u4inKHSqYPYGBbIBDwEVCGTkDlnXwmG6YAc+2S
v9LONhNsrqW0WTZmbwe12TldtGc7AWVd5Ty9ZIP3yZDQeAcb1yr+1C06rWjM3qGAPoVyeJ6NDV3d
Gj9LnT0URLmxE7RQ6XUMj5M+f29V8W48GIV1JDaTALY1TFi4g3kdEMdD4FfrbIOM/SwY1SUrXvAl
tRuct38nFVhEtdcnt8tfU6/9an1NUZW920wBuUDxrVcpC9eAj6sh6zgN8fNzevO2pN73oLwPrw2v
U+v+MsSiLwp9et6DLs81647cobcjLRMQm0/ANHjzmlRbFS7+Tlb6N/c0shBIHmgg7X3td+xOgZjT
up+TOHyqKv8v+TpE8PjkFPjygvj5rh9YzJaIRQw9ydZS3X0TUhkyy3bgHXHvxhuiSI5FTS6Vy8Rs
ZYnjWDlPKi2e65Eb1a7DH8Paux6QWYqwionfRUZgEFksCWiMgO5JIS5fpS6LSk/IQ9v1WzdsG37l
9UvqeFszhX/bQL7bHX/v4E6Svw06ChncvKE83zbf1RjovZukE4yqiuTHADiuX/6KlL7EArOB1Gdb
mP6kRy4lBlBsvcorrrCnrHd41YEJ7IPuw+3L4GpqulAjnc1UIIwO4rLf2Sq2N8ii9hOljcsuboUu
uN1iix/hXQ73FpIc8HIdSSNZirgMcjmUQVeRIytNfq9F/CQzkH2IUokf4rus8r5GlU2mBdhyksJb
2NAoU5TK7z38T5t/7nnbAhuiWtdsWHSws2Ddz+jrfvJfpfEXGAcoEnzXPmdgbzclRrwWnE3tU9+A
as+WGXZaPV8cZxO1+bEva1QgJBwCEtyMOdZft0PNI4EROMMtIhWrv9UwuEoZcTus86GmUIzYYzVt
Qijy2ItvFIJqJKqq4xR3NfsfxUiqTEMmToqwrqQv3/uOOjUWzJj479EAb+KEIN8ekOTaTlBDpbP+
GKm8dBBaK19isQAFJDlOEnuTRnzKJQp2vc3i1+FVp4pxNn3CT82mARSiiyMDjJX7wiwpZJTF/if3
RpvTOL5kNOyWVPTQzHa8CVDalDKGlktnmIaWTJkGi7HNCCpb1E+d4yHuqtOBN8CyN2EGKBDDUXg3
jGbelrWDHOXNdx1OuhRJQ/A366ynFqsGks6Z+XFrdnVX/oldF87O02TqkJVG+WFhyl3RXyA1SM0d
aXveOjWpu5svBW3XzuqaT5Jr1tJ3n61gXdb5vkj7rc4W8rJiTLnq7LBVV6X9JxMYLNBgk5jRkiwC
+uopW4I/sMGYO9SHwQm7VRDp3wGo6rE7KjpxplQcqZPPybEgKvJKiD8yyKFBBOsbcI7WGrXL+Iox
69mX7V2N+WyV3iJNzJxduyCgDJvr01I3YusX3QOEU7Q81ciU+DapWZaHkLYc+v4mcrwv8lzXSGhV
bu66Xt0R6ag3QUWLlNCGOWDtbJfQuUpdCapbVQNfVTQ3gOoaeY38pT9ODCPz1qG19lnlhDWHWfTR
9CizGr/YeyVtl2Dk0St0RawxmvtcBno115JUuALi8Fxec/ihq1m534Ue0iN5cqpwEeQrDPIBSzAn
r20ON1GQCDqzDNQHIht4ZWoedRIpf7R6jSr2W5BMskOY2R6KgRkoE/TXtVjkfJQF7nAkcjEYfawT
y13hWMkmo9KbB3pmrh9k8Epv4SrcoY8sDhaQDF5in9a4z54FVd5WQ39ely1OLC+rd4WgSMc/GDJi
nUl2o1bt+AxdzunJBnVNLfZV6gFIUcwPEY3dR9UO3//qB8W6FuTnfWuj2o5LTD4N7Bhe3jLcuyYQ
B1/R+RROuByFYQeXhfP4E3F3z0PxiB6NUsJt/wAscz+ILIQmb+Twgrlv2ZThvDwoLIGupjzpCLtd
67DFVNW0nzWpgjcluNp1xEz50n/ws+Vaa9qWBJXUGm0KqgWfsl+M0NFK73cUmC/U979o67s1GWZr
bybyYJzphsOel4wlp0nyX2WTLrsATkFuE82UsrdRPbpq9sIHzpIne5wOUaBfCNikWHX4tQ7BJiL5
MyWxYRuyhR5HdW8K76tu84OZlnPctwcRTac0Cf2VFfsPodccFLrwWwevd3FvU30qRmPZdyai39Ll
gomRUtkaRq4OiQ9E2rsnQsGcZ7L6ePgQNSryNr2W0QpIX8WvYRv15l1Av1Ghs0kKfUp5cxHjsCjO
v4Yifhzb+q2dFACmD/JTXrrb9j/19BM8Y1TmIQeYLWD+S/TiePhJMGuIvmC1TDbObZqPbqMKHiHS
X7ue7JgqZZWskl9eWpAHmG2GipOzpyBTM6cI99rGG7vX3KZXXFr7zhJFcJhYgCLVR4/D6vdEOAvq
HdG/Vl790Frzhx76XSB3Ob9H8uTUT+PZtHnBt8WwcJxJSBsi2G30hitLiWtSJf2KxZSN75p6Xk1H
ZNHSJN9TZQ7ZAHRRPTutjQjffEntvGZp/KZm61ovbG1nEIOE0xyiOD1UGmsAjQsdvb5rjddf+G2t
CbUjM6C0L8p29rWr0QlO4m9LDt7WHd1oWXsVmP1pjHFVMAU0IG0OgyGGiPF3Up1g5f/Pn1Lq1//9
14z9iPEZybgXc0X8I8qSlWgcaDoO4rPqNAeKgsupXuwUCgS0+j/ugt2hi2KzcWPxLuTgkjEHCk+6
t8p0/EGS3X6CyLzx+SyaM3mIkW480RmvqN7p051quK8ZCLIfs6JTxK7Fz9Cu+AjGh6irTtYAUmWg
sAd9HVRnN243oTJmvaRtjtKnj9ed3fxyYXXEhnMtnntyzRh3k0HxGCfcvl3XUjd5KBVDOpnI8Suu
Mz3s/ZsLKJPkhtSjL9imlY+Vl7KAd9HBOBLRiOPRMv37//gHXR9qWKXMAHd0WzuxWOHcmJl+Tnxd
Rpk9Kl8y0Ir6HlLpLQ8mI5gntRq+KKbmWVggwDTc/SB3QWcjxRQYwZsmvjNWs7Ch9885GUyM3qo9
K+Oudx+m9O88kXQrjXC29Vyoa7mHW71azJCAByp+hxXKUZ8PsETDJWl0s9akjW9EL9/RMxfrXhKj
leY0MH5ob2mLCVoNKtyjCMoJmaq2Nogqkl2pIdCPwBiaXlpn4qHLsj1QiL3dkOAz6njeuqXz4Ko/
ApUpJhLApxqzUnDO+oVcVJJS0X+1J2+HbuZFom27GNBxq1YO9k4ghF5MzKSkW5Aid79kF+x9Fcpz
rdMTLrnP4hbOpxCjYYe0N8rCDFNj/MEsf3Qbj5LHx1UtxPTHBb163xERQiwMDl0yTl/YWb/2Y0NY
es5EoZySJwYWtFl981sW3d98mn+FA+Qr0xd7m7dzXcXdsgEviSEVTfWgMZdrIw0B6eRUcScQPBww
iiUTvuHt83y1S0lMvKuXj0AnyzaKsw9Z4BuYJgCxPvu5bPGJyhEtXpnsL734LTBeJ1tynwRvYHzy
vZHlLWbTESkspq3yo81g0LOZGwhnt6Nro7jVEDCcxlE8tEMcH0gTnDfYRnKSj/hpO5Dau8FzfngC
Ycn+M1cwOt97bCaYbJ3EQqQjkw2EjgmrKQs88koMwBtC35rWNkiRDcykFXtC7NrYjRBApKeZbc9e
4jQzjGmGKQ/oq8gIXQaAhqJ0TrZz9Alt3Ur2EnvXZk8dm6nao9xlPpFeqyaAXNz5d2QvCIiI0Z9Z
1MuKUygjQTl99fjhc8f5TSkw8ovf2CL07/34mjU6uRuUYEZdn0VJOf0f9s6rOXL0yrZ/RaF3VMB9
MBGjibiZSKSnS7JY5AuCruC9x6+fBXa3xMrqKapnXu7DhNQdomiQ8Oc7Z++1RZBz5VFa7WuNiYUG
DooqKLmmPyNYvCmJuh0j/bZgQFf0XXaKMDxeDw0/1FOrUpUbblRH39Uii7eiBdunB964KwOOa/MV
ReDoFBHa/lQk3xO6o2KUJ5eQ941YJDkXrp6Dma/GF8+E5VtbxjJTSAzISEEJqD7I20E1btWoIhO7
pSouB84A5sKiE081gpEwFKODptlC14kBb5LHI+k1UFxR6S5SK3zS/OyRqOcbVcG1ZkvZjASvolNl
83Qc4KYrJgX9WOqI5XT41ZEZvKHZVlfpFFwrMpCrlrKXQLoN7NqGaWPTMMhnkBX6VeCCt3QFph70
Kd2B9YdjQlLKBn/D8PtYQuxfpgoP70m3l2ZTPo+C3ZJi4SroyFaz1F4zboq+egXWnNBOppgN6bhV
jD+Gbu9Th86J0ZqTM1zuhfU17gi8qCog0ZVB7jP4etQ3NBwbCs9w4A0bkVCkyU22locnRuF0pXMK
y1GhGRQZLz1HWYFNO/ZCWTMCaZghYEOPWwJ24wmuDCmX6NdvUc7Gq9wkZd6WhpuAXD7eY343AX6k
xxSNkERNlTMikjyi9Y5tpq8N3jO6ugwbSOco6XEUoY8tdH50DIJ+N07KuA465v+0Q3D8AYh1QG3T
lEILO83roVCokzuU9yghUO9pbo2BQp6yC+EXL6ZcIsPQ943RR6tWASIMTfgYT0ShQAte9oMp8Zjr
jwmtbSefyM6qLfbA9u+Y84GdDMgd4IQMfrnNs7lhlppvVs11NmstG17odFTjBtVpedHlarwIy4g2
uV89eW2ww0SXrPSE7dD8pd4E0bCSa3s9UDQV/qpyZeIOV0kjXY4t4gE/J5c3TRDtiPqK/cSxKPZp
TA1IVO6CcrylVzTodCEYgK7iwX+VbZtll0Wokxx+N5RiKzisJqUzxpqpWfR1z1BGt58a+mv0yDEn
0K8qe1wIfsskTjbit9YyCidLQdUm/YSEsLwaY8G0OvUTAuOGy9obX4pcSNvSzgk3aRGiRELW3Srq
6mUXWAsT8ZLJjJTg6vEO7Hh5tPoydGn3JvuqN3n3+v2uF8NVlGMw0f3q0E6vgZ8TEkMkB+/8mvpG
xIc+HlERpBMrDk+RsdazBFSypT5P4D3fBFuQ9Vz5dEu3dspzb2RZTqt3WoPa7dw0CGuKn+o74cH7
ZuiUHUrk1Vj58knSWmwqMTMo2fLo8djDTUUq7KJJZfu6rXHq+pPm77Ixr90aJOC7UC30vP5U5qQy
IoBIeWqEReYfe56gk2DyPFb4xz3AdHpYdwSv6g8RHnxXIwEMrf9rh6x8SZacisQjwEPZNteqQEdS
oe5pKhoeqoy0X+nUi863ridJYKzQkQB72WvYnRjVAC4ErdPQuFsEEyqvdrCVhUUxWY/Js1YP24Qx
iHSo9eFBNU/o0O7p6nVOkCr35Kuz5DFqlGA64aWzbWHWSL7rtknjQm857BXo3Qs6ixW4OoZ4iF1g
NOJdGFU93kr57B4qSUnnlVtjkJpz8gCJU98k9aFrabqwflnWviQv8logleG+j+LvtVRuRMXYOfBQ
UgSD/9Iy3DTL9IHYkt1Exer1r7YpX/bEE5FdbZBq2Zbd9WCDrA0pdEIpfA4jYnLsYI9b8qthSfek
tD2BVvJlAxdAt4+J+pR85baSqjenKDEW9eX0mvO2XNZ7EIuVK6Ul3b+hfh5YKunxd9+a6gUTJP9Z
UmiOiR6JC0q5Wrpt7YcwKJ9NpXkZ/epFHuSdrgRLXRu4NpQcfBvMgI5kwbAjxlbFpvXOykiRxk0T
vZ8u5EQauXQXww/NLGWBpmzdJfKegAiSQb34RVc9xK7tG5yLVRzhp1AZevnJzidGVNWbb0BQGekw
PyINz7VUEsLl2f5LHcGSbgxGR4grS7yGNIPMtLiTVYJ6sSVcExLLgZGfwYnwbCiqb+Qq3+i0HpoJ
9n/Au9AJFDxANe3AC5umOsud0EjXgRb1izaFnW9y2dMnGqalGLqbKYFRNx99qePF4nOmcaVEyyyP
xJrAxUUJ2gcSRuOoFe1iHG+hmxm8jqhZNtQSfkV97qNKXIfZ+BVmxEUZhdVGMxD3Gaj+WfuiLO8T
IMtyq+9F1d/EQGMvhjrbdSr6h9CUtl2lvqZVF7iiL5ilaTmFej+oi1IwxBJolVKysrWBq9WyjBte
PPiTMutUkn+9CRKaVUFTX6paWzJqIRSNNIL1u3mDSBQuhFyc6swythi46P1VkPKJyyZ1NAXJ1wzN
Sfe15SbSCVtFPlXQwb5RPJqY7wKcQbLflFLq1gymPWxZSC/wyq2GPvN5X9FkmUcdEeFoa/IU17lS
K5uMqLIls2/i8mRCwO+UMLA2zazkz4aQHx7NxFGR+bm25esryQ6fVfp1yzryIh4mhEsOEy0UPUf/
PXgMPiw1vBlhJ2+ynGSKSrZXUgeU3aZ35RSITZ0Sk/z7o6YvrGljcC4XrWChH7Js2lMvqlR2oeru
hMpQIqpq0zVbCeeK1NdcC5ZbSibhS6yHxvIl7hLXitInjxSAVeNTScjDJK1q2upLS+GV3ephv1US
9G19NSz1imhCs4zpy8Q+L8jAjlZlpqurptduE4Z2C6sNiQ7ghlgV0sDMCpubarYagb/ZysZjyNO5
vvM0enikBPcrAOH7yUc682ujtP4zwWFGiCFvMUxDniFQP1ple0nDyCOr5QpyNmkTmbrT+jlIFXNg
b/qPXgfYRZgHT7FOaZoFTmqEb0OqY0utcDHSIbyLkviCtok7/0NQQb9IpvtCqoxjRZBG43es2kLv
hpbTtgromyN4X3Vk0tKnDJ/bqsDmkxOc1zcs4xrDN1b0P4x5NkTkdsf9f4WGQgDRzu6UPsp3NRPu
RRxmwbrl4c1fEksYDPEncJB3ONeP/nFh6vje6NhqWK2Us8Oio9L2em3WsnWWtElyMugtu2D9k69r
ZA9pIX+fRO87AjUAJP8Lmt7Uv+TCup2Z3IPf58rIafXnYHqNeGaEAMtP+y1hSteVqT72Ug6rGNEd
PUwYX0gvAPqB10LXrWVmTjve+B4XBBsLYlOsKGF99mrN3INsTsDO62zvFQByu+oTc/cMsDnfbwiq
KBFsnd1+h5p98HZrclb6E/aFVasbF8qUM/O1/CcQ+5irUDAtyprP8OtLEEf+zxuFJgTCevbrG5Yx
Mzo+bNQke1kl2L1c+e1NWhVvnYxpcizveKqTt4v3ANLCghChm8pTMxrDKnnGFC1DlqrukGIymLO1
gRAvdNXi0QguXyIUWBbprpMbhEqyQwT3m1QaNYHQ0RGCE84GvfJYQXYHqsWJHrt2GSb+KvHMzm1M
bSAMi9zhiUewXKIh9ONnn4Q3YTMjpjquXXP8hmfqQU2ZJpKVwNbMGRRPosJKbpqUhi65WFKI192r
FAxEgzI4oiFkMykOg2WnB7+8A2pmLkpLO8ETxExlu9CspoXogpYRfnHDrInwqfgQZ9p1aZn7Fk7Z
srpHH0OEhY2maRxoelCCzNFyrxEzXNwo2K5xW1GRNr4TDNIj3YBILRhQ5vRGDO+yTLU9+SAEVHK8
Vpi/Ls1eupilVqBa422uEgzThIZ5uPAm0/5qVEdGCi2+mtp36zzapKHCCibPHiSBKztrZWsv6aT2
1ayvaV7a1mAQFMqBJ9xjX43NEwLS+q6qDr++Zn5iLJsChivdC1thTIo78eySscccCGRf5rwmkNEP
mX708/je6uucCV/QLCwVM1hodo6qj9f0cuIt1bIKA6e8GyMnMgiaaL0BQzdqnbTGX5TUzYMZay9d
mK6mftC3BhPkZSBN5C1PhE4XQf4JR+sn8gzQHFW1VUBSKvMl62wXOr5ThHS5V2JepsgoGUu93Pek
XC0waJ+EVELvCPLfeEt/idp/DF8qemffm/+Yf+0lL0ai/oLmP//jh6/Wb/nFU/pW//KHbvOU/57/
yA9/tv7P92/DDHaemqcfvlhlDYC56/atGm/e6jb57SP8/pP/7jf/9vb+V27H4u0ff39Bpd7Mfw21
XgZ1//1b29d//B2u1D+JvfPn+P1b8x7+4+//r2qfn85++ndgv2F/QYVnMGHHZSLrxnyafgf2m/IX
mbeDyZtC5xrExPdPYL+ifjE4t9AfIenP0GEIFHXeNgEfRP2iK4pAuq2/s5O4tN8PPHt99duTmAPG
ifjX13/L2vQqD7Om/sffz0kXhjHD5y1LkQ0VGug5ZNLrxyFNCwysde3fQFnkcWnc1XKxSdBSmMGr
J+z7XrXvPxyd3z/Fx62eFw1nW9XPsE9lL2pTMwmaCkxzo0Bxyrvd/24LZ1iwtA/qKjKYEEYRFv9y
T6Nm8est/IQinI+chlyPSb0s2/LZG35kZS3XTGqdCeXbSEd4GCoMuJ8h42ai4ccX6vuh+rCZ+VB+
eLcRQdKQhMBmxkFeVMOdsvyaQ7f89b6cv7V/24gwrJkHawMV/3Ej81OXGSAbKdqNgrFkemE0v6A3
Hn2C39XMP98UPhQIQ4REnJ96OYp4fdkJCV9kBiQp6CQmpWkGdYSK0c6Q9fMOjjDQerpbG/ISo3U3
MsiSXiT/RWYEMg+80v6IHC0gu6Apa7dXv0mwyFsNmtLU3DaDvy/NQ5Mdk/GEUHwtDW+mMhJ0jT4a
OQGFE+y8hQmFL0tNslnLg1SxwJHCbTDBQomQTwDNEE5VCLgp38eKuWhbOxLS9bbtr3Qrf+oLHrAJ
HKDUI41VOEGNrGMO8E1ofX/rE2nhHUrcUTG4UzF2K1nDqQm9taZslekfIM+TU8K00jndVls29tWQ
XuvW9y5lyUjrR6uPlUeCH42FONeWZHQvciXYpLh3Cm8Jy4sxVryO4f+IPttlk86KHQExpn1dkzak
lC1RVWvMKsIk2s1ATK9+zbOvmiDRCAhGSBcLdQReFvbIXsgjQavVi6qgQji2xlUzPvrxfoJjICFn
liUJtRjiHgWF8ilOdnOSZuG04gTPeE0hgWYB1V0YW1hlBYepY3ah7BsQAJjEG5s4DflbpxFaWGYr
bsVevIiCoSXL+Shr155YjnqxGcxHPb9OxN0QfZN1sS5qkzKduBASEWEhpEgCreaSALdFXFZbRWGi
QjhG039Dk7lKqpdio3XTCn0kJ/LFiJDETsRRRcRUEEtYlvhjccbU5ehUSYas+RuSBzKBzCsiRC9E
Uj31w7UBxi9GbWOa2l0G8MDs5lVGZDiNqhGqZuwCdKj4mxyJnqo0KC6JigvsXzJjx4EEi/kD8ZzZ
G319mJCCpepbpdwxLOKhuhs2nRxe+HG3q2GkadJtFRWM64lHYfyLh13PDhJ5CEWaE0a6yml4oE96
A+7k0OtaRVq7lzhz6MPctivWTKcDiVwP1LIKEadaJlxsG26VjXsVZBrJuTSu4x35bk4/J8vXzY1S
qftGbm+xoe+BB3TVVxVRRGJ0J9lv9yG406rX8c5COAhbWgH15aDka67OndTky8yScFEx0bJ6siW7
jQUmhtRzzNX6QsdiOzb3oaggQ7z6Fc1Dun/Ks4gQU2F4U2lL6Qh9QgSk0hKoT4KDx0+Y42nUt7Ge
bPJGd6qcUXHcS4cghAxFjInfom7kglfaY4EORiqg3Jq1I5itQ/N90GZkuBJeVAnzm1YCKkJEgkTG
ScrFRbC9Y9Dmi+1+Z1TZ0nRyQqHkKWYRnSNA5BKdzL0+ISeeEDVo4VbRMUqYiA5MDO/ZeD1I382g
3Soo1+A4envP8L+aWxbvOGjVY2kNj+rQNgeWnu4Iqa5uWZNl2QG2gWPh2JeSUx7t8ScXAUoDYz/F
1xYx3Vq3B+17maJ79fpgrWs0++gFKtPkdGWyQjPu4OFZmoSaDXW77OkOsV+73jKxEHDTptcxijrd
wy46IcDWkfZiYBhO82nIogsRP7edvYwZFkLj25uNf2MPsot7cBEhi5Fdv8fDAVEpCo/dp3TiP32r
g5n949F+9s5lnKf5kHAIWWc4A/fF+q1o/0ul55/Xiz/Unf+76vT/w9KT2u8XpScVqt8+/e0pe/3b
4ql6bl9/KET53T8KUeULdajJy10zFQEwlYLl90LUUL/gUVYB0moAuuGpcuawa71Xm+YXU5cVElwo
d4ggnpGwfxSixhcbSBqOUMpTKkfK17PC85eF6PnVQwNJZi0mBJ9MpoFwVk+1UWCR38ADelyPaxRZ
h3GXHLKDeVkc7EvpMr4IrtKL9CLnP+WFt5sO/n7Yhntzk27yXb4T+/ZImeDUR4AKx/KIzP4oXfDk
OTZ75Gi4DgGnbCCVud7G3w67cMvCf5cfWDUd6kN0wfjukF30B23JjPUg7fptv002w7rYGZtsp+/J
FD6q+/gSrMgxvMyO/qV30e6jY3AUWyzgW1x06w/n8d8okjkghEWRiKvSVTNVa66kPlR+ySC1DHRI
Op/6yYlVQhyzz4rLPznmP2zirO5TtGHEt80mTAn+p2DEa+WflJbKeZ0878b7TpjUl4qsnm3DIwCP
zG90nyKsL+XsNW7SHetZgWwxIZX2WIrwKY0p6uzS7dT+qrFbB0PKVjQvgZ1xsf/z3vh3jilaQt1i
yaVyC3BFny08csbqdKzjCQsQ0tyEAfkkPsEH/rS/bMIgU20O1aGePme0S0zPevpMo5POhv4mw+Th
z42lTzqMP4XjWMB8dcjs9JbndaU+f44Pl4faBGGb2lrv5FFG9HZ5SRTmfdD4m0SJWS+DMi2aZQe2
s0vFzuz9CyPyTlUt32lx9vDro6r8FIsyPwaIAaCbaIFnx0X+44fxSsvQkpibFyP5K2Oyk9WUJ6Fl
VzoSi0m+wHGFWjfULwCC4Jls1iNtF1RuVJLQQBo6RYkZ3jHMXzeZhpN2dm+6+oAKVWIOsgApgicm
090s8J/Lvk7cWfiUoMfSCAdfGhmURRvjpFNAFYplYlYjFQlFTeYpEjKD7hOloIV1yGYCrwyPfBzQ
IxMTHv6uUtYnuC9bbkU6KN7etq4rHaNaNKAmUdFGVR6VhRnrgPVMzBM066RK++5ZJmQoaXpEwvvc
GNjnzIDPG+kDZ4D8RrnfkkiuG/6DlNSnwKxOkG1IzpxhKRHtYMbJg92d2lbF7DhLrnIVkcbeT7ME
ZKLdQn+8DKTqYcpNjGRjrDkZ+s6pS5aCAGB45grBEDkicIzRfTywyu1GzKlme6GMKIdKCzV7q6PG
UkI3ivh/ekJLEd7NCF8TGhUVWYKxF+s5vysNWupYyAvgJxQWbgiTPslCywCXxZ38Qt3o5DNgyzP0
a7wIskXYZVwifoBGayF6FjP+oKDrnK3rXj9lQXsiXOEu73L+VKXvYehepBOAHnVqP3lM/ny/0Wbm
VgbUqaL3Oc9GUofAzMs4H5xBgsVFdleQJ25sFp9c4ypvzh8W4vP99nE7cyflw/0G7CbzrXreDvHG
dho9pY29DHTjKsdpRBzqtraqfd0GmzaYDnVjLTseM+TIOjHJc4N4EPlawSGQe+JqTGcVbPxkGxRv
Itz++m487xi8f1CTBxwgDgIpzg9InrCIbGTAg1hZZ7bPypvkO8bBC9+UP2mj/vT+4JgIC7Q4RQMU
xvOkukEOrILFZ88I04b3Vu4BgX22iZ9SoOb9EfYctySrcGPNs8KAeU0U1hIj5vkFolnVZWNXN4gD
8LvapwGBLcPFo48PZSgGtOrscN9H2CsRAiP99atkJiW/TRxznmJ3g4cOqTDFVd09CrN1m8Q7zZ/e
K4EPDPXGD6SbKX00vORJDMqBA8yEvQDH2emOZffzunfKl1AXV12Ts3rH+Gfoya2alZdpWe3laTqk
SrE38/rS6GK3qfLd1Cp3Jlwetb8fkP/6drRLcWWQsP1WCEgfY7DJkviJ1v4OHNKigqkhRpTfle14
ab3PuUmH2t/K4H6kNnHp9C65MZ02UZ1q6Jwpa9HmnSwtWKoZts/5ZzUIsQWkh2xkhWPeTyMPW8Va
D3H+0BToVEYJtU/44kHgwETjxh2LbQYACI0LJr3BDYK2ZAy3CIfW8xGXtRKfnnI3NVDD/R66a4mk
SpXWpA3LrBZtsme6WfGvSI26qJCY8QK6qmLjCus/RkZlg1Zr74tg0xj2MbXDtfCKm7hPd+FYXXpK
wLMqtdcqw+bS992SCQzcvW8hOWOz5mVwOqt8QKQyu0VgBZZIgjpyXvBu4mcW6SMNBIcUHwyQ82Uo
H8JRvUvt8jEZLwqJ5ZOM9UaysodpBHIULeyJI1OXlwMF1Zy3wCPyZb56a2y9U2xg6zgYGucSTTFP
HCSphRuV/X1NGJBfq3eGT8tFVV76ejqGHkUTbYEw+orhyS0G6aTmKQR40d57A80Oy8LMbx2Htt4n
Q3ED388t+uAGS7Ykywcrk4624m9juLBBwnkvEreF1BxW/i3v6af5mSa31hUU92N9jXTCbu3Lum32
UlHvsyZ6sEA9WrNEKoKDwIQz3GZTBRYXiTo5NOU4HjohHwLojLIGDDelh6SEW00pbqIwWHeYuqMg
RxffExvEue382zrjr+VZsssK/yLWOFUYZjpV2xldJ8gWLbEetPdlRUT1UzMGW5VHOgQViQGniJyu
9fcS3DB081dGrt0l+gR291soFVg8AJvF+h3qW6ZH5mscZ8JBa8F0LSfSmXSVQhHVcuIzSJ22agIa
SeQIwdfIOaHxTqfjwcERG2K8AcTgrxlp2yV9f69IU76AIrZILK6BcaN3/ml+xsq1+aha3ZtFsFYe
Nu9P55g3fpXmJ6L8ruUCKUTaVHvDIrHesk9TP667uHfnsy/Fiet7yS4lcWYRm/FbWPDcH+RD28l3
kdLt+nJb9t3V1MHP5WE0G4mNNtnpabUK+npfKdGusdIXf8hfzfqbridPsdfcSJ0ND5N7aSxPdkub
pvHmSeQKe9iVUfP24Dos+KygTu6rpr3PcyzzHSsR7moxIoeeQ+n7IH/Q7GxnaZvGR+o6KQct0K+m
od5DeztEN0kLAzEvHlALSwu4F6RUjcWNX2eoKZ5K/a4pbqxQP2aBhsogoYMUUZXbYXNvULh2UkLn
qCsXHixKqPkhUs/0QY8zd/4JEwCCl8Q7iiLHVNsrr4nW828YPYRXwqhASe+qPN8h1N7b4URHJHFH
q0ShwHWJPG4yso0UZ2tgDs8Kk3kwf3eaVF2CMHyxu2bfV88MGzcki76/WYcw3Vlhdamb3rHLmnuJ
iCXDnm08PSaOtReoX3FMHwwvoDubkGXHR4TmcYv13i1tWixRsKn0WSUUvXU5cibiUBH+udDy1mPP
34XS2nNwF6D3qV/oEXOHNrzCBfdDMZaXNhdP4v9eMv9fL+OzMRrl2z8XbD/P0WBCwp/4oYMxLyj/
aGGoXxjZagSjKeh4FHNWF/zRwtC+6CoVIAonS0e7r31oYVhfYHgy7TUUmf/B9/7VwrC+KILOhs2/
LE2whPkrLYyfhsoWUzyDVRCWN0Ir6Y38WCLKxSTrgV4amPXD1aSUbm7Ky8mL17Z6g0OfVHpJW6tI
Z1Nuz1JHQwnqYWbPNkR7AANGHbIw+0c7TDY9aBdIsnG1ZIW5TCx4ynhAPhzbP1kMn49iWJNZhCwg
U8HXadBi+PHjSnJXlqbq6c7A5MJ68JV+oXgXuTVRRP3VCdNv26JShP+N5/R87INahbFMC70j5K5C
zEvsy1IbpAXcACF/UgDPlfjHkdm8LaJY6DUgTKIsPVsZDw2c6NoMoe6CpWkAVKb+Kba3dCHo3RIT
NjFz+T3M/r+do/5UdBt4rtitecOznOCsscDKkLwIPNXONOBKWHgmasfsbgiu/uopYyOGwmDFmNf9
51dYUKWijFK0d5F+wPYjoZDSwB11h/TTCOf30//jYZy3xYpKGLIiM6X+8fIYpzZJy4ZTphWswPHS
C8TGj7aSO71aHIzwQoM8xQM81m/V/gDQMTXBmQvo99WzWd1boONyfV03z01/C61UTyfmMKwun2uM
KbIYF1W2T6crred84MEYkbJaioNUPZkc1PLeM6aMJP0ucLiPXQr324nA17T+dQOEq8WdI9XfYTM6
MOiAcmC4HyI36BsSy56zdC91d4wRzLvG79dpsM/RoZXNrYozvKtQ3EsvyhtyMEfKXNNQt10rE72U
bUT9HHqftsDmFcr5kRSKASeS5Sknbr54PiwdyzbuTVEreKgi9dSU3qZmXkOpCKLQx7LgbzTGl/bw
5Nvjpd71mxxOEmv3Tzpx6s/X6Nz4khlbK8heuRF//BiQTQt42qPuiPxWpiXC+Gpd5YGrhMKVWZpa
AR6hJN7H1lID+LIIqvybhwxtoejfyQFuif4ZvrYd37EkVymDm3QYH3s7vZoYgJiR78pWuwut507/
nx3BDx+dp/vHI1hE0tTU9qQTFUEJA7I0R0BrdtKidn1Ru7RQYZ3fkHK5zajF0qbfNI3z61vv56fK
j0fv7GmplZJVgsdhUDUQeQ1/oaye5ILpl0w3EXFiwZi0jrK//IxmqxozeSGbtHTeF8cfLp2k0ye5
qll70mjByaNrENvS+1LSGR4y4eOLz5Jv/uxaRQhg6RbdDgJafjzSI2gcOrIlu4l8aRi/ssRHTP2Z
POPnVw+79c+tkGn541aCXhcBcAwuxS5w/Dc9fMm9y1Q7GNEnu/NnG2KqwbY0xWaycbY7tP6MsU/Y
HRgg0JKAkLC4allYK88V8Vu/vkR+aocYwuQ9KsuUIirKsrONNXbaJ20HYL2vXvoIt3j49dcb+K15
c/4o+bAJ4+zAlX2a1hqsbeIciGcp6ESw7FCawPVaiWk4Xus0WAdF4MIcxcA5YrQ2nMoA+omQQgUw
UY8Lv69oGnurDg1FZgzYmvVdorQELlgb8udOPaS90QwPtJ53EnQKL3Hawl4S9b5tlbXeJrdmwyM+
zx8J7mBmG90mhLdl8hYSZpTuuwhQUWC6eGHWqh9Dm2Q8CtqlqHvms/AIAkHi2VvunXCgugHhHnC3
HP/JYMxssKoTqXWEWrE1AWq2Rn2Regorc29F3xfuMwIINd60Xn2tWqOjwPzQm3oR6o8+SNioNV2w
chtUJug/0uUs/kG6DOs6c+XIcgskxxqpKqx3N1Kf7RPU6EPS7vIR8joGj6AcNrDcd1Pa7jw2ESX1
ZYOkpyLbtFSubaCrU20ite1cNUnXhhQsA/lrjsUBE1OgvaU0Q8M5nL23NjINVEHuxohvAPEfWHsW
KA2wFa27kSayAMdHzwR6ANACs+9lNA0HU8m2VZVsQzk6pD7QNToyQSq7abH2g2JfAOCjB7nmOl4O
rDIJa8ScY11OtrmpDOiLtbEOGXGjNNtGortRpXiTkSmSh9g/1dURgcxladkbSSsdo8IbpzCcMDmB
JukgEC5aMreiobrL8C/b6q1AMxDext2lGVyOORi19FqF+Yx5aTyRseOkuCAsdo8yxHRi80WuEIgQ
FScqpPqq73TjcR7jA90iL/muMx88Y9PVF7l+amCoj7WyMOzXGFNOLDF6w1jRmivyZpjOPxapj/Qk
XsmoTSzlVFLqFHiIcHHQu9ONpZAu4ag0ZQJt+Grermlgfi/7rUiTI9rxrW3V15oyIL5FKEDshOjb
pWVXb6Pn41ppD6G5yWTuAvgJgRR/J9v2ZqiDK9E9hh3oe1u+bZ1Sb5ZSFm7Q9i2qBgEJa2UrXI8H
tRaHbCJyT4AwThWnC0c3y4xN3amuVZPEbChLJJuuhqOj7OW9poR7GsebhANgB2IXZdGDbjxzqg5h
EYE75GJVKlcJXiVAz40W0AxDqwKLNtbHQ69lN7S/1uMwPEeDv+vz9sKSScbKrZ0RGBuhV3BUma4o
BsZ0ezXo/spKq51aVrvawgueNxu8MxhJ/WaTWSR0IDnnnXJZw7qbxluDqBlhn8rp20TvLi9HUhru
hQD+GzQcYmuXz1CfoEKhXLtWOawFWhMNk3O4y9vXKP40U3p+hP30iOPlw/IO48RPIXAyjQE6Zy2v
vDK7IfrmUIE/80vuqvnYSu0GIsKqGYvb0rr59eP1zwokZpR/bPm8QOq0SFbKGBrEiDgqrxtqixsf
tDr+3U9e6z8NLeY3xYctndUzJkjAZkrYUp6UWMkDp8Q8AbH/f/JC+rCZs5pllEJdlIRAcPievIHJ
1ifvoz87YJwOQ6dG0Skqzxa8EgkPeiEiXuOM6WVXklettwvLTyov489e4mSD0ifmxcpa9eylN0DM
7kuDxZU8ja4hwYc1JDfhPlH05rEFChKZqLWMwWmJeiXeyqkHhPEU/iPB3LYIVn6orCzuvjm8ZmTw
2EgvXZlurIlwAlw/nkKcIxlhMVG82rSqI3mlltZSzYmPzAJgXBA5xQNmiUMHugtg2YJ8vUWERMwi
PALP+sLQLwZvZAZ564fXMp3IPhz2HSlXZt+4gy7cilpVqQ5ScV+zmsIOkEXqTrfd1mLlU4Ov7tuD
bVz4HuN+y6YbIC+6wJgt+cQFxr+JY/+v+fRZ84nr879vPs3qmafXvP5Bx81v/N58EjYdplnpayia
jIRGprr7vfnEt1hN0XVg3Y9UF8DJv/Qz2heqz1lVI9u6QeuD3/pDP6N9mb+24EYwQ+Mt8peE3PzV
s+cmawSbf3QaA/LsazhbrxuSUQSTjGezy20n8Z868ltazdi0lXaQaagn86AXsAbWSIBlJY+blDAc
Gcx99JwrSkdNobxkhck73lQ3tMWdAQglvlcXcyqeqZz6ianHwIUNb2OBR+myEF/91Hiju+NEPSUN
sJZF0ARvsZC/GQP0A4p76b3IkZ/02L+zSmLjyV7z8EpPibQa/XgZ1ijZSu0o+WSxTjO/FMv40K3b
GuYMBpURN7ztN+TEyNuU4VAs7u2GjGIpdcsamkNaEffLCDyA6PJOBt8q+AAle7iawKjpInd7UPGp
oa5k3H8TNnmptRyzlBcguF2FZPtqMGHg4EVX5JsO506/MBYjMfAj0HhI3KuQqhJAwINU7/tI2os8
vTD1xmmwZoqCDwtjTFdMt9BtvP62UzIHi0rFkTpv5ePN6pjngBQ58TXPCdNtImMFRicPgyPZt5BP
sJ1W3Vqx6XjkCadDvqzBVVcbUDOXhaa8jVb7TU/la6zmiwzSdh/E12X3mPcdAw9zY9rRZRjHK4Nv
gzn9L/bOZEduJOvSr9IvwARJM05bn2eP8BgkxYYISRmcaZynp++PrkpAUv2V2bVroHuRQEqKwd1J
ml2795zvxIsyq+nW4+yXA/yChKTZIZViCdB0AX0AcgEkdecDxN/exkYqYvekCuNWq+CAmbGl1VID
f3aV/oD3fGNW8gDCdElFzoFbPc3v1JXf8LXsMkA+ZBuzJ4drgzGrFP7BmHxCsbIL8oOV3xDG5IGl
XFiJs51NU8TpfIlJbsHi/zK/5za3P4F/JxYp2xMHdxPkPbjV3rZbEBnDplWU85ATQGydsKmvIGCa
HRQEtxmOJVUWTvb4kOcCVm9yLLvpWrvZNh3jV9WO6IhcxBr0WpzsNmlgtbh3GNtfR05lWk/6IXW1
Pi4hXgH1HzZDRT2vv1rlQ4m0FTvy01TWB6xaa8t+srjRCu0i/Zc6wFwVYipts4tsrC0SYrjC6pxO
/ls5IL12b7J19+h3kc+CYDf73ZDRjQhSzjDeqjUYC7sAynwyDrg9598hdayoqccAs1mrmodCGagp
ACMRMZsQjMfvNsOvBai+SsfFz+1emkDASURoGziqkmwSnGgtcTN5gp1rQCf2XBAOGvOmfSILkIhe
J41spJiUhfERvMhZzHfT4K4jo1vJOCPhDrhr4COk4TpN9YEB2ZlG/dFxSTyJGiyHZgrRNfLfcsBT
4+Rtx+ZDT9WT8vRTgHi/gI+KtORQhcWmYasUgPbAWUAe51gEbUbLlzxbHJdo3K99e7xCxn4yJgR5
2mfgQGdG6CskaBUYFid8lPmA+LbbeXxqhjMchfCPCYeSDKtW4tnbtkjheHS7KXV3NgTkTi/ewCdb
Mn6MnHQHY2NdJOOxavDReibjIw2O5ATEJD2OBcmj913i/++m/7CbziOW/7ybXt6797p+/1/7OkWa
+vOeOn/fv/ZUx/qDjRF3FN0gqn1hUKD+ZY7in6j+bU/YuiCI1+af/tKkujigwOPgi9Jd1KxzU+ev
PdX9g96/w16L0JXv+a+2VLKef9tSMdgxNBIGQjsXJ68+N3x+6r7ViL0swN/+zOKGivS1sHequHjq
kRi83DqF9TWjwuy0Qzuu5AgrCEk+5MxWT6H3Bws9vSTdV9vYecnJgS0DJ4PNxZsxl/ljACpXD783
/QWrEnqBLdFxJPaVuLjftfhR4udognNSvznyQDyEi/veOmBnr8Qu/Siycxm9NQBD5DUNzoW+FcZc
vG51Gh7u64ycn/+uuUw+bhM6h2o4ukhH1DWwd/1w1AwgUrua43levdjyCnBC0EzIHrvmquOVoQWc
wIZyqjd3+ha4Bz/CjIP9oN/VNtFBZ1G9YCfoMYcEb312rjNI4H+K/GvdXhwDp8NnUbxM9kMps4W3
qu0DepvS3Nkewgi8BBaJfRure5oiAZrwgGr9v38i/89U4P/xq/4vlIFLCrr//Lwt38fsPf/X4/ZL
DTt/31/Pm/cHwjCb6pAUHdNwHWrIfz1vrsFD5dKJFSTHctT62YzId1kWPkQKW+yKcpbG/fW8eX9g
G9Sly48VBiJy578aoN4nIT+f/Wets617LAQYHCm0xa8PXN938aQPrgCwSBdxJBoULQVY15aeg29j
qZq+C0kodok5BkRPsaCq0EEhqS0ck4XwsvdWH4+6gkMLGRUcbDMeJ6W/sl5sPc9/AkD+npaNj5xT
x6cTLTIvQZOZoKEUFjRSSMCPrVHBOxp2IxS4VPRQhqqDHjuXsivg5z81CaEr/LU51gdADyXiCOL9
tKvUc+MorPKcpqitQJ4JVFK8hJajokYY6KIYp9eysS+kkB2TaLhNxNMtHVBaSDooDSuOkwRPeFiJ
x9ciqWhujs3NJM3WUUW5KGJSR3NGHWzZXf7dKtMbyZlMGQvIbdnQnTy8NX3jofkV/NypIXysaY+m
6F4jO3xPIvuiJ9rVc54CkY2ruoLy0uj5pke6gTV+7abDrZ1ZzMxHjz5IjnBI3wWJOmh16g2L7WX+
7XVK348v6K3qNPovY/xWN8MmzKdjQE5n67Q3U5BXa7ziTfnkqvHFpNqzy+lV976QjHDs7OFVI53S
rKN3rZQor7qb4nOxJv3VCNvVnadDQNem7FikzOQ9K9uNmwqacAUK9TB6n0sKrPLAOftjM8pdSx56
rPobSdio4KxLIPqbMskecHLzFTLFaw9iZMjf54y1+61U4tBR/HQ3Jz7cHI4tx6DSJQ1vONqEoQSD
fQmTBmqVdSlrPmCJAQ+X3fconC62iN6Ryu8C3uH8DRO3xcA+mHuXmXcwtdNrrrW3UG9vVc7jOvU3
uyYqGxNe3dsO8z4Ug4RhcmB6S6L0/R6ynqX6m4kKtK3ZEaqa0NtWYeH24o+xGG4imME44TqhcT/f
29VYb9p2OsrEvWgxdsN8+uLCMsTlfuLM+iXU4wUR3O9jMLw6fPDzZRxlfrFdJqkppC+Lepkcyecx
vEG7/vE2tPHoGGfdHs7zxRkNeYlDDGj9dBhJXJp/HaDxi9VClQNXt/BHZz8QD+ZXHsVngeAxyJaa
G78jP1wiEz72Mvqo++g95T3qGUntdb8dRLOxhpg/dzdHsy+J1r2mYPf7ji1xmM7zxZ0vkjZib5UD
94X4OmmktPKb8/iBThOVp30kqAcqcZhfUg16sjcnFYjL/TkM4SMwjRtuRsXb0tL3oeDp1CNKYS2O
X41uH1fxBwEgt4AWfeDqj4PLTVWX8vLTwvs/6Cruw/5fVzGmvSgDTZ2zPVYW1sufy4awTy2Vksu7
mV9NopL3oG5fQqJ5TJF8eIn+iqn9Ff/3a6mpfeep2cu3G7P0wwfvZlfJu9bblyJxvwYpMdS5w2eV
fGReZy7rmgcSfCbnLm5NLx0/W6R2YPPridz1rjq5O3o6zerI8GP+5ZNt7SuvIl8r/UD7/1rwn5ux
gnT9jWPaB1QmwBHZXs2L5bxGDEuIjUREGAb+yk7hOlareiJIo4FiiQ2WIDB4avdFx5qXLhKSniAG
LcmauM3LwLx4Van2Z9XB16pGe4Umnc/iPU8alqko+pif296ariW6rY6/mxeoRmtXdssza9BnqANM
PEl/yyLBjIYn35K7f7g+8y7y+/XBzESypm6iEaHx8sv1Ibsy4KBVYodje0D2mmFK7G4+cZCuXe3d
kA+wZ6FSxkFLvRflij2xA8veQBLncufOG0qvjV9TxCvxvPhbkegXk+KKDBUwS/89levKrD71crhZ
DlLefo5mGAY4HtwMqPADW3uer7/dOWA1DA+mF7GzlNIeaOyJn+Mo9imH/2kSFBBADdOKJ2s0/pyv
EQf/V/J83s0+3kx68knlA2dx63VeL4spebe98L30eMxDAhlinfHL/MzLwNqnU3fWmpep7Zip8He+
hTm0n5gj1z6aUoe0lqjOonk+tv3xUxZT09iLcPaeEn0RExGEkrSIPtyUtC3+u19XpZvbIEcn4DA1
Kbvbf1/N/b9o+7PoIv5NvfcbcWL+6r+qPPkHxdhdz/ZzgSf/ABmB8YmhPpls5iye+9eByhR/mNCK
MN6ZDmCUXw5U4CtMBs4eXv25h/lfFnjzyvfzk8dvECbnPQclA11R97eVsRr6YVTCAc7kECmngSfd
pD7zKOoh+unk2sGfHbdaNXu226Ij/8i0VzTaaY7TUruEfTG8DmGJJBYI27fBJCIkV2QpAVO2iL0r
j568ty3GfvHTh/s/rOn3NfvXV443EtukkLgqmEH89srDKI9r0XvBNmPj8+zM2Paj10FsKhAnW/Mc
NOq2dI27bQLmj7QQwstkfKkIp1/2jo8cdlT7wSv6pZs5XxLvKsLCBwCefisKnX9Jghw0WfmgeyS/
oJViaJ98VmYKDJFgIuTB/LtJCPB6dPsnC0n5su/r+h/e5b8pGHXeozUPdLg8LsLI3+rvElAVBoqM
pK35RZUjQi86kC22nSomNyJkSEy0WBVDiYc4U23I/yAxmOAA3AJEqxiMf6umVHtHFDcnIihxyr1s
3c8vXi8HIP5afYPRP0NdgiqA0UQjt+BO+IeLNbe6f75YFkcIJE6zbxLhmjmfZX7egMfQTXBEdZgX
xpFJfxJKAKy+oGk0PjujPz56sP9GT+3BmpEtDIzNahGGCNTlVJsoEu4fd55OxP4NrO2OYfNphN0h
iBwytLE8rlMPkVaMb8IKZ5iF1TqHyBjtNZtxy+WM22sOWPRsJPkTZeqqQrGwldhcdpMzPvv6nGvG
l5nw7f7+vZu/i1B47xh2bVojpkQh+PsltGXs5MHkE9io5SdThflm4rpsYn+hN0Z4aEQfH9jxEkFf
PnN8Y9shiHCdpHm4y6BLwCyPkQDJqUeI6VoX4mPJseRQZ9OE+s6Qi8Eviy+TY36qBj07ZaNl/cMG
zaLy6/XjNgSagyiVdYqRyu+qnaGGqziNmrvpHNNaY3bxNrhIC7wnMP8Dt9N2xLEQNkWG41I3ERpM
7YPCdkIHRDOucZOTyFknxRotzsn0AvFiZsT1KbjKA2O659jFLWTBY6NV3lGVuj7+PuByp9GD5t6Y
3aeiRPkdawTwqNwk8WTULrHM4fMmJOQEhDQhclSfx8ZsLuhvxoS/dMPx4M3+1ciF12Cl2YagB8Ym
8cxq7Jv6TevJInKBsZ3dfHoRsDtapym+iPAwYoKJtWraVxkscSDJy5oUFnRKEZQw+5AWzDcajEun
KPwSFm34rLDpWQxYThDCTalmbN6fLQYDgyt8SRUqFBcHB+iwSlwyLX6Sbt3s89QsVhJvn004xcUs
gKv8w633++SevoKLQxwUGyMtxl2/rZFRDk2yT8gPZJmzcDDgWGh8d+ONPolBYcmx2hudM7ahJnpu
YKke+YS3UQ+0F5cyowc0EvelwgLpEQm/25s1FyqP1xUpa/+w1N3HYb+sEQZWeAxlEHxAtLnytzVC
ZFJZTUZmSgoLks+rDdfmuAMSG20z3CpoXx8yk/gLWLTMylpvuKrkosrmqsYwu6UmINKOENS2kor9
h+mBH7YviREYC2GMzJMqXDCioPknhm6fSIiuYazv6KR8row2XJBT8mEoC4tL236u4kw/en38te10
Y4HE6FI6vTVfRPc8mcehasTR4+CwcVx2Ni3W34J2WEWVCaI9r4kGli64tnZI9pVekg4HNpQUFtAe
VoDZqyLFqh7DTYsKaKmPxTl2W/8mu1e0Rf8wqrf+rWPKaUcKdIio82k0mb/dAiN3JyG1A8RO9gFU
DREUNYnSFbJ5vo3bcd1kfv9Qa8b40BrallM7sSEaQZNKK29kgQYZVn0DPLeR6u3GJPv4LMe43E2t
lhw9jtLAlGtyrRY8M7cWh9wgYNpaRXulFbMirLjfktn3rfNzStw0C1Z67h8bIzK2lhoMImPZjpgk
NvsQzWrk4ZB0p/BJeAmETBM9T+gg0TJmCQHJn0J0+VaLPALi0uDW9BBWIJQjXg8dc90J/ePvnx8s
07+te6zd9/4bguu7mfW3g4nhqCBrtSz7UR5NFBzMwQoSgop4bWoFlPOiLDXUVW25FWX/tSVV6WFU
0S7R811iWaQUxz1JpP1onUnveh0NjihhnM2OXQNuqdbWKMLeRvzAS+CR2iakx3S67/WjbeKw6zTo
JYO5Vr6/FFJEcNsx7sVObe+qVGBc8uNpm2tEMJrj8JokE9siCgeSANylHg1onVzilMkE7NdJRbQo
zkpk2zHZa8DNSjyUJkmiOkFnztQeWgH9puQSsEIfuRbe04wgwDeED4exlqWmcp156I5r2/iC+6rb
6uRPLK0xbE8q0F4FhOJVX1jNqYZ/aWPmWionrFemX5cPCukXH4RLgj1pTUjiMhTC/UtsRSSdsCPY
zDXtmIyJHBPSsR7s2SgPw7dLQV5PlR9uqAOiZWLQ23ba6PMou2R/L0LttljnRZXQ9ghf79t4Vlnm
scoFM9b5qUeIznaJf2z1Y/E38SQRvuIQH18CtbVCTR4yq7q5EPLP1hBOy9hDYdR6qIf7PBbr2Jcj
YaTIR+yC6FFLz3PiXMF223lkncoOFgXvYAzF8IAuMygK9xHvd75tsvG7TpvJKh3nkSSgb46oaIi5
4bWP+OSNtBgPVZt+xkNnOpVxwYZCIm6XmiBryQAshSu33sD4UYVEpspRfpm7JU7NspGSKrqOk9SF
VlmjeXG1encvXFuXGFWUYy+a9bl3uxWCrviEiX3LDuEfXXu8uKjYCHwlLOD+UcdlWhODg4m609OX
+16qZFfjGvSvZibbpR4W0Wd78ggsL5y1rDDsNXFsb+wZ6prKmOYwACLeS3eyG4Phr1LVQyXTr16l
gC5FE5nipQafkWSKNCcXvc2dkgxliL/6AOPMJK0MUOYFIai/EA2pmPftKhMpVlmbVNiiB8Xqlw0J
LE4DWPgfnvJ5Y/l142HWRWFKIMrc6fZ+UzPZ/VC0Q2CKDSMnbr9heNMSM1zENcCsyGBnbwzzcN8p
E/OpFAg26kjtSQPyhkDueyXEXsbVWlfl8A/oirtf+9eXRr3s6abu2BY+Kv239Ycmf+dMHZ9wr7nR
elDWKQ0Zyzad+FPL2hMGDzJlhFPuOfEMHEdaAl1QS7iRYtTzYEvlnAuwRyF3N4iw6UVxSx0G77kJ
zPLR8IO30NRzAETRRZt6a23Juti0A95kpculp+sgk822W1doHpel1C9DCEgzq4Da+iTxrrreX5o+
FeHfX5F/05dZBu+MaaP0kOWhyPlt0zJaUTROnhubriyeiiZttpNTAUMwBcfOdpurYdzHmEWytj0q
kaOW9gUp8QFuctzacbspGt+D/Vc6Gy0tsDYmBlrsMvtWRsXJd8S7EcX9g16QCC8IfAYQ0Fx7ezkJ
ukqdhHQ8NGoX6LIBQB11Rzewacuy7txXE8/L1D7NxL6j1/IMuHRTh8FRJ3ZkByUfO3rqPpLndshr
Euv72b3SuY6/l3AGiN5R67aQsPQ9YgA69JbboGGNxWwGBULrS6aQJ2GR0iN1LaSHTcu/I/WROZGz
teLmnRZwfrRsurAjyk/banYO6czLeiTS7u8vwky0/PWxoPXAM4EVj1aEtB2UVz+f2RJSXETPkXGj
Y+bZ0Cm4xhC7c19AXu0JDCsCc5a6oI2laWv5WXGk5bTpma44oded8g2pgGsrtcVqyjR320OiPbqV
uuZJ+0z+krEmN51yvGCNIKpSI/IoIXHMqOWzV+IlL0InOMP0ZXWxwH2MSEZmsQIlfxm3K1P2NsKM
4SnsNP+ItBNTN8u9ksUFVa/SF6X92eDrAPvV11aB1Cda7my2SHSCfCyh69ekjswYegUG7jiY6TZI
LLH/+8/Q/rf6gc8QHiUWI0ZxJrf1r5+hQffeGCwTCQgeh+0ky3wl2mQPleuJdDtrDfMEHG1lv/ox
4x8U/PQt/FDuVYdYRzvmWeSvEqDjmBRLMl5NgtpGd+DEUKYAfvX6KXGiaZ+1MbL5pCDHOnPKTd1B
nC/qFsllhMpqzHvSk/0kxiduQeQr2mLhRRrhR4FvIopCTj9FaE10gLgQXPxb0fo7LRgfyZTXFqSc
EOFgImJ3yejL2289jng79frzFFDsYppCbBrwkiXQXeVQIWhe/sKZg+vbt19aOBAc3v96afeFHSa1
QgfWznV9tLYTvscvpy9//9ELbtV/u4HZ0mj3S4FoAIPebweK3pyaseGYv7EQlRH9jTcoGjF/hsZk
r8heitjDk5VsyftxQ4qhIeC9eIKBOBGS3skTTb7seowPJEoPDySrW4fCNP1Lpc9qOZJP9nFLlVLI
kehmh0id1Mr0fekD1JMkcvp2eKklhIGeoVzUVI8BtEny6QZCXP0q2raDTSpgi96e2CZOkqO3Suac
YjNKuECjTpE7gBiduMs5j00KnU5TcnoJ8q8zTv6kIGhZmXaUJQT8YMgiWBtzxqqSzun+mpjJJssq
Hwgm7bRp5jmf2eGbW13b5zg2fBS7hKPqCAzBQVegzMmQXjL8q7aVML955eQ8/HhvdNDXbE8uUnbb
AC1CslOe+yS1EKtxcpS7JBI1f/DpRGQT0R96XUdMX3VOitU0HGuGTLv7J1rV8qqC/q6yx0NYEbQZ
cDQPKdZyTe3ycuyx7kP14bHMy6n4cv8/5cD2uBfWTHRX94+3D/RqlzgyOOth5C0b0gZXXdgBrZxI
cpvfo4NkuB+AZ/T95O9M4pooJShXcLbAt9B9ZFXzdepG9UwSXX3pyMXe6367oo4c15UHKJ4dKDkF
HWopmjfMtGkybNxiOPmj3+2YwBtHMxze9MLStsMEKn7eFWU6TUeMWg/a2JQ7DZbJOtRp6SPc835c
lADE4sEhlGlTN5bxXDRFdnAanYDQmsE3bZ/6GBD9o8URaaaxLrCqFPEqwE669MOALuz8spVvX3uz
+4qNZt2TyXFrIvk4lka+7niSF5a8yGIqPzziay3zYta9C6Ncfcgw7I5eJgjZIjxorVNXUUpItp4h
yqOtbV4bBdRR06tHh8jnFc2409QNyAQDPd5rVm5uchdcY2JNhx+vPjIOgZyQUed0Vu6PSYMmFgA3
xz7f896FjIhoKEptZUQR8HauTE63r6ZfeXBKEEccvdOVLEk0skibWN5PHxNmCorDbuF58bDv0Rvt
C9FYxyZHlu1pu8grPnEZL7zxhJCu2UTsDA+5yanKjAZjwXGEp2u+oPVsc0pgurPo41zR0RauND97
ahvfXrPnDSuvU/laFFBjZdvHR63N46PutNnaiIh0I67I+UhzjYCPZDpLjStcWxNxWwWg1ZRBGRdX
24+8raUnu3bldroFAdJ+KrWqPNlsePfL5SZVzQHD+TIksXkrBjS1DEhXeuMaF52YHV1Ex6gc/acx
2aXzfX+/G1u6CZtpUOHaLud4iRoiRKYP7HKjuYvJ2jg3nlzfn5NCT328rLWxx8awE6FZX7lxL0bL
2dQoibAoK2RHQzJ+1kOiku9PtaEXzZmjE0v8vLyJaeRG72V1Ekm9HVMEX8BNMQNmSWeTFMWX5J1z
bVrbeEzqr1I/d2EhnsizhBI8Sp7pNvmzJClzYsD1ZKSOtlMZkB17GnchmQzPiFkOWU8rl1Asua5l
Qnunab8HVpqCD5XDQ9NqJjosvC5+OIt4KawQGhSYhZNxSfpOvs0sTgDlgH3KYYi3BUOELCVJiKBo
w6dWaF8aw526hZZnaufh+N5ZbkceJNbUNVrso91wHCrcOtu2Nh3LAT1vY2y5DYNDkVLwgzrQN17u
5PQoEF1T/xMKVNuvpccJOMRr+hgk3jsS1peg79XRmRj7Zm4qH6rpe+oiQI70vjh4JXPM3IneUr2b
zlZREiIQA7vxseYCa10JIsOLrut2pMbbi1Yry1UjmnGhAlLR8D9x/0oqug7T7toWxWej1cPHTnQ2
QBXiJNlm0wvnpz87gZK680hKoMENDtVyH52WFmIKmP6YRZZ7sip7NchWP8lput5LVx2tBMhU94WA
cWqoUYtXStPLhSdq89EY1bgUPNpB54VYIsKxewwG66bsB9+LAT2aBIJOU58hjbH15OiGxVNqasaz
UxHvGspIPN4b0WCpSFK3tRsJUOlmYK6xlj6+PRHrpHhVKTZANM0E143ospuIONr7t7VxakCHvg7u
EIKchfdGw8Lbakn0NlTa+48XpcvAW8d5aF6EPx3MwCau02pWhMY6W2DLzm4k1JwcQFhuRATmjOdZ
AMKsZ+aa9Msq6p51N8p3NpFt9MMoQKzwmkSets/6MF45gZkfdBrQ928jzgifpU84SIRHTT+7WkOQ
nIq1TTfZ40vrJZ+MQN9xYSmQhHaNOKjvBi3RV70O9qY2m61ItWBtk4V5kTAj163Zi42gcOcVosoz
S8dYFnHWr+tiEGeMRz/e5H0RtMTwEbtAfLpc1255D04AalgRi/o4lRicA4YEjlE1W0fRzTPQce1z
bVTbTkExckj7eaB2Rq5YICYepuFCDoi5kEw37j8KBdLXoa810rVoxpQNNPO21zaRiTfyx0U0ag9P
YrtzqqjcRXmAvGpYRNXEQX8qvtcZvadBYUArvZrXbYbOyqaVt9T1zoK9i8KawIZ2LxBBM7/eBlNH
eaJGzHfUEO5a9em2tFm1vaxZDk1XEhoJystNqSpUL7vdwIhkPZVE8sZzly3OBIldunihLm0uTpG/
2TrGJkFHtSwqyamjVnRKoJFPcRsekev7e18H5ItSKSNx+nWMs6f7GyuM7nMb6sND5ZDdSzAndWpS
v7QagSh3dZVNY5wgsqqAIS7S5f2TLdCuz4rldIHaJtgqk3eKrvRTBHN+XZYQFk3xmsnsi56LaHX/
llSZ9RK9f7XvO7jHbawFN8LNm+YpI6bluUfIvnDSPNnECRlUeNYpCIZtK0prhfp9H9uTtjeUD3Rx
XhsNKccLmUMwDSfiPceSadI4fEQhFSWLXoVhQwsfqKKdh5raLQN6uFVO369KDhcrGmckhqbeZ0nP
doR2dUAirm3I/GYzCjv4D/k3lTiLQXbaa9xtmJBAyKRp/clzibpBPdWQBye90xARd0yWC1J5Q32i
4bEesuEzq2L7KehrcwHcrL9WSMl5zlt7a8edu8M3u0+lM549670tHTCKZdfeIi1Zmk6Bb9AMWZQD
eFijq+RB2GGz7SysKH23G526e5ZSNdsqqT8rabH8jUlzSisCrtOI5RdXmME+MHVLu0rpKZmsRMCZ
MswxOHo1i0PPgN/lHGdI2qL6M9TW4OQOzkYpjiw2LhA4UTToQchn7wo8NuBKSWc3mU4kmHHAbK5k
tNtvJhjzhHjuhdnYw4PyXxVEKk6byHBLxUPVFIRgK2/I93RO3I2qqYtC7zvQuvEYhQzFBoYbu2By
NlEMcxL9WHTTNdks0vJg5lsa6urB6Ict8+z4XIRtvKTQYTPqxQ3AWP5EVUpdHZpnTyX5ramsa6e1
1QlX2pcfS300truEMDSAsYyYZmOmKlREkRj9WQFJWZH5Yu6IBSWwXjPCrRhqgJgY79rJzr6JKF23
duSdGCYeMtqBeyLYcLNjGj8FvTwESdbulQzs7f1PQYCvfB45glcPjLhETbWxRucq7Uzucz1eJzzZ
B38w47XvTmQaRzhevGIyd0rrkRpzfmXM6q49fzKJdCQVO9eJ8u2JFoQvttQ6NX7K/WbCW+18CcrM
O/WW9d0Vb36dqrOecggC1ogwSsUA0RyAdqrkmR08S+2JOmJuxTl1mSTY4wlQhffYyX4dlholGyvk
Ko+r6DAmbU6DIF2H6XTteZaORYxnSWUmBof2SivP2qmedlqZVgGiHyvHEYiJvJ+BJPMqOcbJlX+H
EAiybEyczz3r1rnknL1MtRL1kc4EKA0cYOPSIpyuFQeUOPW+TNmCRUYKWEY88Mp18DQ2SRiesHZs
prkXdP+KjhbBvpuviatHck9vsPiSckBdtpoqjpOB96LK4AQKCplYZ5LnhE27tUx8lQ5KtF2cYRHS
whF5I2ahF8sGjarH1QfzfaYnRCoYOJcsudWa9r0UitjJuTVyv5ccN9WWkyUU/cayQEPALm3xhEd2
c0xLD8o+d7Bvux70sXpaxdO0Doo8/jS55adgIJqeFV9jG+dPFtcG+WB99jU5rQd+x6Jw8Yp4NJsL
Q6+e0A6jngqH49Ckr2lDy4KDi9y6drgeBZhcT4tfa7dGaRFH/rIbC3/LJJ/1x+qcbeFXgh52KLql
IfJ0nxQgHvrODU+Z1r/STN0WeejvgURee8+PnjQA/wg+vmTlED7pQ9ovU7ugwy/DYIsCkUmLRMQR
fr+XSkQe6XJAm+z5m7boX6t4IC0AXpssVbxJVDosAsBYu0nZ58Bs2c0ncaUvFwzS+QzCYINw5YYA
7LWZr6SIJoC6vgDRU78xamLuSPFzX9plP2EFsmyx4xk6eQwtQal5Yl8ax2qorCd0y7t7PdJETJDh
Hf0ZjSDki/k+8vs8vMQodyhl7bOV1+bzmLnGc5BELABYWa+CtlIHaffBBxvyo3iLJQY/aef9FdXt
n1OToUi0TdIDsB32Aalscy1B+VweA81+LF3dO1bpGCwq7FxzOQVu/xSM1bAhZpGjY2NDN9DJkZr8
kxoHeAwl7ZB5eXBJ/JpszrENp9BDJ4tPQzEX+8ie9lXSbFOP6v5+jrw30ovCnofvPca50RDrwO8p
P+euxl2od9cn9bpDmT6RsiqD7qtVqL0FUFcbnGAfkht9/HFuKot0Pybld+EoQduRD3RI6vYQEwTe
MpPdEqQsl5nLB+xO00Gzo+nckPyX6bWxEnXWrzgNqEsaJZv76U0Dg7qtx94+WZiIN+lUuqu+9Jy1
NgEnntp4Y8YYwBIoSR3B1J/6uueu91PzOcbld00948W1JmQR9JRs/WF0Q3FQWgeWEQkEy0t69R1n
61TfpqrwPxESvMtGmqySOiaR0JeIDCQBAT9KZRackkxecmlm7wlBzYrR3ZdgyL8Ga9nF44P0e2jD
pjMu9GQyns1G+xijjgkOIgHcVgTtGfYkL4iqHiLsZdu6CMZjppECavdeUW9NSY/LjyByjv50u1eR
jIi2Iy3WsWVPNEuiObu+brYKshqPffPRG1G/azW4HmNDeqmhhL7KBuJRk9bjAI0YNqKMewBnvLiP
UKJKutuxS/fKzy/41bungvDTvdsArXQ7i9UlaaxFR/KYN9BT0PJ9ptX28zB/qK6bvBkEr1/pJ+/x
pQU7TzAXLFvCUIIuQoacKnUms+EzHG6xvS+f/F6K8/rmiKuFwJajDs2BCejSmqHICtdB+JC4/gHH
E/7SMfnf7J1Zb+RIekV/EQ3uy2vueyq1ValeiC6pKrhvQTJI/nofUjOAYcAw/O6HaXT3tCqVmWTw
W+499+o78kvqtfeSeTb3UFCeBkeld/YJVLO5N0ICtUgCJlp53SQoNnW/CvZVNc/Bg6p41UC3aewO
HVPIUz2+WhmLhoYaZJeXa9ztImWgPuRZse/60eKsHywIk2T8Zp07x5eYm8qcBSlO9GUhCLpXASf6
v3ofk+SWBHPD3lSa2PWcvQBI0LCLkWVnySMfV252N6TerCraWVnDlCBd40sTrbzoOppVpRhJ+jpL
/8gtd2M5/eyUHNd2KwQcMIc7r7IRgOkcbks9UHLDbku8j7PMFntvFmhMh1oycTqgy3ucCc7z0AxI
ZKetA7PXz83h5tOq9qoiOx78aFHbya7Q2Ri6nXlULS2aNSsN3WKuSydt2KctA6YkisvTsrpt+1I8
+XV5c81d1ATFvTCxZWpNNPDUctuticiKUlxmbECnf5TS98LrH540m33a8GgLw15H8UeEthv6/1gD
dXPMAfioO2rmuKo+W0GOMs/39m3ogWWSHQgk57WwKuNaBP0/JdhTvzPFJckxzbIXfFraMVNXivA4
56PIMVvmunVL3O49YvtOzKlVEAnL88nhCbtanh7WvM3N/OqhHMs/Dl6DrESzngrR2ntTkujkQ/8J
+pBoQuMUpao5qPajNxTVQmS9QND+U0yAP7uybnaTUoCmaoZY0tB0oukHGITtZfkYM3wR80DVrpgB
L7KBwhzTZwWBrXDJUwnw9S4KHs3NmnXlEulUTiaq4YyUc5bEfAeQ8x+OQYBRi72PCzuUb5VtUsi5
Xfu9IF5eMQ3wji/fEDWNOCQd3tVmV1u9A1R0BhjXT4VdDYBtSJXJLNovVgqZlx+rujiZaSFPmOHf
mjp0bqUIDuBavM1AsDz0vmprdaUJ9SauHt/71h/CNat9Jfv6PFW0RzhRmOTW4tkHev7cEW5oudyv
XJnBZkqHX0Ag716aYuPWXNAONoa+sps3Om35KM2dwQ4Gy3P9iHPERD2+lcJSUGAG6HdRaexbObwK
PSrIHjI2dgjYBnVptF6+SS8gvcad/H4VVRogWsc8lnoebYbCfEjQvnu3tvBCLaKymm5qp1llQlfP
kS5b6McJ+bN2SY/DnqLZ5MlA/E4yvlscY+/IGH4Q+eCsXF7fENgPSvXgbHg048iiPXFw0y/ijKx1
rjQcyaYzieT1zPahhLlRoR1BbVUcKrQgTS2SLYpCBzglVPxgvg3yfGA47iSX2IaCIWW3taG5bJz8
T9ga2t2h9VxlMeYdz8zLm6YJSr2GWCvbUNE94NfHhcTILdF97+JQHw+TEezGIfZgnUWIUubk5Ml0
726YMKLLAVUWHsDsKBif+aONs61m8dN8STXz7Uc+kf+QuiM2QcWdIsb8bapy59YAkwpyQz1xv/7D
CBYxY1Mx0SIwCuVodC50s1zT7o0bNbE4QQX01DatOBlCO5eMrA9mZbOqaWqX6syNVnobJAcoVKCP
TLvetgF0HLsAzdhrKt01sf/w57G+P2u3HEWg6NJYLH/xqp6QgdwBDlCYK0/6SCu8aQ6oEpfOD+3z
Hz2ugmOkzZGhgxGeM68nCas3KkScDn+HRpUp9kzz+UkAandk8hXshuLLnoeyRvfmGFV+y2GdZPFO
xNUmMcroeRTxepmR5UB25rfoeiTVm+hWoAvZz6Duc6A0KX5sB9/raJvpvc+7r6qNaKctK7tHaZCu
fU2RKp/F+Y6Qkmw9IOpdxbXhnB27emN3Uu2tnHbMEnT3PifLhucie8YU75zHB3Mdw2HYSKXn+yrN
5AHSd2a6I91whDJFHAZX7dCn6ruRPRcz81I7xl1SrV3DKLe55sz1aoaEi+rACGFFOSRKPDcbJCS/
if2aDnMkgmuUwb0j0nA9j/uOoa9m90J0TK1xpzzy24QqzasXkoBCYeRs0ACQk8A6eFsEL7wfsS0d
T74ayZjhr4uYidFTvTowU09tof9h4LDT3D7+2WT9uI7CKoI40M5RrKaz4sGfHJqAcjDOW2cLSh2n
K00NSlN+n0mZb0ZFXBrL90+j7oGnYetY+6Fj7bI6VlstVaSK+ZFzzb9iRoOrwc24BZSrqHdgvTmJ
Ve9DculWGsI1xhMaFCxJ+Vr3SbxfzhIpiW8AWPoVtf3rUPkauI+2IwDcC7esf8CD4wQK2VLsl2cO
QVztUYBA3tkAOz03PRMuDsfWNb8vFjeJEAU5/pxQx7ecO+kZpqx3spT9VaYqJJRsPvZkeYsrL77D
Htr7nkHjPyuKheGJjSlKdt+RRqUZVnAT5BRvm8JX1xwjm42qLN0yEGYPYG2d2FOnTi8eQ0XxRY9A
ZpbUr25C3rPRh4fl3mag329q0Ymd0xbdyi4CJAKe+2bX+kkTmTot54xelve01cpTMdjtdXmoSdtr
tmZTPrslK886FxZSbjpT/uYkY/9IwysfQmqbegi6U1BGMaKKoT64ffG36U3S36z4zmLho4KUcBSd
xorcED5PI8/bFXEjt5WLbaZNA8pQK6/5T8J67+TtQRtAeJf66Jwbrb81ZR+eReJ9KfQe2OrQj0OR
JxzCnYobGxPEk1Usn6a8FLsKwTKXjUvmycB3R8Algj438neD1H9Km+gUvQy7tVDJyKY0/VvVPiTA
BGeYNba0InVyXS6NKZ4OvpqMMwwKdqq05rem9s9aOBmnpY/qXeYnqgZzF3TGWcXel2ECyygcITbL
dDWZnG6HLujTqyvnHNnGE8P46UJdvBnnjQ4GlO1yCtcOJWTWymxv2INYLa/V1a19KVwWpFFsiKuj
OJm9sBp4pvmfsgrCE/WC1nPIz1uW2glftclUJwZaYJuIgMVDmIK0q6qKllcnsjhyUT0O7Z4sl19o
FYYdx5R3JtRoxbSdUU1bHgt2WxszJo3dHEHINllb30MC7hKHDWdvBBDXpZWvYaxwILQ48OkhKCi4
+JWH+DcT9Wcn3PTAdwPxrdbfdZt7zLDadyPkFrati4Ho+rwI8XwTcJ+NwmHHwKvfpTHkndn0clyE
wm5jlx+d3R0iW9bnxq7vdVa7F9LmS4BrZcDg3n0ZnMZ40bia16MhX2RljS+1y9UUD1uPMyXo++6H
60ZfROZMK6T+/c52tEMzcCpxOJ+lcN6XImy5ZE1r2qWK5hp2QZQX5bmPkmLb+Mj9XZ5py0Eh/C7f
FWZ8Vkb5E0S3vBdVuhFplm6ZYMljMHmvFQLSLd6UHzWl581B0DIzJP9CbS8AvghjO1TihzLdtcTj
idDK2HkyCDY9OkG9dHW8LRPphl3HVsDVzN3EQY5ealuYWUxgRFSeGFJxvs76XLPLXwQspnXmFONz
hRJ43ddBMD9XUP9qsVp30kQGHSX/RDmh8YztCwRKkbkPCtvcoJz+DACR3HsIRDLHq7oIFY3JRKzq
oQXNE3VarkVOzv6UT/VqkRYGsbjkFedrHPh/YtIOgFSjY0ZalUCvvkeOuEyk+XEp/iwnT785v5oR
Z6yBLROdOg0pFN8rcZH1YZGdKCHFGkVNwiTDIZ0MDPcttrWS5E3/2GdGdlzukRIgtldr/cZgLrRZ
vrfSmbUdRXVmI1tCeK0OWNed3yxnRgW5UdrmLzyKMJnhOVo2/N12QsYeoqngZouhxWAdvQnB4sBJ
XqPQsq7J/Bc5+OtKZYSdRbq4Nd4ZWdtPwQrzOe5BIvZZ56z7aS3TlyY2XxYFROYTwWihfBPgZ9pO
Z8Lppgpot4x3+theF41DSPjRtXF+LP2A8l+zKJ9tCXQIS8/AkGAWS+Wvmi+3Q03SSnOJXCc5h4q/
JxtlmyzVbMeQ/1bq6tWse/utId+c1rwGcimiQzfMKUOYQVZCG8qjH6b0ADz+XZ6VPAbtIa+2vtDf
KEbqQ2iL8NLOLpw6H380yYj/mGFNHKQWnI72V1DFxmuKPWuKZEp0ZNfvMvB2F0pfgmyCwblrBk+T
1HWf0tBubn7Xxmgbs11GA3CTxl/Dk8W1NnG9tm6l7fyAgUNtGheZaNuoTavnAhDy2XDFI2qti8l5
+tZXXb02EDNcmzgjokVD0R6K5hznzVudKHmcWG6M85YjJX42oy4b8r8Diqan5UHnuMyeYEk9m7F4
pKSjXc1BvePYq9bCmtqL/zkmpvfwQW1CQw4HZW07yzM24fQC5pIcC5NsTmvWdNWZfYkmBS4gcQ8B
wMG275G1iN65VCyStZHU8MIJAcEya1Ph9Lms4hnccLXF3bm1ApSqerGNqTO/7Oaz8SXLDb96b+Bv
jU4/S3uTaBOgzjmlnCurdpoCxgL8pjXqp3wiK3RCR/JUM7U+FtYsbVKBfYRplq3ogn7aUjO7NSwk
a2MC011b86qqGgBaauZ4NbL4pVokKZOMQf0ZKxaA6bqe9PLJ1uwO0xJ9cdzJaxf5/6R+1LC+LT8c
R5/W3HLhwTX8a95NcjdN0Motm8Ij6Eda7BRZlscubs0SSW7lTNNsU+tPWHjt3pF2BE0MLBL3R+iF
9icTHyN9oZko+XGPCbcc+ycrE/LodiUKedUzjKL9v6aDOCaaw5Aqzb21oVneVaEKxSjcmxQWPMNr
rXLXRY3ow5lrdp/n83akNt6kAvyrp/vMgHwu9y6OiSNaJa4sntAH5cDKG6u+FL7j/OjiAShiT9JL
piOn1Vwj/WH3fPo1Qr+vsXejZ6ZLGWugDRP18Bpw6G3GwiFLpy0ouEx6WRyLM1wtGeF5peXNdKaI
VBYa2KSipS0AaMiaE9QJ+2fSydTGVp3xYdbTVx0ojnnkL4ajoR+THVwuViC7sPTlF1r7YRONUXmD
Dbct2qy7iGFiVcmrr8KgRHhpuvDX559vRhYZUZEE96G7xqJHu6Fnn52OiKPqhfHh1LJayewFHGdw
yTr9jCUt2E3d2B3FED1nNa2PUIvGzkRtCWPd6m18bPMkVJBk/BSw1OrfkZq4MBpBknUjUajLLxcZ
6kO5pNks10GU0rQXtZ8dq4AMIPJO68NoRVddl+a1tTvjLvFEl9E51IfuRYV9eJy10qJLNcxh9bTu
UlZTarS2sSpeDIUZEG/tH96Jtq80zIgtDPXMDYpjH7UjKP2i25oEIkg8Hms88NFhmedOkgYwsD5N
1QwEE6f1R92pvz1915OVUD/LzDF3bssYhZoVpWVnuAcTgfDaLhIQf3XJ4AmN4TUEtIGm7neulQ00
k1FAr9UY76R1thHMaNYDA4uXKWOUkhJJsS0i4mx6IyVKeNb0686bssjX6e3tSGb73WVqOLKRf+5T
62Em4CwdjEWnGOPhoYxyKLTNGKwyzdY4soy7lRXu3ZgPwVhkB55X1lGwUCu6Jy+7dLD3rk3Ty5UP
ZmTNpQDlbWrEMYjRpFSNvwF83O4a9RoygLy1PTmRRc8ChYSZo21M6uHFLC5H1rL5oC4k0sE+sER6
r41x40axvKTMjL61eDUDlaPBfKzKUEhtGujYYHoZRCRWmN1YVI1m/rTMZYKR1e/3MmBi1bNtLD29
wH6bFXSKVmKtz6acHmnB90Ue+QO7saq214DcP43J65hVW/o7XmIACFFgr6Xvvi2v1TSETDuhSHf6
MNAldnk5XaiIKG4XZVxcgDb15vKc+0CuGPZN25wgpUPWZ/dRKaY3Iz3+Sk1cvzZP/FpDCBP3XnbX
vhxfY8LYuM8sT/+pBAFQTghYgG0/e9jeS1+gt+2NrDvGRRpcNDVvOxy3MRAXMAF14vimh3n3ZIUB
Zz9HuYVs81XLjYMMmIkWjX9hODGjrdgTKr/jSBXwEMmp0t69hkWcN3J0Ezqe9CFBDbZtYgIZDuAW
u0OjuW+ekX7LC3BoWcel8nS18DCaiXd1alrBnEjnENVUCHi3lTdRcUVKizNZwLNYZ7PisciL4Afm
l1zlr4FLfLcHCAhG77AdGlyt7cxQGSPDhIeC/HKpTwwe7GQnIrmuu9ZH2T3JPTFtcs84+Ksewgl6
ovGil5hGNUCJaJI8dq2OdbU6aOGI0o86E9U1K9zg7vlAupbrwBvS5yjdRoOTfxpt8lZ1I5q7sD3K
qI3XorG4k8PgT2B31ktYKpLx6vA1D+YJKAc46IaVMsX4lGCMQ2XQwY9lcBAzzamSik+3OdezV3Ia
XHnw/Y+kkJ9+OqSXtmp/5bP5CHlCCzxjqHkfUy5P0dyTJ4jCbDS68BxJgB57VgX9BzDtaRtZZnt0
nSkGSpRFp6JPPpedTW+Uw83qQkF5YBUHWcIuLK2HVtoPTQVIfhHOrYpZNt751ZfG8XBxI9YSAHx+
TU5lPAxhfRKxNcV69DuI5CmZq6W2pQmagqH6aJ1pP81NoQjjgks3yViwiHWumDyNSXAsSvXFYno8
qhhgiHJ07ZR1YbKqDGYmac+xZjdMxpYBRZVn7sVV7l/UWhyvbIoR/MTTbDUEy91r5Vbhfb4089YQ
AVSxLYuQoyE6DCnXwqJCXKSbnU12KPpJDE+i5shDJxZWTvlYNJyzP6Bs63XKTX8pldz1vmFcI1fI
h4mts4wFQiUfoVA/YnxLu6jaM6BNNmpWXAwuOh6RdhIkEo8xvqJHluxLK6UhBcP4mNQpn2XETUTR
1dfdT45QE9eYw3pykVHiqEuhpiIi78y2PyPDhcG9HAyiKQGoID0+M6koEWURRrdciPE8LQWpwOv4
ALx1OFDwboB4xKYLZU5coQIRl9VHBhUFawu8Tbk3a39H8PBdmDobhE7+t46cdKWDF/zhPKQ5LhuG
UvP2satQ/CC8kkdhxtfGHPodykP7l0WgiZ2NBwJuwwPxN1+oiHE495b/NPZ2vUrbZFr1mRZf7aop
Vhkxfy9ebf8Rrf6bDKXkZka6+cZC/TdIvOTmiw/Tb73H2Bnddmr9e2GjzDVbpb140edy+9m3pseG
l7nmb91rypsFXJApK7UDrih9GxXDW+ukxYGhorXKzDp5qrz6xaxJ6kQV/tcZBtJNRvmiNJcyJHrW
ixlONAvqZYLXGxmXdeuLy3Jnmogg512wD4E+Oy+Hj8aV6LaFfavjJP/+OQ8dFxm3PkEKYngsW/KM
UhxbhYdZFB3xqmcZuum9Dn3F8otO7p0VBGJ57aMxZHzIETvsEsNsToHeMRjUOjTs85MGwX5/CeeV
ZSLpcZJgVYSR9qtIh/dwKwdTPTdaPN0WIfhSddgZyUPfbqkupsLWV6lpH7q+tU5FaFdIEPFL2gyr
T/WQoPSe3/eoYO9Aguh2GEvApWFzLoZuE8xb/W40P7Qk3GlldzRLr7rULql+jR8yNhi1j8Lp4Aq6
ghuASdKVVmgCzp/0Wzu1jXOp/Jl3RDnRsPRa4wCboxdEfJ+G5Gfpi+zG+tBYpXo/XEwsliXYqOWx
OgTab30Ym/1QRMO1s0dUHvODSg5UjHHGmLOtpX0unP45pdC9LW/DUN20N2jl0FuzCRdwbp/r3odN
i45+W7grlRfdLo0866ImPePB4EXbxO+9XZhE4NEL6T71aCfnciCfdGRCk9pInwWuytW5NM0MT6En
D0QV2E8lZpV41L5iSUalCjfxCOI2ttvqJa6DmAQorUfbZ6KesALtliZAftElHPvW8FCYGG9mOpb3
mJZV90ZxL+evwf3ts3R6Sm3FMqRBl6GmF4RTqF51vNFgKq8GPLD5f8r2UMS2jvPMg7t5BAoigq2c
hDvAAWc3tTX4FIYgdR5dB/dFSDN5mmbIk1tfOMkgNvl5ue8mf8vAOT0VbGc1LbLemv6YFMW4r1X2
hpqanZ2faHCiQ+Mqy1yuhqpxMJJM4VEwaHEj+4ouvt2VDs1glarimJH1lyUtme3fUw9sQNNPL0dj
VYWPKfS117wmuDS3JubDAFJ8/a9jWt0xNxHkzdpMgfquQEOKCbm/cntUTCtGY1MEGRUq0vC1tLr8
1dfri6rQtLqIH495Feu3Ji7fZRfiezXS1yAYk2uaJe46Sull2CZUNxsmm7Iw/wRs4vZoUdyVxeZv
57nJI8Wl8FpFb1TL4Vkmdvwvp0YQ7JbOAOGe3KDFjV/xOBPEvFyLBqGIaycR0ZbAiniNKooZeVN6
6yRNbzLXtaPOAfBdHHbYCnaaxHRaGDyYBDbhY0PA4bKb0Nxh3Ot9TvGkxuZRgE75fgWF8H9fJkgo
9EAjvdFAT7Mclx6M7O+jRzV9sRMcWWsWNGIfJLCmkSZs00z9ShpVPRs5RAkwG5elNPJD379mpsqO
YYWeMVaYuJSeONdCYh2Oya7Zxz3uFrqdN8Jt3B2ticbCMvf3UNYCZy1dLogxja2ntBtB0yfCuQaD
u0HF1h0ocNtNn9U/xszXLwFLrqUAWw4y6yPCNLUK8jE+eQ2VzdzAu5JRZoHSB9mPfitmITqADG2j
I+646OFH4uY+1CsU17qMht3SxOEsAbXPxOMR++VPB7WZ68r2XEcXf9IQuxAdJl336Ojhxcid9oX6
4cpQZeaxtugfGbzECNBY8gWkYBRVuRfN1RoGwICuk6EgZpwsBu2eaoa2ZZSSQvE4tbnxz1Kq5m15
SkhC2hdmEGw7/Zb0DI2sVg83o2GW85rwZ555WFgi2a+R2HEjFqP15JTvBY9jUNARew+neLUHr0Xn
W3lHM7f8FUYQeQRQ92WEdve7kvCdfUxThuM/o1BieOlVYo0z4Y+t8uxJsV2KazjQjSX3buVm4Uri
DIu1AVm9ksXOQcGxB0R4jaxguvVm3W0iHLMKw5ogqLvbNKR4IO17TVszfbjaicXarY3T/FNDULKy
wyk6t+1I00NeGzq7gjMgFvehJkhGD+2/o6rci96GajUM5Yc9RNu4ZjSgI4LySBI9NUkLMa4KPlRe
zz5RQkHDtP6G3Pw/cvl/QS67GLL/ZyTYpszRfXxCgX3+U3W/s/jzv2KX55/9FyDMhZI8g6wcM4Cy
+l8psJ4JkNnCaOVCuyLU24fv8W/qcvAfc8I67nDyDxiRBPx5/6bAev/hINXCu8sP+Ybu/N+wy+St
/DcrpTuzWXQQZljksWYH/81KqVnSifsap4JndPVRL9L3IA5Pkd32F9JbSPAyCWwN8gIos2vbe2BP
+aoo9PSUOgQV2emwhcqEVpMsl2cSrpvSfCLWmKO0kWukZu7O1Gu2IVr5QOeCgTWmVss516oq3Dgd
9JFRpn8dPNP7xpgc1HVddWmxerlOz8HWWtq+hEN/6DLn0Q1s2DTohafeYG4xJfaqyvV2L9g/XgF4
IP9uq23Y9/o6YpG0AqvnndXojqt8ZHQSwhdaYR/XeCTzZ8e9BN9hTA2DORDwiCCagyGi33oQ9qsy
DXgPus7rhVq4rgb/MNUFg3Gzh1LbVcWp1VlmdI3/4VUa5UXg/3AHbd74WsHWLcdgWzlYU+LSZl+M
VC4ZsRggplWb5U+t+x4j5MzydNmK6pFydw3hadsxr95IL/wdzTM0aLjkL1DmiP7uSHTFkfSe8iDS
jqkOhiR90zwhfwlCNsPa+CWyEjNUXE3b+UucDGAfqRHeRYCbJoM2WKiBg6RhlpN5+DGq6cMYGw3/
OTLSmdPgSY2VvtKvpE0ge9fNH2pCcx/E5pppLzEOLh1zajreumDDu8pSIqwIVCQIsoSTWk+Kcmyi
QGDoFFBxrfx501Ias1XG1i7SncQ+LJNjYePYjfD6r0ePCqDrnp26a1AZiFNQeU8AI/M1UwFv7QU4
EoIfyk1BY1KZLz2uWXTJITSq0yKG1bd5Wb9WDBy2LKfmL7w7Tzz2DkUHKpLhAKjUrEZZnfbBFmMO
DOB5VDEV/m8LOcJVavGltBiMgs4dTsZgXlLYj5abqJVZONZxcZFTpzP1y6AKq3nsIUMJroFl0Tcf
KK147+N7Hs31RmK+hA5aCOmO6BSqq9cm5XlZoEm8tBvbVvgdBHXGIC4UBbD4eiqevOmBEajwXog8
XTkBzbSvRuzybbCdJuaco8Qp2NHV7pZ+O01THH+59TFOJiiHwm3W7pxmtXxAg4F/LaCgGWq74iPm
jftm+tdMGQy5lo7x0iquKqueuhpRL76LS4GGZuXwnbIt5L/GOhNHqCZG3WFu3bH54BOTZnXuAie8
L59kFyMuKpAZobkO8j1BcUBJoQqttd0kcSqmuvZVuCa6HYOSCzn5VtVM8gJRNoeoA3JmoHzfdMZE
+E7YPg9mDRW0iP+mXWYfB9e7Y5T8o0HEo/ZuynMUV4zE4NroaHy/b0rBWbWmHP8ksJwLqW+ABXHd
SRF+otpsmSUfczlFm1JPkOfRAV36KdlasmfyjwhnEw9kEQmn3HvxUO/n/8/QbW/VRR6yoY72aZEC
h4EXb0OF5MOayN0YBJ1+EnYPsK3j1o6IcckLWx59SDMbgg/kIYyIL/NhjzpaoK98UarL+6JuNrTs
RRelt10+zaEyZnNb0m9w3CSom7yXOOP6aOhE80jCocXztMUOshYmeX5D2uAvgQXd+qd2vpJdv+Lw
0NNnTSjiFriEWo97+9tcTfbeZilCi37fe8NIGBMutgFV2BoB2GacSdhWD9h3OQ+KiKW7O69yl9vD
HeWxHf0vLRD1Rk7yl+J9IQuv5BOIc8L9NK8+Td703BRYn0k4JW/PH58yPb0zmSjYgSBXMLPkY7kc
mEQ8t6aoz7Cd2EJgWacGF9sUve/yuxK9+3eamj/LrzulxltbGs0qdgLw2M5sWjI9g1uTb8d1ya0H
/8HzhpIequswCJIN56nX2M/3dpY8kVQRn+z5mOTYj7aazFsyYPKAnuuv1mNhigI3xj55D/L+xjIg
2BYFUYINu83NclkbLcJX2x2fA40JwvK91bHPKIBJpol8MB7BZQYRANjSfe6mODpGbn7V59e3yugS
Oy0kpgLq0GKuRs/DfMZ7Xz6JgvU7HG86AZydFmKzzeRO80ZiVm9ALBJ9k25SFKPbFo3cyrDNiQEp
yP587HbL2aEpAl7wzxyTPBCQf6qDzLSMszdhQK0qa+dF2bnMZ0/MYA749EoqVcUSNx/GkxjMCWMt
KXyVVcJ8CfodVwUyvanI7rWr/ZN0zF+Xa0uzk5VRMlJspYEkRhMGnkf06kzpG050VB0o7IXGAmF5
Y36O+M8tOQ8YDE8ECzNtTrIMVJiO2pyIGZDC2qo2OtSI1LV0teMeb3SEd35sMJgIZ5/nNupH2t7G
tne6Q6OFfqFm4ybWEd63tYh1tEo+v25FABGmMxOlFeMATkqKBo6JjR4l/t5SWr3pbPM+1kiyW5j2
2zJiFZvV7IaY+2Bs6SW5RV7wK8v6YhtAA9pYjX1uK1YfgU4EHUa4a0E6xbH1HWIFawJdwrxeeEar
5S5qbZaQANeKQCPBpsaiLyfDPgjmg2Yqya+X6OsTKGjF/DgA7PwrLLIf5sQN2EzRXxUSy4nI58AF
wmZ/XlwNkohugsdaHfk9R1CxMQqqD4iLRwHHYWMTmdOx5QLTZh29UHxNdc0AFMfmxjQca2WMXbhv
1K4kZUakdQfycsCNmtkFcUvZtlIpmwMn/ESXXq0nJhW7mQlQamDpu4mAtrBtiIqwniaHuWpZCxx/
io3K7IfDxcPazomrc2KKnRXMljDFeLv0i3ef0WJspAHxnFQGoprVAg5GwTS6KhvIeCSSQ8XyZE8A
aYN99EL6eqk8/5KEjP49p9mDzJMrc37E9fNzIB1PVdDxdBoj7Js4mIGF7iyoGusmtMOXXJWrlNzv
lcsJ8uxy8oZa8cjZ4R1c0/SOuU+qZWm/JWaYM3VPPyWuauqJ6R1KoPko3OClQCSWphFlgWO6e6gR
lwib9rqbMMDa5Imvln+0pDjkdXPshrw+L/8mmK/wJLY2WVfmx4TZ2lrX4JfyAH7Hw+EiJ+BEBeXA
uYY8iJEwzVubPGOpB0Yb7aZmGCCbEmTAtnpltcCdY8xe5Vyh2LgBG6//I8aKz6HiGT4I7h/Rov20
c6x9g3UfJOdG0iCyYfYUcE6jEfRBeu2DhhAFabmI1/hBv+WLqOfKTY/+aL0ecclY7gqyg89AWpd7
lWS/RcmI2anGaO1X5Wl2i/uTzSvEz9IkrjWpahK7tAGpHVN+qhFtHY/GiJ61/1z+VantCIZGg1MR
h4o4ad/7dnyJGyx6YTTum4afMOabURCpIOfjog8SLF3Drwjj/lkFijWl/YsmF72Nho3Ayx5ByMe3
1MSoPoIKJY0e9Uhf83FVdzD8iwrr2PJNpFo27Ewz/enOJYlfoAvT7SfheNFlCuWhElq+njrP3QYp
wUNJXeS7kcxc22KlzDSypr5R9lkjSwIssLN2GHlvescnLWJ+u6jSeM8GTJuImiavwd5NOTOdo9HP
rya0n25e9Ui3ngae/CuL6QYKFMcluxPnkmak4bsXDMNz0hrvfiBG9HkuvnSD31n8J3vntRw3sqXr
V5mYeyiQABImYmYuqlCeLFpJlG4QJEXCe4+nP1+Wdp8tqXu3Zt9PRDu1qCqYzJXL/AaYzGr0enT7
3BQIYKohxQ/VWiIFv5/hWq8dY14HYVSsRWe0IF+dHD2aYQsqQj8wulFutjWDkkvaUttDv8pAH2Gi
yLBxniFbyOkeemUYJzAOLyOMyzyXrRifSDfHhu59gt6cHB9H17PXVU1alUGyDfXuS9o1TzaZ8Gnp
7IdLL12EyPj3lEO6NdaYKOB6EbtuvdercRPQpl97GelTADxFnxAOcNwx3mQRKaVjTveayQnshnOM
C1hOZ3BU+XwzjqugU0VXSEOlylSKTkaDLrJ/WTRuAhV/YfAImzdnCEJEzkfsOYKo2TuqmAo14zbs
4KAlWnUFAnhG1KN6GAppb0whIexUhKe+mNFMYWKjV5U/iG7x45BlHbXrGoLiIYWIjvVIaq5xNRqx
fmj3ucfGm+2x2TQY7FA+lCe7jGCl35qO0eJaMn2D/0NiazjdSnTEyEmm1RHNwK+sRlp0wE6PZpV0
mwu/sl/MlrolRdStAsaTd4z+AW5aQMcR6Ygo6s75XJ9NI2z2l8kuParmLgVftky5XAs7667tcWlR
C8IGE5Pyq66enoqyv5V0dzcmwGI/QO5klQ5sOZacc6Vn/XMJ+HjrFrAeLcd56GBsgRNqR7KSnPnt
xMZzyw6h5fgGLO64hSvCTU/iyLRAW7eOC1xFnc2mnLWtVtXhCunfdUHHy2/G9jGEZXkY2/qrEm7c
IfParyoPAxWnQ/JeUlPpVN2rbM6b7SCieGdU02HpA35KjZ4HGA1zhrJMyCRsY83hyyXUALO4ztyu
O15Qrh1ENR6B1FZNCUR+QeoZZYXnWljoU9rOuM9Ca+fkQ7TJo+X2Ei1nE/mZC1O6GOyDm/MeDZqu
A8k7R8JwBUIF6wUABIwnF8oTY5B+Q9cR6zNg4pkY+m2jk8Lq45c56ZotJdsAd5mWbZOUpY/RKxXe
QE84R0DqRA0Ak39hrBXGyzHFfr5Y4n5fmjFkjgELkdgRn3QTGUw9WRhWe+J2mAERxi6fmlWkLcDI
XcgzFDwONtpm/z4wYSDHqK2tB8a+YZ1eFisjaRf2gMJzDOFq6k13fSk0L3urzxQPg2HjWhL9ka2k
razWu8zD7t496AnbzFBZ7Kxr16XmgC2J5pcoVomiJ48yg8GXiMlFYaDYglluVpezY9C4QEAcbMuQ
4eP8toAB9ROjQ7g5ya67zk3Attv1qqkSEtZZbDkEoCnL7L3oqcuWxcrRT+oBF0d35pJ5V6Zbxr4x
HAqB51wjuCDbBUetrjVKly0NGzzsGk7kxOw3OOrou6R+QHfwHbJvA79jeeqW6priBFs92WyAPd0n
iTEh3BKau7wh08uAUQVKpNGjnVC6DfMcnRa6iuTN4KbrtLfeq2w8J7XEYYKRyG6pwAZ6pOcps0Ck
gLthV8FMjFXhmtjuSnGh9ipd3tQhS5Csfoickp5L4wcNjpaKdpkPuI81KejZpF44b53mDi8N3lNh
PbYWTZRE0i1rG0y3K63V1oF7A7i+3ZjHNC/J39VpfIluvTmvdZE4aJdRfgBwgLfFGSAR20PikxMR
9rh8tlswOGOHXtMlSsbMnwyXNn6hyW8LFU1R8HpAPewFk2n/srECBPsldhbrkXSa5wVXnMEgEkJt
mR0UDKcI/EtEBUt7M3AD6+9ZjpOA82oDv/dQwbz8L6c9a0gPrxay0m2KHtOFIgzAlpKzwopN9UX8
FAkh9M3FGjuNA+wEcszqBXgpC74l+KWdLVc6ttikOuPz5ZGULV2+dH4QATs9LD3Lt76rXuh+JGzU
2yrrIdRdy1fLgU7660hI4o/3+2QmEntZtDNdSsJLpEDp49mYoTuK6fbSZ+EYILbRUXSZD6+jofg8
VoBuHOiFPcGJjgcTwKlNyr2GT3wt7Wd09Bg1jR3yUZ35ctlrlGSWz/5nWyG0pQUHnV6aqMxXz6vf
l7n9yCIFXRPSKZn0VyRPww1IRrp7Ckxs5IzJm+HZMkq85/QK7bn0y0Q7IOZ0AoL0jkQJgPw83Uyt
tnJyjAXkJJDMiDfwxbcOICVfQxjQR7mAUXqNNx1GpNggF80hDsandBuXATQ0ZYfcBMXHaNwrklvn
FZ+mBQEep6veDbvBxZ74w9FTWuNRm8TdlA9KOITeSE63s4DXgBRKthclFkBe1lXnSGs/UlJdM8bQ
znYixrXeSYT/VBsza/F15PKCLXSbjC5ugJlpiuNc3MCDyMXCdLpmepWxj5YsbnxCzZeuz2O2bsKB
j4mWEJqPBwF9LfpBaNoe9Bh7IzjF8dmtGhzvUZKTs4kqTffNEPiYLtNjG+FqEwnvno4f7d7ko7No
nyoz3UNz2Vp2dh0EHhEaero79s/NnD/glLBP4r01cPMmbPq1mVLm0JnIETpczzL2Pads1+AVxg0U
wwfYRta6iu2WVk637izcqIzMVQVMvNXGxw5UMTM0/XXMUAGBL8SCxSMDGeHOa5wVeovbPv2IeE1t
In5sNndStyKQ1kCyYlTAdPctySOYgpX7xarjdydrngKjN3x40ftS0kcc5ZbvuEuK6naMddCBy+d0
WMi4NcSuupCOAWleUwPUn8Ur0uRXjWbNm1hPvrptjD3CUJ/LBoeFSMb7UGRHM9LORch9WTjQFmHC
DrOPRgSIVSoVCKgmL7SDNpFH7JcYNIz2PnCL+3DO4PToHYPz5WyRPEAusslaoBAgJhkkI9I98bF3
hi9hhGJrbd+xOz+JuvpYR/qIndb46UzFsrGj7i2vtLs8cssNnvLTCrfS69rGFTFvQQEMH6eCRM3p
+Z166o+d8PZDNL5hhEEbr6npbsTRegk+N7U++GTXyaoswKNjxfNOhwxZPvNJxC7zcwCQU82i7JEd
9dzSwOqxuiPNvAvj8aMdOq8V6reU6Ufq3WvBMxurPbpDtUzuzRpNeHRUfFujBzFm3bnzWnpXUYnY
k+HQNCXphmXuG5Z1azAtT9r2Wx8au7jMHitsyRp9vAlKKciDWA0F6CYzBz4/Z8kJh4bbWMVbGmTY
1c3degxYigOY8oLkkJmutfhoSDi+abYJbQfrBqVX5zAkYCOHpFtjKOEvYe0dkLdkPYDZbvIRcF+U
fwpE/WKObbLtwNeBpiZxobhoh3DNqGq8WnucDzcGwIJD0S2vnG/DtgqqR6nDkUrOKMMHu8Bwkl2a
mx3PAoQ4CkCtmUx+F4XLIRua5WqMo23S9hhZ1qm7kk2Fpli0YEdrIb8bzIqm+AR+Hua92zEf7igG
LJDla4vDYD0CHV55tb0NbfcZLBkUxam+QzjhhmJfEklMUkS3uoKMiiAL3PjdiMb7ehq8wu+hAbjQ
Fekfryo7/KpPQl41JlayGVg5JSO/Kc5G1qMraPF9k5WSg1UDyJYWBQJ38nPbXNnKDDco5Geajlui
JtLSPWIihgv+2Rzw7MItJg9mRNsesiWjaRVV8K/NyPokcveEUv9D1VjhphoScO4Q1/26ip5dfUmv
llDbMRe4C3lbH0Eqa7eeKw/FhAxx5ObRiZn51zgJKVczrzh1Ey+o1VDndLUnZMXTo2xHmi0xfA/W
bu8295dfiMnB1rPJRgCx/YNIDQYUGhcQgb353AwoaughMhGdCxlHBEhIuNozDnEddln93lwc+oM1
WTqWFLflkPh5Plu71utI67DmuUna+AvKGB8dRyHlAu8z4nPkNijzBm2DmNJbilw5Z2DQ8jHRTTTl
iJbiBEaQdlFkdiZOH/wUe/M1ov5lAeB8cNXW7lNguogKtNkJ2CQS74FSZzSYBZAtlR6Gy51LdmlK
X0zVrZZjZj0anrkbgSusF9E9A05DgWfA344sFJl6dFryDEEGpgIgj6gZbHdpYVYzFAKSC2BFUaCb
EOwcMPMLSk5TWHkjpuOR6dDbZ/kJbj+ttUv3EeO5NsIlO5t3SYQq7mVqc5lgsUG8jTUt91VaMDPp
UwC6DMZmqvMuRijpkoCLhBwtdO1Nq7XePlQzJNxrAOma6wEcCaxiJEyF+u4xpxwzD6PoIXTMwOVY
o24jObFm1OW/6znSTBc+XaJ1b9AbmdAh2VaRfggoty7KKIHIWdiYjkPycbL5cRHl82JTRwxySVAt
wBOhDtJt7n5FDHsk9R0UcYd0HYB36hd29Io4ZvAbkW7zzzNhDEZ15tV0FZldX6xDf/Di9eqiHsOY
CvLSps/ViR0U2tsyYX1uAprOG+ex8FL7e0MCFiWhbqxGOlssyUvy2ISMyi7NwZkpadVaGwc2uw3B
FdoIWlodZnMwpQ6GsNVqRa0U3WP6LxmVpve1rGeqBV3jcOzDj9D3td8JwyuF6x/V120hDaTRMEMW
Esdt+YsMeTu7NhW/WW8ulW/d9IfOBrHXCJOJxPjWq3mKpdGGGNs7V3E0yTRUZxe915qhbTKm9/kg
H1oDC2yLVr6G4+APeILb79fyH0Wf35Zx0bX//Z/yV3Mh6DG6R1/XE8I2EEpXGsg/vIR8YAY12wZa
TWrsiCKnAfr2Vl96HV0xhErUSRxSl68DHO22g+1QhTZMZZLe9D5daoGS4EFfPjyGYYz+g1IOxKmC
Jxvr7yXzq7P7qNOV2iduBf3qG6U6b0Crv9q6fZSzfSDnYUhi1KHS0Wto9sCzd5XIypjl6dqR87OF
JNIpH4PIFyB4Tg7iTpGUB3g65c0Sv16maLPHHnNr1/VhTuj+SY6EeAs/BZAFiKGhpkdnhZqVx7y2
AJJ9F9r/P/zKb/ArHpv6X+NXds1b8fzt+UfQivoDf4BWxAcTD2IXfScHfyHPZW3+w7vYFh9cnbnb
ZVUCZzbZWX+gVowPEiALwtxoFkoTKvw/USvigwf2BYyJB+sDsIn973gXi1/jE4KypuVJGvX8k6v5
BbPijm6aoV6U+DpWW33T+AvZoKTc4WAR+NMFiQ7svQEP8OgwXPrhQf3Fxry4ev0YO9S3S2TrsN5R
znoXS9IfNqYo9WJYZJH4NvMt9bVjpTOPoF1pMtFNKQ0hBqIitnOHZpNZAcefvo7Fy99fxq8RTF2F
bes8aIBCAh+yn8MDrgASSe4pYeaGg1ODXq0qebJxV8nkWHDzZSF+E5L+ZMynvtNhzmtbWItYyMf8
/J1VJex4GhhAZcrRfMI2y9UVIGID/kD18NcDasZB1W6K8DUYcTmpr+qkJDFFAaAHDmfxWor4qKVH
SJL7Qbs1h2fZLetJQSF4UEj8+mgUbtMHxCKBuSM3jRGyeoQANFZ///xgwv9yBqi78XiLJl1RsrVf
DbDdwurKCfikH4CTVU8MlXHAn+hfv0L83au3G4LxNMS8y2hCYU+z6Tr4CzUkHvul0cVaGQQjGrya
PW5uZpxGW9nAmNNjfJgy3ndzUFPctCiLa4NXY80ogmPuQDN4MUhv0PRV36tuVP3d6ujv8pGLhu+v
p6/tCMqcAb6kbjY2uPmp3QizWVnNywhVbh7yy0+P4BLdmH76eJ8hxl/qvR848yc3ew37GtMQlkeo
ddsc8r+6JvU00cY62bN9TgDemHLaWXG/Va9Q/b66IEfRNHh/nYJU8ktsYS+O1NxiChPDypOjLXuQ
9sWzutYF5bWGa9SG27ZhqV/wV9+3RVwiGJx5K5P3N81sBd40Lh73A1uCZYA58srGCVp0LzqyK0vV
+WodxJTCQISOOuwOtZfVT6vnrB5EwlIfms6XNul+zSrHB9XkWYZ8MUoTXoMkdk9O0bUA0/hSB1Qr
H23Pjh/RseNHMwvlzpTJC5iouQaxztoN+ekZj8VcrWU+nP9GTsyPvFtTGUkYrJF2q9M5blieRifP
LfpWat+DbNnWQ3qtLlGtDHX5fWDsQ3ek9m64QASC1LpQz53EbdOrvJZn3HSd31V4NfP6mulFPbQp
sfZJZe0Nmty0ZPwet7+F+9ALbp/7vDw0S/eX6iwYRP/9fjB+dZS7bAdPxwnQMRxC6y+mID2nflba
KNKrpadHYq1Cm9rMrdI+nGEG8lg1ejYzj50Hw+x2ZU3NRr0Yg1FavaRHy3pRwQ4Jenpvv/O8Eyop
+zXwgk9yyEgx7SL8/Rx+ZtTcmLwTfnQPaYGw54WI9cwLEBwDs4BgwfspaCqppcJ7qrzmdw/pL6Ku
RSCzhcXRo5uO+fMlVHNRScnA53IJKkKo2NbSCs7vm+BFtpCJzFv1euf4Re3GP46Fcrmt0EtCBEa9
RBI/6oh9iQyOl35Sy8hB5zGB2wypjJAKzGv792/X4uz99dlZtqOTSZLvAiv99dkhktKg+sKFz9k1
dHmbS4HXtFNhybDbTRQ0yLswlu62Nv0C5UqvIodgJdLIUMFOBQfJXl3Yxsqb/rJwYYGoJwCN1tTG
nfJrV3t24Sgw4GipfVxJUlXTXqt9LIDym+YXmuynVMgznJ098r8bFTpD0EFI7k5Neh2OtwVB7O8f
gPirN/fjA/jl7IowW5LC49SuHZAeRC21vBvCgTpa1JtMDZyxCYJZyKYkoCtn+lGtKMDZ6sURgd2a
s6nIr39zaX+xri1WNAvHFMKxLFUJ/JBQLFTHthum349yFc4rjm6cQ9YVC1m9qJjyGCnYjboMpAmO
2Cvt//4a/uIs5BIsz8UEVEr3svV+uIQwGiFuTHHiq7WgvlZtdhXzcfY65i1rXLP2lrn8xgVL2n8R
dVQGx8SVyaGBcuvP9x7Df80qF4yrlmVHjyAbYVFMz42nnVByzSaYqzk74k61yxz9VJf9ViU7JUHb
xudHLUoVfCTHUY1xgJMmR9asWWXHMRe3+bwxFkw8eNUqZZlr+C8W6zSXe862fHkxWLUV3sKeSlo4
gr103nmcfOoxNA2nEIsiANevjhS1KCdI7oOHKLL1Ek7TVe49Wux5Mx39lMBtGSmqJOJyAhqGR+cU
jQ8lwm8Bl467TZvk1xqJ4lyTqoUI5ClRFkIZy6pOjVuQMydB+qDL5aSeN2gBUDGkEUGCVCUHKqHD
8UaQGa8V9xon805woqg9OxvmXmW/MLu3IDhOVscfJQVNOK4b4vcwIFkl6fuHr07VrTEpati6ztwh
4TLSYwDuxK5XeYuhZddZMaGrQD6t3fd1th1aua/58arVT4rmph6Eum0V8fO6B6+l36pURwPAPPjJ
rrfCrWuh7wxYSMePktXaw+esAHm+qLzY5h4QXNxb7LaZ5a6RJJQV52YK5jCjbU4EVNkVz/9yUhIN
C0OsJQdzXjlndZ8qDVE7JePAVveIAR4ty+9XbQDydLBeSKbd5ehyEMpLNjqorJD5xSLxCCCCwcVT
AY4Hoo5e9bZUmqMyI8uBT8m6qjjWs451xtpiLLv20Nz+vjLUxUJqot0dYD6AqQABjGm2r3I9AG/7
Eoz8XAB5oq0chg/qC1rinDUTXTS0brgx9T6XkQXMIaGX806lW1UQg5c4W1/rRGzUW1NpZwLwzUWf
COEV9GkUoA5wFGefzYepKK2e1mSOj7FN2GJ14kx6pJ2+UU9EXZ9KTiZyjmDqtgn5HniuDHi905NG
kV+oJaC2RVy2G/VvRC126lYGJMtNBGU91mas6ysrBRfocdxq86mXM60I3mEIVIw0TeV/5dLiUMPX
5rwMoIrL61LLfaa3W/SDaB8uuwgzZPUtVpZvapwmM2wiY2Y4SyxhRS8qdbwaGGCZvaD5upwqh1XH
v9VNaiBv1M2pZa8OWZV5qp2g3nFpzPcdV6sWsEoEjCHdohN0WZjWsJOCm0uQ8AOovRBFVL6rbhwi
EQLTL+p+2MwqA1ZLWD0WtWMdYgtLQy0LaSPcOK2xZTjhLr0vggERnAZPOhJNjg+VtMVOv5sBQZcA
aTgwWAUdN60idjrh52baT8M4PKp8AMGso53POzm+IjXO/IYShwigssmeexBIuaoPxVp0N0/Jtaok
1X8PZnKEIqxUzSbagBU55TRH1+p2c9vZgYV1nPnkEScSTq9S9gTL5GgFxO3gxQpfVE2oPhdt5xNy
wteL1W+66WvCGlZf6VrGnm7MtrGabUc55zq5P/rqd7KYjCTptioGqpCkPlal2Va08TA5c13CD5mp
yqPV9avkpu5og9bx5cfoET51dDPR68NEOTyqn1GPSCW+NW4SoFJsJKdSFpwZuGCk2m3OmrfJj9Q9
qnpARQBVC6ivChcPlCgFtvUykfapvEH9ttqk6pvV8ajS7IjjUuXqaaW2igQcdJ4xjCuhzamSQMlG
m5QwfApCWWf1hepT1PNRVQTJOGcVXXCIc+5efa46ENS6VsXoJbccF6TYoBvU+bV6IAvp6DBjJCyw
I/Ag1zUfmbruVCifWXFC1ps40mGiAEGzXlRgZZz+TL4Y2SztdPBVOqWKBw49+gTB2AEn34+03Pgf
6vGqVcl5pWKIqgsstraqc1DE0pFu7bvppN6PCssBT0k93MFAkDiYbyO7u0+bQ27j7MZzHz3WWWMi
2IhWS8TepOJUD1abb4yFWjWMV0Z55eLDCEpVNRPMJTmqdK3LLFK1h3JKSLrjY6eYzCyaSwXES1Pv
X7281tn9cXZkKUURAUG9nIk0SuWEqrjF1Qftu/So4pt6FOpn1ENWl5Itw259rfPWVRWtznp4xv4w
UAJBi+d/IQO8UXLHTjz6h94y9yqAqCpARTr1DapcAk+7dpv0qJ5/0b3W87xOOgow/lZL+ZI4/V97
8XftRQqIf91e3NJefI0gUj1/e4OBUb391Gjkj/6z0cj5RJ/RkbpHG17ZmP/YaHQYQjgGKkF0GsmK
/2g02h+ACxiuJz1bSsdW3ot/0OPkB5eGmOOZFj8hkTb4dxqNlqqKfqo4UVS3peNYEmacxM7h5+w0
Rb3LRuaq9RucVYeuvg4qQLxFPJ8ndLVYidDAcxzONN2XafOi9QiLYEqmAJ3mjWEt2l7CfloF09c5
sRRoC0qbiLJN1+TV2pzJAWRpXpAuSZMfPI71lLGr1wEiwpSKyVDIXCH13I2G0Nyxqj9Fi1utTEPe
DBWIRJm311NeAjaKUVKosxvUOE+243yDfFSRO0foLLbAySt56CN5/uGN/kUf1NL/VDQIRkQwBl3b
cOHX/1oMLyama5AYO1/rGX1pJYPHKTiie35ywgHBuR7A5xRZd1Q9L2lrbjITSFCZY/VcGDqT4ir+
nLaAW/FmvodVvMoneVc28PxiA2rNM84FJvRDeRNFzQhfPN/Nljvt8jEm9UsYHbjVZ7cAI+EVmA+K
/IDg75MR2Icc4ySAB7sOP/F1Nj4VGRrP0kCuBGL62nSWtRnbD2Iw76KKNxKbsBM6Jidm754TS3ua
QPFHg3EHfBABYaQpCJ94uM7lFbrV9Ihew3G+RoTlZohupDLuThokjfQY5TEdmCDci5UXoIqhQZkG
jydhYmsod5CXhlrpe14Ea4tZ6VKR4Y0cI9OChL8Zv0+WdU5NeRdItMd060u5ZO9BlVZoIJU4sjQ7
QGlXkefcdo33qFXgj73xi9OVV2nUPnltDR0A1YLWte7kJHdmXzP+ju6jpUCGEPmHuH5oh/Guly1s
qACR5In3gybNjD639zn2uNg2ZMBZRxzWDmCFZR49H7E1zhxlbvM512ueB7r168jBGNaEUdkAFK3U
f7fDToQW4txtaYBH0L7GUbfPZg51fQjfkZz/hrBrX7aKsmADPbBNQdZjf8zxm14tIv+oFooWFFed
sGjcIXQ8Izdd6mRyYjQYFsJ2xLIkW4AVuKHBJ1g6Ivu1uRFO9Kls6W729oLhb3FOZuVai8MQFRuD
21jEr5fv7LPgG5n7VZLNSBiP1jtSEsha4AkqYVkESG+s4LQ9IAj3EkSIqLt2cjWlFp5xmPsBg4u2
0qieek59lJNi1MDkXTduh8nR907BKpnQuKGF3c/bchGfbNwPi7wfDnNWFittgdaFniKuuOUQQ7WZ
hr0N+KByvgpMDPayAHGJ34B2cBoW1ABAOO90cdJlc4s/HbzYutKhYBJZplzDK9HdGwbJdOoWwm9M
hvPGjJow5MoVtvDL3hnQo4mylNIARxuUFVMkEAGIw2UrakU4L6qtbWCQbAOjRWhb91HYOLd2Gm+7
btlrXnLDbMH0Tds46Q36MIDhKbaGm8HV70obkXTN/YJi+yatYQFG0bud1vcah66Wa08RTI9V4Rgf
HR5Ri9iryyA1ilMAiJJsLBsAjy2QVu0eld0CKCE3Ya0aMlgZKgwBnP4Ci7prBDXupDxXOZhFXJJo
z2Q3GcLnRxqi13DbPsdlwyhxmAiUGKiIvoHx5WmMOqPwPQjNZ9wnb2yEaPxscJB7BQeMVdC6t16z
Dr2/wE3TFdodb9ijfDKTd7P2iq092OQqwj0JKlcnCd81dwT8KSEsFtZ0Y7kIHzYZauDMl9ONByWk
9YbNGKVnWXQntFAwbJWM8zvAVui/rZs83lcNWjPDcK9qXlMfQx8dwn7H81hnA3VOVH+cRfSezcqd
gP2CBwzVYw+nwmrSlWNoGNHO1O5t/oxnFx+VO4ziHWMdfnQBHZxkIO7suQHhmAOgqUAvVxJ8dtRA
810ge+Cmc8KCDcBuHL+zAVSwaY+VHdd+0ueHum050lCI9c0WDpKchvU5qpW+ZoTvQ0vllWXyWz10
3rYPgfi5DVppLitGOAmeBl3gB1WNkrYId6lFbHcX+1uwxORry7gF6g4NtA0Aj1Da2fM3KoKDlztf
JmwhVpEWv0RczMrey37WqVEJxwLSMSBlVquiCM0FkQqgF15lSP+sKOyRCww5NMwFBnXWELpF/LCY
wVsjrbumAeg41U+Rd8Wc0lpHc0bZAuUIdsydlokJ0HxPfBItE5hlNWVI32lYaKSszg2gA+qGDPsy
cBdA0e1YeXcoCfWhe6ST4LJYDKIi8Ma4C2+QAEL0TY9+0xKz/tQN5FQlHTIY7LmcrvKXRmVXTUMp
0Qf30/KbYeNWM1BdeNnWqOabOTcfhdnvcYejseDsETG76fJit+jJViNscejU9bDvguIBbF5Vx34b
RBt6Ln6S8CSScQ0pFjE6v57sL1pjHWJDrJBjW0XSOkDy1AvxWAbmTSvf9KS4ji39MeRgkjqui5j7
3OS6/s0KtLPpGq9/n038uT+rbpuBnMeAEUzGr3AHMfU1SrPcNrnMKkFPEWsY1YUZ9YDCDno6OvIJ
3S0DNHRdwaQFgeOiVON6bA8Xg2WY22nDPKsoftM6vuQxv2SBGGRYtsLEWJIR6M9ZoI3VX5h1CL5V
E3g+FFrcftzK8amvb9Pmm4tITNcWfidpmUtzk6LROUIt8Mx4i1EpjgEvdTrdmLlxzs2enZZ9AcYD
99FCjXc68ZcBVXygVqdFvq/B4XV7CFsby2TnRfqN6hQ1dXk0sFqZrZGWJwIo4SfXaOEszVeJnt02
cXWIEvM4AFsKoAOTHW1FVBzDpNoDnqr1mT5bsgXU4lsVJnijfl8LfHndc8oRo03b7tSyN5x+3lHh
BvZdE+cwHLL7yHF3IDx3LoI+Ixlc4U445OKkgSRTD8Hi79eA86e5Pk/YZrIOs9ARtKF/gbxkQ+C1
YV62fp3YCEfRPW1wZ0LQEE49OFA8ylApzG30GdCU+4LdBEKckyIapRzJInrqkJvzk/yrpUM/qjlI
CrqdfecH+VJuRL1srbCFqmN9BnbI1ChSeoASg8GCI3lBfRKK6J1phzmMKkzYpZnclG16XQekj8VA
aANC/lIKAwH7uF5VoDTXk2cf2jR41GvgTyXUTdSby1Vvwo0Hqftstp+sXKDspQ/rWEIfh+kzBk9O
Wb2N+oCaojk/1UiyQ98jPQjkNTY+mJDaMT2PpsTHteqvsDVdZ1mAeB4UzixH68oyMIHp8VejfsaH
h2XDcLr6TRz68zxQbUjP8gxKL1t3LPWyfhgJJFYHp0eEZPcIFtOggj1pHqZm2QHXpKuIayaETSw+
CjyvsN2LonzXScvHCGefTc057y1/yO29GVDLAGxsRfebmcWfXODBkhjM4ZhXUgIa1DU/X6GRzQMg
CNH6iKnc5TmHQmUW7ynAX4tzxDCgaTCk+lzr02pJGfh0xsdodmElINKwSpfpW4Zh74yxC4KfHBXG
Fc4Xz5cl/W+1B67j14a09737L/XHXstqJoWLuv/5r59+9Vjm/PW3P/IvP+inz23/5/Ih4VvpP3fP
P/1iU3Q4adz1b818/4aA//dr+MdP/m9/8z/eLp/ym/6A0BmN/usGwf457uIfmwKXn/9HV8ARH4i1
pqThbnoXJNH/7wo41gdLTcg8QVUuyLb+2RUw9A+6QnG4SLRd1HZ+6Aq4H3TEaqTOh8JmNqX373QF
LkfRj+eB9EwmIaZrCd0GPWL/sjPw9J4DTY8cBjjEATEb4Y0sjU2npX5s6HJ/Iabrc7h1Fnjz0A1Q
aQjgaN7mqf2phDrNOTjsbNtkTY7RAnUPg7ZRGuh8xcUWceAbhCrk1h2GGxcJVQQMmXYBpDeZBJnf
MZlJPJqHH17AX9TzwlGv6Kd2hyTb0HXwWyC+eAFCtUN+2PJNSlqn5YuEbTBcFzBKcxvn9AmNhlUd
kgYP5r3Q4XAtNEOnZPZuOy5cDLALxsJ+MkoKWprnGYTTkMGEB8seqQElCJgt+xrKKOmm2NFTB+IN
CnsDNuMtxvznqrEkXQ0VEGO4RFehRQ1fSYOztnRQjeu+5biPY0We36EQHsoFRdsKsqjWtNWqwItu
lEO11Q1mNFYafgTTuw16DVKEa1EmfO1s+yYqKx18j3mDNUsJ2OZgZu1zTCHOLIRjuXyL8SCAGroz
Amw28Thws6+MZE5J5ByoZM4l5hD4TAxhey/RYovn5EWU2g20j3tJL3WZ+7PRZHeuKJiq1PAFnXOS
aTd4odFfsJ1Da+efcBK690SPYve4dTU4KWVpHMbpIandx8rm94rxwSNdzkV0ZV1JK96D9j3FbX1P
9Hq39Lsgpa+RC1qaToX5LT4IViXvGIEZuDR8w0Aasrz3Re+qTw3vTmCfRW+hfIGHkzDYxx4FnW/f
HSnGFOI+FBXd3iVo1l3AVRmYjvD4jbsy6K5KO7gmqXpvqw6Vmew+k+nVkERfov6YIWOXF4ZPSX9w
anEVCAeHGOdz6EJdA018FKl2pFhofcREAFZHQPbtsRPbmxo2TqjR9+lIg9IhvWuiUQkKB89WLE9e
N8tVhnm1Y0+nGDPTWQ3nsQvF0HGazg50yjWSyLQAQsrGWARP0n1JJbK2uukjSny03XcjQUgdSvtr
0NrX0LSvIWg8WqH1OQj0h27O0NE0rtoJqmskwnUXNzZjm3iFMOuyJXfeMhhwdGfbxPgg21Y5bag8
93Uo5zXyFKnjmEd4KesahwfGJnBarUX/5pXta1L38NHCeVO5TbLuInGYSL22sw3dvixVeh3YT2VW
l35CSruuU+cOwZ94BVMXKLFhMvhOZsysBtD0ZndbOHrpo6otVkOQnz0tRG61THIUH2rorAHIell3
h1pX7KOk2kGrdCALTXIfVghKZhqQqxCBh4YW+3fdWlRbKJjxYB71Vp7Q9LYOgzm/QddOV71IiE55
6sH8N8EszuonSHRXCOZN+0jvTg6KyHuvtR+qSXNwqU6ra8viZcRI2eIDvzfSZc+rlPux+H/snceS
5Mi1bb8IbdBwTEPL1BkpJrCorEwIh9bA17/lQdIuu3kvadfe5A3ehFbFrswQcHnO3mtTBstJXCmT
4iqCot8OUadCc2tt3UXzU9+2BI2n4+eIYWXbadzEbGyIfI3lyZMZTHILCo4/u+sY1+3q9gEF6WLL
CrdSkFE7Ek4HDCpCgtyoRlQwvfRDfmgiA4tKZlyGqVxZQ6XYFZgtoYFuZRruOqPOtnmnf8w23J1k
AittBiJZ5p2caGTVFvUny185Q3XnQ58mwM/7RL+eb/G8bvVKsw6a+JbgOI8l7tPbWmPVKinUfh6F
xK1hzsWK+gznavMFF395n3hU9grYFg5OnzWGLg27ixDb0g3wGJG9RF2F+HgEDiirWsLP5oQQGOXo
WjpliBE9JQjXlD338b7JK+CmFrtKYb8nQUUmaT3TM06/p469pvd58arKk73uglBtuhCtm/ImRaOd
rLHzRJt+YrBbuk9cj3I/CrPc1ENmbvB0fLVtru2LPrornZSUmaa5uxEjDX5BlkxESWUR/Cg8O7pv
HmsubscuLB/giJ67gaeQ2ZwBw7Km3+/HRI3ajrEjb4pNbqu3lXVnT9FbNmAK97X8krc2gFuuaolB
X6sRHbyl9piVU7IDj58cI8zgMlyxnzICixCmPCUYrjLWJslqm2MoZTRbeT7GR4e67Y5iN7FIBQ3K
jq0zq7tTI0tzSYbKWtg0iWoSzRblUD9MoOFz3t8mnD2KWGG57FyKIa2xdgwKwhVOFk1ZWnRbLSrh
yQ+pp2FO7a0vFwdMoKwwlYkTG3b4LlY2mSxL7uOOCmOqLDTdt6YMNbWy1jh4bCK8NsLDdCNx30hc
OGVLeqfIxnoB5t8mDluuTE08ZF6Hxb7WWAQjklbHsLvoYCkHK3hjAlIftbVk3esqVXmetLfeCPAm
VW66DJRbqMY2ZCoD0ax8RVKZipp+f/uLi9uoUrYjH/+Ro4xIWD23hbImJcqkZCi3krItFcrAFOBk
qpSlCTRn+wrT5FHH7eQr21ON/8mNIGoSeyMBePEGfFxSJm4pR9mmYkqY2c1JBU5W+aoMHFaaslpV
ynRFRte2UDYsBf/W8GV5yqBFrYneBJatIGweCjxcqdQCtBPYuswc/EPyQLJPuy7jctdX7kx9QnMA
ISSfMjIxCJF7iFdsUFsYlT/gdcpIBuUfldoE+7wOgIEpu9mI7yxSBjSLkrHmiKvAmWbLKVzYVF6W
lrKtOcrApisrm1W3imv4gaydGsrN7ubIeYH4DQdcgQOxwRQ34o5DqzyfnKqY93pU8hnY8SMJ/0sE
LVHNsdzaYQ4V/B5YBc112bx0ESQPLzbJluinPXDH4n4T4z45ySzCe0TasoOXr1OePmXu03D5+bj9
rAHDhw9apFNGQF1ZAml2rKQyCQ64BT1lGwzwD9rKSIh/0yMvE3NhoWyGA37DURkPSweCAsZBjPaY
EnPciTMzzVZ2RamMi2Q9rTS1XPRWd2+k4TWOk5cer6PE82ihw8oc82HqJuLGmnlvKntkjU8ycuCX
jjgn3ZToy7KiQZYThjJ56RPF2JHYRhyXDs7LcSgOBG4t0CV+DdX02uDQFDg1hSjMRZBX92Qm4ifv
BW5OOezN3qF25x8T/J65Mn6WDvG7qO3RJTfvec435jr1flJ20Q7f6BhruykeDkIZStuSMr7mvXYA
+uJAcN6Zq/OgTKidAM+T1dGTgz+1hVL9aZrTZSrFsEfp++rjZZ0q95E03a1ZTR9DKA9uXuLYg84z
QqFzcdrOlD0H3LFF0u/JLmDx0songX/WnV5iZafV8NWGmv8r9Wc6RiRpEVviHkBpURbFjOulGgjD
8F7T00OIWzdXtl27bO5EluGxldlnpay9RLefusL+giycreN8NdsSi/4YDwtqxZgbzDdSQpZWWj+U
cf844R8u8REDhN6R5WNStGlBOKU/mh189GEGq6jVvmmxr0h2W+AmAEaMS7nGrWwQ7DC+4tBBywZv
A5Y3vn/cza61GZXZucb1zPpsHcPxJcYNbSlbNCeAhuTGloAhLNNSmadrXNRIWCDDKGP1jMM6V1br
iEu4sl7byoTtKDu2jHce7uwGl7Ye1NcAukmWeKyYtPBRwm0qfN10AS86Pm8Nv3eM77tVBnAXJ3gU
QFNTznBlER/xivt4xktlHjeUjTykcQL/Z10hNFoalaetDPO3W9IyibCur1vD+cjrnJEKVMa2WrEl
ajhbVE4M80PZ2GtlaA+Utd1RJneiBrG753aPjJxSAVnIwzLzbWzx+OMB/b0GyjCPf5EEFA5AhTLT
g2AA6FT2e0zTyOFn6xGl4aGyFfYFtR+OfIEz33BqEpb9/NLh2Sdeu8HBT/hNvkqUqT/dJDj8ScfY
s2pSFVfmf6EwAGEKEACY+MwpZd50xbo1iWLqx54CORSBGJpAr7ACgVb9VBBAU86OaZ99lGPFAbRB
eeyP10yhCSIFKZBUb/obtmDUvxwFMiggGuiQDUar/TEhHUiRUF0EQNdOXJGSbI0xolu2A/njrsap
3Uo7uop19tIQh4Jhm3twX3Mh1jtEVt4+0cN3yGyvmS6mRUiML4ehfTvsSLhYmbgXk9qg1C7BYusy
xene5M8iG8jrbKZNW0Z3OkVQVJOYHWaZWsspnGhaNMUuiNu3sP9wHTGv8gK1SpU0BFiwL3QCTrZj
1+lCeATIGPN93frMIlJqG6P5lVQDVG1/RNjqcHy20kdK7xdvPpte/cEveS6y9DKyOkDINhe6G8EB
J3LasjhCeNVLZ8AqqQr9d+f3ODhydW0YF75RgyULG1IkFLGmoBZAg64ZMovsCqrC/nCaPOeHRK2K
m4FYtXUuOFH31yHJIxgYNhnjmm9z1IjaRXFiL04WFqTAlrzCJpQo6v3n2iLrciwr2vsiWrh9Za5H
m+zEwnjrMqIEOz7Hgh4qYSuVopS0NJ5oan6FSZYD+y/mTezU30YwpmfS5Mkk00AbRhY9d2YeqsxN
H8T9MTSSq9YOS3Pkbp4UurkmYFl5LnSEmgFmaMY6ss1p3jW1/2IpwWoKPZe+9LwpU/9jqulL4Q9k
JpbhS14ICWzHhKUttaeZjD+IqBw75qIs1nCVGOhyzJFRUFKYBekOfUbKSUqjOQlnoFeGjgqpgpih
QHFToJ+rciz3etssu1JzVqPhAXojc6TLMJJW6XtndwDs1VtUCX9DFMFj8+e3KRS/XOJpud8mz01Y
lVt9hKwG5nUx9aF3Z6mp09RNsEnEtI9oNNEPc7kS2BUoUD83N2krwFyVJNwU2o+bRiDyMjmf83mM
IQcj7OArtRfOk+V11rZpaA16gGpxx7aHnGweSLdA6nxvXFWv08hmV4XPVmiB7qO3exfRuY2QzG5N
GFmEPtBsoi1/yBEs7zX3I6BHe4rM6qkPCa0Oa360clUXbTxbkJRizYzO3ACYFsuQIwJLaEgxJLHT
/ZSNkrC+vFpWSDe2Tp4+5SrGJuLGmqWdgALPskD9vd0jaPN9+zcrlDx1myCiPoADexXGzlUX89UF
5RPEWXa0XPpA7XBObfq3thOcoqm584APriGwc9YX+XawMudQhbQ8nYpmpTa45ermoK0x58lC9KsM
b8cqI4L+SGFlMG151jMfUIkr3k1fcw9ANI0VUUdERWmk1AC8rZZjHhSoIs9gk8JdEYziZQqC535g
NkmUJNtyEuUmDujO+lZ/6IDqrWEeUD23+/o0DO0zl8z0cZL6og3qfeTZb0iKqo16CG6NMCJD6ezU
3DqteYqXIxumsDROlzNzKeLORm9Tle4zEx96S/p3brnBIanKeyfUcnLqQfeaKdOJtfPqpyPj2XJz
wvmQ+iVGTufCszdeGe9ur+FA41nV4KRTX4g97QXkMW0wnwz7JShzOqd6hX+2t3dRY3v72GMJs5Ag
WGjmiuieO4eLFiJFZELtbJ4yeZ47eQfwMViZE/G+DTXy+yIn4EkEHjmWln8EHHJLAOwGcKpZotFi
zaWOLLr7qtljV6MezDsznExkwda5yPV2E3bGT5uCuhZWMqMRcJNV8gr59sXurfhpgIdVWndJ6yCF
4puB6moteh3hsh3CrKwidIW2MI4oGcL1oI0EVBFs/phanU28zEOvroBtGVd7GQhGo1Hru1lKc1nK
dsGKMe7wpI/oW0vUmrP/6Glip5OR9wBIiv7KNI5wjfu7uIun997Qd65rTqtkgHapLuyvSVRg16ue
8izQXnMXMFOcTo+m3YiXxIt2/aBvuNHGJ7u2sVUHAaHK80MwlU/4wWHMSUZVFDHL9cg+0RHB5mRR
uuWsm58EWTWxD1OgnvgTffedI5pxhTX7Lgs6kt+NdA1Bx9p21FfxYjJyrCJeh2kZHAT7QUgPrsnc
jDJS5m9hTvzqaIee4sBYldK2Vh0FGbDE9f1s+QRW1ohmq7g3T47VrGxPoqK3kbDW3G+9qOLN9dkp
hPfAoszlIxmml4LDwirVzAvb97BoRIUiF87cGo3vh0Z24GbQhnNSoPglfNVeh1OAkMETxJo2nF7Q
r3Ccy+TTFMcvfZJcywpqF9m8b0bOPmiWaHa8htWZm9zLEFCMakkzZedOfzrE28sQSCeNpPJgt+1n
k4n0ISJlmYm1scbePpRwPHKTcNPGhLYUkFe38k2u+Nqs4pz70dxmU9AsG/p3qM3lRwHtcp7j/JV+
1znu3OHo+CeHzjyanOku71sAJRpduXgonUWrW+FSo1hFTdu9D6r5wwHvuWF9+BmMMiBCu69XNrYX
6Irw1522/R7M7lVA1kSqS2IrJOrdbTTPIV4B5LGD5Z0bh5zHtmBAjx5ZLQ6ChnwCIDVr+mNOAvje
Yk3mcMcBKc7ewwhceDrmF6uvnQNUszO02fCEUawoYVFSdzwK1jAKGFTGq7F4Nsy2fSpchEUSITnM
3vCga9U9hAUyIcb509E8eSebbAVikC+mH4NNZbvRcwx41/C8bWWThtXbtthos8MC13kHrQIz79hE
TuvVSlYeeo3ASJaJlWXbeerZDkJ7IBmap2gI7TD21DV9oHaQpjH84OoDkTyw0FVtVy9rf2RDmuqf
FsEZxdCOoydl0FNZ9sGh+8BfgtsPQnAFhZCtLz15Q2AdiGa1Dm2cL51Ous/5UaSde2hJtNxLluDI
kPFjgubuYMrgUGUVWJIi6bZ4YenhU7LZ9lJ4D1ref09G/UoMdXWC5ESIhk4shvgKOt3GbFo3Z/qh
71paV2z4FSoW6JZLfZIUeJICar5/mAliWpQEBGzczGl3TOMH7OIljUqitiVC9GhoD/HEtfPG/TNS
wYRHsJUm4q7lJIk1rTIPRe+SGeTH/gHj6cmYOVzMYJPXfGnGsud2ECDjOOpkPsm+t7dpo3AqfaLD
LM3u2EerI2El0VPGZxoi4tGGcDxqLodBovgCVIuzj+yFYkgkyF8sxRGYIOu7uwLvANMnjswDnN1F
qpKyJhI9K04Lj2gC72fIG4mf8dO55e3Q333YKkVMd2W4GfUyX7pe5zOIg4tGLXPlJcoHjPSZO2qH
3M1XFuFCQIfzWu9spT2QL7cud9MwV8cga9+nqGb1bLODS11AC+eDyMIHervWqp2I1SWG5y6OXqQY
66N+mJNTV1HxCCck2Jk/aUTzDeuy7qND69aHItWc5xs8uY7jeTNDCE2HPDwVnRtRoqhKkrlKcg6j
YIR/BsSlD7XPIHIogjq/GQEjAvJT0sz1NvWLYDVpxS4viNDzI3ohLfpOUheRsgXxtFBEUYOdIxaR
tcvS9p4YGudUiPGYz9EA79gmp9If/e3fXnaocyBwqDoqW/FxpujLjl3xbO4tjqMnKq7TSaQSqc1g
kxGqdcd2mJe6lz9yDnRPDjDMzeAWlN+HlwaD3rpIonyva6a/5bsDujpzBR5h+Ny5RP/GduTdGx2S
EKe1c06kLdiz3P5BnlttyL6qVxwl212pIpagkpAAXm87bl+OJVcjDKnAXcUGt0M/3cYufR0uOIgQ
6eTQcAhWYBq8hRliJwMT/iVmKwE/kyGjucEPjYjIBieJDr2PVFmOR4KxQIzV/U9kEpntjmiRk7i6
aqZNeckvNgk3nY0fS7Foh6nezWxovtrsR+q2O5QTr1bqzrtYki2YMJBRv15ou5YU1K0XOg1odagV
rEeNasJs9u7GT2jlZdQUDF86R8fTyo/AMerN1L4VJbzlRo/PCA33A7fUgwcuc9EQSsKV7lOWRADq
baEdy7yHAtq4mLYGbwM7RdWlPW8Jz7Xbj5rx7IAU2BZlHIMbCON1Psl+NzIdpooqH8mefhogiKLO
0BFl0o/hNqa+pDoOOVUB58cmVvwwakQfJxPJZpCulz1gDIwEIdciqNVblrxow8nskOVUQrh3wMBJ
f01dHu41vaQ+DdMmDnLrnRNL+mj44fyKTf8QCh2BrSHTE+blwwjrB/UnlzscjIRQZv6HU+A9VKYZ
vZrESee2nxnsj53mQcYiLorcDcpACOxs6nbQNk19EtvWNy6a31LJj370sseohFaOW/O0y0wzWnhh
wGKaC/Oc8/n+fZ9YET7+2iX20cM7XGYNV0ds/ucusUkOXWWVrr0OpsrfEnEs4BqsApfkvhHDpVGh
QJRxx+5J3tty6Dp3g2H/IBKNT9B6iPZgJCWwOX0tnXBHjY/MFD9o5l3pZqhb9O5zoAO3QY11SIT+
bFklp2lB1lEqxrcuCKCOD1tnovbrMU2PPmMhDalfpGaCQknLn4NsN05VcPQj4/DvP7z7V827S1KP
SZ8D0ontQSBBf/DPLfJGUMb3GAFEWgTcCSYML0O5KMj5TNGb7CKuOAbCR8htNu8l+umCu6p0+ge2
QFQ76Ua42i6NKu9E3muLU6n/RVCau61069rS5LvzCyZELvgp5Cyk0EBRInFsAxELKxMeoOAW6kUG
XEtn2wy+8yKODqUI3UOZ/Z6pWXwlafRg3sPptO5aSbpNGPqIxshyWTlGQhEE2sUR15+zGEgUWbsZ
KuikBlARQuPt+etdnHUfHsfJlZD6r66W7bnKHG07mdmMIhCuazcnD0Go23du+8PqyanElgDO82Qe
N0YcFCcLrbQrJ+3kEPDgzA///hng4/jLCHR1pp7lQf+0zf9GgBH5s09+Gt+wXtm/Gr94RSjEWdvi
lBtGHeetVGG8i72Lga2sgnszQDuXROEvW4lGa5H99FZPHv1EN5HTPQhfka4cUUiy5A5SHQcbOEsw
ELEXEtqIw0y6j+QKxC/+SHShL6HblqVHtcPwYEANCUoQgQ1Udziv6eVIEvKwSkuXUTI4hG8U8ssI
KxthQ3ulqfPcNXqErnM4aORcrMJBDCsQVV8affK1ZhjTxuL8q49VwANJtQNwOtx1zIioRNIraSe4
RS6ewtD5zCZzWPYZSm24w9HCCeZkm1rmRwaafFu7tM1KxyD0gvCzjmbKc0BPnfa2RZBPD/FudIeV
Zr9wIDhwulnnge9S9EBtR78nXPo6VdF2BtBmF5pxFIHzZZDHuqIDNp/MqPoVJq69t6b5s2H8HjWn
5cbkQdo2Qeyi3J2LrUlYE7lJ3DySlYEK4DUkW8dyFKg7gf7mdpaFGYTBnRckdWqJJBmUeL5Dm/QH
mRvdR2zvI4OpLGTJByKOro3N6KiZ+V0ddfugN9zN2DUcZHViFqtsHNZhEoMTaJxifxuxXRQux659
a0f5cLvGiMi4wmxN17dR+b9Sev3faLj+JAbbfhd31+y7+asc7P9FoZdaAv9nodfhml3JSfuT1Ev9
xD+kXu4fyH3hnFlotzilMNP/7v/yCE5zBTlnrusi3PJ1xEj/8H+JP1h4cX85zH+1FPD7/uH/8v5A
oaEjYNIdH5smEqebzg6N298lUMjj+Kr/6+//zGC7CZ7+rPTSdcfyXdPRMad5ntJq/5MgyqvnJq4b
unKyz7iZO8BS7+yk+Khwhi1u0oH9lLdPvdc9BTZiClcn/KLK7CdMu3dmT8rOVHLu+acv8L8Rav3L
8scnQyELmwuYB5/T/otMViMsxR0FobfD2LP07hIUSBmKIwVImMrxySKS3O2Sn8SNz376ODYpId/T
FeT7xRyHS4BqnEtzR/8j/DFDebUDbktU2trlSCnGxf69IL0c6c5/EGwSCv6XhVu9c9tBf6ekc6b7
V+WcnPhgRW4lGwCLxE2L6jN15X5Mm3KXCQRiXTEcqOR8SR3xRJ1B2kud8i6pXdpMd5BdT5Y/niNu
1bKk9dJYR9Mr72Xnvw+G9YAOY5nkuB9a7zTF8ugN1saMtDcKXaeuBL+dORGBOrmFryOe1hm3ddsO
LpEMRoI19YKqDTGKc/gye/Toy2HTDiFyFLSG68HqnvwCyTD+Kifhi9INQiBTpNbUMh7T4BB06VnD
zUxwJOb1Erd59Gx2V527yRSTduK6hPDgX0moACAOyvXFqP+iCL3S7ZksYBG+64T7UCjoSAiAo0h7
lQ7LRbb23mgpIXI6Jky6DQ+m7S1yXlfpoqyqX2pcHulyk1cdCSr6ZlXgkG6mVThPr05aTgtcT8bm
9i/sMf2pqstU4F6BVdpBwGzOuchfgqZN18SNk+au0dpTYxu52CcX2D20VCLJ9OQOrcx9gonZLuN3
Rx9ucht4EJfCo/3mz+WyR/oV6t0TlGhJx2ynu+VLYi5k5P4uDcq94C87BTSy3IcWpOVCnzmx2hXh
zt2MaGDC9JN54e/GzK+dzZ0ouTdqd9eQzA0ghHydmshjvyaYogYuLsQ0oNyFRJMlSP+yen6NMsox
oCCuTYKe2nWJnIr9N2OOTnTKPyMpnJ1vLTkGkf4V8wHyMN4HhfFZDvl1sOxpSZFA6QfhPmiEhtYJ
78xzdfQF2J+pHL7mo0/cLg1nQ/HOHe/L8ynl3n4XX7bEF+LgA8BLE3pDuRn06QMlK6k1Bnuo7gMc
abNvPxzuTdd/8GiulJzP0eQ2/dnzL1ZKuo6EbU5lESNOGH/zB5/a8jfwZHqWNc9kMEfEc5JsJiEz
PrRKDwyM8aRDbK9ddOGGYByIgtOyiNOf2sb2E4VPmR5kqDa4GPfqk9ICk5zg17FLnjxsFOyIHAdx
CWBq3N/SlwnjYJhGICZ7fHWbOhhfCNehxxqU2yrll3WBRSduoI2n2PkkvxTAgMKniOAUIM4YlDiT
LuyUUShmbEDUFZZ9T8+iy0kjITRp1OyLXbeX0qD2k3I7JZiI8MAahZZTmcuiZCiWk52uopH/GBYP
JXT67Rh6FbEr1HD7FjqnlbebvkD+MpIxvIQy53Tlfds3u2KaL1QdWkJIQHBgi6IPOhRJvQnajApX
0tyTV4nkqsZUn1bc8GxqIrfAwNGtH/3cw1SaB7iskuWccKIhFYGceNe/G3SCUPycH3OH6TJY8o0m
/V1fcgsH2sS6/8ubSZ3qQ/UvNHmV83TJevxKk42GS+Z0x8bUfIhEfG6dBDkkAW7eRL8b62nfeOda
b9V1SD1a6wxnrENOmV+VacwPoyv/fFwzcY61USzrXMvWQjMu80A3FWI5jrnxksj7EDXRiop7u8ws
95xUBiVKgBgYhGNFqYbEVkt7EzjEZmvOfZ1n1zDyf4d4M6eMKVXFHcks5EIuGCCj2CZSoUcV8ZQw
khgdJ8ZVPEaZw7+VjuDm4EOb5g2lKE4X0k+BvSp0ahPJn5k0s4gADLAwFtlFfnCJbfw6lFOWfcGG
U3sJBQ4fs9ZEJZqtyKvmSy5b1hu12hrzkTWD54ewx41pMsfGcInyndXwaCXxIADoMUfgJl5AM3gv
KpNdIeSDV07z0s/GgxZ6GWwY59uoy2sK1ZVeNuSgpNbPCAgfSpunafDrFeb8iZhiwpdimGE2o5nH
ma0D4wj8DtWlZm4q9N40vhjR2lh+UV4BefpDba1ddhUfd9TtXd/zClJFzNRJ/CLTCamkBdHGbO+p
p7vLsB/WmNnaZU5xHyocyUQFhffb114G6Zkbd4QfZHgysv7JGqZjBLqhyPpDQY+nYU7bsqDvbmKv
dbL2PKfVwzy1T2qfL8bmyWRnMrVgHY7hL9DHF5G6OB71Cy6krzy2l8XAO0tAFm/Q6fiNZq/7AE9E
2b7NYUvWmMy5ecyXm8rS7s1DS/mrSxiyLfnoi8jFbUh/l51q6LdF198V32Hpn0efb5Ribn5ImqMu
afKN2fwK35kOXGadhsDeBsQVYGZhIpVMzDytvpwZ85olr8ZIo8LpsitnvXZZyPFiVOHV1s1NYrn7
OiNnJOIJ1lT70gYrx6wT32ZOL7rFRxhjQNGyDknkg6OSSL6WMiwRIMRYrjlkcQFHb9wLpGEUggbP
gyjFGwlcgXwKJWyCBJg7E49/6tB5hZQfb8NjtvoCkHa+DVV4z5z7qHD2Zn5PRKLDu26KVYEQIm/y
w+wO5Sr3CuLAI9LBPEI70pBzRYjULm30M1cY3JsFvUWRxj8oq+lREWupVsuYDsyi4xe2JYPwNiCs
gn201NpTm9RrnXCJBdjilkUN07PJnAbEV260Hq2uPpIYn9iO2Axlh9eW1y3S+NrTxuLFdlrFI0l1
JskNZ504vQkZQ3u6vbBeMWQT82oURXYbw16aYlKy7rI4+BzaYWVWrrFJnYG5FAMlqqjHmiHA8AKi
NacU4sHws1Y2l2OrC+7bxkCK7f8EqJn/9gzGpHpNp2kP+V0uWpkFyzz9bsoyxrL87fHvUUczlj0/
OA2tvr0FolQie8CrsHVB68cRg1z9oZhRMBeII2nKWieZq4fR0ici4abrOML1BjXtpOwuGfmYi5vS
OtHKVdVYvzNPC5dNUrprLMz491E83KJL7JLWno1SyU4m7zCN4d04Js2uN7CaWvVHIFyc2zWF5Cwf
CoT5jbO2QspLZrcn8JBKVwypODG1LbZIJHCDkS67NNqNM1mE2OiNjaES6szuTjPsYuWGnP5r1sGE
w01aesuCiwdPNn0OZ8IIb59v8ufHyK8irqsD+h4csX0PWsouQrkABPCk984PaV+fuda2u7qfWV/s
J4JuzC3JTacpwXRvWk9+ktOTaD2aYEgBObkgx9WlR5dhGyvq2W3Me0NvbAYZEi7LUwzpIKm9x6yJ
5aH/SFu3qcsNPgOI7E2jVEVIZ680zuA0oXyDpg7EqUsmmviMICt9Q/mpyl46qo4OKnamxO366P22
v1Agf7NosD6P7BKmyiTiOsHTgoBWrDjMFlIQyTMSwlMLenJcQIKQWXmbjMOUXeHkHGXe/lidQbvK
DPaFXbM8ggNoTX/vp8OPJZA6qPuCMyZXz8bur0nxQuVhKeTApGNQ2y2bFgDHr7YYyKHmWYDHMZdt
u8nGtFhXVs06Ooq3IgrorhVERblPo1pmY4//YrP4LmWFT6VPj3lD0WvoWbVhAj8k/fzO1H2IBiVx
4+zB/iEADDBSjZZ3wrK6rHIUcLczKgnxb5xcX8eyQRg7s4Jiq0T5GR4t+Ij+LB5HB8WGxeSPKQWh
PCEnCnVNScOx+qzzBDsbUzmoQTXobrbMYj41HVvYbeRppFOebnTsMGNcPgvfIEdYhED0NXl2LMCt
lcM3E7O0T6Y/rv2wB1MyvJlqB007o0Q2eBnHaiLe9qGJfRRJ9bgi3PdvePs5DLg/Ia0203yCfkGr
IMkZ2KKY2rUrumU5p/k6oCpOjxNSIqaOsuKJ45alMGbOaxeMRtBGbzdYvq4NGEw9iSGKPdBPKN4K
XRYgzt5EYIJNpbOddOqtNlj5/aT/9CDfL+qSRRuHPNL/lG6tE4tjB29mibzpDQ327SAsEhEsRf81
0MxdZAOXBcth6W3PkYWCNPbDH9oJlKT98sGXyIoGeBsA3cKXKNReaD6fxpzN2LWBhZk+o9XWEKYM
tMhQoazggJzDLHkPW93Y+Kn25Ib5SurxNey50Vh2sXE6ytoTf3FZKTjVTM89tg4n5WLWDPHVZoML
nPbAXkhfo2T1B179Pdm63IakJ2iaMk3opFEOSK8CyUDQPA43Dcg69jTFquWb4yDQvCOv1AY1jNT/
zChHEJi+2BXbyO3/6TvD2GiuN6+88R1lINsY6enLERhbhqA8QB5gdwU3Q4vcdHNKIiIc4Nfq8G1r
87vH9gwCC2Lqjfk/WsaizUjpSjkP65QiF65vjIDBUHEWnqS/1M1iRyFxkeH6um/BKqDkA6xpc2DE
VtvSkV6lOIBW9HQ2MkVFYnTo1ky6ZMtmVBU+EpUzT88PflqTgSo3XZx7q8lNjU3d2kRYu+IUpdQv
O/kwDghXPWx/SJfml9APN03sVVvHZk8Ms/7FiQfGTEpN22hI3aIT7DEmDWxOdO8FXpO4xw+gCXAu
ohzffaOpyALq03ViThZXfvaVJu9fCOY8kjg7cD42l/++ZmP8tWStKh9wjnAL+rbuGHCJ/lRJSom6
LH1TJpuMtp5ulG9TMKxqKqEHP2HsFKH21iBRWEdhO26mmuTUWV4zTDHo2EkIU+SzomdA3N7W/y9a
/id3qgOH9H8uWv4dX3W+1mgV4qr7/lP5Uv3s38uXrv6HpwIahA4N3Tdvj/W/+FUmiYMQxuEV4z31
eOL/qF/afwhBYdFHZWwiPLEYLP+oX9p/WIKyJQOF4h6syP9d/fJf6Ko06Bh1lAl90+IF/+KQ9p02
1SgA5SsTueonvIiAQO1UqZY/iyli3dEZVdN/qE+qt/+nBqHPq1Kd9BwbUL6JQfvPY12WSWZomsjp
tr9106tnPhlcgG0JB1B+RpzG4bqF4Jby15J1z62Xhfb7nGToM8lor9YBO40ZkTlqfzfZq8GdO372
CVQLYBksKm83NS+d8OAUvVawi8gPF9GHa8T/YcYqJ/G/fgrDMKg8U5/WDWWW/afab23pE2syicx5
Ea3z8n3yQaIIllj9JMHdBYa+6ZrwQUDoKgexduYLWhKkuqws3JroEFWECpf+h4cxxBUF/hdSXbAu
mjYOoewQyXyDYrhyf5nJ1fk/zJ3HktxItm1/pe3NUQZ36MG7g9A6M1IzJzAmk4TWGl//lrNf3SKz
q4q37U56QhpFZCAQDhfn7L02zRcjGfeVA+TAgF1QksQJSwwIwMJKP09hj4XwLnkjmpIYyecCXqKZ
mWujG9Y/jPM/qS1/bG9+/+pc21GVc8OiMP/zh46a1AqyCgljxwk9QshTeIQe4WzMnG8D+9PMd5Za
YG3+/l3lx7owb8sd1l3l3tYp+38YMcg9Ij/qjByNEc45ihEW9TFvZ/rF3htpYYJb0rpDljk7fECb
vAr2XiWAoilNt8ZarjAg70P3kHfRzjw5yBwy4qHsi3TIj2o+WwC2PEqqf3/VfzbOuWqebtJZaERY
H7oD9dBPM58rJ69vEzQBNoNi5af70aXQY39rWHzaBkh+eG1GRAPZwvZNXJPPRvFCPw2m9uceWLmw
4cPeRuAVu4mD+WMbEA22RiqlspKWhfJTaZwg7GzV1A+O8RCxEmhlfTRq/xcj/k94ClytJBNHAe/o
7X9Yo/o2HEcHzTKsJkmGFwKNqiU7z1wNE93dwlp4odwCTUIDYu8Bgp1APDTa+5g/C87aLQdcCzln
OS6LcfhF60D8yUz207V9GJhDYQ+d3swMTPkwh/3Gw1M6syVDBEzeHluJ+twm7kqHLfX337JQbv4f
e0Dfx+Yfd8VRV/bDPNBwWSHd7hzPZrYSiKDqOaKii3B5YXKQqbk3RjZQbTSWvmOvfvHuagz93bt/
ZA3EfZ22De+elNHaa2BKZ7cyv9drgzb0Z3Rni4btXB35a2qoa/RPv7gAqR69f7kAg0QXT5ETXO/D
NEhFO8z0khuP/nsxYDVHd0mamKKf4unx1maRrRLAW+T6rUo/WxkaYQnUE1vnlWB0clqJw7wRPB2q
xuuAkzWiF7bbuHUwV8GVw7ImEer+4rb9yRIkdAP8I+1DB/HLhy+t7zRP16weRX9K2yT2NuSQbM8a
wsgchF8M4izLUHg76GVcLCvNq5M4C7ZkB4355BfXou7QxztoGI60kJ+aKnPq5wHU9R4F2qnNVxGY
LLK9Vt3wCCnGqfUF3YjliJciftFA/5cqavbGH8NfPdh/Nr0C0jCFiyAGlNGHu2F46F6DCTBSwhPr
J/a2L4ZV5NeXsA/35XwiJe6WUsW9ZxXn3M9OWniYaw295rBCArAFMr4p3fDLL+7Lnw1tumeSBdYl
SOf7dPTDg1VpeYLXFXFTZpGsEg77ug33skTI41hnu642pSiOElsPNDEAE9XVjO1fQG7+9OH+4Rrk
hztDUbapYeWxQUKAW5rhQnJXkiR5boJ810/dDTgg3L7VsUse0KX+alb7Z1TRh8HBDkmyd2Qv6LIZ
/Hlw+GQwBF7PmbIcPVA+qDOINs9oxSHw1iBp2qFAPZUtC7NFI81BANRRNAebYDRO1dRuYb6dPSf9
FA1i49f30WjuUbeveLOlRJ9dXClHrrqA9HI2T7b3lbCwtQ1Fg1SvjQGaQf2TFddbYGeoO0nmncUp
j/ttjxHXncyVx7QvABS6892I98BKgn0poFlW2a4DlIQKm/B1qEs6OStdn+yEm+56JwLta7FDc/c5
NO/aNQ7mHN4SF7gvHJNmkdyo91K67BoVXBWQlF34p7HLdsiLd4mhb+iArgzTX9fSX+u0vIpG3yhk
d6tnuybDCeXe48hfTyDUHR+uturLcf7LUthmwlzpervtG0zM7LlMDu5edRfZHCZ7bd068oiamxJG
gpz0aw/KgFcchMh2MdUBU+yFG4CfxI1mGSt1r8LwJNpnPXkv7XSXDfEVM9PS5Mdrs70PaEjpFC8S
jExSoyM3sDeUr2NrYA+JFmLme5GvsLRhVRH0rZ3sYCGGeCm5+aS4r+lSLZvgeRrPdfiqSolZgtBz
ynaOfOyCegk3d+XHr5Ug2sfEzaVra7StlOU9lHZiObTtAv/GsjEyesEs2wmS/zFfN3p2DGYgluFA
QmW/t614i+B0pWix05R98oezp7ORyFZj71CPeZ6GPRqlS1KYq3bIlx5ztE9xyy4raotyA5JqLWnU
DH62rNW1MLd3NmBr7ipVdmI+QOFS1BnB2HAYj/ps2Sf4zXi7PHtPAJGBC3lSXIlQFmeKm/Tkmgch
Hc63qJZRpZ7Lwjr5Ov1g0RDzTCqUXh58diJzyml+4t7ZLyPY2G62cSfXS+OLddelzjoMX0QX8aHv
fMSfJnUH3yBJRUevD709RcJliWDni/6QdQJ7S4TYmjItClXXvYg6R0HM8BZHp3d2RUyNyiCEGeK/
YGCDRqsKqka3tv3gymodlBBaCIYFagkDhc1ct2gSWKQKMd/iATlioVlRb6aK/X0xdFB3F9NtDmtw
KBtu3ENVZcuRoVKzx1ZlLeFke1eGO2wVJe4jrZthBECwtO/q4cUC8lh5KssSDD29s6TmzEDqAd7k
dYjre/QoVcph3ebl2mCX2Ibx2gK10sIgizETVoBsemNeOPlLNV2jGQxDtwincg12d1lbcq2FnynB
UCNCNQHfwHEfG7ffuCjaUwwHczEscCvWBiFN8L9ozMq1WbvLltZwjdktxyVZpxRgaZJHw7Jw2IYD
CkymWytdq28yYLD46aHkKYxKyKSYgyu+H9nkNBUH+lg5kMhiraMP1r1TVo7ceWfldeY6CY2NPwQb
MRscmEyEAsGi0kCtvdf0JGZekMpwKdz3khKnMb+zXZ64q75LrqnxynhYpeKxxT9KnR1Nvon7JFgY
mE5HHABdSAxTcKO31MG41/627ZO1jPtN3rIXKItV538BDLFK2V+GwtgSUbbz8Nf3XBiKuUNG6wj6
IjXjYjsibLOaYlP13cbr43XsEtbeO6vI5v6NhwG5hj/wUTGcWZ1Y6fiTjembnuAqB43iS6TvzGha
qyhQyc4iHVVvDoZrbINZkhdigtIvVkCbGGA6vjJiaZg/GqyQLa31tG6WOOuoS9MCoecelv3RJbib
muzSguhSN/06yZIFzSLq5eewAGbkkUHRAUSILn2nGJ4PTQDTsr6LzCfLv3dkvRRhgbMB44EL2mCE
OusbW6F16xTYaVF7jzMQgMF48yxCe7wNqBY6xs6piLc1TeU6uh1nbaMAxMmYLelPq3bhYgiLbcdT
49bFOXKGdT4O/KxyX6JCClA8T4I+ioTPl+9NCnfQUCoXPWJDEC031MbRZw4U4afuSIbMzgK2Ys7R
ahoyEouZrKp022L/jlN9l+IXLnXy54FR6XySEK6TzxjpgL+Oj4H/jDIVbj2ffl0BD20wCNvz4xRA
FjAyPMq0AtDxdDFdUog0lXyg29JHGQkr0PzNZJ1H5bohur4Cwt+l1qZo8AF0hAQkV6MMWJCw9wVb
4CerXBPPWUPAWNJtfc3fwYXYySJdARDdRoG7r2N5kL6/Q8qvOstxLzelPFVMRRToUU62pKXp9yUx
xQ2DGBf8vRbaEJtuy95eGamP95I1OhXHUPf3kXG0aockbpT7idJi+tjdjENdm2c0y6SUpFs1c82V
s28mfaOWYYpPh7Q3cGk+N+m8NljQ1KpMb/gocpI9uOkJen0w7Ie8EMeeMkvuW6sObGgtkh2QjMPg
1FtNcFEZtR3dOGRzvTWidgsbcc1Tt8okF87OQrAjUH8XAJBWK4bOlas5snCNVcK4N1UuPJZuzg8N
Z8vvL++Cva4bp4a3iqXYqIUox25jd/qGpHd0rTTQHfCVzBIpGRLQnzh9w41SuyU2UV1VrwhHwJla
Vc8ZrI9BrVLlfN+72s60WJ6ktlO7m6EPNpV2al3jnKfiVL22JVCJTGCzZ4Y36u3Y1uu2ypdoGMEp
6BsXL045yJXdswS62tr1zhRoNoqyjoxgE1veTdp6N13v3HSthoyJrnz0quNUUxutAAn/sAp1ey+l
OGUw44oO8EHJTTeT6xRzuh6IXk3Cqz0YR/XnSBi0V7DMmt4DIgFsiHurSnfxZB1CoBSd1I9BqLFx
NM5OzcpclwekInGnEWnnk8c6viYDHTzNvGRBuMeseTOO70FpXqvcWTfBzm0YJ6FxNGJoXn27/V72
4ZrUJkm4uHtpcPjp9IzifC9HjafyXqO9M7PxSIonkxq9rVmExWZXFRBjW/lKiGbrinZrM27DWR7x
UK+Lwbr0GDELt3gIrPQ0tYhcfPcBfsCOXeVGVuZBDQmwdGT/EYEy+buRuOSYx3UyUf5YDnJyvhGP
mBizvw9q8UwRI1wIGpkL4A5sC8mupzpRsT/Vff+hKhJcsNUdFQtwzZ1xZuBFMctw4SNUYgG2qXAF
gI7ahntePcuYuQC7Kj7srxE7XxF38BvmraBUujcw8SJiQ9eAYWpL/ezcDrEGimLA0GDZ7J1efBus
AjWuI4kad3YvznnAm2/MuThEuv/NKNmDavozp8F9RHMaPTnmcv/GjdOvnL+Pna1/aYV3ksG4iSkj
JvV4aaLxVdjNXZOM9yk7M7KeC1o/5otWJGgbb+JZX0eT/iXX5tchrO9M6PXAhRcD04FUlbJsOMGj
vG9zjBUG+3KWjGWAzg7nJQ6XZjJPVAK/GH5OvpntPrV1cWS1O5WOsdTl+Drx5ngc+9dKF/c+9xJk
32rqvkGTuUX4dzGhg7nzq4z151TYlz4q7/SqegxSHrzSwHslD078FqOuwzh3b+icXRx54Nh9L3ya
MQ0IIZPGqZEl19DPn3SsMrXTvRj1fG/XCI2GPPk06Z/McsBpGJnNQhNMUKl5LshUUc8noUI70d+3
PIbcV4gJzEM1p49a39hWcp0ThqvQWNw5STGgWok9MXMOeiA2VR29pmy4vIeYbweV8skqon3JMPX8
KVyAkt6EwfyMtuc4udR8IaH7hnHMNP3sRnSNdLgEpIdhSmcv3y7UhyvQ4WeWf+MR/Ip5cN/zxHZq
7yeSjUkJxGKwAFoC8EBOFGY0YsoH2uBjNtL4enS4kdWhAffqiH7hac+AbjnvbUT1ao4j3bRgFRr1
0Y/T7a5LsysOvU8jqUBkB2GV3Qmkh7nPzmxamiRlNeEbFNK12X5DkLYcRo2SWQRyCZvEklvEUkOf
NESeakXXoUx2agrxpyhdNHnDks3jT6sQChvmXIrB3NrsdR5tKAz6BlL+Vr2THbHn5WyoJqlw/lKQ
Q5agjRL6aiiDTfvSOSx2hnFARrU2cIeqqTvLetIDVmmIITazaPxxRoitfZ9QV+NYoU5QahFSlSSU
1RzzOKTxu2RmSUo2eGCsM09s1Dpaa/I8Z922g1WulsO4mpdF12xpqq28qt7K2Twnwn9oNTaFg7/u
BU6tpN5a8JRkX66ppG4sbR0ZMCx072YsvL3DHr/ROGWxPHvG1dCdSyGtiwGaxmbT6prxrmqbbWLn
eDEIumqYr8ps5zr6Jne0HTimi9HI1QFMx2HoaLDPbI0tXOfU/F2DtiWXIqpkp82XofimDq5qBQ1a
zshZuyWx99RzpnJrvmhrPTj8kRfXnE4JozypI/5ccOrkmBdFSI5GfVOW2oOM6rt6vHZDsQsd/8Gb
sShOdHUK0qI0986urMM8W6hK2q0KLl5UebaXDlRxz6dxH5QRg8w/2fnOpUMdlo/qkiwGlFOzMLOC
mCL5BHsAYhpVX3ZboxTL2eB3jvEdmVYckXEK81UXxKmTxVNwSp4d7pK5CapoU2Fi5msAyYR8i69W
FSR0Hv7SEcug5gSZ/vOEaTGa1JG+wMAaq7mu9nfoyL//nyCyFx64QenW20E6e9sxzhqmeH3wlrlZ
r9XeI2gpVFMhUM2ZgIUEqQ5t1QaMNCxMONcTKhke1O2UIWKmFz7JA+igG/gyp1KydGPM6ujEtvkj
9ZW9KI1jXQHJ89nlWMa5sqhlOjy6nrzkgb0f3hhhbJHWgSRF3TbOWclWBv44qLeVIY2jkwAZhZuV
qpoOP8hGT8hy2OlkhY54crXbKUmvsTW9qlEk+owvz9rjOFupK3KQ8oGj2cLolzAt22+lAhbi2x3M
PcyQVdhE6jTpz8bKy/x1kty05bxQtzDieKeeJlCyy44deKGhs8G+GFI40pSKMaN4QNFHLScYZJfq
CcwsnoZK36hdq0N3XT3Y6gEXoPhrn6IQT14QGoepzagAye8/4/tOlroHiMpl6l/KOTuZoQ4mippN
EW5zmS+y3tpPYnpVf8fjsdYwTzrg5QznNgai34QWpzhr7WUdxzKujHdSV6juQwO5QPexYKuKCyWk
2ffWLZ/GtMun3GJsqZKcRuSjqloF2++VyX+rK/6XrOWffDr/G8OPupz/hkH/h0CbLcqPf90WBwDS
Nl/r+nP7cz+cF/3eD5e/0SkQOloHuOE/B8fL36QpkHLqrmlCIrFoNPzeD7d/c8lscuigMaMKgp3+
6Ifbv9kORXPPMhyDRjkOnQ/+nb/383ysxbvEC0ADR8xCXJEDtPLncmsDxIdeRjKu4O3f0GQmCAG3
Nep3LSQZiCkd+hT4QI+dhE56zhOBMDQ88PaHmKHJiy5vVL4wGhU5TYSshOtyejY9b1cPzU1WDJiD
OJ2n5XGoGmihrLC4Oyz5NhPu0TvNvoiLc58bhJ1Wl57erpa6e4f5C9vBOnIRh8GQi6kETO9EP24b
0JeiGZ+nxjpg197MbUbg2acWEFTtNmQ3QLSBYeP73REc9aGZNeweItx1EZhLc5dY1UIfrbPMhtsw
kGs0KAuXTYwb3OVxcF86wbfSOYca1k05BS9I5GIKNDH/S9OO0uqPUwCUvm/3LSUHKzhOlAYKD2+H
ebDL+VLBS4CQPyEeHBvOGXI+NFWxn+VOH2ry8c523qzQGSkpFGyLcC/w46SwkeOMW4JwXhRrow6R
PBbHZH5XJ6HS7lF8dawu/Sai6y707BQ2w2VsnMck054jTkE5e60xh9/l2ffeqD0M0nvE+oJeZkYx
4NxE3E44oDstMc5JP3yp4/baqoo4NTFn8E6mg3B7WNsBn6KKr1GavBKjBfzNhtImXwyOGp1I0RfL
lZO0N9ro3dVafK1abUNA5GeZZ9epGC+5Gx3sBoEu0y6d3q3dR3djjQWlzKJPGpQqUTVPTqgh0KqA
Nk8nCo73//409T+YgP7KS/jj9PNffznd/QfOUlIZ4v56lnqo0ey8f37/x+f8/R8PxdvnoPhxuvr+
6t+nK/030xNMBAYhb3QJ1Zz0h3zHMxB96LpOFxHHNzPF79OV+A0HG7Y7elfklXg6/9SwuQ3/7/8R
MOhp5jDL4Gc0aJmKf2e6+hcxBu0iC30RBkRXl6iBfp6sRBCY5A4hrbNdTgK18qogrEcd/UQK0itG
Oh6extxJx2oWP9yx23/2n34yPv5Lx5C3Vv1eqVpzbF8/tNtrOwKTDZ0fRxNsZ+0+chyyc0BMm2N1
r/WgD5SLIU2mp9QsSL1Qxxi8yt0CnLizCcAgZlnN0bq7/fsLg/HPh/6hYQZwwBAqjIVeGYsFqouf
b0pdxU5aAXMAFsRTHWtAiqsi2HjWlO68TF+LCP1uAeyHQGZ2PprzYnXy80zlXoRIVT1TtrhhCqx6
CRXytKlWttF/g9QAq9xmlxs707KtAn+xQz0LZ0QW3SE2yaXm8L+qy3Nh7OMsuKtFe2zNdBOOzPi5
Su71YPxGYcB83+2b4gvgyIocEfvWcYNzkaoEb1DuCyO6dF4Ar9gi5amohoBpeYaOU1O493CC1Rcl
DDYklsIKxrxX3I/ga4uKqBZC3sZRf0IHCQmefL8ITXq39gStEl1P3noHM9Zsmo9S7VOh1p2qebqB
AwVq0KHsrHq/tpZ/mSU7vyHH1V/aV5NgtiSj0FsPbMmd4DAbbkouE2JRQ/effI4RJqEve03WO8Lb
Tpwj06Xb0qLOBrw4FiwgC1mQLdJXoxFfSop4mUpKUYkcYWxee4tOuw9sI8BT5vhhtoSAT1X+6ATE
vAD516C7ktQXUADU0zJcNLCoAcQfWxCwCzNO14FdgTxCcUoQEVvgwF+KjDJ4VnIobAK8L6SRyLcq
rd5p0974NT2xeTZAmpd8cNtvaXLVLa1+EKF4/jpJrppLB0DoCHC6c+Lx8gTlhIPuaRGrdJXS9h4c
f+KnFl26qQ0gJ3a4RqF1aDuGVpjgZGtHqq1GszXLGnxViZiH6rNs6uQSPI0Dw4wgWbKzpMo206uE
M3fpbzudbr+ua4+K1gilEL1+QSU+gerpJmBGrQEhPRDYa0t5HyPU5yZMv4Gtvs+qoqdRC6zUxxTm
92Rv9Y1t7DnsHkjhqXdaH5xl38iTO/jnLBncbcKcB38DvQMzTATzym9RT1NHpOhVTVZ7b7XFAfwq
xyWxBmUIoPFYmnI32NMTSES6VrArLL79rk5vjJFquF+g4fPTiO0SGtxUmMuqrgDGmJO1zdzW2Q42
YpQ80Vak2wQsz6a5LsOA9y6z+DhFzSWWs4NIGu9q1cCwdsrpUAOpmciUAXB6bw1yG2TclTQamqXp
pK+p/1W045dxtE7TMN2VAZ85tVN61Pgs8hTYu5d2916ex3RASm/jT59KO5/XdTML1PJBc5nUL610
L7Yhsx37LtvFe2SC1nCnmP5ARA1y1m5yy944Mv0C3jeG588lQ4aHo4/EXRnoel4kw+xVDWgwkgcf
ahe4VgYd8XYFk28aGF8jQa8vtorlOJv7wJ/zLVDecg0pL4cNqy3a3npssvqljRzy01Jng8vx2Hst
Wci0s6E+oNduaEyGtvMSdBzaUgBZiyBG+N9LFPd+V97WCcd3BPjvEq9wm8krtpySW8qjm7TpSYSf
MjuGDpwIhgpF2EWhFfeB2fIhUaLl/vgEFQgLgPbi1zwOpcG1u5iwYEof57k/Z8Wkc1O4YnxL9wMS
9dDo9kg8ATFLQJOpSzh973Pu1m+DXrsmXnZr5ZQI9Y4Doki2LuhTzCoPNfAR4YirPpM2pxvfKiN/
aE06VFXPg14NtGpsotG1lCTA3H0wEtqLM+oYBwU/09KDZlkbOfBfXDU2w3y4VDPg+8a4+n382gzM
nQOqOTv3j0NTQOmluhP1LY3QbG3nzBxZGtxaXrTp87qhzEVykuCcm8jipTRHyM9IA1ublM2JiYG1
Io3i90jHvUGvA7h2u54s1rvR+ZTr5RFnFkndbUAdUx7SgSqpWdPlDd3HtsnAKoZgIqGD381lcNS1
ry4Jjwsbitgy0r8Iwznkon7xgX0vXPvOimcUPz5TGhbImywiv8ts1lE30VGrDj1hjJTnCxE95yrO
KBpY4gPDvkwZSDJ5NUmKUT3ObWcB+3Xa+sV12XUb+Q0mD/rws3XryGHD2Qewqe48aJq2YLrlfRD6
JoyFMglfHRm/TSl1hYYiu8Z34jGtVu5j0j76DsbspAvfXZ+VMBjDt3JCBwCpeXLg7NZzj++mFK9p
mJ/yhIXSgQmiTNyvgX+wRP76/Z2Bk3SbhpQM5tOVFodgjkaj2cW0tznr0Aus41dh0ZQiDvTGC2wc
EfKJVBWascTuCWe8m9KlXXvWUs+Zj+fOuIw0CKzCOrBcEUzB04qn+Xa07GFtyQdWlXARkX2xcPvo
cXRY0vu2oO1D4bevJjrdfvoW0aN1O4qukMGj5Uw18/tqX4I+94gRz7XwWx9yuwDtPUjY0LM0V5OB
i8f0Ht2+O89jumer85CUPFuzVanUCr7nNsEyNOXQSFXBPn6PuXn+gNyU2WNj5iTSxDJ6q7r8tYqs
6wBeborZIuhGWOPPa49V0gK5P08tWxU8cmN8Y7eUrIviNgtNCJrD+M3PIDZ3HRCumuMOctL3xCtu
e7hOkVd9jkmVRyTDDDD3tDMnM/iWWX2zCuNLU7VyNagX0n0FR1rcNj2zJD6RA5vk+8i7Qrh2V5JI
nEXp6luBQRPRUGisC9f7ZESjyqoApZL2p1kvcSB2Z3bKhL8aAa0Dtz41nbJqFreaSE/RTG/SyeP7
IqMGBzQtXjq1RL/RwQLF8z0llOpIDC3YJxbcrIqwC7Q25hJJar8UGo3cECEDnuaFGYTvTRt+K+3u
nFFJNwEYJIb2RbrqwQ6QLoy1+1bEmNbkOrHxB6ut0UDooZoFmUuj6WEMbNov/TmaGaX2xBzn5NkW
xVnI8OOOOA35Pl1+S8Xh6fseoMqvZkmOq7gJ7AatOXoLv9nWBZhvLb8rbVac2YEiH0wRWql+O6KF
gWCjr9NSmzaTdzO0RnuQjUkEbXyaAVoXotKoC8zLaR7GFRkBjIXeXLoh8bpxX2RLMBFeq73HI2jN
jm4/bxgvI6okCwGKnBDK5DZujXU/pHdBmj+iQeZWDGdZ5a/ZfAcpnGdjnmB3xsOySU5hhwTILQpz
0xQF8KaweXDLeU+bw92DcQOnhqOTmeEQxeiQc9JuBu3ADvQpkXJH9Y8QoTkARmi1ErqD0++QbWB1
ns+p53Vr4QPgyMrmyF5xlPxSxgzuDgoeDTjvcxd4Fw82NGrG6P7QTOmbNYlrKuWIAIUUD8t/Jyk1
JefebWzyKmtjE6QY50WJ2TBl7gN1x16woz2wGG69rsUP2PI0msU+i1L2O37Ljh6KnzdYuNl7hX3y
+GZHtkrwll+JL334+5OG+HAEAobvWJKyk0Oyhw3t68NBQ/oNpaSO7pTPRwUHYF/alKXbNnjWautG
ziBrQamrLaOo0lsHwPMCE+U2wex1dRzE/xw9AdejiPn7K5NKh/3TEej7lXH2cQ0b/flHZ4Jn23Vr
FR31mv65Lobneg7ebWfySMElJxEMe6JyGr3koQuBwCSk0fp4qAc7+Dz1wOyKwtuYQ2Lz2OR0+uS4
crtmN7es4xG7iK6LXy0TaVKjNiZNAR0Q2s5SDmBXhBh/oU390w9j6tDkPGlT+vsOXPtBBUp0uGuJ
lKOLJF9rBhm8KHV3L5jTVzUJ1jbP/Oxb93Zk3Qgzu82zeVHVIexRk/q8fdT9aVlOGcQthVQfWaWI
twYohFxIhbVGbvEy+pfOJPWr9LrbTjf2ATWzHlr2Lz7JR4n69wFjYil0oBZBkf6I5cENEOn9HGtL
ZzTgTXv600wRaNnbBy21r1APkdvQBl16pLN4hvbp70fFv5yLGRQcyOkUU3ygqvFBvO9GTVtB+cDw
p7VnEN2HUjN+kfiuRvzHcecYbFmko0obH91EU1dO7WAi3FbqnrQ2L72uHZqeOfXvPwq13399J97C
1KVDoghl5A+qd9QXGZNh7NOp5MwM6OVJWI/gnz8heAd9oB1yPDZmxzrtSDWlS3Kv04qkaxcdWlJ5
GLJTxgP89qUdYuZvHEqZTiWe7NC/T6dqyxPEdrYO37XUvJaCgV4U1jGUuH55B5vdL0mRzaLyMzoW
4dJoBh2yRfINzCqpS7dhZ19guCA4GeKb3PaPBW+wiE3KAHZtb2bI9AsWpJfIwVYbNYMEcUIcuYNO
Cy7Bnmi8peJ62AnRHyWnKySL4pt27+sWvRh7o47+th4/ifxctsW97YczfA8s8FpQlMsCFlUDxr33
8pOhV/dTn3wLgvBbPiGeSv1TbrYv4LX3ydfBJcZPFWoM3EktGyMWDB8TCRqI3kCC4UyPCefpCIxA
l2O44Xg7Ts7GZZHAvHQ0u+o+8DkWkOhmG8Y2M0i3RuQECt/aBMRo2fCROfqSGN1BGteH6rVxy1tr
cPeZh3x5sC+lya0FbHjfdBwq1SHFSkFBJGFyO/v21jU1qi0k1S2onFyKubr3ihlQsEsPv3N7DE4t
WpZDRU9twCSgJQUoJrqUSe8+JBl7YBYMRbusbxpsnZ3tY/leus7TECcP6hloVWqzbU+XyE2wlLLZ
9TM+ZB7BiARe7pD9XeWnueIL8jNUisgMhoTk1xh1rVaY18lM11ZGmHiRrcMOD7vnVy9B1cGg0r7m
I2qmNpgeTZNwEtGdpRkfe1K98cXt23h+KucItD7qSQW9jCCHGcGbzza+p5FqtKwLHpCfpVF84yD/
Gc2s6T9nHQOtUvjoRmPDV2r4mJtTUOa3ScQRII5PgcVpJJmR8YVkZJgtVYiwcx6SvniZY3E1+vgt
j1QqNnHW0Pg4UEXFhFSsOhiAqSigpLephq288R9y196hVArI4GMBsSCLYrivbechFryM9Hjk8Bkz
qm5xguTomvVzTwgUFZO6it47jiZu/trp7WuU1U+1zhbJAMlMNtIejCz0ysq5TEH8JkfYASNKHQCL
77VCpSbhhfL8Y2piZ5EU0L9PH/9W++5/UBf/y5L3T4Xxv6qe/yfWxU3m/L+ui9+3/3iK8i+kt36v
jLfh139s66/55/co/9r8VCFXP+f3Crn4TQiLTp6JQ+P/U/j+qJCbVGMtRHi2LbEKsiL9XiE3cLFK
V7ITsVku6N79USGXv1muyU+yXVdg0cE092809OR3+9EPa5Ly0JJTKuj2sDIpgw0ryQ/bh8gbKi0R
cHaYFU+RaDnOIA9H3qdPRF9wsssmb997/nqQ/Ur9zj7SxaLkaea27ty9cgRESAgThCcUnzZqT6Re
6tTW1qDeoPf2Vg5UqVpnD85+Hxp36mWSg9F3nVxtXdVLZvbvuU+ZKE3eEtu69iG7xEFGO1kzHxan
aGpXMDn22WhdYeuRjmxdlTjSmosTku/Cn3bqKmC1c3bdZk4GYNraxjykEgGrukiOTyM1LKctTigq
Tur63Dl+wx5wyTu0uxUya0QrOnXWEYdW26RvfolOgbNo39S7ybG3qC23XgngBNwEoGaUZKZx9SYv
WnJnr+oNNV1eNZPgmCJ5CxsKDh4y3uFmSMq7uDO34ZCfRi/cgrkh68vejoNDpka7UheV52CtmRpm
qkej4a/V1agb2kcIrHgtMo2X0TEv6uKnql+ZTDhItE4IuLcEwJyU2nhMc8TxhDVo8UlkBH60q8k3
riRwkoZh7e2mA6tioG5ZTLVzY8vkZMfqK2KO0mgTuulmGtOTRsGAQblX20K9oCzGd+U3A2En9RLj
8B5R/iU3ucMCORP/nqfmNnB3hVEdI9Z6jsNb2RvXzLUu+mRc67J+QQx2BcSyMhNra2VrXP77ouGC
OmsrTH46JZmBz6Z+p6lyieJHAazDJgaPb86N+x2kXte1L/PEf+r4iggrFyXSaDSj6sM7iMWUM+D/
UXcmzXFjSbb+K21vjzLMw+JtGPPA4CBKKXIDE1US5nnGr3+fhzq7ySCbfGW96TartMxKSwWAiwu/
7sePn1O54wZqmhX5SL+lxyHpb0bzNNiQmyYs8qxf8gdyBZva8EzowKd4M2nmSWOHqvWfR8m17Nhj
UsBw4vnR5U+bcHCqquXZjA3Ej40sCbLgu65Mn6sZCWkdanCjrbLJ2gWGCb/RPkVj9DuVpemLtSCM
54dLimPPEk68eFkT+Q3ZbYwdyTDMSW5vhkvISbxSQ+YFzWuh6xgsnXx78n323XCmBXf8/9zEGJSf
q1XvweBblbUsYde2A/x3JjPkDZupARccjCMjo2B98R89ytdnF5wuHRNAJZgKHyd6L0chnMijyS0U
CuLGfCQjG8ieOJApgxU++vmxN6cvgXofqfdyPflNiQ3COhl4LPoEP6A9buQaGn1ctJxzfaMW40EW
BoFvPut2+SIQ3/4JVy/bbW+HLJlhMKl/ZOSartYlLaGrDSVFzi9ZKg6eNNq0ndHplUWOlOhZ7jwU
ImZdY7ja2Dv5MquiPTKSwAD+Jq7NTTMzjgBHnxHC75J+wG6Cc25ucMNNjt5o4DJHwOItfXzjFxWB
RN9X9228jr5l2ffUwdy3nlbf5fMMyCOjUUEP9j8OqnfWx72oB/5cx6TzR3FDn9bQX19niIOwr8Y8
OTu9o/mD+gcsI1JcptimaNdqmA7ShpKtLu9fVizjC9djgh5RwPaVh7K1Tm3unbrWvEti43RTldmx
bqByo1mjANfLVJ3iLRM3XDOVeBQn6b4wkD3rvwhuj9Y/UGR6nNPue5r5zGEHawmwcw4djX3aWv4P
t6Au4vOCxPddV9indvBcQShNvF3UJvS06u86gkzBbDIrQprVSOPt3z8juW93IO9PnZPsydabd3GB
OScSasmR3s806F8kFgmILfFCQFjI77/U2sIij0DKg2J9t5OQo6NZC/cjea6d8HkMpcRRbitzQ/J1
UrnhKNfQ0ws/2Q0XuMSbt3SxGwrD+fddLEsr6yMli0TZim9aeJShae0+3hlvppPZgBab3EFUxbZI
VF5vDADx2c4LJz6f53LcQGN9kCiHgsLq40udZSsuUg3TQgnC1lwITOabcf+4pOVnIzNYEGHlIP87
RwgSDhuOO9lqcrTJ8S2hJhmQqhe89F6yDTkk5cCkGj6h/c4UsAkAm2H7hgGLh/SmdZIbb2CzynrF
fKyhatJbszgz4fKzjuczYXZ2rqHfeeXJUXEAz4w7OdAG/vU5nBYMCfiEW7ZwxHHqc5p/vA5neOnt
OjAQDssdzQb9YmZWU/Euz13kaJtmjZTADxU1KgyXVnKSR7266IJftko1wQGmwJQMSBomNsLHd/He
i3eREoaBgUYHbIDXL14zuspoO0uGu0ng2Gty8stxBNXjk239dkiYTYbXMyggwj3AbhfXYhw1DtFz
iZc6fGDJ+ugyb1rshtCIGs5DZxvMVs6RZxr9T7adI8t5udwIuDhky6bDkl9QMejl0X8u2HbzxEed
5UQpYkKaeTv5e23YiwG0GdHmlTFgG8ExWNBwkt0maaPUt7Iv5WCRY1LOD0mJOxMfzdZeyH4NBM0g
dFl6geRSchxy804OEGN0ThKeZGhoVqF4sR0lyMs15oEUjhAXIkAJHktuFxob1Jc34/U5ZFkkBDHs
LLIiOekFCi11PkuSnMAnnQOXqzVQBBRduEuMNZTqoYHpINeSdNEoIMAii4XKPz+EBe1JwUcqZZvJ
nhp52R/vp0teiQQv2wXcwtXCRbbnUqApUehbehmRRAoJXYs3M51Uf06YlbyS/SW3KXG+DjhtW1IX
oi3pQ8S9fnwnuoTJixfOnbiay7Q+Y/GX/hpm5UewJFHMqlCfvNK1DVY2tVfsvXBaoVcIU+0kGYB8
cnJDcnMJQ/sOyagEjpoE24rNkyRMkhQZ3KUkM3FRHWucdz6+23dOZpS/kFoQcQGg2ouTWSHZwKmC
m52IAl49Uyw9SPLtKPkqzT/JA6y3S8M3iIIC+kgS8S8h1gRBMCjuhJ6CHJi3dReUFvbvJbYZNzIA
KMWfMI0by7yTN9OwBjiw4bQaoC+mMf28pJbctYl3mjP31OjpDa73K0iTzxJvSxr6ad8u5xlpvwr/
HEyHndRb4mQpRZ5G+06Sq1QdF0YLx5KjXpIvqU98DXYO+xU/6GPKOWSRnnqqcZKwDa8DZRebZroB
txNN6FbbKZayS0BkrtTA/QSmfWcDyYno0rxAmgYQ9QI9LWic64wBx+eDSKwIUyiXybxKBuck2bsX
EZ0lc+fMiPgYsyF6lk9YQQIOAsfRIUZUFLl/CiUFUj+TCxlDFvJe2/L7xzvobdZg08bgBOdkVVWA
89eRvK+J3G4wxeSvFCRB/T2q8eKT+S3mQs6VgBKsz5f8lxCi/z/457+DI/1PhIgsTpf/yLyXP9of
/wYeFLWTuE383/9Dj7mNmhCcqA6i/N9oyMGhbF5hQ/IDf2ND5j90dFkdCJKoirimGAX9jQ2hcIb3
GZvwD2v7Jdnb/QfQvuGqcmx75PSc7H+zJ7F8wBaAJtAZM8Jq/V/Bht4c267l2q6AT1wDlEi/OLZN
u2+VosUei3bCU5MWvyT7Smy0fxmeiUbtp1Ho12OOC1hffoObd/9i6d4pWi4j4/nyriqSOVzfvqzp
PN/yFK9LfECD4Kuf2buG4bMcn0mfMm4o/JuPL3fuibw8NuR6tH886PO8Cv2yKxi2dhs7A9R1C5HY
Rtt3cUoL3sOJtr7XGU7LzfxXxVDbYOVwMbSjzHnJkKU7W9dzbxxUTef0906lTrx023sZDWYI/eAx
5DLY2nVahLv2r4lc16WUqmn/Y8CDGdnVCA3MSUkt4BbhBL1llvqqx+sq0OojuEoKmDEwaytDZJDo
vORmdOafforQqbLrreCuweQy3g96vI0JSvKf6wmDIsxUlQxFAfDh9JXuUUpseob99GAXp+ieqNU9
81FDG+wKLb1rYXFZcbatSp8Z63rl93+GjmTgp3LMfRJ+Z4Zy5SnqQX60QQPEnKmFJvc3bnefpWwX
B/j5TaCwIkJmbL5zZ/kFJqm5Vtfkocm5kdMAYdZAxnGao68gbcyA7sfv/b1thraPjSsVqfCbRFjp
c+T8e4vClbknDz/dAsmEuD5ESbX0aaJ+fLXz2fFml4H3glaxx5jyeB2tcc6wrG7QvGWsOpsZYRGe
f0Ft/BWfU8XwcGXI/HWPD25wnfr2FoXPQxulGOjNf6FsCQHMZs7Sm34Os3E9mUxhe97vDs7Tx7d5
WR2c3wDkaQBo0Gm6sa/vMvTDwspBNpcTDqTIpdCthLJshSdrzj7pu+rW5QF2vhj5P05oaB6Ssr2+
mGlgauukXCy1s1t7nDZlg7Qv+jfZ3C10NGQru18HHqIHcbRPguHUqRsjaW4MPsppGjYxkhtqOy+1
XMwr+eOoe9hDvG8akF6XMX1rm/SIcff4dPNXrzKyX/wS6GNkQk9G2G3NQnNtXHgZlttcqJv5z3A3
lRETGVRwMZYg11wYzEDMOHnqWQddj/4T4k5uN6wnjBKKoV9ZPgxOzPM05AjwXlhVbbBSagDzmHFO
vcKsHenjCQKhsTemcU0XaF934Uodf1Tmo99Yi9KGpcE8asmPJbimGiizMSmzyTULne10O+Uo9jGn
mw7hyi6Hg2vFZ1S7ZoVSp1/zqeIHjIhY2e4SwOSQhqgTBKsGmlkQ/eUpd2P5ZGkDtMonn+nWAgDF
aYKNf7JLBM9Nhk2wUI7nYNPpODEgzZCgUB1HK2WGZNulV0UEEcbw7/U83PhIDtlOt4t1IBn4SvI4
QR2tWpTHh9KGIuOtJoY2ByS7MmyStUOHUEvTBt+Dybu3+dUwVtbTjJZPH/LIyHh0/BJrFTMlL7Nz
BmM9MzPSkTMtk+GH3sE6nhh9PVE5VNso1odTYw9HX483RdBi0DoUB1xcycycFHV/HcvFARazNqnY
W1g0tTMlPJSFUyOKnmGFwkwg81YPKW3nkoEjPYMyB9UrReOmZD2gBa/MMabOy5ZzpqwzHErkDcT8
+zS3IFeilxN1oEGwq7vu0Bfh3qvJc5XhhEP7ycWYM8VZw3MbdKCaK+YoUcmiB3TT0mZumeYLKjZN
iSmyhxe62e4kxncFG9CO9mneP8tIn93Zi8jVtzHLDc0Z95B1GcyUWe7Xsm13JXL6vcqMf2Bsu5n1
c397Qbotg34VlnDNhwqT2mDVlQi/BzifdeOpCg7CK1OkRMSQvPLibcO7S2b7ywxVNIvyW7e+0bVo
35TOFyzYFhMvoUEeaorwPO+ClTyZC62oUcZlUPnMiKLy1S2mcDo5lFChGm616LbIZ4jr1l5njjlG
VhqKIfUeYgmoNTK/jloJ8iJYEHwcu94EdJIVShxMfB0iGInS63CCo5HtNEqE7yVqLjXKYJWeHoPE
Whg6Si8s9ieXexMr5XoWqAbQqqlrl6fV7DrsSBXD6tJSf8aN/tNjArAbcE0PhnUkrD5eoMhwzWp1
I6REe/SODl7ojaGsxgRxELTVDfPk2dWPQmDqvLIWIZ/iqHUry+lWSjQve6ZtQzd5NIl7JVqtLt+j
r/6OauG+0yeIvrbFfI1w/rZWG4ANrHTw+oVJv8orjEuaDAEncysfdu8Y+yI7yPvo2ROBb26BGbHK
VBcQUFsrWcTheBiV37ToVw44Ac0avoZg0xSiek5cKRFSam9dFQNcaEJTaG3DpGZYFQ85C/mu/hkG
9953tZ8qWmYCK/Mry4Lb0Crvk+pZl+Py1XF6XnyOUWAHCv5zwfsiVQibKUzTiMWXhS5jNvU4bzLk
x/z2K1YrVKLQYstx0yrpLZ3WB6YzroONg6QK5HOJ+8saUCjCDQuUCizZvEYkczMawSfJrHYu5C/u
VIg/0OEcur1vUIkhVGJ0+jJv2dX9wUG7opoHhM/ife6j3TGt28i8nmbvmA9gAA66voTncgr3etbe
xKP71WAAIc7umrK98VJtObpopZOk6WZ3wGYEaxRrYaEnhYXokkH+ZeE4GIpD4OW8oTrcyL8bkfQJ
qjVjeejy8E0Q+DFmXHQN+il6hDVWtJehRIx9Vqb1nJoqp0F1Q5m8T8t227oqimYjk57KMdMRFoI+
MtUmXtQKbN/tpHTrOil3KyXr0ZiHWewzbpFcj+28CU3UWGC5ZEm9S/WBxnG6lTDiMWVZijNCGa6m
sTt0EDgtj8AAdQUP4A06Fpuu4PwMmdiGexwiewNrUXenK7WKEb0nMaqHlS+DzigzqFZDNw0rbY18
AeEZo195Ax5YY7h39ADRFfO6C00OUf4/W1LyB4F8Y8dczN68MZmziZmaHJjGlJ/Op2El2QH1x3rO
jS3zn/jxxkusyiyHyUfWwU3CfZSEeJuNWMQNPOh5yMtyxFsAIXkUVGLkeeRXtcm6Vgh2ZhivTSii
BfIkY2wjqRHfwUv7qwjqH2FS3FrwoxXp+CGo9oiiARbf3EI2nmK1X2eFcoxrmKSp/UkaLEnWxfaE
jeBQ+Kg2ReVlh6hQcCvLZrAaxPYms18bYySZxvbjYGkJ2PrmMrShUEKFvuBdzsVBCI0HxSY4a2K2
wMIPlrntQuZkbc6rOri3MuaEuK6V4YIE6iRxw8HdYlby22kc1nKWeDlkROS8hs7EVEWMqpAGoi8E
svk1CCFiTb+dDkOVMNsyjrwvo3BjasraCR/N+FuHZd0UjesiVzjcE/hA6XFMAGeHCQsvcz8BQk1a
fRNzM13WrxpaRxoXLS0f7fl2V2AENQLmyn+bOsGmGhjZEusyjvQR3rlWhysl0dEKqD55RWfG7OXi
gdfD6ZMK37Pk5HsR7Oi72szTtN6yrIqjM6ObATCd6DG+yzjqObgqZdHKTbpFwwxwM3YLZdHHDkbN
kua0C52pYPx1r+VJmniiq5bgFA7wiYxKF0fruT9VWQdCNZwiTEocQsLgpdsik+mtedOnBvjgrmBo
2w44neJp02jTxkZsUw1GmPzzKUFwUld5kQP5iJpu5QD4eAOdNZTfrAGcGVN1iPYgXq/XQG8Hdcjz
0kP7MdpZtBcbPN1c4l3M3IbaLkQtq/LhgaukRWjnpkK3INCJsEpITSF5W+9YuMFAnGu/SyBOVPKC
wLoeJwvdDXJWxVx0UbxPsKHAlQrtRP4Ocw9u/GpKu5WT/4o0DR3Yfq135NcuwygGwRrvVJGWGHpl
jQsWCndIT7H0ksM1eKu3X4VlqZDdtxoKHlAlc7NbRRyhajovK8UiF8qYKToM4VJFuA0W2jpAnyFp
BiTweLn1COrY7syghQbTr1K+gI8X942MuMtpSjjHGcmhUccg7uvFTR2fiTcH23Elzm/LlhQlGtYW
gbhFo4wRWg+tX0edUYfJkGRP7pxp3sQjDZMu5jjQr1P3y+CLi6JxFXQlvDj2oiy+25DSBtZCFNBt
plwIvvLcH9/9exHMIKJoqFZBBRAS1suvo5yLMLLcGNQgClYZNkW6Oy7H1vvkJBfU63ID8g2CzFEb
U8ZfoGJ1FczIahEosd/apyn2QF789PGTIMrw9hqm6uJqaLmaGCS8fhQF9Z2Ebr23zOrwPmYb0jKk
N2EACVDLJhFjBxyK0qvg21QrghLBzOVLUBimhXFw3QK+f3xP72XVL29Jf31LOQo/VudzS53fwTex
tgO+grNtH/U5BQLrP4GA3jRJZSuCOWqmAzTKYPnFMls2I8Stinv9UIT3Zj+s8XxfoLC+6pJgJZlx
BacTYea12qM72dkABpiqTOYnMfe/uA8PR1zyXMNQL+KNdE/7rPfxMaWe7xXkXvENkmw+qsgj8YFN
yXFNyn4jXSYKKQ1u5q2y+3jxzy3hy00HUcTENh0SKVjV69UvlLoPg95zoaW1uz5D68YfTwVIg+cN
J9kMUy6bhL9zApno3qtxx3irDKZxChQd3K2npu9pC5hbCd5mnXyyUO8d7C/v0Hh9hzUeZa4WcYf4
W8ZmcjP1waZovk/MWRed6Aozrkix+/G6AGi//VDAbwhZaJsApl8ErBANOMcmrYX/zcgvjloCnJhI
20jN6iRHeSM+Ud9vmUasAAKs64/v4L3HdlBAIGHSpcN8EXSKJAhGJmHdJXb2/xThT52ZPTewt7Lw
IseRAunFZvpZpDZkPS93BK104Hmdpg+N7dfrPVh6b84VFz6DNBZgjRauGjXeS/4xmd0ijIN7CRsd
RryDxUQlM1xFgKIT7boQFS7GQ6jjVnOh30qh6mXZY8Eetjt2CPyL2mOjsd07nM8Hkbhqw/tzSuty
ug2HNgg2uZs+akidK7117U5QptRdSth1Wwn63SLiLwHPpEhUqCXbBJ9EPqKEylOZeu7CpivY7yp8
0zw8ADAkyBxrMavhSr6xGNxsyKh8KVLHfouOwBrTvivRfJMKSvAzE2C05WCWUi7Tmp2kQgabv+zy
3VQfDaoIn/y/xhGoLcl9ONT8Vvk6WslTlVn7M36o+/eSa0vaKba1SKRfSYpJhSETPjHqLUUU4GHq
PJC4L/yg32Ccbi4ytFiHCC7ik8SfIl4qdEengCKK68eYlFgx2mjavo+aXWCPyOSAuYGTiRxMjYNi
CNWV3GHWJkRR20My8clCR0NnUir/hBpQRakt745TQ2sUDDBmcAAZM8p/+yFEOtJGcs4eXCbWgc9s
cH3F2DKdtBKdxlKfNj3lrIv+ZARM1T4wicR6j6BAAG04zGoKhigWVWMFX9Lp6cZ3q8Tj7gEu7eSf
6YijEgpa1jxvGqQ5Y/ZXm7EZQPZIxs+9/Mn4rdoKrmDouBD+56KGMnYj5X6HWJmRm1tBH7CrZy4P
MVSU3/xaWdd5tEp6avJJoa00rGqEFZgFndp+RTK7NFxMCznLcrBMK+3winEe3Fq5U113i6x3gVRV
HTFvXaLOg95w7WBwRw3JUDPeNuQbABAIzSxpWBjsjW5GPrArH4P6S2+jfBtRlaH3MRbGddziUjWT
gmmPVcauR62dD+Vq8pg0nBhyvU0nZmPIUyyOnrAHcOHuUvXawYQmn0vGIJr1x5HkjSu5nHgOgQzN
FAzTvcvevOYbgYE7IDEeLbPcNbd9ZG1RhVwEcGJQI1uGJhuSTFY1kNsM9hWyo/ZAGwl3FENEPsPm
F0mv/yPS+l/yFYVgRJ4abCTgCxQnJdTH9yzR7U0QohIBJHXQejnnMS8Kksat4HzILUf6E+KGFHMP
1cTOAn8UZLANuk9OGeO97MtVocW7EAXw2bkIe41WoOcdEPbqJtrkNWVImC/BgJ5MMPWGjDV1jWvZ
5Z1q7lXmM5iZ3AoWm8TKNwO0OwHyT5EjLPgKMt/FI4ACiEonKNhCzWJS22XtdAc7GVbMBlHd3KXO
vYi2GxXyez7iVsqvoM7+LOS/1FD/77TK/9eOXAhM9l/3079++bCVzp/9z1a60Fr+s5fOvvm7lW79
A1qNKXpl8F7RIaJu+HvMwv0Hw5+ehpQG0CGFD6f73610R3TTdJJazlYRNvqXWulvdi2tZSg3luxZ
hI0uC3fF1bFoyXUf8VJqRsaIJ/dTmtvlp3hxiYtExMY9xTMGLgFb9dotwjVqpxGnLnPuzIYNn/h+
vPnwz1ejMaiyNJ5+yZBplT7B0FH1l/VEnye/KWBzFXgjotzCh/QgGeeL9377J6a8ZHifxy9fhRqu
CN9BM5lnl9HGi0wPZ5W6UmdI/C4tPOuqUNODNK8SxFIrf9pUebKIjP4gJ4QZJvsom07tBNZHV0QW
e8LOvgblVRX7y8d39t5SaA5zxK5qQUa69PfRYpPp23n08TVW7ksj3YZoEjFRcwjkXdcuYr7jJwSl
t2mvLMaLa8p+exF3TT2YoALBjiV/Ws0W7QVcBADB8mlZEujLFo0MCoKcAkAqQouGw8cP/d6GfnkD
Uou/uIHWZUYHf2h/WaYxXYBwH5rJ9uNLvK28eEhxBuPTcRjUvtxj6Ej1hRu0vHGfSlPNn+RMFJ2+
JD55/bSzM/NajnWJ+l5b3AYIFzn55pO7kCe53HdIBqCnoeKCBC3s9ZPWptXpqEv5qJU/tUB9yTgt
0RFcTk26TXLviErSTqELQuoXWx4bAHrn9K3K3K9h037SlTek7n9zM5ShosJI7n9ZBqKrjEtWn/lL
YzigL7oA7N96qHAlNBcFQBVvB2QJr6hTvuYlyBU5kYrHnT6Ze5z4rtpqXM4BjUkOPMHUJVOTQiWg
jRzzzZJzHruSdJTW8dTPaxMAkazIolXbd9Pyk6V9bxPxKcOz4zTny75AOaq6zG0zLPxli4eVtNdb
4P+Uis3Uu0VW9ZsyxHU2gdNKAgmF41rn65q8x7CxPkkr3lRxbDUIVVAPGJAzwXVev2RM+fiAh9xf
os6tjtM6Agv2OOTLghFaCjpDj9bhJ/vbfFO7ni8qwp3oenIMXewsI3A1vxZ6VaI+xFijWZQr80AL
RiSm6A1ls4GNx3eNRocaW3u0L/ZVIM7UOFcT0aSn4E3KUZ+8YwfoGXXBWj5+6XhJx3B0EJEii/G9
m2I+1bS0J8P+YkAmUKdxI4wEpUDxraxupJtsz/Ts2dZ6BTzqkfbOFATqw2R9NuOAIeE7mxiqKzKm
UJD0N+zKOXTdRGkdb2n72B2ZOBF4+zkFzDae9LE/pBmF53xrN/4SAsyyswSnBW4H7cqnbh2N3a4v
eryMYOcmP3CQRP82xo7evFKK6HHEIToFhS4tiqzxpmJjo8NHR6Bfmz71Fh1I6Q75lCVOTZpNnZHW
BjHb3s5zfD+RHQrpQ3TPHcDLtAwWqChISbgd9X41GjNe45S+GR0H3pcsuIqsWgNGNzEZKWj0gJFM
6CQICMV7B+BzrECb6Z1jdVy4yjYEsTFC5USdib1UddNDaFHdcWs/Bg91WB4mXVnbjrpTMSby0BSX
inScEAH3CD6xfm0b3SHpqRGhJnuUbkIbKSIew5g2oxus5NbsMV50Q7ABvj92U7Do8iOH+D5uQ7ST
lq2dPlZTiwMi6K3e7AZDWVNEbKoIOnsY7+dR3yvMafkuDhrTLbwdWmEdjlMACCAEghZIq3CsYUEg
ci5thao19wo/JaLHnl7D2LqGmH0tjcfehiPTovRD0l406WbIgoepLn5wgFHn65zI4m1BM0wfeDDT
/ZZp0b0ohzpNcO+fgsJ8qMpmndkoRc2ItFLIz3F4V+fpbZA4sFfCM79BoV2KF9eNCylOqCX2iJGB
c+tihs3xDD0kQmkGUg3Fk8+Ukqd/BVTaimZ/LCekxX0jAGKTP+Fn0mEDtLHQP60Z/iRGSrws7N8h
b1cOIXnjVXpDKrk0cuCmJxxLH9Kw3paIgp3JIGwRxBL3Y2BuMUCDA4RjKyA/ecKWEQR7XsqEYqw+
qBGfIoEYcW4YxiQNyjAc6GdTJysot8Iq6mecbJB54teckKHAOl1KLwekPYGvnTn5rexHx5o2c0pP
wMYRkJXoA1aKwyCB2QKEvUBAaYeSgvSVbavdjUgmhv21VneM/QlAiBxXDOfFGze57h3j3N7iNIXi
Lr0KYrISqZvEtw41Lo0woZjKWsEt3gYJYHMHLESDos6zraBN84DBye+sAXNS8CSIV3qM9BrUAwy+
10LUSvpNjlAD/8YCdkl4JWPT7QzPXyPFtbQs+2tDmwXLEIRvFOeQDenaTQdk1enTZsBrDn0YbqkU
TBEfHIF9mspeqGdJnnQ5Ig+mUNvr/bxtkoVtcavZXgsAavlTRkEvD4hDGi4zLzEFiYgo950SU3ho
Dhb6BZbB88eLKRhXPlBMSUNcVtSFuFHQ1THEQ66icTyQa8GxcVOOS2NeZPwF3rc2bdhaCFslyXAm
fQwqgv56ty5UpuQU8SuPaLhzHPN7IQ8W0daOObpTa94IODSYw0oU7tWgx6RdWY/gqCaOFn3ouFeN
F6ygEDHXtBlVZ18Hv2EW7xM6zdKzHsZwI5u5hTxkEYyGLLutVTTm0XIBsE5DTlna4IKgmSmJgcn+
1x8QXlgUWoz82LDCd2IjOYRg7VodPTbkDCaN2AiNHtM/+AQFAZ9FSqJNpo3OLyPVu6itx49Tg/eO
CDAQ17LV9xqdKG7YzOPoHnhQfQPgtAjgHXSW/skRbMi5fplPeejMIkT0x0Px9bmPjlNaVqjRLAUO
zGJmgnnCGrXmIC1uJbYxNrRQe2sR4ScnTArxoil8VK/ZFQxXu6SePp/fDGfEG9HQg4elWv5fRp88
BdpDq4E8l/UN2uu22/4FnIQ/G/QxUsiP1+uN8+wfCqUNDIMxtg1n9vWDtEYc5qAZHuNyMdZ0N8Li
ayxroY3eA3nENXSGpXTaYyjUI39XoDQE+aNmd8+zoSN3w4cfm7i4tQfqt0+yqzejQee7gx11TqLh
7Ukm9KJa0K10SI0UZvU0EC2UFnlXkNZ8fhZuiOCKMwJZsEPPrdR8qBhPhaHimFthZ3y8Uu/urBe3
crFQY58pWQOovsRQ7ORUGCOGRfkjbpyHj6/zZoaEZwYSg7gBs1hjh11kd31aRYreGh7zz+ljqaLm
zVhNUYNV4g88uDBu+O7yHttZuI3CexGya6IjGl7fmJ6ylmPD8+udAuuj9rxjUNwUFQQQGAhD2H1S
zmvvLAu5GG1TB1ki/uFiWexgqlO8j+juFXzSgPMhxLJG4YD5yptDFQ99H4wJZfv3OEQ6NAkYjL6T
oJiRb3y8drI0F18lYxG0cTl1VesN/VuJHSOsRpXup/YknYBC7Q5SxYiieZp/hiy8U78zd2Wg0kHL
mH+4eFFKacLSQRF5qce7rDNWdqwvY/p9AqIL5K60n3R3DdG3fvuAhBXRheYpnYvVTu16zNqIS5Ym
GQmHYsen6tbBOkpWzLYv4pSxf6bThJwg/4mAGjKl1ukZUjbW3odeIVumQSsn25v4k0zGQNOH7THr
+M6k5DWIH3jhMsbEzoAzIFxiIa3MEF/KQsX1tF9VtMqGqkAsfjHyx4VSQMq1qYPg2rWRQLC9zfwc
VBxzmfJlBMuPq+ZGm+JF73rHKDGu3dDatwjwRFA8kwayKCNOZh3fZSgLOr3FHIGKB0WyEzy1w63T
pYVE/FFT5uhSjNG7ZcJogsj7jOTzcbhqS5BtzkbGwK8Mt1tJA0HwCznQ5ZuQDLwTSmNDw4YIV6aU
CnlwrRjIyqFQ2rU35sQOpQYQkX1NnTculZx8eZ3HMdzUN4o0ySEw2l6CR6aJCRuo9SpoCqTwCPUz
rDhTWQozNm/jfRAmv3u+VQMYx+zGe+VZyLvM623oCZ9JMdKFkFaM9HmE0iT5s4Y1o48ZCP3WvE+3
Pkl8qCrYaAXipLkR7F6Bsdfi5GTq7cH2t1YZH+S4ETod/Kuo8u8Z1FsFV1RKh8ZL6Dyw3IV3bBCA
8nv3aMTBLh2vRzyj07lfSxNM66Bxk1ykQEIliJiKZEXUPExOvAVOW0ycYpIpStNDcuiw/6EkX+wU
phw1SkW55BTwxFsPVSusC1GIGwyYVbyJvq1uVBS7vWlEZnhdllQL/EA0d9hjHQRnMrwvFg6i/Whc
D82TYYkhGRsKcpSXUUok4UYYoWH/HA/lOnMf4N4ATViQkqgq1GiB8uxOeP7IA+4z+ycMEf4Xk2hZ
QkTPaajX6VXdTpsuTZdal0IcYxiog0Z3QKVpExGvaOD/FCq97RvX0nrwAucrvqRH36OQyKeT3KbQ
U82EJChmG/H+8A2+8mhdjbQRLHs8WciC2Q9GV0Cxo8RrnmQsoBqyW8FRXaj+Ogw/fG32Q9YjjhLC
4beuBLsII5yypmgRFMAyQC6FldzlwDCC9lot5kHxdQ5rSlgTMg0Q8FNdNSNYpfjRlTklj+T95oi5
EaQhwELZtzIGERCD+6FfyzcnCUjmNTtpak9kGyamlxXyrR6kcaQLpTOxal38OKnpIpccAyJSjZ6F
nYHPBs5BbRI0iVlmhddFa8yiPJJO8Tg8TOFpVttPOkNv0TsbQQHG2gzk59AxOk9lvzjzGXmNO9aH
SitQcFvHdYpBHiGrCpFetprkG1ESfHEc7tiESwZNqjY+Y+u8ZdKoUGhA7iCL6cR3waBe3EahVmqt
GlhDNym7m1rHD8wrnx06Ze0naQ7KepdxXZBKG3oe7UjkmS6fWcs9Jc+VAG8kK94rszfhFdtizdyE
99mExRNUW736IYgaMqd3isWACIdMaEynUPnnQOHZWe0NevP3U+E+JD2Ry9D3SLuMuIn1+BBLn1sZ
h2fbBMzxOiyX8NPT3OEwzhVN5+kq674aRfw0YQkCHghVFKrQQAfZwvYAQ2ah8HKYywsAOBBOd0eL
UZsoCGnbuhBzB7tbCFo82y46ou60EYbXMCDnWmTJVoxSGNbbF7hHFQmQBFBE40T31Cj3DZ9nVg+w
2KEv5yDthYi2tsOV3qhPXkJrO8F+U9kWKYx8IWsj/TwvujD4K3YxaLLt+ZRr02loCdARDOLShpWZ
nFTL+yIMozEntotFUm1f48X50Fjr3IjuELS7bUUE3SX7ZmT3J4O9ODLxvSgJI7d7ocvoObAGbf5R
x2COCo4JGJXWfj5ASRh7RNWUPT7Pgm6kVKaR5n5p++JJz0Iidri343lrE9CFzmia7bNSh7+mEany
xAU2whlQ8fauDSZFAJEJ+yZQ7q22+ZGRyp1HWnr/S2GTiRtVBwMG6nQS/NXCTI48gASowWGD/iLk
EXROsbGZ98O3QRgb8A99N79FFQW3F054gRN0BpwGsC+D+xDgrgmC+wo/Oc4gmZQpWtqZuvcl4TbA
rO9kxEJOtApzrwQ7+GlCth20KFW8lXyFMn8gffoREgKbej8Bekkj2cW6ZQweO4uDpYQ+C7MygQwr
J4hTOl9FK8lpYfOn+TH0xkWbaAuzVJbnSzFKEmQ1EzGQY4EcnRZsBa9NOUs8yNvMryD2FFzZTZpc
wTtfSBIwKXeCgdiO9014jmnC4zewuId/qqG6S+IovhKGuzLfZ4P7rPDxymhMFyjfrrxqYPVM+wE7
7WNeJNCBf/sDQ1vesPHgOjUle8v0wU6cYTkxJGEEGCrHa+EZSIlcWw+pa36JVQzKg5uo7k5GijUO
wRENzH3YLAVWEhKIFHxWXd+UavtsAlyEQ/eVyf1ln0ff7Yi8J0RGHdHGH1GiXtl6uSknhipb51uF
BrYyRttGd+9NK3jEJgK9NP9xYvyRZXQebDe7NRn7ye1h3bv44phbwQYGNrHfuP8c8Zw8w0cc5/qI
5YGdcLwzRJJ2C6HGdwOMG+ZqYIav8pJz0XY2hWbsve4JmvWZtTEVN7XSPkdlfGcm/t7IdCQNSav5
r+gY7qWqB/eER6DjgGzX18FPSVOiqv7hwoOuO+Wba46kLto+zG4NNwYWQNJB1zfKBFdd8HH0TH7M
er2O/x9557XjOpKE6XfZezXkSuY2k54UKRpJFG8EqeS9d0+/X+hMY/p098xBXyywwJQviUymCfNH
ZGTErvZFtkPQa33pfULr349fGHB/I2NbhKmzn4thQODTn/YBrziwdy9ysxtyTu/w4jgc8Eh8ohcS
tYg76b/bIn9OSouPntM9bHUh16i+9Zf0umUymj1r5D0y7mv4t7oxBXDKKZ4yQTcCSoVvGweOP1R/
oU/+JgqUHDlt4uQJgGSbhFo4P+muF3ldG406JS+PRCO9Xyct8Vd4H6hsv0g377ItBzlWlU1RK4+X
X+sAqzJYEfMugVfiKSKn6Y/Z+EdhCv+b5/5lq+0/xymow368Os9+Ougvd/wendD6jRgDjhfjBiDI
gCP6/45OIASBnTz28therOEqgJ5/j06o/sYJfrZAyUtMoLGcyPg9OKH6W5k9I0ITOEmBAfmPYhP+
ciK5AUyDyr849t5qYgT/icyez+rt9HzXKji0qv1G4zp9le5e9d3obMlySIX0OecEqmr3tfuuVraT
/fupOaKS7qpAiS2JylWpXaf81wvLgNq4+/Y7ueLuIJveUr9bAJY/zGv3hxfgpzgAyZfwk/FMd+tE
SDExhO/AHn/qLtsaI3ZpdxWj1QSRnPFqlyqjpr7d2yusr1VnsRu095SoWTzeJPJBiH7h69zVCN5b
VA4cKcW7XN5cqEb3RUrrEX7z1ohqKsfyjUK97Xd0rp6qQKS6fqLTTHRFdKp2yk+8nK3Rm5rV+9FJ
V76u6nRona39m1C/3ZoMrJvqZny5LIztUiTlK9heqOrerBXlOvkjK7fL4LR125V3/1S63dWJrSPF
4Rri284YGG0KxG7qBw7XzSjTugIF1zZWg4lcXjlbAU1t9aP2Iq7yq2jeri+OxVQHnOPI3o8m5X0O
m+7icOfcUbXpbM71pT6vL5TDXZ6JVDqRjXBLVdDls+lcuGZTu1rbzYqaO1Q/uh5IlHmnvA+1m/X5
UE935eVJH5do6GXbrBNA+X7uVhQcvlPWY0tAuSQ6JKtyt1wpf5eqx26dROdHbIzHqUTdm+eRZMKN
CgfQ6lQ3oKxm+f192y5mu11ppXaPw4YSSSRvrrJXzsJihOMlaJ9XJfuyaXm38nB/WrPl2CgQe+nr
vYiPX93FgsKu90c5W+G9JTXf5bu6Kq/YTiBx/Ht9Do7nu8N5A4ri1b7LX4e0vHzvOP+ymG12W4rA
UvZyWT7t1K5UWVBe3n2V1yt15xDg/bVMqJrUezxqN1V/zDkTcuAM8uZtUUqgQfpLXaICHhSwDZdH
Tj1cXiRpWN4p01XFWpWqVw/K3W+aFKa7t45no0nIxw/h/48k7f9kQJg4w/6zoNW38/h7/HM9Ornj
34K28TkCQv52gpOqIk1/DwNr/yZpbkm4hkn69ZOQpU4du+/URZPwIsTJ71K28psc85DoMMnXTgrP
f5JNpdoWZPJHt6bIWQ7XfQL4q3Uo9md1vqfUw7oxapI6d3nNtxsymDfeCSbRQd9e5upKgvU1scgL
qlIs9hxURfCr3cmWdOrrYZOqGefjleyHFF95PRdWc13H7iqrraRAur0vHBiuYTE932dNslmDgo7j
4210xuvM1k17C3YZARjfV44XvzaUdBnVH3fd3FO+ZMGWHpU4qBvwapD7vdXoPskgW15TrqEh1zw3
0+rlUbSaxoVN5lt5fjgP2C/oP9ckeXqW15RXpihKs7Y5mtfB/eJvK6W6tWpcVs6qTgGydtvCNutt
zw8qC9TKTzICUL/sfn777EvgXx497dXzfDTWFep73N6b4k2yc05etTUxTkipCo69E2nk2fhHShyd
9e3OucnjEiHdvC8493AxD2uOgawuHMZftQ9H+6vh7Vfbo0mhpaqBTjhehoslM7nbnPLjqbSjsMEW
ObBtnazRFwfXbm3KptVrbEXjJb2qin/4et7tapnSYo/2m1iMx3pO5nPKhF8vRNKUyCv2WFLmunlE
+q3TxfVKhvbm+mI8OYnjHxbV7Ks6Plc6Z3yjLhl87lJPxHht1w3KgtQPxvr+4IRlhez5kmV8P/p+
v0kL3nxR0HfN3su7RH2TzbLcl9S8WNRlwpDPLTbqj6pO3Pe2sSft1vpt1R6UQigRFbOjzJk6Uuul
/nj3L6R+sa5fLPpza9+ei+jYOLi30Xoq2ymt1jE93kfejrwmFPCilBAlwSiw0/K+tii44/7l3ddf
Be7woHbhRAGG16r2ZXX08byGUNrPHYmWn3gYlz6b9mwGV2NJdry9s8t8+aqw2Yi+X50u+Z0KquZq
TUGPIxtpJMhoX6tZG0NQfdVJX/683qrEHB0o1rIIWqv9nAQkWEkUV6Pu0vVQyoh+CkeUmDCq15Gz
b++LMll/Ku3xg4VXD8J+aefWebGhpg/N711l4Uv6rdOlvHLOe0I+lnU2LK5NCO3abHjl1W0imaCf
G5qvLjmEB6X3D+dD94RzZb285Uf8fus9BQ/I+xW2rtvJu86p8JOUK7kfn17lQO2zWsOqrMr96une
eV2aHB9tUNPqGtcupGasbVrZrk1Bm3vpSrboOmVrNlNKUHOkrwp3kZvwwhFAyIg8unLedE3llv27
c10RZ/VFIMvq8I7bErpCGFnWvr7PJIJYFasRpUVG9bfXppr6uVQ54uE4tezd9VQm/VJpfFjVOO64
uRpS5XBzvlz0db3w1xcKzddr8aq1TF8rYkz2K05+cJ6Q4wXULH88m7NS41CcKo2Xfh6r34fl1hpV
3/7qUQ+Wm3t8Z2f9vV6rPefSXxuqP9bbTgvP6uG4KV7HfdmQAgurE9R8OL3t8/JEOuzWg8NGjXxd
OqW1B+TbXJ3S1XVX45SueWajTz8Gr+2m8iss+DdQEKNMQse+MITI+PCzRK3d6/XH7rqvGtdTTZcr
FF98Ue6e2ryz54uKVtRyv1Q2wf544Cx65fljz+wfaej/UVsI9fmfVXQ6XpEh37xdruPr6nb52Sbi
zt9VdfU3QvZa2D3YHKQYkxjX31V17bdyudpmp4sjvg3y06Lgf7eJmr9RLQ/8/3thWd76XV03f5O0
HxSWJY0tkeCkM/sHifH/mg0MimqXMcCJ6f0icvxPtIUv97irvjjmW143w/qjYawXtXhJdmb8u+7q
ZdZvSbVEucH7bXCjyMl7cUvfFLvYvg/OeY2YWexwkMmBnp1exfdqW9/I4tLYmpXFya2eX+x1ESgz
IvchG1A4kUjueUs416SJoGK3562ftydZzffF63m1yDCSIePI7kJpwiP7WVRQ25RmbPKZoHP2se7J
e9e0SE1PdgT2nu4o5vaOMtycvXvv9OWx5aAPyddLF8JvSul+xC5XawUEp3rhlprwFCY61w72jYKK
tdIxf1/vnXLj6q1ueDfqFau8OKrW+t3D2pmvDxdv/+CYfYPqNW+yiK/eEWUudjUKX2/vXqlBTc/m
ytxXHz9iX/8fsNt/ZEp51v9nBeNJV/5rXlLjM8UmtrPd64/M9Ln138zENoucwSF+FbaSwOHfmQk+
4/wCvoI6Bc7IOAbs/DcztckCyl4FmxVVtkf+4GFo/sb2BV4vTtrj+iUX2z9hpkr9L6G+DdwLIGkQ
Ht4PtoV+ltQPqkUt91fwWH5QUacosixR3cCO3CQjhE9Rwsy46LdyFyo6qEniFtFbJW/VWSnXHNpZ
FmFC2nbQTbrsV6sseaqka3v8Win5d8Z7wxnhu+bRuXoPax0+TYqw2UQyWUe75G7tVcR2sS4rZ2UQ
z2xMU68fB4PAS/t9J02xEVXs9Nc6Tm/KyG/qSxXy2nSn+k/joOadqZPGjpP2/fgXMUiVv9gFnG7+
49zURcv9YYuqhgZ7sT1YM3xOMio/vxsvjS+Zzy+mpuzluT/t5FMj7xSRX1T1RbndpMgja6EmVrJV
Qai9cEh2GE2lSfU9c69GJ+km7kpFeSeOjdy1nypKsll3r4bhXg2aOnGzk8qU/X1SRe7v1EQlZZ33
a8p/q4U56zZUQ13Nu7K7XY6jqW63O0vcSZTYwEptB72y8vhIY+miH5sNNTgZ3ws9n/t+Pj+qcNhS
44oeqYXuef5Spel0o/w+UxtPwxAns3qouGXeGGJ/YSknPrMoUz/+VVSLuNx+Mrk+U0s+zBauUgi5
LLuDf5ja+hvHDZK8anQOqq2Kopga9CJO9Xzqr3V/pzp8+ywrkHGlqnZe9DlGrTvF21hRmy7JjTxn
n0IdXQ5WqrnQhzPfQSEbxdihjqJDBR4mwTHaCpKVBdioke7H8632OxE7XSpbKHXnHYi4pLLZ0irp
ruq6WZIk9gwKbmsbFaGSZKVDr6GS76fqNoy6WrkAZU3pan1VHOfQF2ORsVetX9bZ3LllY5sQoKiO
6qx6PS+O5wvDmbKY/kOxxkHAyyM1/hWxokv/dkrbHD5BPTfJJfDzlDZL7+riM6XUdKDbC2unGKpQ
KqWtrLuq6jZ/5c3gpMr6aTRVP3Ldk6pD0uxmG8Uks7uRdXbbMD1z5vvFRuUnJnEDY0d1bROsKGt1
Uu5GJ5MoylCuzM5CnR2msvhSiJAOUiLuPVQaxxGETDsrNaG+S7xQEDar1/fDnn6p6YFFr+rcN4oC
wZO89VsHLm3NEvi778NCnZrKi4W6WN8HvTaoosvnSUeYyeYkauiTDGZlfEEE7GzosjlZKPOs3rpL
mTrdUmGAmKIE6mewyYyF4r8qNLSHDa/c96WnuM9UxapYbX4TmaDeFmdijYu5ocmqTlbeBEtI5QQA
K0Lk1EtR31KxmAemqMKAaPPT46fRP+ppXCAf836+os1clqAg26ENfxnUi9VbfTHnS3p7UtGDbtyl
C2oKew3PKp3HfWwMuO/Ap98yqWqqa4oH+S8V3xRTtVJTcsbpPoEY3NfvTTlwoKf9vKqjYhp7Z5VX
7atxUmuDfOrw78p4OVgXtHQ12kaPcsTqZLLt6BVM1I4BZxmldPVCbVjYiB0vWm0bLVOeizWprKux
gzgI3FXd2daqORsvKusSAx5iMkEyEfY6s1Sz3gFlVI2yuQqb0dPajZddHNDH7BDCOxkHwrhoqWcX
9bCJeDBkMcl15rTclyb9Cu2RmSAou3V6vpTZbsqAEbjanchKlO1pzNkYNXMnZLNCCJLQhlWu6LGd
TU5yOXnYuDcjEsQYnDtHPVhb2dbI7L1f7j66RzVsGG0dXNX3SpOOHRvTKlt3PWhEVzVAlLAeM5vo
cjVIhBMQDXTE2NhHk21fNSvpTCZ0QEfvzndbH7Q1SQJ7BfuPjO5sp+8qqatgp13RjPZVvQwv5KQt
HCdrCZ1bSRAgnEt6fFZj73unx8QPreKtMbtoYt6Nu7+xvzd6dvrMeyQ0lZOhy5z7MbS0jEr67iyN
7t4ZudL93l5PR/rmjLSHZuHWb2oSG0eG1WQlB7OFzJJKKmppx5y/gl04csKc3Sx78tD9aRM2VE+1
RH2cuI2Z7QJuFfVpkPepSVyx6nK8gNbwGxv20kgODPqp3GC4+6z/QSddkQtR1lDDKMJ/o7sJNQcZ
cUlbEVL17N8VBSJULVka6CqSXqvsoJcWORG0vLLhFkoEMSWDHS3vVEvXwxaCHENds9uvzxY5HYX8
88hOut3vopMREWQ2jOCuBpy+0IwSlK45CQ55P/RNBB1KI0ku1gzphPtX2ScjQy4xFYltd0Mv9ILQ
HD51y2A9iI0LXlapI5JiGV7Nl+WNwocaE/1gfHOmIWh2tvNW1DA29O8AlxQdRJKdQfRXY9KtG1eT
Ssgq7L2sRnTXX0ybiXtQyXAi6g4wwUIZbMTwuVdRkbzDZodUku6Y4o1a+uzHR60HF6Op7fvnvmRS
4MuxR87RHHLVCDVsNtExC2i36l4sDgwwdy3D7rYUInSJukwXBudNUOPe0B687UFDfQcUkFdDTpSp
uw7mGzVN59MbE3tT06OumRTotImTskZq8NbhwBupquodlVtBEYrKCo8qEOU1a4ERFrq7NIKde+aN
lFbWGnl1tNfeuG1TG0GnIU9c+uOtiYNG31R/miL747USmDHXc3hVZuKuZgM7lXVFBxpLOtZSD6Np
t9RIUZbS2OuFaH8kFpc0ETt9vl7KR128NM43CGON6BNw0jRWxvSlOxkC1YYDKCJoFEcjv5hIRyGB
hz45hOuqtSuUcXQ34dW9BqiyBz1c6ABHF3T9NgkvNlvQDzrO7yN7a4iRh5LpFD0ja46umS4MOFHk
bd7ZajgHhQEg6lfRmRUr8vuEbhlTahSjNfBmwR0bB1H9MnN8dNbdeBp7d+seg4dHsk7v4ByQ7E2D
rBsXJ14qp6lyFhGUt9X5JAEJ9fsxLfL54gF+CqwB+N1UigPUSOdXw8dXpDr5wmLdmWeZKjbPjGnf
NEMPxnkon/GULP+YX629Dog5VE0zCL2FgYaP00HP23K9D+HEdGBptzSubJ4n+BZmk/mVeULCQGC6
hygemoE39beaRdrbnj1YKn9K0tio7jd8TdVZt2SvupzbsKA6DiYpMqlqMP4IEQ1tmEikbtiCnsZC
XOA7bzgMkAbAJTiR14d3c1jTc0YTgxq8siViTPDpyz1+iJzcj5qbvXStxjsjXaowne/thfVQZdUz
0etw4XitfL/vQHXouflR4zFVw+B7iyUD4cY8Nhwpc8Ol3yLe6A3NBF07DKtWTVetI0zAWSyDnoxU
+AjgjApNXFwahrJNYPXWTHu9sMVjIWBMDuaQsy9Kev7hrVivmKKtbruxn/tebzpHSeswhWzivR6O
mXWIGiZswTW9o56Tj63TTiFcoNfWdpy1Bh2MAYu/ysxQacr+xR/3Nz5gm2zVbY4hEOn/SSf/B7BN
zfUKSakb2Hh+3slBaYWbRAV/+kD7OJ76zrQP9eW8VDRVB7ELzPsgOd42+iC+CVLdnSWJi9xNMhcT
LxiosQhWO5klMHlX2QHiNUg+6Flex/ATo9HFpLSymYjgQRgEiT0IxGqkGW7QLCekmKZzsgdDHU46
R5SJYOOH443FtJuDjeZxPNKxA5aO/8+/HWDdv25ak03gF3Mjhsof5mazLG1rF7azjX5edGLmJuvQ
j7jv58VKWXkaT+lfjPWU50XED8AqKBfLT0jAR1m7k0ymqiMzGfupz6V+HnthD+OFJouMWXAL7i8g
gM4OceOjOqN57HeYWJmuhMkoMPyirOABuaxEp8hZhYLbBR7DhqBxsHCWdFEvPivm0xjmLxY7PZZH
sDZ2kudRlmVoTFaGlfhhyrjyiKeyP+jaDuzEzuSJ3SSbuCwLyrDLdzDjuXxFrh3MaIE3wjA0B1lU
ZNGk6PjTopDG5VlZgvkZzYa0xfg//ed53IPlHwQQAc0G5jA0x2YYej3a0T1hb3gljTHwGGSc9jwz
HIc6HIYef/U8SCFmiRFhsd/3h1BTmMY93AlJINyf8jJz7HAPpNSFjAKuGXJ3mub+PB7zmLWaIzTT
NOUoHw/1enPWbt5HmyAdmDCx3ZGP/aF0iwvCwLaHpgmpQs8IjHAYmNzcL2Iv9QHP/53WcH//rdVL
IW3qSlQlUuJPERKHR7vB2fxq1fDFHsRQLVhInAudiKWGuhi/EAo0MwWKxXFf6OHHsnSgBYbgs95C
GEJCLAi/igm//RzrI4sgLz9NmTfazGOIB9LLaFqo7qNVaU7ewlzSQlhiEPJmgYVDf7Cd6ZQf9+Mp
9A+xciW/5B7alYnDp8Bk8tKGH/zqQ/F9bpSJLbi8KGCdIoo9jQvCL9qIFJAb85skRcHixdJWRM8P
auqMU1bYgdEiuTXiaq6FiPlwobe+iKQC8ZHPmRXGwq1+vwBvqkkGs0jvICPeEp6EV3kLPoRvhZF9
Qy7kGuHcgkmK5LkJhiwjzuFSJjnCliw6XNXhog76EIjY00w7LXML3YXiLZ5Ld62DQhDC0FmBHSuT
yChokZ4wUbTfyeDeuAMPY+ZmEdd/JC2D5zknepdNYB/Gz8rLEsZwbwFjSQeiSBYZW5nWaZbOcMOk
M8GCjCY8hiYZ/6SIOrSUfAbGfdwiVIK3x3P46aWQtSmenw9JCLPSFo+jbVp1J/iqpMe8AbtnBa3D
tDaPY0rolnjyssg3Ypl3l3+iz7eQCMP88QU5seRIJ6E8ZAEX4UGIRJzMAnuoAnsAL0UYQhM8XBAN
q4uaWSjkPhJBDM2cwbhIDREwEMZ34kqfkH1RZ5b0kvClnMBDKHWRjB+RxWUD+DwwTZBpwFNMnmLy
M0gG34OgpUzUPqLAHAzHAY7DYBjymCSTVUM8z2DtIWiAu+mfCJXAnkxENsIc0YRvhs+AETO0CMRP
0E2kpFOMSbQUAk8mbOj16HGYfbqddEM7QtwNkIA0SaOeOUAmBuFGgW+G3SBQA64cCnmHARyJXpQL
h+HYRGQFQmryA6DupWjNgchQ5m6LXw+ZxCi7MjkDG5W6V3bh2gwQQYcg9MQ1imCmAc+ToUJh/KCn
CUOdMYaEISLOuRkrQKScyDn6KNfBj1HC5A143r8cb0wFN/M0dLT0yTPHw8SFZuhHiCroBkMznqKG
vTHYKMQ+oNtYLElA11gWj2UJ5SXmaGgj9I8KKpyHXZMO057od8+TjvIYvCUqQWaLNojnTjgc0Ckb
z2cgtwUzFBz9RhYPhzx4wFIzZ8wGz8B7KVMzDHsomCdWFfI/TD1czwHrYI5ZBFgDlmbVZEa4cp7S
IZYD6pFFQuansTBviqdz7A3HvNyD5T1vPO55c9Q+BBQOx17s4E7B+Rw7TPsg6LGAPLw3RzpgwY9F
VWHwwHJzYEo4PoM3cafSKFoMidjDzxqETAEfPTMJMnfGVDIRIL+5g+IJbOgqgr4ROF7Q4yVmjOel
faadhhxBRVyPLgImCG97rBnk54CQ5AnyMUdVIT9lUKxNSlMI3TQ2/NzJgS1wvSWyDoZjwHMj7/tF
6pkI0jgNPaSkKNs0HNIcOBA5yc2OKCQPDeIjrBHiIlz73g+NjPoRaUt3pGdxHsUpT0L4imrlRTy3
vJh1eFwfrQbmDkO5/lc6tP7XMGOc8i3ZZZTEkkDanwFbu7RrPy4cmGSgiJ55jGIQMCTandn7yNEc
p5DImaj68RJ+MBS6CM2Ghv1IbubvA7RECwiHi8pFFjIaxB88It9FJuDKKvwiCkzRoj9e/wHMRGAj
NkUIyzM/Ty7ksXz/S+gi68taXkG7/rhUkBziEIgt/rf8pYuPKhD13OE/Q9QwWi5HBztzVpolK/xO
7NBZZphl914qdcAmsj5cxcvgBelqHs9lucCYc5163OuLLkVCI94L1pMOoqpyli9G2gJKM9YvZf0+
akRsP/CF/GDl5txsoU9lUuRaNA98FaGFP5Ml8pLuSj/7WJKoZP4GqghscOZQloyWtiAEfkMdgFVI
DX5BSzlzlLPMGoNkstm0+ahe8NZUkAVt+kJITAtNC16gwx8VB/L/sAOKqohEYLHN8sHOaCZRa27H
gCwF+4lC7EGKaGBWBfIXQAzmpTM7Zg+54wgk+KAR3qMR+er0YwelL/8yvg+xf3QXA8+SaMJbrrwe
sXeTsa+FLwiYYn9jyqKhmSbgG9aTWABAO6aMsfPAz8Rm9lAAEJoky5BOrBmbMfQZGZX1pXkRvsFM
sDigWcAzgtxGwnZtd2ACqGQOzK40gX6QsQQhAB0Ma2KF/Qu94/VB0YX2cIAgRWXipWWyHQQYYs8z
ETeirIE/0gvpPOSAfkfrMW2pbNN1Ay/ELJTFKTp9gEzSlSuFP5Crwk2uO/CyH0P3PMwNHiJ666Mq
cX0OkcYQSSq/EWnoh6EOTOkt2ioVep6nPU3XuQcbEiDlutwkijB1hrYb4aNzGGqMRsF4YMIinm8j
GyEchKtgCPrTyZluhCeqmBUBwgAmPqsxE53/QVe8zyvoGhvlGA69OESnINrpRhgObUTxh1ihdLTo
ULDNDD0hKsSxBx7iPkXTIeZwL7gZYOMzgh46ABQgRoLoIfvtzFB+WDjDGWAIK0wAxBCFMO+FrBY4
glcE4aLnWL8BOszE0OF22QRC4Aswky/cZVg4oizkXdPN3C6KJZglg4HAZiwgBjPgJqCOLPjcn+LX
9WNUF13iNkFH0sJLhZCDKWiHRZdZ87CW0Eljj42nYRc3nCsrOpl8kJGsLVhVjPullgkDW2LI46oE
5wqml9cYxuSgmWBZ7JMSd6p4AsTqR9d7rJEACUbBKghqAhWNTRaH/WGwSHfAvnDXNgmOY8xMjzlP
pzGO0gH0pj7uH+YDWjV70B+Um/ZQTqhiBIqHHwn1zyrIF4NgNkAKtGHi5BkOhZ8ScSBBGoBGhjyE
QxgfBnkEjwpRgH+GKUIT8oPIxuHYc3pDpmoMNBiHaSoYbY5hNHVo8oOoxqh3WqLTNrCBRlk/nJpQ
ZYorLGXjKvbLeJ5oDkIBPPTEBO2xmsgeHiILmtew14fAk6Eee2vx18/n6R5n1hTiEAk1x58xhRnm
+F3yX2hICkz+nUeDFE7kzCLlOjryZwXJjuujfCSMx2CbE0E2ccGRofjc4GJUJT4C5JzIAVZJVAjC
S+wCuIBXRRgKIER3AJEzRDCyGB2AdMK+EfeGDBBxyFTTIA4k9CixABAKCFL4Aqlk43hAfYo0F3sS
mQiq4J88tz5PwKhD/qF3RZYFAg0JNwDZ49yXNmAkYJ30Gv8PqiEOkTNcmtimwBX0AlKFF3hn2gfW
2kg6eTzU6wYgLPAifgUWFN7EeylMFSJTBEbxkLEJfwLIbRGQoDPYRqSANC0WOcYX2hRQCCnGQooA
M3kmdk/MaME6otD66JICJKXlDt8nBsHzYt/pO79YzcbX38Odf68mYVV/9E8tV+SUuFxYzRybhpli
StO+6Gr28zHF0GDwJrMBWBEzSlABbjLgAYBPFhs2FhXOmk9Q1FE0A+zIPZCGiFc8eky18ObHPsEn
mnx8SqLAuddgqDSZ+2AWNABzUCC4/6W8uDv7qBTIB1qAIGb4CMXNtNPJDHGQ0Zcc+JS5qMwixwEN
24D8vRA3dwFkAdTga/h8dPKJi4rK3GJinWRT3hVJz9gwiT/44yONZAcHp5TNuxigDPsHGGAIosJM
WXSQBEsGLmf5RXATb2F3oejMDUx+4Z7CvBEq/1CUUPpHnGNZIDppCBEL2Eai8qcQKE5idJaoHvlC
nHXxl33I9eNFQiSj4UAdQYpcxisssAW/sMdGiI/vEkVI11BSZqjnQ5gfxIQfawqSE/TPGrLnJpIL
wxZOYPJ+fIqPDjceBixCFQjDpbQEnwAmUEqEloSpHQKqdOzP6bLoj3SO2De0IPNOH0A/R3jlec+j
J1gWQjNs0QDdcK4I/AFY4THAJnLwhSuQW+cmBiIaARg4haiZR1gjZCOSD+k5JFBY+TxM28RnYMp8
PjAMhTP4BgESrYN3UuaAy8UiiCJDQAE9+Zguvwh7IFHrX6Rdg3qrRJiSHYXoJomv+iN/vIi2v9UJ
oZIYHXw1wqw+vAJ1uxnYGFJFhyYZaBbRUzCDME2OmwlSqOoOGDTHK8PrcASEzTvQK04oMEaCvRkm
NgwEqhAPHU1Eifi4kZBBIP/i2xEmsHk9SQbEL8y64hznAUJcqD+bPiBQYE9cjFAKnlPxEwQxQgqu
Y+rnHgQZgt1QOFjBmHlQXhfvBrTLs4QKxeiF6oemQBPkIYgIw5CRQm2AavFX/eB735OHAAsQRqh/
oK4sHLpUDMog9FPkoB/r6QdV+3PmSXgc1JrHIXZG6n3WK2YaRG77vuPPiSwIYFFGkWNjovCEguf/
3ahrfkI2f96gYBG/yPdETh6SVbf/FA30dT8fW6PbAyGHyEGlYEXC8wKj+VECduMnw6748Qkuxzko
Yg7RJP5kYSExjMTK4euHGdEXQSg7YlgO848Z/ZHhCCRxqfH3NBXipBWGz3185+DJTsQObz/HeMBU
Q+pxjSEWHuMXeSrK0Be55Tkf/6g4UTsvAorkChG3Pp5/YFfo+LDIR7FmtJV3gOLshzKGPBfHX6eg
TyKkGYF4LPE0/Fi0eT8mtIn3cSd+TM6JiFbRzELBQjsm5CM4SAjoY7HK2rBiKKIOe5KuPcs62URu
EiWJGkeWcjtiW9jygz5gyCkjQW2L2o8mzLVcgXgzAehgrZD7eCikhxNK5BtSbAL1i+2FGYHdIO2L
xSyu3B8mIibjB10CLGgTTyfDxPPB3bALmDbBAypdkhc+uhp18RHmQuTIPoj880H7YmjROk4b0VVM
hFh8IuHB6SA25jcwAU+MBkiQ4D3pLlgsQRRyGcDhI79F+9sE2HEv3MkzAd1yqzxsKPgOaPDxC+E+
wokkmyBgafoH2+HKM8Xnw5Xjjz/vW+Flwisu/g/kNbhC0CFSlyEMsFvEF4eq+jgmh6y/iYsLUgBr
cBGcYw7w2MHBU3ogUHWNEmSmcfbwkyscwaOADnFH0Us2j2BZRLyHLv/v3FYnWdPfycwWuWor5ACh
GuOfZOb7a7vc7LewG4FT9oks9gD4uKniqvbbLoks0lKekN3NWVoUWg9lJ72Svcz18D7YhPf00rmZ
l5jMhVtVNk+EMizYpUd1L+19TqlX9URNENSjdh5ptVQ5LOH/XRsV62WvtVNY1qpTfHXj9vDmPK0W
Fq2Z3HrUPSD8aqNKhI2QF0lRRc+42KT3sShwqnbmjFOA5tkgDaFaez5unQ4J9423dcxe4Z44aqKp
iGgbVKx1UMkunYPHuS3iLvTWbJhlf9tb0+etUZJgVnbMyYJgVk0qb9pra+U3LXo9otQTpQPMZ4tc
MpyHHGypAzevRCfOyg5f6osghd6dSGACC3SlG9711dybo+TLeAwO/tN42BK+MKyyf35yyqreqXo1
1SIcrW7tCHN4m5toT5Tr0sZy4LvBNnl68s/qxY6+QyBJ8izIerJJD9Y2JibCLhPOciNCgejH2cEh
NWRTke7Ba0w4D2u3h02boghqTRJagjCWIT25qnOvRN1pc5GU1ZMHE0NzUk2XiDZ8UGTYNkasVJlZ
fPrvlVoRgOTxe+dQOdRpsuhUD7VKyt/rYuFwiHZClgh9iNoIqy0FMHS89VYWu2fOpbg6p/CLWasZ
O2+jI0KUHv23avRfnWewMRcOKX3cI60dVoRSkDYrOrzM8/djoSjBt41vDvmMjAPkYZTV0UgXLsED
zsZquy09r8eXAVVt68XBeXhth+SxHQI3OruTutA4GZXvipSkrT4FfssdMlL1G9bbHBmP5NUnvKwz
ehrl/vLIiVCTCpjdr2BDpEZ1bO3MHQC0Zic1oxZUqoqMP0eCkc8chVZfV5tTvM+6uW5H57O7P3Yg
nIMkfFEbZpsJtU7+tngQaGY9jUpUykrE3DOl8ZvqKLOafvlP82qvLGYJNlrOqENk152F3o6JYIir
ZbWIyGpL3MaXJombLicLH9B5ehPjRCQiM7+0a1ErYTFO86dBeQy3clSl6f5J3EHdP7kNgrDOLCwn
vobH3oo9AOoI5c+wYXGk6xTt7UNaMjgvnJIzg2rB9QISMba9e4+sZBe9jq83o+SW/UVa3amSW8ru
kOzarA/KQTnYaxKvLFWnpbfenvAZEq9UvQbr03aOwmbHoK7r3jmvWC0oCEZByJ8tqaQGITXYlVoR
kxPXohfhl822uloleJLql8YtHBlFC6a+Eifn340ajBttzHxhEMj4CZSCZQlkrvlCd29iVb6M6NS5
0HqxMuvezo8a7sY7wQRfqpJyprBi3eanfsO7aMqgAsW9u3/S8tylAa8rMuoSWzaCxUuEG5VMEvqY
9+xqvF0w3N6oZDvzyyEei1DPp8vBCnj/+61GsbNFrDyIXtvZZW9j3jRxZoRtfhHLNqn5NavF/Ldt
G7YhJocH6Yt90G+LjNhWyUXcZU8d3Z2VuzfW7sv0pydN3ULznFLODhkQEWyI/MIPsdLR7f8yd149
jqNplv4ri71ng040wM5c0MubCCnMjRARqaAnRS/y1+/DrC5MZU1N9zSwCwwKyMoMhdxnXnvec3jP
qy89V+93r9olb6HLj0agb/Um98oXcIf5+RNsU2rdidh1JwPG21j3TWelWFreeMJQQT1oX1czDLBf
wb+aAI2O35sV1tfb607L10v5qI2Tu41FjiG9daf7EgZkN1/l9v0lP2+b9Trb1+uClc3t8SJ9AX99
UWJGxJ1QXsmjpe/Dyo6YvnOM46Nx1fIQjd71iLmHB7EE2QmSdVq2EjNrsHO6zIXjHYCW8SBMNbl7
BdnnKjMopvcDTkyApWL7YrcJQNgCNGJkewYkIu0XpIYTYcXRZAS95Tz201f1IW4fDkclvSyeG1Ry
IAI7zBKRoXN39MJKoEnhWLW+Urv68yKxBBWpUEsVLXOwOY5xaudA1xy46FL/oVqLy4Avkj1R5FO0
/vUJq2M9td5oyU59SeYpAnDZkjvXZ1BAuqwM66l3LsgUBXeewWEmKyLeehrs+xLTPiN0JeeV4Pr6
+Q1u+OUy+5XOfRwkGztso1DjjS4vhuiOJ65fZ6QsxuWcgBcU55c7y76C5mjJMYVM7FXZbqHZfICS
zqzT4KLGZ6m1dfc4BZvZGxKDTpYQApul0uo9h1yAYjPuyl1ld77ysghygGqoGAUiyEoGlPgw2EmB
M7rX7b36sNOVYBWQbLmPJTfWuInn9jAFk5N4EO09NvKt3EnWTfROAt/sR3KIA3E7UN9+hZc4kALD
2baO/CGev6AiAOTb7iHkAyxV2Ipd7HWvAfBY+YJ13+cAe1/fE0+8ZL2tHcHvKV5ma1sJVyXa+9jv
PMW/Hhm9hATK6wIcpH9SXc6VZB1ftdUcJVzt1+eFF6TW5/od1bYLk6c2c8xLcdVurtvSk1/WI2+9
ZhQ7dSVnAB/MOXROD9srnsdVGKSnCVj6w8Uh2fmu4X5BJbGantF8WpvAkK++AX5aAKpVLVeSe/fX
IubIWKm27AOV3cr2j+81+wVAGOZCC2w4mD43dHKHc4T5uvqXTyyhFdkSW0RznP8/l+AKkmcJ9Gu5
uxCDAMzOnOsKWBxUE9Zz+yPxdJfbCww/t0tfAigHKNf6CrcQIp3eEavyy5UOZrYFn+jIgGvD4Dnl
vjf2tMR4nLJDvqp80fOig8AUCtTcK7rXhXeA3RhINRZ/A394AMb3A3ovopyeNaW/u3kt7U+s2WbA
IVbWNxvIaQGQ7Q7Bw1/nZL3t8hU+Bedd3y9v96DenFL7XbGG1SdlCB+JW5x+vL8vG1t63U+b2FVW
SxkcHXJSlumdjK/IKXetkx2WQGoHZ/T26A/LF8WRlzMccvLKVWs9p7vEq4jJjhMn+7AjCApuAshi
3S8O3UV0T4QDthSMFzaytIEResjPFqCGTTgp3Ge/ArapY8W2h/ic7SU7XcqAvcHfh5u3YVOK1kd8
MG39aE52fPAR5VpPAAxTW7U+Wj+BPgQLPTiF31/M2us/ol363CxbKJWsMLeN0Us+YFcT7nYeW9l3
91V8KGBk75ecq74DBv7S4k++BEDLI1FhYZmHxG0/MmsF0RGxgxc73ZOG+pQ1fRTusF7JprXInIpB
irdR9Iqrrb4pRAyx16RfdQE03gTQebpeksN1y0HaXH2FYkS1FSzwomnD7qoAW41vwy9PCAq+1W/a
Rb4wvXCOAyYIk7ulv8Bj6AgShh1HbLiKUx7jldlaa+aiMQAl0xiCdUv2mKbb9a24JNyVxkq38g/Y
h24PW9yHOE0ZqTOYP0AlxzKI3HaV7NR9cRI1XwHKiDHdy8G01dbxXj0lHJYMQ1q43UaFdeZZDPil
j+SSHgqfce4LMbHdXyTMaOHnz277jW7qZEND+85Hfh8cVbJUgcl3JLGQxV3HhE+ALGv/jkPfc/4D
HbXI1SKGscaWcTZL8e5hsUTFJ3pjNLx2zDk0GoKPq/vYl5fre/lSO+1Gwk6mq3G7+GwqC6WI67Ng
h4qNDi83++qo+4/rLn29fha7NLcXtXc1t4t3ZfdYj6qFYI2bb7qvvrLt5CQbPvLA16/efqxPV7b5
cVlcmmfECzlDqrdLfdMfguEZz3YySS/c6jl32g8D+ilmNi/1S78eQHa/yYf8tUosfdZ4saHBzCKr
3I6lrX9qt9GVyGMUW1lWrqC6yhfIYaYedK7xA0sm364MtVuhaeMF4oXX8ssbJsuDonHik4njqiEQ
/Mp3NYb+tQNDD+mYCND+mUh5L+xM5uzA2D+h5eZHHnNlcKKvEaPcRQwRgIKGWc89bwjwxW1zWhhW
fXi/QnBszUmQplqsYLcV3XojuwjnWV2wRgTCEY+cJaIrrCikBE/yQThOK+a6AwgNgPyyVJ2VbZ4+
RAKPyANMG5SH8kk/hF/Kx0y1uJMJ8ZmJ6Nfim+LrWFcjssLEMRwJXxI5DMW6Ov6x9KbBia+W4WUf
AqfyR7KTaks4a5tofmNcyKay9wJRGCoCm2QHf98Gd293pJkHHYP4lK7HC4vo9lgqhprIHKvbdUlA
74Oz90Mu8a74lHuUWq2SEOQpP/VP3SWyh+0Cr1046Q6NTNphvTMxQLyUeNvRRoPcq7hWhD40KSdb
X70IkaMQTmqvDYlt5iUHLiPu4n66W4sNkzAWnv2NSZc33fvMl/I8srd+joPHs+RV9s2wFNuKsfcq
aH7mXnaZ7CMR81E0lj8x3LCTNwx77GVSgmXCrWOoIXK+6h2C0QwtjF/3i7zUfYQovMX3EIzODZkb
IEy1m+1K53CqNvAAqPBr4N+JthSkFr0BIkbR0S/QIW5bu0U3DY4EVyC7ZfLmSzjXH/UuX0oEfg8n
Mxx9Fe1UWLDhueBbTrvHRfjOTnq+4jZo7titjC8lWQpHdT9mdl+j3eZw69GYWkQc3GABEv9V+Ah9
8YBgQ480cWO1ydMdI/gJrUgN8Qa8BCjYBNAZKJ7sQxoHe5KbLesN/B0oGm+HVYeDkMjXs71pP6dH
zrodYZI4MYazwWcRslf+qdsoTOogIhD0lwfD3e5JI/8xGUo9lXiAdrRuRCY1ZFhHQ7I+5u7Di2lL
mN3M4ruFfuc0B9mZvidb49iOnvqj3EoBY1EbmCgJf1IGHXZXQhfREx0DrBtdPDEYFi6+QFsLx/s3
rH0KkQWBiJXjZlC/u5hgo1r7jbXD9xjWAr8W4fDvEI2c9MrKGKVLbbFF3Hpl/jDfVIY1tvVJYy6q
slXF1knF6uUoOYq0Er+60BHvlnYYALsXVr5N3TRo53wDfuY9H/Vs2tZynsn6+lg1znRCFjEQQffT
T80qliv7RkOyWN+xApJ1v7s54fLDvyqWmPgGngderCKAAdPK8b3QXjT2wHFHFfZum43dQU2Zus17
WEMzZc3mmeTIkZhryA6vLTGh8Fpjv4iJ7vA1G4SCvbMeGdnotsWPftO4dwa9Ov9kcntS93R/ip4q
+/BKvnJiumjPlCZuWnppYH+0qhXk/dik+TZViFsQETY7sm6Lh+chWi47Ww33I+HNjRSISRLMCup/
rHHOAFKM5WvdBYNnHdvQMeG0uhIVcdY9lekv8RViZF4kfDZg3NkV348jIj/hEMTvOpE9oxefurqs
GE14WahLDjt1h9QZzwvRkiFM8ZKrN2zvd6KzaalNxFGEofEHd/fNXIYelsojk7eP28x5pVCBUZzI
LfKdSkpHWBi68SkOiOOXulc/p1vGmOZJLCYQ14stZTiqbNzijh9ksy0CvUVUiLFzyxWuwyrfH2At
59hydu0nZKW+dI8BJXPLrBUry3wQZa3GpyyypuE+P2Uv/4htYnESoN4Ce8IMqJc631ei0LCkWU8G
Yr9l1kdJ0OWuODvd0rRLVp2rETkVOccmITa47lO+qmLFN41BtIid6dceTmcpWV9sHXnJp256sBse
57SF6NCbJwMjYuWBcQGiSZzK+2KNTgMPQqbMQ6fnkUA0PZc2WWvqLhUMnMTU3RzMa3a4IvXdEx56
DUF5SgTJ8z5V+9v+8XmJVpnf8PUUZsq5pfzXneZVkQIC63pZMYvFmA/Bu/McBtSzRGZo7vNCNb7g
jvbx9cEAWciwTuI3LCVxH1dqPlTGEkViWF+t6pjxeqTglhSYxJoMZbnxyi19vhQheUS9ogmi4+i/
xm7sS+v6U9mtCKhd2MTt92g/KtaCNL32jaDBJpT2V74NfdLfqLKeiCkh96EiZ8y2Plx2zke8CQ8x
W9BwjulGF5idhU9msDjy082E31nFPukZc0uKn9krc0656NsmGMK7fRvYqWgeN5+z6nAzOl+SDRXV
PI23De3Hql0/VpPtK4Ak1G1k2otbtGZ2lHE/OUgCwTG8xUX6bjzTz5fTUeItW4yOaunH4cBw3CUb
Lcz8PpvD4ZFE9OsqOl1nGfkmUt8lpodOTEmzNNDQHUtqLdoKr+Kk9KgDjveeY3jSg/CI4BAjiXuJ
Cc4NQQ9bmFqqK70QIikv67lAthwTQhWN6/7Abua2eR4dCPG+VjeJxSx2rT1d4Oh+Q9OGGmhOVSwC
pwlh3aojCxzJBeHtX+G6TtnlTnCaL2P/K2NY/it0sKhZBqEU018sG9+NNSMwmbfiSnRh2uap4RS8
eu8Mzs3GZi4+EVe+z3nJnOhRMLVO9Je/yhtDs8TSmfXcL6P9Kxjj7Z5NaNckK3PmlRiMzequQJbE
kGKAN1kby2rFPT52u25G1ZC0WmRSlLae8+1WfXvlDljP2oF6x+eBjnrqivMUGlXD9ykY3Wzf2e26
40LfPwsyuKVGoYtF8npGuQFBPiwCO76+T+FqcioWnzqamx8HSlO8E06Oo4x3WL1MKybSKOp33n6O
0/yFJ2AxNpEjMix8t98E9z1xeFKCYUi8LRHVbCPYCm1z99C2yy3leCYG+4Ik0TrZT5uv0EW3h7Xo
AxlzEBEP8kDs3r2vZ5lV1DjmmBTqTOVHthF5vrUnkU6tKaDZIHh7knzMae6a3LjZBCoe94Dljlwy
Gcb2ee6D+gEJKy0Gdy2fpnmOqvG5O68G4+em9TxPhj+YDuWVqP657yXJWuUzuWwpzO2WfuyrGNHU
LtbxqqBVwQQxi0BZwN7iZ+w9JRfAduwiJT0Op0xhcn91Nslxp/LK5ly9e74v+0DfQjFDNS9lilqz
hfNePWK7LXFJwsEHpRzCQhO323dK0mSWa41p7IhJ8B3FOzteN/i5E6ixjiudUt/vMdevGG9c4N5w
GgeKGuDF/vP1mQ30lR0RK30GA4+wq/2XnlBkWqW+/Cz5HUAZiPK5wb1dURCWnx+YQINy7kZ1gGKP
c7iI1Vo2bx0llcL6Hq035f2xgpWDb6fyrQlEWKAnMqSW6rXT2nC5PXNSGDEtl+fOCaGX6DbN5mla
hQeqOBQcOS+Eh/yFaVBXdRS/ka1v2eo2PGgj+2VFR0K0TeFHN/h+uTR8PeQ9qZgJTxxI7tuaxBb6
BVIk60OnEiyDl48ovKi0ZHzhQOntWLms6d7cFBTktjrll6B2dhF35WodKSFPAeXtaJX4KV9esVaQ
LRDtqatulb/Qw3grtvMqMliOZN6cqU83iPmJtgXYC1gJ6tiuwlj3joiKkrrEuL+MLNw69SjQrUI7
f3rcplv6NiI+bHdmkCpOQnklttHkq3kz7TVnsJECB2P17FVr6dv7egLQ1/F694DID98W0lUqOIiN
c3qvZ7eMjphVv+xC7IxE0D/Ogatt2i/QCdChYYdz+7baYNNZos0jaDiLbwX7NDokLvbX08YgQwod
fA3/4eBGZpUZsDxqrgwmkG6SR7QDTR1uIV4uTip7ePVM5yPbutL76Cz72bEtG3wFagf2CZfuP+B0
e7CJsEWTTY1MiVP54PDH8JliIs9vkPy5UCFxG+fxUJ7vMQnJ0DNFZLBvOZH1FZYN1hb7aQWl+/Du
y/WTGFsQoHlQt2E5Vi38LkxkckuOZoC8HHu1Ham98SvL0FaXV6JG+k0GM8l8Gofeo3rKcI+0DKjc
dfP7rr5EOwyesiVjrvb3xxPNM0/hPtCVEX3JW0IG+4VGFGPFCK8RreEJKGR4xS6iehYtn+47yowK
o5mk7Iz2MqgXSN6F0mTKRR6p/5sY06p0yJuKMxk0RVR/Xt/Qu29Mh85Aa+VqUHrFsad55T7cxwcX
JeCkfklMqdL1oYS4sNeivSb8c0Z/4Ywci5YQpFwmVsMtUOeT94J41S5aGUFG8+Jh925rC0tSPqaa
ZYtrZtA1gacJh8boKkvb72BfDTgOmX2ea6CFL3DgKZR8Sza9HnpJ6ZO0z+zdwtcPrx9PiW8uk63s
Exoe5j7TKkc2zsJAvZEBmk+Spy/zl/hJCJqg9wz/8Vb4o72eClvjuhBXfNMlfP6G/r0gLIrG1Rh7
GtXE5a0lriBMh6/V2j1wIYQn79QY+OYmF3hco+UIkstgaWOPpMW6vs+ZALtgX8kG1qaEL6Ht5WRB
vw0j64dAuy+hhlO5q/yJ3p6dehDCYpYqrjz1JJeO45pqsn2ut9GZW+53QeSOjHQTSNAs8aMj09sV
ewq2wz0W7NkxqAnxGJ9qrGPhJ1vJosvReoCU8JX4jH3HPvwgw7Su6979MLAf2q5YEhkGCrzEFPhp
o3ZBjN2kRPjK1bS0XY9Nq7cYIZqmmE/7+PDE4IcI0QB8RcQczVJ9Gf3af2X8lx3pb6JT8mEpilgV
M7/Qh2zLJS2LM9/QuYzBK/0Fez2uIes1wYSK9pNAHXp0h+PkHfVNSDBDj44PHAbXg7SGOvlpHy1V
gtsXEdyZbA/rYWUwu41uGdHBQLxpYD3nuiHB3FagWadDigKVsbVONs3IwLhoB3Ob4+HxEUda9Tmb
CyMhsdKhsS7VOoEPZGZOmFmXFm9576FfkKHV6YTccY7NSG+s6Sml0bMYnmQRYM2VY5BRhu85E+Uz
gFbKlLGzpmS1TILDrvDp4K0h6t2NWGOohXaIZ1n63doSopSBTKuTU4lCHx1G4mX7aWYXSvyB3g0Y
g/ipcq+7SXdVHQkHq9iex9Z6QEa0WJp3L1sZj1n1dmhdeU+RFoqWdeVAch/M6ZFqvbmSuaHZ6sxf
KkHPy4eB3anfuaROz0ZlW82PQpubzZ9cazq8QXYeReqsMhEKlYIbKXlxed4ojyOWEiM0DHZNp2Is
rTuJV3VJPLnaSqc6IwsrL5SQ9L0qrzctuhcfXUlp0VqUtGEuMf3QLMWugywljnLa2bJqpM+pm2gn
jbjSTUm2JOy0aqOOTcmf8MmOixOlYsbk2SzBG16jE3UTWrxLEf4HYUV7iQ9DKXVX76Rb98QQ2hi0
CBDBVPIzpYj3yUptbM1XX2rikFX3krmpY/y0J/WxPeb7H7T4PLYDBYAV+B+ddnyKkeNgnFsfFJlI
1n7lBItcbmb4gR7QOVLh6sq9lyFYULFclc+tDSkUcKsYzpjrFg4CYneIaNCDWmYBZmGzal6iVSCE
q3if+eo69kJb/NwRrWwvl8lDzpjZKVzaJlsNhHKSV2zodS51upTZEk6PzwdAiQriHJie3GJZe5zs
gAW3tGN4QZJRhBrl7lbrRrIxKMZpKJcRFlr5uMK5+fVwzcOEG6uWdJtc8AUiTjV8HZgIpjnY7MPC
aj4F5yzB+THQFq+9mCK0jyE7S263z/f6YNE17NYNMr4eFZostKdbDiENnW4n8cFc7Ic1fz4ZpxzL
MmH1knN7ngMZHBADP5vQw6ad1a0YXK1Z43QVwVag0b8fgnMKPbBlUip07zSiB0iahE127kSrWEUr
dZ0dpSNlJay7yC0t6MtHG667JX1PNTXSjuZXS+6ZEA9l27k7hvOoLzX2jSKzb7zEP9RNvq9m6o/J
tbJgNjqKN1vmmagi5dLFB8mVgKYu9lB7n8wZyUD1jtD54fJTEbOi+Yu3+haxX7f6ONB+JCR7G9fT
e08n93mixuZUm+lS4rPro3kgXXYaiCZmlyccsBL0L/0zxnNzzJ0foBuIVIu1gPfX1jqVoJEzUJxn
DM6EUxL5/eWVbmEXsDP4vhNtVNkpdtBlCD+EIHT6L+IBgYhnzkKs1d1p1tHs/cEWaAQFP2jrrlrn
6WoLgXFEisShKd/d1t36jEEnwMfhujTV0XHyhH2Jo86oxhDNOZX4T+a7jf883Q2K0YCUTwd0Dxh1
hl39gUoglJp6VOMWKgGJ0ejX3qPkhfcoiCnuDogWNoPE0VfWBRXJbE1QRX5SYQVM3BQAl8DcqdC8
dFSqYRTGJy5OFPDnOCL3SJpij9a0DmMegTDdVa4bZnTGLJqcy8x+ySw4JUyH/BE2tR8BMDli7X+M
HZO0/zxc8Ot3/BNSc9SMVFUzviPQCrKUPMS+wQq0kz6vh9rABc8gI9GlcfnSbeFez+bCDnlZdVLP
83zIFMSkWxIUS5hvSve08PhpSgNr7oJQcvPnINYHLQtCzweHC8Id1qOWKp7Omt0omTDSa1iHMSFx
77zJFnxhRandOAxOgwVq/eYpdwjn2ebZYOYgAbiuXrEdgusO8Th78wLYi1BlAJgACRoG+ztyOyIj
+RRtoZQRWE4TUNsZvhiezO1Z5gQkqid7qida9DkpOGtYg5HSDfZ1xmmhEW6fcc4OJZ6xRK+BJCb/
NE4/l///A9PmXxPU/w+k2YQFQWPk4R+Q1sZw1m4/INq8FX8k2fz7E3+n2YSYVhJFEfa7BYIZ/8Gx
qfyNe6jDFi8jSPMrx6bxt5mWE5pvSEEgk52ZL38nrOUhEe5bVDxkRVdEVf9XODZ5Chf/V3jzAoZP
FJJFAxF7lDN/NQzX6Bob6tiDPtM/Y5VuxJVDf4VQYWGcDYrnsvQmRgioG6Pb1Bq6ErDgJOCOYA/v
tKvdlLJ17w/y9SkficGgI6VxOxmDXSbrnFZLFX+XMk2/4jwhbi6Soka6ZvWDCsMzHrKh47uARxYd
cSk/I/loJWieVSPp8GLhZCXcP2IVxLz6R61PXi/exsfS7AaK0dQzCBHCfUfzHH31LJzgqKfEez8n
PV6nLSwkvFCABtDRkoHeSV4F065aUvEScCNwkwqwRU8MHGkOLxzH/DYWogdlRM+q1onV9SsCmy+D
+JJFN1kjPKYrYyDm0MqIYvbm2ryG5348NdeTQXt/jEXAjJ22rx+Lz7iXLk22oGNkXksysqnpA5i/
ez9RVSuSTKpxV5rQM8O0+ZDgd5Jpb0TimygqjY1+Ny1aRbSuoXxEH2ativBe3W9Vfta6wyKGpSxc
INnZOWZ9pcCZriaNbAZpKkW6IC05XREkpUaufbYjgLIF9P6DbCF4ZSYgm3oRAnxI3F8a7TTIqj3/
UBdvms6S8atTDgVgxBeFq72YNEuPSEcTOr7J7d5nCGP7pnANaonGY3tDw9wx29FVEreQoiBRMuQE
lka7QqzUjqnC3KlQCMNn3dT2SM9Cpc/day9F9nI3DgJ68K0gOFfqvw8BofH8Viw0KwX8tTBpm7e3
piUwKqOlPJlW1yPrkdY2osvNkLtyz18rfA1YyehKoCA/3KpFoJRAxVg4YgsBprRtuiqYRBp/OfC6
8jxOnzErUYFCrA8diUT8OCgRu6ZTSM6GoAbjGa/UAvyFQLejAEGUdOgiCHZRUkGhdzlGjdde65U8
TOuOiowJtKhWbXdZdAiUkZJUNDCUU1G+JNUtrtSNkaCpPTQvcXFrw9u/bnT/2pz+kbT43/9LbuP/
3m/9TzTNqHjh3v+BaZ4Nc93Gv9rl3571u12G4xi2YkXHCMuzwhJQ89/pjzHNyGEjBiIqf+YSR5VJ
XkiKKSvwhouQkP9imhczTfFioaCgLorGv2KaZ8P7J8OsGyozkpBiaab2Z8MsiYuHnla64rQKjBJg
dhAjtZTuN4JsNja8AWTIxrAs/qiM9JND+T+9jaGJMuJo2oy7/9X+x3elqQdJVBypJfEtSM6nY4gE
oEQbWpxA+mlwJ1KtbMvCN2LTvkcw2OXB1C6rNqMfLPh1EQGwfIoeCO4Vy7L/mpKNhhZR2g4Ii1sw
fNEzJsmkRXOniztWx6in7DGpbijVgayAn3zo9mBifSoxMHpYUVXtnwSHf7GYhjTrYc3i0Lom/4kt
Waj19DGOsuIYDYUdZYtUnHV9/HYb/8u1/GtnKsEjjyfVZFmfnf2vUfY1QutnwWLKce70+BrIhHv/
XovAOmBDj8mgZ58Q4RwqnESFs8BG0HBTRDzvqRtPBi7FyHUb//XQbl35nRjnYRE6So+AtkGrvpdZ
9ZcKFM69p00Ue3K58LJac81BAbJ0XXft50S9HHd7xZ/G6uc0HFtN9TpTWT5Y3aEDmSSrVl4btoFA
YYjrWDTsNviiBs8XpyChYsLdq7wTxcGZJhAT96++p4uggkQY0cS9b+UcSVgUtEb87118EjM0RR/k
bBq2ewS+EoFuNDXnWktIqCzTaYHTtDURJLpMfTX+TmP8bAh0jmRTyQlx5YUr5MdqbO2xv9u93CwH
AdFhPE4RUXJCwkMTb4jP2kWrY2Gz1ZTmyC61lqG61xHk5R0kD40lObWaBYB+ZCMlnq8TwQs8GlGQ
6c5TA7pIKPzGvDV1GtQoimSy4iUhSPqeGmG5zaLYqlDQnvqtOt20h+DERCFZgmZHdF8v2tyVjlXU
uEpDQtNflwMftpDoWAICbtmbPpKsNJF9pUN/q2K1dQY3Ev14V1vf0KidmJmHSsC6lG/o1dhGK1lX
4XPqjXUfAt9R4dzrJ4voSlCQAMPtlnnhauPF+Cyn3ikrF1ccKEmMOUCP1xCXudqiQl1to/h1ylnP
Grmv2pEmzSkaxZ1AF9Vkuo2wqrjgskn1e7J6zbAMI2Taotgo40l5SN4ipY409UtVGE7XaFz35PqZ
1toJ8BFt6Ky8+4o5KGXTsQ/veYTDpVwXGy9pd1xIqLvx9qPmDHzFqchsSa29Be/STcrqoZFyiWfE
g0FpyDulLl6LUt0kpeY1FWo0k7RXlNB5KOAYKGjpxeSaMUrXc1kjEdwkb5bxtbMKn+VYPhQLAZRt
34BUnaMkIzQaO4vf+zl+MuZIyiSk6ubY6g/+4y8s5V+aEENFdEKGjV4V/0RhPeX1/S4NIxJl4MGb
+PuOcSz1fyYHLP1VPC7pSMrjZWYF5D/NPyWhLMVmiaUSiY3l+Els0MdkFinmnIOBGzALyWscdhax
pNMK6zqOCMJNS6WxMbiR9vgnlnO2/3/yD4xh/cfnmQsLfygc9FUcP+QC/5AyQzMY9lB+5+a6RQoI
shv/ThE97H6zo/9SKvn/LKrxwYh/5Lfm//wSxfz7r/9sfvs3LtP5aD9++YdbtHE7HrtbPZ5uTZe1
v8uDzL/5333wf91+vgqjBrd/+99fZVe086uFcflLeCL/w4jGKrO4jz/+mGfOT/h7MLNAx4Tbbpow
K+DKf4qV/R7MmH/juCIHSThDvCMqHKm/azkIPAQnOyqSEhScOopCPPb3RFOQiY9EMkJTRQZ7VjLV
/pVwRjP/VIPSVMImNCZ4gI9p6oY8013+4SjxGaKH2Bmiayjc0kwO99dxAZJAH2l/tA+Evww1jPac
uHEjd6rz81d+/vHz5z//lpnVYSjyavXzX/r8Ir/92qME4S4NwEnnn/18ghoN953JxIXZpetWiatz
d1f0U5wN9oAu0vnnH7TzW/Hu3DOxPKTm9FFn9XhIHgmIQrM61sYVuLRQLWsyeJTnF6UT1WBqQinz
Mq0+LXKc5qJIH1aXCQ3qTPQRXoUiRoVeMPSbqoAhLEwDvKIiuah6g1Crhk2XpKKvlBRzlPEdL7ew
ZTTNlw3ixMsuQXv5Hor7uDDaTQmKuy9k6rFxUnnCxFTWVe5Yt5G3J/UaijVCkI0roF91yEIRwLip
nGRRWY6pKjE3VkFkbYDPTSIqr6ME5bvRgosI7/SBH3X6hNYB6KLHSDlbkAuvHmgBpPXOhHt0Gwoy
cw1lIW316yppdMPOjHHh9GWrBvfHUxwLE+MtJiS7NOBLcHzhYqJtEJntMhRTk9EgcSvHBCnJEIvv
mbgbHgh1VSEqG1ECIK9uDdrPCjCZ9k5MQPHSU2TtIPT31Nfwfnr98KZUKTVL44ruW5npOCJJn+0Y
BCEikVV0dxyRFu0yfWeWQ7bO9fFF6+TFcmHeKzdhsqRLAdPG16ixayPO7UhWz2KvgGUr+HDp8J6O
8d0e0aNElypyakH31XABFLGoz81jYu4jGSI7nJhHU2vTaxdf984I+iu9xrylv9yOL0MuHYVIbKw5
OmoNZa3JeuFMxn37kHBh42S6BNh0CBlsFLrUH/uBY9BvZaP0I7JyOQV6Ws8QxgUAL5ApRjrRepE3
yqRRg53Kpd60dpRHL20mePGIqFnf3+qWVBhFya3ZAZkqpi+palTrobffigRuNYo8pTTfF+MVNOno
GcK0E6TWjWOcbPKaK8WXuog0eyrS1wqu33t+S9MZxz4sNm1d00NtFMIhvg9oGq3ZSZmyivtc9I27
6T9i4qOrrl6RAnzl+IE27+PYkvSYSTM15adoYgpRzYRSC9RLn0B35gwyajV73SWLD3mUs81YmeKx
aqubMF0ZoUk/jUdjeJpSg0LMF0pwl9I5AjGWAxpx5l2Il5LUA8QPJZXRruoydp2xSrMm9Ix754/C
Om+kwb/mBQLsnPVWVt6KqTV9JXxeGMaDjXxkTh12S0VI0+3PP6JQNv0iLl+MSkWLIqM32KUJDTdV
cbU0aZ36/jEK7WNlImreN0NNLJXv/i9TV7bcKKxtv4gqJDG+xnie4szpF1XSAwIJkARi0Nff5dxz
654Xyk7SadsR0t5r2u1QQwkW2vQtrehnY9PkL0yMDfxWbsqLijXVifEsfmgxvnc9c/yvrGkO4+BA
ejN3oBHZ9hkAYxIxIG2Kb/sZa5myPxNuFax0qNyiACNKa3lSnH2VrDnyqX+eHHhFTDv/YxN0aanu
gcOnBiX70q15DFq2JvaBYfAT3Gv26BrxmtHqDIALuEo2AyUW8y6p+KmpE2y0aQN2tG8xb226dOV0
4Uy991H12zPxhe17DdDKY0I47kvDoBTmpS94m0EpoPzN6fgWhjD3mCVC7Q/cDI0yfGzBBE67VW8p
D8KHoxgmbOMhmj+e8L0Nso86zO1pxvDrSSXAoU0PaF1l7WEA1l1JVzSU9w/OJXCE4cR68BKzG3nW
b0Ma4m9iCZyy/iKSyB1Ua8bDzyOuIREJZ7ho+/FZpANoCxI0WMcw04n3jCywUEWYiduPtCA1IJz7
vyz5Mh54jotckhMOT1pIjye9j3cllnXD+HCQ94te5N4rNm0rRg0IHpkoEEFuCrd1MkPEr2KxRd87
sudZpvnZDOzJq3QdNzkcabmBs8X7Veymeo1i+CPQOZLKefRaZuRgWA1xGq+6wkpylENb7ud8huyz
q74xh7vf0AitiLTvMwZLbpjHxNokzTYNm+uNz/BnxsQ6tho/w2hYtjK9w7ZkEzWoCq1Y8D7zDxvO
csXYE0tKaJwkwFHlm1cig6vLOnGUNVyxeU1XpAQgOi7jk9IN0NIYOqxSk/WY5X8tDtOX9owJi3zn
Y1pt5xkqChHWWIm2mCd5/7B6UmAlXKQ0j1bXwyo2GN/JO/OYKg6VhB7SrcKnue6U/cxCuFC0UZfc
L7vYRn9yPny7sNryyrCjIZigMiXQ9WHU58rGmAfIkytdKrmOco2ioXpkU9jCb9VW24kzFMNp36yY
T/XKko+U+nc9j/UmCsOj7MN1a9THXJpfmDPdPLhwehQGKgwKGI8E+bHE+WTC9gOjafL1XB1Mjk5v
jOgFM96248LWRBv441Psp/dflEd1QZMastSJQs17H+CZdRiV2TsNKDr6GLuufrDZ8NpW5a+GrkXf
jMjTL6++fbKmhPomx4lcByFO2QXoNYxGwq9pDnKRWCAiPJzPqQRzaj1y5c2wWxS5oCLdETXcIL+f
iIvXkRwhB8jXS4dZ1pireltc+2uMZvSLNc4YWqVHFbTmlWtQmXSjAmjIXJ7DtUQheQYxO8ERTvNh
hdm20KBTeP268oVMGORJHN7+1CsYYpW+JCGg9fG5SqHrn/pXSbN/TfxLydO0aNDEqt8mXmWQY4MH
aNBv67CRmBc3X0waLzfs7X+8GL8SGUGf3ti/rs43Fnf0eh6BHwzUvWR2hAcJ83WLLC83SwPZqZ1/
jVnzqm3yng4w8afwkfL6yumydxoeAAzcBcWrexBtGJoHIEGupjmzq2FQ/xZ0s6PAG6gZf1AE6vfS
zCBmY3axJL/EsAtGCdIP+uxf6OtvOUSY5uq7E0Z8f0TjDMW8iqutjGEjYPGrTNWRtL8ilUDlEot0
Rwl80L1Bh4oK1UZQi9bTCO0LR/IELL61iJDSvwCkSNsAa6ZdLkK15zoe0AK3Zt314QnYS4YXjqWW
w4cZ4cDHHlJEEof+NKSv0WD0KqCoCHTId6QSJxbgLGPVxgfZKRthCCUBcO0qBv2Kj9YlFKgcj+NV
HdBfc+KPcg4uIp30kaP5F6PiD8fI8a8BDTTs9h7LupPXLjv2s+uveRTcOooyLOoFCHggZ6vG5qu6
7Tb1C6UdZOA5hoWW/bJOomVHG0wXHGmQbWrNX6Yl+iaZ+Vx6himH/TMGwp0TNd/aSmcrw+vDdNd4
jTMOUMyCUeLV3vGgnOArwlxDFmAHx9kx9DEmHHJ6nm1nivvLb2YDq+bgvoe53bZhfR5yTEPPqxM6
FAALOt5aiQFRvv+bZqgL5fJJWLQa5/HmUkAwARQDefUeGjitZxUXdNI3Txd7qK1GauhI5ostUamZ
NgF7MgbbLlBHlpETU+44JsFXL48zeSSMbhfavcU9x1Jnas2te0qDBMopFSWFjQFm1jjF1fuInTAW
5tixsGinURU1kKApPJe+rHfMlxgMX/+bwdEYRrYlgmNXC4HZzjK+x3m8tc7s1WgPEdcPOrtFy6JX
JCfIoKhQJAdoShu6dR5Cdk2HQzfWzymD0qdym6Y7VqGZd2kkgQqPkFm6rnmQk8M0qlbBeSk91K2K
IHskgYo0dfnejcmrdvRD499gqOTy6QaAKXHqtq7D4qqyG4q0o9PHlqG0zORENqwNXzBUGVDguA0W
9swxmnOlY/RMDeYzLfbZxRZq8xA+qqSrd100/B4TcpIYrf4go5FvDJBdMJ+QT1CO8ZbsFrajLrh6
5/kM69FSv2AXeWrnBpLhxaMUCEx7aBjrdomNigpVwypWyJJQKOwL1SZQE4l0zdJF7jjM/52oy6JP
pksVYiAtyBzzoipfbaxum0uXMnaM8C/XOBcg3llS9RaFaoFSSu+raH5bFuCPGQfZmcc9RNrx2BfJ
WP0OJjOtMV+XzS3Ze4yZPgSYh3xQaXLDDGVbjGhwAjRUh+Q1CiU6wkFDsdXWeq0b9y9ZWmjaSahQ
BUw5MKKAqCLPFITgM38zFc3WA2dPCZsQStA0TzPJ0NKw4ASJBiJTpIaUsx+6w3i/yCqC/BRDgKEi
v/ODiidFUkIlFjtrVjp5BXugD3PO12bs4LHg9cvUyc6venpFnYfiRzVvygeQA5J5Vy0TWpYUQKka
LDSGKi2B7eHu9xwe1/slbFt9GOXyxfzEi8V/sgQfdVxCU1zVEDLfL8Y1W6knOMJD/9eP7tsHFoZm
IjtsX+N2dsrdKnzCOdI9Et68oKfaLKx6pQls7zq8+li1+970EFxE2H8qU4J+xDDURiPdY4Kzb5Th
rxTHyKlvyGmSIepBYf7gFrWbMNcXNjSvS2TWVbwgJiB4xgrK16kW7BIHLRTkFHt2pdK/cx9ARVv6
dNWEmG869t1bOU8KjsySr6cq0/CYoToLORxlWFGXMa226QRGEWXNYxCW9RkM/LML22Y9DAAeqxlJ
QAKqknAc8JnFVYrCY2OHXj/GDhujCRvoMyuuHn81UxfjOEAuQINZxmLxOMi8lYCTuo00djpFHLxJ
N1aYZ63AooQwdy8qaB5ZY9rHoGTwTJRBvUsaJKyE/TlCx7qXHJEBlQpWhhq+Vq6eVnMIg5yHidmO
EMvLPN/lVWpvtuvGc6f7PS8HCLRqEJtSw6POhyoCbgATkxzkmYfXGv1iEenvUZita3y3UqVhj/Pi
6WOWebemKpweljZ/DEBiGrqEZ9ejucSuVDQjbizZwwNsStsAlMy+ut6vdJmTW16HoK1ZNgIKxnvs
QF+YCjS/rEKM/okAeecQThpdwmqTYtKVijHNVhtEXKTLjmuUfnMfy23fVuMNbwMhDN6n+zapoPZL
hnGn+xceWXEc4/krbsLrwJNnHN/RNtHThwqCYNOS6nVSE/Jf0LMuoS+BA/n5gNmE/3psiKsm6YLt
kPy1fXmm1qntLPQHNUTvaJwjvgl12ENNBr2TVBcoNkesaOtukf0TEj7vSYB4mKa8tFlltl0y2xUP
MO+6W8ZzTS5T3M4YUV9D4s+zJ+pmcpsMNgGS9RWc91gaxpgS8S9pbeEDotAoLQ79U52cJzFBedsC
OJ96nMZeXExZIV1JzJiLVc7lgQObmZt8NXAFM4JFMdig+VrlGTbRXu+b7p0sQNfqmvxOrfQHENvL
IW3R/cR6dpA9jB/C1TBURWPhlCBFlpYfRsthU6b127QELxgV22+maIHzxSy7rszzw88FA+jtgahf
Ssv5OxlDSBzTYKuiLj5QmyJ2yVHcuqZa3mUKh7CCyBWt9UeZ9usmbLIizADE8DaF+UVGwbPzOBOH
V9Fl7XcXBrCIat/dpE5wu8YCK9GgjpJquab5ku5HyTNYFE15S6jLnlIxvcXJEsMQ6Da8rbujTjP3
uMy4X0C40DdXMRQV864JO4SbRApRJIP/bu+/c0hKiNZMbgARIBghDM/Kp91prnAruECTb4BDrQzK
34qDdJV0Sld9b8nKJxNEVM7Pu6AT3y6X5DT6NEKb2dNNHHcxiLJ5q3DgP8lhTrep6Mq1GEYYevua
b0OJostcVBgUph6TR4o+8XGwSfIog3anqvVkGTu3Ji6fmjBJL0vbboYGSOEKB0u0WXCfAPQFXBRI
8ZSFQ/lkEwvngCnP3ZxCij5m7kVaVGlNAL0Zaa5gbUDbEPopKNScQ/NVBdO8pbr79ouEL9U3bFWO
DtBIpnqo46sRSuaQpej2a7r2g+HzQ9SM49k38XjWHGRQs0yw7gwtIiYIR+xZU0/nwNtxKogR0DNq
BPM4BnlKbXi/8baLV7ysYfnLyVQ47CYrGymy5jxHNlWTinO2DJi4SA00l5Ag6SGDky73Tx3+JDtu
g/7cDuQ/FycTmN777KQi9c2mMdrmRg/nn4vAlolKp3tpqbmNY6V2QufDub5fRJJQ+Fe61p2bMXs+
J5gsv+vvT1k7uzPuVXf+efpzaUr1CGHWyY4ClGCb/ucH/vdRjQDHbCov05KgxyQUziTe7eQsm1NH
K4y0NpG/VnMDYMyUCHWbBn8FtxlfZn22sg6vLIMO1zO8vp+nCx/Ca3P/R2xkB+lbv41o9ijkDNmN
wvu/pMluSNQChKWj2GlKCcfImI2HbuJP1WSCej3LmW6IdFDZdDHifJoS5tNa0mvrHLkCHikqmib7
GvfNMeOBO7ZtCf1hW0IWOEl3TDHIHMEA94c9GdyxWjqIt0Bvr0yfDkjCCChE2ZKZI9n/fAUzqSBo
rSII22sNY2G7DMefR/9/geQNwV59DJNqEPRHtWClz63e6mjRx7AVrX4weQ9LipawdYWRhG2iTGDM
aFDtsMgoQFuN8mgnq3sWAuuOanTdcfAleNP705+LFANEOySfdwbCr8IPMlyPyu4nJBJfs/pWz/Py
NJX6gTCwj94x81Ln6K6TC6+76hGqqfzFma0ViX/tUlu/sPYLji3lIJBO22Wj5xpy7xqDSQdVPo0o
9V5FIp6jrg0uiRPqdWrwwmN06gcyhHc0rDpkSxpAJN8sxRz7eJPzu13Z5/acxgNdB7lD9psEgjIo
8UlDfe6j6xABJwP0JYrZCrv1AiSnYilU0i6CtNngw9Jg+++VnMXQdX6LU6I+IiPkzlUcZq7E/wqG
KHyK5j58EsM1Zo+0dFvLQ3OpSi7eXBMiDK1ip6FHct7S528wtXkx23eTl/RicyjxZJ6uKpfVl2D5
CLAa93lgcb8n2SYfW/WMoe3sOSzbdY9T+50Ey6VpO+QRJAcKwnybizE/DaF8GnTm1vEMsl/4FP0H
fEFJ3zwICzOxgJtWxzLf9DQ5LJ0EKx0vO49gLh/1kLRbA6Vso3dB68vNwHCzTWW67sohWVkLbhy4
60NXoTQa2gY+NUBexf0+jBvU2xPxxyDFEspDHqAunmF1US8mC768HM9pFaOgv+d5CYtkR8LBgBvE
HCwpNiQfL6DGxSpL3Fsdh/Cetx7dq03+GRG9OgfFRLBgk4xZCtdnCrQboFBJ6vGc4XGc17cWJpGo
7f/h9iebVRC1RS4XONpzMFp+JMiqKquvKbY7mcIIlzkC/UQH+wQ6tzRux1U0EThikoIK/4cmrESs
TLuDxJDucH/cZExtEWXiHI6822Y0AIyncmSfccTwjTN/9raKsK/ad8bni0RTLECap652W2gOoUVO
Mb9uCX7JvEaBVTpI+Id6rdt8k+S4WzgyTZJOw9nqa6TkaCXXOUP+QleOdKu0osU4mmjdS+rWqWS/
pVNv1WjEA5Sj2OeHftsuosh7nRRLF7Sn0vh3auOjzejyrKegkOHCwXqlOLoGSBbALOGW6MLC8iB7
i0AB6ciuSq2CR9cML1O8oCtnQbmzUxgCNq7ggROIE+m9/Vzw09Y6trJDuuAciKYjav+HpIXeETIJ
eXUo49D68MOo2u6X748pVhpYyd+UteRhCdijikMkQWoGRWtANxlEOJCXIDm0R3vqskpde8PPaTai
9mh7hCuGvXhboPd7EDPHGZkzGA/vTGI2wZ1ADE8OSAfujt7X9KHqAraSpUL6xZ1eLI3E3zSvp23c
av3K7FhtxoamRY8Ct5uy7nWeUL67NoJhNRq7Vxo13Z6WKOd+vhtR8aQNQ3SpEvBUGNq+5t1kz2BK
//08Y1EbXblPL43OEVSTV8uO8BRwaCkQYDVjyq+rllctrHhucfT+PGu5Nbs8aRm2EoGWt5tfeaPK
VxRoP08cJ6gJscWvdfy3nPlJo05YDR1JV2kdfYiYwSDyy0orDqbrdiLMsktcNIbD3dcSYNmkehNA
JopmIXqV2vi1G+amyD3yOUxSF+19owFLAZfvQptd35qnBIrgYkQxubJifG05PbSe7GWS5MUMihLM
F+oYD7LxoUyBcTQoS+akOucpzq0OyVq6vWGZiKPicw/eD8abOl+qW5wh3qXRhhc/T8Gw6s1gADgl
vZRbpzTos/vP/Xx3jiO/ryu06z9Pc3jLYtz5l4GH/tTz6VSJqYPbJlfIxTKP6OnlZuZJWZBEQHZa
sr7oK+igBzV9jqSyhwkyqUfLc/dIiVxTAogEhAjSS+5fJ52Ge7bO2SFLgDj39HnMYQmNwbBG0Iit
WXQSREMaNigEcY7zLhKg7VytAFTx9qXu5F38DF+YE/bD+WEbx4oV4zzgTCZiOeX8F230RkfUH1yO
rTPUcQBQf15V3VgYeQnuAqRUHYIhPVV3lXVPW5jH2XPdgEMOBSRL2kODHdAXp6a7fi8+Bl+au6cZ
N2ufQc4tWWkKgPJoIo1DXswde7V5R05o/1e516iafwGSyK8/F8sxIFiXMDWj8FpleTvuhwVwKPhp
5GsRV0TosLmuIRqr8uZqlbkhPR3YUQYsYxzCM2d62EK93m6MT1LgKys9CXEyPRgGPmV+3zXws1TD
/FxOlX0d5JX09AYV+C5YgEeihEaxa5HbGFrEpEH2lHHTI1SXHhoKM47D5r6Kk8mg2fOnsIdwmU88
PRNsAA8KlFzfTMmxX+qTIvD6DTME0G0NxXlZH0y2hmyhLqooumqeaXx24l82yxcUL45CfzagoFl3
qF4eBZ3Onu1AYm8ywt9w03+VEl+YBjCfNmsA8VK7CgBBdjWDnH1Gzs7yCkkC/EVIg0mV/EMcirLg
eardEzT9l4xTrNt547Cw0C4BHZn0drBui1qwTvoJjHazHm2TrUaWw/3dnezUpJu47l/QXl8qA2Qn
JW/JNMAvnMxvCVm+elIjiaKCXKvpp/mhydtvG4gJn7O+0nRJfzd9dsMhOaEOy8qiLEHuz7g9BwWq
O2gQ3dSEcBBrto6C7AKQWYHHM7+hMIk+6o5hlvYQwK9VU7FyDtTo1GeQikdPGUVYTQDmb8RvW/VJ
uEY1+8EEtInpaIE3yQZ/ecCnenEpVHMVe2ixreeyRjiqg4589OHvxve/bRPDox0OAMrrEJBEEq1l
WMPS04bFGEvIpGh5yv34HTZIMlsSjwzRNEIs5qQ2kb3TMewpa/xH4GoEOdfJgYVuAyHEp+ogbzRJ
BrKbJNdo6JAiPas/CwXXNOV4AbPsV4OlH7mCbG6ckBBaVXdSM6e/UVzD3NV8kXYCCTjV17GKwDKn
0HBCWiIW5HJk/WeGcAzNPxNNENdZJ7tJLIiRwZ6GwWIPUQQAVPcxwFiK2rdvOOBsIFo23gsebTTT
+HxG7IQugdMngM1gfgREZFZtxW+LQLIaRUQO9dc4GCBPrX2EX/vHE9yMnHocXfD0omzEPOshfQcS
tZNiP1rgemM4z+e6QSSclFcIE1/art/MXuR7JcU/XUabtq5/kzw6VLyBIRRnrIoRiTWFSHrDVvJA
0biQdz8QDKlWw++hbG4VN88tg9zfD9Ve3sFf3chyU6uM4PYOEPdEY4S6RNktXyIEPdZo1plWXdHT
nKMNZh9yjviDDX+HwHgL6KKeYXGb8WkCk8vW2jbvXWPeZcg/Biwpjl/WwbohewGdfjZ/EglKIAMI
No4RRk1bqIe6dzEGN8ERcPWbRTkM3+Ndnql8eZydwLIITlTwa9qFMG509oPXOOHBRoUL9DP3F+B1
9oYOtEkkDiudIwnD9JDGdhcGqcIM3BXkFNppIMBJi6SzuHpyqKIBt8VbkTdPeZcg+9OUjzG8p7t0
CDazAU+byddkpDBgQGSRj+yfZcPFCHXDbViMkUVpKgm915QwNczghCQiDHRwqQFAHPJxO7D0ltzV
ikYhY1Y2AA1QdijWnFP03W11lziJz7xHQlpmqms7D3LNy/xrHp6hqRSFyEVWMBzWY9/ah0ijGh1B
f4kW5ngCGoL1r6bBrq5KC/djmkAfErmCuvhP6KbHCZAf9A30LYO+DR1ku1uinGOvV1jbPUXng9jg
sTxHLRZt38dIikDR5lO7a0T5BR4f5mMC6QdK0qn+e9fQOFBXG9vCrR0CQs+52ug2XWtYF1vzUTV8
l/TZZ2ffBIjzde5zDM+WU4cyFoaiJgdpO0+nxZLhtQZGMUzHRWloSXneQhlC/yqEZABuQ4fbi4ch
WMzKlH5Tho6A8FxFS/vc1PDJyhg+bNnBTx5Ev6NyYCswdNjGblAfBKusM9UxEdVxAPf/sAxJsM6g
iRAEaChRDmKn2WKY9sjWqZlRakDvHkAAsO5x3oHFqBATHCJCmBkkoOulXk+oDx8qIPVhU/Jjpxyk
WEL+imMgQNBvJRoaLfCpX2GMrSlx8wuVCGzKpnpCYO/EijZBHjKBn7we7kh4Ex8nEiE3OsChoTIq
jwJ7wnbuSLzltj7X6JewG2TYcWRa7hjJoE0y5BDAO+hFkO1B9ozQnS9fQxgjRo3vUPVDkJ00qLCE
3wektKdowP+eA+oDvjOnB7sk6aHGZ2NCAj5O/eOBdKduetD3hj7h7TE0OT+0btmDcBdb1UE/Xavh
UMZI62LIxgy7/ImEnh/iDqDhAxSPckVmghnorr62kwoOEqfA4efRz6VfMn5wtEL8SUbmgoYiQH5V
D/ZR3y8oK4PDFAM5L4ferONOl8efb4RAdaFrb+FwDk41w86kxjsPSMGt501wjLK/LKX9MZiVWHuO
5CGf3FqV1wDy43uKQccOYRDUBw5lFjP8ANHVfy6ZB7Vkc2xBc+pA2mNbWrd2gDk9qzwILML6gw9c
f8gya3d9hCCLu0Imul8Ay//nUdCzZp9D95zDZtE0xhTa5gB374zRdL/8PKpj2R141Cw4Cul3bVRy
AN8Rg8yS35A472D6gOkX6nlXUXHs75efR1Pvmx0HXTSLQBxp2VXHPEE6aqCXPQ/68lBGj95OugBy
dgNoSDfAiD/EVGawd5Ue13YSwcYY+T5SxHgMCmhj/fPtaczoMWaKHX2UtTvqklNNDPmvS5d4xK9G
RzZgs/PYlDa5HmCR+7mQ4P8e3Z9W9pTgj3RAHwxU7ecnMuxsRz1TuZVd9vzzJdnF2UGMx59vQQPz
37/h52uhAdqZDwNB+QhpGU/8fHUWFdAYIM8bm7VeCw5DGDEDeK/cuseusaaI1QCphokgpwt79s16
j89MypsD9QtkDad6wMp/pO8/lBLBxzzFUAR5OO501kEWppPlPBmET2tb77J0bvdTWBJILhHeiAMj
eBpRTK90G6hPUD5vkU/wIqmOTg4cYqA/kplBbK9TqL3ulOnP5YdBBSUvDiD9ZYa6H7Nrhl3D5d3/
ABoJKgR45NFCDOcsyPuzs8vW0X44/Hy3tgn6EZXsl7mHg+PnJ7iC278MegF2a6L7LDO/gsTVMByg
PxLteUxbsc76IcUbQWqa8+Eho/Yjo5ANpDlmI2hw6GdBO4T5lBxlfpJBk9B0hZP6W0QdAuaxRUKz
WyHQv60fZ847GFLiTd8zRGpk5DXNEmj3oIAIZKiQjQphgk5QrAQVaAoKh8W+nPSbQcwOBDsd5DOV
SI51hPD1xOKwAK0dgLUrygDxdDAt+Q6+xRgHQ1r18Zr0BFnr6SPwIIbSoeQdQpXiAa2ALi+cVDud
sH+lG1FIOhKsalN+ZYBHYx7cWC3hIF9Q4YE/2kuVnyka09rU87ZZWl/4eP6gEfDBNuNHoIhbBzQS
2uxylwkE00DbguPLTvBpOihvNPCOCHHNNXBgrtKHPDfgSWK/Dqn/PSRDUEQ9RWieG86oqRD7WgJk
t8IjbSfx0WbU2Jkb2gNW1r9mwug6ncEVzNE/z8c9RDavtYOvdsg5lmtaPw3SX8OGHBPE/NRQE3YM
9lXD8xPOmKeA49bir0BsviVkkXpof7WdAyIkmCxq0t13avov6jA1pZ4LyKOqlW1h7FL9TZTTfjDW
4AyCptnO14YgObMOplXS0lU4ryZSihVYjT9tg/C6u6aaDwp5qXN4zVK3ztoB3e+Iwj3S47AOm/pP
JCwGG1gzPqfmhdPmOi/sEBE+FR18IehuSnx8OHhd9nl/A3gF8aoK8VnJkl6bGut4WnajggrSc3eY
ckDNGeLLE3bF8sA7j+RLk4fXPpyebIvTd0wVuCiGBAPI2B4sNe/d7NnqXjUqIqvVHDOA1bBfoHLV
FhLOAT01FEiozEHTHwWmdaTKX5em+oRqjaXlyYsK4T25/9sZhAHXDZxSjDBU7R1FkF467CpgZwYm
8EOHPS/siX/I67TgY/YYgdLDnozYCmquke4uSY+ojFYgOaMFZdz12Rkvbkun5DK7S2RJutMl/Q4y
+4Iz7QxBc96Cb2rdHqU3MoxCehYGNl7nXy1qlKLS06UmSDQMPazR+g5dI2OU2JuqgPApYS5NauB/
bbKd0WAnYeQZY7OPkmDcGFK+lNHv3muzIqmF1I3/1Tb87sgwP+TR8gQ4E7FFGYoW1W3EmLADumt1
jw1y14iYa98OJwVjGNqF7Gw7tHQItWlTjMxJMtSyIJ0QLEoa9LGuuTAB+QfKT4PmJykXCHYE0tlG
8urFsNddhsEtBOJQgHLRAD1pY6C4hNern2AaDqf6CYjiI9q6gkfL9DDNNl65zypG9Rdk6tE7shb5
mEK7PqGxTNaBri6jV9M6MIAeAEuhe54OZVn9D0ln1hwtrmzRX0QECBDwWvPk8jy+ELa/NvMoBIJf
f1ed+9hxfLrtKpAyd+690vqXLr+FU32WCLUYmoLPZnH/hYwVTYZNZRLN0UYvS3K+6aSQ/a59LwqY
tB72TD0yAkhykkP2HVEOxh0LgXp8ozkqUoHzXywfc8p6irl8LZz03i3wQ7sORnrRFi/49cqtNXvB
IUME00ny0voQdtq2zrh1eUVy2+zCOohwfrFqYHac+0zlzcYduxN3dPmiNYNYanBGL8131ijAgwfP
ZMmm0MnLUBtEIBWnqN/YHVXMGNCxve+WkOLkNi9UooB1ZvUz+OLT8bP7prvjCCsP7kRzleSE18Z7
r5eXwjjolQxdynoBLzo7X1nFToJhfIunHJIAsvg4IPfO1S7nOsdijuajpqepze+HpAX+8o8DR+36
HJmc4MV7r7DJ5taZTwd6GldnUEf1ZuhyJk8eb4pu3lKaE/Z/ONuOA2rJMu/IMO6rn0OxYlZ+6hVj
ifdJIO5V0gZqVqh/cyzXJGOavfTrK009MbubQ6VCQZvNM6LNRtskJNL2B1M5cUhPvksnvNjxcDRh
TUMdcnVX3lkJ/ZgYj+0dcXxZluIzdv4rahcK3TIHnM3RPlMuRcTNqxYcUSnpT2s5026G1JoM/ztE
aG0dKs+cwhbm/5L7D0KONa1VchfkNd6kAiMBYZCnMPD/iFP0azMZs7KyrL2SK2C8ZRT+Ff2EEfU/
ZQTLaADVDXJ+Gm9fajpO36PyBVqqk69paCmrBk7PnAvYQcJFFffu2vo5ik2y8v0P29X2QZXBY2Cp
h64htNtVFNqNkOvCa74sm4xhWueIC27l4wrKXnt0O+5kYr5XzB8Xv8nVRrQcxcAgF2yXufHvR/L6
DhPVORaY3iOowhnMaStfknWsveGmXEF7kwFUIi5hrj+2x4yttlfcsOxaGNNDJ2PcOfGmLsf3Zi4Z
fJrufQ4owB2KM7rO2qZ8bxpvw5ST38d1ndWAYkTX3E67Us3HpEaSiP3ggyOHn4nXJsx+09jFdcLU
pJvqF82TQKRxoGCe//CxUdE3oaCCHXN+T4PnmmxhtUrC9DtKKbitOr8vUA9FGD8X8UDhm2cP2E6C
lUmEtZE1t46tzF1R3+c+9p84Wyl7+LPz4X2Zm8PckH0tW0pIJ1KUrZfZ6IPUBC9nVb/nzBtEnX91
EqOHBVbdsw9Vj+OobMZ3WdWvTOSZtiN3UErjMmFJScgf3tPv2qgnU96CagrM3mU0sR/GnddcWktv
wnoyOz/uievG9lWM4T4Pg/SlrVduYgM584trUj3EgluhTNvmzhMfspvTk6mW+8Ae//luyDxJMTgW
4KhUjQve6oOj6TtwuO4MekfTgWcOerWlniYGcwfKJcPb5sJcvLpxASYsTEAuFT+RQrOhlcuYhu+z
cbkdz/a9nfGSJtIKDp4z7my/vCenscd/Bnqv1KvWwsstdQJ8i5O1KDk/LJ8OtRib8Ih6z0R5GbE7
t191WB3twMvWUeIXx5hSFWSlQc1Za5c9DtU+sXv7MnX8Xj2izewD7x2gaeaW3A5zS5K6+E9Lqc+t
l74urT0ctFWyVm60/mRwP88dVpWlJztWqF2LcQ8PIEXi5Kb08BkjPdXthsJ/r/CNd2lDsozlGFXQ
b8OkRfMYJIrSCMF9nrheBns8Z1EADdRvfywmItt+xGZqY8eMJV1+agzHaZN768rIfj+3XwwBz37J
lNRyxdrN8fzPJeVUMB0tvJJM9eLWfrKkvXOS4j5vGkylo3sfNW6/SYg6O3X+u9w+C+Fb3npOx0P0
rrqY9LaG/4gkWC+MHMX0LqTDaEAAXI3gqEiCBWtt9Q9zo7dpwuee++0/l9Z0jXz85KfipCIGpTOT
mxWhkmKXMWIaVfrOMWnddWn4PAqUar/8q+NArIeTZUX+yujiky7rvSDhHjbhD47yezvPmcNK4zNj
r166xfub2yUnfmvulUgBglXq0mcsdar7Du55FxB6TifMRiw189ujg434yOU6r4uoDe5KbVCpo/VE
Ih39HtpAkql/okfAnoYRTPm0PPdEu+RShHRylPNZ8oKtDy74Ml60vhvcAbN07gNlFN5l6bp2FwQs
2xkWSpWbGBUuPAHVsKti/QczhSc15VgIPGpKx2bxg2numzqATiV5NjBYrAJMjENwo9B4nUNls+z4
0IhCzukzF3eI8EFEp3kZkxmzbVBfEzd41jXa21C3323YPjFewXreTo/oztj6I//DD1g7tLQl0/8E
PhygIlS/eDlP6JxZGcOt70P6gCGGW4l/nqlihDe5lwcVOQntEN9IO03olkOLtFiZrTM1A+6yasXI
uea0EfPeq4g/YOzf5D1hH6eZvvO+AMk95zbOijKmpXOeHQo1AjVfc7yw0mdACaK8H0ihoYxBIJwU
Htm2/qKEoSkQ3ABNgWldV+2ljYJLlHTXfmwwxsXlV91it1TGuTSsDBTg1bwJXH5tolUtwtcxlvY5
C6juyrw4BNWdf5NJyfWAVc7c4BiT4pLcJlanJ8QrP7swq3hPJyrGXnbi2Pp6l9rTGXdvecV/uM7m
8SYHEnmPIsOKsHlp14UOg72gDURg+9fc2P+iXw6jjwNZd9ggiSeus4Kh1Nhgv6m0IsVu2elJwiwy
mDMRdvzXmsBIO5GQT/4bQs3yA4y/u4Zwvumi+9ZrHkvPBlably92n90WAPXuquKlokG1xVrZai8c
LGVCD0fPzqdNMGf3Y+qf3WSud5O29xWhgbuad40cEv/JOLd3yqEvWfzllCVu8hMwH9CRAUPfhNsl
lNNaee5DOJgCn8n4szSIIGWAMt1YmpCVLtUabxtqOg4jP2Zhn+AejOIQYWKxf5jydrsyY7I02xOm
fntfWOm/nCOUOOvyLKIsouW++aOxvHJ9zoIgXAR/tNlETgOHu64eRhOJU9q4ZjOn2X0WmHzPo3cX
19bfoOSyvzmMLIPLZUg0aBCmpZnDc5JPYP5C/dOZhVdx6QyXmbXKC4u5h5WyGc9iSWdgMW5UPFqu
7AqmqxA3FZf24KcvvmnjVe7eqp+FPQit+qHRq3aySQuaDzQ8LGlsuCEbZSUt3uo4gWYpvwYmWJc0
xbFL5Y+lLiAsuHgVaIXS+6tt7yHol5/Wy0jQzLcNk/jiPBSpdZJUhPQj+4VYYL5NulI/z9n0NgYd
aG6uSU6KMuJBwbxPVo7/Y8WQSyIHT7hd/IWmvVaoD3N0rif+RFkA1cYRuWpikWE0Gv6FVQWN0OZ3
ihz9RKqAfHSQvMUxzKrSeJ9lnXpr6Yegsuxw18eG42a+Bfx6+1NOPUtiluExkPJgGfQUqxghTiDa
p474cmXxGSKK4RfYxYP7W1qw8WnO97Mv4OnD84K4sWtM/V3Y7LVj5uGRW8LqBMMrJv3yH/87G18i
+g27CMS+GIA2kOgh9BIjIrdJf8jIzBCUsv21n0dnXUp3F83u1TXDa5HGyS9+oOM4d3+B51A7zOik
nWTulxTzHr+0RypM/bQlPI5uimggiMScwzAnUFW3ejdEFuUPpicScBnr3irmaK4EEujlc3pPhUgQ
NrdXhXnpg9w9ly3kk9EvD6GO+73U8S0Ww4UemcY7x4N8ySYMWaU1PHZpQiu7NCjwVn1bL8LveySz
0T/mIUsGpim4DjnG/cJbql1WB8xqUrqqse1xUQ0NqxDJ3aOnWGdbYMYfrKjZ+92PQHAv3EJibQ03
WTVx9zrBWfZWw3YlrJT1EP51vmT5xLB8LsEnLRzJ4wTvZlHoU1Mz5rS6PtuVhDg2tYcLhIDDB2Is
GcKIsT+l1k6jkmxDSQk6gZTZhgHs2qjkdwWcAhZV3GWVl22qXh3c2Hl0cZNBuhgBr2c/GYuyYU6g
MboM1AY20dodD7dLpgiXwJyt2oVFKSAAVkw/13mUqhPmTIAtkn/jhLlIRG5GCIjWryF1tYm5gDY8
K6vFzhR9MqiuoQY2waPylhVUZvPCmJ6uhyZXlAfUpoNxE0MYVcCs9Ii0JrgpfY/+aShLrLNuutPo
qphDfstgGDZZYtjytOAjqQQpJXdEdc97Ue9FTgZzQebW0/IhBv9J2CVTuLq8xl63z5Hq1uXIIigC
qeqYRvnZjzj4u4aknKsNO298dkxZHoWnZFKeSsucVD6fyfinlzCBOqZDcYjr1N/wqaK6Wn20mTyB
ASxqZuYc5c/sp8XZw+uMY5GKIEzuVEL8IBxNs0NkDU898FdHX3KPuWVSdESWLFTD2JdHb+5uG2J9
QlUtp2M9LC/JEpdA0Wihi6D5qCZS+yqv7xsc6j0Z4oMXwmPSRfBA31yvp/El7P3g0YcdZ/mM6zOD
xdDUH4OFWD4VdNTMHdmplrf2NoeCk+dK7m1jnRbIQjvwAKwIEgRvZHap/wcD1Mw47czdeQtbeSwe
g3WwEGiZgQmu+ZJ/u3x+kyP8Ep3wHdb+SnodE5ZkfixtqC1FO+qttOL0KEtr5Ycx+yKCkK3IxfhJ
Ln5XOUfX8ad9NwI5btmCphgyxtR4VGBZzfC28skVuz/8ip9uR8XjkUOyx0ecDV/hmHzW/mJvKnmg
y3UtlNqu139xQ+PH8YfRKPPYRVNsy8SSz3FfDC+2T3kUyUbupRWew7q9yxrhbXRvf/VLjIZcj6zm
ApqwN3782bc234eTfDk33oTxIQ0E7cIejIwrUoNi4sWkKA7jowCZdRzHN2k0xVyI2a9x946vKK1V
SEZg9BBh0+o4DIjc9ME04x1ZxJYncRxvJrs+P1ZY1lZ9xuKg0kde69BS68QhkxphXkhWThWyRaYm
55HGtBzCndydW8XvKbc9X4XFEopueHI6Zg7VLVOOFZ8b6iWKsGSSazJbFGj2Ffk7D8UWNS94M25/
6Ewx81jW9tYa2RxCVnlte6gRA3yELsFXtBBbWbeD/67dmox3EQCsqvOD42OsHxOVbcO4pGpP3Der
Mvll3ERRzBKb2K4vpu7wU5cfk7e0FxUonMGs3sw9Tm3by7h7oo9Rwo1qCyK1k51DhpbDssaNhhOu
q46qbPbaNs2daU9zS4U8KjfZR321bKeuEcy1qx2SMSCIMvvBxAdSmFHYcerki9+P72FVfvSVYqVp
jfpootDbBITpnbJa88a2p/wm8GU+RErCKHqt26m+C2p9Nvi3DyFD27PThF/J5NF6M4DeehzMNRDi
2AlAmmBbRamnAmrxQNqxest1eKyjA49Kf0XlhvGhDk0lzqTrEuxt3bOkYDkwb+lRRBtxZsyDBTYn
zN3i7QSiNqTHOcy/VUyhSkQRV61PNRshVyzsxErmw1RPH0kl/qomg11Vxs5W+SH0Vxs9ZLAD2I6R
XRw9DfiRGfq7Lh3rMLYIxGlhX6Kx3ZeprLdjAeIb6lWwqnIbVkQTjUTp5vzZWPND1ceXmUDFSzCx
gTUV1HUe3kNfRGD/R5Jrt9wO6fjRXv5claBFEJhD+WkfHRECdFznC6iRgKR0Gv1aKWYL4XDs+vX8
EM2UuNrvv3Ls/Gx5DrwxuDeTza5H0JIzVDkC0oOsihesO8UTM3l7L4L0oUgzsBJVjLXFZvVbdTuh
KQbuXDNDwYVUuWsp0WNb8HblGHJIHcVasMvI6Pwu9acf6QLuCHRjH0fbxziGwzgVFFxe05G0d6S3
ma2ngjoJrZynynhqYUmZ+w/oxb8+wnbazdzXJgZM4QKsAg5ziVTo7ZfOYruMiqlVvfbOVAWLb7I+
x1CQgyxTlE2juYQPlVmqS2fRMFXTaO+D0P/OupLKSLDvcezYAljLBcU3YS9UmokjR2kMtnqQrFS+
aSFmYFMojrg9vWUYLLeQATz40oFc0PfiTZYoVDED1tXQ6e/EJkWRtf4uHX6Sjgy6SdVRev2LVcP1
E2n2ndTWMdAjuxLcDLa2eKm8/2wpT95ofkvtsoaCgooaFUG9t/CfFFFGtId1diFen0jXXBLxuVpY
uVR5xIObnzwOXuHFHnsxvzRd+GjGP6gPPXoGBtKquY/pggktXB3tcKr7cbmZae155BrifSyvaQju
mNJ86Jy1riXWATvpmQ60Aphs3gfbSqrHgajipFDbMQ1/IRQDVzSb3MqA8UO1KGglDq2m7B6j+Wwc
7znJ+HClDs7pFKc7OybbMFUeX8WnbbzyoBfGtBGUA0Q0pgo9W7RIoa5ki/YzVek2VnymTqEYxYfO
XzLAtyVcz/IQoZ+q+MmpuJowSrM21VWUKZFiQnhD7C3FEWcLM7MZcahK8uLqGSRNFOHhRmsV5CtX
2uNgroGqrNyfWGF1ygq0szgrflIXDFlTcjDx1Xamfow7qHeB7VsrjjJ4qtM4McgaLkvTY2tOJSs9
zfy7ONZL4tb16fZLF1n+GM/WhGUVKkvLPlDhZzWBKXmaAnfBWeHfWx7rPst0uEzj+MqPsbEpuXTe
0O744JttxJPthztnCWCU1f5vKctNuOQLlxhLCW4B73Joq43rR9OuWUqzUhkTIRUmV7y/f6pPLpSb
9C3V8q+gvl3lCTGkKHeRtIfuKeeX21lGnIpi4k4bUCh9W6GLFUCJypIC2Y3eqjK0T3bSft28mHyD
YIdBDCb2/O01LDI0NVDiMlZQKP3g041aAorh9AicMVuT1WVhUJ8X+xxOS09VicFoAvY/0+QWFv0D
Nko8g33yrzEjeLp+ydHpniKcD7rkfAkr1pJzso1rbeOZdqDxQ2A0+aPKg/eClhBCGnw6prp4eA5N
56Q7yoIwSX8DJc4mbH5moUHntx6vJh9TBVqPxNB/Agsf3qJ+a5V0yyGdEx/KM1MhoAh9uyad5DP0
N/yt5InTNPhvQuU1fLJTbmbqYfNfNmAedOj9fArY3TxJnD6DRIapmY8kHSK7t7ME3W8YV/M+W5Jw
3Sh+3yZfHvBknRzfrMEWEaRoBVPkLMVL7OJil+gfxboYJA+MJ5j4pcg1UBCWYFmFfvVd9R+9X32Z
MX1sXFTwMUjUJmrzH136NzgfI5U5Ltr9ZCWKPAWQUbf8iJOekX+defuhfC5GD0c3jKxD7UQHUBEr
IA7BGl5LjeHW/QzbEGMG93/ihv8VsW6+Mhl85z6sq6iOq/MYL9c+BO5SdNlBte5HmcZ3fal4z2tQ
NiVCnyusFwx8b6N6CxM+I7I+bHeFQHBeIjyu0WtuHP9gSFXsZaHvlk7/U0nxtcwC+ErqMKK0vyDN
36BWYA0tzhLqeXZlMA+v3Owd/AMzBCYwcVVE/Cw0mJb13uR/sPzYH8344RvSLhCMzn3HTlOV7OvJ
cU4FCduEkwLzbM2oEQD4KmmCb92I524x36moLnnP6+hbiG/uyO7rqfBOefEOjOY0zN1Ha5GDGUZc
hN6EGyl9yoECVQOD0yAoHpqWBa5wbx4KNbl4FWP2C1dsnUiH4SC6wuDXb7cetyE2DB+ju6bCjOq/
uIub49IFb4oSjbNrP7tpcAqQc/Os+B3G2xiBim5rB9XnaGwSvhfRpsX90qork/3PpR2upnbjDbzq
3XIzbwWpO5CYJ33dSRydKJfEvLydw8Jjt6C2ctvPusxvjx7yc4hsgbT8jk/7mV/rGKr+IWNeVY4w
qgv8zbB/WGPYyDvepB8bPgUO14DChV7SG5xTmS6f8chb6cqcHUl22pMxYAVazN6GqjEwQD8W5lYJ
38bKDTM2KLbzhy/Ll5tXd4n8OxOqeS2z8mcidwNE+qXF+uC4eQx6s+KSccOL5FBWoUwPdZAT4sVv
xrDsTwpOtrJm9Hnje+ikfpwWbA3Qq5qjNDsRluM5rVDp8erubRRb7Bfem0pBPSg7esu0Fd+X5rUN
Kp5leilRFbfBnzVsVLj3PB5ZzvydJt6KsqWuoRXzr+rrXdppa+1RT2zGzn3TscbcObgULh1uPrNk
F15CPmQ2FEx4FpNEGyyTyBt+eudHfnct4GhgDQ3WqUNCtvEcNNVMhasW+9669Lp4Pwak4mU89Bgp
lucljb/JqBS7PirvgAk/S6ukjLSHE+GuBqHO/NlOy5waXNi2SN1jNlW7aJjo7Ns4ZzhAGWBs4h6e
xLYDvCwS+bHMY7CkSbB30vR9dKCuzETwbueC4mY1uD7KD8wFAeo0q6zbtOXoCtHZZaegmd+oDhUK
82oOQMEMIrgUvJibCjVTRjgzXLlVtT9uwnxihW+ClZXm6PaZIb5G75FO2Ksc33a864aZfLpuc0+c
OiWeefpeRak3TBZYsjD39pm3Af5R8O0NwL/7WldbdT/onoI5KVHu3M8ZbtlahMemiKYnqaJrbbns
Nv9f6HnI/kS1/MmlWk5NzwUeC3HwxfjccG7FmbkZRClO5lGyxC64KQsBXj0/hKUzNth9nWJ9+1ON
PYRcMfnPaGlvZ6J5Y1kSQL6Y1TZplocFDWYzRfuEyg/aDJ2MblhYNPXZFi5OaAFkaePrFGKqbtCt
EzxiaKQhizxd69VrAvxmsmW6KjYSEMWqjXFL8zRynTjiWvu4ZYqwhRMr5LFmOpDgFXNJC2y9wGME
Mnf3vmN9BTPjq6WjGyWPx34UYJR8ZZin8o4ENx4f95zaN8xbxFWNU3c1IsiuOtpQCDTe0eAhUOHM
whGdVrRUKaY0YcjIzh1doOQPdMWI+VjXoL9EmmzdGsJSg4t2Z+GcdWrqhjFv2doDY+M+A0AUwlay
brRJ2CAsf0vwlffgEa5CRSF+Yg+fQoPDY9IDe0xvamyPianxxO/cAuOrwos/49fqYgqd/1Uu5b2j
aY80fCiIJZiTfCagSg/LtsaLesgwaZJYsJgnFuoquvRFt6l1zEndalrakVLTOM4OM0R6NHkLeAWg
/ugaHJV9+8G1wLkNidjOr4XjMhbwore20W+RHvtNA1+IAPelbGA1xXn2aloAvJjmD06z9Tp1D4Z0
XKXY2tNWvLFw4oJ+UXEE3dUupX4y2gedMmuydMHTHEH2nQieMRDaiZFtUDfjcmb5HLXK3hmBf0DS
ilSx++FFjty0tftkch80jhAXq9Wf2h9/4wSHHaySSxGnr01Z+MA6prcmR1IpfN5MnA7faa4fF4V5
29M33DMpB12x7MdiNsqj+tZQqGwJZLxZaXFJyHiui7L5yG/BSkecOKsehcVEahbOnZKq3smqelYJ
K7HZbD5W+6pnLR3cxFVixkvIJBsZJP2trfneiWd1WIjOjGPw1NC4bp0hPNeyYpPw9KOIoeshRmoQ
wTYqFJtfWuRfHhAWMsjhEi6cHNiB761vGB68Mi4mH9tz7orq+xb1K6bx0YGH7TYD8pHbMrzMl70c
ZHZARbimvp1uGr2pYxRoKas7YaYjY3x+JvPNJRLFVav+5IqD5zd/Uwc1iZcJGo8UjyUWlVurwipT
5raMuMZ9iCq36pfhGtc9PKDs3bPZyj4NVxv8W2f91wQGwIq3hHyVB5YQvAocjlR9Df2zY17lbN25
PcFMKDpuy1+EmyVlThcr1Lm569ZZmPxHfsvbJR77cy3xcBtoyYp6vMSXTEUHk2bC1bDAOtlWln2u
R9iZnjc+LnmzrFrnsY0km8QJMus+eoloYEAoypc5pOBNR8idmOwenWb4nCuLgWiLgjLOccbGN9Qv
GwAmjmsp3tqOzd3BlB/zJWIAv+h5m9T1lvTZQ6YKsmBuo75UUTO7SM2Ne7ic5jG8RgiyeCgaZstF
zpjVCX/CLGT91uxEj6OtiImJ4lP1Q4wYX+BHvv2o39kbR5AGqoROLjbayoqEdrptFTjx1JLq2evN
ddSIORj7DiOgtLNNKP85ypJTbWbvIw71q23851lkT6Do1SEZMsKGJmkhRriHdPTDlw4b1CWrIo1p
YjhNbavxWEFNmq2ivjqDtJ+CPHvmJ6fPQMNsi4dWrCvls8lxbuvP0PnJSUS+CzKnJ0lSfTM5txKs
phnPnH4445Tal1Uqn5A4H/Tk1p/tbOG5Al+yZ7DXfNKkbKQXq2sXZR9dKtJHHNcYvaPgVaBecaMI
CqXAL3HLYbH3huozm9lGx73TnoMmKt5tJI759l91dOYdREP7n3btxe396EkwbGJ2SGbYmREnXThD
yJDfCQNzobSgHPC5q6pweU1NEK1Tuzn2AZ4wEpjpK7dPdrDnut38/z8ug38KbSxU//vHsm+iu8KN
PgeGGyd2JLCAI+idh8ULTmUR9gROLZDmnA1e2BBNAeC5B9vBZhd2cOQuDKyUpE7Ea9QmRfAalX7+
3GbMJPquvpuz5U/NoOItAv3WzTddILJNDvW+G7MMBhwkUwDmey5MCXpHltm5It8AqjOBcvcIU5/+
fuhqlvcmWDMaqgmwcc7KtlihZukZYuSt8o3Lz4pCAgDKWo09u/Wcg0j78D7pPwlIxjf5/HkBuJ2U
aQk2D4f4hIDY2GzyI37XeQ3JHEkSsmMB88Lsuajw/06R82swWosICS2aT2hIr2LAH6tl+Z90zJdl
imucjqjNOD3BPNApOCNT8Gk3QDtddSKNNngbvu1uxrXH5gmvcB9FJd/Trhn3BdkkSFLEloLk9nfY
P4Nc2G5iPSSj9WtZhgWAbPpxXf1up8tfE3hvU4EfyBm799huAP63Bz3br85cjOtCuh8uJtG1weQ5
WB5b7YCnJA428Egj6rRjH6+AgxxbEf3TFpR4gnxT57GoOkG86L3i23LQCKmM00xaK9cU3VZ03RHD
2ofS5reO4h2F9MrxFSvmQ9lvHczKKADA4m1TszLIOWnfY9Q6hqBxctga2JB1j9PbIjw5WPtlqP9F
dgBr04t3cYT3v8GCIfh9YxFe+iH7bZm5WVZPX01iij0cR1RB+G02s3dXPpYMZdfFgjvaNRmaOcCc
DMkCf6oDYqrylh2Q7McwwvGyxL9LJGkvSMOUKetcG7Zw9ME6nyaIvXCqku7eTb+cEGXbvu0fMhTY
q2CSh4bCRkhqY6uovrzEI7tY+TU063ETVORJGxfMoEaZxwZtHT0PPqt1194k8ZvLwoHKM6lgTfrh
sEyLu0pKNs9FfhISwSfl6sFRHsw3Ey29HZ3oZB0EbmX4X0ibTb3hg+eznadjpfpLDbgwJ7kDfkM/
qNJZuxRAOn5gMPIUoddOLUj7PmZe0LAMMcjTx6UAJLdY/9lq5O4oN0o3v0koweph5h+Ko5gHyrGb
XZy9Aq7Pwr+IipIo132XEt2jW3mOhPVFlvlgQPdOSCkTrpso5G9wXPZEquSxmfOXrlL3HhoGhKGX
LHXuMjLW7F2ySlp07+X2zXouHlzXL19GG0upXYOrsjGy53gbYIOvlc9Jh0D0bEJxRD97HyN59aMQ
Y0v9WWKEWleZ/ZSl3VFWhhg9q/L8GvxO/uJBGhZd8FwpkORKfmNOf47ZBdFxGyHm2juQUSx7cNVn
GM5XMFWERi2xWTRXKiRj7kLnDHlxzZmwzsOl3oJUWlaub29BAb1DCwgX/h5xJQiLw1YsLdwwwV+X
4HVxpH3Ma2LfbvumCfx51lSx0QUkGt/gKizyBFOR820HGUKq9I8izLe0O9uJNOGqiF9s9VwWzX/V
qGc8Ri6DmvLeTl3eOzHfRaVcJX706uYtEApF4pC6JqRcW4e+jHbhrFsQjzzPWj1S6/9VSgBsc5Z5
zRIufI1+flVTcebpB15q/+eP6W12YY5ZcK8D8gMJIoFFvD6tZtbIluRLRb5mkRpNhEiviRJbT0BE
wuC0NgAZiaWwMuEhhQFDc5+dcj9ncAWfRyU1lhb3WKWjy83Z7B0x/BYQgnBWoUHlvHxdjRCqzaFJ
o+CpCrOP3nC1S16hFbCqmYaoZbqA6SBnb8jQyEMwR8T+mvqLfJ1iJq4vkwuJVo6MwFqhHil+Wb/9
KlyMckOw7E3Bd8a2KN8h+MuhwFgvhrEb5wyPltiQGutqTNMx5rSQlgWwOFFmonhsiC+scxAksBrs
COxaiAyTRg7kmiNkcBRMh1XIvstMg9KMBGyhX9uyrQ85EBO7rJ+cxYGQVU+szrbLN8Lx55xQwY8A
izoV7EdJAt6wxar/S/qezcs+HvREMblzsytJyO4aBEP2NAbhvWrGe9YEEFrPnV+66vo0YsJm0UYG
u70DdEnS5yFh+G8yuW9jIiRtHK0L/FsjpIZNEFlnzJmQrMLsciOQnNqqFKd5Dj7sjDGj1SCt2fb/
sXceu5Er6bZ+lYOes0EyGAzyAj1R+pRLeVVNCKkMvfd8+vNRpy+6lDuhvPuM76SAMnuH6ML8/1rf
olncJn56WwfJXu+HZJGN4SJzZXwvYv8KCw1tb0mPCkfWJrDCK+mW8VKLpQdG0SIkbg7ggqFQ3CmU
D6GdggTOEJ6l1N6o8KCcNFTM9iOc0G84vsc+Vm50oS1QBs4QFbHGzquuM5ItJo/dDRlsyLngiMHI
2g+Dlt7ogtr6ZGO5M4ZfuldkyFutFfQM/IwWoli60o01IYp1hjclOw4nvupokCDrLosJhAjwDY40
sK+CRB7A+a0pEL8PYqw3MdrP69ZA8hGD94ZaSF8EmtYFHiYakmIihx3vzkbzbkrCARfRuJxy/JSK
taBnq7zyLPiSnFPhMfUNG+rOpNdhPMiqcDd5om5jCWiE9X9l5T3TvM/MQdlnoUwEaSp1ydYuVX5T
dslPOoAE5ZbRTiui6DpNspdUsPA1Pp4dTkILGzPt0mvSd4VJre6YodNyaXK78WsXhwa2+kJHI7E0
I2wKCfGHKL+QKo02HW5nTH6VoYtBZ4CghtvuWvF9Xzb1j9TAaE3wCVOsx7Ea2O/CfrcQTiCQq39r
JZ6Y1kmeIjNu76OkuMrTIDmotAIu7IbFpszQ/AlNvx0qTb/CmUUATu/cmVXf3g0aErDRLPPtMG4I
VekXDdQnN61/aj3saF9Vv52uTg+NGt6BqIYHrfzeVfDuNbr4s/gGpmK7MPUoWVrWHByAx2o18Ud9
LX6Hic7WtlQlqkgm34S2LBqMZ+awfI225veQcFi39fcBZsesF2O6Yr3L1EXUTXg7g+CX3xK563vV
7RBVD9mk1L7NZpCVmx+mnBk/mSaQnRoKPeFT9++NlYQ3tNC0DrAEvekOG6goCyj/k3ePJn81TANf
hFe9BMVP06AZXJnFvasg/JT4MPFV3E8xZIpM5caSL+IxpXuSel20qqgV6iFOcJNuZ928IGtCGxeg
iiBk0J6X06cyml7BOiP+Mtp5ozn7nCTbvLjfCSHNRVL4T6KT/l1dL9GtYdehjrW0NBuaKY3WxiQs
W3mGyVHMJBx77HMMboganKGvdlmT9q9IYYkf7sMnlvjkZmzkM1SrpaqhtWadf5VWeXxfKqc4eCjA
CmkXlGzpH6pAj+9NWSS7rhl5KaDk3X/8Wx9nMc0CTnhNcvPxx/r8d8Iv7qM6na4+/sPKLnoQbOMS
N/7IginVWqtqIByjMA5FyuZQUVUgRSoyGp19iZUcWnT0lxwab8CMfOuiACZR0FsXmeP88GytBnaC
+gO4p1h4pV6sgfO+qSRlBr0hJNKmjG7AFjPr4WXq6bxVmA8Niqexa/qbfNCMRSzjZC2pg7S2udft
HDFZ528MJpN9pXWcECCOjQnc7ayj2eO5+neAdUCZuua5zxMdNl40rIdc3WbJfY/fW2nuTRzaqzzX
XSZIf2kV+ns6/DDzQ9m2RAAr3+UsUt46TmsvmaJgKGsrv25QUURzv2mkiK6QR4LqdX+kxBmDu00i
J34Na7AHPR3qAYsqcQYkO8+Rjk2w94vceOM/18HLUYVxRXsZ67aJ4CrT9j7UOEeQiwsdiKKkxg6G
gnMGRqntSx39fqv2nUVTrvFBSYYKlNjU2Peg5TOCGyP9WeQ/S/RCm9Ts8brn7UsXxMXVEDVbdMuo
Tgp9aVWEppR+6a6KXL+qTEoR9DGoqKfxa5dG9WWTGuOdEKrgCTPdF+hsyWUaNu5YwiYx6SDYqgDt
n5NfBYeDReJ99HvWdeen6bI1dWO8+nllvNlJRIuMlTL2Xpogi4H5Vf6TIZwfZla/FDDyV1WtuJ/p
m4gxMggx45DSpSdrjsgEWV10Uf9qj/Th3cK8ACwFpmsS1zWJZpX7kHRxurNM7JKJTKsnUVjU/vlv
F7637wMsP6UZwp9KERPn+M8urEGwrYjkU4+8BlIXdE/QnuvWZ0ZzRN5edeGrE8rfmjkJjHyooei2
r2CKXCnocnAMOwyV4QbZB59DHcm7qefOzK0+LdcGMHrFhWMIPNV5dugyEqgGoR4Ld1S/UmM2caTJ
IUVZxi6E2G2+szVGlleRB48dOzTUkz0zFK20VSPoNRm2sUfDdRka9vuA3uyCTBjOK130CIvkNSpo
ksT41i/oHvmrRGexMor6ss8wpmgmtWsyXgI+BHwMP82WLg0vEhWcN+Rpw43R6W8hOpArwzWvG5ut
+gSai0kTaI+ccD+r3qfyGr6S2lESkoMgJqSZ607BTAKjm2+BalpUKR20arot2J4ttUlpKxE5axAN
3FfAowvD/IhmDNdlV/bsTQwPd4tbLTl6deyG1d6I0flkRvldr8ff+AARkgfpOq45rbfgH0rzUiep
5crAM0ZN4bdFaRPjC+1Sp7LuYyBDHFXIIvWpCl9IV72TsYi0f2d1ArBfVxCVxmyI6qHYeChfLwKn
vi/Kun5REGKG3n70pvrBLjsXB4++yWHBLyfrZvS7blfJLDjYOgJtH08iePrcXcvKvEUklbOt5PmD
j6BnB+cjw3Vsc4idobOtsiW3UmTsBx482lI4JZufmmV760yzcaKCnsU4d6kSdth6FX9HXVRtzCK5
Ap/IVtaqmYEMG1uo+9NqXLzOSdluKY4nq1GwU8ipu68t0Uhec6A/IVL7dSFTYllcuvNR5dxZUVWt
7LpB2MhrGTmEHagKY0LbpTYopgSKNNpbp9a3prouDczaOdko6MYe+lqzVpMe34AefE5Dir/0451L
e+jDjd8HzzF2SwpeJkfMCEdNMhTAhFIcqZhlEP0xmUfGOxBP4lyKwt6ECHdpUmKljjkp0Of6ZXql
hBRg0+fIEcehSIIIaIm3FGPVYFMNaoT+CI7hvg6sRx+LJfoZZ5sU6kXGA1LkhKrxMABlrMCj8Y8R
BHl2fa1/f8Zzm6xNL1yTwXBpULrYmpaFW2WOGgyaJy/IdlOVrku7e3NbcJFESoAdb/2D78dXgcO0
zB7CcKb7vos2KXW40je3ZWlfVkZ1jbkOZjGWu4hjUlVzxExfHWOJSpeoSVnvG8g0iyisfgc6Ks5u
Pnv4wZ2ck4zrAQJhhszCLoGbwEbcWZ64HQM6i321lLOTuo6CBJVBPay6CskIPXKw0avAQD9dqoy0
Du9RyfqHNIxyOerZq5XU5Vs+ervJ0YkEK4HWgndsatR0WdQ/2tAG6mLOyzhUaSoRy/hXVZG/jQIb
GrmTrVdfUrR/dRz9hibkzjOIbGhd+c3o2GBWsrsk8eze8dR9C1q6MnhzXL36XrXBo7LjN89y16zF
q77t39IoElfs8e6hZK+8N+Jfn/1xtof0wzdASSBaRv+HqPN53/vg5QDUBgERCyKe2xZPaZH98rQG
lws+XMHrEA2ISw0II6Qoo69NxBsaQ4pgab4qdKlBI+bNy5EkNIG7qwrLWlHF50Rc1mvH4d0uOinm
iAgoem29j+3oALi8pPflPWNEDa9oz656imKX+iidrYobvDVkBXl0ahe6H+5I9rkTs5295iVallK7
TSmKZe7ww6gH6HAvei0RvZcl1YZEroD2Wjz+G4HueFEVsC+zNAPbOXRvZtSuZnoaGPT8V1lNTyVb
ysjPrw0UuRc+YIsar+9Q9NfGCJ482CnOMSyOmC6a9IENXLgd8gRXEQfaSA/cVUa7ekEjt3+ykgDR
KXNOgYvIr1r2hJjwYzuNF6ZwkDinqILbCvmwgfCBXYIvaAwiNKguKjR84UQRpCXyO0mgHH4UyEa0
gszt9K9rC7Wl5x/aKppoqg4o1ohmUi19PQKfKTWZLH++mEOjx8zcTSQsrAKHxZoqym/LnvapU5U/
kzkSis5Vmcr6JQ+LbBd3NS6vjoZ3laJT9jkZWNJ/S13ZfJNeQA/ddLVHRBDsjYOi2IRoNy+62VzA
NsdbVlZ35c1iAnZHxP3w6rCRpLjoxQEIAoVXp2yKB4nvfTWiFL2F+XD4eHMKVlr4Hr/dfHhOEuwu
8Fawd7CD6HQa4OgZo4POJuXG71DdwNw0TPuOpADqX1qhroSZQ92E+hx68WMsibdOypS2JBsdKlMN
ZZuRbr2nQmBzDgehaOKzrRr/pkhc0E5Gve3zgmw7sUj4UBa0dv0lJW/ovbW8IQ7X2OvhPRWbFo5T
lt8BETQ3o9aGQGpyUMqovZe2arKdO1GWLZX+bYS0+0t3gJA3pUFmDdhMeoZiE/nWxsKZPoelUf1s
kvs66e5869nIlPHSjy982Zed7KBCVpqx7X35O4scwBnTsrYydG7KYdbyfqItB5rorhHwLHX3tnS7
ezPKrKVpdimBOQ9+ThXXm1DbprAwu1GA19GG54hGMk0ifCsZGCEZsZk0Fg4oqLzEqRvMPMkmLK05
g+OmrkfCiOoYHaRBPk41aBe9tQ4LvAy1aWEBdJnLCpTPFCxo1fuUovQSuIQmBn9NtuAbPBdSPZ2n
oMHa346cawyMrU2c4d5xHIJ4tequtKk60RR9sNrwNddJgeL0K7dtN13iM0dO5013fVw+A6a7Hx2U
0NFw3XhgI2QPtd8NsxECGfAiIdzXdC1bmA7NGL1VOaIurX6itUwPPESszlu2zVBWTMHraJQJMaA6
rggTuIGmnpviMLWl2Mt0ZK4DudliGl2rCNcy7uek9pu9m0X6Pu74cryqwcGldGsd0WKF6mTs6rjh
pfJReqlocra+O/hIk7iZogtp/gUgR2LWiFbC21AZ4Tie9t1MS3vJ5sNcSIWFn4l89PFmKP+ec3m/
z+3igMmzS+eIYiPAVjTqjynS8NBjNsBvfpMX3Q852E8tSrkLlTfpYoqJFaSZOriYbTr9x4g1UM+N
56z6AaLnOSlKqh7CWhW29+aPAwF5ISO2bXVboVoakvglSDY9x1Xhp5e+QtlEkhzSlllkF8kbNFJ4
6K32OabLj2AHi7egYE5TtNrV4CXLUtgLvU6vQRJ/T2V+6bc5op+pIZIvlFhce5w2BjKtKmhugqGj
B1xeFZ68L0kitHQd7X8dws3zaZRCI4R1i/KM7gQlsaYNDs5kboKK2JAg9DGCXWE62XeRA2bbDPqd
W03GPuITQxxe+XtRZvnKoZN0ldQWh9BiKB8MGHBob2NCHqS7Ub6HxV8gd8Hfi40DpYaXRks8zJjw
Bp3Da3oZVOM+bAjfoOdjbMx+ZBiehxG516ERsWOKOedkE6ZBJ9UpE1f9kr4DqTgFnayA83CYgxVN
qnGZa4+iH+Dm5cmFPbFTFaBYl2rSVqPKxyU01xKzUbpIfSDQXhQllMmQVpiKPUY7cT8CbnDjHLwm
vsIFat90lbFlBQw2bR2+9EiahqG4DKcKGy0NLLvqvuUBcodOOLToXS4nrQ5lx2LZT84VcgA+1ngi
bbRPHiaHaKSg+/bBaEca3C9Crgb53xVbThy3nXvRDsRvOlO+tdPkHcdqBbfRZ+ZRhP1ho7l2KXM7
ZVuRhuMZ6zr0tYUwsXU0gc+lQlniG9d2nldXC1W1Pxw/QiOou4joaI9TyPWa1SAKYCRUFsmjLPeS
b+WhziHAUWSKrh3uCuJORD3c4kLlvxH0UmszvJfQTl6GFDsbykF8whMnh8nAJFsx5/gT9IwuQ5bh
+5wsSWDqudHLvophW7RAFpT91IVttcUpG+8q+Llry2/li1t0iCti/X1Uc8HP8Ybb0nGKq7gWlFfM
SX/XX+yACNVa9HLZoGTc5WEAt90dno3iCgnK8AIRDBJWEzR8Q/wWKxN5oNKK1x+/lQPFBkDd6ZXp
2dauh1XPm4nKq6ve7KbXrv/zS6Db//4t/WjmB2EPm//82X/+nT2kaHN1ynISDuB08fE32KW067rh
kTfjt48/keQk7Ko+JHKPdr0dIx2zfYpSWlI6CAKy+aUCzW8SUPjHLxGBg3/8dv7bj3/nx+bMYwEs
h1YCbrcJmrUUm6lrZo6jhbwXms2irOLx0Ro4EQDP75HSGyhd64E6rJWpS+Zpb2eQg67FFrKdYeal
968VGUgzqlpc2Gb4WPnJ/YS1CAyOQc2/n08Ehf9ai7ahCSJ+T1MBwCkqx/004aJDIDXux3QOAlT9
rHVz0murjnFh9JQdC7pBlG5AqWAMYI8XcFRKC1xHVQB7gJgDJW6QlP4qZPAjgb7H6ThbaZW2GWeh
3Zih1XCcHn4KZeaF17XTdRCEqzafxc7hA4uGWpvkMTQ5EOyWqAy9bq+HvKAmeqGqp7CI2mWi+XTH
SvfNK7YVdXXac6FJ2kDzSw+HB76WhyAtHvvSeEh790GfIBMVuLS8noByu0TjQZBcYLJ9FqAvwvE9
LSjNyeJXmgPkLaBqFfldaHPKHPlfeK2iHevd6DEbhBQCTA3ooEIdy57a2TWGMbCNgFbWaC+2NVzD
LOYY0A9vTWSstUg8R457BQm73raOfDREe2EEIZ42SRId/OeVHZDNmiAOsWxEGD0KGEEXqCnsX10M
hJ4IBBSLa08P3cv5J3Hq5J0KJaqEltNnFfnNCo85SplqBCocJPd6MPuDjHKbsr8C6LfH/sDK0H0X
Ae/HGJngGgobjgTmqIK2oHEwIPQIqrad573VIWbxhBiDFRAWqMKvXTI90KUqL1LHBGBjF9wH013G
bfGtxHM9silcli7/507MWTgB9g6tkre6NtxhohC8mRgetHAorj5+Yb8rkmUW2FvhaOkun+ziqpx/
cUDU7T/S2v9/hvjj1xni1pcZ4qzvCWHsvz7SyHc///WP+Z//O0Hctv8pyOS2patLZRvKIAn+3wni
hu6SLm458Ngsgc1J57/6vwnihvqnRN9mu5ZtGQa6F1K9a8ozwb/+oUn7n+BgDILHFROsbcq/EyBu
fk6it3WDs7qOkt8BvStsIY/iw9ucAKNq1KfLdoFuZOnswcSupyWdjwvc9QttZV3US4J8Fv2SWeai
W8EIXcM3uSgW7hL36O7jDfsx/B9i4A95MqLY+C8kuwdo4E39r3+of/xX8T9/Ot+4v/4484/7R5r5
QGJlAKl7uhx/0xEHywyjn8DWqNw50eLroeTJoXgo3GRlsT3+PJSe9l4OqZ99fT6MzN+6hlXsm6bb
43xI7NTvr4cz9FPjMRBp8sJmZTU/jyfR/CSZb04o1HUcoXBz2YbbE/m6GJ3lt9h59Pq3afh2ZthT
d9Q2GdVAXwdGiCz6P+9oRI/e9/QCpfPa+OHs5drZm6vyDlXdNt0Zvyv7AkzbXtvZqzMDn7rePwcW
nweuCB/IbJhkl9Eh+CmW9o58rA3lj7tgc2ak+R3986Ux+VRI1FHSJHVCJ4Dw80iRCESlF4mztwhG
RP+JfOYaXulOAaZI9G2APMPUA47we9PKIew+ZpSEjQoAIDKlUH5nj7gYKcqd+bHmO/vHjyWU7bim
wTFBdw18cGp+Mn+8y60nTKPTAN+12UagVtdvgQrSukoW3/SaQvkK5NKZIecr/WNIboOJNdIw5+nG
1MXxnRgKO3dAHDQbn60f+mX3MkoqsegHyjSk9T6XSNdNkW50uo0k6MC8j+fDM2Fmjpb/z2Lx//op
WxY/AD+Qw77aNBSV88+XT8BkS8+t4yAw+mhj4ODBTE+HKqp3ImgH0FCWDFbmEBNB/PVtOPqyLct2
eB9Mk7lRGq4tjr40286HwZa9ohfqeXdGk3ACiHWxT/3GOvPunRrKAeXAXGwo5vD5I/jjGUtHFM4o
B4XSywCpECeXhY5YAfnU69fXdPQZz9fEFGVY9PZ5xn8ZqLWDvrGiCPtWkoIstaBQDdWGIMYSOX24
Mavw8esBWX0+vUofA0ouCleChfjpaHoMFN4FI7ec7dA1u66tXkZdWzRzg9wLzLuvxzp5cYh2Feua
dGxjvst/3EXf00ZTZSWIqDo1sXmY9jZL1bDmCDUezLYOln03BGfekqNZ4+OOGjpTv2HRf+MD/Two
h5CaM2PvbnVtKg6d36PucwBfhRN7T0CgFDWII91Ulf309dWeeGcUa7ptCMvkC5FH70wsC1UDCnUR
bpoERGukuU8CVZdwQWJ+PdR8DX/OB/ND/HOoo8lfBHD/O71wt72uPYm8f3Fkfp2Y6ROiwScnomXG
xpSSW2jvvh749DXyxhJsqEzLObq5qieMopeJuxUKJ0fP5gjY2vhEpFp2Zs47ORIrgDNrsnRHHs2y
HnU08Gu1u8WXElxYDsp7YNEgwv23ry/p1L00hW4ROcAphm/98/vC6x97ft94W8tPv3tZeOtqCZ1B
ea35yW+jqNZpIW/jOvy70yiP0GRABUhF0Uk8eoRa6CSJziZ/20T0fq3W3eat/Ti46bouu0Myxoev
L/PUZ2FaurIsS3JL5dF4WQBKJrMIy+6KBh+iaLdjAP/eL8vrUsHiSUGgkMv+9aCnHiKLN4vWvGo6
1tGgpp2Org+wZgsYDCFvoI105UngKg6s7eLH14PNM9fxR2ECr6Gkyy3lkX5+kKB1B8EkOgMVs3Rb
clLfVpRh1l+Pcmr+hOInbN2E3uPKo0XIsga7B+GFpzEagQMGlX49esKlj88hL8Hbf/P1eCdvoSuV
qesCyOrxoudase1UVM23euZ0gAdonqJzCmrvlx9AwTvz1RnzEzm+iWSg8mI6EkW7M/84f0zZ1Zi4
mZMJJrE8akfqkRAP9K6o8cPirHyNAh8AIf8iqhZdGgRvFcl9iPVw8H33fV9e/v2LZxcPkZLF0daP
L37kMY9xTlqsX/vFCviFtzShN11GUZac2dad+j4spTibo3Bgbp3//o8LJ0RsHCfd5sLJOxmxIybF
Qy91c6ZTaA3KREAchCH1yvyZmXRSV19f6anXSlogauadpc009Hn4Jgioq1VYZUd/QDuQQ8U1SDu+
QMqzRHNy978YTdqOtJhgQQoc7axFLEWFG4X7muOH5Mh0FRXWQ9PKN60trr4e69RnKR2LFZHPRWfn
9vnKvKKPBTgWbzvkfr7NcocaYEUc1tejnPpMbMtla8hALrPA51Fyz8AHZ7PVkBm6aZFLAAqOAQ+j
Msoz38ipR/XnUEefCOFBeJasAhFClDwMjXwKShpbXekeSCc/s9Cfuiyqw+xi2D0Zjnl0WVWTNTQK
dIWfP3TvahviWGHQ0Gtj8rDPXNep3ZrjKt2QlnRMnQLEpy/AH+IkyNlUbQ0yHgyY4MYQ3stkWPo4
0C4QlRhnLu7UJ+eywEuJZF7J46mULeqkyTRQW3pE4tJOlf1gJqN5O/tI32UpjHv02O6Tiy/IO3Ot
p56h61AXYe1ViEuO14ohkKZHC2VbZjQ3yzgytwX6ToBP2Cq7UBOrv/96utxcZ57MFF/553ubavwo
g3LUNjXA/bRZbtP/b0u0/0N4Zhk8tZ+hFoGDlK2FTU3i81CB66tWzI8xauu23JVjOwxrH/nvD8eb
IAkCqFTWsnYDNMoj5r4LYJ72mdt74rV1kFbb7IQd9m7Hq4jmuZ1Oeq/aJpD2g0G7kr1tUaN21ZmB
TjxHzoRSAMIT+B+ON29dMphuGQhItEZBGmJ3o6piLW3rMgvyl7/9CB1T8raYbL1B9xx9Hmk9Tn4y
es6WwwR7USUpD1eZXHGiaM5c1YkPg4fA1fBt8Is6mp4bE7P3vFZtkxAf3IWZ1/njGErEKa3Ik/do
cFSygDRQEq2GOejMC3TqnlLcsJgB+DopVn5+gQxzit1G59uogji7LjpSkQs4rIuIBZr+BcfFr2/s
qavlNWXKoaIi2Fl9Hi/DNZWnfe9spzH5acb9K0piUHievkkc1PVd+4IS+syu6tQ1Crb8rqljsaGO
+3lMdxjIcE5ooWtZ/0hL11wQ+nQjcMl4Cer8ry/w1NfAokQJh9spmMk/DzY4ZZPWCS9pqgQ2nnbA
oCAxKLg9087/Yii2p7w3Jn6749N9hbhe9gmne3wK4T2+S1LJA7r8ynfcM1d1aqtIkdug+MhTY90Q
ny9rFHE/1B3vCXGfaCuQ/Dq+9dOpCMhDXiQs1gxs8dA88F/Estrh1PHWX1/uqcdIU5mJbi6h6NbR
IdHPCjevipnHlhDQ4VemtiDLV1wmxlQAYccg/fV4HxvOo+2xQ/UelS0bZGEdn9pyhF1tAfxum4xS
hSvACwMk1VbDx0w83+yAKLG8oOPsfsDidDXqHY1hPiVWwLpC5k2+zmYoPjNmAwID2GNl9nfO4BPV
YE0hACCTRhrhc61r9xuRBZ5D+cAF5o8nYw9+H/lqBWj5J5KcBo2JMCdr5Rg1rH6JzFusTRE73/l/
FsFaBVB6LLfgB/z6JpzYJ7AlMWkw8N3onOs+P/e4bZpRkFQEfiMJCayqvhmDuvItcSvq9DK2ioe/
P57LjGsqRX1Mukdrp9EEXS59jZMrROWZsLXmVXisfUS5RYbqIba8M4/51GvFpGAiOLLnetLRFeLK
BQlgW9pWb+NqA7ZSp6wbOxtXtiGJdp515o6e2CK7Oodzw+LGwvaff54/zh6dY/vg2ExtS1LYD57d
gMI5kn+/4ODqgohhZlp24+roNoLYzkxt4KKaKt22BbY3d6Sb6NqX+D1XZUMb/OvndvKqLIelElGR
ZIr4fFVDSZx9HQ/aVgw9wSnB6C/NPKmWX49y4m3kVOEIZTHrUcU52smVsZl4RedpBAOhq3XqwKbp
PUTPIgJzhfW53mlUxu+/HvTEHstlz2pac6NOMfV8vjTRg0/H9adtVdsatz1u1WXojDXK4ryJX0e7
MteBD5iBvdYSk9a5w87JO8uGeS52WCa7vM/DtxQ4Ks7w2nbwkmDd2622SbFV7r6+SOPEZzB/dxaH
Yl5Mjoufh8nC1i16PFu7caIbgOnQTVElx3LEGTLVSOxNlI3OxrOjEhBgEZI2pJO5QzcR8TN4qNwn
DRkDlKFvizroYZE4c7oafIHpJ2FNbv985gc+sdAyN7vzSclW8/L3+Qd2axZ7qkvu1tReZuk7QrmV
beHYVdUFgTHryc9WA94yH+Kf5+G4c1yod+2qLKvbEu/5mR/n1P3D5Ua/xHasv5ZuGqHIWp7xV/hi
LmSVPJRGQagkNJKMBA+rRssbrk3rBzS9nR+/9WW2SAt0hbW76lN3SVNnc+YnOnWDJKgANlo0b9zj
ErVWYqJQbuBtDegovXXnGhN4ouS7JGLWEw7G+F+ud8jaH4ToQhT2wZSKtwFUh45s7MzPcqLSxKkW
diorCEei4xN7mcSEJToedVcXbNaIxBRcCqy0znUfMtthokcrXT4hmb+spvHMrHFq8/Jp9KMvGG9R
hBHfpTKpkssMlYjtFVep6d7mMCDsRt4gUj7YQluHnn9FduOZ8f/6IFzqeayiisaINI/r6GVttHZD
62xLzg9CIZ30kyBHx6mD/Dsz7x+9hTZzvenaNg52PmVpiKM90ljBzzK1KdzbZbKwpxbYRnowJEGX
1rkl5uiq/jLU0YTR11bvclIL90j3n5A6rAlPvKRTcebVOZp952GELhzBLpcp/y+tgSRPY5zgQEIc
MSqY4EG5tDGe3OiADDBvxuIGXF3yfQg52tfQk88Mf7TifFzlfDij0oTBYhZqfFqtlemm0rQtfx/B
DkPNmURNtR5IDYOQU1U3TECoG3qd1JAzX8yJJ8mxXnCeNvT5dH+0oKo6IZfUIykj7SXgPnihLrxr
MUftlLhyAFga1WyrJcK9cxvxOrlj+tsd9Zb8E6y+i8yrSZk1Ndody2GkXLZgV5okS5T2Z27R/KD/
2CZ/PCFeOm44VR2H5ubnW5Q1VZ0WVhHuAY+TSKXE+Nxr9RwEHOZLPMbRmjbza02Qwplz3dHK+DEw
G2KdQzorAO3bzwOrTBU2cRn+HkuCd22FTnrBC9CfKZ+eeM9p84Fso47C1sM8WmeGKQGlDEhkT4IN
xFJY8psQie4Gx4R3pnp6eiiWenQefMXHW9HRN3AehZG/J//ag9SGwJEoAOT2wXhO2HDq3tm0NUyb
Igcpykfvte07bd0FlbbLy6B6c50mg3no+qF1Zl386/eDhoFtqNJ5Qeb2+udnVPgEeMGkxJGXmuUm
qTxY5ZhZSFWoCrzUFXEOpm/X576ej6dy/FJS7aN36TjuX3UbU9RxdCGNcZfC28+RUlvBr96tclY5
wZl8AYMPIBRgX3zwRlI267yLs/y7CCeVbDhP69ViohL63rhwUi/KqAuh27APbIk6jfO1ZCt4MJ3C
7xDcSh8eE5EwN8RkiEPrO5DQx2JGWYV6+0TNx7ipFVm3MKb0ARg+MdlPg1bhoYSn1t+ZtQUgWRLn
twzCwr0WaTQnA7lx8ar1TUEkfBM+lmMAtVc5TfSijTpYR1dqUHGBdqS/AFbVxqJqZUZQ61TMoXhh
F1mQiBLEkA4OPW85CEM9w/hhCgNZlDJlhZFaCBo/HDrHxiRDXbhI/hurKO+NtsEVWJpa+YzC2zl0
XTnCB8Wb9By3GCoXLQ31fkERJK04yir0rn1t4Fdq9NCPQcRgc1p6MdDciwHHa8dnqRdXBuoKcP/Y
YNBSUhxqd2i7u+jKnaaxXE1RG4p9S1QH/rXGrdjeW3pJ4GTTlFgfbVJu2k41+h6Y+gTRU6tDbdlM
mey3mESKaKGDTn1loUiRtyV6/72WWkWqXJQQvMvzyxZuNKh3sgG4YprDPM/K03BhVWMKIKfRREfg
oAtN5aLOQX9cZJQz5zBqbABT52oHvRDpwNbNAd+LRpy8t2Ka7AXUKhHsEkqWZG/FZH00oEAnMteI
K5CY0g900SoITUNcI43tmun3mOv9NpAFFqm2HJqfXy8cp2ZjF5GJw7TIpu+425NNrWN2xMbvk8ia
4WiT88sM6/aNstdcuMFMAyqciuM7uTHmmbFPrVkuckhsUsCWOCJ8/tgTK8G5NQz+Xgu9HLF1NCqU
7X5+12NTuk/7EIPA11drnLxclmX0l0oZlKg+D+mlvo01OQ72RRLp+LLNXLx0RGRc+ZOSV1bvJDuS
2smAH/lHt6kr0u/52CXfRvbrB2xk/uWgzx7pUhC6tahTIwuheQY6sl/LeafYY5wrlxsfjfDPcxNb
BtSkBuoqpEDHj6i2SrrygGoxdnn5tVdmJogUzMrLMHY4yFiwZXtw5cH0RuE4uw6JFSGUuVQ7rass
IjNTWM2Q6NRTG6cgCSXe+7xphgcfA92uSP1pTcgSzrc843lc1Fj3rvlrEiQn1JFgSGdL0Zwhu4Za
a3gXVdPP5sHWr/e1SuVtKUC7ctYEGKS1wzOWPjjwRC7saU3m96Nox5cUprO1CNzceOzK4KaQBvG3
RUcUhHDR1jsQE1Jf1f/N2Zktt60kW/SLEIF5eOVMarZkWdYLwpJtzEBhLABffxd87oMJMshwR3dH
d59zwkUANWRl7lz7rk8krYWhCvCRdoyFaCFh5ZhWuHa+VWMcVjGDE89J6gT5K+SZcNgLO7CrW58F
bP5q8HiADliP1J9NW4rvBcVpc2FpYxPurNBtQ/ym/ShG+z8ktzFdtjhuuYn47jtO9CrMka6llrRk
u6pdIddorENvycfFmm8YwvaH0XftO558xbPXGf7B8BJQrphyVj8ECPRFXuj+akxTc+/m7rjIW6W6
saBEPEJ2cr83YCx3WPdgp9VHHr3vhXvbGY6BrdKA+Qt5/lUfZNku1Fv843oEEKMr3bsYFNWjVXvg
pKXT9o+l2zY7S6rBtxyQH51pQ/Kj0ZVqHdh0CFnl0L97nJ+fdt/0a6/XjS0meIG+TWMYVy0xM8cp
aOSHsNSHX1kawcwQEboQiKZabi7wW4nXZsCWQyf14EVrkrPqjbBiYz0SIN7qcD0s/lzH2SHO1x6h
jMMrHdt8iSl5jaS+LCcoXk9lIDN3Jgr7e62X1JH6NDQ/ScVMic4EWx8jB9AA1C961mo3v5VW8Y8a
minaIwx3WS/8fNI/xvFK52ITVFZDtCdD70dph/qKqSTWXuFaz2BA3t3KiPdXdpfT6MXk+mxM2mLV
RAY1jzBDbiVpwphlHAxfesXYBKncg/hvCPqbXGKXSqD+uw0UkGdxSYntQck7DCjqEN5jokVxsemc
mlYQLXTiXxHlq7uUTnXc1wNLyiub4Z8a6vHGYlKWmfJEaIwcKmXHr0hUnd/VQkkOvT7CWbfzysEt
2yqwH8NQB9efEjdM8M22c99ahrxFhQEOTTHU9rnXDLrioRkY6q3dpk5/09UAgBcdjjovUmbxa5o7
6eeUy/boVjECgx7ZHoC3wJ4LC4DBi5NF1EQqadQu7MHlDNq+K9SBSI/laQKZdUvMqXxQL0vYIhHV
pcE2P4QZ5/5NH9RyB+5Ti278pIux0PUnu/sBtNNjjjfrqx2xvtDaki5ZpZZ0XkVn1T+lsCXIP0+T
6qazQ6/cFBGC1a0++Q1LIMF76njig+3I/GWUA7+ibFKz3lyZJWdiaZeyhIpeFR2N58zOoLyou9r0
4ugg6goGiYAkucPjSB3wr7CGzzJR05fQsMIbXZfpfZ50+GDDKu6dhRdiEF1maWxsamMMsPJyG5j/
l3/f6SRGkUG9lH9z5pzMikItvRGLnuAwMB0WjcAgNDCbHCNmSeIFh61Fh8Bhe3nQM1cZqomuDmWB
qzM1zOOpWAj2tGFQSEQYcALjWDPvnUz+joWUV26B1NX4s2bTHiUNaimKFORnjdm0L3sZd1DUokPS
YL3UyApskpIGNz7XZ/Ba4FzrNvbgpgzdKmky7xkjl+4Bx1w0uCptSUaXl4fI7pS9a3W4hMrEw0AN
J+hCrY2lHbsOm24CLFtYt5VMXozEhNcSKPiqxDXGeX4HhEBW/TYto5R/KoQuKaVxmwjT2gQG8B8V
T1RoV8VDnIOxp2wNekbvvzhBPdxEwwjsX8nzjaidftHXLV7XdebRHqSIfSSC9H5sgv7QB/aHkyjA
SlMdilLakvVWTYAGWnEjfPFWUGT+qeoFrZnI1rZ1UgWrXAlwdRkJLZSiplNT+w2U2tq6hcS3QmHt
uyq4F4JE9X6SByx0TURwj9NykYLxvdezRjnE8LA2pRo4mz4cYa6FIxAiMCVY/eCnDgTHStYxtJ8H
XBgnvKRS3kUx6K3OxglYVbQ7Rc9fAVJ/SzTve9WV8t4M+naNITRtIfzSN6uQwdbOKaiZdN0ta6R9
vKLBf+AUAIOsIQtVveGNtfMUjong29JI20QajjDc25+dFCOewSOQCdWR/Whwc1BwiUO1FzIqVz7n
21hbAg+TEERrW0X5VypB7YsRkrYiDKeRMMSomt8Dl97i/3ut+uaOnb6PuY6vxdg/ea0DACWL4qVS
u6BL61h9TB31psTc0VqGVeJgmjDaxn3pet1GqQH7DiEG300d2x3WVK37wYdr1oMOMje2KPArItWw
lS7loXLMu1xipa0nsbstDTNahJX32BUCH/W0BYUMj/q2or64NiQcKFMSJRVl2y6MMf/0Ox2/Rrw/
7hNFrTdjPfa7EZfmZdaIjywz9EVl5NZ32nMxEc8LTK1UIBCxm1YHvMnhNBTt+OZ1mvVOnUFuiX8V
HJlLSbmxV8Ivll5Wt9MmdgPTTm7GUn+EApgsyX2BEZB8sqDTf+q5UoJlTLW9iRkvNjRAdDGP0A44
lFPDIw25dHheIkSEWraDGUYH3mjndmG+0ic+HXgEd2mrSO4cq3qLu/RXrdOQp7uy3jsVFU7iIqfe
e7YTrowJTtjSG7kyDO5ZmPD5QF3T+HcvXFoxnVw7VOj4cZhX8o1ri+AOGyDMLwyo/gOcmXWELznO
RJr6NGTi2em5hkWlZq8tAU+WLj0N0yrhPAUCgjeaD33FlH1qBhsa+ojdgRV0Efbn9a+m4Y9NKrCU
WY77ZKcBYoo08tiJltWrPjPkGr3GNiFimPirLsFxOr5bI09Ztia23wI7WE96dNB33m1cQ1kqkuS3
5uQRNRiRH9h9CDghSN+KIC/uh9qgjFzLH26d/8Jj7104ZrPP7UQjbzDVKp0KH1tDqe7zGvOoIRv4
eYFlrrF2KTdDRZd0E5PLAEcgt3FsUd0Zu8ltm1TdGA60dRc2as902I+ByZJWHJTJWfuKL5u81RVX
2/SG1WxGW/mu6qIAfhHfCAfVneKayZJvSYZRxeIDtSrwlD4nuCzxIsGjYfgedIhXO64Y76Af4rso
92CRBUkI/Z8O1SFPjU1BR9WdN2r4hRYmveFZ1i+7PPzZuBWQJ67yyQqXC1iGkQ/9Xs3xGEmqMto7
BW4RYvRoaW9aclha+klK8N2onPEuVY1yM+p5RS6NLl7icfUzq9KDA7hhl9l6uHDLsdiaaRyue/hh
0DAiDxRKgA9zZyobzx2iXeKKF+gSWBGowgE1Qidogi8vNN063FoBvRv8j2HlFxKGpGax4qzuEZIu
AKgMPJqSNh19M+1jHAj55fIhe3rfJt6aRKwafy6VlVngETUZdHKNJF7um0Cvw9ZZu41yzyQpf2u8
1OpKgHkaSRBa2lQxaAlydH2ecLVcoVuN1sQHHdXsXegzsRM67ZbYSLUPMivifcON4UokMT3E/HT/
I23TULOTspxFEj4mCZWleNFBySnjATWgmrMQpc7qMbpRhDtdGiX02zaOfquKnQNAyT15JbMxC2f+
vycLQY86JRMR1h+HM1Up0Zw0XrM1pb1P4T8Rw8rPxHFfL3/R2RsmWKKNRSWYmXp2poar43EiOL69
zQGI63jk3HsJPthDFMjvhca5g+C/+dQNkX6/PKg+r85NHWfMJKqETCTk51OA9ZckQXECsKOiarZx
pd2BEPmdIXdfSFt8Iev4CsuXCK7H+9DQtBuFsEemCulvUGFVjz9otWoa3IRLcYP08wGXmltBW/zS
1/ydnplXfusf5cJf04EKOB/BUqd6A2+KcsPxbzVsc8RWVM92cZLcaGZ0Tzw4GYwOL6VRQikZcFMz
s+BFdTmFPKt78ApnctiK7gL6EWhOT364o4lvnomZqlaxp+ZFs48rsWtg7le2SmNh+Sw9Wzk4pe5y
s4nNe6qL494Wif/mKWQmwSDJte9Zd3pC4tGX4gkUSfOlrMcWSLrbbxyjeS3RLy/wG7kH2HtbEfsY
Wh4DaCvqL6GWA9xPolUy0LoZCvkedhncmfau0sdnUdANj4fSTxYT+PKyu1EleC1JM7xDnYoeQOVb
2uNgVbjxPtd1gg0DeEyuFU9si+2uKkZ6U2GQwCkg7KGeeqA5ij57so4h9i11hT8xXZ3XSlaza9B/
X4ZyDF6Q1HlPWiVLt/axCacbo6NJwAreuub98jz900I2//ZULGj25WLhgPM7/vZJjeY7Z5/eiUh/
VIw4P4y9/FJo8dckrF5JtKfwR7IP14vuujL/klnRN39Qp6SH+2nq+K03vfaPCxYEEA+L4oWucO7e
87uHp9Uqt0+n3eWRH70ljl9wdjXkuBcacB96g3sF27+kleJan+hs86dmhirLnXq+7alJcp75lFFR
dnXQprvUaqwXqZdRAJ6jMYs7Vaplu8fTw9SuHAAnYyKJnboXETqwTTjzao4tHQglrQ85V8MhmKgm
dcsdt/RB3WpdNtQb2LDOlZL2yZaIYgDV5iTzsKbK9mxzGsqWpJ+sUG+bVClA1675R39jvYGfh5K9
hEnweHmazfd6NGBHA85OVZHhSws5DOIScr6fQDA83mtJLj00+ufLQ83OtklupqHBnwpwNKWdfMMy
8nFtsjMXiJTe3QNwB2g+ulzN8Zjcwtes6Q9rxQJRKZnMKMMV6vL4J+8W9DAvdcoP6FMfxexszXqf
dCTGztu+xlw9NkacyDvgX7mRhI9KNbSfIMeDh8uDnrxfGjVN0lSoUmyXHzB7v5wJBvDsUd3ZCXfV
8g23X9xmrwkXZ0mB6SRlZbgIp6kL6Bxtx3uFXvqOTFNdZdoMK0rlyyR6HeFcB6q3LJt64SpXHuvM
2kBo56GTRGiMAGiWhSBX3ccDVtq7UoXuTpW9V188lfqg0m8uv8CTrzY92l8jzYORLMOSPGYk6hgG
9zW5FxFFj5tU8VaXRzrzqSgNo1yBbesig5h9Ko2e6SJSnWFnof0CYemNpAU9fL+MLt1fHmp+evC9
qNVOaAVdRXPvzh7KiOx2iETNUPCdSSKmD13ihVfe3JlvRJxjO/Qr8DhotI8nhVXCKNK5ye564LIR
XjQ+4qzYoHdQmle62c58JMZAAM66Zonr00/5K6bKrbpWU1eXOwtxabAdRtwy3TAeHn2vLkDeNgJm
L2WVa61t2pkXSTWMNps/EiDbmgVI4WiZvhk3cocRiY7/uIFlRjOCsSrajZ8AhESv9yTbjKsfVRH6
erkBP8qOfAT7eMdWZ2YbAZnmyvedpsrfZzdvgQ4D5AYTOsOhb/P4fTiNoyY1UKKdE+MD5FPqpdIQ
1d1WFh3mRu/khHY4sF9JDp6ZwFMDB3oKNERTVfJ4VNQUnRm6ndyVsV5s1DKFkUxZEldEK2i+Xp7B
fzSus0ec5KE69wOUvUjyjwerAy+MesOUOyVLjZUusHmNRUEauxmrvS6om5u4rN9ZRWZ9Zm3Oj4qq
4EYz3rIu4JARqi0PY+UFKZajaFlMruYrK0+qDV5x6vdM9aIrJ93pL7ZJDNPXiEaDgjFH+/EvVmVN
AwT1x13okXKTVCHlIS6HJ/L7XztFvuk4EtbCW+VJ/TRgJTe2Bh0xbJ4qyDFwFCGwVEWb2u1fHf/n
5dd5slaR3DquS3e9Q+GF1O7xb7OoP7TCLgeOifi29PKflZO+45zyoNbX3sPJLGEooCpTx5brYbI+
2xZ0oXVNnMTjLu1snxbJvOxtiJOx8i10ZPRx+bnODgbYgnMCva0x3+gw5e58V5rDbmoxJWYlakNU
tjQS4Kb/y0h0E+sc8PAR9OM3WJZxXODgMezKQd2X6bDBlmQJW3N1eZhzH8oFO8Sj6Ozh82nfqH5s
DJky7Pykf8qxgMhbl1tNC3PSya5MipNddfpSf401e6QoGAusuUELBkb6YmfeA64mP8NQe3cxmxFx
eCX2nPN+CNCOx5s22792caspRi3LeIX2oD3YijdZo9Ub7hQvfR3c6O5Idt3BcyN7MnMyD5df7Bnd
KqOT8yA6NJGQzvuEM3DxRFIeU4Uc7MKp6dTm/kqUHTbmrqGDGEhuob50fdsvNTNRtxnNc/vBTYyr
At7pQY/2tulFcMGZWhcgicy7FtJsiH1Iw8OuGVolXKj1MHyvHbd6yoR416xW3oSEtwA8RfhEUV8D
ApBa2Lxo0QOZ6WhpgQO4RfNWXZnjJ2Hen9817e26xmVofiUcDaGWPS5ouw6/ik1Z6elNPARQ+Nj5
hhdJ3RAMnE7usPfq3eXPc3YhQx6hBxk+xgnUIeNyZoKsHnaY3N+N/hMUnW856NPLo5xdXdRyiSEQ
WKIiPp6BpLcLCN72sFPcEUPMWm9+9jn+N06o4MGlhfbd5fFOLtnTlPdUpK6ah/AWOc/xgORPBivs
8EuPK+Cpo5Jm/WGMg9Bc5bBr7rH8LTaeEvvrShG/h6h+KNEVrHwFsDwlGvU5L4zkPgBl5SxcBAP+
v791gw4F4hodLYA2l2NWOvYdWSfHXYIX4sLEsnSVu+WAJzXn6+VXcWbOG9DZuKNMqaaTVr64T5vJ
JG/clQk2TouhbWlxEHjoKKvLA52ZSZxzUwIXzASX61mYHTv2ZJhIySova7EfauX7WOjBxpBdeCUK
mz0SwBN0DGjrpuiQXOa8V1casmJ1xAM5zKj9GmdpoSCI9Mxr9KY/t52/9ov/BkJbilBjEs3+qdn+
tXE2qKXzJE5HcPe+mqxU/Gp+FdKMKkRFErPk1O7bclXHcaISSbRtu8UgFDOZRUcFvNonmdmpMG1b
M19pcigrOKjjSCOHPXgHI6fU1PrYIUJ1BcepjV0I55gy5yIxxvJFKcwATzSheO4azzbnMxetmu08
DU0M5uaGvlXQOX0N+gbnHaN1C3MDtaeonwtT+DfDYGDD908f+L+3wX0XCQkbOd2hx2vKUCnoFGqP
vMlPHLkZOg1mLi+AAlorM4qql4eb7Rl/hmOLpgFV5UufRL2umRa+rfo9wsVJCCVsiiV53MfBXYJi
zNoqqlKp68tjzk7mP2PSzgZigmZihAazR6wb1AURdO99RKGU8k2yNWwKN7g5Pol8CJc6JMDLI56b
ywT3lCMmtQvtvccvFXOVpjS9gafM6nGRIYc9ULnxroQAE6Xx75NvejACURIIdGeT+zdm+6Hm1L7V
uo22hx6wVBv4sYG/trz+rua/OwXVi/aipruMIwiGyvQXGpygY2wbK3UbBc9xft+PmPhgB9hE30an
PkTObw8JiyvebGQBuHVSHdIwiv/n18NG7nHjImVKemf6YH+tQGfIqXl1KWXssHJuWt0tdoHX1le2
Lne61MwWOq1ptCrQyz1BMGffnZ4Js+/9SNv3iUuXNV5vZRMuaNWPe+xVzR6rOLfvv4a5y1/wwfp+
B0Bbbhrkx+kSVU91rynFWO5CJqW+q4OS1uJOrcwveZMgBDCGhJ4uQOGTqtnRcJ/PgRm8VLKrXyOd
Zu6l5Jwi3MS6DKcpfxSok/F+vNVatbhBWu6/2bWEpdNZdvMBxlX77VhN9rUbEv2LQ2lW5cITAeaX
NGZ296CVARWH2M3FHGmWkJNwERfVOjNze9Ggf8NuTaY5cO9UUb5pElwPN6cRoxOBulsu9Vr0bxok
i3BXK8iJ97TuNlumsLQXIhORtsRuQT4qKgp/mgkcfOMKc8w/qsqtrK2oyBggHhkaNgbfhCgN/xrz
vEzo2btCc365onqE/AMdF/Z7o5r+jhtMHFYaHmufntcrP+WE5FtQ4G/bXUSX8htFcxUdNN5pUNXR
Koebzq0QmGK0EK/l4Kdw7Qv1Wlw27yeclg3JWlqQdG4GbAuzy3DehGKgUjPua2RNg1o+BBQqxkQu
ZOasDeNOy7dl+qT7d21T75Kq3jbOcBeX/RJH8yXVryurYX7V/fN7SFpPWiRuuhidHC8HEh+Kh952
2Dv46hGhLjxvC919OZZoSRGzZkG8TWnXa70f8GvWjnwg5t7R4b0S40OQvyRQbCT3muQ6hml2/P/5
aZPEEMQURARzzn3JbKPGDaAY90yVtTIoO2x0VjRohNSNfw4oPBPUdtLDLiGpfoYF1XA1IJeB8pNa
l4qty+WN48zPcaAlUGDgddHJaxy/qbKyTeHRT7/3x6rD6QjC9eCWj2nsvV0e6L/uj9nmQVaIazD1
ZMo59mySFGaWGJAtzL02qvhy+b2L1YjmdIG+NDxXNhgM5vI+Q63/xvUDx5sa1xMv9kxg+hkQw4l8
yZbdfBnbVEFhNehqu6BB+WvsgNJuc8NcpeaEkxc1Ihi6aoZFnY4YHRfEcG2HCw7NZe6nsMxi26sO
hsh1nuOi65P0jkHd48FGE8IqRwbzDNmo2XLwffg97H84vN2eXHD8pY87/8Ho8+KWaIgajOwcGbK6
spo7CJqjRSGA2hdumD3gbdY/gNzWd4462NkGBf64NlOw5qHeAC7n1b/mhVOtpK6FK3AHtCekHXkk
U8FgIaRPhsxL1y9depLBCqjmYzQaziPvSMO2wo/ouq08a9hbNvKJhUOOj/Kf58m3pgirtwh6150u
x3qtO4WJZ1vu6AdvDDIUmgUYKprkN+oghqfGFcMe57V4W5aGfev55rRMetyYo6y5hayXLrWe191g
Xr0IBmd4xTTMvNMqjOdThAPlAkUpFcs6xB0gsFFsjyV1S4mr/boSlfaeF2nEHhUNkMa0TpcPteej
tkgznFcs7KG+6Aqe0y461Fs8QP19VXr044chSFQTCEtoBJgRJLDiF6YYhrdSwxhc9/L2obLrDkM3
a/jaY2CxSjPH3WRxHi3NqmJfjUW2T/wCnZtrl1+g6vqbisZ1zG1ydRPjn7fNkjBeZ1Ym7jPNz6jj
9u6u8fRmW/uVffCdXLmJRazdE8J2y9hXQLv7tfJuu22JfXM8foS2bWzsSINQoViNgVmZp5c/2PvC
TVuJ5rUYEm8TYA2e04dDHppGmg+0/KO50HJSfbTHME6hCuyU3eFXrqgGN9s6PSAowUUytMFZbpVA
H5bCmKJHDWpKsk3yNN3TFqCKhU58l65okse+Dq1C+m20h4IzMwr3RtVh1asm3u9RrwJt3ZtN1C/0
PrhTnaIFM1e0D/DnmvLK1ntuP4GvQI86lyiVy8DxfhLiGhb2BNx7u9N/A7koFwiNOGPtK7neMxEo
qX0iXh24wgSTPB7HrdwhLBH07F2U7AvXSPTuxqek0Cy8xBmtNVU/5SuQAn17ZRs7E4iCCKGZgz63
SWA7i7RUJa4MjM3GvUAllLYW0cJ9n3joBzCCLL/1EJjwklvk/q0Z4xpX6TvXjvBNvJqkmc6w2XZ6
9ENmbwCrd0+XisEPqc11U+5GBP9FgcmCr++niMZp3XWk65sRy5S60paK76xCN3/tFHzHq3dl6K58
+nkxYjraKMDR+W2gKpmaXo6/SSlVGWLig4c2blDKIQyzHsEkQgptmTIJe6yQYMb9UkPTPQRWrX1T
rDrBGChXZEhfHt6ar5lnN/hlKV4zLBzac66Jms5MzylIngqxTE7U88c/0dQ5VRMfeKoKJujZkSrG
prhQfavTIb+SWzkzFGfcFCjDfSeHMRtKN0r8YQYaSoo4UA95EMb0/xPYhhiXXJ6TZ2YCWXOyzAaS
dPJis/deZzlbGuJm3MMG8dPUYmPv9Yn1LauqlOy+9v3ycOceDDnLxLNnmZ9whkXa466N4fReKja2
QbYSrWl613al32Yv/8NQHiwam/5YqpKzd9inxAgt0K89XpKFgpezo0aHRhsdUtvOaIRXSiRnbn8u
iTeD+xMpq5OwUTEleYcOxwanTAxvEyk1qmYFEdwWk7ageaOVIfGx3GkUueqQmv/856fFVpWEN8cm
pEh1tncKReo1KBdj3yiDU5F8FsNzwJNvwqy7thDOzJmJecaaZSXQbz8bK2hkURIsmfuStGZNzTCC
5JJiuIPhaxRHH0npROqVDWL6WrMdC93ZFPWC8QFwP5unRYLO3sTwcd9TLtuGePpRU0K9e/ktnnsy
auYOQ1B8ZJkfL/HOH7syIQ2yp3WEOCMp0IHT6oLkGt11nvTVldU3T9xP2x5dx3w1kEnW1L1/PKDi
4ISMJMze2xVKV6UQCM8Ipb40cGR2dlAS5sS5fZcW4bjBshnbpFgzSCq4weryk585E+EAIV+ctmEu
57MAu6/5KUai2PtwoJO47RsMLLU2f/XiDH9gtQnRBKvXcgJndgPOedobbVgoLsfi8dN7mtLJgm6Z
vRMl3Q59KniY1Kru01hcG+rM/JmuD1wy6R8itzlTeZgcd1U/xs4eh6hqWLR60v6gYXC4hpA890Wn
ZDNLg81gSggfP9OgKC7OMZ2zV0ve9cLsHLFRW87UJMJsuJSOMhnRFregbwxk+IG97mrb3ahB5zz9
+ydlmSKB5HoBrGf2SVMbf3QUbvY+qpHpB2Zn70pHWMs4HN+lQf2ho2Fgd3nMkwWExIwK7DSVgQPp
89eMNkQRigWtxMTS9T0vVevTxAMO813SE8oqxWj8ysZ38mGnESeW1ET/4FCZve8uCQZR50FyqGhB
jBdNnyFljJPy7fKDTVPxaP+ZDTM9+F9JsirSc4McSHzIFJHpy0EtTOzDkJDUi7AIo2+BkAPumWwZ
ZKbLwrwWG597TMQJBAXsFghSZvO3c/xMp3EiPlR6m2l0oWTOI7xCWtsvP+fJPsBzMgK9yCh5WCmz
JdnKqgAiqCUHB/kLulCzW5Qittaxw+2gq4b3xKEP4vKY5yYNd3rY0pQwHX0OtrT9RgpBL8JBdaS7
QvWFFUwERrtDOXtrDIF95RnPfUsURCQswPVRTpmF4UVJOTJzBZNUbZRb2yibBdnAaBEhYn6ucgrt
QmbjcqAf4Mr5MmWaZ7MI5S1zFUwgVb/5ZM26QU+ADCWHEvRKvhjtMceqo3Ql0AHD9enEhGtdr7Ky
9l7SVPN+BF5u/WtsieDEpg5Jym2q0c7ftl8HUVghlThgCmk8VszgJ/pRw5U/xteYHmcmLToXyq0k
fdnnTyJmWvDauElxYumN6rNKXHtYoJjg9nl5Ap2cI//h1igeEeahhZ/tAZo5KD4xB/0aQx0+pFJx
Nh3Xvhs979Pt5aH+yLHmn5BxSBbZ6M9Q8x5vBLFthl42GskhJ48iFgESDSxosDTMaB2iE4beiuar
KuPwnTyBd+tlsfeDYk73IYFx3HmiShFYCaXPVhb8NIw1rS7QlioNty9eF1XPpqQStSwKaXzPtbZN
tlLP6l+SAkaE5ylC1oVhwTFYgby2HwOZ0UF/+QnPrA5aP8FZoq/TEUTOVkevD/SpCSU/aN2Uerbr
xnpWQ1d/mtqqxUqoVd3uOf8QiFmd53y9PPq5KcPdnBIY04Y70KxWA5q0afxCLw4WWY+1rYi3yuNK
fnmQM5scykvaXCfBEMioWeKySHzsZMGoHCrQ2e2iMzo4B3n3g9706kYYXvasZMbPy2OeNp+y7lj0
WGRMLkEnT6b2VA7h3sSHUpTDb92svScjavt7A+Jsvei0zL3tfSG+Y4Y3PvkUz3dtHgAPZBsAHsOV
2xmWNfa4uFAWtZ8saJIy2TAos33KrqvpsIORg+65G7RtOerpXVhJma9qJQy+W1WQCGSZQTcs1KCq
b8xYeN1KrfUhu6Xe6HYLA+Paaln7Hl1IlM49SPNCyh8+/DUP8zol/VqrcXljNMz9hREmxhslAntY
Ti4dr6mdWreWxrlfWKJzt6nm+M2mSkcKEwlL0V7BIcVXz28U6PWlFRnDlXWpTd9sti65LEPjQVNH
i+9c/W1oqBijDsqY01bli5rQRT71NnTPXV4P2HAPRraKNbsC7VFpULH82n8OLUP8cHstf+0rPQ+X
TtxjP3r5u5/ONeISDhry45QHuSIe7xcw5xXSnU14aIQiogUfVvySdDC26yGtseGs80Q59LmBh+jl
gc9sisw19hyuFvQezE+51A7JIEjm22hnxm1NORljVWIwjFf1t8tDnTnA/yg2OdemO+h8ywi6VPi1
IDihZ1jBYqwqsT/NVBk9SbUSP5Qiqf71ts1ioswKKIoWD+/E58zxrSTSoNMc1M5NwVx29An7OEcH
oeFvLIS7y1LocCZq+evyo557q9TJXcjCbI20Xx1/zsRHkZ6RjzmQrDdWAiXU3u1clY7GvrsiDD43
FNECBxXRLXek6e//FXL64DwGSC3QAiDwbPII17pkkPA5egKIf38qrvQGa4e+DRKjx0N5uaF2cd0m
BxKg0VcdCcVWhI71zvVeWf8PQ02WD1i4sQdrs+PFjcexD4YyOURt3tE4TiMoPVPNQu1hxPwPQ5FK
RJaCLg6FyfFTGbSx+57gqQy1oO8p0zHUXdRWb7y56oCn9eXRTlOYzEkK2x7ONtxzuLYeD+eNZPPD
KbgbEYdmuPw19tS2HFiCrv10rBZK71UfStwUn4nu+D/oScyXoeY+SmrglBoSBSxX78TAFhw+xzWR
0ul0Mrg8YDKAeIi013yRCnVoZa+64SHtqmpL90i3ohN6eCOoD98vv4pze94E+gOHhzTs5MV3sRv5
GYiXQwLkq2uzJxHZCFcDfKUjqx83YZpc0xGdbkEGORv2f1oiya3Pe0X6LAr43PgxebL+NcRhuALU
ZCKamBAMUQXx/PIjno7HaORMaW6lUHPCyvD8MO2hktHhGjpQbmojUvsJfEZsm0d1/KWib+VaU8Lp
F2RMbg8auSIweXOhhqYkECDyPj6YSZndq2pMQW4MaUsusfm+/Hhnh0J3DDcKfvoJKaMqW7UuNJVg
pVW12xamD6azrrlGtz9cYRmeiTeZlcj9uf5R+JynDLIqyyiIBfEB7If5kfk6Plt2RaaLCuPL0Hc/
o9aIt2NuXuuOmWt2J7Us5gJssROFl8N5tj+0uJmUZVLGB9cU4qMxw4HQ3Azt+B6Qet0vPDX06KSv
qnHdJmr+jHlh8i1XR+UauvT0bfND4IbyrylxcpIFDJJOsegfPZiNp6yztmrWZuTYm7Ad3fXlD3v6
thmKJq6Jzu+i75ttUo2HDTO4gPhgdfaHVLJ6Yw7CPCRsGGs985xbaUQDYriw2f37wCRvUcBS3kGP
OcVvf51mSaYGbV954aFyFeuebFWsL2hNzNSNlpjuR+Yp422SJ+VdWlnttb3vdLUShE37MvIBpNpz
3WRmugHenLBhm0TFb7kL4q9yUD692ql2XT5eIyqf+550KVHfIPQiBzS7xIDgUvy6gTVnJBOMq8tj
QA1wMxsC6yuv9dyTTQ2WBBqccCffc3R42cQ8sJhtTUHiBNemHFtxY1RWhECizDeXP+NpBsPgT0Ka
6DioddAZH39Gz1Ac38jN6NAaJIRMJQgQvaqTFXeEFUFaQsHgLrvugWSujbr0Xi8Pf+7Ngs1mDhNn
cqhPf/+vWaSViVZ4RsnwfeD7i0Kv8CtPK/mi9GW9vzzW6VWUs4v+KEo6E/10Hj6A8MzcoNCjgzvG
4YMoK+21NURx5QOeeyK66ql88h/r5OBqoFQUgR6zCZE1vMMhx+xWpG073Orr1vxnBC9bHsx2k15O
0rPMzuP3x3TErtkYogP+NNVOZuJ3AsAPGEZiLEovzZci87slt8NrStOzj8klAc8/Tmni9uOBG6ft
zCC0o0Np+M427fNyl0MSODQysv6H7zbRhclfcEieHCjpoIJON6FskYs1fpteSFLRy4ZovHJGksni
Rx/fOf+PtPNYkhtn2vUVMYLebFks193VTlJ3SxvGyIHeO/Dq/4eaiPOpqIqu0JyNFmOEAggkEpmv
wTnBWXQueHOaZJnnk6o4AoYX1dFNONjZrWp3rbLp8d/+EhVU2HyhhtaDk7eTEXRKS8cqLMoxUFmH
Zyrn3VFUbvaUjxjcbPQwsYoNamrGcVG5fZJpjihlHGWfkyhGsSid27rxAQ+Np0IIL0B0qn9Ak298
iQv09IO268snqeUT+kK5Y37qnEI+T2XSHLo5VY+aiEfD10qESOkvRfSrs04F2hZqZvmCgVLabuNc
N//BKEb90XEd34Yiyo1NGs2GuWnHKjrq9qi4/A8tegKWQKCgzoS6MScXUSrVboZd22pNFdABLYet
E6KPeqCd1BmoJDWzGiRIB/XBpAsj98tOjz2CISUPP8Uh5ravGlVsIz1ENxkusfLWTDGVAzMfxY3b
TeObbeAo0PVdiaiT9DIoLhg5fKDHL/GqTJ3sToFoNsKPcr3Gn8NU+VDLJO9Qh6uHR41UN98IA76y
XwhUnmLu1Te7HMNnRZvt75bT9D9iPZfAQk3F2Yyy6ubtBN5JbBXEJ/NNMSKUs5lHp7nXk3x8CMvJ
PDVuwl9bTbMhQDl1TnUg2iI5gD+p7dA2rDstkDXQYxLCgdUfwAgB0LRyG0cPs8+Sgw2s4j7zRl3u
m2qYvhn2YqjU9Wn205rc/J8Rr4TnPo7iWzOr5qdei3FAmjXd2adRYVmbSV3ImK4+gRlRWqX4IfPY
9hCTcgzgtV1mfTaAoZ6yOhnv+qLNjm1X6DNoH3Xsbwslqz/h1aI/YhmhqGigJdGi6sN7s4kmYKUZ
rgDKVhU087e9FaegGsup7OmtDJ2+BQlWl76rVfJnjFz4BzXMmmuqipfuNqCOOvwDbjceE+fHS5ea
qaaqg6I7lVIeUaOh3k6A0Z7q0iMUG3rwfsDXlmfu6jzTPKfoCcaS6vg6RzGRAAv5HAlgN9I/yxHq
naDS4HtzLp601tZvwtAqDt6cYjUu2hq5Ouv7ZE6IleZXzegu3LR0RAE8kkAsIKXl3/921Rl1Eg7m
TJHSjvIyCPVq2qFbhE1iZi/6U8Nc1A89b7kkUONmnFG0mtorqfmFdxxlWJ6LS1mAPv/qJxR930xh
EQGbKBq5y1Fy2CJTEYOwszwQZd0bxnzZlai6uih+EemgnXiArLiiSMzPp13HWBoixacelEbPH7RG
Q1Dag9H2mvFevnJTXBwLUAHcE6RIaFiej4Veh+TqLdRDKMe7edSpu9fO2wxv6f2NtVrHf+f02zhL
Uv7bp8Tvw5WIQqug+EId/xEtPwFqnz/BoA0DZPIW/HmrXkksLgxKmsTVxPExUAhanZ7caLUpE/p8
6InlhH3bmA4x6OZny5uzJ02oikAJy5y8v3sZL5PlVuQxTpUBjueav2247TROHvqejtcUHjebIv9p
EUn2UO1T0u+uqPMP7y/vsny/HdtfI3LXo2FrIzj1B/0Kx9uGSxWupxVrzXPiTsWXrI1+om1S38xz
IXYA4Rsq7OZ4pZV2aWCEpvC85km1qEqef1fRaxRUeCdjmKo9TUKgzdPwn31rafiITWtPj1pBSd7q
enllR61D1a85k9uTni5JIzIS50N3LTzW1A61gxaX4bS1nCzVNuQfjhckdQ7kW8mtognwIFM0SjBg
CX3dTClUSiUF5ooZek0vZ8qLayTfX2Wu1degCkDwpBDGY2uNJEk8gR5Igp6G3jgKntImt+fnigtd
8/GVpA6XxW7laykIjI1MuYsDWLGT3PWZXQ+brpr1cGcg4DxvDMX2kuPURPoTkNjsa58k8mtUpsq1
PuXqolkWE0YyYQ7mKdfnGio2zxWtPBopB3hlY6BQ0UFRbtzBKAJQUHpPf71dKaiwMlSsFsjNatfM
JBaDDsPsoCTVbAfGiEb8zrRLEsSqSFA+bM1c/mibrPkIhxm+//vDX5osBQAgajD6uVxXT4CuGMIq
tQl6rVp6QUTW1vlmUicliGr0KDFPQYry/SFXL6lf67uodpjIdQD3Wb+HMzfNQE8Q4RSnsBO/r+LI
Wd47o/7XB5LOLO0kB8GvBfKyCuhubKAr1BrOIbYK7WtoTs1jp1qA2/u4LgHpG/PwSVFKshvIOs61
B8GFcICsMhXPxWgEPvYq4oIJacLKJvKFTuq9GVRaMAMNuZz90EnaU22Z448w65qgoED54/0lvnCV
EYV40oF3ZJ3X7a/CLSvoNZZzaNGMppu00UdBEnrtS14bZpUR9AIDCIBMaKam2XE2usdU9/y5Dz+9
P5sLGwa4GUBgBDmgiq2jG/1NZchIow+pHd+2vfs9StLs78/B2RirvdLkDUydkjEcTfjoGVmFslmU
Aav9+3O5uGQcAW+hxaMwshqnAmya0q50DpML9a3yY3PcZP24/Q+j8Lcw0MJZWl9FdhbBA7I65wD4
6ijs9IsWzUypu6JddPHDsNHw78Njiaz0/Nrx3Lows7x1Dh0+7/tRkbDf6qL8u87XEi/wMQKph5Xe
IpCy/Irf8iVR1PiSeBKac9XfNKG3J4+5Fc019OWlL0NqS0ESVqJOKf98GKPRyOvpnGK/vEimTjph
eYOKKPdmrhdQfv/2E5EjUNik/0/nEjnO8+HGsauHQvHsQ5OI79boVDeIoys715ia5/dHuhDi6RD8
b2KrEJ/ada51WuggwYLvIXxaFaXBofM155qS/KX9AGwcjA/fC3jaKh6oc16awAdwBx+nfxThRr6h
w8t8fzrLCVllFPgm/79BnNWFiS1NiZwzzgOhXc1B2Si3+TR+RsJ+V0zIueZTceXdc3FjIHVGVkAK
C1fk/Ev1qGNY7aQ4+Ed/VGPE4YuPeZ0H/2VW/xtkdZS0HEl3Xu24Yffxq64pLXCw6aclGp7ec/5Q
9Pb/56xW3wr2nKxxVkGuTsA+oXAdqEr0Kcvc8sp1f2X51t+LUo+XKRkDDTHQKGOE5yx975qj+cVN
Dn5vAbFxVazjaoTvq1SpoJABt84mpl86me5OaxFwD4f5P5woTLCWdA38DiXM8x3RdtlgdPQBD2L4
JKtnreiolL7g93Vlq1+a1P/GAR1+Po4XyTwyO+7XsVLvaqeh1NHdDnUTgPk6vL//Ln2l34daZSu9
06BYGOncsVSDdWpf0RGT+Ctb4dLRpV3A+wigO9FvHYlgS4RicbhvEtPxYfV+6kwr2sRt822MMIDK
iu37s7q4gJTrkRcixyUIni8gNjWyT2dudV2P7pvZ3VARfCSav4rwGlP40gICaiSe4y2K/MdqKFiA
Zt+InFxorE/SjI+ehMBdKPv3Z7RsrXX0+32YVZwQOauW6wyDIvZ2cL8q9inuPxa94xfqJzm/jMV/
2BgcJ7QMlmT9DxwDYJ2JTBWRER1nA0WOhyJDv5qq5fvzsn4JMq9mBlyTpi+1czKgNcupR+tfgWZk
H9KynR8VLWp8aq7i6Di5EURDU+PirKKGblYjVyWdtE6nFspZdLaKkQ8bA/TjjawUeYzqIf+iJ728
KTJH/1iaYbmbSjs8lZ60drpEV0AvKkgFuW2ydmkafQMKpzwJDvtpsOECyKLTH2JA8q9hUold4qoR
LIhW+1T23hgk/LOPsZjGDdrxxhboIImcjNUMP4CkkUiEQ7Qu89LemJkhbmU/N4dCQaGfir+zySLb
PE2iKb7PdkIrOx/6/YLyQ5XJjYbPGiWSnSgr7cntDIT4SnQ11bETQVyKKKO+HZe3Ib4Qz1OvNbg6
KZX0cxYvCJOCrLjXZfeQt6l5qmgVPDoYDxYIEBjFraW13nMvHWPfz47UYYGn2TPCcu3PGhuGuw47
BT9eRJr6rCvu1RDTAC7D+oivg/k86CG41C60lCdTKb82YWPuhSNEIKYk28Cy+7704j4g4zvtPMTx
TwK9x68yoiKP8P8ieJ86fmWF3f00GfkHRJZmatthEz1oragOGAnFu0Gx3Q18v3Kr97LcFzJzt1Qs
AJaOnbxtlRm16GhWTmRm+V1sDdFbZpCy4SFXRehJW/Y/JgjReafqffM96+3oQ1e1+qLtbMW3eH1U
ByNT4sOcOZT687H/aHnSoJg98TQy8PhA+FP9OVqxYgZ6PXfoSaRetcf1bt6XkZXfAWLJn0eTKpaX
FP3jaHTaPnWG+nufStYGPHLmd1Cx6bdVNFAG6NlhLfZwEtoFa0epA9WkE0La1VPIf/xpTuJxM7Vx
tw8H4dxSP3M3OhjfY2nVXgB00qPt4Kn4MOnmpoyr+qBWRksRtNbosSiI2utOlwWWGzb4y5XzAzjx
0PQBezqJDyEXU4u0tNiDjgpkM1JfOQL49S3Yzw6HMpozo7lHkUvdUAS3NxxNMJk8J0L0SpwsClot
qveN0JGO9sbK20TJmO7GbIhPA4DKbdY08nGktSb9SG/FroqTnJpbZD1H+DN+zFwV6oXUDO2uGNw8
9R3IYFtbm5s7tfaqHToby4OOQyp4w7/EYdM+ekreHWIg+HkwRDpy09Ia5atBO2TTZJn07d7s92Du
qlNo1PZTMlvWNp+L/tjqeRwoBvo+tWZKaEPDfEDYjHS6EiL2q6mKSahiZTpZ+pgE9gA8p+pHhapc
Mx1dTfSbTNGdf+Z+lG8Zgpb3Df3mjYUr2F6pBnNXwY65K+NJfUv0xs4Ohll7Yg/1rtszG7F1LYQD
nDCtUZHPX1ojCrd4gUkK5IIvhsrdR7bUFKBxI089cK4vWLaNt/T6rKD3tGYjsvBZpN0AGApzqj6e
c7DgNQfPo1g5UJGxka1v1OlRhMn0oFEtOY1JxeeYaquj6VOzKWNsRQgFc3Gnz56GAUPvOn4cTva2
NtL5kA+FChFemXf25NRoaOpSf2pA90U+srPaEzEl3CrwPejCzl2gtJn7VEVqutHsoXhOukl5o6VJ
IQ/oxFcakMPGRU0ESaZmmF6QuiluZDEZ33WgHfd4hHUfnV4D3tsnQtujtKXf2KVubpV4lvd9WYPJ
tPqsOvYuOXut5HJPUTXeWqk+flPjMDyhpfxCt3PeeXNib6y4UE9YUg1BXioaxk9LhQrqdr8BfT8G
neEiW9J7rj9ZGo4TSeZsxMQ/84Zc9U0U1D8aRqRvUXCv9ynSb7cG7nJ7fFsK7rJieJmiItzFrshP
keEo4Jpd5JZEXL1aY57fIFWICCfbbRPpdvKadbm1bTtZP6lpGt63Re3kfurkGejiOTsas6494otj
v6Fa4O70zhtuOhs9grRyrWAsvOzRLnHNUUB0kp2iZwBSAxYRQFXli95JEKyya//px7h7m2Ss7SDG
GncRtOZdnksebgW34SatW2erzzl2WW6EO6Stz7e6Nyz6DMb01itdspe1FR41PgguFc7wxelD+9UC
/vvTtBoHIYUBcp1oUZBAUaHZuejdbEQSintvTARSWk30qa2h5Eaq2+wUyjvbHvOjzVRG7lsuszAm
PKX1ltpo6MdTl2zDZuwe58aMNsVsNh8hlfWvaDqGeH1Ow6szhfZeyZRx35tu8ziicLNXUzSz0i5M
dkqBoscdqHOo7mWBeViraBxpCyiEwIXmo0nNemuUndwOAj1+qB36Pm0xRR+jPjwkOlU9/ov+oMgp
ewgNTxxxAkMSxuOOwD2m7vWDrJw+gIlWbwEiikDBoC1oWjunL0tsrfWovzUSYWBTU+PulCe2dTA4
AJtwNoZ90RnxfpKqcUS5YthkiZ7hHpR0fpmiaQ92qcsDHk82CvaK3DmV5mzNeqSR3gAxcqqcvyF3
JB6nEZoxTaM9R6J3b/Mi7G4TmEVHg0Zv0MMT8ofMi2i0duo+TPPi1DbYq8gaBaO5tBHOIKCi7mE0
qGXZcWRs5dRHD56s7B+4M7knTyTtTZTYxheX5ET3jaqJj2rsKvdzXrM7FhFoLoZaiT7W6lB+7aLa
DIyS+NENSnIc3cnYxEoZBqELUgDonbir7J5oCjvzS8j1+9Yn/Bbb66pTy40ZSEXTNhXaQwEu9tV2
dluPj2lNL73XKT81oTV7/CntD6qgO93GU00aQHfUCDXcCsCdBnXcJ4FSz/nfP3DhkppgoUjbKLat
MmU1N4QchsY8ZLNFuAvD29QzX2RoXKkyX0j8yfhpNsEcoYRurV5OmhUKVx1686CXKG6iiOF0zb6c
8yuJ//J+WKXHwPe5URZGMrq2q2EEWy9JDIbBcu9LmnPvtCXormJ86BX3p9PoV5bvwkPDo8uOAizQ
bJoDq7enOypzXUwx47UiPXVhYenbqEGvgv53Q9bVUHeExjoW8wsYLC3Ho69Kr8z5Qj2JthEPeqyt
QQqtOzFdgoCXE1Yc3SIUr33TK/u2bfK/fySCC4L+s0AugWqv6otRmkXEZFc/dODr/YhS3KMN3vJg
YdT4uAC0/8PKLs1sJLcQ2+Fldf4oXXpf/TTnOlUyGT/06LG2ZGRF0kY7A33UCYNk3sm+rkRq6xvw
v6w7CP3qtWkv+/98QwGjsAwa+vSeUNpYbSgY+6WLJAyORl66Uyb9S+nZ9+iLn3IyELuojzbGbVeq
XH+elfMxV1M3SefBEKjmgQTHiDdpKIQZuKNKduZp0hiP7z8q/3z+s31NY4FNWJAO13IWeTI2ra52
4cELKXsOoxn0Vb0tSWH9RsRXiuF/zo3BfmFZydT/hLlnmpwqz0uUw9h4X80RqaWuio3bsvXav1Os
YRQbIXpNReOahi/0/PMN5FW1obdytA4znqD1pkZdovSrsKmsLbJ3k7sVCvabe4H6YP3XFRwbSAwT
XCx/wEgvK/5bLT5q0TR1+takljzG34tZUcbt4GUNkw1N+ruWlkIqQ3sFg/b3v+Uan73MmiMD0ZLW
KzSOdRdIZa9YsZ0Dl7JGtT6A+0RTQ9QKBaRCmV5siAuksuM4CFBJObJ9O3XKS6gk6Dv3V47w6ltz
o8BYoY618CJBpqxbEqQbMs1kLY6KLkn+6ynelc5QklkXf2vD+e9QPIGgxy4U5dUxtbyRNLTuxVFv
3M+uMFGzKVDp0mr0AnQTH0DS2vdX+tLk6BxS2DQW4sp6co4nG2VKSQHRq/b8SJreQdScH+pb+pWq
z+qA/lpHunqomxpc0ECxz7eTJxXkqZSGZA0f1EdAee1tK+1mbw/jGBTNfM0UbHWJ/jsemBAaSrR5
rDWKymwNZCA1KY65ZhynyXyZ6/5zMriBa4RHS+NJ/f5SXpzfglgzODOwX1bHpaV6gYoqWao9Fvku
zDu8W1sTiTkJgqqe6x/vD/cLkvZbTP93fqaDmwAHBVOnVYE1SkTu1lkWHVNedxjptU5QkeDjZmqG
vuJG7nMs2tRvorHck+VbB2RUxr1JO/VOi0iHW1tcQ1Os7vB/fxLt/kVUFKDx+prpKNxJq4yiY9TG
tp9o0acQNMeVe+XiOv82yCoiRkouKHEtgwgUl5Hz4k1sdrei7B/hxDy+v8oXN9ESdoEwUMO21tV/
szIyLAWjYyWxlBu08THTzH1TGNshcW+t3Pjw/niXJgfqfDkg4BCBipwfEvQstCmceNEM0rXLfWnZ
ETaKwhRi1+RyvsmsWf4tT3WJOnTUsa9eIGMQR8/H1Iywmqs0Uw4NenKbIck/dUn/OsbqR6L0o1v1
/+EDEtt448O8+bP4O7hlXklYGXSjXC3duk3V7kTYdB/gwewb1avElevkUpCDCUhJmz+g5K5OJuYt
FXiQUjmYeWQEs0ybg5isF0HmdSWJXSXSvw4AeQGEDDJYbs/15+stJIZTTTnYoW2hnyptOCdJWQKF
ttxnrIa6G0fUWtAo3fQtF7F6JSis8rx/x4efsVAXQACucbOKDAuTF6xyQMl16xXCQxh0ypIbdTaU
OxDJapC6VPIw+k6vpF9/qN8su4gMBYUSFLdQSFg+wm/ZggLBhz49Q3vIGHwwJzHcdaM1IJWI0OP9
IHvxhAfY/KPWeYtujFkL/0lKOSmIjKRV/R+2GAz/he/DGxlfl/MfI3TJEYUYePTc8k3Rzb3W5bei
j76KvriSCl765KjX4b2wSPuZ6npzzbJVY0VRDplwvxcDZftmzg5yMAJTFnde3G2BCC6EnPDvoBK/
vjVOeijuqKb3Jx+5NswKC/dOHLt8rjdFrDuInSoJVALKKn8flQA3eSzkr2xs9W3lOI9u7+ri2JZL
7S1U3G1lNV+RG0Oht6mtK6foUtDl4xGK3CUorUU9pD5lc5TP4ji1te7HcwNnodzyyhL+1FGw1uMr
22U5luurFFK5x/7FK4+jc75d7FRGUJfIu8xK5Pkxr9C+xMqWlOVKjnBhIPymbdCGEEeRu1n+/W+H
pLNN2MfzTKjNm/hOb7UikGl/DY12Yf3QeIQnulBUwTQu//63UdoEAVdvHnmdCPmiurRX4vBtTOOt
muPxmIP+fX97XDgCZ+OtTlvZza0Zhb1yiNvoOSuqPQY2R/yKjpGWP8TpdExrijH9vH1/2PUrYTkB
Z+Muv+u3eeazq2JOsISc0q2DfsG+YlwFsNFS/MiwtmhCHBOlvDejRfa9270//LLpV5uGx8Ai9mXS
x7HXDXujGhqegFl8lBjo+KlmS+rCMY4EgKSunL9LHxS1PYfMgMhK4el8os5ct4Y6Y/qM7J7yOnRm
siGQhTdpPMd7fAGtLc+k6kp8uTQo99hijmcsDeHVV1XHZi6Kpo+Oo23+o8XK69y2u0Svdm2k4vw6
9fv31/Pi58T6gC27aF39oaIfl2hnydCCcKQU7bFUDdo4U2j5vHXdjVALwy9y2cM81JXXPqlj5GgL
98f7P+JC/oW3CbcnZxPIxxoYpiI4ao+xIo7NGOV1kA21aSApGmbVPjbUEOU0xe3GK+Hnwq29SBXg
aUeGCRtwFX4aR63bMeui41wL9dBryxsi9R7duukOWZYpWyfRzOfKy+MP78/2UjjiAcHrAVrn8tg+
31eisSntI7N/jPKwfwR7VB0t071W2bs0PWyRl+czqCpQ8OejoDOaCDedE+Jqe4ua0bP0yrtMTX9S
B/yu1OltVptXPuOlif0+5CoyzLXdZO0gEx7S1oiQrdNb90XSRNGVyHchBqBKvmiCoD/gkLCfT800
4xi3ERkd3cLTNmXr3GlimLfl9Rh7cSQCOtg+wC3gt89HouWrw8LnNKpD3X0x6LH/tEPnR1GXyZVg
c2kk4B84dCwVblKL85HQe0oMpwITFDUDe1+oJziis+8N2ZXCyoWPxGQALlPtAYC/jmpN69QNelYR
bja6dmeMuCc09d8ycJZL4myU5Vf8dklUTVVMTcYohUDlrCmRd3Py6lXPjMdCRXpdm+zDX58qhGCp
Yi9KMQS01adykshujdHNj0rvQg00E/WYtbbyd62IZV6oWSJBwYsG26g13AlYkJpEhZkfx8WIdzOE
vfqsDtBF/Faw5lc2OlUa1ml13bkqKmsUIpf9vt7qFbI7aYnn4NEUqjzFtjJ+NsweZA52FD4VwtJv
2+7RoFMaOBHUFw1rTn8svcdobO4UM8oDYcISRcsw2rex8UGbI/UuVsUXo8v6fTelfVALLXlw6upD
MgzTbvn/+rS4qZKGR1RfvzVWInx66Zhzt/dooHMHTqfG1G8SBJ2A59svrWPNFAgLOYLnGDHarga5
m81h3gkLfVVWslkMEuh6Ncgn1lGsnkBySeixJT+4NcLvYoyOdlFhPsILZYf9hUCQTU18ow4/ijYa
QM1UN2xSRLjMetgLQ3xJwmlBywzU78ECgdPAin0Yfkau94iDpOm3WGncFqYe1I53r7Z0Vkv3ox7S
q64aaaNPNafBWCdfkTzMPuHyZAdiSDME5607GtCaz53kbWSXYFEgEIJW6/i56Iv9YIiXpnQxxAT2
L8D8Q66YfjTh8JmspQjcEqOK0lHeppao14/eE5TZOytqXt0UfNCsPpeqt41HZYtSVnwzKN7noVNf
XBWBfh3FTl/M+GCqqfk44143efKrGtt3wFaDKLP+qQbvVA5F4aeVaW9s4dpPhRUVOwnh1gdX1t0Q
KykqhtYJV4BTPKbf5MCixbFQfbBK6GUmTrXJ5gGL3zkvAlsT3UM0DoqvNyEy//OxH42PtJHjDWgW
PljUYrs0YmxhW/FLOi5fosxvrXL8Gvb9g1I37RHU0OMMO/qmU6wemX613yEZ4AV2YmPtW+MCVYIa
2BlTaPhlOMSBnrkdhZYBl2hR0ez2pi9igYrZjSa2Uk28vc3O2Duz494iiybvmi55VDOD56RZqbAT
yv40W16zkYPX7a1oah4s1EEPhRO2vokEF21hfd5oeqreZVGS3ViqHIBYsEu0Mj5a1jzuRoGvJjCr
kzfrD0ZmA7cKvzkgdg+11XyWMd1/omPtt6lUd7jNBPjVuXeKV2S3sRrxna3xE/YNhS9HG5uzgYLj
ZKTmwXOzk5WXD1rn3jeD/o8H2ErdxDoErAisgRFl3X7oSmgqdKjenNp5Dh3db8wCVK1rYko0icfY
oqSudRYSceXYnhK96w8s6+BzWBVf6UNtq0vjewPAyu+E/Wh4YbVzG7uGAOimB2BfMFTd1N2qirbo
HenAuzT1zZiMjyKazL3ET/PRrGpn45aas7HL/LHNnFslLZ/0DMQDWJRpI/NSJ7s2Zz/OexjkhvfZ
pSuP3pe+L5XyQLUThwJLY+5sijpXcR6cuvEBMcHJzzMx3aDvX26cqJp96M7A02y1xoNJfHNKwCaJ
pQ3bcMLBw27tD4Mc621RxW+YFRjg3ZTbZlasbQmqeBDmIWybwvfMFCVGRz2AK92iC/tDKbO9a+Qw
27TG3LmlovtdxrJ4PUaymvoURcXBmDSwr3nm+Jk5wb8aJo7O8BrHyBB3bh7vZVHfxpn15qXxZ9LN
0J9qcFSxpVg+WgbhQQmN+6ovlUBGaXQqs1Dd86rqN6HjqIFattXOdohkXRJ/CYdI5RJId3TLfhQ2
qMcqDNqiOg5xGeAEVe+tyn3qJ++mdMyGpLq+QyJqCOpCc1HBQeTVGDiIzljOPjYnhT/yzPFlO+WH
3k61ADzGSacIu0mTSMelSb8lZbjt0+G7Gekf7KROg8zKUs5siI+Abv2ocusxtdt+n5mR89NRlZ9l
EQHFco2X92/eC9n7IkO38EGhw/wh6+M6BfI9Tlkc+dgg/fTCLJOtjoEybHYZgi7sSz3SrrwDL6Qx
DLpUmqho4hy0yjVVq4ZQJrLiKGPsqwo3ynapJc0rF/DFqVFZJ8+EG0VV5DyNUc3UHHlA5MewwEoy
qpQ48jtNzW/YsZjhOVOCXcr7q3khETy78VeZU9YDN6HwxZBN+SkZrA9aHd1Lr/r6/jAX3plowXH3
0h7HhHat+5l3uTHGvZUfwRps4yp8RizhlNvTKe/srR7PV7KzX3oj60QGH1rY7QtSBG72+UoiiUBe
lpekZ1KCoAbQ35HTQGTTcnN6qDO0eBWcLyDfD9l3KwaEt9UnDN42okjjB6MU2cfJGccokDTb7Y2a
FMTqtucWjnHFRM+TKzTdyNEIu/1ib5hiaSUxZnl/1S59HCgQJhPgmQTu5XwWRWxHcI277Bh11hw4
XaLv1dyWAfpq1zxDLg5FQkulEbo8DpTnQyHJD+Kum7IjJB8MQeIyO6rR3FMCAF7597NaepE6KBv6
zmuilDVODp7SzApFvMCu229VqXxpS+fa6l14ki5s1EUJedl2aynfIkYmrjGq7Oi2rb5TpB19BMAY
+qJso8Cz+cO1CKJjK6Irj55Li0lrF0VkNIBR6Vy99cdUbcGgQKHsp97Z/jKsVOIPcsAy+P2lvBSW
qGlSmAL6xWtktc2buCmE3tbZMZs0J6gn1bi34Wtdmc7FhURwB97hAh1a98dCYLbKGDIdo9DHfZrb
H5xSGn7ndAv4Pu5POtIRR5R/qitCgxenZ1O7YPst4v7LD/v9WZeiPyXmJjs2CcLIs6U9TYX2H9oI
SDP9b5DVzgfsP2cxgIdjaMbWk1cWnG60xPZ0yO2tN9r9ldh0KRQCT4LAjBreYpRyPqmwIq5XUZEd
49E+agY4Sq+4LawxWe5hMPQpOO/3d8mla4VvZywdK/5cN6xcZXa8dIyzIxCT8TgVDgVpF4sJq+7q
AC80eW3Ai/v/twFXU9Rkm86zFGyYTuK4qM5b9OEejLrrr8zswkC8/JE2XWpbKoS+87VMMorPaE8R
tfCyocuUF5pvD5jIIrtVXbPhvvA4PhtsVTNxurJMhxGdnXTEB3xubmNDec08+cWO3CcvQ5a5K442
edDf3wKUAZCJoe2mU3FYbdBBAQZu5gP6PmXGk3HWjDvE55E6Navy+P5OuTRFjTyHwEz0+sNtwaqn
KhmrOaVaU+klTJEqmY+Nm3fZjRsa2ZdZ75TPiNIM2nMqxah/GsFjZ9v3f8SFcMOtsPCGaEbB/ltF
T9EPU6GGQ0p5NkRFv66V6gP/pMCAUa8OmSOSW+Fk3U3bVs6VeHrhpPzSNYHuxaXLmTnfT06J59QE
7e9opAjx5sMns9fvKWk8hFH/+P4sLw61aKjybAHStu5X52mSR5k7pUfeXvFBolOzgVRpbtyBpD5p
hPrz/fEu9W7ZO6hPsonQMlmnYJnEbZhyXHpMGxs2hnNj2PI+7tWnzg0fw1x+63KhB+Fo7+J5Og1S
e77yA3QWb5WT0V/EF4ragLl4Up0v7lBNqdnVNKVhDXnpfWF16as7mQPYYem0P4Qe6nfDkMzhJsIt
8Fve2KjpDKMCu9Ts3Qz6TqwbV5SRL9wwJDZoV1AEZcuvrzYkeQ1D2gahUVEcWKz6PHb7ceSqvrKz
1lH//0g7jyW3dW0NPxGrmMOUlNSS3Hbb7bwnLG8H5gzGp78f+gyuRanE6nMmnrUhgMDCwlp/INJT
8ye5skjjbogVk+MYNb7o51CLwgPKS/ZxRJ4Lt79U7C2td45DFG6c5vUWexkTSropm0pADFfpox2D
nXPtAt+ESgkfSZXyveq1Jha4aR+0RTxuLOYVWullQANmPwkJJ3jdahCDVmQWBL5zZ0bJ0UphfqUT
RrNp7n3C8ggLhbaYEMtTwgCOkBLEjmg+h9mUftHz9nvjOvFG6Ly56rBgKdLya3i+XW652i0wGgZe
d9bbLk/Qqq/dX5FDuMbeJux2LTyBH4hI51taADdXXqZkrDuqHWuchFFRKmi1ujjXUBWPcdq0J+HN
3mOMVtO7ucrHh/tnax235cKjTwgNl0SJZvBqnu3s6oPaKnzpNIwDzR2Gh8zznpxFLX7EWvlDqVHg
cUPcJVHo8zbSw5uDy0I1qowAOa8warnlofDDNuPmaPdqWPY7ahjtPi0d47dj9cluqMPwNFCyfahd
EW4E0nUO8DJ3gFt8YZ0fsKYFYPuUFYaZ5WfVEPGjkYT9h0JNPolULBvZxvpiYiQuJICyMMERY1mL
69pLqClLXufnfuzFcW7SJZgaL5TyM67wfAHhLNDRzztac/fv/Q98baP8MjbwYErzUmdklVJVSkGt
u8CBocAO9a0W1UIW1LA5f5iVgnNDsWSp8JLEZNP3XFfZh2KyE2pUVfRG5VqPj3UDCN7vF7U0fWDz
hnquEDJP/EUZ2+/3f+3NhaJQwskDBgEe9PLYFTAJVTX3cOBJGu9NZ4ZNsAyxhkR6Y6WPvaWWPMGz
aZe7tbmB1LmxGzgBoLPooRFr18kDiVJONYtvpPaJBSrcFfO/1oJAmtLYWxCMtUrXS/pOjgKIj3es
vNsu56mimY0gAVsvbbvqH/jhMzZgnnEqorHdt547nDuhWf4UYQguujzbO4OuuIhgyezCNba0929E
HTrrmJAgqgKcet3MX6JKuErB3KcaASp/iAQ2n5otdq6jWJ/zCtW9+995fXu+HIi/Blx9Z3P2Juzl
Gw5EV5nvDXx0zwijfrk/yI0YTrUAlh93tNS0Xr1xe8Vue92Q7j8AQN6q+tyogY6lEXXXqFl2i5uM
R9z1NrbwFVBBzk3jRe1w3AFEre0ZPC9EA96IuMtGO7X8JS1gRqoUgJoxNvcYtz62Dm7LtYEVr99b
vfFtVqMtOe9bXxQ4OuqYMuiYa46Qhlu0NpL1nzm21uek1upvQ0m7id5Z5ZtdZmzcl9enB6gLbyky
IVleXXdrFx2j1bjJi3OJKtMbJI/Mp7KKzX9F0WzhIW4NReoL6wElFqlpdHl2Uq0IVZRZi/MSRt7v
tjaiDyLSB9+t0NO9v4NuDQVAkMQXuIcELV8ORV2uGpWI2xGznPHBE0J5Q+MsO2h5HL6yYQs9Dewp
WhhSnYylXKVc0TDYw1x7WGJphfXR8+LhyUTw3FdF9Of+pK5jLCPxdOChwqV0pZ5qTdqslHGVn6l5
T+eu1ZUd6k1YwmfVboysved18ynNaGveH/fqHfEyRaq4Ek9C1rG+BdVS1cqs0PMzpNNJqsp1sHlj
rEjHuhVPVZPQafMUK1DMoj3ZHCLfii2iETKmG9/1OvywBJRuuIsptF0ZlZbDVKhZmxbnQRjhVzxm
y3pnZvgE7e9P+eb+oTaK3Ij021l3xe0MUYJ6qYrzRAL5Ru2G30MZxj9aJZw3Fvf6vAMrVkEVSw1v
5B/ljP8qeGn90I9idlnbiZ6mmSc8f2HdB0mm5CcFianD62eG5A0vMsgMjLs6GUtWRoloExoMxei+
H+C97Lts1HfemGcbSLNbH0vy0vD+Aj8L7uRyanOvV73ZNsW5W7r6kxar1hHE07QRwK4vCxaQ5xWQ
QdgDV1E7XoqsQDw5PzdiGX1HTHQ057Z6EqVqBaUV9gEJy5bJ8ovMzd8vW3kkeGTRJwFD5xHMLufm
RUAIsohRYzRLmoAyztz5JdqOX5LYLr82U4qYcJL28ecKwjW4ui5quodKL0dUKJUkH3dxEdn9I8Jo
unrSacn+cBN9tJ6AJZqTn1clkymX6Smhy1D5STuEfxKXE+qbI8Uxf8JYYSPhvNrz5DQ6BnUy3wR7
suYLmK2SYhk92CdX0TCV6iL3yYV0/Q56sfHp/ia8jiiWdPdkJC55cCzr+Dx0WuotZuSdlGwcEwSt
cXDfp8SeNjAjM3ePU+Y2z2gTuEZg14q3BG0YF8VhStrcOUeTjdXqxk/S+WJXX5R64osRCwrwqzie
6XZtRhoHQ5RepUoVkLRG+IQqnT+hR5sFA4z+FOxJF38GqlzZJN3k5D76b8L00VJH5ksp63aDKHht
T8hOk3UEkFucJK6ay53GlQ/w14nLszMbdYe8ugUsFTXx6muctvr7SZ/U9xnERcOH7SE+RiivioDO
lvG+8NCSDmqomWBmNeF12PtV1THzGvW8IGuY+q7Q7W+GSNpPC8XiievELubdPFXtboSfToffUKaP
4TRWho9IO+YFUNGrbGPpb8UJqaUojxEv2nVIsnq+kwJc5OzESZljia4n30pznjdaCzci7X+IDNKj
mXFkIPkr0ppuuRCr6vJckVueHbtwiLTt5M+O171xU1SA7u+oq2lxVZPkaJCMgPddhQju6r6pwIWf
Wr0uToCC+sDKzFejpXmKSMg5kpoq2q+YCV1Oaw65svPUs0+jPg7+2HT2LlZKO/dLeHIPWsENadAV
27VVXh0sc0ETN4Vx9Oq5UpDHKF0W1bD1Xt0qXkRxSLNi5xQN3fBWseZ5B2dhq7139QWJGlLGiie/
tLFcP76WODXyGUjzSZnSYdeZya84c8MAe8vxQXRo2N+f1NXNgoY4gA+QB3w9ZGjlB/5rw8x0/72u
Ed4p1qf6I1an6JaL4TkNC2fX0Q47R1TwN9KBqxyPMaX2IqZBvPh5+F+OOYYecoFl7Z3oso17wl3y
Y/YwkkTD/kvJ5n0cFSg/bT4ap/uTvd6tDEwRT5dlWmhOq8kmSWpORtx7kDNKo91lMbn1Q+Xl/e/7
48idcBFmyQUIZMAqaAYDxV7tFL3wrBBYoXNC6woMV+lO75UBSaBktLYKsNdT4vkkEQG8o+TDbnUy
DDMf8gmG/MlRhPVOTWv7uV0yTGbuz+h6m5isGrXUl3oAhomXn6wsqOl36PGcoqgufpmVNx5TJUsR
FMlc81NX5OOTvqTdlvPwrYXkukYukawcRMJqIQtMHxfE0+2T0y/6QS8yJ0AtB1N5M93SBL0+dyDm
JUGBG5uh1lcQej4zhgkmm1Krvocw/nelGMydbbTGqXO0rSLLjZmhFwHBi3hGRXU9M0sfdK2zFu+U
hzVODE3s1j/aWHE+5EOcbZFcbs2NGhsel8CLriWerQKuVZgxmBrBnKWC0iZPkbAfF7xejimI1o3d
IhPD1f6X8YtYjf8CCdfqswnRz3HjTN6pRF+1N+s4aOsxDWakQt8jQuKdkjZ6p6j28hlPq2Jj8Ovo
gl+PPHW01mHir/uKkR2aRovXxinDzYo6ou6J38KwZqRys37sIMDX1vfRsuvvBdSIV3t2ob7KU4pg
ahPbrnSTh8nMEjcnntIC3A06OE5cb80HZMKUg14On+4fyxunnzsCpw0p8AlZfHUs27w28wW4xqm2
rPj7UCjLOUTrand/lBvbB2kTiauXiAy4WZeHv+1qu7WTQjlB7sUjpjHNwEHPQbhN8jTnkbbVZrhx
NuCGA47gxQj0+aWG9dedZOPpTfHKUU6pqYi3rdYM0JenSX/X0EfrNrbLdbVT3uY8Eyna0D+Eeno5
Oytsy9pUDO/U62F/bDvhPAkl7c91GDdUl6N85+Z5+4Sw/ejDyNAeW40qZDSDILah+r06yeDX8Oyn
EkHL9upRXrWxkbSCL2pNU/UE9MUM8srZ8p28cUbAVhIRQBDhare+oJZe64oQjZmTlmr5AQvB6dEO
lXCPqPD0ASE0x3eXsj7Uzabz241vCydLegiAFLl+LzvzZIWaozinEnLDG7ScMB71KoTlJqX7dn/b
rvt2lDpxEaZmDlyK/JFq6+WXHWc0G3EoKE6pN5rhU9havG0Mq3RMv2iauAgqxQTtbzXpmwT9rFQF
A7xfitDL9t4SNp+sSG9zmI4lFJL7P211ol5+GRktHQuZ62lr0iaqlA71TmBpi9kgeNWeetE/Y1t7
rmZnSzF+dXW/jEU6AtFCEg55Xl2ugmOMOCprY3oqHQDBu6at8UoLuUVhpNLlMXceMCGxbxqwt6/L
t16GtqDheDTGcTRbFxDMuQptU6TpaRlLc1c4TXiwC7FVrl9tKTkKDyqCHwInXKbr/sA44FcYmXF2
ivum/B22Wfw421OGFvVQva4O+p+heKTyIHbI8NaFrCxrK6MeM4AUnTntJ6OaD0lvontUzvHX+1vk
xmdz4GbKbg+lJXLzy882Op1AicJyjzg2f3Dqed/XduW3SnJKEpg5WbTRb7w1Hk1OltKm0cQlfDme
rYhualFuOLKc3WGqeR4D3kaedQGHbBp9t6tBjr7uZpHrKaMBTGmq5ZDsVjcLYuj5UIjWOyKEc+J0
HhX4uL4wwx9iCbfgWzcO3cVgcgX+ulYQP1ywjO+841w1n3oVv7u4f+Kp8tEs6u/3P96NLYn2mWbJ
JgAQhXW7Dg/zVEugLxzjBJMyZMi8L92Ehv6gNlumE7e+G5UT+aqhlsshuJyVPY0jQquQaRxt/Fqm
muaTJr+NC/F+RBrPL5T8w/25re6Ol2/mkVoxO7Q+aIdeDhijm5jSjHSPWSugeoQjGpqnpl0mh6qG
Vj/Uo3BaqXJcRnCD+tbb3x//xtoCQiUVkeVkWZa8HD/kVpsNZCqPSUyNEQHgYlAPs6OVQ4DIbbpR
UFllWHK2KELIDIuMUnozXo7Wlu0AMJo0uaG1HCADZH0zncZ4XXv3P6M4EO5wELuFhVsyHVI0AmBT
5BRKAARfdw9eog//wnCOXtlgeBmNlzdvU2pRqD6uDkKCz6NbumN4HOfC/ZNSbdA+2d7iio2dcmNr
ksABLOAsSOLdaqeERtLkjQO3vqWWuPe0mEzRaluxM9pl3mteoj1YTjptZFC3R5VSgMCDQOXL/fPX
MaerwjXQzAo6FtyzyEu3UU2umlYxorWRiwBwtow/jSbeYnDc2JhM9/8HXm1M1RW5R/1NOVpxMpC7
dsZe7xykckdFCV59BsjDLUz2gIdc2831dWTpUaqHx9K0hu+NWuX1Fxva4HsFxzZn4zNezwsEDJUh
6Aa8amCJXC6okiT0i8GzHZEvMgspdT1lPolKXQdYS//8L2Yme4wUp8HerLkibp17xaiqypEs1DzH
YG0Czy6xDizUZavsfOtsv3BueClSA1s/+Z0CZmcMweZol8ADUXTTUfpzh43lu3HtgFul446KokzA
VhfrlOVObZYo+KAa3S6Hiv7wqVJseFxT/sOZ9bHZaEldfy/Kg1AQsJKiVHklmKiizEsBW/eOIYjE
Q1nQ5m/yXnvbCbGVW964C1COcWDmQuymBbba8j3xPjf1mfu7gj1S18OjUSsHyhi9P9Xjn2kQUqz4
8/0tsm6svMQvtj9PRGnMRQv8ckOC7qGmLXoucvHv0uLkFOu7fiwkvbT04ygB9um+NfXx1AzNWSpH
3h//5vq6dMQQn0MKal1gqJt6cHMzCSEbpuFP0H3OGQy/V+wXK03sjQzp1goDArcpestKqSZ/zF/R
rOXKsO3Z845agYhXOigHkFpuwJH8aCbzrh3dJz2aNi69WzOEEoauqsSQXteg1aGpu7lBT28SVjAK
y32wxjZ5aMbNBsLN+cmWP7IyKGes01y1A8mjqXV47Mve/W55saH6YK/t59iNyQC9Uhl3NuLfT9ay
qbRwc5ruC7YPVIi6rsHFYWUpdeR6R2Mwnf3Yx/UuhNDlE69f2WuXW5avaFFDlbAGNHQuP6Oq9VCQ
UZE+LomXZ8BrOiwMIzoauKwJ1LFf/74ExSDTFtlwQqfgcrgwHUfHHB3vaMboWCup+zx4Wf4FflK/
X5zNnoV+486lz06phosCRKq5Gq8usN5tch4r+VTEYdCkQ/yWeIoUvmfkk/vgzE74sZ+yRHtTT5EF
FQXbAxo5RqN5+3Asx5KEEXrv0LpqgxR7Z/xjdiGmy7k5hocCl2fE3xW9jX19wiN5Z0+LUz+6xjKO
QafqVb33WnvJ35R0oWy4rIny7E4KNkEJSuMPrz7+WNVxJMFkSgbWKp6n+YDoZBYrx05vu52BzNM5
TBYd5X97iwdy44JiKE6HruK1fqWlbM9NixYZDFo9ievHukEgFB12zd0yddJunEKaeJQi+HgIZ6zr
EabX8ggziKjamOiYFiTRV0TCLYHFul73foSDHoz80nGf+1bLnt3YwvNaIJNUHtOpgRsdzrH2pA+2
o+xaw+mNh3yOUjWIh9TWHlIxv5tFP24AdG8cX2o6LpJtPEI0CGmXm3xUtVbRQ8M9tlVk+DHZCVY9
vbk3U0P/L84TXQFacrDuVO8KNlDCTFxkQLScPn62hj4/tpkJW5tNiy5xqmxE/VtT06lGypAPM20d
FdGZ00qNLstR0P2hox2/SbRWD8iYNjbzrYMLb4JSNW0B1nEVlzRvGjQzddxj2UT/4vX9GYv2r4kx
PGaa9ujVuJTcPzy3anKgSXjnvFBmKaSsPtpozkMXp94xa0LnAw3jiUp5mT/XaXZ2XdQo2glVDBKY
eeeRwB9UOyrOEVzYY26kzdGuuy3B8lt73wBpxtaHjQrC9PIXgXoQPa2t8NiiG5sE6WQ3h0wZ0sch
dTxfsbJ8l8Cl+x33xpZm7q3zLe1wydUcUPXr8r059aYmlJAwrWupCMbGJFoBMCbm3V/264EIHowD
lIRKKMCPyzkOeRf2o+ZZR3XKug+1F2WfE0yFXr1rYUITRjCFwXEMQsxqlLrKJrVt4Xykc/IwYIJ9
GGCw73G2Wl69by+HWk2IqqKndNjX4/akfnBr40SG+y5Nxdtacz+2Os4H9xfw+pzI8eig8SYBALAu
OuROkVRmpmG6aLsfs6ZDKTFvP2qj94TXzVNm6RuP2FsfDDQ+Fo80AnhCry6ZRqkYZMI8MK5b/WQ3
k46Reb2lnnodZpiVa5Ei0BmEJC1/xV/JpVqmdlLxcjnOmjkfNa1K3zZJGh1IKtqNBbw9FLeZhP8B
KVu9FNB/iozCGZzjOCKJ4vaZtVfHeA7irNnqPt4ayqLD4LJ0RLZ18S0anAnkFdvQ7pMuiOcqesjt
+gc515Y0/e2R+E5cmWCX1sk5Uviql0l/oBi+vW+03bjTkuRbOM5bjfAbNzTRmfAEFYYy6RVyC/MV
9D96wzq20fxuCrOnGmEVR+93RvPBkJoWykPVZ+/GId7bRucX3N1qmKPBnQQ9XhZu8qmGH1sPry6I
S+40ua1OLsQSyBX6awdRdzQyb6b6GOd6GCRuOe8d0rmg1VH1uH8Ebyw2CTSPAfYQGO61vSXmHFZo
hql7tNx0OiVa+DvGyuHgOPNWVfrG4bsYaXVHDd3o5WqRuccwRot6tyzj0Bx6q2q35Dfkpv+rT86r
QNaIJXKUf+j3ra6eujIqO6oV/KWUNvGRv6Xr5zzbjvFPXelbW+jmYBqypFwFcFDXvYvRHslW8t49
Vos9sCvm2esfCy1HDmcwlwhnA2dY4uN/8dF4RtLKRTiAV+zl/vBa3aOEU+Pe2eiTLP5N2PnQeeu7
aKtLfXN/oCfuIMjBe3nNPE0yNE9z6SXdFJMZxLEqWWFafkZraatnfGuoFxQR6afk9K6ic7x09oID
lIvHlOt966zBfnbwkvHdcNNv9dZXk7Kr4G40lTxhdadix+b1fa+R5OIEhRJQ9Fmxhh+zUE66Gv14
/cfiIiCOQSrgmbra97Xp1q3ay2nJoklo4j0eOY2zsypjq6xx4z4llebuIZlmP6+LYnNuprytGKp0
B+m1NfixZ+y7bn6XYgm27Xp5neSxJ2hB0kyjzY8g+uU+jA09n0l9ZDdt6H6T6EbHXMUPaumr4ohn
kHuuSyfeh0u2Bd2+FUyoChMbZcEI2ODlyJZRmMqM9vBRRcTs0CbaslPLot7d/3Sr+aHy7oIyluIL
KlUburyXo/QYTVoLEovnxlDaY+bOw2HKovnDNHoxTp+GhswE1KJGM14NbJUjA4ukAyvLtesv2ZQx
Dwiq6Wesz6pPSNaqi8+HBx1xf4arg/AyQy5ZShoqTa6rZoJhIYcVQgM9p3GlBHQWwoe+XDBXg8B/
MsJxyxJhdcZfxkPihPKeCk6RrsxqRRdXz9N5AkRbp+oX5F0TfzQX76mJ2y00wGqLvAxFn5F8hbGk
7vflUMTdqp/sKjl7maM+uELtn5vMEBtb5MaEqNKCN+O+pmmw7voMTitUvRHxWTfi9ijytPfbKSse
BS/rw/1vta7QyhlRTwPFD6SGOsm6it9DU1BHZG/PSt4Iv2/C8kFYzjdkLJ2vNUrqO2vRjYcs06d9
GwvBD1GcXTg4W8bEqzDz8js0BCZxmXBkv0uu/F/pSdFF3YJZK8546EvQHtSAitvRcKhEPB8ooU+7
Cr2H5/uzvzUoLj5SEUCGGntVDKsgZzudAyWERkYWKIhG+ulsDrs41oygqpGVJx/YKuE4strxVy7x
MlUer5RD2EYS3HM51Trrq04xtPQcKrWaHtwmbYXfDH3yDbSy/YjSjfWrjxP3WS9GC7uNzFreJ2ad
ZDuAUXZ8GENDS3zXTedP7TJWH/M8sX93XDLNPlFG711qKW+mXjpWaG1UfRuIlMse4SFPO09jbvZ+
bofq7M99raGF6oRt5HuZG9uB4U1esgd157Z72tItWpaNZX325qZ5qqwq+5x5GIkGPBTxxnNaL/tp
ixEPQdUZuxEbuQRMvxvqxgcQ7ZkZdGzfaNdUiZsEdhEuzttRE070p6g0SPCLPv8qrCQ7W30//sk0
0XxbnHKKSOK0+BlZRYqH4Rj1uV9UU44+nXBIIZEPaPy2w8XPT011/FUazSx2zti3vzWkQh5T6KBf
i7rJ3V2lzyMaiO1YR796T6s1v3QXb37vaJnTfshiC805FO+H8GEusu4JG3vyq/v760asl1AelX4x
3P8rxQtkmNpQgM86Q6bxI0OUb6AxTge7W/SHJcn8OkJJ35u+3x/1RpBiNHiGwDmlT8zqxY3oZ6ZA
x2dUrffOMaa3b7LSdI//xSiyFUDZE+r7OuraiamM3SJKzBSFpu0KDe1WLFL6WLzuPSqPi+Rxo1UE
J42kYHVIUbkbgL5p5VnF8bjcIbCnPRiW0seHLENI//Wxl3yKoGsQFXj9rhbPo+wSA+utzlmvp4pf
4nuMW4nTUTlVzMHbAlDe+Faytw9E6eWtvV5FZ9SKaegMdBrmXPk2xBRgd6Lv8aN89dcCpMh1TGuU
6a1LZ7kpYs9BkO4cWbF5VLGVpL8RaRvsoGuEJlm2zJ6g72tICK7vx2FYNC2vs+KMAuu007N5+OLq
dfiuLTqq/X2iL92xXiBbHcFUJ2jZWl71b4MK2tPUZVnnp0TLje1zIxt5QWUhQcIqX+kWFOliGHQI
kEVNumqHj1iDhXCE4Ksatb4KoeL9/ZV+6Wmuwju5D4U1ig2Q8tcMXC0RZqGMZn42YiA+y2QNn9QG
QV5Fybt/vRp7er+zmoonD8woEYlln+qF/fn+r7iRQlz8iNV1qjhW4i6hDQ0YA+ezAmLgWAlL3YV6
l24U92+lEHQD6UbwFHEMnj+X95kbIuPlLCaRwJpIytO66s5oDdjnmtf4zzjEJdgfdT2LKfpb4Xec
hdH9hDdGCxER1SSqXh2ZZDII20kC2yk/rI5wNQL7g1mdnosGPcU5cRDlgBq/0Xm9ju1yFIS3QY4j
mLnuLRtoYRHy3OQc9prZBfilGl8G3utjEFqi3xtlU/9sKi0s/DDculeuo4Ys48CAgBAMfX19mi18
PeK0Eck5dzGL8uehVCh74IuzVXG/OZDUkOHdR0q/XspIcVMX/1pS66Y2HV/Xp2q/9J21RXu4tZhU
9pFIpDHJ63mVEnUGuuy9kydnkppO+IXhlUHXptGnnicNhbPsm0LSgmGyUW117q5PCnwVh12LBBY1
yLVUInr3aY/7VnoezLHQfBQNvecp0gESY3aRuRtx+EZ0QKjmpYFOhYwgsTosjs17oVvq9MwD7yGv
NGweUmnOipQnHbxDZyBcE9jtXBz1zIk+5p4qigDLhFcLLfBiYgNDbKFQxyZaBYgWDbUxU5b47IxW
eMYoqnmiVbscRJUvGwHi1gqDUUD6j9KSfgXbV6iVJFo8x+d4dJ0fuMO2zyZ94/0MI2R/P+zdXF6K
V7CgeaHBll+dfWOomgVwcSzBJLq3a5PMeoMEjfiNdfIU74Roq/3QzMj2Ct1tVNLVNKkDrqTp5/1f
cuvkMF2uQ/YV7OXVS9FN0Hc3zTZG83wevzdp1D9RQN8STb2+3Oir8qgHtC337/op0YtMT3hNEIRi
LrZ9ZYs/Hu0OWLbtRwwWoi0LoxufkkIaS8uc6IWtEXsLVbspxMQRvZmpeE5Vq3lou0F9hNu7BZwz
ZF53eY/yCqSEgMGfxiZdF0qWeEKuNCHIAV+b40CQsz0PYVd5PpUu0QRFNbZRUOR9gVNnrKeHaTSG
D7My1cuXnnSLBvxsq/9iHp9MhyEdy/wIuSgWSOUnSRF4TadJKJknfmlaFFU8a2psYJpubG3coLg/
/Qqx/hwtODFWAQmwChjCGurHmQdEeQgh754MJ1SW53F2Wyr28wxzSbFErDzc30tyr6xXgk0t+bts
acpjlxcswmEaluioGc1wd/3eXDACysufi5eEO3yrcIADgHVcFmzOyqHakjC7tccAi7yUrCh9u6vR
vQWL7aL1UO838WTu1bLbe3gj7B1rKvcTXISNRsXN8Sit8GySJbJ1Dgkl2BBKrSVn/E30b5HlTkFt
6eW7Bt7fXhPmsBGSr4sA7DNSVpjeIOoph1yurqeOo93YXOQjYrmBm0TYyS/j/MkDavFcZla66zpj
i1h76yCRH0tEqGSgvdQI/ip3NE7tqIuJWL+t9NPXuAwbXyyueUhjJd0qrdxaUBmHaFCqKriRVSii
2DrWXTQxliO+JInrvZ3btDlEbp889OQxWzH41tyk5jBG2zBrr/iZWuwpjlF0jCeS/MsM4+JLX2Uo
y1qtEr2z9ayZP+I8RB/ODdW82CPzXLytYnh++1qr4n8GsdQFBhtxN6GeHVWPbqX0W52jdcZBxkbr
G4gIIYYC2PrhVVlZ5MHBhUvW/Kxjxx9KsZ/1RyM6h+ohExtAzzWYwv7PcICAoQDDcloHM2CWAEgE
VMc33nH8szy51F+emjEw3s68ET4rv5CNvx801l9hPeLqJixgvadLzIh5/NzabyPjSzpuJNpbQ8gI
/tcmNrTemJu+hAGHYKj9UOi/hvD3/zaLVboE6Uvtu5khWqxAyp1JUWvMPvxvY6xSIafsoqQLC1aq
SImnqj/16ROGG//jMHI1/1otz4hAy4VMpVjemiRD8z/FcLg/k6un2Pqjr2L1rCyLO9KIOmU/Gssf
PvYP0W9v8s2fy+fq8N9tMfCyMJHgPYF7u5wRgIQp1USHbEr82TOOcZP5prlxG9zcY/8/xjo9V3gt
pMnEGNn8ZM/sMd1Xih/3l22dq72s2l9jrI7KHIJbQ8zEOwk9iOnokiPcH2B9gXP9kh/wOobCIQv6
q56PC78I/mgxnKCM+mH3LjayRzPrfwpv+NMRfDJr/BpHy8f7o768zv7OGxhWFphhxSBDiF7W6mYz
otHUmr6aTnMc22pQKHX9XS1Qpv4RFok17qOmcqO9gu1O9bFG+QZF52mZxcOMXkIT1C5aU9owF+Fz
aYaxbFN5y688V53hW9ap7bhH9LNPf9pOaKFN0zZR9DHWqzk/K1Rpf2eD61VHyEba0VY8NOjb2fPn
RTH+Adx+oppr/+PWjlIEDn7Kzk4JS7KLHLGpMrBVbGZ8jd7tuIegZS67CjNQSJD2XHyz0hTvHqtW
ou880oYsEF47vuN/yvJ9PA/LBPpxisPHKnSKP24oxjeFGbqflG7Wf+n0Fvtj6BqNdVLUeDxpUTWL
fW2i1fReXSqvCxT0E39b04B1tW4M2L8XfV10Dx6et+HDEg3VtJMCQNmn+9/q6uHCt4LeK5u5L8nu
ep8nJmz7eKz7E2eqVt5kwLDDN40Rh8aupBz5m75/5O4Gq0iRBUBG3S6wERD5U1ho9sZ77aqKx2+B
rmW9pESAyq8ahVRoysTThlML3I5aqxv9xvJraAIzQzbH5wN0D12a98iuia6Z94VNavg+FdXQBU4I
ntk3sV4JN26bdRrDryJL4/kIMgK69ZojjNWeF4I2HE5WnVPyLwRWOPk0/xzcwtmXwKdeW8yUA5Ih
wGvnGSexXZfhTUQY5DiIybIMidq+y5ImfY+Al4rbMQmhtQPj6703y9AWb5xCpylYLVUeqFr01tZb
+riOqThb5enrSCJh6bB8eFFKpsHqPrToOFpdqwI/gXp/cGrvD41CBLrm0IFZl/iVe7D67l+j1a3d
/R26TpMlywd2NsVSqv3gnNfBXoe7RFVqOSH66gWDJRdAz2v4DSZyu2H2lsr/Ruxfx2WG5DNrBE26
yZCvV5PVhiq349KY8Wwp7ceWps9TPRTh/v7E1jeMHIU9TO2Jpvw1dLvqIxdRVKGe4lzpA8MEYVAU
o7HPI2c53R/q1oTQS5REfsmyXj/XvRTUleZ16qm1FA1ZQq2sv5d9lG51xG98K/mlIExIWDLd0cud
W1JyUfqIcQw1EaclssL37tBNBNAhPWXdiJNcUW2JXL6IAV1eN9I9Ft186VMJNn2V4OQlYDgzWTBV
E7PS7yNRIribenopfD1vdDQoXa9RfBp73Z86MqshmHWiagA50Pha2iLqfdSZB2U3IssTBQPaiq4v
+s54DvvBOmAeJ/4Mep/UO6AHfeg3bWW1vlN1ruZXREfzhMiJ7UrLMFz58CxQtKCvzfQL6njjx0UR
2h9tKp484cR+gtL94IOj4W/xnaxxrlq07wsaGa0vQId8b7rMfpydRf/Uqlo17AZhj1g7zGFW41ZZ
GO/DEc2CYMIn9r27jMwuVt1hCyB5IxRLlxqepWDaKU8aqy+J9S4GXqzEqUL/IQpKb1z48T0tpcDN
ukgJui7MkwPNmPwIS9PUgkZDXVzPIuzDqjqZF6olebW1wdavJ86MbJfLSIQc1VWfp15KJddwAjxl
4oeW/zMZiJh/65bW7+z9qL4+faJDI72suYrQJ7iCLoLO6zykHU65M9n7xejGdyJUQ9c31Gn5U3pN
Fu2zeBlAJ4yLeNOkubERia7ebzJIyKGp9kvAxFqtDWUcM1OaeTnRTm1Nvx7r7L0TmsrHNkX46GRq
ODTnVduMj4K36gNST+HvJHKMLwQDzfDdXhF4CqOWt3UhXN+KF1/CWqWWeoXn7WSUEx70P9z4tzZO
QSg+Vt2f+5HrRkT5P9LOa0dyI9i2X0SA3ryyLKvdWM1IL4Q0hibpPfn1d7F1D04XiyiidV6EkQZQ
VDIzI8Ps2PvthhvLtzAWra+OhJKWHoFV+CuvZTfjWFn1XwxMbYTLK8GQRi/Ansvx4LEInK/9V2nQ
kI9NZ/TahOXtfaf0/5oiqDUB9rSx71YIJpYMf1kIS1aUoP7Ed2T5afTTdottduV1gIkMuAZBNERy
yyAg9zPwCT5vkI9QY2hHez/MUpdsaOMDr9jhWWW0A6QpZeNlkWakuJtB8UxIavjy2RGG2MeZGD76
hWkf7+/l6uWF3JViEOjBG9qlzldiGiwUVzpQmI+DDD93EQZ0V8ZB3ie9Uu6yctK8qBPf7xtePH+v
INq5MMSnhHkJL3q9rXxkeN3MyDmbdai4xFTF2QmYVv4PVmDiZ9bVISBZMlXEDmXjumFuJaDkd5QD
n/dCV4cNK4sL8e9a3liZ//5NNq8OIyC+MXTOVap/KkvlwwidlNv6zjPUq3/bfrGlk7dqEMwQDBxA
I29aZKoRk6ZOwEsNMZxLpfmzqIKHqZ7VE+X+AZWx07s/I0gBi/7pPO0JB9/1AoVd5cJUJqDVehO8
2NApHIrGiDfO4sqRUF/BsrMuFNDERQmp1HWo/cbBOQMsqveNniWnsKqVjUx4cbnmzbqysliLn7RJ
rwvZAXDMlLmratCsuUwGV8/d6Afv5Kd7tcZMzRyfm4x1L+F7SpUXrT6kTHUnjHQyN2mfoDYIn0WW
Dp+jWNvC8C3u87/2aJVwNniQAapf71SXQtGYTQB80lqo3xOaWdMuRBnA3FWGEX13gsD4Imnq9BJr
0HFv+GqT//mboO//G6ekgZOEDOBmXgk9ERXQGQrBGQyusAB+osj+T686XwumSe8fybVtnCkq/sfW
4rB0sIiEWuMDRW464IGRhC6iYv7szc3nfuWyAQvkzKBhTR9iiVAf+rGX8q60YS5RjHmC0BT/0Eu0
oT4mEFGPXaOPuEnJ8c/6gLJsotqSeLLiKJ1OvcjadhfQ7XtGrrVnGBQeBlf0VkHiHoTV98aAeHV3
/9Os3SPg0jg8Xkyq7vMZeeOOYFZRpnEANd3HvnyQMlk+BHr6H6ZoGHQitofQYp5OW5w0P5j0vhuj
ebADXLY7JROpS57UpeLylmRbjYu1XeChmLvTdFHhcrpelFoxTc4IvXUuwLsp51GPQFcEI00FLTJB
AMp2pf3tkBaoG15pGYC8nmrGnyjWk8hTm1ucND/JQQvBGXSm6lD/gmyJfn03fAvoPu18PazcIPGJ
OdM+3VelXn4O21HZ39/RtcM+5/iMSNCjwANfL75FgirTVA570SrVTkr9iwmdwq4U7+fWmNXWAQDP
gjIO7ahrQyHiU/UQDfZZ0RLJ7U0e5FEZ2o1PunZAYeOFi4FeCNYWR4cMnjZsCGlVPIbds5GG+Unx
63e21V73jVxeRf8JNMdNpzTsg2EaWoZYpkr/C+KVP/xERY48+3F/b9YOJuOTMOaYeLybvVHlRopo
GdvnRgn+KUT3wa5NOFfEk6o1lVs6/cbHm+PdpZN9a2/xfomoUHsZ9RHefWJgtKpfJiV/1MfiO3HI
ozwRgcMa/SlLlK/3F7q6awS+hOPs3U3EFmSDnOQ2hnvGDtH1TuudEr6z//K6aeSS8+gF4k03rHDo
3XcQ/QnzTNlV0KmvOzeZzMYVY68c7q9n7VIBIYTfBU9JeLg4hXIHZiBuC/Ns9wo6HKhHFFX7SZH6
P+/bWdswCFVZDyEN4PKF59LDYdAGAzt1XiEDb0sfoiDy0rx4jHRjTy35KW4Crwfms/Ecr51MwEzA
SQHNzhwP15fZzMZR7cBanhndVj7GIaUJN3Ga6MU3rfBrzKD6IZWAo26YXTknVChYLM8zeLhlYcuX
InsIwe+eCz/vD3ZdFXsV4rsNl7gWa5CE08OGaIElzrv75pFre7unBtua58YIxbMayKaby1L1Qo0H
AN5gOhv2lln/68nkUEIUBe4BQPC87DcGJRgKHX2QjLPDPF4EWhTzbiGiIHUtPx7/IYTQy0PVifyU
tF0bP6RwlDj7tjQQ5rD7Wu3dkh7331Wedxs3c/WJAqXsUH3h4gACuv5tdZpT825Upu1T1asnZ6fb
R7NozklpkhFMj0D30birUT/dbFasBZz4WGYmINcA2r5Iz6MyJ4GbRutsaL7jypD5ENhU4G069RA5
7Q/YO8+SaW3sxsruUwaadwPaEtAhCycY5DL5cO2b6J5F0iXrKjgWQz/93gEOP1vAdt7vK0CrIYbC
+wshjL2wpw5x6BtVwJTiVMh7pDHzL83UxWfHgSX4vrtY+aBXphbnrO+BCpshphhdPxuN9lu0YjeA
jXWV0N9nse5CkbLholZcIXVVwkW4TSm1LF1UVPd9UU6RdU6aMtrHdaCdRlTKD7Iiwo3na8UpUcUE
IzyPTM3Q6OujWlU0MpJSCrxy1pNPKm1flsEn4fd/50q/K7Lon/ufc80ecQzBBjRo1Aznk/Tm2jaF
6pRZPAaeUqWUieA9dkszfhqS5gVJ7rOIto7KqkFCVGO+DrezEPYQN3JmKIEnZO0w+H69Y86D0RMG
Q9wkjL7CQ/zzPyyR2iGTEfAQErZdLzG1nVSTsp43pLRbF3EewwVxWB2Y/asftRaN00Sr6/N9o2s3
kLnBmZocKNHNAKGZpHoR53rgSbn0TbTDD9Psv3RN6cXA+v9PppYd80rRpqSW7cDLGqU8aLHyjyWL
5mnQmvTQN9qn+9bW7sKbhS2T2II5/FpkFvuXF3+Emv+PFjsfkhx11Pt21s4J79c81coLdgM6IkWS
tLhSsTOBykgbrbq0oW7+4qCEyT5vOiiFZWX4fd/qEhUyP2MUiQ0A+jPR4g0X7uCjv5EEjnSG11G/
oJXJlJ1ErU8ROFIpzTSvM+VuZ5rVz2ioJNeXHSjYVT8+3f8ha8un7ogLINO4xcQaapW1YtKlsw+b
84+m6MZPDaUDcTZjPYWGCu4MY59Isi9tcHSs+dd5IgWHB70fbuj6tvSQqoyK1AWQr6d/tH70i/f5
k2ZR/slsSK3Kfern6e7+YtcuCzwd1GPg9iORnM/cWydEcWjUaBF5mWJM0QmpFfNxKNu+8qw6j3vE
beIs3HiyXpGgi0SBHI4Nn9nEwMwugoJeNuCBC4vQk6xS9OD1k1A+pFED0XKlT7H1NBp21jzEllHI
rmk3B92MP/bQWftIVU1j7cFd34KwATiWndJiaKKzLEmMd02I7mQf73+hlVs3XwYQpezI/Mpef6GB
N1fN8kY6B2poPAOMyNmQslGKS9PBNrSBapj/b7efhvwTFkRa6MtighMaROR8ck+uss5rbKc4IpK0
BX5cWRMZzHy3SdqJGRd+2RhG0dVxHXrWSBWsHn/6fvS1lNqNx3vlQM/NAmY/4Hwho55v2pvDNVZW
H+s++xz56ec0kI69KlEPKZwjJacHs28OjSxtDDat5DSvzLrgF4nC6IRd26xyORGdFIZeZjh1+tUY
pe6HPpGVPhZmB45H7uW63UdG0lrHSUmohovGj4KNI77iQ+YKOPHKPEALOuX6V1ghfFM6JGsIxGet
m6nmLu7EBSX42o20+EkL5I1lrxuEtBys7qsw3rVBeWijQYPh28tMk57MMH2tx8KF3O7YBKm5b9VI
3t+/F2sW4UmjS0KOozJufm0x7jLDEl0knbW+cZSdPXQI62oD9EVuZ6aQZXSDzOXuDYKc433TK8d3
Zl4goYBgi4nLhf+Y6lByQgj+zxJDhG6aKtEHhKSDfcQWv98n0z6B4YSQaeaxWyQRiZ6HI5Ve6SwX
xTPjKP+UHB6/ydysgFy/FhEAgK2oQpt//8IJ0EcG6zF7nNtRtRzJEbBpsPFKCpoju0FKJ/WiIeWa
AvyT22qXtVLCbLPiCz52KDfRgbQ3OvlFEJwZIQp+iywBekVTfjynHLhHhF/bwFWCZDJOkwoccl8A
Wv1clVH5nSpl/lLDHRbvYauttWMbBjYAwEwus11YZPnvxKFp70IbKmtujbBdvIvGKIQnNc7JHatK
z37d3+CVV4k4lckNgC4gUZY0sEacmEkuZbBbdnLyyzFGVT3HXRCWrkY1pDm001htTXK8zu6/+erI
2v9LmuNQPKbWaKjXBzqEoc6KlDEBn8HjRAlTysRjEqkSySm6KCXAKdzGJ8B1zhe5p9F7UOK4sA+F
nXdfWr+qhQu7t6XvssFsTXfqdGmL32fxOvz7E+d+Id4N1ORyaFPFajf4fULXM3R2ACV1d2zKLTGP
xfX61wqPAp1e4Jgg0K8/RMQUs0pOnnh1FIpPY2larlTrycGyQ/N9fvLVlDl3MDTIoEnvFjfZVCVI
yJhx96SmgZxTQ8lOGkYwTsExMCemDRrt8/2jtba4OdjBVVK2hm9+sThHKzK5w6KRDOpnhd019pGt
wyzalsGwYWxxjv9d3htjiyOlOy2yA4OZeOjE/MGEJP0HqzjYFcMTYdh8u7+yG3nN+QDji+jpgUeD
0mr+NW+eWzOZGj1U2TcrDqvq0CdTEu8ypQORE1TGOND3rfIPjpNDm95XTvejC0tKe1JYZtqRrgka
uLAa2C8oHNlil3Ym6AXHrEv7MGI4fYrkTjsjUVN9S4Vh/imhZv232vtFe2zKQNUeqXNYW5qht9sF
umI+h0xyMf+wzP/jQGr0SYtSL7QGA8wteE4IhEMRQtQSgOTcSH2WSQg7poASnymY5qmum6Q8bsGH
GYUTe70y0pA3P9PrfYBu8NGWnMdpnA6yCbACCiUvtquLDf/2/U28PTHX9hfvTVOGUdI6UuyhFPM8
Bcwkk8j/VamOV2fJf7AFvAKIBWE4INJFZBvR1g7xhbFXQhyo7kaCQWDH7ZAKlLXy/ls7mmmwMWKy
iBpevy/XjzgFo7zdi/VJphmZieLHnqJCIx41ncERS73cARZVts13akwbcQrnhXN/7djx3Kg70D+i
1AlS+PpetGYsD7aexzOSZNrladAdIBStTm2g649REYovcqq3R+oj+UNhdcNzBknEDoBG8TyNkr0P
UKLbMQtV7vIcH+im/qjtKesUO63V/3AyRXuwJy3bFYpEXawIik/TJKkvVhlElxK+suNUmPVJbsP2
0IgSd5Oa4S4MjOYw6Fp78BGyLV0j7MsPA5TO36aqsh6DTojR7RDhdps6Gne9kYnDkDH1U6Ahf2BO
UPsVUdH/rE5R/jwJW3qW6qQ7pY417Ae9rc96YyrHBtWXL5pu05oDn7eLGTDfV33W7eV2dE50NTVX
qXXzYGe+dCAgqX53ihTu2ziId5jNPlo+gG9X4azsu9SxvzaZND2NtlF8saO2+zDpqC4PI/VAELBI
oen2+CUYW2CG8SgdtaYd95EkGSdV6j77bVvts6H8YPfG4MLW2h+K3PwaixqsohInu8E30hfM6btC
qOVn4vTmqBtNgK4tBGwI6CiepkXad9tPZE8uJOpXuij3PNb22Umigv2tkoOoDWOvpgyW5MQrTEQ2
0tGUJvXF1qXsqKuldJIMyYx3AT2cyoXqoNmVwbTFLrgkWJxPOqhWyLPkuZwIkvb61KUUxRl/VBLK
iXr/rQjq9hdPYDi6YRVDVZ0THtfnpkGx/hGhjrLetfGQUaLO4Ek72VLQx4ekCNruJEcTc+ZZSxFi
z3xlmh3oqXQ5Q41DCt6UFGtrKGvtkgJ0ofqDU7iFb/uGcFRzUiLg29Z3328/Azj9SWvtOKbhPu2i
Ddjiio/H4QLioRlES37ZlmmMTkSDQFDKypK9oU3hTm5Nda+EU7Hhfda861tLiz2J4zzXjRxLo1n2
XuZo0UOYx8FzUcKL7RLqb7AvrK4MwesZaEA9culhxzSYhtDI8Dz2VO7z1E7cqTKiE3zizkYpcsXJ
wZtCU43eJIm9uXDmDMMArymoqCI90TQ7FG6hzrQrnTc8d1C0OSui6O1jWGf5j1BBKfhzZ/WBsZGG
rr2fpGUoX9LVI3lZrjgvprTtnLH1lLoOX7JRQjq5j9CBdqzoFNUzL58dKQc7iOSdn0kS0QcuLgJp
vuH2Vz491UTyP4BhNJ6WPyQcTYhha1l4CjX2n9aYdidNqs2P3ZyDv/vNJgsGk0CFGxGvZRBL8FJL
WRUkntlP0kcuVHpgqnM4dMIMP/WRE78vJ331LHNVAb1ZNIRuanZdF0WDno68mmb+3AxOvFNnTquq
tR8Kyd7ZSQ86XLeGjWWufFHqKeCbVWhLAPgtImdbAq1VWmHnwb6WHwy13WUCob2wT8TGAleu6dxm
B5/PnZmz72vXCX2e0J2uJMYagE+XYfc5820eJKf+S0jvxKXNXxP81Fx0huxwJqO6NpbCwtoNld96
1qTsy0j+y6pbeafUZUHolR2NLsl2kqRFG4XXta8JOQFiZdQ/KaEsyie0YRge6kWHWcQG2vbR76ic
hI28Jc60bMH+u0CqUYAkmR4BcHq9QFMZzaiyjNZDe6Pd280wHFoAKM+dH323Yn2OPRTgyS5R9bTX
DUFENpA6bJye2f8sgjA4ya25wg/uC8zS9a8o6MjLbTcwpuRY2ckc++Shhubg9O6rCBvhfDhJgPjT
4qtOTocy7cBm+lHxVS7UXUu5xC1a9UFPnD/v21pdESWauVkBgHKZJpciy8KpYUWpFU4Hxp2yY2VJ
9qf7VlbeYtbxv1YWAfOk+XU/KdP83ZyvQPmqbxwc1Y2saWbmixXCRzol/2WzAJThw9kX/Pj1ZtXa
kNRBKbfeZEIE1zl65jnquNVoWbnmdAFo1FHs0tCbXlShIfJtoyZhs1A+YDJTcUc99JBQeZKV8L2D
9Nxy5oxos4ILhCN5OaRFY6DSm6roPGWwH4U1z4KFLz5DcKGSfKLj5fnplujNyvkA2M2DPKeTc5P3
+iMmnVkqqNbxFPq55MmhlR+CId2i6ln5iDQl6LBSQSH3X1oZKlmOfDnnxFMUOwrEnz+bkul/yCbz
o9Lq7yT+n53JDJ+ZpQGpzGlLvF/YsDXoU7SeFMU+sbY17tuAcP7dhx5E0nww4AckKpw/7ZtKRgp7
tFMWfeslitjJav1PMaaya/Q2gIpkL0hP9vcNrkRPGGSbyEmpNCwfgXmIknGlhmV1Wro3StQiJHlw
Ln6HRkcx9tGemax0bwe6OPadqDaCt9VNBO/FICG6wTe6LJmitkNWO41XB/5B9usTE8DRhREIVylM
feN1XTuXmJm9FnyFNzMcZtnadmaGrWekkFm50Vi3CmqtujZsRNu3TxywZOCacOMQMtxUK+VWoysn
K7ysdg+YQpW0B80QykXpxi05hds1YQqSKJwVeMcbzFXUFZDq9l3raWGSfUpFNs94tcXH+6dkdUHE
CkwaUDW5QYe2hRbJZcr0s62U+m9mivXuElnCfjZaxR83OoErxrhqc9YAQo/4cvFgonA0BtDu1R6M
W8Wlqqvws0VMT000bPRf9xd2e/7wU29sqdf3LVFzOB1rbHXTmLtxaX4DmrIbQkU+To5zvG/sVcXg
OhRQWdRMmDQHAyClrq0FIexinVlNbJb10VLLnQ+vaeuFSrQv7fAw4sbiase8/A5IKWoDGcSg8R4G
fQhgiXPv/5qVz8yYNpO7xCY8Qcs2liWHTGYm5uQVSpAdoqj52ndBdCRz2PIxK5ZgSEPvnJiPPyy7
oUPaKozhFaOXtYMOtsggZA+G8Gwg5nd496LgU+DFY0ofZptlxctX8roVqTp6ld8bDxB6JLupTP3d
qGj5RsR1G5/gQyg7g+8DsUp2cL2ZqH4qTTBYo2fExklE1p+tn4WzsNBxarvfEpDgjcB55aqTZlE9
gapijigXZ9WWZibD0hjpTqTNjhZ8yq7Z7cayVm6EzcebjygfkmmO62VNquhSxamYPpOd6FGN1eYk
M6x8GZmh3/tKtnXbVz4jOHBQS8zMcyWWKIMywaApVaMXjEBxG1X71aIXv29R2z7EqW5dIO3x7h+S
lQ+JSRo8Mn1yKIYWDkYZJok+aj56dpf/UJvCBmospxsv29wrWtz1KyOL3UrKBOVnPpeXBvoP8J/j
Q5zWpoczH/ZZmdWPBQojZzkQ7+680EziiHANmMy84TQOKs2X0l4dPNjy/7DK+pSXdXgI4a91h2iL
xvRVdeJmlQ7j5AB+Z5mYxSqtHqDUUDiDZ0h1c0T2XXyIda05Az6QvphdaIaukSfVn5mRmU+p6Iwn
lL+1z7RS+4+ZEjQf0yQCnJv6IbXisqGiGmiPSS7nn0NFiAcN5W6gw8JSd3ppiQdhDT2sCmH9UDAT
EbhNUFq9q1eRf/T1VE5cqs7+E0wClWsP5ugpzN1cUmokH1Tmwb9IQ+NYu1JiTm6jkreSa0L4yecm
p53n/6z5zL0J3OQWRdJUNgePvf2WRQfmAATwdS2MHxWK7XWV88T4P4HGvnOmgsCU8I2zrFO1hAV0
ycxudKXRVX7Se0Qkwku1mY9dj5pDV0lbGfWabwA2Q5wxS9EzWn69SNMs0qZMs95LqjF2E1++lDgq
t44rSgaFsuHv1jzDW2uLTxri3oUm8t4TfvJQqNkj9fo/x8bYO6L4IlTjx32vsLY4U58VQoAyzVNF
14sbERjnnZo6T0LHNiysEzMOH1pf/0MkTf0flkZbBn4QQt+ZYO7all/mHQRW5eBVpnSEngdW914O
DmGFUGM5F+pLQ/vj3cvjjLA6yFKgglrWmgt4CHKp1HtPnSwIlBg6iD+NfukcJVsa9x35zfG+wdtX
f45z5JnpnCEc6Jav19jBpmYSxZVekErtnkpEjC5P+RvaoI2PeevOZ0NUzdgzRBdfeS/eXD1fkYB9
SxiKZq5QGm3tkx8M8cb3W1/O/1pZLIc5NNE4aVt6Zhrqx0hkEE3kY61/hUQvsjaWtGqMBwrBAGQf
qM5df7tJoHs9tFnpIcj2pbSVP53EynetE/+8v0fLT0f9Yc4bMMFLOM+XXdtxhiyxoPATlwgOzeCA
eihaFqLRhr//gx3GEWbAA436ZUuI3DUOdBnKwWDo/cuoCf1F6WkI3rcy35q3j9HramABAOA3O8Ql
9iwhOweYXyQXJfD7ndOU3YnhvAbl1LQ5Wom81dJdirXOnBckrYQQ3GA4ipe1lVovqjRR++SSSDEt
vqBDgdBlMqKDW33IuMuTblUPiUrFzBOBrH1XeofnP+5j2WvzqqAZqMpSs298ta+fhdTKvFtSONiu
VaSKvvNtUfydSrL0iLvIBvCiafaiGVn0w2/k6aKMfWy7vjU1j6GZTZ9HuIg/zDHptPFhl7HMvE4T
VwxSdlYHtea/f3PDrBR6j9AOk0vpRP1TY8baB9Ou1e+WGZof0t4SvxjFqYCGTXHxzljt1TQlHj4y
kxB87GvTNdBFa2R076JWU/EcFjHUwe1Yvtw/OSsLROtKoxw+831i7NpKkhgS6iZsJEM74x8Vmcy+
dpCkOqBRIQHWLDvf3/dlD2GOHddb4yXLh441OiAlqfkQOMxH6tp6nsljqgnKmsKAstELuwBlg9Ey
8g+QD435KcKbJzupCuqNtH7l+jP1MQuZAb0Ge61dG+5akflxCZWr39dK5lIK8rtdgpaJtZFrrq0Q
SMk8rT2DuJZl1TJIJ3NI4UGuAPJ/6pL8t68OLRcG8ofMzp9B/m69CjeotvmrAgmakZIwqwIqvF7c
OGaQ8zgVNstIHKXElj19iAo3NIS8R8Aq2WW9Ue0GmCKIlR6kMN/XsBf2xvhbAtzzNTVy+XT/mC3d
+utPUl95r+cx8GWxzUJ0rywGI7pESqCq+0qC4vRYd3qau6YBed3GV1851VBzMQcyM8PfwlxSyAer
SLfDi5wkT8htqgd1sOJj1SLjNtpF8FRUTXYkMzvfX+b8Oi38MHYpNcPazj+X5zkNtNqH8Da89FZj
n8xWlk9Dnsi7uEWWKGmhJwvoCO+grg/2+SBvESKvfmUovAg56KTBEHW98flk2FIyQFYvNZa9yypJ
eWkL43es1tbGfq48OA4SNAwfzq/0zaCd2ZmDFsGXdYEm3j8lfRAfCieVz/FU5getAR92/8Ou2iO7
Aw8m462WiWuYyH5o6kN8McvIeUaT6a9iVJQdGBPxQQ/6ciMKWXMPzhtzi+SuqQhTNRu/pHVB8600
24zmZ7bl4W9PKbUhSEpnFpM5IV9sl4hB5E1oYV9yzYrMvS6leu92dLBbTk2pfGyHREZgq/ZR0m5p
pm9ckttFYp7HG9dLdR9vcX1a7KADAhOY4qLJXWuQa9jqsJOcDuzn/c27vRUYAqJO35Mskff02lAL
7lFkhD4XhuOrizLgmSSoJ06ODFgxqUnzcMBCZVjM8B9FXW2prb968+trOf+AGV1Mof12Cq6wJhHU
1SguadYVR6BYwd5iEu2kjGq1Z57LcAM5t90KYucj8pbCNeFl85AV7OANaYydj2PfOGErTppSHSNP
M4nE3FhZBLpmKCly2OUcMd8YLbcC9aw+Sb4GJ0sWmPUFtnaU0iVDeUZJOyY2OUhaR1oGAdOfpTmp
h2aoPtGkNj/f36xbH8LvmiWaFA6HTTPwerPsrs8qwG/xZQR6bO46dRj+1kSc/KJjsTVns3YBuM+M
E8DxQPC6tMUghQzeOL4YfZMEB6MNlI9CIBR/TkwpfugnuzLpjUxavnP0WP50f6Vr539+IQkACARu
lIeMqeu7KlJZqTD06jAiQqQfYPUItgiSVg3NJDSzAuftdNmAegX8+DivXs4T4TI9EHxxRNNulUlX
PycRGq1BBsNv2Oiy1vTzoKlwyrFse3GZIiHs+B2qcXWZM5OM5NdPbdCF2+bRlljJbZwDBAmeypkP
j4u2rHT3TZEPIeRWlwnZqA9FR7GnQ/FsbzCY49paPh2iot3iM1o1SuEC1AhYq5tXQQ4pZ7SFGl7A
l2q7cpLki6Pk7cfQL15yP8gf5Lz/+/6hWbseryOLEKbbUIYsrm1pBWIsIpMX3maoNWrS1q2LcHxQ
Iv+9FX3kxcjm6LhCP0WJcek29TqPDFN0mKpqkGpVoHlVJaxznYXdRtvupoj3aouUG5VKEmKQMde3
Pk1sXWRTgbBjGQaXOPYbT3JSmFem9osTZgbvAv9WE8U9Ccn3vXCWUrr/ZddeiVnNddb4dXgQFz9B
NL0WQ+QaXrK6S/VzZ2TZi17YfXbqQFsYwHRhcIBosdJGt8wgN3Kz0mm27tDK/gJ1AoLEtAUEWcsI
LphGU4dUKbygRtA+UfLTHmC4QfU07rYoP1bcArTKOB8U5F5pbq6/uey0QQ7OE53BqjG+DI0FHNcf
7MP9z7riFCD6MGd8IJBEAKrXVjrhw1rA7l50M7S/KoVvH7o003dyYJi7tG0HV1GT5gFg/xYtwsr6
QMYB4KdRBCxvqaGeC5HzSJO2CqOIqn1dlUX73AVWnG2c3pU9wxBRDB1T27pBqWl53beJFYYXR9Lb
33KpZHtTz+0Xe9jCd6xZsriPPIxETjf4DkRIARkZZnCBgC7zlNjvz6nhl0cdJPdGgKDO4dcyaAHV
S3GPRg1xy2Lj5CxgxELmPohiKKd97ItZriwYqlYcKzOLv5lyr5pHZVBT+dTgCivYwKT80jcENZEw
H8wg3PWj/s1BmvivAbnnYIcyJbzk/OTil96HFiBsicBn3zPc8diKUc5OpTVD0e8fwRU3TUZEFYOT
ABnL8ma3MSJW08hBn6AKHPZOEjpPEfpGNq0NoX1QiiD8YNVSszWRuRZjKUTWRLckXcw8LOKLxk7i
iJAwvNSVUX7UiWwzr5wqyHuLjpbQBw1lk+HLkJgyUy9hootdVmgOvRRNzj9UKcwW8SiUp0ZqpPyp
YkYv/HH/y6ycpxlY+VqHIDZYViGVGGlP4jAeML/Lmc8LS8S9aGKdqrFRv9y3tWTsnYftdYa75gkM
nYmTJTMDTwcvKd/9nDL2k+3rpq2/2UrK3F/vyAExeEOw64qIqog89YHuKmkiPUkI0IaPtWxVxKTD
MBhf7/+shZd4/VXmPEw6axISi83+602FzVQKkRGzQN2gwFClxmBqRxFv8Vu/Mni+uU2vZiyIYvG0
eEPKy9dm9LhRpy4zpXPDQRweqljOhr1IVCs7+FpefSdE7NF9YWYSyirdb1TnGGWOFBzQjo2/9omW
FN/iGEoCV4Zh7SVRDGiMRxqbA/csGBkYEoN2Qg5GUh+i0S7FHoifuYVwXqTB8yqgGgbyDdBxpvtd
pGwy1cgeEZvQ4/kNznYaRztrkvWXDsKnQ1s42kaavzif/9ojPyV0ZYNuBHNGW8kURTih19SF9Yle
BH4o1fXvSCpsUSmvnIO5c8vY+NzKuHl4DQZUtXKYIo/0lyBZ16QJxd3Rmr69/7xRJgfRQ1kXdaXF
eXNGIHWA8pntbxuZhmkUH9XSLN//4XhVSe2AR/AuLcNhn+Hs1rQk/1yn3ai7zNJI3+OxE+qu161m
i+Rq4WBfDzcZIHJ58HqBiFoci1lYbfSjjuZdlkofS5qVI2N9RomUavm7ScfykdH3bov0chk0vp4O
mdFDoD02vmPZy6sMLm5gV7B32BPyFJCApwpEyHJ9lKTy10x/7CpNhqiolHtCRB/vb+QiXvzXOsVx
AM60VW7KFxBXlYT/TKxoCObtaTcHrmG3+zTWX7LMQVtDeOpofcyCrWdl7aTOqTEtARjlb2RU/aKL
gKSPkUekwX2wB2ev6qE431/ecqzi3/XRNoJlHXr1G8dIjVDpqq6MPMUU7eQWVuYkh0AqTBqZdjqo
Ozo+oGEKret/VzzgHyVTTaxDotftM5zxRrTxiq/+ILw0FaN5rOWGZoEg1m4ktQoh8FF8V52mn5Cr
0buR65kQbwer/jGVjbOaaufY1F3V2BrluRnre/0mNAuYNaFucjvumqHzZkQBkGHmsLJgn4yG9dXp
G/kAI/VPIOzmS+Yb2sPQd6k7TCa6IGVc/tPAlPqXZLbBSdaT6mnScGuuiM3pnMdq+Emlj4nsVS19
sgqUz1wG7Ya/01qXewj7oRBl+C9KmVsU1iFIyu7YtVVygR7E+T6YeZIzpWZ1H826KR/rtkD/w+om
+ZjS+DhJgVN+5pd2aPhlvQ9vgAiGM89spLxUU2yfw9j6oVa+tFPjGo6tvjMe4U5AHdKfggcr7ye3
MtH7rLN63Ac1j8JOrnvB72zKfRsZ1ddOnmfbGvUHcqvmU53Xilf4zXASk/80wfL7Rx0lqluYgzgJ
xeC/ZxJtTsgGLvgI9ayngfkzqHJE3ka/ArEyBMXnatL630Bhu/2Ywqixq0bV+gOu8dgF2N0aIJUG
2YVozXqQRWldilwTJ18TnTs4VbWH29XcaxDSP7Z9Wh76QnkGTqX8sOP/x9l57chtdO36iggwh1OS
HTijUZYs6YSwLJk5Z179fmoM/HuaQzShz0eyIbi6ihVWeEM7gvguTPV3C/X6fVzqw2fkRaNzsdjT
o2LlsKXiFgMeS6mE1qL6tFpjheCRBUIG3b7vmt4W7xpFKt4oS1xWvtVra1BlzSR5PcKXlTsjVIaz
bVKiM7vK7W9VUofOv38sd15E7nVUbETpVmgobuKIpU/atZTDq9GO6oMtjeW50YrqczjVR87YuwcO
YD/Jk7CxMg3xW16ERnYIOdLmIAezbj4OC31w5nqJutp2iyj5u84l1r16sPXk4zCZAIitT/cnuw2g
n88b9Fn6jzTKKGBtchB97uZqWHiUhVW4dIY9180nnYqtT+MOaNJgqxVZa7ZUXzrdwO0h7ypshenr
qR5lRku/2HFnL76Zz+mPEt7BEVxg9w36DysLRBcjqU1clyjNmqFmkQSN7QB6aqkKqMOXWJXfl47z
rlKlj3Zhn9Oq9qHFxe799dnZDCjvC6Duf4NvN4MeWV1NYT4YunYMaL1H720zonRiTfFB2LLzxDMU
gR/i8VDbtE3YkmSTCapJTwK0YIiTZ0QtvXiQuk/9VCOcUCQg1bVDXeu9eJNqEFBPSjKCBXa7A1Nj
QNfVYnWT0fm7HafCa7rRq1OcwvWuX/6H5Xw52mY5KQzVuEQwmtnVs1+VGMFMevFWXouP97+bWKxN
MoALEH1IckMaElsZPisN67pt0jTQzUbKzpka141nFpKArbXCDjyelgwYlGTjHUKrODqIDvc+ppAk
5XEHTvaKEQ8zBk61WRHr4vqSN5jekGVCo/RTHekgqzoyLt0LleD7U1UTrrWvRKOzqMyzKp6ToM/L
t62TZZTOpjerHP49991beVjPWlU+Vkt4ur/Ou6cTYCu1S86mhm3X7f5pw8RZ7VVOAntWfsgFOtxF
AfLRjq/dWlmumQLH0rrHIp4+JnJ6UBba27y8suA2wAciCbq5vAqJdqiMak1QNKafYu1JW7LnA6ef
7GL9cn+mezEhTXcB1wD19Qo7rJm52SMokAShiZKveHBJqzU7jY8uvJ0rR4ga0Jt5Lhw857kv3gT6
ow0iAw3ibWpnnKxJDR9tydDelHZzVBTemROKfPhwC8Uw0FJifV8MhXSuMkrw0QOznUA59lny1Max
ffDG7HwlkysN8R2bxAUizmaUdum49JIo6GD1erWlIr1B+CQlWLiY6Z+/3jeDbbZEC9FeHjHlCcxF
zU7dZCWPqbaal0a31oP4ffdDwdEiO0ENjdN3Oy+1COtWyaMoiE1n1U9F33eqSxgTESxxLx35Me0u
o5C9hfIpzBY2/FkpW/RuRksxqPT8IyR/4TGdXods/KhF+rf7m313ai/G2pxqu7bLVatZxTwHv+EM
8LRWqTvhbvT7fxiIW0sEXODatsHWVMI1Q/lMulpTU3ih6bRUWBbnXaJP8s/7Q+1ckTCdQcyg3iZQ
gZv3tUsMOxlXNORsOddhTdCW/5JJkK5dbYn6H0uxhuVZS6ZmPZe5mttPVIid6OBH7CwsuB1Q1ILO
9LpqoA7jiMsk1i0mVOHPaa87v6tC7x+KrFi+//l8CWExvaHJBLFps19Q2hqbcgyd61oaWeLbkqQi
MaJmreo1xdR8y1dl+SLPU9G6udnhSJaa8aye7v+IvU0LgITbBeV9sDqbjVRFRWetY4tVjSKXv8Z5
yZuLYSyG4Wrz2g0nLRqno67a7pjPnUrjmfy9mbhlJWjexvi6NDZSI8P4ENVoiiL4fzLn4SDO2Pme
CJyKruh/Y23mt0ZFISHGhOFPJyu+CcX6knUkLVqiHIl67j21or6L7D+BOnZqm/umKKJILVRBXezT
M5DJx34ugz4rzok0vs+74p2cpB+kZTrH6lFOtFdZFh5UlO7o36HttTk8qxLJjT2xpoMUymjnTGhL
ZWHmxfGA6smUOsG8DI5rpM5ACrPUJwsnEo8d1lwXtRgPII37SwHojpqQTe90W+jOiO/auWNb6eCW
S3eQEc7rpj72J3ku/SxajAv9y+ic13Xn2TgqfjRn6eiS3F0UEQmQPFEnghtx+wBUiVZWKqYw1xAU
XusXGZVCL17WZTnVSRZ+ncvMNP1mltQPciJNBXa3zZy5VrOuJRqsTZ2f7LRKpPP9M7cFw4icTsSC
1Al526HLbz5WWxtJVUW6c53Vabbc3rZCyTcrO7FPAwWez23WFrPbaQMFvUGy8zeFmpa1qF3Iynnp
Ji139biKcuYyt0cxx96J4YMRRhHtk/puTkyth2FvCW+RCjW3d/NcmA9ZP85eNq+Ke38hdi4CLlsa
IbiNIR2wTQK0LErlpsONi7/1aBRIC4GKObWS+XEMo/pgsFcRP40vrFqhUWuieL/FP+a1nFTCiflq
yMlfsWUjiUrC2EzvQlV/Gy2O94dzQ8qPLodAfwq81bbjplvw96dZNa+h1n9fOhtDyT5P341src9N
rh3N7nWlgsI9qHPqz4xHCLK5fJxamiZdRrI91QHrevqkj0T3NCVRE16WxnYrAWdGX26ZMtdYG+xc
Mt2vQ2f0M1MIJN2f/qtdxM8R6rNsIaEJ8SxG/CJybWNMgWO5sDCOsVtfGLt5Fq4EXkP4d3CcXjeW
GEvoKAPl4j1h+rfHXIG2nplNbF77AZmv9NcytvSVprMzGr5k69dqqk9qnHvLguYUImCYQ3il+Vfr
LL7Wmn5uv6d95BVrd7KK0Y2WI5LU63uIHyhOk7AnNhEc3HwbTZIjVLDwpsinv0KQyK465+40fUYY
iWws8pL8h9x8m3X9H2P6mEdHNoWva0ib8UXk9eJjzFqW1XGJDU1m6240PdVSfUmK1pPnhyh6mxo/
sv6hUai4xm/QZuKJO6tjcRD3v5ZXvf0RW/npJjfnBLtX81rV7+3lu2P8o0QkaFXkSWH0s8cvtTV6
l/bKyUZBxKjNs6lPtG0ilwpuXPcu8DOk3wavVQd/MlJPrs3HUnGuEmhBR408UJ5UPTMXZXgXjJ4b
mr/j9Mea/3N/Z+/cIxTibHrZaLoKseHbxWwm7BDlNjQQKDATt0WM6WpIZXylAFWfDWTTg5Iq6RFh
em8PcRtzogCQ8I+t3g6rr0uiKxhOXpFJf4d9sG82tV87g+8U3bm0elx763MlG35nzHRMwR2MR4DJ
TTZKcwFMEJEqSTbjv1aFlFK1jpw0D2I9qj6bVfi1mpTh/f3l3R2E/ioqVgDKXvVXiyoa6ViNeSAX
aeUORqecNbMIL/dH2VxP/03lxSibLDRr5SbrljlHamX9bkTT36UK2FdqyoNrcPPCPY/DBUjhRcAO
icxuv5pa0QxfJaRjm7LtPHMydK/I6wTaYhbBwJENmDv3Z7bJov4bkaYqgAtKsWBybkeMZbkzqfrn
QWsNw+c+MaJrTguGqothrQ4F+kZvXFrvXe1SHi7e52Fl/b7/E7Z79b/fIMT8yeTATmxhc02eo2q+
ilmDRvnStdb8VK24Nie20eJsIGknZ8Xkc0BamX/VcUyLh2865nGPSTzpfx38GvEtX5Qaxa/BEAgh
Jvp4AuSwCWikqaqydOwqBFqNSx895vL0NPAKWfNHDfGuJQPrXXyF2eQnWuJPkeYN9cF2277O//0G
TgxNM64NgFK3X4VCKMrvdl0Fla11J6xXyew6kHOjM6/eqvIOrBhAIRWrmjh1hZzqiWg9aZbm6CIR
19N2NciLbdhM9DNeJSm63chFI4HCkfvpTZWYZ33kdzQOAbkCIX3gOKjth/ufQMzu1Zi0xmCfAQIi
RbmdfVuPuVO2DmPaceQRmn20p/xdEoOQXSYfYNBR9LE7IAqAgqpAHr+FiEoOnmuVib5QVdmPYSq9
XY3K8qaw/aIII2hQRAenbndA9jtlQe7oV6wTee6WqYmHMkAO+K+0aJW3Vah/HNauPitj9tvqR+fz
/TXdpljPW4qAh84HyBIC9s07NHTKmlUdW2os5t4vkI5+N6R1fEJgQH6qzaRy4wr0/Dza05OGvo6b
jlb78f6P2LlG8arnTYC1Jkqim6Pl6J2TyEVWISRt65dhQjB9LMbSy6rU+l+GErGtOMGIHG6GWqY2
LxONhLpzdE5pI4UnOmIEee18xP3eubRxnBWUDF540Ixi1i/CJYEpdFZtLAPDTr9FYfdrkldfUcfH
1e5+3V/AnX3z7K8kVOIoBG3z5DkSIJu2rYOpH5tTRmHqTD3GekAHrPYLwxzPc7MMb+8PunMFkAtR
gQSHZtDp2DwRAj9ZzHTEA+CL7x3tp4YnLe2I4c1SLP5STV/VSDnCie/slJdjOpsYPUIwPQTSXAWx
XeAHD/ideDDo4vz7/bntfDsSLzRRIDM6hrWNzobSnMcya6pAazVgL+MAdoAGbaullzaxjrKu3VlR
NSfrEumHudkpEQh3E4Y+s+LpOIWdM7rKlDceFqFHwdfuxEjvkHjgQiOHvd2UUija/WFSBYM2f8UY
WXf1wtAfhsxWTkNXl979ddzZmMTrYDYFd4/IRb8dTq+KUgZkXwa08o3wakpZaJxodrbwUbJkNc8h
jOfiNEfT3P91f+idCIZ6JB8Rn2S4DNt+8to0mTrWzBReylcsx3OXswpkokpwOlUIuzFWKOt3omZ6
f+C9ORPeChYsklav5KwGeYlUA0BJ0FO/07TyI4YIv6IKG1vU+JF0l0/3x9vbPVAnhCsvFINXeLvM
lguKEnDacoO9Kjn5s3Ng6oaGc7Ck4mttHmAhhgfKXSiEIM2y+ZqJ0fSlYhMCQbX15KFvT3I12gd7
ZvfDkSKA9xV8iW3907L6xh5V7hUArakXZ8YXK1l/ps7szX3FhukuptMXftkO/95fyOf/83Z+vIVA
/eBBUrja3Gh8M9NJioUAAyhr4jlmmbdegQxv4ml1ocduZFB3uGbIMX0opg73w7Zbn7ol91cqP77a
6Yln6EObBJNhwNeP5EFyToo21JmPt0p/REfaO8wC0UHNXXC+tzK5Y2iXWa/wmM1SmPjj0H1Ka/mb
VvfvR0cK7i/O3rc3hcgWFWkKjtu2VDnZa5zbxEL0NVrDG/OQAkRqprw3/8NAcLk5tdAcgIbdbjIA
3oPddB2TivPVb4e0dNMuO9jJe28XNML/G2QT9eAllLWN05ZglanmyPiFLUp3zUbNVyf7Cd+7D8nS
H9wLuysoXDRFTvWaqT4AIkZqIa8COy2Vn1luS8Ekt+blf1g+SCI8k0LReJsqplG9UnUhSB71XPHi
ThqD1GiPZCr2zqgw0hV8V8A/24802ItVC8g1T2+KwnyjuHWN6ixEp96VrV9R1p+60LrIrfzrz6cH
W5mtQZmSrS8W+UVQJU85EbEzlYHaT8mvZFEmYH4ZwKT7w+zcqahBMzEhokOusdmEvaqCw9XlCk1H
/WpJyt+E4L/B+R0AG7YlNRF9O2RtHCf24mthXbAG0ZoC+g2cBEuPxayc912IsLYerqpnrn3uJTBE
KTlmycU2alGxgmlby7HiVd0Y+31XGO/mCtu5P5//cxcIwCr+llvhgUqqom4KtSYYuxoQoAykr84K
2Suw1j4473tL/XIoccm9+KJpBLSPL9gE02LWFyVL9W8GnnIPrRMfqUXv3JfEc6SsZJAk0VvNWlFX
TfTSxB5Pin6ngBVdvITRLWircyeUuP98DSnVgByHtiX6BbcTK1UY/FKIGZ/WG8knoJeIWgm4p1YP
RwStnesMkQBmht009fttZThp7LruVyY2Oer3UE2/wJG94LL+MJfrKbQMP1oBht6f3utiBCcEdC5n
BOg4Nb1NKjVpTtPKkVwHRUpxzcZbwxjlL4751VJbbyrk0zRFP1ER+D7K9sXWjtTKxP/+5rF+Hp6t
Ce/eIkLfPNaFXRRZH+l1IM3mP7Kx+JUGpaPIv8mh7SXKIyqKb1c7/a2O3/q2PTgfr+4/UYSn+AHV
hQ4cwMHbb4swMO4RA7gzaYJpnJrvldRZLlGvawD6AAzZPQrksZx9nNEWPdhXr/hkogMAvobHmDT2
NeG8mvE/SVLAiosGRPdRMYN17savYW1140M5z35YaCcgB2/6XHtfpk5pXmYt1W0XdQcC/l6TJ/0t
xIlyfUiyZS2utjZgrawnVn9Op1wKFEvSC1+NmwVjjyRvLJ+yvlQcdHdfbVq4sELClmkIRU1zc8dW
8tKpix4Cix+pcRRjC4fN+CbHapDG6xuwGUGWOgf3ungeNpsGmiZiXg4QSJks6Pa7OclYLpPBmPZY
rsgWFNIV0aij4tirK42ZkXIIbTT+9IqtFhoTjx9seFCBtvSU9+mHyE6TxxyE59EhFJfIZkKcQSGF
wOvBXbO5ZIpkTAa9TtKgMJ1rlavYEGvzh0SSfatrHijwu/ZgfMei4QnDVW8G0W+pyfd57A+7Q+Jz
vfolJAeC+It84zaJHQCEzwptWMTFui701zGcC1e363XwENuV64d4ilrLDeewPw+KlI9+qy9J6AIF
JqHWkmR6GwPCHVGPivLo0cxAA7ppaBtfmoUCi6d16OR8v3+H7fxm4EjUTAQVQqDAb7dDW64R/Y0h
DdIiPnWdXLlS0XzX7Qj3RVv/HC5Vfb0/4qsniA1BcsjmA24Mk1ZsnRevnarnQ0ohMw20ElchhWwf
GUzXAmQf9cXn+2PtXFL4HqLWqtIZB7ewCXIlpYh6GbWCwNT6KnZ7qVH/AVQ2Y9tR2qI+DF/UyRp3
oIT1Ad25Jbg//s7q8hoJNTtsAMGMbsYHa2SZWYeByjqaJ2mksrfmTwocWHeRpDNnvzjfH3BncSlr
CGIgYGBaapvPaY+W2kuI3AVtB7HFg3pRxJ5RLYZ5kQCl9e46VPnBIu+OyWVP+UY4EG61X2coTQbS
UFkQ5krnyz3qgGnzCB4r982sOgIH7twsfEc4uBbiucgDifvtxfZZsxCpF3nIAk0rfued87hS5nEL
Z9EPLpa9gYAgUSlUqC1Qkr4dqADqgvI9jjTLiNpdt6T6+1Fap0dZrY9IxTt3soJSAT0e8KniFN4O
1VQrcr2Y2gaOPAx+Y1qJl5KgH4TaexMCVsWRE81HFNRvR+GthlU5tGkQVj3GpmXIM5OHhdfbyXy6
vw33JoQAJ31WON+vTUnk1m5ie+JWQT2yvlSqFfmxSV/oz0cRem80C0QtZvuUpVq+WCGe89z88Aag
9pan1rTHg1H2lk2QjaHKA0d7ZVfjjFbW5XkHb6RSM3fBPOxUEo658Wpaf75sxAM0rWixwQuTN/sg
r5Jwjm0RU+VyfoEepD6ohdmc7y+b2LibZ4qiLg08mkhcjds7IoywrTZioTJblJHia2mhno0ujvI3
1Hxmx0MDZLTfJV07UPdNl3I+erKfEUKbX0AjkZMFlB5M2bbbUSspPmpDkgUSQtiWZ3c2jKe8l4wJ
aZAqT9ym7SgWtlrSCZ/EkYYepbgWoyVk5C9xsTyiRtYv1zmKiLmTZc3/Gnr05j2mYaafcYFMPzZa
PeUXLdcW27fluc/9PIuLp0VfJozpDK2NkSk2JMXTirQ88gXd2TNUXckbkYkjH3nu6764pCCVDJae
M8FoNYXfq23jTYParhRdzDK0/rr/QXcuYIrmmJBysoX+0Caka5OqmNDI4wIGl3pJEQTUT6M9JKPX
5VkmPahwrQ8i8J09RLquIlBB14q+2bYOWhXwjtuqCAwYhAH0u0j10eWT86e4csLpvM6Qaa9V2Pbj
o2MMRyd/b32ZMiUehJZeFye0KLediVYcLpZNvnilquW5O2QSCsaKkcRH6mI7zzipBpxxMg6hibeZ
bZOoUlNbfM60nQJFbiq3sscnkI7/Zus0uIPmHGA3thbzoL0QOfmvG8glSp3p9q5Oyz7J8jbKghr7
6w85lqee3ITzyUnUlQK6+jed4MzrijjxWwCofhiVy8UAG+AvjWG76E+YXhO3xTmjE+6NymAdPCa7
S2Igg8ETTC38WVL8xQ5X8F6N5XglipN1oTlZla5aJA9A0zBgcKK3SW0dxFJ7uxxUGqUEgT3kQr5d
khEJL1sylTQY2tJwG1l7Yw5x6RJy/zNry0FuvTu9F4NtbuJp1RZppowQmCGgNoRecT+gJWVVb8d5
vJgV7LH7Z3jnxQRNKcg9lNxsmkW3syN/SddqKLNAj0bzTawZzWWivnWUo+wdHJaQfh6AFshTYt4v
Plsua72ZS/jDRqFaXVNL6/xysECzgCs+eGb2hyLuZn9QyN4GNYXZK5OR5VkwI4rqm4gVnOQ11NzG
kcyDxXtene2DQgEEJjdRFLo5mxtQNevRaOsUtzxL/dBJyPd2+gmF2w4KPdaBmGKvc3vJ89yTR/XN
KKcXWy6PVG72NujLH7H5hOOs1HEFHDrQ0la75qrWnq14GD7oSMi/h5c8Hizw3h0MugutMIqntIo2
3zLk2cJdlAVe1dgbp+6bPUWf4JCeoqG6ju18aZIjqcydfAo5TtQZCCMR+9tGXFUWocndWKT1dQ0c
VgudM+V19XOtVqWvGsnqy1L8OzTVTyUv9ZGt1+4CC+UdsN7PXNXbzSsrodxjPkAAW3a9K2XJw5wM
ma9rzZPFit8/kPuDCa4OEmmvgUY6dgSwz+MsQLs+PncRtf1qtiefKmZ9xUjUObjelL21tVWgRCiD
ioRj8zlnpUycXqWO0VcIRVzniqqqu069Sft0qRbNHVZFni8h9UD5C4WqlQu/VcfxSZkW461lLfR3
JTtZ3keEJNGliJvxdxrm4SPgYdPwYqPvQe4UkuC/hElTHDwIO8ddvFfkZs/Z59ZIZUA6JDUWOw2o
maEjR5H+unZ/d6WWHGz7nXW6GUh8uBdXGFzT0MDuF7vVFDmBOlTfG0ONW+6gvA2d9V1Ey0zD6zUz
hoNbZu9N4GaGBIMFDgTUzZus4bo71WEN09aoHvmABKtlclad5p/eprggx9qBitzr3ghRAKq0yHaj
W6Og4nY7VW1d9QW4G27afTNrDyg2hLNn5TXy7nWRpyhPKYg++Qpet9PJpN0/vpFgz/0d6Y0ku40e
TpYHegPV6xVtBf0BwQXp3/vHZOfdEieEfUsqAf948xMrdBjNLNaygIj6SydhThqOqALfH2Rvb1Hg
M+hDEVZb25LRrKrLiJ1Ohok4tTtvNtTpU7okNI2yENjjwdu/c/KpSokyCh+aN2UzpdppzFK1Cacl
a/RB+D1YCvwfIEUf+3r+4xaJEJPjzIuHXygti/V9sZuH3u6QTGD9UisqXX2MKxd1YPC663ygebL7
pShO/uf5QUvrdqQqLQQnnZH0SP1h5OGHyKnkgw+1NwYwDDSbMYl6TRRtwziVo6UgE1H19qlLy/xL
TuHoYJQtAl5Ex0RINHuEDhvdF3FFvFi0rCev7POFl6+r0c7HohtPllpdi3OzOsMPybZRpw4hxXde
j+b7NVfmuvXNQknasxEOE5D3dZERgizrXD+RGy71p3Eli3LjpbFWr7WT+A00MFygCmRtB1dL7cl5
F3ZtezVWMoGrGcdycqbXK6Amo14rLmoz1e9mjZJ3Zu8sv1bZmX8T4te5G4VWfdQB2bsEcUwUBTA4
shRAbldg6asl7gpRYFH0X3MUF34Sh9dMVf+2h8JHdPIhK9UP2tAfbKKdmIMYC5sgYSXAqd+gz+I6
G3ol45aXZtgVRW/NmJhXlzrRvqdJMroT7hBKUh68xXvbCvwgBHiYebQoNydystqoYR/AP+7kz7kR
fTWqej7YVLtjgCIBByqQp9tTX1qTPo2lFgXjQDckrB3bkwsgTH9+k2HJRUcUeg2bV6zvi507dDL6
mMCjAidSnPf9kscS1f55fjLzVF/dPx+MGE0cRu4Y+jG3g9VwsyyUyLjI+qpzi9X+R8Ug2MXx7OCh
2tuN4CC4mynqUw3Y7Iop4bmnAJwHHIVTyc259sZPq59/aARRbo3oqtsv86c+xdHp/hR33mQhikCJ
GaQiL+Um5h6MvqxSuCJBXZh/yd36UCSJPzfSrw4oH3HOoh1sk72nCD1XIu5nq4ft1dPTvdAsVIKC
Yg5/cQUhRVzED5JdHWFlXsOSueRo0NNK4pSjCix+yYut0ivKso6VlAX9oJ9Nc/SKrjjLMEF7TfqW
K9Fnus9nhLXhqh/lU3svIOaoiFPpgMGoRd4OTfmv69awZ5euku4lUReezRLdKCMezUeCEvXy518R
/CxajtQC6aRvxjOSBf8apDNxz60z4DOGVRluWYgelOyMFTKSIUobejgcSdvtHXogg0I6TzDznc1D
0kX8Z2NCsMHRquoRN6rypKdGdro/vb098/9HoUtyu5xjOnUE6oxizPXk2knynXG/hkTsB6dhdyCh
mmcLjMerCLVdhyFZ2166zovzNbb19jqgVvSmXL/fn9Dusr0YZ/O9yqTUK8vupCtFC6wh5nQMiqkK
D47a3q0CrAFSPxV+Khab6wsogTWH0iJdAciWngo45hN2Q+tFHgwQKw4ksSbWYq+h1n1OKFL+uj/J
vUMgNC9UkCJUubbhvrmYUhKnjnSt5eFhKczkpGUdL9BgeX1e/Q/ZE1g1gCRUF6HmbebqcF1lhLnI
D6bdTCVTHk9NW5LbSk5/sBv35kXAgFYBpTTKJdrtbpTTruqllCdo0oo3ddj8LlvliuzitamVv+8v
4d7tjN6FjLWGw0puZ2UPThvOM0KlSStb7tzjUT3hg/qkKlL7WUQZZ9Wej0Kjvc0JtAlFQwGseNWO
TNNcrpQBoQ2VLpRbK7MFXz06ciHeXUWM30BMg91A9HWzipm+Gt3SRhhedpOb5uP3FTXBsrZ0Tx2b
g3Lw3jpS5yGuppRG43wzWOjU89zTyw5wejnZK7BTs1U/O4X+ppk5Cxq4n4Ozt/v6vBxSXDUvXh85
biQlMhlSTzr1HEdx6qs1A/fZ0JzbXCYLzhIjmLX6L5AU5XktGv2AXbF3m1GjJDlimV+TfaPWrLvV
MOIA5HHoDpMWesbQPYSOdaR99lwf3NQPn0WwgToCGIXsdztbtTcop5gMRZVZPZcY33yALtLJHliN
6jKRNn9YslA2oM6aveWXmkw5yC4X56exOMM3BIa7932WObQftKi3A8tonfcTPLrIpSxix54ZIkLg
9onc/1LNlr+XYHnxQHKffNXnSffQhjf8XFHXz2ne9g9oTE8/gAROFz2ypc9d5nyIJsP8kmgqVkNm
AbNayWmzsHLJR/DoQ4PSidW+BZTe/Wjiwv6nHPI4kNUxfZRQMkQdvYc5gtmjurZe30zD6CcKIigu
KsrWr1DJoq9rYiqIUfaSbHopLIk3khaP7zpp7SNXZaq/0AaunsK2A6ZURcn4Qy+WqfedlLrnqdfG
+O9k7bR/HYpVeWBb/dS8lRrd/NEKDzzAsdn6oY7jtfKjSY9xxYBAlpxBqhHg5MVykDHsHE8SBUg5
PB60OrfsFYxnwnbBIjFop8YiPTHCJwOQKYIh03gm2qgPzsvOCSXwFUQggeOiUXS7gUazQ8cRld8A
wWtI1DkphNmj1bc6lzgOfxpoLh+89UcjbrZsNedDN5vAXrG5yjytsf/lCX1Ayyh11Wz+d8nHj/cv
8z20I3NkgrTAnmm4t3Ms834Bri5HAbLTqtcP6eduaJ7g2Hy2evXLUuR+h+YNyaqfKsWpjI2Dh0vM
aHtIUZ+iHEb3xyL5vB0/jpsZ5AeHtI/RnYmscvH6Hlbu0i+6n2X42+tlyA9AGN6/P/XtTYREIaq1
ROHMj1Lw1psyyvNYHcw+x9+GdMNVxmjKfavW+XMizeoR9Ho70efhyNlEHKAKL7vbiSZqLo/YxGFI
WOeOO7a5fc4kaf6c4213EjpOZ7Uv1h+qCmfx/kRfXftiaOjiXLiQHDTge7dDS+1YVHiK4xEoRemZ
hvnqmlXxLcLA9xovZfRGnqPxscianMK/8bOT4/AgEtqe3OdfQEvXgbNOCPsq7BrzddXiKnvAJ/Y6
qkPykHWqc1H1qKNyJR2l/XtrTX2f1RYiO0gU3044UaZeK4c0e0jnaf5erMv4a4b15mqr6PelqnbF
oxJub2QckSP3NhVVRiIUUq3XBLtpbIeVizB96GpphT6DlkaHMACf+hDxsTsUfRPIApT/XuEtJknA
TQYrfRjCJXIT2itiQhaXf+Sc7++g7bUkPh/X7f8NtQlVJF0ZwObb6cPYxD+1flAQsqYllWfYPpht
3wTNWE8HBdttxPc8JhMjOALoR3fq9htW2mg22SqlD0Bah1NNRHoKpyq+3p/Z3sakvwHkgNLma4pi
6kxhn8vYxKHkJV/NxHTodGu948ltLJ5ydOf/8IoX8yKZQyoVBQJodJtHpW/z3FaimL0ppRXtzKU9
5cWQeFNewqIrAHGJKubBoHuLSc2Ig8eotPm2B8LoNJSvOX8wM6pr35T1m9kY44OLZm8xBaecF1oF
v7716JmwUenbhk+m9PXypM+25VZIGbxNDKc7hejfHsxqdzyONx0qCnxsz9stYqRlUzldmT0I55FH
XEHjJxWpYfhPujeu6KHc3yt7twoUU0QgIbdQ1RAH8kX0rGQgmsyeB6MwtMTt5MxxJeRofMLG5brk
wHoRoUVRPkSU4/7Ie5+Py0yEPATOGILdjpxpVZoi6p4/9HENF7JskjFztTpuu9P9gfYOOgg/yrIA
ySDviB/yYoohal6dpmWYAY9N5bVV/UMasesae6UPeoPG01SpP+4PKT7SywBAnAeo6ICcoWAiQ7EZ
UoJtkS9kqg8dLNoPSaM0nhoXySkf+/wMRX+9aJGk+eY0iNL8kV/O3spCMeHKhnUFMXPzTaswtJIl
wuEQa2+hkVOnJ8wdjkiGO1c1CR4tYPBcGCBsrfQQuFQLI2YhTT3Un2STB9jJnekHEXh8+ePlhNtE
GcCwqdwionb7BZOYxKFeRjzjEsTr4gmpndjIVb9DA8TP16R6ZLc+1tM4+FUrrQeja+Ii2XxNQMpw
NsUJQQl6s1PnoemqcEkYPk5i5eyArf0eRYaUuVk3d5qnJkb64CSREl/jPF2WQJW66t9oqAl8vcWZ
M81Hkq8ZfQn1bsWdImlC7Fgpuk950yZf60nPfkGtirVLmK/24iZ2iSqNXtRaxEPbWdkT4omJ5RPO
L19TWYp+RmGufS/kZvlnMjs1pLeM2hQqSXV1kM/vXA8qU0b2jQ6KQGHerryjt0NLnJk8pDxn35XC
LBE+Z1ehEmtidK2rqUf4FQd61R+lDTsXoQpmRLDBYQ++IoCFVpgjHDsmD1U8at0577vsk7P0g4XH
Qahp7x21n3X//kbbOTmAWWnQkInRPNoCVfJqNMZKt5MHYzAHCO9SumZvaJfVR2ole5MTmhZCXklw
PzfrusS9IwOQSx+KcZWuY09tSVbbIuiw+D4lyjx69ye2d1iJBCil8aKAC9iMp6AQ0klakz7kzdx8
bqdxAv0gTZewb47cePemRkVLIG9odhCC3G6ZZV71UYoGHkyiAl/LdRJ4WyUe16X/x9mXNcepQ1v/
IqoYxPTK0N1ut4d2PCR+oeIMCARCQggJ/fq7+nwvN3YqrvvVeTqZMCCkvddeA6mzJfys2vnbrWGj
hbANgDx6rXcHpg/0hYHs34E86shzhhHPz6U3ngIRN1KfDBX/1nVc6rYLiQByjQ9bgVEOyRt+x465
7lpaeYtLwWVN9bc2x1gOeXVNcl5Z7q8lc+smSs8y82aWPPxkjvWBcIETJry4wyOjADsjDAz+fMps
Y0wi0uYSI0t8XfbT7CMrS3jXLQ/lNz/ny7XqA5PWUNt1j3zI7XkeDCMFpqH0Dkrc5dTB0FiVfU7T
T8Rif1kBaMrAm8amDeg2fvezCc07GxLXHqG0h/tyG8KuAikVZTSvc9kt8//ViQfP4iJtvOCoF4r2
h0mX8ODLOCIfzsfwmxWtDpf5el4JQnCw3PRzw/KprVt8x8knlfZfSosIKDg+qAt9GmOhP98CnWYh
VzSaRxZ2cBFNErrlVyCGp0GZLdS6gkZDssfcrbWfHEp/2ZihKIT/K1yLQfV//5UhA2FMF5G2xy5R
/CQnYh8DGiwVXIAgXc2lqRULugIwnP1kj/zL9waKMdozkBsu3ouXZ/K/yinMh1qrlg6jRLATd+2c
x3WmArKTafdZ8BZkmvjH3h29oB5cXKsuW8qHrFqPjkBPVNcevR4zljptfftioO0pIRogD7NvpzLp
jDiwRVjwimh3chEZblp4/V6ju1pwbvXjbsMhdurgYY0Qxum37zlYxCCPfCuyAXHABV1QsUipwJ/N
yXZMwNDciwyzBpxqIGhSLFinUmSAII2NlakJc4QeedwWs6RNPUASFxX+Nq2uAL6MUVPc2MOagFFe
hVsUIc2TeT/UROXXia1qKzjNdJFQmSPsc3PHwFL7FaVcWmzJuhwYbUjRRAGOnAFxdLcZDPhEqbJs
2so4liG8QnRCrjDxT/3CdAYpxih+Ile2jZNFjAn0dYeLH0iy0UonkGsfQO2YysZEeudt21hFGY9P
C8DOmgcwvxy6sa8Rs7e2RWacPqmZrA+h9b4QvsVVgq/ort3czAscx+pZrEgLKzDncmcEzMzF2kUT
9ne8oUtz6Qqy6rDuDHvp5wbRg2kKJF7IaN3jyMPJjT+0A2qAHKUkjxCjNKfT0V9J+xDLgJQEMe5P
cF74kapMXzlPeNXAY7MbswaqQ5Bz7+Ev2kMsreDo2cmo4JjGwTU8FRUlIyumlCUlMxMwZ4uivByZ
krsJTwLPvG+vPRjy9aVkg6jtnK9e1ek4qo0z/DPro//4bu/WLaRflxEIPpLLvPjPj0QA5OuRb0iR
sezJL/4cBcXmI+QCIDRlNxg0BdcRdeQLIjTDh2gN+R6myYMoHB9GJFGzCLEJat5roOhHqHna40We
5xdRug57kOq3UjFf7kJQLwuWEFULKDzq3Ljtps/7qJ4WhmhMtngirMS20bnwUWlekcW4KyRNZ7/A
JIp2nDWujBC0etAGeSZVI6f0Cguv+TKs/XSfw7/pgNuL9p7XmxPCrsJrjbnR7TQqjkBahEcX7MI6
wzsR5zWQtkKTGp4m3m9VZ8aXkK9tbbORrgXteqIArTt1RNKzLSXmYkfkGq0Rynk616BjweWTw4Gy
zBkME1ZCsn0+OXLbjxPbST9ld8Z2/PsGuXWt7BKfIVuRd47N65MyPixehwYyoNIIkdd4+qoYSOiO
jcqGKkAw131sx2an/F7XLnTR3jRx8BlD7i+nwYWLAC9u1CIXityfL53GusuRftQdFznMTbG2gu6N
SXwEXCr/S0cgOOBemu7+Xdr9pWYF2AMyPhpcNHvv29tgiBxSy2N6lCvnbeE5Mq1lRgP7Gd7ysalF
sQqLNNDy4D734VjPGKaU4P32x0WJGHOSkDxGTdccNh1/9xOHTgzayp0QqtkbxBL9/Pdtfrz6hasH
XATlDrCt95JlKKuicNULioo4krUNW3ILo2qvWnzun0fYrNcxAcl7ck7C/4tEn7Fc/vKYcf3/YCDM
+T+0Iz5vkkWN5HLgZuZ1a7KwnOSyfVJg/mUJQU6Hkwkd14W39q7TNTMU1wjTbq60Y2yP1qg9jZgt
FmnW5KUY8M3Dmis+//vRfjjRL0Z0AJxQSaB8wsH+57qFnUk/27UPryK5sPBVNWBHf4dp9XJiWx9/
0lF+KA5xmQs7Fj0IdkcM2/+8WI9sAVjQaB+mfhQBcGsGcdDkiUIROdzCMLmr/31zH54oqiOYToAY
jwYeQMW7nRj2zvGA0X13bOO+/wY3H1Nqn5gqacbxOOQNBsWCduW/L/rhiSJzHu0WbhXubUCeLmXN
/6qRViGlZuBcHWGA7B27UeFEAt20yljS7/99qQ/P879LYfyATgAR9O/bn5kNeJxOsyOTW1fnjKgK
hlLbLvRxV5G/fsYt/1CR4XroKaIYrj7YBN7joWtP4csAxOLY93lUOLQBOzR8Q8Fc9AVEA+/EfHi1
9CxMn/99ox8+wMuFERQC/TF4JwBk/nymg7O5wKD0gmonEqwax89k2KaH//tVYCiG/4CCg4z47gME
e5uDTRsBofdyBUCLRicTOv7JvfxtfeAuLj5gwFagEfvzXrw1AKITIiK5yUFvybZmKUNEZHzxPEQ3
/PuG/h9G80ctggcHZ2UCydYFakjf4eR5MoQzEi2RMq9bmAL3EuWD5kbtvUYRixbBb5cqyyzIwjRm
yHk3SFCqE0gI+B5K7K7FqRUwD6SiLQcnM03Et61h0xnB1fzgAunF9baJywcWtdfTvHUSVALRPLoo
6e6ajdIBkzkD74K5gwvSrCbXFFyP6sVrt+BLNqz6sEar2kO5jHoPXIRb/KMo8U1g1B3ciJaulITY
Kym9sM4B3U6F37v+FoKE/mQNAvoCo8eggg4mebZBYJ4pNhhXbulCe3i8EfXb52J56kkw1B0lptsr
zyTfRiJNXo7d0O9dnrBfSxKKpshti7hqqBi+pukoDX6gdYAxQQvFcdl1nfcDEcTBDjYXqitbjiIy
ATT4GOIffASdfNlDrpwjZwCu5Fc5DokXBAIwXdqwd9XihqQFtWLRh1FMDdTmuf8z3FzkF3nH01em
Q/sVwiHewZcLQ2J4BDd7QGD9FZzu7Q0PU3ecurkp8X/+LrYIryZULwo72GoPibE4kIfIR7M9jq+J
Gjy9CzYPCZI2CcTRJOBOVKMT0kf0eMd+QtAMFUYG1VARgfnX10EYt9+bbU2O0BRMeIAAjPDzTGIv
0S7U0AQmpT/MoDn6TQRPXVTAey9m2NYCG2XVQjGIRHsQPVJsEIdg7Pg+cCO/QrbFeqabPzj8JBgs
VGsbrP6+0VOM5sAb9FCGUplno3Xz2wPFI77Ounh69G1CnybU0tfQapobREB6ex+qkfsmaLdnH5Z6
jy5d0rtGxNNVY5F2WCBaHBQ4QMKnNoTZ6JrS6QBMDLQf8BDToeAtPGWLrCEc8TPboO1Qsoy19xBb
+5BNtUKORWCmMYL3CUuGqmUryQuzhhMcAyFQhstCtiBpYImruGXkHmHn6RdNocHaRSyZs3KEHdfj
sm76K0YeKavD0OV5tcCA6bQgXOcJ1TlB3LfbltMC3DO9ArDuXMUhEzDosJaw8KyXlW3YzGefJewq
WU2syjCYkNY+rK6GkIB+93q13q5eKu5CnW8ljRBPi7PIxwTH2uHrqGR3cxEjAwDJ1PKSB9q7Q6B0
oOogtXrcT4uMzmh4IdJZhiFdCxAVgBYI6q23SbBmcdV0g95HjZXBvYQgMkXUr/ErPSDO3t+QcX89
R8ZeJx3VwT4Zc71gk3DuaI0X7GdJ4q9rhzl10ZCRorFdyXzKvWh8GeYAzXLYenD18RBJA+yZI/8b
ZmozAurabCx4M4ICbjJOH8NcjNdTLiEXW7fYHlcNT4gdrBlVWCoM5X5MCqRjZJt6IHQgWenbMvlT
foobhoXYT+kAPp0UKnkgvLdHjGQ8oAVwa/slLsaes9eO2Doy4YMngW5wK8kc8kOTMPRq8Wx5KTak
u0I+YWcM2amrVRg1GMKtE1iIHU1eV39c9x567D0kFHPZI5C8RsrsWLKNz1hXff7UjhJNMQwz+r1W
XfJjXFP1XS+xvJU5pA8h77ubphliXXibRAJtP9OnBJOx294KeUTf5c4zIcOXNZrGNyuW9JytiNRI
tevfEPdhb1UEf839YkN91cHW/Y04xi8P3JGXqIm2A0Lnm7To4Go31nKx4gcRetzBSGHb60WQX93S
p/w+yTDKKVno4qNbrQkLk0p9DHg4/Yg4jsCFqvXKAPG9Mil3T+hP9S6Gqu1OQ553xBDd7dfRYXe1
fXBNR4wudnSkAVpVl+80uOE7BSsi0NznRb2a3ndFD3VfzXsBYspisYYL4BzJcY0B16HWaWqHXLAG
HewQPwTxDH61N7EImC7idGmRr2Cu2QjQ9cj68I7nlwAmk8RXPCW10W+keVbxLXLjwwD7cT4dBFym
1tILeipAUPdmUrKRIUk1gCClvZJZT7aCjTEaWgkfgCekcpHbJZCYzvua3DYxaQ+Q584ntSU5omBH
ij4jje+7lvkP6TwuUTFPlN0yY+g1bIPkcSGyqcH4115JyMTSMkhEUFoy9kORXqxMxiGBEk8BL3zm
CNw9ToTbGvoKfRfHi9xPSrFDLgeoVod4O2sh2qNRuj8xMO8GfEC+e7aoFm5pj2wbbFwN9J4sURVb
JvbkNhXPZR4odup1Ru/VhLThqsUrMpX0icJXFm/hG3aRYae7FJn2uV6votROCawmSId8jmSk1b8L
kY+FI8xc/mM+QFRymW//WfPQmfBhGlN2TPNm2IdtkpoiV7OrrGcyKCG0f53M7BsNCM7bf1/6v9DJ
P0sgqI5RAGE8AC0QxEjvru1jsIbwUdTjCZs92NEv/nHQYQTArHdi5xFkBUZT1t41A9qkyz7sRT8d
hDEPq5yDagu68JLk7O5mOiB2pHMdXBwWSNSuxRwtvCIKXtCwRFTVYpW8HBBuIkUWa3vUc5N9Jlj/
WPNfCAlgnKPEQbH6vqdJeEvchg/i6Ad2fl4iSOSEiR4ROeTwybDPGv+P1Sqe3qXNANfq4td0abH+
Vzcz8ZgMi495cpzY9rRlNN6va7LsPQRH7f79pv4bRH14U1A4YPqGpu1De2Hg0eSmeAOBzc4QGI4z
/dabDqAXwQGArx/An1t/ZNijnoE/NTDCU/kxjpE8PiJjsm64/qQj/0AmhLAECDu6YjwAHMjvCZMp
lPGZ6Bxm+QGHYtc4mdbx1v50VLlSIL/7fqC+PmSLgbffwvz9pKOk2PL4sxneBwTk8oNg8QIbwDrG
dO3P1wBJeYcUOTscRTdm+yHt4JkB7lLVwxizSFoYFhDaasQ9GfImtfhM2vq37xdWDOCAwQ7n41xP
BlBPSPTsRy7W6O7ClLlZhXZ174dbTRL+2pmkRTkzep98vX9bfhhwYA5w0ZxjZPrnfYfRuMUdQ8cJ
HkVYMSBBe/jymJvRIELsk+X3YdSPZwwqURjhbUPi836TYqnNMqIScPp81h8htLTALjex3Q+bNrWG
bLte+dIesIWxwjHnFzRd6SfDvb89abS6F4ONi5TwPd1BOm+Q0HIOR6Cb813EOIhGFBoPNFDTU7Sk
cdkz0VRRbOb63/f/t0f9H16dgs0JJ7F3S6zNNJrrORqOM6y1r5iBM846Le2dW9b08O9L/WU1w0MM
SNBlAP4Rl+kz5GACIBoA/yOgmM+jRpGLgKoupcuu22hewYr+mILqXQX59Bml8S+PGCavoHShM4Ys
9/34FHQWZsamHY4sWrsKp/VTpBgKkqwZC8wqJ1Yo7r10U7L8+Pdt/+UJQyKXxhdPOGBu+bu9tDXo
XIcBc1s1mBmDDWxcAff4WeOU+GQx/+0Jw+6UQHOIQTysCf/8brTdMIBPQxx6Pvohtji/8jewyKSy
z6Tj/EhgqQiIQ2zIhGvm/4/3mwPbALSIg8p/v5Q8C6fBPFXsKAbkGMJ3AMaaqAyrlAeiStpUn5IU
DQDvvflKuewzU+SPk3ooXfCQsWPhQhcHqD/vPhAAazOiW9TYAaSB43+eH9xv2985hABkn8XN8tXB
3vEUEeMgOt06oXccgqnP2EsfgauLKAS1z38rLo/fgT25B0uMltP2ONpuPOUpX3UBZFR+hsxBUv63
V37JL4EiCd8VlFN/3rQfOw0lTA9S9IraT0Q6ukr5OIA8k/c7lya2SDUGixpWtFXfzR7UVDYD7Jtg
rsJekklSwEPuez6iz9Ah0qsCiWZh1mHpunnbeSIe69b6F79ZOA1ObArLHu7BJzzQkx/I3/6seB1G
3UOMOdc+mYkuievxtzNL0Qp39NUOwbO35L/AIX00IZxNcdh/g38cLCrANINtmifr0Oqk5sK/chRL
J8w1Ozgxba+AS9gbCiskYBBdrGNwSVRHsdogBbVYafLgW8rho0Mthv2jLFYIQMpQEdyH3mYYvrDb
jW1nLIi11OvwksjIAYSJrhZjn1nfkWIFHeZqGFuvcFnc3eRbkGKImIPZJlJZ6i37jfCLg/A0gId4
vm8oMurgmurqOFteJirQF8DMrIY0/LD2w9NmTFCoUT57RsUoZnrw1sAOL2KFyGhpVVsAHLgVmj6F
rHsQcPGuSDxf8bFpdmZYugJVMf5KG96lY7gWUTR0JWByBGrJ6DZR8RGT3BcxNAn8lHvv2KcXEr6Q
tsgS9rLN9tsWUfIdLkrozptN3oG5peGpGMgjRKQ7TLHiYu7DDP237XfpKOK9zRO7c/kYlYnA5Cxb
gKzAdxS2XQOBUzK8zW/NiEn06Gk4WyUpzG0CjJtEzvKSifFxa0l/u2b2JvKi9pYAu6tCLc4ZQVqJ
30evQO/8Ik7abYew7LYyVOdVtERvAsXXXupgu2rnaK3EuMHbIN7AJQ61KccgbUsozlSVsuwHDcLu
2rr0/oKFwV6E+1WP/vQYsAmJmwS5lsqfEciCKHWkEWSu6tpprLxhC2tiUvLLeJfIc91KhHyQJEXG
apq/zQmgOWPnO2exSQ2L3qOauaMqOm9YY5eEyLDyJhcXvk37msv+TV+EDZvtiiDx7gfpsoM30y/8
4jYAkOWeoTIseEL2knF66ztE8w2pN1+3EWXljGn1Lg1cV89xul1v1N/j90YsB0ifMtb1xRoBCR5S
8kRWOHgl1AM9PbHfk8a3RSvpGRN/euKoy23RNP28G+BxXHfphptXaDrzEHOAbUqy08zy2ynweoxg
l51k0wGc6et4Rpu9RPlty6y9BIcCZ1wiW9AsSOtp6/03IFTodvrgew5v54Sas4CJER/Fb/h1pfs8
HWwpTOZXyxQ4eIkn3QHWgb9ZjkE9+J9h2az+K6AVWsDreEHmxRLsOpMONRJPVBV57Y+NxlEFlBEr
yBM3y9p7BRqyn3nWRZVAHVKvOPrLWZBu57XePRHqTTbpb+2yN2T25Qd/5j+DRN7YBRVCl+IdEfBE
yziNvwBlvQYFlrx0kYXRxtrOv9d1vEXwylrGnXjkClelovWLnsdfoaoFXtubr2qwfpnBsa+GO4x9
g88kQaByjx9nRJCdmJIXZ6albH2+1WaFuR0nX3m21G0ymgpl3B3S50+Qia13HM/5vpX6js32Vdu2
Kf1lMLdBMz+DTXJO1rHF1oUenBfGbPkuRFo91MEJdHdLww85H4J69EFfYohBLL2o+x32gR52lqTj
qZd92SejqNtuIffUzsj/mpkqgpl8lVPSlWpb2Atv0xam5rgCqN8YiFIzd0XcBXOZRPL3xgF3ATrv
K0Bh8iaTAal83t9ahKgcYF89gYOaIMOZOFFAVOKX4ci9agJdAoYTqYZXdLLpnVumsfRNT26pDZIS
lsx9FXHs9PiY7uOUow/uoxeepV8Z93JbDJoBpWj9N98DPW+0YYpJ+SRK1wR54a9BXElisBvN7W71
7FQhB224ZhvM0GkP9xOp2nmfuTXbyXBsK2Xa+8nyx76d/HqhDWgo2KmR8koRuB2bvdM+7DMFT2+7
AT7rIIAsVbr6/LZbzRsHHlSgLwVUhh7WA7Wk7JR/Hmy7FMvcJHvRtjjAOhPtV+Jv9yj6h3JC0tSN
Ewyjhh55ZBlbAAJbtt/C4Cb03E8bUoAysP0JMqbuUrms50m6X6kQHIh7pmqqLmeMHIJd5kCHWHN1
hTcyPWgeQ/GYzqayHWKHxpbASWCwh0AyipRAltQtDDyLfHEQt65rugHRRLUa2CnD+QZIVl+EZbky
6Esk5qkpHk82Ll+5iYLSYMqFL5R6DwELx32w5iNSBv2zP20P4BknpwmasYJFS1g4jwkk1UazvgNd
BKnYTsyPAtHdFv9K8BDTCXm5MxElNP1rLYzku5WpZecDP9mTsbvFwv8hxt6VQRPggIJHd78GrMY8
AGHvLBCFWQaN/El6yT4KEhTZCDsMevctWL1fXhrTOhgMjFSzIca3GUw1a9ev4TryA+KzsyIe57TM
XXj2HIff+EJ0tXiTLUZNZUHtQO902gICwbOx8yUrZkb90/jNtb4kZy+BIJhMkTLwnVfCKMcDiSie
8SLdr2YAgAtm9Q1SA+XPKZu8skmJuYqANtw0jiALG9sy1KbilEaDrhuChKFxknO1Of2LSD0VQkt9
rSN5B9vNF0Gj185L2B5+CgCdBdQ+euVtiUWPEdqYeocJM5TCpfJXrBCLQvP4Mc+H5dyqpQH6KqYy
XnDoBaHtcCR1oJblgtW+aH5LhHru9UppNSIXr4Bbktj54yirsOEnEF8wXEuCUxBh5rxRwnYxV1Aa
+JjrAQkGmzlvwDCSlO2HrB3OkNlm5dBNw30/bhPQjQAOfXP6m0/N68BcALoFYrM11d8R1v3d0Xbc
b9mKoCTNVUkJxZNWOKD6CUOvXjJdzECd4aFCs10nwOZpvUuG3hyeZ0hqd1vYYAaTszeGsOxyALRZ
wwyJlEr7CO9NKQwF6PTUYEgF/lp+VmOCfHA2fGuoh6HJ4o4DYThe0Tnjswh+UY+AjyeWG4iQWdVs
AuM+N57BMLxDjfzkGQC9eAHioSWYDZG8ae5Ugv1yxvotYT89nqjNtwNdldsZOj5I6Ccx4cqauEwb
EIs6aR6cCYNHuF3dBTr/QU1/0lJeJs+M39sM5Y0JWQoLt3barZhe77g097YXkHnK9FcG9nOhkk4V
rWJXMPz39mzAN4sEbnLClBnHUQLH4I5N8lvS4HXrdPiWryjG0J2LXdcmwGMFFTUN4/5miMhXhnFE
BVgRad8LjFZ43MsyamheZNPQ1xcQFPkzM8TSkNcWsIYBhIZomLPkxh04/mpn8FG5gKzXMET6iUn+
LUg137zFb3YZT71CYpBbrq3C5tj5otLbclbh8NNv+BPtQ1FsKP4hQcAxyBYEfgGBiSrSjhztUyyu
Md2Y0GEQjgJnQEEYZhqcAJhVpXwA2A3nkTJfYEObbGlfbALrxl9jU6pwvh4XeT2x/EubR32ls87D
cmAEplEYF805e2mV2Q8OhssrF/cw8wYdMYGWfB2yOvWXG9OFxpSwuCUn07ftG34ddMmu3V66uW+w
dNIRGxBGM9COZPtg6lZMY5U5Nxhq1j7ykQr4Eq11P+IbUpHV+8b3aik7h26ZRw9ybeYT3EGTOhrN
UvZx/9rgSAB+veKTG+M9jswj97ozOuJjm3d3Xo8bnl2k4NAlxzKY/OUoNvniD+NyWLc1uk1hUAPN
1fgQ+x55i/EpFW22uVeI1MEsJRAiVDxDE4MMPHcrvQy+IpuP43fetuAko/h2nca2QAyaRv+DSjdP
muCKhRN9BFFJo8+IvStPMbqzUOcVcqDfYqGffJeYugH3oLLTBByJgwQrAOPVSd6s9xgATbttXDAc
i5H2sHSBupLoM+tgDL5DFXYKh8w9eDSHxTgd33KH0fy2gnAHcUsnagyug2vsTOPTaGgACwib7gTw
NqQWaHChQVOx9zayP3gQ9d8xtNlKhMZNtR0Gjc85HfZLx0dIlfhN5Hvottg+tkN0mGbE/Zg5gugE
4xYFimSBqsXseND0iPJtNAgKvWnvmJfSc48GZCisQBefoSmNchRxeTY8zmr9mjbBdSiCL7RLpj1i
HPVt0NoNbz49yxEWCm0CQZhbvBLo9HcYFqYHQAeYTMl+LQnc2FBNoElAVI/c9UaeNp/MpWcaddhE
nJcmltCT+/RVZSDpJpFv8JtZU+oM/C0K+6MvGmNkKD+3bI8EjQg3QSg6JytKiMVpYUI0PgwAMI70
QZS5WDG93F4x8gSNew6ewkSdOEMthzSU5diGeGja07/nZrrK+y7fGaFvGplOz3zUj61Uv5u2Oxnd
hpi1ye/tknzLyHaziebawQW6MZmFbMi0aJkcxgbwEVzupry97LNdB0dKtkXor5Fj716zoY1+4w+M
32Fihy8PVDF1EsGQr0fiZRSkVnxVovZUuL4Fk40DhE1j+vedxTIZ4EHZzXMdXWKpUVDM9ocfqPBH
mBo2goGylBxnbVT5M/kR+tt309B7KIrSIo/BKDRR/IZXK+qBe/Mpi2QLnZV4kSzCiC1EGs6kMZAD
Vy44LXGIBtfPfqZRcwCQfBj8DOElHQxK5wbGeDNvftt0+pJGAgfS8qY79EqY+f0AOFZNGNsWNlN9
DXYhMtLaCB68fYNNqIeVNRMomx0O8kI2HnIEWYPZO2MH3jdYekFw14K9UYyN/QJreiwVNX7bxvB7
DyOqX2jykP3Qq3MWq7RWElWgtuAvBVN23hbj7dJlOIfI0y1miTWN8QOOiOhL0njHQBE4JCAPuk4x
6YQ5JpL8sBkVYETYc+OAHgzePJdNSPudaYM3zkxei8CMtWudqJBOfIdxgSw8Ib0DhvOiit0c3TYc
ZoN5Ds6zmMYD8XtQZymqJjgWNVd0ayb8ZpjX1Ac/GwPos1mDW9SMY0kNBvoSbg0dFV8bNwW7dG1e
owGHPtYvv4vC5c2G47Pn2Nm1ye3cUlvFNIyqOVuWOuX2KbPZgx+s4xWJlK5XQe+EhuHFFm/3PM6O
1lJdOdbRgjhQc/rFT67CIDt5MbpD2LsDFSImP/oUq3aMO13DYRZ+K83GzsKNSzlt+huHmVzFsvYh
6cHlmGD/0sZTVq0puefaPi8bhOTZ3J8Wy5pSqTW6dgtM560zP+CF4V1pCfEOmMRfNXr764Gk1ZZ0
FsRsZEbCTaAIEZDacnJyPc8AW0u7B9O7KcGt6vZTk/Tl2sVo/Bc216kar4AJsHoJ4v7gh8MrI+Et
XeUCI3b5BFNP5ARY0/2Yki0DU8MPahWsaUm90Ku7cYbJYzI3td7CR290AIovIPnskrGMB3KfeiF+
ifhxHfPuG7bPAY0D3FVZapKddu6u6dbvvkzXA0a813qIv0as+wmMBFYQRD5kjZoO3PfSOoI7OU7b
KayHLtHIOFD0l8m3Y6jSX4DJwzN3YnkOsmauQaQOCgiyB5xtTh7yuFMnSxfIHaS4kxNIHVro+05u
9x6KwZ3wHVZMjhz2fMvP+PrAEO+8UkaBKgM4/XUFHfuswomDeiBLaIzGErEWB+lgQdYFSKwsxlk3
hVr106QzUFwkoq/WsS+ECl8G8EbrAZBJoebgPqLxY9SRsc76eLhOnT9eda6HB1x0yz0fLbnXgzaR
sNKL8WO4/8A3ChqVa/VWRdbN6JjmqBq8/n9IO68muZEkCf8imAEJ/YqSaMGWbLL5AqOE1hq//j5w
z+5YqLKC9d3Dzu7MrDErkZmRkR4e7ggXZQbpEzjGYwHRg8y+70ZctfFoi1CVdKYi+mUk/nSMx/A5
Muw/eeEbjpd3g5PFxkHWi+BTw3OSJRXmsUK4AW2KlksGBGLThLz8yImyuXkhOxSTOX4BykN8k1T/
YLeZiaNKlOxRcm1APmTjJUk8+UaBAbfFBVN1JJG8jIlKFXvSfwIAlZvBtMh97Og+KC0AdpsDORRS
5uRT0d/VYVQ51mTmu9ao6DIcsmyvhO3bRCbghGH8AB1ebPTBqBx2hE/eJ/JDLEa3hcJPfjbdS4F4
1/P6FqexL6Zf9p8SvRfbBtgc+r+l7jxpyHaUy0gYLOtex3J0SyHVfo5N7ceU6O8taq77IbRTN5et
aReUInCgJHpbcow/U5I/prL8W5vE/WTl3Iq2fB8ZUAR9wA5XKvD7S+LaZ01a16pZVSMJpu1o1hIi
LuI5hC26KWD6wagw7fvespvDlHfP5FNvcU+PSwdwuTFL+Vgb+h87zSE/jTOgG/nSYYJmdKikuvhk
puANad8ZTjlMTzDLvuepRIm/S/6oA7mEmYLaaRIZF2jvI3Zy3hbN3Tvs7NrX3iPD9eP+gVb6eNtJ
1mPp2fFOx3EBPlrRfilLUI2KxOgA/PmHFqaXWOcFmGS5vY3rkTRoEpgdi2AbiIm9iTreRinKZ72h
YQSg/JuMv0/qqIP/TTXj5IBEWQpjEOw5Duh16aau4IVfpG6S18LR4+LzNMHsKmfCXRN2Ff8IGRzJ
QtddoT9yF+SZtkN2nxsjf6iM7ugn0e0ggPBG6dlP+9IhJMqbrLDq2zn41E0nPvGghvOrF0gD6B1c
zkSPN6U0hvsigcU3jQlPlbadXMjj/U1nQaoyWkIyuekt1inkp7bGy96I0zvVKmJ+V8jtFpFQgSVL
8k7RgcsNwBR7yitImONrMfbZPkWB4KcxFNZ+SpLq3lOGP0Xv18cyGlxTFMWWJw6Kmp7utH73NsZ6
tLEiK/7j2cq0K9tI8MoNy20Ue9GuMOjbqivrVR2xPI2oS+0ar/KfiJo+7Xo8jGgRuUkx+dwNQ/U4
2smXrFOjnzUFO0dNIn+Psh/lEOTDvFK/k5ruh4wSZKLGdB6V2QNNhm9SpqMzAFMAL1Dd20XoneM2
/OLnCKd4URRt9bLaS5PxWJtjyikwk23u21+kIvzdSciz6TS+OLYoXynzBrea1JMc5oWxy7U02U30
GyCMBbmzGof8LjPt4dWI0ex1+jSdSylBTLW6K2P+Xta3mRi41elF3w1tXe4Ma/iTdDiZtTa1c5nl
Rrx4l43F5NLAYzmqJz/4ivW9i7VDXWv5vmyMTTh08W6aIgWWlvLa03+3QXTGv408iFtdbWYbHqSg
HKn8NrUqnE7IB7dFKj5nOhUG3zRxloRpdV/V9hdfJrnhxn2sNI87cfTeAsmAdJh23+oBDITI+EiF
4qnWM3PrR0S43DfupBwqr0ERZpuHCUCaQcf9i5ZPLmU1kBnji8nT72aqMVkNgmZj9F31rY9jLjM9
eMZzYNyNWN+m0E1etAa/hZZfuCsxYAHwqwwqLEp2G1f2AdOU8mkcBJt06ux7PcabZUK/5IEMsDxO
w9y5r5XybrYjdgbVv+sLLgVN+P0ml+1ko2i95xhwDnd9Wb4ZXjIjSNLk+EPwVMxFFiTGdtS8v6HO
ZsEobd4LfXINIPKNSLJHkc/s1bQZf/s010CJFF4LA7qMIAAPB0nVin2teQg7J0DXoQ2lOh4sBNIq
td7V/YSBTpSL7TQlUHLH0HjJARaSjRGRuRYpOkxDEb91lmhuJeptXlHYbuTJ/ierZfGChEiedo/Y
v79NmfpKRfVrLcmQ4bI2O3b0asR+9B7Q65/Q/HdnWWawoXCI2l1gP9o29LTUtw+VT5xsAbH5Ht7v
MJd/+5QVUrN4832IoVJPuWXKip2p5w2oVRAfqx7URlKt3wZ3ku91npOmEZhXOJC8+XdlaeQbqYke
ibIZzD/vvRPKyyym/mDCeHaUAOMxqRkeie7JjRS0BO+oNx0SesmtPGE7gaf+SkJhbH2tpGW7glEk
l+VD4xnvjS35Dr7gXxMowzuTXq2dGibPkZnf6aH8ydI0yU0mjw0SFOKuN7KfcoouXmWZXLyFpO3V
pgufkdkgddKsr23if61qnnfqVL2kOlukD8GPOvt3o9mur1TtIe79eJOqUgP+SEKAjN9dnSnf29J7
7qEzhr70qRbtXsSqiXIiMNcUSNDwk/A+NozPWOy8lAp5E64i33hHRiR7wW0S1m8ajwgDwunOkNqd
KChVNFX6G+A5PiDH+F2W8oNpFelhKLUVgsFMIFhwtehs1FFV0XSkOcSiI2Ma87CtoVO6WtTbP1E0
6o+exDEBz/LcnIrxnTJl9euHCRQamjEK4yH8pS37XQqhDqYWxcGNmaAaa0nxa9CI/kvkW2JFrOkC
VUPjTUGHs4yYgbxU4snI8ArNiIKbMsFxTLIUdkxjhP42g9/8cn1WFwr3MzHRpj9p1iBdWviFiVL1
OfT7m1SN4L1Kk1UAmMVVCoCnxv4z4dqLuMZCecDhg0vGNaohkVdmfOlXIA2IEbL46+0x//t/iH6K
0Wp5D95wU6t1shNJMR1mvYjbOlHLfR9Z9KHFui0QBvajTSOkaIUieumLQy9Dd0Cms/xMTq5IrTYB
eQpvEqmQN5MK43zqRAEgnUgr9JQLFEpYbP871IKUEYDpWNYUhDd2WSR3JvKHN3pMq4uXtPJTGVZi
ZbxLU0POSZ/djNi3S5Nu2asUtS19aqilKR8U0y6OGU1iPpVH6vnXN9OlsSBrQvqBYQX1ZbGMRppP
2Ahk/k2L9OZ3Nt1LQtfN80C/5MqCXYgAdIPCg+VbQqKSFxSjrozsRE0r9A/Gwt8EShXxMPSyXU5N
ZRtn/o8yLqsVOuC8Mouoo6OrCG+Lty3fcp79P5uUBiEPKr3q33gGJlEOkFVMfVLPKcFc/4wXtohu
4vcOPc3kLb60r6dHhvteadKbZpyUPwV9yJUzph1FhmLS7W4rF5G2Jtp+aXIEnFkkHm2PM45nM6k+
Imt1euMNY9aCJchySU/HaLxdn9uFhdMRTZt1FeBJnfXyjkVBGu1n6U2ltMomzAyL6wbEOOa+pipG
Wjbz8L5cH/QSJ4uwbaOLSSVi5lieLp3X1KE5wQC4SXPaPsFVJKdGE+9JoCa0CWzP3mV1S/7RqdPe
mKkBwIhrCroXVpVOGAUarcUp5Auc/gZ4QX0xlWF600bd3P0D3XbcqD73Mh3juf6n82Sg+JWJzxNb
7FkqbLThCbTISTXV00GLGFRR8Yvkpk9xo5JoQtmGSf48l8dzWfJ+0Gk1HSQ5EY9SW4NaD+N7O9Cc
f/1nXNhc9KTKcFogVs9c7tNfkbOzhnSa4psA+A+vOHplcplK2PVRLkQf7kxIleosyANv/HSUBlwW
5c0+oReor7Zd3tc35hBExxjSyeFDQ6ELQjClh5LtRFc4Gm+nQ+FViewGDktHr9d3vWfd6ojzwHVQ
10RzF5tmOdDfjf1PzGk8vaVliVaRFuR+Qx3xpx2ZslOo1X3iDSv038Uy/WcwROPASFBWJbqezgqO
PfaIJnLuKItQ8lVK2ek8XCuvf7vFXf+fUTApgdk/e/mpS6qgiiNZ3TElaqfqVjHgBragRnd+Uqv0
9kzpFqwV7pRcoi2tF9rKLlnGgv+Mz4FAVI3EByro6SwVO8KYM4CCmIMd5ptYK4pXNVfkalMZfcMj
eKi9v4TVbMAWWvNbR4Ed8s33lN7+P2wjzgP7FR0p6lGLn9LFMeSQGPl+VLkapEZty+lEGB+IZNPK
V5//qH8Cwd9Zz/cJMq6Mh8jp6awjPZPrbOwkkNey3NlSiy5WXvr3GBS3R+JC+9m39DWr7cWJ/Dso
tzxlcZm/QA89HbSqVDpJo5wNZfj9mxE3MnyruHie7Kp9ub6rLg3FtUzJzDaFTiZ7OhScuVJRa+oN
Ba1t+7LnDotLvWIXm2vq+dxSZx8TSuhf1zuDfEBe9mrT+Af8Tiw7DlQC9YPKu/L9tqZON3S+D06N
wH7pyBYE7y70kZ/SWuu2DsxMAjCMlV9pE5dfe8Uet1GloRRUCvxHIWk6rdbz9vaV1E3jLHMwGCnv
/r7p6JXzaBhWlF/YuoptYvWNyzxbqCh2ipCAkFNw2ML4FpaJlTnxkOpunySh23Db7pQ47inKF0UK
WshYGr6A9xqdxTcD3fZ7wENjX+Edii1eKj2omWJ8r5Fydei36La2Og4HtTPkLYh0eIu8Qvm7VkH/
xgoc0M5nPtdQhnfU9ep3LAeao55Z2tEvaQhzsohqlTEN/S4ds+ImQ635Ls6UcYtcwPhAYReZd50a
y4+onB+V+jQcpUitD14c2HfEVX2HUdRXq0oR/DHTMdlrNAjvCj8yUIUxh20itGhTJc2bnsIuVmv0
xNOhzrZKH0ZbRUkAfHPeruAbcBywLkGAmyI95qHQGQ4qdPuap02d3BgiMW49YVabrkGKZtJCfYMY
fPeM8XFaIzZgo4to9MKEisQVmkI+HxxcUNA0Qh/KojWzKanr804Hu2/cwgKrLTwIVE6I2uJRIAfu
dspUH/LBs6k6ToYEHoKHuQ388ZxrSnanSIqMFkWCdlLRRp/o5RawNPrMui3wkd0KM9IoPVnvWhjV
O5H1L5oIwkPqUVZHEK55DhQ7ozWRDke0i/PXoqixqzBTkCazA1NVEwsUxddpwSP/q755nmXupNE3
biMcOTdswR+TQCysLqwR9sV0h+/e6FR6C/t0KIwN7JVyRy+K4nLJ0eTKaFtVw3Qg0euKimEkHi0Z
0k/fl9XOzsZnyH/hfkYtiOmG9kRCWB3hGE4UEKM42tMi3Ku7aUDdZNsYI9LHnlK2JZvHO4Rll1C3
jbobtTeH+170zSOPVAVbJmlm2EhyhA6WXQ6GE4AC3vq+P7qJIQdQhNQxmm596J1kO5IZvcmhqr9E
ktm+Ay6Jl64ak7t+aMafupUkP0Mt7FCI0sLqNvcy7XXMxlLaiR6dJEeTugm2D8YH/cbXpPqT3/gI
0lZ6ox/irC2gmuW9edMWfvYnQmtOdpLeDwwHnXScSRole7PRLZBoNKDLgLoRzRDcMKGabTsF5uy7
NBrZfaP6FTs4rIGPrgfEs8xhDoNzs9b8hiDfXGRDAnc8CJRIHKAJpPtgmGbxKTMkm+2Vhl+qXpt2
1wc8C4oMaMDsQQ+RjBOpnNMIXMp5Mox86GPDepq01yvgw2gwSZUz4Nv5wd5AeippLNHJp20KsfSz
LNKINheGzIWASwItQ4dOgXYc9aAF3qSvKVlc+pQ0lJArzG1gtJWczoxKkDw2etQdI3TQ4J3ryKBK
d5qRbxXZ+3z9K57d09CYZYUOEvoo8LU0FpoZhdbWPWhzdzTULPuBvaWMYxyZSrDxw7jQXWyvKW5b
llWvXWvntxoKszgGkvkhr8LPmD/DP7lmUCZ09alVf2w9r/si6ER/0cvUfxpuiuJXg/xZOuyVIgbT
5H2U++lGpSv9kx2GwcYqESsowBqeP/w1EL+d3URt+oksY85Y//lJTdYGSZCJ7tg3cfS58acUikzQ
QdifindfD413wqT/dn3QCxsZOUeTvhkeTjwmFoMOgropaqzdsU77faiLPW7tVK3WumYu7Cpr/tOB
Zki3DXOxgXUMHCYjSLpj0WWbHj/LiRRJGI7WFCuh4G+f7EnyN68sHaQCLAFd6OVZkRMoraIL+uMI
5/GNxhlV2lGYUvUDzEfaFmhDpaSo6/2XQkrHz2MX518Ug8ZoFKq74j2b2pTrDh/5W9rzj1DvACQp
i/v+phLQY1eEmubvu/i1rDToB86NFsducdxAP2tECpvuKKWl+UOudExcvXrNI/fiKiMcggQ4X1Vf
uhrAQsrDNOeg5eCBzkQ9Ds6NdZDLbnd9O11c538GWsTFrNMrqUuK7iimwjtEDc7s2UDNBdgj2eWD
KlZW++LnIzDOWAOdbsv+s7jVZXgDMWfGD/HiRCNwF6rh2u69+Pn+GWXxnsBYs5QHm8/Xa81PhCru
iyyCuzmkr9e/3qVxeGeDFmmAw0jNnUYAKoBqh9dHd7TgYSqteOhif1dWH3R+nW8TcN+/8gAzVqIv
Yl8WqfRYp2N3xGZM3ssx5SdLXm0ovhDc2dAC8JCrdxZqP52MN1pJi1IyPdvk045njO8+l8C+hjcj
4v6QZ/6KIO6lvfDvgIsYY2D+Ao/Ga48B5ZBOUKZJ1954l7a3xXWhU0IwMAhZXFhZIYUitEV7DGNE
bPZaYfZ7v47Cz+x0X9/BS5PXTM7nNV8GCNSkDIImsYaH5elnlPKoieGFESDMQcoOsSxPCKXSzArn
2UcqiZ504Sd7mnBgzuMnlY8rR/rss1oA3GjGaoj7IyS37HbUo5arbuzVI+xDinXjflSz/fV9vzbE
4ny1KKm2bTSo7HvUsQzctBFC+ugQMpcBT2acXGkUXZoFVZRM4Vba01GrEu2uyuFWphB6V0Y5O8Ck
/SZxfG7dR81gefeMUz2VqaVOcDwacYvgjgRXWUiHrC2lH9cndHa8GIrdjuoeXbfo0i1iBQ9VKkxK
OR11aYSwMHVJ/aOH5cCLp/KwPDZpYEpHv/l6fdgLM5xrVzIWAahPk6ecbkdPgneJpvl0VFOabqQw
Hb7aU5l/jcZeWkHo1oaa//0/+RCmBzr+Q4F8FEYR7stQT59jG3swrO1hulyf1jlQhk/XfKzRUgcl
YX6ng00isIrC1KZjkUTiVlSxX229JqTNCmSF0oeOGF9PRxiw4X4SdvzYFp0fPtYlmtcrP2WOUycn
nmUFNjZwzaHIT43i9Kc0CAjpqVWpR17sh7HStt2YHqfxpw+TwJM/pdG4UYJsD810OzchhubadXcW
5TjxQGGC8iSR+0weMy4jLU7lVj3GyR9T+p6Hyk1n36Fjtb0+0/MFPh1nEbD7uR2VSj6RJe66W0QA
gXgQV39lB4fH60Odn5bToRYRpkxzW4vhzhyNutgWYevozW/cdA+ZvLOVj6Jzc8AkoabILPNcW2Ku
GcytCJcB9VhZ8J1VpX8acvuXElpP1+d0aZn+DcyLC9bIkPiLrFE9FohBD/nXhjqnmeIdmOYrW3Jt
pMWhr6U2NouQkVDpcqAkgwbpG80+lt2f/9+UFlvfjgo1GSMGiqChRn80SO56BW14XH0lLCRIyK1O
b7V5yv8EF1OSg87IGKnM+xe7DcZNOU7b1pYPmjrqTgIaUuBQgRgyj+zk9/Vprt13i6R/agajlmuu
VCHRGT0kZbINBxp1r49y6XgpaIdSW0PP5pxZgVovGD/S6FYXvzUDZfcQSfKe5sWV4Hl5e/zPQMu6
TTHEXSKhmXyUAslCtbBr9nlQKdBkcF2t4d+uvJkuj4dG6Xz7YXq/+HxKVxhG07N2SWPdmxBgIslC
AtralL2xcsYur9T/DrW8Fnx0skIodccaNTHsfx0JDv/1ZZr/iNNwz06EjGFgr4Bm1zJcGHTdddTH
iYJIt09Ft1E6MNzqWQdvTNO7yl+7685qUmx9noBQ6SweGpq6qOfZuN+gypegHUk3WNXWOLLn02dl
0m99ydtBYkWaQHtKkWD8P+wTSj+o7fAfbtnF6UaUwi+nTtaO5Wg8K6i9eWCDmyJvXlOz+/7xr/rv
WMvzPWtMF9jtYEltdLRhicM49m++Yu+VPr4P0VaStGatAn3pxM0VaFAO/GlxrDgNKiOvqLmCqR+l
ruF9OPOEG6t6Metm5amzOAE0YcBuAXdHgoRSGvM8HUiCZi+qoRzcYeje5Bbpd9xq74aZfN8EHzze
/xkMXyJUbWUqwctSs/ADGSC5GNw6KRE7biYNvCRS9rlpNZtKqbyV+/PS5KhUQnpTsGDXlqYbjU/x
Lgr91q1stfjUeVrwmDdIABxTlg39IjPy1hw2/wIg/xzCeY46UCCLB3gkww47/aC6FySmWmUjTV5y
aPwJG0MyPmmJL0MrNSEIz1r/SHc3ovY4ImWmPKFxH/2hw8Dcz08/1F7iHhdeXwkD1QnHSvGPtBya
8k1URM3XfJS9nzSix3dkbIZ4MuxeWXMKu/DZMCs25pcab3sISadT6FFjnwIENl3Tx/msybr0OAx1
cqumsfiZVXr/9foJW2z2v5+Mtz3oIfQDzAEXn0yl5ahjrRgPp4NRpecjsPL7TrF+fngcwG1qc7Ad
NG4R9XRe5YjImi+ng9uXSUhOrteH2ooGSo5JvvLiWGKH85xmDhKAviawG19q8A0I8YhkUtnqk5xL
bqnoenwoRqPLDulYUlKc5grEbmpsmGxxlQ36SwfYyKNLGAkmXX2vj58H2Y7jbQx8YN9UhjbEruJX
hu5QpqV6pvfqoB+uf6ILS8/PNhFCV3neovF5+okqNEJ0yt2DOyqZ/b2PUFVVfVRW63ZUnxGxrFcC
+blaH98J4NzikTvDucuacNM1hSRNZu9qElSBPVyC9BceHN/xqTVsUjbNzw6Jlhk2Gn5N9Q2wtqAX
IiykJ8n09PxjsX5eNawVebFALOB/LclGiYzkS+YVjYs+bH3rQ60/FoNKl43vFfJ9LmtjSZyCvW2a
Xex++NObMg826uaQY85ckRAHGMumNWuXN+Ef2kW3jVJAR7c72RGj92F1T2Y6ez7xtAAyRm7/dKEx
eNY9b+zpF9br0tgGRSr/8oM2/l4M0N2HpC7v1MzG3MxMI1qWPj5VzjpAkMpfwdhPB6/Qb6JOmTRI
FQWK01oeXOxuC6Y+OLFsr5i9LxKvv2vKAeQlbKFGT65yOpglTWUtG0Ht1jRePiiz1K9ZDfbu+pQW
udd/j0Lgx1KVVEhfZJLjgIKoNaQ11AHEJ2aQ/lAVQt/VaTwetJHKQWPHMl6EcvF8feSL81Oo8sBC
5CpfrmThNYhvF23tZmqpHDwUnt00M9ewhPn3L641RPAoVaKEx2ldMkejJI9FhnyWi3J7t2v9mDOS
jCggjFKKhFfzFQ3WcWXllDn5WA5KbQ1ZRWQekdFcRKMAVJICPENJbSWhuBPopeLkdWa9q7UnyQ7m
tZa84eZHAkpFVaw5iJHl3nZol9yZJkjgJitRX1oJ7vOwy58FeY01JPeFI7xY6yy3tIReCn6WLQb0
nDC96l2kQcaaZkeNB+fHF5jBkDzGLoZ7efEVItUKZCSzG5Y1DHa4SSkbjBuKlY99IfITBdhEWGNT
915y8xDlSfJpzBglj9/sBIUCtbQfbPFNBJStrs9oZazlM8+Uumg087RxDTV4Jl1CQMwL916mPiaY
sO6vD3ZxtUyqOiBgs7fH4vxn2dAZWBtUbhqpgYwzbmlVWwVdIoRn0BXPPh7bEA7USd2Bhg1ZLFar
HmPwzvmgRPo4feZM6XtZ7ePbgfL/I4zRNZvx8+lxNOitQD+QGxvd1dPwVsGzsJrIpv9TQU/lFZ7j
5N+Xmsh+9sPQfrv+Lc8Xjh1PSQn426D8d7YVyWJJX4PJ1ZP4IdeDnnabaev77cOQaCtZ4YXUgLeP
MhPwYVZCJFgcs2rC4wATLexZfWp+nzUP0DVz7GmQvM2oNDwqzUgxnytU7n6hw0bHWYSq90/JaqgK
mxH/9TEYhBgvuEaAEnlEU31eEsyHQpRI7YnJDWd1dv5/3jagKQENgrRbGer8OhH4VfJMosI21wEW
m1YEKNWh6yG7OiXJXWg04wbrtWyrQ46hNTMdtnIKDTSFUXe4vsTqhaFpKJm1e2WTOLAkmvqdlWoT
4mauivsISmit3L9kVUBzrMgTkaK0gz/dJhhi7Tc0on6nKYFqzUryiJMnmte9h3qPxE9rFiXOAXZX
27djmsrSAfnbIIWgmmXddoTM7ajDQGd9bqMyRoYox4+ahwkD7TpKFdJ42bbpN5qdAzR7Wsx2N3KB
0N3B0oYcoyNrUIYbRpY01Dh06Gx1YItjCK1COBX+BoaD9hKOyjlcLEcAvHxGD2jUPnwTwKCxeSRZ
PCfgzSwSmdLy8Tjgce2WUpnv9JBiqFNLFb2WI6pAx+srM/9hp9cOhuYEsjmyQDRevp6xCrS53UbD
7XU53dcQ5e7VOIdthtT9HT3/5T6EubQ18kZ5poa91l5xIdCQPqkkbVBdcNtZBBoRgvVktBq4cjZF
boKDmNPpTfXSleaaPf2FmYJ4Q0MCWuLtrs5h6B9IdYqQtNOQckCCyS4/e4Esvw69ht5iOlu+OyX6
sQ8wcwtcqAp4ggj4WG8f/tbc7uTHs9sPbPXFL0Bev0OjJgA7LhR8Gfn05W9Nph/C6SVf3Cj9YB/h
DMNeM7t21q2IwlBZ6e46T7lguFCRozzHhwBoO/0KEvtoFEVouYhmDM/Qawb0BpPCeJz8YjbvbjPv
yda94uO38zwuScAsV4+H5xwg/vn6Sdml44AflKtSMM4d35cSbGdFN+JjoIRId2Cz8eP65z7PYRmS
V4+F6Zcg8i3OUedlAU89hvStTnnECqS9Z7+Jlav54ijzYgKs4Ri1xLpqyHxjRlOzG5rG9DCOuv1U
2cXoXp/LhTsSrtv8qqVxhpVbJABlEUbIrzSma5NJO6LVsCDJgvx2bIOHoYyaFb378+Hm+ik4rEG0
5gUwT/qf1erK1NRpH7PcrPH6W6RStU+6Mn3nxYw+QJqt6TSff8N5OAOgkN1NNFpsyqoY/QryreXa
SFTcK6g9Oqoc2Pvr3/D8DpoZXjyE8W+fyfeL4xdLbRANPltfKlBCaDRfuyG56TeGFqaojRnSnhZ3
cyPKVe+ES/PT2IY0qgHdwGw5/ZxDjl3fIHHwsStVHERmlVtTavTP1+d3Hkspxqr0iwCvQZZbJomB
sHzktAhw5VRiACVLiZZua5S3Msf0cRpZybcvDUfmSyjjHsV8cpFJ6SKnRGSHNsCXaNAZ0PW3Rjfh
zqItb65M7cLSETBpLSR4kEMsKUFUEc3aqkvdlfRWT/bUpUcPOMVvX7CJqQeUQHrkKBJ47sY+l+zW
/uBc8VMj/cZSGHorlRBrAV6i69ukLWocblA1roaYT0AbwaZAyWN7fQ2XO2UeiGQQT0fW8txlQyq7
JpbGqnK1WBXIFxe6gWyoVFMSvj7QWSI8j8STDMlQSizyWdYdZCrqNUVXujXq81L1jvI1GmkoWE3x
c9yNu27KHCVB3wEuNvy4tZrtmXc544sZLJr74YAzl3WlmIW0sgR1l74M8Vc7YN3l9sF4bOzyIEfm
ppJRqMwixzRRf/WQiJIcqfXoAlLern+JZaz7+0N0vP4IddzNy6y4kGAflsqQuUYjNoioSVtNCh4i
03wJdX3NxuLCYLRa4prITgKWXuIqk4c9C8Gpxg5tmN0jlNxvLEewZXNXqWskjbUamcuV22N5VBkH
GBzDRLYVJK0lNDZUUppDEK7RrBLxLcrq5i4KR/3e0LM1wPHCBuYpB0MY0Sn6CJZRQYs0yZ4ir+Jr
ht6dNc4ylLEmf7m+ZhcmBCcYZJMbXhiIfp8GVNF13aDRS+hGuebVTtbFNirK/Jx9hO/dmqXvhTnN
KAlLxkHh7bQ4/Wi7YzAnZB77mUzHi54Ou9zmurg+pyXHZ94NpjI3xbI5eBVqy2EaAwNfv6tIUH+N
FCI3pkBNrEGGNP5jmcUhTNVHb1J/W83v6yNfmh8Qo0HFjtvjrBs21braC9oUaSVF93eiFv2+Sf21
ruZLa2aDYs5FM1Dw5bOmzmsUu8OqRSun/1kixWP2I0r1E8Lb16ezTHHn7/jPQEsgKJu7ljpawd26
NWhv0z4pY+eOvfU8adrW6LG7uD7ehYnh8g0GzONCJaAt3jBBJI1T0lAQ7EcM+pzamPpNjBjxo6T4
H2zsmPcIN9DcFw5XkBR+cenitdSZWsjctKhtNqFqvsj4cG+abu0ReuEjUvDnjqASbphcuqcnrGzM
ouOd3bn4VeA8GHcuoraoRJfbPKdLtPHXsODl82yemU4YVsiRONdLFKjF+icCN8DxvcQ7Ftx5QHum
xsJI2eZdk/zG4QwtPORDq7syb4f32GzHlbfwMsuYfwIFZIRFyLMtmBuLOes51sOJ2rhjPuLr6Y2R
C91guucdLt1UcnzsCqR8R2UN+r1wKcyZLyYp9szOXJ4MOVC6VIoH2gj93n/n0hwHmvnkwmnrSiA0
08ZP13fsckC2DsF5rsYxWRCoRaTxggorEnuc3DG0pHssU/179MP0rY360nsmEPP/+HiU/4DcLGqk
MBhPPyyV2KFNkkiGG2nEe3i8e5AfzDJF+jCE2srklsdxntzsfcLhgOkKeHk6WOLR8ZflvuyqvRrc
KY3ZbxoRNrvSiqWVeS03zN+hZj/yuYJBmXFxDYWdUOvBi2XXCiZkUhV1W9fqrIHkO1aClSZZ6ktQ
Syt46Vnq9ndYtgkqAlyz58vn2fRqogLjdrhxza4k0DCbg+yrz4bxXdj9k9arKGKm8f2ABCXykOnu
+npe/MQkSzPBAx6JvnxZm7B+xhRvllKgk0nw+eaLqsJLkv7M6yMtw9B/pmqCQMN/IDQsdk5ilGbY
tYnsAiBgl6CPQb5tEfv6XVTts9nLAS5RarpCX1mGonlQUCmFRN+mhrzEKgg/kmakneLiIduikJpI
vZvW6PShkRVu42YsNmmaWYcoq4d9SbKzgtEs72PG5wnHPYxRIhSGZWsCXbI4MyiJ4tbASK+oZve3
ciX6lU97cRRAt7kurdMiuIjw4CG6Wnal7FITH3cWlkE7MTVrlYSLo7B888ueYtOSVJVhLRNyl8gu
YnxQ/bIQPfGm0Fcg0wvbBE4r8Yz7ipLFktkUVbWUVbwfgUdkzelxB4BMiMvVIA/jxoRmDrINhnt9
b144BQwKkDDrz2DVtrguKh7GgUC12RWIJUAKPoxNhAaknDUfhpjoQqRQhzwBde2zMJOmY8rrDDFt
VAIK2ldjO4dMhS3R9vqElAsbnyxmLg7oKo+yJUo/mGZkDl2qMRD08vb3ND7G0+ckaHF++iEluZOE
Jvb1v+LS3lGOcqoAxBQ9LF/d+4jhUnYvDciBdbbypS/cV+glIDHGI8aa64mnIR0nexPzEF24ZPs4
IPlGglFG+NJMHf4LIln53GeJOOcP9gKiJRTakGcwF0GnhZYSVNLEcEZ9U9a1myCVaXnKfZia+0pt
foXULVAX/FZrint9CS7NFJgU7g2RZ/ZNO51p7I0q8ue2wLFLuq8M2s6rEbVXYPhuxB7m+mAXri96
Tf5nsGW7kK5WVh3XhnA1rwIHp30QNdccD6wfuTd5j6rZmQh6a11W3vBqVdeKmpeGhxNErk7B2ybk
nc5VLtusQStAdeUYwcShK/3X0sQmve7FsM1i09wq6AegRI760fWJXzi5AI5Q4JHBAYyWF/d2Frbe
gDv95AbK8OL17GTfFI9GN3y9Po4675TT6gpBB526mZPChjo7UKIas9QIJzeSi95Dhtc0EzQShP2K
rzyCCHglNB1ZUZV3N5ndG+M2rQBz01JWf1VSU6qbBgYTEDlq7DT6qrX12fovzs6juW1ka8O/CFUA
upG2AINIKtiS5ZG9QcmyBzl1I//67+Fs7phmSTXf5pYXdwoi0OGc97yhNO3Xs+UO5eGSxSO5323b
bJqWYCHCZlMBf3XAcHpTyGZO8ERAzr53XI3zNSg5M0zb9m9dTo8mXAgA+yuG7bBugJAD2JLugnnX
++/gytH8D2lRMtkFRPMvrpm+9tY+xcP+QGiz3g3VYhz6xkdTTWISeTwZZwao7c37D72yjQAL/9nD
NEugk78vrcprFkdZ+IP2hfwb1e+2IdVF9P5fzCA/2LFXLjhAI/pmFhP10CU0mJ9tHGrbXQ4qdaZT
4VhoV9v4I77BtR+EdcsZqzvzyi97zGnOW8bE7nqoQbY3Rh4/gR8/2XVgRs2YPr//9q5sTDDk/z3s
4u21pUXqvZaMpP1h2pWGNR+I86v2pJXj5JJOct9kmqVKZtcHi+UKOQfsGqdFOE+oJ+g8f/9wZVW3
fU80+GHW3XJHvs18vyJYO67xeenKMn+qW9yR0W22t3JNbRD1aQqnZXTDujLy7f/nRfzvrzm/qH+N
QWKcbECjrfUwClvgzdwclO73U21iIDswLO1xwP9oTHntbKKsIB0QbTizevv3Z64WG7GZ+dJ2hXOq
WzbenZUMTMXJaHv/113bmWfPBh9yGcQL7+L8nRmCO7mmC1RlfEpnrDomvXUtkjPwwP6hS+v1/edd
XVbQV6liGPeCEv7+yxwHkaMT4A5NlFte3qJ5anWYB9it5XUjvlarTp+sFl5SCDVZ/vX+w6++Vs6f
M6HtTES6OPI5Nas4dfwV+3BcKb6sfjx888fSbjD/ER+Vo1d365l4iq4FJOqSYlZUdoAdKQ1aJ8cm
7AmyNPp6t6zyb28iXv7/8csgtLFjkEw4l8OzJlkta1zL9TBgk7vx0/4NW/Q+gnE1f/Cka0cdsghf
MGVy/pyCxNPZOA5fyUPQtP12JGtu43kUpO//nqvL0gePPHPhuMguTp91Xpk/B4LLWbo/yk6dFMbm
DdkpYREHf6/x+sEBfq3cw+AD8IfNFnBTX9RcS9bN+Cj3y8HJoXWkaYtoESAmCrTtkG5VNgeHcGt3
CB6cbPpZJB/CCNeWC2JGbkjfRgd1iVi4mlbM7OEkiaH65XTLr2oOvsYVch7mLv+9t2TECm5+HjNg
L3exCekGjcqEBg5LLlsIqUrih85u6w/e6bXdxu0LyQhwnrVycbSMnZ37OKcsh9g1fiV+fY+RYR7W
qNM/WCxXL4x/P+miVp/KAV6maJYDNkFyXwRw8GnLmm02ZivEWLd+wVK93RDbkO8anAFP1oQftx13
dpg22LS/v3avfkkfFjJFB9hacPF2vWGtCN2IsaWXmLaTFu7ulkyfpVmJvbWL5SP2zvXnYfNq07Bd
kY3rvPDHM7Neeu1tsrIX7dj8AsECXcpHlOer3/TsxwAtCau1S7KuZYjZXrJhoTmMg8Ncd862rMr2
BqzE/eBm+uhRF/euXm05GbRhB9drGIcUk/mlM2YoyJW5fNQLXH2FMKzhBqCKZ/j6+63kZa1SccCz
BrO9HSXxk5CGo0Xk92iWrA+W67Ufxodi/3Hd4phwcbYl0jXK3PJJVcfXJsDhOZcvDrn28K26ahb/
j6cxSGLU4p49Mi81+PkK4b9WcjnkIwZeoZ9OpCnNIu4EWZpNne7eX/zX7ncGqMAvwCGskIs32Wlj
TFevMg/DEu9Im/gOWldsmZjctCZheUnwmBrO5v1nXruS/v1M+/evtxS6aNIJBFbJDHqfP9XHNPXV
9v2nXFsjCL2wiuZ/Yd9c/LJytVTtK+5zutgfysweJflyBGWa+7r50E/9fN1c9oxg12wz0Ae6x/Mf
86+icyrysZ4GELN80iQvGqSMDq2Lg38uPGKlOpXet6ldfyPzq/yy5K51KmG23I+jqV5jvVTHNIvX
sKlUsev6utjFpVUjFO6Iem99+2lIjWY3zeOMVI5YjqaFRwxkc84IJdn3ywSfOwys2nnrPPR6qon1
RmZBsvfczvXClHexKVqj/NnG5rgv0qTjVvTXH1UXiE+DaSdZ1JlztbXPEsOzB/yncjW6Y1nZyxMi
YrQE/2Sz2bPydkseuy9OJvHJL4fs2cgtkniKedw0zJxOxuyXeB6tLlFU+JYZ40S6ZDcu1kGM6fJ1
lAiFTbrrO+1AXAPDxOeRi61+VktjbNKiMLbMlKqHGgEYuV7xQFiA0ccHnXivKs/JgbUhpvv+IN86
u8y+rigdDrgW+K/VCHkcJRv/lVWQI5fUHyEvVxcUQ0PqQ6gef+ACXrDEesRL5yB457gsmzeTP51E
WVL7Dv5H9mzXKirIK1APoXrC+RC/ryi/Iq1XzittTFFanxJnvpkagHMyhHbm0NnbLOjEBxD61UdC
tKL1PwsALrviGSp8h9LCPLjxFJBcUhblyejKZv5EEGbnHoj2IrSyksp+eX+rXjkQiAMAtOdChLd5
WXkMuZfXaUIxVwY9oXpDdz7npLXG/v79B137hGj+CJOj8wfbubijJmn1iwHcfBiH9qkK5Gvjlw92
OzQRgU8fnHLXrg33TMbn1oUZfIk0O16bVEFP82IpAtziqetDqUcEZMlHovwrZzgKvbOSlluOycPF
UiHBPSgJ3p0PhenGn1NnUYSzBiRows4Kpn29TPJ4lsmQmttN/Uf+NFfeKT0MwBwjQN7s5TytcEfK
RvzNDqKPMY70n+oqPhjWeIK1/dHleG2hnAVxNBiU3X+o9OfYDOg0+KVTNxHvRQIbOR+mA1T1wS18
9Ufh+chGh9HFbvh99zm10Dpne9PQF1kZOrWsQz/vvZNda7KhZff6nxcmncQ/fFSAoj8kf8SL6RmJ
5XyoLZZIXnXPah6KcE08TTrO8On9p119jf972iWIkKZx0pFEwSdrpzd/jpNdM0zlB/fvlfXPJW9D
SGB+jBL6fNr860q0zV6Ma1DwrQK1qFs7Maenxc/JRltXLT5SMYqrj6MZAxYBjOJN/v440dG+95BS
D3HqFs+ycL0BK5sSY6tOLn6yN90ZF8/YHqYaG/fMfV0WXRKrmy8YVGM85N6p1vU+e4NjfCbFbHi2
zCWI6sn/6jUENgqj+EWqBo4eI7mN/XSPNNvrosAtHaLrMw9AS9eT+iu3GvENGt78tBpT83fZkccR
mpAHiTnr7YbMLBiJKpRp1/yaQXJU5E9FY397/wP/UY7QI9LBoQ8AqUd6fHHOOcRGBc40BAxDimQ/
ZowIPBk32wr35GOKzdj96J656j5mqpNMvA/61T8uEm7I8zhWgtsACFz2q2nmBwqLd5KKjGp+6kp3
Jew58YN95bjjFxKR1CGtg4/Gzn/sWZ56nu0xHYWQhT3c7yvgHCoUBBMSjGRS2RfkGPPD4BviSRR2
+yDU+h+dGc7m6/hxnbmlmKFAyTyvyH8tcOnXtmibxT8Qr/lEMi7pVSvppTbRjB905n/s1/OTznrL
s8UMNn7nz/2vJ5Vpi/YfmP6QFb7YF6rT64Z2C6fd95eN9cdNwoOYKgsgPcY7f/BL8QB3Fyqc4FD7
w8DJw51dhFWhLEHqEXbDi9QYKi1WK7tQaHO+qQaD49FMsvy7IXrsmmtPZM/oX88BNPC5lmPWIYeE
GT4Wccg/85MZtB953/yx9/mzqZVg4qF95a+/eD9u3Ylqhuh/8FprOeFAvN6sMA2j2ek+wvSvviJ8
gbk5IVHg8HBxM3SSytyqYNnHTFGzsJGL+qUN7b0SqtPfJk0zvvSkoi6IQfX6Rn9opJ/xQC6/dOVg
EByXNvqzkNl8LgTSFYfvmPiyzZBlwbGfeo7Iymwe3/+sV14PsDTSWSKxuaEv9TpZkDnYNlf+QTWt
QzRxVZ/UXJkbN2n+89Qb0bwPHscVjS0/CPXvK9WMKfDxiRMHRShdCEScPq5W/dEPunTaPW89ThXO
evTVwNKXW69iDJ4VseMdOPGD+6kJGMvpBQHEifS5NA4nJHK3rkKDtcAI28Sl2x6zWfInLU3Xf4dq
hGgRizsymvg5YzgGavwQ5aJ25df+1hXyNiDAoGJBAugg3fn9bZRjG3hxPYlDsVbtyfZWseDtYDS4
6jdrrhhg1j1ZwBNSN8cIimgCm0v5YzLrHOuatdDqnOmHaazVC1P+yrulSMjtrWFgHiLWIn5u8NpN
1dbp/ZYXFQpykbz7SSjlb+e6Wb7aczEb4aTNbut4/bKDvSl+zrWr3C1yonXZl6quiW4lsdEMC1VM
VuTO1rRGi00S4s4dvLjaQqXxQVeVruKTi/ZquvHoEh51MBqndhkTLyy03R9lYhEFGOSuOI5xiiu5
wLJs4rDwrK/C6ic7bInj/VLUE/G9ysqmpzmfGCeKpbN+NNaguk1bpWONUxA8Gpww+gSpI23YGmrf
z8uXQBTrV8O200ObLJbcd+WyFJu+Tcz4hOeVePDB9m/HvoMP25h40286fyGCe8ylHsJOo1IPGffq
t7ma0yLs7IFQewKw38Sge+SHZiK/mkMe33nxWj+nuMjdQYrGOAmX9/aXQbz4k5EXiY76GkDlnsU9
0Z0u7bJR8VhGiBmTKuxnIaJ0CDAiciuCCE1ptWNYo3jYl2ay/Jhk526Xlv5mrhowxwxdIkPdROJl
q8VCLAD8/bGLWjdGFhGoLvspc1JFFwRL99ImYVP1lfzajCQdhHgOlhtnqVLIpN4qQYsGpnBp1sXf
Yk83PAKU6cY0uQ4rn1TfZopJvuzmgVBhF1utqe5yO6qhZxL9ZhXK2bgcR8QlpxhbRlqv8ldmV317
M+Zpn91my6zKiOmIWdxB2W5uNFYdrwD/3osTxIPcWMAZLwQX0oQzK2u+dAAG1EXpEkCE9oK63yZM
ufGh13Pg9rc0CWl2O6xCZFscgEzMsb3grfbqet0gZTRc3EgdLZ48h6Wvak//WvENn6NY4aIYDmy4
g4c95jMc5fwmdaRx1/lm8likXVfiA+X1G2lSme1SvM13BZjuloGa9SIYucCI8XB0NUVe1RiSN33/
ySi0ES0lzv2zVZGEC7VH2zdl1pfNzi0KcW+oMqBe7E37Pl7QBJAmc6bv1X7T4T1tdWmxK9yepMC+
KXYDmWsE3cuCRHlsqoObcelQ2Rh+fWsr4tkdHODsb2mRJ/umS+sTOM10VMTjfbLNTBISafjO3sdd
YacLWVUhQlqjOHpTb/7I22zW0YoP8mMX9+l9o8i2C6tSxN+43fGJzygifmB35BPSNPbBD6pg6zFP
PbkzCTIODbzbLID0DscCiVwx2IgWCsvGROv3lz9nbR5ao9F9MrMVWUW9kCiuiv4XabxkPbur1t3N
4LY2Qcmu2q6Bqe8cI5HkQncF1vz+st7Hltl8SXGHvgPBhfsDGeR+nSWprYPyFtybSWMNg9pgIBWX
5XjkGPM/pyDv9zFHzZ1Jbf2QSHLjMWLGQrsL5N/wk5r2JU+zMSUKYyHcwp66me9V+w92OtoH31OK
GEm7cd+KoSVqQVrZXklX3fUzFuhh5cc+IXhzjTWDNLKj056jn9NMuM/uPGP+SY54E6bJ1O/yejaf
RD4XCTmUGYZbsbbUi7OmOn6oq8YzDiR7MhWxurLed8gMRNQSgP4CF6c8YKhr7NDoONGCJ8SjUa4r
o4sgdja2mfjbpTeH59GjPqKlyGIflvbk/50USh4yU5HRPZVFH7pyUrf4wrdfy9jriQoxXb0xulpH
YzMbhzkWsqcC7HV+hxK3U3sn5lBCD7cOnwU5mw+od6t9Wi35ycuGYiPz1N6kIymwUUFDu8vWVexK
jtlbze4b8D1ysihuEvVz9Yq3ljsK+RkE+V1c2ViD9hlJICHMlrSMAAXFHHmMaz5Xq/B+aHxasFHR
DtSWCvWT3Yz1g/QN7Udmt443/VBbx47XRvqEmQ7mdsAN/hikFENb0fgeCRwBXB7Pnas0zDMzfjKB
QnWYTZ2XhjyrgREIBslRK2R+X6YoxXUseL9tazh/Yeqh9nTwy860jLciSUvKvtljDSba+YV4V+4T
reWmMIusiHD5Co7TbOd3g8DTzJyGtbzpCwdPfhhBX9LE8Hej3RPe4Qf5F1MvNqHkhRo5jhnTxpMp
voINBjeer4aI7OW23trzVP7CJ1mH7Tnr9QYoTx7iBeneQ40xkbcpgfGY9fi2A71HmXB1cjWutx44
GrQpyc/eDDjKO7f95LrP9uR5b4tdGN/kknTnMychaDWGdTPGhELPkNwexrkb7Yj8HPlSJa0+rKrn
+nHLoCG7OMu3DQZCT308cszopDLXG/iX42NvUpN7SuQnp3Dth4UA0Gxr5qLa5KnmXyJ1v4tmTbZU
Ibm18WWg8y+Zs7rfMi9bKWjXTEzeVi5Mx7klrR9BsThmRCkQ39vpOUI39/UvYce9EQYY4B+avPOP
5uA1ezuf7erR0dRYps2RR3SipcqNL4aYJxCdamXKXEOshTtyssGkraHWMauywoGoolIad+WMTdA+
C1Lx7PgJ7UdjtPPeUpCSKvRTJ7zVHH+/ikJXe9mrcSQC1+TsqDSryM/NqoyygWvtwU288WiWhj2H
flL2f1ngLG9egbblFgWB8a2XUPlCi6ynPSjpykyyEPulyOWj62vjpprr4qYZXGdbTQs2wnYst6lb
9tvJ937mfSk/FyYMnC0Dnjjq/IxlTzpNcRczIuDkgsATIeyXZdQ5mfHLUnqQu7EwOOZ7bRByi3cH
wZazmf3dFKk3hBPnqbUz0tH7xRZZ+8jJzWLHJKg8SHP0PqcuAXQh12TxFvMl3Cgv2ibEHd1dN+Oa
6V/NZPjurgaD53aMnV2qsR0Oq7YywtjWcvzOhZwUJ2/MqzstSrJ+OhUz/XHkuNWGSGDkr/1jb6fn
sOpOyDkcndG/WXDw3g12b0Ve1uRHvLZrrnVoR3c5u3Xes4yzY2F29slxjbbeTamcsr1BLsF2yNJS
REY9JfeLCBYFDXWxn70m9+51ZXj9k11OVRK5a80qtcxUEtLUV18LO3PMDTZ+aO9q9KKkUeux+NIH
dr5FnavJdQ9EfkSrFx/mtMmfCYTqIlcP9j53+Du02Q/fxLIyHCBzu3vEzcy6oU7NdmyyrrgxVBy7
RyXsPkfv3ui7qirr25Xbdy9SFmkUGDGmuBYvYg9yVDy7TZGdtAUHp4SRmuxyu1B7A1yG07fpmFkX
co2qdpZ88rgbHkyyI6qwLnOHA71oZge9yNTE4eIzPWnnprrRzWDe+bNsn0manollH7OyizrZjMRw
JeIt9ylncdnwjm5hLf2G3si7sVpEbp3jVCqcRK0IiykM7AI9Bi8T//9PaR6nu67Gm1NR4VIIj036
PNcWJnRVQOxVL9mtYZk0E9axffq6qm78FiT08OS4OuqT9Hv51q44AkVD7bsbD9XJHX4ECvBc6x2h
NWSJN1aO7G32O701PO4SfxrK2yQWoguJMh0+DQ0ystvW8vu9bppYhmZhigcbFsNBDqi0NnbhZZ/K
qbHupJm6rzHGeFGDyJtTwR2WH6m79Df96rj7OUhHNstENZvAXXbiyd46U2JHCm+PQ1Bna0T/XR/A
4fqjXRCmzW+rmu/ZKudbjERVhPWw/5bNyrnp29h4Hqtg+Z4V00hl23Yb0130bSzmeNsOQfUdWnqx
8Th8dp7hLbRp8bKzYm/+SiT1TDS4LMy9KAPzFlcEP5TxMmQh7YFzU/DAp8CayF+3y/Kz9tYygDp6
ztKyG3kEO1KfLCWGrVe6MupqmOIWPKA9rlXrfk5gkU7m7B1gSlRRu0j3LSaWmfIrHu+DdFWn1Jr8
jbaDbGNgwbvFwy0D7xDNcYhttcEsbvjBrWtHjpeLk2Hly11p5/kvaKvlOQXVv3WomjcuirFN4WTp
xsnV+gJrfNiR/CypWFbv2Yon/ozG6Dapka1bydZatgRUMoaLi34K83FI7jtodXvfhVuo/Lj5wc3n
Fkcmr/3jygTJOvZ2HxzWqbKY6IjlmPdkC2wxzC+63Yr55qdyAWNKESG8cjk2yJoHEtPxU/FuBevx
VhRdezt5VfU8eISLVkOBvrif0nUMXXNRD2S85Z/ySXQ6qudEhjPjgO0qe6sLfWXZzaYYx3ZPUKDJ
0WikT1PhSMLBWsb3RqnO4fVW3j+ZVPLbuhytF8rvr92wWJTRKaXHqq3me+dgoM7cEuA2V3O+T8Ay
N71XLpvJXD/705LeOCbvVXROmYUtMGC0WgZR73YiEsmRDbIX5SImWH5kxVdJE+/sOU03rd9Ye9fQ
zl9E8XI9B7Fb3LqFQ9OpZns8SlqQB+pX8VIFSbDNl6reDBXkdmt22sM0wlCLita2di3ZrDsLOvap
RadH0lwtmggP/fKXIPGLxmydXzwGqI+KGKbIFar4KrVjI3ywyxuHU+YQI1goQmUMM56GtbCgb86N
8b3rjORrEVhxsgkaH6ygW5rK2EpzNh57a2B5GHP2qjmFqaAH1GJ8tOLBHyv7M3eWsQuqXBE+n2gK
W395QgVCtpftVd8NCNU3VUnAFhfO7D22cDbp9LKa1LzO27deTY7lSpNKklB6FyfO2Tu/z47tQB3l
FWJ8SGYn2xqd7970up2/9X0rtgbCo61lG+N9DPRBfKlpbpolmH74OqhvS+3Zrx3p2xGpKMlzrxKR
Ro6Ypu2SkNW9UXVhRLXG5CQB6LiJc/RvOxt60k+/H0dONT8rdn4zEP7DTw9trZ2TiYQGsGUq79PB
S26V6yVzaOei/NxNLCISgck/MrnwuEL0qXeHbCc4JDbrstII543wn4kndw7UQfIxYO7/RRjmtFvh
+j6PBGeRysXVmEYLDrZRttYMGuqAQLftXPEqDXes7kfLGzc1NKYIkHR6GH0ffQfdVEOCB2w4WzXs
Z39yz7F73X3pd+1jg1H+RtkdWYd8Wly2u1WGnjGQYO7p1KSxWuaMjFk7PpneeX5pD9bIJR57h8Kj
aQc7mfekKA73FJvxZsqbKkIVPN1XTpeScGfXmwRDQBQX+JneuL2p6pPXpM42d1S70QyvvyyTmz7W
ajIjI1+0pucxxH0/WcOnbuAwrrKs2FpV6p241a0K/9s8fzLKWZEolZE9qjJ3l8SB9zABw+xZb+qW
EkQNJBG5MSO0dV5u41xmz1YXmPecB+tP2zHcV8B0zAq5CJubIcEveloM3pE1Cg7NutA4pw/91vQa
+UqjP9y5hucfWOjjEelHspO1kCcQCpcQYtN4M/JURTnTgZ3jVsEePay4E9Lwt3E7TpvMEh34t9v/
jYsi3Wdtw3boJlHcOed+u4z9dGcrCkjDxsgsXti9tkEc36TbAHhdGgcr8xrctqa6+VVbQ7khJnS9
SxhZHhsl9cFrHPXMzaLvvDadHjQA58Ee44nWkL+rJfd929tD/lzLebgrRKm/t77K76SfWKRPimwH
maS8D3Qlti0C0NDVtBBxqZM9sJ7YAduMuzHJ2fRSzhuxWiUGZEN2L3SSyzAddFpEJkbjXAemtyfr
vbmzofA9rrl2vlAtxaGoV+fAyDb/tNDBn85Q6aZsBKDIsJTCPdC9Gc9GposXjnT/L3uc9Z2N++Be
YYc9h13aOs95Xsg7t3UobaZErj/jSQ/fZEdZbiWlOCJ7KT6tlZXszNRnUjeMZjlsVI6r8mZ1Bvsu
UTq/hRFKwGU1rcZ2KOjFNqlnJRvZiLfaWI1jos00cj3KF79YjUhmevxiY+VfbmqqzGcPfc2vOQl6
2rbAvpuQleZhJqzkaCY1Zxn+zruqj/NHsxXrpyWX8U1hVBxtmWFY+8k5D0mKwgq+V0OZUGbp8Q7b
ujXZmCDDWwId7TuyXqtHpMPS4XheVJhVXX0njbp6dUozZegT+ExelqHcpQC1HB9BBmuhd53HzC6t
vwkLzbaF7cRf1ywrd9VCZGVbu1zaJXUPZlGgCjKN+6dVpqQpuv2wnkSxjGlkZH4DBljnpxYS0H2u
2mTjjNJ7q4pV7h00nvdYgeSHXvT2YzY3871fN92mcmf31AmDrr2nxr63m9xpIo2W5KSawDkagwV+
MnRJs6880rtOtVkVeypoPlHGGZNFTVk2e5Tx7quFj/pdRlzRdjUyte/b1v3lDz33msdQlgDIrtsl
FdSnqHcn40ev7GBnp0VGK70WI5XMbO7mvOheRzdon5bMoD2WcT9Ghk8dtRLfuG+mKl02fu93D66f
jj8tg7ZB6aBKoywX5kYM3DK6VWmIo5Z3n/uw78LhnByBjgfjbUB7e29pYotIV07FEceg7l44i5Ag
5gO1Mj2F91kiygrVQCm/Fpq3KhXD5cQZjScQbJd/eomrwhJf5/Oh3dakgnbBS1JM8iVfYRXtXJHH
QzRrAHwA1ZlWpU7S25zNU4Uu7ffX0cp1CioJmDH7E1bmid3fGLGp9kLl68OQJsEDqK6xVxjgbkzD
H+6dWZa/FEXnazWVc1TKQb+opes+oRMGpCksh9M1dp3P5B4Pt2fKCmd3rHaSYd+jW7fOdgY+umub
0SQkirGtwVB065Rc0I416HsCYPPP3tIn313TYJO5+Trm0ZIF/h3yKOMtyZfx5DdZU2/dMalDrKXz
Y1L1yW3aWAYoiY9yfklJ5JYgo812qV2OnMSenFCSCHsn+xWna7dnGBL2Wbu8LGNvnIYEEQRXmQa0
Hqdhh9qyi4pAi5dENf3nUQ4ssWqk4YwEJzzkWojkYbvC3duWWVo4uw5fdUTgLfoYU7dSQHgakEom
TP2ecz0tm6JL5x3cskVtUoabWxzDmi4MlNEgKi58SdU1DeMuFXn5tOY+BXHZLJyGfadz4LpGjQVL
TA77rg3wpeXmS/rQOBMfLcSKr6JGdRHF7tTcnh1Ei6h1nPrYj8LbnavMHS7G8mjg5GOFY2p1bqTm
oj2AsY/HJZmXzdpR8yUABFth6fKHNccp3RFZiIFCubbpRzX/TEYxfy7ihPDjcW1fMdRYTuUyJbuk
EMtLzB5+ssQwfi7Je+FvI/Brg5hgfaa3Wn/CduxPhqfLV4G9473skukm6bVdQOofmj1ZrADCeb4M
B3dOTeKCY3nHwFQ8jGrsdqSEyEecT92jndlTZJksiqZZhiZ0Ej38lXLBZeRwpll9qmbV33cElxA2
rJcxBJrFiCMX3WeEbtUncqCyO7x1G/KP9ayOmgmBdVym1NNh5dVMzCpKaxNM9SGARfNaz4HSH7C5
rozgQe4sG+MFRuMIo38f5SloHsrWhndYls7fNjSljwb9/QcWbv9QtS4mhtQR53E2hAJCuC44BeWa
Zz3VDtPlrAy268oZkwR88+kw5yYBySP9dbIGNO1WfUCVkO+LdVF777xIeixhPqBBXeGR4CaC+RCs
aSSffziXgL7Ovas8bJdHzBKonA0nXNwseBHoe3/ZytPfC29yvwNRDD/zFoD3g/d+hZHAXB9LCJAx
8kwu/QA7zIGLeR0cGuH1vkJ/C8ikzTMWzWHJOfnaxO6wAUwyTu8Pza9wWNDmIEg8ywOJSrn84P1Q
ytbSuJclZXAsDB3ctlO57HrPTdAHqG+DMU/R+8/8U9XCXBseGLbv2DD96bkBl5TSmZviYJm5mnaO
4vjfINkQxQnnu/J2wMThVuHLutekd7t4UJXraUlWoobe/0uucGnOfpcC5NyGxXXpCKXpMOyqr9yD
UcZH2bVDqKdkiDojMHfjKP6zn+75d6PZRspztqe4NFPxA651o0zcQxY7L0Snj7dTpZaoNbr4g896
hQuB/50FFQhGPwl3F1QRRMtz5jIsP6yjqKGrrHnyZACzHcbYMT5iEV57mGMB+JMpxAq61KRLe+hM
XfE5CYu+a9t4PAy1aDGBJGbt/e915XiCj8LHwowcs4FLxhUqAUo/HA8O5hiUdlRmimZeaqNIt+8/
6Nq2oBCD0IcbKSK7i20RNw5wENOeAwkB1mahe7qvp6qL1mWod8MsADEnapX3H3rtPWJFgbWlADd3
Lh8KKtBpmdAkD4Mv30C+GJDTPlbMayWJGR+8yz8dFViNpCZLnAN5qWjMfj/rO+by7ipjeWjW1rlV
Sk17keU1YUrKeJha6j385ofqCTO8lmD4bC73KOqyNmq7pvuU2oV1jntnJlDa7vQs25XaG+1I/bkc
1v/j7DyW49a1NfxErGICw5RkRwVLVrI9YUmyzUyCOTz9/bhHR90qdflOt2sLTRAEFtafiAVI2/LG
ibp/1t+svxqdJNwYjCcwI/j4q5UochVdKy1UPnG/MTNh0GSV4xbmVPL/2h0cJPLQrda4rI9DUVpK
a1DZHRzQEK9W2m5Tjmbph4oofHrll/bFz3YjHggZNbc+CI3r+vgf/luvp3IhTN46QGp8tRS6iCIc
wqsqHbt7zSjzSwtgZQp+PIU5bjCs/C94E5nWCW8HJBm1M82SlX8zkJi99OZztCotPIfv7B1m46D4
jSwyvK1gr7jQGpbueZyavtn2PTDn/uv1f34Ifvw967//z/M7o5FnhsXvidmu6AzKkPi6BhzO4tZ1
mNUlDDBQ6rwqIiTm66HPNhY2Y0gR2Gth4omv2MnU54qdNvT6xGEAVf0xVm3vFXWs/nPkADad7PyI
q5A9Ycv28QHjBcWMyld3yBtXgVRrJAc3UqjAQwJoDTsdtl8/1WcKRNRO8JLR5rNfnpLzceZ26z5v
OXDGrLW8sJwIeQYuDz0tKgpxlUnTQSw+C4yoimH1S+FXC90Pk2Ek5yFJHBOqI9TbCzvdWcHFdMMk
5cwgzsw489uLVK2M+pHGiO2Ew9FNpwEr9KrdRFjt7+LQeO2qPLmmI4APM4SYh6+n5bOXvdKF8Y7D
7h3L1o+vYZTq4mRIWQ4jhLJnOSpxANfxktrjbDXzjOtpj1sS5o7Iyj+OUoSVGafsIAeAndxbijzf
RWApbCRNNgfkaCgsZI5J0Tb9hQ/p/AH5kDAroENGwYEDxMehlzh1qjy1KerGZRg2Ywb1CHBODBeU
NGcbFkcwiwpKLuZ0uNGcfLBcYzsAK0U/cFj8cQyj9ZzBepy5OHshUN2FRXN+YDEcbn9rpb46w50O
J7JwaMiEMg56WZeLp7bWXN7JxqmbDVKsn1Xd1vkd/efl9zjnyV+9zU3Ft5Ull37NnX3xF3Lfuk1a
G1Xn5W7JPQIry0kHQFSr3DNy07lvQZCll+FpoV4oyfjgmPYP++06XQ71CzcemNSn9gnu3KaVqBPj
MAh12bhdSU0bbWRG8LU5Sv16Gm3rWsHH75tQiqcOthxK+bLDQiLvsE+Z0/veTCEclpa5G2ZA8bF7
0MK+3BRRH287leCE0hnf4A/KTemuLD0BWoZFmf4NatawIQpM/Y/0JAIONsd3kvhIuL2xqRsEcXVI
z2Oc1HSHi2DmDWqi0sPMKYmVWvUoMasN6GGza3XrobLqY+FmPea4aOBxfvLMhBOEtsA7l5sJPYF5
BKWVtzRTtUCtUTRriv0tM0aVxMmhuan6JCLTorlp6u5nGrXTTRo7v/HVvSpdQ9/OoLHB1OP6L9Po
jx4DHwv4ol4sZO1F8fxrHGL3ZgrDX0scv6lOp3ut0Y4eBMU9ZfUmTuJpQzf3WE+j3MpieKoafJHs
kHNFqUxns+CbFsC+SPx0ARwppLIbVOtIQ1z3lnSutsBNzd3oTPOWnk3rxW2VBSnvIWjNNvLrWkh4
cenTojvKoVzKeTNZ1ls8uOreLEv5aJrquCnCcqc7MvLpDl+PZgoEEA+ZD5EOio5Y6KCI+hEljH2/
TkBXKDfo0d5t0d4ubXWouwHpbTPHPiTVoHTjx3qJN3zQ21SFCBOH7UIDJVP2TpK/lp1zm0OI/D4r
pIi5YjhAWMm3mdPcRYq1H8f+h5in29pqINfkxV9I2vHGWuPN0km7zmW8tr2dnZlQ6Jh1Ym5ya7q3
++45caJbd4p9DZobBFpqIfofO7vCRhCE+4DwSvw1y+YQdvarXZI9PqtyV6niCgKZBX5e75ZU2Q7S
fIqLfABcTGoPVxixr+Ht+dKxKr8qhOMRcPkLGlPrA8BAE+ik4jmOPlxnTfqW9KoGv6g/zll23dnx
qzMtWJ706QP9wREyG9ibCmkJpGeGySLl42LaCu2SzPVWOGDT69j7TKG97+th8QDx3I3d964/pGLC
VAFegD6qr7AtybR1XMUzQuh3Vgg2NmqOEtQ90Q/kfbyko3ub9vbvvIotr7e1772YrxS3CTBYWrbl
aDMNuvSGlijSjgW3D9Vk+J7rAPhxFvmKMJ8K13i3AVvRkYrWG2gAzThJrcDU1SiGn1bWPsm4dn1d
bWi6t+rVEGnhTSTL713b/tBm9XmoxxeohnPpVba5yUxOFA1SQDABWHmVkEi3eTjP6vufiTFcDYvx
rR/nowJZfzf0+j5SqqNhFvVGYhNs0W4O7CKmcZWVv7jcfNdzOd8uxfBuVXO20UunDhbaoUEVYr2r
CHnd07skwWrx9Siv6Zlax6RSUiiEcQzPupm2djZHnqw1cJzM/GGU9Bode3mgC3Q/FUD9Vo/EqBVQ
mwrbr7tQ3oAE47NdAbv2VXijmEm4aaORhbJEL3Go/ubk+Q1j8rmfbB0bvfwpKQZoH9WQb+mev7Z1
Wvq5ne8Nc2BjX3BE1KJb/oPYjZZyBzez9iadnSMscyAXvTKe3NwabyYtXnxtmQ9149yJsdRvuXje
ZA1UXAmyF7fD81grfTAr6c+il6+hu3R04hwAGjHvVFHertSwwEjdbsPG9FeCOh+NqO+/GYt4SAck
bm1qbK2FpuZIksEuk8k1/okvraCTXlfQFGUU2r6NQ2eQta7LSrP5RXr6i0v6lRDRWxkuKIcVt9zB
JL5pHXlUjRZWUqpC9xi/C1e+5/VUewlMTa+pmvfISl9Xi7hdlWnvkHwir9Ldv72r3Uah/sYBOG+K
uHiOFPtHAbwnUl0PqqQ7DHVzk2bWr860H1tt7r3Mdu/sKMUHbBnGJxU8zA8LCxliKoWf5d2vxJoe
0I+srPxHYYX2pmH/gWttTjfZkD4Tl9Pt2Z902jtWf23jH30dj3KC2hTW12zy2DXRmg4qk79XR7ET
gDn2uxJDwxtnqAD8beVhNPWdFRLOTQjbI26bLzp+EnA5vxFqGh3dfnhQIvW2c6Ecz80DR88P0ATT
c6QdtE7tCdxrfcRZlLWNTDZtpZmbsknezDSPfCH5gfVo3tcLZufkxsNXL54n4CY6ozt7cKFRo9+b
DXdbDcXkS4NPux6TYks8wyZZUokEWxs3AnJj0HQp92IXGtycGn6rDk9mGX1r6/bbXIffrCSHA4Zk
PY7bO2wnrYDu9qvaOd978gD8bpQV/vbRYwNFIGhscdNX7lOpmjG37rn1QCEfE7V6mJr0aXTIIrLV
8jm1UbaV6HA2Smzs4kW9X3pOtzhzb3qYdbwnVs7guLdxUWysZTnS0bhFOnMY4vTdXbRvjdP/Dif9
V1gkO73U34p5lB6s3l0swhcq51cCGo9hVWgeLNTv4VDuRV0c7S7HZcp0Cm8wlTsB5QjCqgYrYe48
oLrvlVr/DSN29c7SX605/KWPbAQynLZaA2Wxr1B74kC/w7QAdlQz7rNaXNX2qomOHyvJUVvXtvBE
7TxYmYXHXLFevcvsZrSnX2axCFahfl/Uzc8yUUhdTq3dUHE2Iyrdu+AlIdlnAXwKfYdtPVoMo4al
4b4M0qXTDuG8r62Hzi4AAUQyeG3GbKZFdRej9VgJ9/dFNtBQqKF1ZNW24Rj3nKV5nTDa0ThvsRMJ
KIf2k5lAkJh+kQr4hOPzLpoFUesYXSua/q533XvpaP2eZt/RKZS3rNZLz7TDP7oKvyQ2Fcm3soCa
6g00GmSDV9qcf4syluFQ2UfXsgtGgvekOGOxi2wC1fVivoux4fRSR/zhrTleE7W3c5Tdo4r2OZdu
2s7RPOpi6dsmkd4TlgK5Ev11jCqBp2ENNznkbDYNS/dh7F2XZiQzryet0WdulBvZCSbAdLv7iKwO
f9AnLt96l3wbijbclmr6J1ym9DqjdR2kdflMzZVv+3qJsHZiamd2xjAfOJrHDu8Vtd1jrioDLruN
hxonvnJLK3kkQOinkGkK+yCav8Oo8ntZJtvKSv9EzYhcNGozP5u0dAf9VvMaukvrEn4dkbCsIM61
5JxG52Ol10ovFh+j/RQuT3cc+6rxx75QdxT60k8tG/CwYzmMSX9d2Fr+PiNjoYWTDAe9d9Q3UdbZ
vdLqwzaJ0ttMjA8SLfQ+0vAi6al8rwDzb3OMajz4uNVmTFsjsEa8ZbC66vdZ1xmHUseQRQs1seuT
/LmBWoMiQYOpU/1syFKCO9NKL64792iMCrTiYoh8uK1UqpWORLUqJ9/J2q2q5t+XwXnD+aQB3Y05
OqWALRnB8MFsBnQkUv/Yi/4XB6j7QYf3PST6sHKk1G3KJwr3GaB7jJZ9CKU4wPOo9sdBbY89/hMb
zMzf8ia91rMoJbOp5Ok0sMtMuFejsZoNjdo7BHjXI178EGak7k7ardappcedtt8J0zpkKcTHeMZG
lT9aW/VL3oufyMDeBOTFjU4K5XVXiGnF/Zb9PJSbslL31QLgDBM5gEX1sywxyIpc/ftg49PqKgPb
v8nc2LPcjbExzL5aqQ8CW0SKquTbMqr7Zl7+NM7UBU2t3eHJ+AYCoPoFsSA7UxXRI6JrLmy43pM7
hk0jabWSLhHqYyyqAAZhBijNUzwav2TkfJPTyAbRFRpsG+OWUFvEXlrHFmnrj720f7iyG2lqZto9
iyHxdene57SUPYnSC4mY1vgcwPVBJO596kjqLvpRO6Xp9qaT7Cs7PppKltzauUvnDICdiTZE6A/d
glASIYPHgbXDv6597WvlhtyyNmjamfS0Nou2Sz+9M4VIxSYl8cfRcLZmaye+it7Bs6ZQBjlBm5TH
zeOsWdEmNipEanFxzyZqeSOv14T/6HVNHXtKRpacaO9UtdrQ30k9pSgPxaLNfo5Gesa775CFoXac
OnP29bLpoblAcYZw7xdZF+1VRBL0JPp0Q6Dgb7fMtL0hOrSbI6sy4sa1A1aQx6Vor12Ta7XHRUlF
89oHmdK1t0amFYe2Kba50f/JOhMEgMu0D1eQ+lhhyeq49Q+123hQF96dle0liwbnRuVW1C3bXuTy
2OPbVC5vM4uNgyX8Q/oIeEzV7K2+ta6yujD2uaBqN5peHnRd27St7F7RFQRqG1KPIyaMp8Gb1O5e
tZw0yBPkk7oO1x1fju96JortMIvXwqZoyor4elldm9LK3aW9/kJPSPumzTr3Llvs1Z4TNurGfbN0
vxCfqXvwxxH+c8SNm+13b+NiDirwS7RQrCHnsbbzbvZGbXAeK3fBF6ZOH4gUK+AQwdwGUSSI0x26
P0pexn4XUxrqxhU9j1e7HzBIRUk1pd1r1Gq6V0Pdvyp1F9gh1PYgV7cExF0BNgt0eRF3zj6eON1y
dYe1kbOlOL/v+2T2i3rimIqmX5aVoCBx3Re7ny7Zc//nDXvSyTBAlXTCAGmW2qfJfGXULFZRqQOZ
n7Xj4HapVTmotxUnt7PjttFdZ2f6GLDbpemR5MRq2Lptra+Wiq77UOaZ1QRtM0XilrRH1eFy0cxm
ADtDvWmKfm5/5OZQaNy1m+65b8OhClTs/xVvjuvyKiMVkAUZK5PR/c3HrPjVa+XIHSrOtW5XuZPj
bjPi27tAmuOYPLUTML/n6D3bQhXPsXmpL7W2bU9mgzlYXbYFZniENHxstyWTVlm50+oHWPele1wy
RHf3ihRIRpGMKc5VOQ68tzxEoec1w2QrN0NS2fe63kKtL0jzI93Qns0Lbc7zJiuaXB3lKDCJoBl4
YhRQLssA0wmlZN+rBltEhprMsKdAS9zWH6cY95RFqXbG3CIkzcP6wvD2J11I7INw2cMwcU1SPulC
RpFda32EWZSOU1oCya8TVmC6EWahOBfYj7BJeY2OIaeSQqzpHwfRSvqh2khDLMda+XWq1QRhfpvp
0xYfCoKO1TJmE2xt+oAknpaNQQVBAdSM8drZkg6001C6JvLS0Zhfq0Ztpk1XVS2cuKntIBehnoOJ
1g0V/1MzmfeGlTS3cRlnb5ZWQMVzIjX6SeOhgPk8N0Xl2zBGMKHSujVvypwQFrp6Mb1yTQ5/SDcV
qre0vUPNb6XZspUjBMupjeTTXERt7i/OnP1wUAD/gUhTmOztLQYBUOxWkjTkfK6Sy1SaAXSonqMh
DN1dNejD72laIJC6wsl3snb6XVVNwzVGA2OHocfSvVC95i9mNrnKDgr8aNPGMYoqSEqyGkuIsDN0
rLjFGx1cY7zRpIWiNoKqdKwq9t1AZimFX6w1uM//a2997c6qIGaI013t1A6lZ4+3SHI1DpYMq11X
xsMNJlrGhV7qGVK6YrLwgggjMFcs8KSDD0l5EBRI4yEFoxqCZDIyF9oa6mjPirCSu9BP/6TPDYpO
uAlN59UN4QQo49ZcJVZWjQdVRon9nIap/rtpENVwV3e5Fhi1DC/lDuqf7CqAjiAUgHBCnEH4wuyQ
KY3SPCyKWUjfUkLjytGGbPaXqk7KjUjHWd6AJ+VvEm00q2Xu7TUHJluOUO9g6M1m3az9iNjZNCgl
bJQlsaUdYU3lv9R8qe+m1hnHb33dOYlfyjlc7qB6Z3dhSN/mn5cFDlE2SLOzsk3EOsP/A+1FZdXK
NmmNA2KW+EFFrzL7RjSSWvv1OCvicLIVs92x3ZhsO2tq68dxGhdAW19U40BCj3PbCJQViDqjB9h3
is0OjBFZMGSRMULPI0zggsXmfzSds+HhD+IusnI8Tg0bRSdzOfYxXGDTzAggsNrw2qz0CDIksQXC
U9w6dO4UK9Xia302rWf039181a95hdirD9zr6MX3pa/K2Kbid2Jlm0ic667Hpmr9vAQTeEiTVbaO
8VWivRiNKLQNzzm+SIi631Wg+T/aOKeFj/Kiabg2aUUaRE3fSkiucfOiTjHhzWONNsSba0v71ml5
297gcmcqgWxb7YZOobhdhIuTTJRNzosYCKngWkb6aqWoBNGZ5WIX/ixYt77olQqC9QJPEX9miCz3
tmE5bx2943SPC8BseVPL/3v/9Xs+Z5CtX/6aDAJ+pyHsPIGeBno5yhh1HTkk8yYUP3FG3LdL9t3G
FYFz5EjXYS9TsS0T2+/W/rDaHV0uGF//jE82BpOakNjTNY7qLIvUdMCMR8vtDpE10DNCVh/EqjRf
pKkAqBjppSCqT5a3ib8JsClPjivIyZFuq02GUwDjkREjb/qoSd5ntN2ANfVwwGEy/mmDAvlWno+b
r5/0k8McF2ALlthKlCKB6uOH1ZtyzBajJUiMBRoM4aLiGe0u238fRbDZ4SSCl5x9eno0lcGep6YT
TapIekXqqOAJSrb/91HYTy3CD3DTgYT28VkaNxcTFOXpIBdJ3m9C0k6HDArRwL8/zkqrAIDHih3j
3ZPdCE1Bojp1Kg62XsgN2sPu6ORd+/r145xxlSDCYEIDyr/6xGDr9/FxxtgyZZHX4qAZzWra1lXf
4rbQ9qJVUkw4pXF0l368AP1+cgJjTEfy4GoNtfqIfxy0oPRh8lSB91U3BJGmzHtFt//G4zhc+NTP
Vx4Its4huB4fmMWerPmmR5aKNBxXqJl9aDNig5ftXYPL1O7refyELQFcTvkCIYG4e+v0mKcn0dZ1
25IsDInX3Vp2nt0XesaVzphLRN2oFWFLEC+HGwiqWo3rnqvhfZSjScjhlVh+Iiy2yq9/1ifPj90X
fw7PdgsXrpNFNNvUkVW/2IdYTNTLPTRR6etxP9UXnv+TigNposDCEZLHSkM9Kdj7We9VdWzdA2oH
Y/SJfXNvugEavZrn03BX0Xi6k2Gz6ldcTiAA+sX1llGnYDYy2g0WejUqsqYiFo/mj7JzOhcPl7iX
aL9iSvvJMUCrBfQd+K1LmQi8EmjEBLnKoXdh2s635vVhYHfCZaZsO502xTAamWcSVrFhztvEiqjL
o6R4D6fhG/BN+897CsNBg2Aw6CzqKY92bPp60tU4hFMSu9fQ/MPIX3T6Mxce6+wEgKsKBGJRTQmL
kJiTd2TIGJGECvjRKHE2RV6pIbze5IpsUwqIsTVonavJ7yHvjcyTbpi9f70az797tpnVYRtiC1Tp
0zUiCbmqI5c1YnMc7Oai0gOUpfGGolsPvh7q/P7KUBzvLvUcJ85pCm+YICBVc4aaZVI+Is+uzF3X
6wJCC34PY6CAO6t+i9vX/bhQz3hVV9R/vv4N53srv8HBGXNl8Ky0rY/bnOyyUq76kQPGevkm7sQ1
Dbtbqkshd4sAL/56uP+CzT4WkOt4KzmMcHiDYT+Oh9wy05SWzU7JCtfHVqEOlAIKgIvyL7AnkXlV
424b8OglNN+gaf2IxHxr908YEt8hwDH/PUmbnFximCix4InitfjxB+Vz2YtEzTGemXoZJFVUok0u
B78E2bvw8J9sdAb8ezZfnS/3fKhIRhF0VeNQGEKRwaL1OM6MKeNe2Oj+63yczDIDEHpOpudKyFvf
+v/cRuC9VI5LL+2g6sOoBG1u02yF41m1+8ycM5ysciIS9WtcqxQ3aACqi8DNYAjE4R90sdWlcLPz
vUqobO6Qg8gfcbAo//h76kmmekdz6TCjMN7hPjU/0lYxfRSh2g2l3fT962V2/hEznoFpJkJKAeP4
5KV27WBm0NOwkGwQcivxOF+R5jAGEKOsCyXQ+QfEUBjMwvejE4XA4eOjJY22KKh3bRjbOAFMFLDb
Ie+WV3N1pcsWjGMiRZQvXz/fZ/PJCUbt9d9znn610G10rXdam9SMOtsVjT7dN5OBzRrX+EAzu+jC
ve+z8RBTwviidKU8PvlqMeZz8yiM7UOumd/zSKv/GpWrvrgJ9xYuWba8sDN+MqlruB/4BqINjHiM
j5OKI9wKqTjOwWrj8alO2lLd6WOmPLWuHf/FCUPLNpFmpbuvp/WzYRkTKil55Kbmrh2L//lsRFvj
MFdp2BHq4LSi7iWfizQDYFzb6xdHHqLevcTEPz8FkImsRSaBqbgLnhreAtmbcTOt71KNA9UmsGKy
SrB6XUfJnbe3BMWjY49oCyv5JaPQTx8YGQVYCpEkFNkfHxguNnT2UrUPVsc+4Mpk9HPFkgfuYDT8
a03dlFNz6YHPt0FBpqhAkqO5dNJOq1DNjFHZu2O47zlqU7zutMy3OhqsF+6un47D1g4czAw76lpp
/M/bDNMF0lGth3tTywcjKLslNAKkP5eexz77Ogw2NXxEheDuSgl/sgU0hbZgDFDFaMSdaPFCrQEi
FvB+7iOlHx/dOdFbArtwcdga0AgRKM9YjOFZFqYHszQxkUChPlr4loTVe098y0MStxrIcCFyQGrw
4hurm8u/9LujX51RYHaBLUX1iq3RKKgtIfgY80Df25qzx1Z047tbc9fdIHNQjGAWfQr2omax66nT
EFr7sLV69SesLdvYNOwW9I2E0is+1WT9FnY5gJHhZLOFb0zrQPExl6n18IFWK2/M5gVDpxLjCb9Q
KuUmaYb5uaNhWO5TLD7awKKHe7sgPn9raAX7uCtpvOhudL3UFHhvWbmEmOlMO7vLoIwBCGa/MiXE
5gNWJ/BcXMcuLfHZQZNOulLfbDCemRvfLPBd9IsoNp8aa1i+qwMv1OvmgrjRwhkG6dEdpUaClK39
GKOkRPK/VF0whgtxC0WNh5NXRy2OTV/vGedaLwNRm8AZFKGXUEmt/bjMjCjFxY24sENpiy7ocOYM
cmWCIdmk9wMUXl/q7MwGCZq7qnAi4LD+YnLbGfGWTjEyHkj3yEY4hU5+Q2kNhpI7BYyhCa1qOiIX
aQc7C0q1WwKrhXffJHq96YZUOyhzrj3LBAnr1xNxdubyGwg2YvfkwnH+FUxkHWI8OCiHPi6XW+yS
LFwDsvTBVotL4ZVnW+Y65SBSApUZqpVTPZbowxgyCWGGkUXsnCMtc0N8puFpGghKMejJlSzxFEkr
Vd3BlgsvPKm+bosfyivGX3dNzTW4SKJm+vjKE4lLJ7i7cshMewD8NFr4S0nzo4mio6K6YNo2qSsP
o44xCWyHykDFqxUuGn2j0l5wvjLvC1WpI2+YYZR6k52Etpc7kH0wTUmozsKZjHCPsD8LYmw/6j8c
uzWes1Cbuv88s9QL5+0n747FQ0mKLks3ziywhx6+lMaecqgp3G+4e8w/WkhRO1mq8+brZXK2KzN3
1Et8Mhx36wv8OHdY9ra6LcbwwPwp+7GTzdUgxZRdeEefDQMkZwOeqEgxT5sqfVhrfA8kGFCBpT/M
JMPnpVZCmV8Y55PrKlmBXI2R+aIN/K+N+z+HTBknXTlTGx0oWKI9KJbrARspx8Hp52tzXtJjnaTN
Ju1dgL5/n0kSFFiC6xfH9eXjTJbDFJtDV7mHRpg9rO7InH8agK+XxvnsEZlCBHR0ZtcW6cdxlNKl
OkkmTOiNGBcG1ZLE7+RmzVKvhgCPQW0HkUrxNdwz/tWAnsVCJJu5pjfYVCknJ2sGccSpMJY8DKYV
v+PCistrOmGe5DgShAOnmStM7sSFLf2Tr2HVXnJxAvGmKjvpNyJHt4soTEMi3rXkmyuS8K5eLHVl
q11S4F0a6uQBFXfScZbOw0O3kPGpT9WwV8Ou2ZiLqh6+Xi58Yryok22LtjqYETcHujinhRdKgWzo
Mmz1rB6ClUF/c1vPs9wOfT3+ofKc6WdhtD7WYXYNnY01hRdH2nmp0as3iMrddufikf/D0Gpzb+Xw
u9QUz55cggrQtIMCagOJYgOnghlDSs190eHAtWswt4AzFOu4U5o5bmcVJoZ4iVRvxIRXrym04+cu
TubnyMB4LAnn4olrIiw0AWE3EGpn0INRZmhyHQRkiN+w+L1I0bTfqN3UewwBSyKLZ9uPJUkQXMHk
b7hO+pXaVunOarR+FW5E0M3nucI9T+nMG/ouxU/IaM4t1sXhlWk2w3GoGvtoV6pCwHWeLrPn5IY8
SJPeQI5twB6DpLzcYISU9LjJONHDQnoxGhOz34fDsrx1k+hKD7e55m5Q1Qn9SDW/Fqmp7UgtbEjh
s9LfusQnqe6M7BmLkTLA9bS6iuBDX5kUXyhP0Ba4osDdyJmi22mssb2ao5YXZSWDfodstvjOr1TT
bdkpS7S18bUtgxkCCfbjNEdupZZav7tKn7/DGArvmkgZgqFQ3IcWguW3AkLKkxGGtW/Pjv2iWma7
T7QUc1nTMY+WEukQN8tF/20Ovf23bCPX8oqk0h9lrPY7cjGK6IJRwifbNL0nDDhhhyNgPT0NpkXR
5sQZo2Np1/Fj0kMj8hPSrpd/P+BIMBF80Zw74Nzrd/g/2/Q4LgtAyRIds8jRkOkUhg8UpB3str8k
Oz57JP48+yS7JXGrBhLej0NJApCKHNPrg4Pv0kNJfPyT08yXpLRnm/I6Cj185Jy4obPOP46CMaYD
sdyyDjO9np0O1npwRKkHWgGHtgsbNXBTja90AkW9cO6cXXfWoak26WQJCIj2SfUTLXASVCe1D/i2
FSh0RlxduebBRmoHHLS1rij2X29dZ/UeIzocsIDOFqfnaTuLI2furR7dcMktVoHoo7Z3lVtQDIXQ
GFMvix3rW2c7yU8QeGQVti6j969/wmfzTfsDkIuq75ObMncJymosAMrKEXsMAp8nLbpuNXP0CJz9
NfXQZBcUnhfW7dkF3dYwzaC5T3FG6MNp+F0Hx0rr6944SChBHs5rK+pqfQ/TeDzid9h51Fn67utH
PTuTOGkxitaAJ+kInF1nFwfaAmQtHZMDomzjLsTKT7Py+y7WLiWVfTYU5BY6ldDskJKeLKWpX10c
p4ZsP7g8vMy4PUq+Y5+w2Uutjk8+S8emC6BSXULQOC0lZDLTdI017VDWMAs8fZjoeMyZhdL96+k7
P2bpa6zwAUUnbYGzvSZEfobGMTKJ0cbGbgzpceTaYgVZ2SIDq0nOK/isvVZMbwh8kAGa8aWm9ief
KAtG5yZIlDV/7KRkcxOkFwPhzgey67n8psQ6t7AsvKo3xh3fmnn/9TN/8h5dGjTuSola9/GT7TVV
HJmOUJYORalkAkVNmV9r82K/pEZt/Pl6rE8+CdB5UBMwZxJRT19k6XC1S63KpLcbZckuhondHnpN
76+lgS5jkw6K1uKjCph54c2eLyFAKYNLHzl+aJ5PnxJj6kjL0Gwc8IqbribLbY79CKf16+c7n8sV
+gLYgx9AA/v0+dxkUJIsS8yDVO209+jvk9FYkXQCIbAW6c+vRztfKfR0dQge4FrAwqdfoFhQC8xz
yQaD8PhZQioi6xLfWKem3iCA51Ka2Pk+yia6HsHrmABsJ198pUMIiqhPoVlUtDsxsfSs2TS3ojDf
Uk7OjarEBFc0aXTh5Z0vGwZmvLXcoLhXTwZWssytdRxYD33XJ3t9SXqUEdAmDViKv6Rq1Veoui9l
l36yYjQKbtABosFWPPPjKV0ns6gbqyRONKeHjdtIM0s8S4HaLiya8xOS+aR5bNoOEmzanR8HCinZ
i7Ee1AOWpFTlia9JdFMazhIoYAXK4Mk42kr873OKoQSTiQ+ARdfgZJvhdmR3uhGR3Inexcf4Dqlk
bUkYV1P2Gy9u7veZol3wmPhkBX0YdP33/ynl+mxY0TUX87XFDqE8ydTxK4i1nd8lMVV7bGRwQdO+
1by8yyHBfP3BfPJ5srHDgON0XI+Sk1dKakqdykZZDjO+4T2c/15c6VNqLyvHu7v7erBPnpXoPbAl
3iq1x2nZqmcJxndqRerqNJI54Q474lSan2aETyU+qjZqvFl7Iavmn8kF/x39jsbRjJvHWUMo4vhi
yS7aoRjwzMAls9go1HzHpOGGZRETcKHO+WQbMijs8FlgTtUzZgbmeZozthNOgIT2BLHo5j2gZQRF
RSvwv0fR8/XE/h9n59FkqbJl6b9SVnOs0aKtuwfAkaG1mGARGZFo4SgHfn1/ZE8yzw3L6Ptq8Kqs
7rtJwgF333uv9a0vrkc8Kjwne5VIIW778yUivKgwEhX8UZPhlyO6p3u1C+yZG+SNzqsgVOE7AMs/
Z7Ko+RgQ6GtzFPnErynCb+8tXB0sSBBoDmI03WNvq/M211EXuLQ4Nxh8yZfxGgd3LuVqP81wAU08
REr0bcD3V/eOjp/XFyAYEI2TtSJ1maoXxAwdFMuJY98rCUrYzWoNTBZRpIbGu2vNavf3B/7F8svI
AQyTR53lYCb484EnTdXVJJaZBzDFKqYTZlqFXvRXNfZI7HvWm56Pcv/3a37xqTJupy1OG9Bk2T+5
Jk6RfgTJaxxqB6MFTvkq+VTjqUbz3hmD++9fYa621gdUy//8ViMB2LWXXC3O6HZMUy5upjkpwkiU
LYIrof77VxjSBr1UziK8VKdnPILujcHJ8Ol5S4fBKK0bMLi6cWXbSXKNLdT91+cu3UIc7pprUDtT
9dPF3sVUIFBRHGImC/ums6Njv9Cq8SZtCJOZiLAkxpf195/wiw0UZiYNI0xveOZOW1ZVpJulOrAO
qYOijgGBMM0cDKP5XXmHzu6Lt4X1blUzckChfD95W+g4wczJpb5+Fg1ZFZPExjFa6bVqtnUwTfgL
BwGxWicuJ1CklWOix94tHCHCsZAY5wdtOpoaOCdPjdStWNI8tM0RgYultAew8BjYHA0wN2OSKw6A
w26S9hl4GXgMjite7JY6oOZ7DQwVviv1hXwzouo2R69MAF4JtiVTefRuQUQH52z3UHZpfRjZgkM+
OAc7X4EDEL0yI4ksva3LwgtmoFcf1MPD9aKTS+JmCi5DR43DrMqvnYLENiDeeOJaLdDcLoMabaTv
mODyO7ca30hUpgno9Q3pos1rpSJHQg89XdBg4o66Ft3ZNDvXGVDSexKnzkkPIzBxcrdu0o4Xdd0A
faU9UelZFOBbrVFWE/udezp0Y23lRcSPS2mrGzdq0wvwu8plX6Ul9j8Q66ObusGgmXkGUGR+s80C
GLoHMnkwh/nDcnJ3s4YE+nNFJlMdOxnGuHQ59FFkYvJXluM8aXeKw7iy0cpHQqreMwMbYg2iZlNk
KjCAJX6L4IRshmgS+7TmZ/WWqP0oq0oeM+zaD5p0xqs8iz6drK5eux7+uhAEwQ+Ogmvd0SNxqRl4
/qKhmD/zUs2f48hc8B+pz4Id7WzqIEsPsIsvShfBOim6L+u8FB52Ssqh7/aqCKIul+BAqphM8Ljd
ekOavWSF/FwaHWWhq15qrGMb3sxHI5MlgGeQrBLR+LnSNtmh7enjaXDizw07fxcMAcG3SsvncH1J
akwazPkYEVJhXoIJEWzkcQ1rXkmvZ5d0BofDGYSPu65ri0M/xXsPEnso7FheAWkBFVxgoSBINKwd
dcAXtBbpsPR/kOH1ELkOSSHkvgdZUpK2FCvp1iEO98iGdUPdUPxEcabt3d6i0Trk+RFpPaqNcSnn
m9L2qo80iW6NNq4O1PrN3qgrge/Ue+yjWLvMIxkRJ+Oa56V0bRo8hcFnhEaYVFayWUwN8sgk9CPp
kc/EOZQ/yeq57kks+aipkc5rrc33Eoy9QmTklBx6SDNwvvWl3Jvgi/3e9qjJI6PySTkSjwZ4Aj+h
Ygk8k6SuIX7iPa7OFdsWcBOi9rxOVZBxMYE9dKjHg6fq7wU9VRFFBmyQ6C0nH+ga1/B41yBU3mRG
+1THPQ2NyHubHEuY/F/uHSni2GcN8q51CV2mcA0sLJEsPqCeEqam8h+5l1ebVOcDjlfrl84oPKDf
g5V4mtobIQlEJVmIGBAHpsQIv+2ta7VszxQqDmrd/RER6Rf7Pb/wWUqwyU2aa9OFOs3imBDiRC7W
ICH3l0ZKjDCNaMAylHsEwQSOlplhlzh7pXCI8QB0kV6ASnzQl2EIR6d71EuiN8fYTAmsgyCbtHZ2
G5vTrVsJbLAtoHDPLVZTWH89StzVhNH0YWmmr2Xq4TYtkykspVpss775CbJe8VsMx5ljvml680qL
noQFZHoP6H6mrUAgf91NqrsBJliRAZmrNOedPTkZRaAUONvyWGEINfIOXJHT5l16S9yeNaUGBMCW
BAMxkhNYzoqE983VfTN3Rxa8KjkXuuNsh1j7jOJ+5gmapk9XugobHFe3udV753mHq8E3WyXep1kc
bdvY/XTBOvBrx3ko3TF9tiP3pUk5RqjEagXWTG88GhKn9KfZfpRqI+7VnJiLltDKy8U263CKtJEs
sXzFT5VNFjaiSJljdA64BoADIQf77FlmOOSKXs3Pc2IWmjPPyvDN6MpWRmpJpwoAAGYVbKFojll8
JMlxxdQ4Z3m/FDeyzIhssZTlFjGMEfv0TWrUsckc8+1WbgFnUOl/DuRAwP7CtEM8AFPr0Ip74lLM
aAo0c7SDbhKa7RdDxWEpJyJopXKCKVpwHfqJmpOM0ip2vW1Ail4yLTCCWOSAmoqp3hAa4N7ACtf9
eWmgc02EiyjkfJwVcd7tgari6mIHCF0oHOeGAa8nMwjC0IHEIi1hU1rS6GcDnuGuH1NSEGm/sG1Y
IiCZx7ofFJ20m5TgtMYWzscgcLhHVgq7j+iZoNInNjVZr0HrGfxuvy8jN8x1/tS+GcoH6ocVk7aO
R9UuOXJ8sMhvGCb3OWrKUviKHVefFcyZxDczko253+Fs4UA68KdCj6pbctYsXfQAFlLbuF/yNg5a
I44u6iTTX9JZGX9aFcYrlJPmZWkq88YxyuxIFlflp15p7IbIdV8MZCqwDdxyg4R6xntU4afssvV9
kOoF4bjMrqqZXC0bjy0Da5UHnTnh1HB3fCBLYODFOeoyI2IQ3xc8w2LZk6pj+oBJGTzpehGS+gh/
ITPVq6ruV4SVLfVnzmb6ndNi/ZZR+aJn4oBxA9lBkTaEtNpEVmiZdaEPddwExDA9J7F+66nethyb
5Ui8Y37En4pZeXLNUHdk6Ted1m/7TP3soLkHNcHjvt4qJKPiHt04Q0oJkax5MA6/ZN+UN1JP4k00
s2GobVfsbGwIV0raOxu04HPIkQQ7OCVm2CjxsKeMaDYqmGzUwapyXXbg1lqlsrGhoo5Sq0ebuMXX
oW+SrRrJ4Zbj/7gv9OaJpFkd5FniwJMx0Ln05ZU00Pt0XdlckzU53dQOFXNiLwX8e93dtsxn2G1u
SSAmqLQG1V41bMaDOWcsYhOk96g2zjNpWReK2g2hTAtnT9rS9NhFmecTFPvhKjDinH58skfzTdoN
fjTHaINJq+5FTp+pVAm40ivlOrEVjzSkKfusx3wgGiLRb63YrgJB7lnAE7xTvWUGRmIn954pxW4y
CRabC2JoNrLg2fQKqR1RYTGG1whDNzUi5wmqVUH+T/AHWpsAVjc5Mp99lUWZ+hYjIaB16ifx1NZ+
QEm2UVpN2dG/NIO8lT/qvkEUzCGxCAclynySHZ9SpTxrif5leVk1SyURq/6UtUqQ5227tcv8so3k
w0Qr4GeXju94nNhtTKREjRaPV8ace5vSq7Qga9W3rHeUDQq17qBARzig8co2QncZow99ss0kZJUJ
6IW/TOl717paaHVRgcR/HQ3H95awdJyBxm2dz8OGEqrdEPx6P0+ODA2C+XyQ2X0YoSb3O33Jt1g8
7ZBfVr+xndQjt4XFpU0sPosqPpb8hC+rIthPM2fcRgpeDkOo7s6oSig1dTdt7cSi+8n5xu1yMihH
2Qe11uQXiem8NflUbFQc7b6OvGvXJgkYNT5GMgQAbF6ObjYhWFMqYhqEuTH1RewI7FUxD3B0KjRr
CFq7j8KUF5UjzpzcAHkicG1p621V1M5FJrM3T6aO3xeqvs0H+1YX8YWaJtdxMo6cECX6oam/N+Dx
c3ifyIHqZBvoOGegmmXEUg/u++wAI5kUTeysZJJs9cYSKnTPg0Kk5EIoMajlPIdhpHEfiltvLTQN
oQKcxc3zexlnF4bs0w2oF4P9vNf3LT3RK3J+o4Oe69dla+pbhC1PxDHuy7nQ92YuLmVikZlqFDs3
asQNikdjYysjfwAtKfh1QIwti5BihDfBENnkBsj8QHeSnatX7+IWbxp5X90DPaZxB436jrYTNm76
1Jgv3e7YysrYkQeV3I1WZIbuBIZi1sszYbZwJhDWbNpe036ObZJfjOX4AegcwhqmiYPa0DSPbcPz
bfb+QAiuyYmI7J5Wf2/KCN7jqK2SRLtCMKACganLtYDqxcYZ27kPxk5R94lg8+jAhQyS0wI2+XfH
AW6C4gSAjTqVKmzLfApHGwZDpwCLHjXgyasVrl4qaJyrsd61k5/wWaKtlPO1iLSZBCT00iP/1TVk
uzlyAshp5lUGYc4EvwTuYDeXlJEcQsoq2sKs4YDaVZthZLWQZipICkSTO/QEO0h0UzJWt5bM5HMp
FOe2KdrhTCKZAMnhxLeKgRByJhqG7B8VAhT+hBZ6InjQTMhpi00oJ7Api+68Weff0Zbc2xaFqPZe
bhZvnOF0RAlifMydMQ5ZeFlbgQ0QOlRll31vbbkx/TYSKCIEoVz8w/bWtef2mU4AsBE6PVIxsfya
IDRqGV+rfR9T01WmX3NMCNMCSI1DLKChTPq5SNz2QEg2fXLi626MiLNfSxLTbZO26UYmuemnS0zi
uVjP0bK9YhfqQtWFv5cvwttZrXjVVcSxCmvTgWbFowH9jdQ2blSOKSFGM1sOjzc/YgvfWVkXX6F2
pfBtwVctWlPssYGBKgWauIdTMviNm4sNHTGKcae6IP7khbdbhwGeNXuin+7zIak3a/JyYM7eeyfy
9pB1Cyl6VTX/zGtlvLOMot+Wk8gOti6KSxpHtGwbVzwpWYePlez3+tM2Y/4VDuXUoPheqsl5KuwI
2czS3qXUypibTTsQszGHyEUmv3cy6OM5WdFzbhwXlyRaFUARH13Sv1aZplw7cwRggo3YH8GH+rz3
+kMp2YzhLQ5v48I8GaUNEeBRrsAei+k/TqMCI4Mn1VViq7pDc5uZpTzOcIp8za3pisSc7AtdJZgr
tw9eXtpXruWAeRynAfRuEx2oUfL3QcmrcyfLfnDQyzeirZ33oq69FQ2Th8Rm9+fzMLuXs1VHVyS9
DPs0pjTIl6UBh1UZ3qYWHF/VoR6DOh+fNKO3gmRRlhsoXaAigG76FQZQMrgWggrF8gyY7o7Mt4F4
NTBimHv7YHCJDYntgoQbL8nCboBF7fRsZVhzYt6c+gBEKfIR5GvoRhMnsOvMPcx5yjEWQveF0tYE
gWdr7pwlLsvR1XZ6POAQX9XQMMCSs3oy4OtJUjxrodM2dQx4azXhSBnRn5dkfjhnpKVfyMnjJSKY
bJ80wGYbkHp7UExQ5BP+LUzsgAaV9MD3eV16Ika/5PSB4PyxUQU061HoysYm5H6bUa6HQ7u88iG/
sCBaZwSH8olrgriWxPg0JpXYYe1cdrzhVsUaBUOmXP/CXHqafrBlWWGvkhLaZKp3iD1xZqORfq+n
8hnFWOGbQv+ZL0S9KjaxMEWd6YAn+5/KKH4UESiDhvjrc7BEK0ewQ/4nqvu4nc/6KbvB1bTqxbOB
85r9QeUi6VVBJQHl279biepu9ZiiGW/lEGRDD6GDrdpvIu8x0tzl2PZFckbG10OjDPFuKOWFkyQ6
yHtN8cu8KAKvKwVMTz25Xg+3q8pQOWeEcMERWjuPhoVzSu6YYdxEH7psybDOIvVqttklKXaWV6+M
W584IpThRb1ciRG5YOWwSswuZ8qoTu7QZ1b+oDAudjvqVa9/akEb5nNPIpHVFo1fxZp51hQ95zSl
qoLOoo8wOs2Pvofx0o6XRHPCpRoJDkhGy2aSWv6k8kE+j3CLyjKDxMSvYfrNmGY7qdUztzO9F5p7
PWXuLtdA2mEufHKHqtoAu3lstOoq15xxJ01ZcMjTHxUly0Jd68d3JSpu6izLIAFHrGORCzhjUM7Q
f08PUrNfF1PeiG48Wr3S0Yesq1BHm3I/LFIhs1k4JCLOxiYZjTSUC6c3pYIF3LYMJ9tWuZty8m/1
GV3JxDjxjjxRUOmJQ/pYae5cFxmgHCYkdHSx9plqGed134P6HZMlHCAF0Bdkix3LzEK0n6Pfz6sX
psA4w6FHntNCiGDLaC79j64DNiPVW0COLq99u4fLqAWzbdq7BkVm2PdsBRXdCWClRlCBfdk0E7VG
1WnJFTlf7Ouzeq0NhIYlFVlHEaFRTdtPGyuNSxK9kwruJiVERQm1nWYoxyo9DVps5TkLzGtCiCfY
EQ5ldQmasrO62563A9xY/yZMpUh8Aqfnh7iaNq004r1dkmoay8Sv2A39eFpYO8cGMSqJIzKIjfl1
0soP4vBePMEZiAWq35PtmO10Jz0sXrFspZoQr5cn8HDsdgy9xC231WC/D3pBg5Kj0ibzojmkE5Q8
R91sfEaETvhNOnAwJ6hcaeqVMzH9YAp8I+CYuOhIbunVBCnZwFvZyuJN07phUw4IPshbrWlPKgAw
ZghvTarMgHu8YStK+2nQhztdbY0t1fZ8MBO9QG7eP6WtawaD9Mozqp70XOFk6A/G2j2VjRpKS9ta
PS0dmK6HtIjHvdF11c6c5aeSmiBxY2hxAAbZPou2fJfSLojxA1MyUKgEoutf1kbIRVd7Y2jH6kRV
Nb2tKbsBIW9rMe7elHNKOTLU/bXX2A66Q7ocZsUgEEd27bdRYu7ghLQ7on/5aOBvRzT8/HiOPu0U
cGmuOHIXkeUaCJI6zpqhry9Fvjx5dPz2uEQIB2va2ddA9PkU8WSqGUSHJ0DIwyJ3rqq8OiMISvFz
3jPfbhQzSBwsBZnraRuZatE2qUdw/lW7BdAMXqovL1Wp5OHcex1pocarapCqXujgHtPeRn+i1Pt8
0hq/SXpCMdX5bFLQ0nLCTUPVy14rrc4gnUU9OL6BLnZXqmfpMjW+anR96Jn5GApwW4fM7OliJtoz
4ZXGTh9V5zIiIZX/mieuk8hzN4ljVbsBhdVFZ3fm3WR6b4oTkxlvTdwgrFSfF4N3fxzz4zikclP1
a4wN3gyO2oV9bE1pv0xzY1+PNKc2xTiXl47khESlETGLTW8Ko3q2NSLwHLUjgbE8TyyENm43XNGg
hvKNaI/RxPiTzBoJbUKQcl9wcqLOL0gITgD8Lr3tJ2bR3mUjcTNRmpE9LwqaRWXW3OQliaEGzttN
rZtOaKWaDMwaqsvU1I8Z1Ol9s6Zgd4QoQTQtOKB4NA8Cyh99i9w2uymKOB0CwBMq36L8Ieea5ilx
r8NlQZ6Vb02jcRZlINl65ltUUDkR6LqVhtpSkcZWlKOv5yurk8dPqyG39poZk2hgmnc5gdd3bhLN
l8YM91BR6Yz3WbrRZwLgcZGLXVUmHFUGgLC8PrPPF5QECX+/DboaUPZOpKV+q7EOu3SgAjOLlx06
2/HdXbpoA4E7vrA7V+FiVQrgElCNXttyT2XvPRazW9+MRWZeWHQ1eWrR3RJ3V/w/kvOeHTc0i/Gm
Qx541ujTR6l2H9U0LzCsB04+U8cmCnT/WHY9gmaHGhlCjwKMvCNUO2rzjymeWNS6hrGUABYSGIPU
fM2I+1XIGBEFrZd30HZubBz5QTqwABGKGe8sj6RTfXZfUy9nA8HozV/XzGlSp9hdXQIFx4NNSb2Z
CKTfOkzszlRgrBeIc154e5vbFC3upjCW+oGBrMMG5+Fz5z1TSiIXp/7OKa0bvJ8fWdXdag7ffsRg
69rReueyGus3W3WjPcNt9zg0dbXLunm54Jis3jbJNKN5cWcfvwYkQYIb0fg/dkb0EVWZflVGvXGX
qy09bNVZxMHskmTb1Pl5q3YaksPUuZkJAdp6Ek9O2snKn+RSnecZ1GeTgucAwwzxukabTXgGpWs8
aT7VELG5Fs30aTLpqZXZG+2s4azuB/U1TlVyzxuybisFYX2tWd25FJPYiLhVfTUt9YMl61e2MHJ/
ewFmvZwNZmQRaN0WnERDatrBrZZ5Q0+WQx6jsRxzYVBR2G9UcEp7RIDklEf6GvCBzc1Itcsyyuc9
YLwq9GClUqHaItTTmTpPjgj+oRHcKGNO9p8cxkOty3E/1IbcusxowrgbjPuV+bbDbs8Juc1fC8aS
W6mRs5gtk7VPtEa9r+bsLVbIDaoaI9sS7ki7KUtu3HHpgqbjvqeauIap8C4U0ISB20boyDHA7GKb
owU9jzRQmokdBbLzlirdCmWJfH91Lb7m7nyhzxVpj5ZGMe7SgB7HlshkiX8RKJ29IRg3C7iNa55C
GtJWdIIpbq60fAZWyT9fGGuGfJB3s5gpKgSIcOH0B6MvOLsNoxN62ewFJDgUvuYUP1MtfdVGHIaV
1zZB3awBCXH7sXBQ9FGIlBcaG3lAs5pU1L5W195Z7JdjInZ2V0Z7bFIJDom5BrNMgpFmQKwdTAIs
ZGrEO9VrnxR1uHMLTrKmWRg+qXfVRjUoUzp0iowGnB+F27/VeZ9eToY9BHSsWf44XVDjdf0O5M0F
Rk+q1I4mj9nfleS8hr3WRZc8eI1cABoXeMSMM6Om26MPDeiMSecx1J3D19GNu2XMORNplneXz8pZ
npYvY5x+eoId21bvZ5wbFLHVczY3WUD+PHOZoQUD4LUb2swxNHAI/FnJGM6bnOeoTBgC4tW8Adkq
rnW3epYaVvdG7++7Lup3rpPwhnbaT8kQxR81Cm84uParU5XHmvcl6HtqUvSF46ottt6TuolfYjuF
t+ToE73I2sB1nUShW3dLoHzLnfsnBYfJOYKQVYoD2Afx2p9SFE7IVpoytTmkjkPfCS2Z7qwkfuyl
Y+GRsg5tToWl78qi3oIAdoiVxpFOCrGq6pfdYMMDqqVpfgMc+kI3jFsFvtGqcudU7J7ociKG/omM
NYRtDK3NrdEPstyCBvGmMI7i5lib1nCeZLK9a4Q0+mBphrzaQxQ3v1N//UOrxF8Cmg88DPZDJPen
lDlm66SaV5V3WK509BY74yL+9GDSXpg/zJU1/42O8FTlcXq5VZrxmzRKMApNlGR1sunxOpbws38r
BTq9wqqJ+u0KmbCa3BLckNUfc+MyWTbG8C+9aqeXONElelkzxSPDyQOCpvyt2cZAgrb9NzKqf7y8
61V+KchMHXEwpLQ/bwRzdo3XrvUO7D3yp/rQbH/9LvzHejHlQ/n47//6H//nf/2Y/mf8WV//P3fY
f1VDeV2nVd/97/8+VcWcXu/kwUHzymVOdANL/YUJCFocymj790t8e08nyqKUFUgREpJRV8THVVXh
E2BFldXu06KFtg0npHJeNUM56zXzaukw7wgn+ubnM09fQtwHPFFEwlD9VgX2yd/CEG05dlarHWAL
OolvZy2exqLy6jNcY+nRVPOnRDW1kAS3e1HZ+WWCPPpZsTIvdOSgXORx8WgwjDMjBd7rGEXLJ1a8
Hu5/YTxSPCBSgXmK61/aGyEoPALOlQyHR2vWiNK2ByMK8z7z0m3lusBLnb5xqcr5a7zasFlt3zbK
TgR9qy83VhbHNPfA5PwguiV7H8p6vFZcMnzJCVfwz9cRjV9/oCdxbHA+nTEyKe+NItZp2EmXquTv
P+EvoMrv1sLT1+Tk5Y+mpkEvy8tvOMYQmo04LBNH9iwlZZwgprhSz5poOMIOD1Al39Tuax3ld4S3
oZot7/pK7qXVBRrMc1sRG9f2UEIRUaq7Y/LNX/W7F/p09R9axyWE5tcLjcJgHvbfvtDfXOLUAUYt
bhly4htNGMlwpPdnoq/czd8f+Zdr9G8rwSnjRs8lH2fNV2P8SPSQk06ztVBI0Y18YI2ut9+tBP/Y
n05+41+u+N/W0Cpv6Lyut/VrU4CwHiFcu3CawLiInur/ZFFAmcsGpGmI105VqjDK1XpKM+8gfy5X
pHfpD8YFN5e91dvi7ft1bv3ZT1/g3y+3rg6/3RwHgRwuN5fjvvQL5SlxffNH9gYGxsj+gzfw90ut
r89vlxpK5D+FTL2Dqs9b11CgNJIo3+ffMHvW9epvd3SycmdAN6zK5TKzIv0hOdhrt4+qgDcxGr5D
Inz3+E4Wz1pZnMmMeXzIhHzH4nw/0drV7tcrdep1DCYoS/Vvjg3f3eHJogNYmkiogotS/d/rMPT9
OTKDzFP2A6KKnrCIv39ypzvE+gGgAsP26AGfIFf0zx+OCAqpTJyLD5xnBw7y4x6OyTdOqvXPOP3V
fr/GyYNMjSlpwJp7B28750yFzqtig8zq7zfy5Y77+1VOntzspYk9TKwdnCKa7bBTnojQOWfkrz5H
T8vVf7R0/H69k0W3TBm41ApPjtPkcvVroeLEwuf8/3Nk+Qdj7uR3+gdRCSCOmkcc9uj9hBNtkAeT
TZ216tf6QfwZ6VvkcH/zWX/1NnJ0V3GlrTCYUz02bJXUKnS+N7PLN03Wvpm9uGQjP2d/D2eyx//+
G371xf1+RD8hB9RAXQT8wHU1joChf/66O94Vjuff3dlX7/3vlzopTMrK0CU9WJZi/TinZ0byza2c
7peEaOHYQaKM+oOS47QgMysjWdLKwxtgLep7iRpOCRlq9FdK7E7pNxvLL3Dy718YV8PypjkWZgSs
UqeeGuBlCor6Dn9dXBXeS0wXXmyUOmpgNs0Dlila31X92Mw1YX1GMg86/RarQh2wWstQWM3TdrEj
yVErz9KHNk4Xd78oiWvukcu410KP7dtFNpF4o7S06Nc5fYsJiziSJKAdTujlmJKKG9TqbJeHSJ+X
59rtiCrDFahvI7D2xtvf35X1cz65ZRh4JCS4eHlWA8afC5fCH2lNMMkPuqWoV8y3x8OgwqyjQVgr
O9MwRjpccSt+dErKUOzvF0em+cXlTTAeHKpV658uX0PJGhv8tnuIpNPdAu+JkIWpS3ndKdKQIbP7
lPSgiZCvvEqms25RaTVPjlDCAWVbmKTmeZvQim6KkgI4VhemXxaSqsH+lEglwwRRae/PNOAOKE0W
HzUzss7SysNx6B/IBPbCPJ7WeZwhHutCi3wxTdqzg1Si8J2UgEB7bJxN1q3nbfxCZIMz9ZtMFvlm
gUjZw+9CNpbLLVgZHb5XURIlA0WhqCMtoUk0tswaiTDNKjT+NLqSjZ4kJAwNM7YpLelDV4mdPVmO
Ka3JQSFUtJGhEyksvXVXh53idJuGBjBdEQQAcAMEY04oQsmcMgsnlYnygKZTBFHT13VxrS2MkGqP
RJwYIuhFzE+yHflu9pPN7RNaY16jGrwt0Xod+8mdQ+ko3vloj9NmTNRp09SLcyytJoWlQQI2z9+5
zpkxhIlRKA9Ov4JPiWvjQSrNjdLOb3MqrW1alHTQUbquQTzCQda1LGEqUVlmCrq/JjEe0Xp6m7lO
lv2oW54fax3CB6/yHohSZHpQ9M7LUlsfM7rvYJ6M15RAHiSHCBCUTJlxO3jWe5ok3iFbE4iMioC4
xu0Rr1gK3WO+bHFsveESZGn700gaBlwR4uQgRsweRkgv3sdpKV+NmlHzYFtrmgaw43qs3KNBT9Hv
Ompze0TBuKhVEbiRmt0kiUCS0zTq5YAM8sWQlJxG5ZU7HCfjvoyd/DC6DBG92EzuhN5p52LUxJnr
SiUO8qpud4tdRZBOqEqJDAdVa9jXfF20sTEnlNWgr6GgenRXEA96hlDiY5mKj8Gbld3UDOqutQcX
9SzNdKRKmti6ZQNGH5nRZp776XaQ7b2ZjCSlN2qPtqlU+XaEQ+MQCORLVTdNmJXiabbROsduCUyl
ffGmIdlZPfrcVKucb+qO082Ah2yBGUN3A8eFXeHkgKIovdWg2uT0KryEpif9xgenoDD4Ztk43U65
Dk7AFUTgYSwnsfTPNSuJHeAlDO8JF9ME52ST0I1QQ4T8VMxZ7G3VzBrKEAGu8V0x+8V2hG0e6C3s
QJbNU6uanUlp6e4MfFJfLHL8tHXlaCdW7cz55rT3xcM0sLIDb8NwpPG//7xJqzXaJCWb/dCXqrnJ
GiwRHp6bb/bXLx7lH1c5Wf5pXepuBk7zkCTMMSvymtDy5s3kW041vWcL+VZuw+Tx7+v+F48RHRwI
Auyctgu+/c97Y4Q0jX2HS4lG+sAEosm3aHmLO7exxm9u8KtL4Sm0sY+umBD35FICG4NuQZ09jERN
k45WEr6q1LqNj6Osb/9+W1/spasUm74ovkwc7Pqft2WbNOC8GJmHmOppXzH7DK05SYIljs+HlBVJ
57XssG98YwU+LQz4HnCsrkZgTIbEHZ0UH7mjoSJMHRSVxJkEjkvcHsHVTKW8RiUfARvkNxE0X1yQ
R/oLhQ1rAe73nzcq4t4W8WQph7qpmjpEYZj8tIVFayxOauwNim6U3/TgvvgduSQkCcJ1DJQu6z//
rTIeS0GuXEVFPPTjcmaT8Hx0TVxrGJ3Vb2rHL35GrmKQLICvhNHHyZkWaXC2QpLRJWtWds4Gal0O
rOnhOEcaCmUsIbOpEN4ZFVn49xfoi5vka4D2T/MGJNHpd4HyHufmrLkHzMD9lWmXP4opLq7QSDvP
/8GV8GJwvIYlgdv5z8c5VWNJwBrffdE69bFnpnJriakLPCv57mP/4mUBKwbthP9hrmKdfBVjr3mR
Kj0HUz6ZnagZBvRg6Dm7d6l7ERR3VaEC+/vtfbF4ur+oAwaX1P5hSCXDIJnr2PUOq/B9qzMyfvm/
lJ3JkqPIunWfCDP6ZgrqFYq+zQmW0STg4IA7PU//L93R/bOO1bE7q0mWQhJy/5q91478Vvz691f5
T18Xo0vP5vsiA+Vv1uMSRFIS8AKvcGywgFbdNQDBSafmKVhzp9/++6v9p/cUOgGqiRCUwz9ebejG
cM0jP2SJkBqXiBgoEmqH5fDvr/Kfvq3//Sp//bR73F5jpXiVHOcD2eAiI7aS7aHLVKNQ1mvP1i76
vz/20Frgp7DcikBr/XV+pYXL4i3TlI1+iWqzdlXEkNzqIb+L+fe/v78rb4dn+6+Wh+EhCUke9MDA
/weWGxYhMRocl35fu4nXRaJL8H9OODizzg+S1HTnbk9K5S2J7dZ5qJUNLnWyU7wY/pwQTRWxS71a
Aaz2O9X+Yxt4ewtWXDyhq00m4rI28PTyZBbZu/Szk13Lx7Il60GTEhmb7bQ+aG1dGk/Wd6PpIGWe
xB9i14ndjvrftiy/vRJQ1uSNP1ZXIjEAnwEDQEpnvFk0ba9VslvXjifnOMKM1SVzMaLBiPhjrMRv
5UD6YZhGSSosnJfNqF/cJc9+BeXShEnaiyuYj/DfyBmifWYGud6sjl3v4bDRxGahnWgV2ve2o52z
snGnN0P0umg0OW5RWElH9vomCkimLha32Rbz8hiambsB20+srvYmohizeep/aZgrB1Pn5nGq2/4N
6g+biRS9JSK+oh5u0c+vpxSHF/MsDyV+52THPrP1HekH3kb3i96bBcovHdbh+2C24Qs/dUlHNkBD
Lb30CSI3oa5CFPu0X34jgvxpKr/Zq3xkT1Cxta6Lfbcu3b0BaeU3lHBsdmivIwwK9ExFx1lHaD1I
PewscVB3okz0FPWnfOzKfVnWYo/VW95L2puYutec92Mz9KhApuW4Zp74Lax+3Q8gDJnqVDkqeDM6
9ou7HIgOOCBcQNhlGzc+v11yidYeRZiNdC0yEa072HG21EDEp7DbmOKxExLqVFhkZ6LHu0s/NfLD
yWx1GGY7OywaTZDGcRgXFl0AX+RHV9cVGm05RTcuq96nXKeScCTAm2YauL/QYIUIg3BFs4j3cApJ
ko5JZox7upxtC4t2K7umecdf3R588KSvWZ9WGG8sa1c0CsnXrCQeHEKm7kSKDAa1lfkaGEb3WDdj
8ESc+oORDs1+9nBUhl0XPdhOacZjVL8tdtffsLg1ziFW6tueWinRhNcghGJrgw+PlC9cKQmGPv/F
MDz3u/OdkeiB0q4/q5KwCzfnfW7x4LEck9ffxlaFuJxhENI9r31VbudSloK3uqY/ae65Jwfd+rOD
KpI0ZMOwb4EV+N900+U9/64+KxjtIKhLYXYItcfp1TCzYMTx6JknROwaEcXsA1kfsIOW9uhur/jw
pzVvm4uVuuWxGDSa7nUos00t1/lQkMLzq2B8clm1udy69mjseIXhbu6wUIxpUP6i+yIKMwhOszVF
Z48M6QduvPSPb9bB71rpYopLQNzngkYHS7NZ/+F4dJ/atVgw2OXjpvPHjzmdwhuSaIeLdrAF9B1G
HwsLwvOaLcHGFTWdTpSJDQs+AkHs7s62ib+eu1rf1lzHNwMi2Fimvnuu6rU52n1ADECXY+OImhDK
WFaqxCeX8lnQ1NI64raHcdJvPGnXH9aUlgejkD2nDeZyX4QMSPg53hKofl/lpve7zCd5Gb3ejD1t
XnN4Z+EiBnHwOVLEJHPtIpxMc7NAveH1X0bIXU97lR5bTA+7QPX1cWrz6mcdiSKP3SWQH/UqORtM
k3TubsaAvCLy8WLXHFOKZ6KwY5mjx+C9BcggS6wpqxg+s2YB6KlqMmAKx9+XGd8UOSHYGENHUtyk
ZfYqMRs+LN3a7UMDJtA8Cw/VZFXczLLTezll1yGPsZSnVFTBqfRRc3W4Ux+tvOL47Swm+q1vOORT
F8ZtllXAqwO3IxzJbmYsvo5t4EcrWNn+ZE6XoSU3fNRNVoX4DTV5xKGEx/4E2E3wjRBPg75Q6KdJ
m9XeHizAqKJXzGjMRrHm9oqwPOCtUfvM9fSBYJzuGW27Y26yoeVJ9TgUz4tV8QZNRKJRav9Z2sX6
pt/iJ2Yx1QIKiNz6h61vc7d0ujyByxiTpVH1SeciOuDsrN7GSbnfE3OwU5q5I7aAlmGIo9BLxlBX
GEu685p/TmQSX+jlkAsW+Cj+VN4wJeZqR4d6NtVjwx+zkXljX5ZS2/m+Lgfh7zBhrVuPI+F6dU2T
nXCu1fvaWOoXw5fZXcUvWMbT6EZQkqLpK1R9eaw6SBfaw26m1yW4k8XcgCzwCnvnZ+nqJ0trp3AM
yuGSVRqhekqiUpy6ftgh5wpDcBkBqjXYa9bV0Mf8SSv02WMqvuYx8GkXbONgTeN7ZMrm0kqjei2J
E41Rfw6vhvBwD1qqULei9qb3OjLr05gujOYK/UuP/rzvHH/dRNfahBNyBK9KSKHZMAfuXXnEhvON
phjbICv7mGDVDmqOfshcY9hglOFRSJGhNzo3sHpY+YbLRceIq1eQMO0t9eweuiIIQIZimA9/yWz5
Hhyu2RQjiOv4A4z9JvqNcvN2JlckqcdSxR5grwF4hN2Yf6Rtyn25IH/0rhmTcypJUBfOr3lxRcve
f2zOUg3ppS34phvbbm5d09B5PLdrT5JF73OvSETVo/dFnCA6uNSpLjTyOX5izOCzaIdD7ijrFObz
py/Wd+WiCWZe9rBUwt4TK/eBBW/aMAIy941NzDduZnSJqYeMrEMMe9aZZ6GLZFBlKcVclovky5w1
noJqtXZu1eJewFattlmJURzT1M7vhcMk0dcHzBD5ZuxylyaFuMZGX1nTYQetmOw1J6NO8EZ5ygx0
eHog8sC7qm/R82IFjer7tiweej8lrIDZb+t2/jN3zXKI+rS8AgGPUdV0WdJCBW565ySdAEmhyOwf
ScXxHC7udNMRlJv40s1uBH65mqFyc7RMAr5NysMs9PLN0vj4PGS0bAbkkFW6LI+kt003Zd7wKx+J
IVDdr8Dszb2J7DXJcltvGaOCffNWvfGn3o0rG8cblAFMjjiuo85kEO8Mt8qda5Tn4nkKhyd+y0Sw
D9VlsrTYtxHqQ9+w9ZMvUcTnfoiHOY0IDKGFzd8HTz8GjM6TbrLXneli/CKxGTeU6aFuRdi2cQaZ
cQ3Cfr6ucq4oyjcty1Mh2vLg9R0/DoUTNDUqfW8EQ/A4zkzA006RNZl3425xMArpPv9dYYU/tDzi
Ww1aK6EltGOecq4TRUnVNwbzJQQcysgfmJ+vcaTXxJ61esuYuwMJyb6WLjLjgZIv9soJwIyNWipk
ddutEITs1HP3zBXlMcimD2Nx6p2aJkAxXYVZro7gGEgLmfjiF0d+leLY1AYqX6LlN1i9UOVbhrkp
8/qmGfStvCK1TWOErJL1Z+gFDVVloG7KyjYYKHdTkkqrufH9eQV4YftYdSck9QWnbT4TyKzsZond
RkVgArrw7CrH2UVp3W2zOVtxAaFRJf8G5wzbghvd5enZUr2BVbxCqxMN4YF1DMTr2b1nDA7Ji28D
ebprIHFzhz+2t95G9Wjdsf6497BbP0ezMGOL/Jmtha0pIXX6zmgNYBy1v625ON/pCVVs04GjnvX8
3Tos/bmawy5piqZ8WooAJ7cDWoM5mbVxU8gKZoF6YQyMT8efHuose7e0sc81ttRcdS9jORm7asYj
6QtrV3aLZcXst8vnuucAqdhuveJNHVHvjObNVOboByCLoiVIRwo9l3sULdR5dEjgsFzXj/mixzjQ
uPnbYnZPboFsw6vXl1A0KEiDtvIY5WBuywLL3wg7LQ5jp727BUX6ltzV9Y9qo4nPIuMGoKILsvwn
lJOziexr1UiU047MVdqyMn3QrhncSF33yIm0u+NYnZ+WysNLlA+Q+Nz1JHT6rRrsphBexnPOeO0G
E5l6g46Fg8df57vVp3oIDeeRveTBKNdj05vdVlbF7z4twkvb+w+pbikURoHkeeCZN0DgwkjH0W/i
EOwUFqtqxO0yBMU5iLK3vPZejSV8za0s3FXF9ONXZn3onQAiQJ5CsAj6O9vHEVquXRFP3OKJqvjC
grq2D8WiEWUHKRKomfMeut+5UPVwdtmZ2dojIMKA6dikIW68PniEgU62uBKfa7CoMzxz1pRBWT+1
Tc/i2+in58LvHJZnUCDojxHhR/j0ghF3w1qOzXsOpaNn+8OjFVw8XXbPPur0uXFSipnlydC4mA1v
lqBA2nx6mnq7PPoUB5tolueq1LfC83/c3Hhp3eWxaZcjp3ZJpLhDT4xqu/7jVCjBRK3mQ1MWj760
9xXZp2TKlMGtSidrm5vDL9ahlDV2BQWUMMONltmQNBVp0G6kcbqG/YPUFFKqtkiACYqXTOENN9Ts
KCT506MYrRv692wXLfNVcyLaJFhDnAGlHXGDEPlC+f8iNbm4rBLv/NJ+V4Zx8u363hdA1SNtbq0M
XOZsG0ZSRCNK6GD+ycKu2jhzfe2nHlYmADuvrtxbt+dMzUPahAbFcFEEf6qw9T+qHPuL02b3JTOH
RLadfQ5GtFHLYOax49O9uuuCTW6ALctHGsE6SnHYuBMWdeYAoYph2iJwwuTN/R29GGH47ulQJIgJ
TCD02cHJnJcV9kBCx3kXmOLNMlpBq6szzDJYynLTWp4m+tLDOlXTCQL5utPrFOyaZXTuoDhniV3l
3XnFG7/pMEV/gq/pDu0C8yX0sSLkWdi8AFoIbqoiP4WT5z6NCpfmwho7MVAX7lpPu2fXaX6t0q2T
vFRhvDrVucnxqfYU7aM58hlX5ldbS7kzlvnJAgSwXVeTiQsQKJ6M5iACNXa7ZfGDe2OBPQ/7Z9/q
9LbRBIot1V3tmf4hXLzXOsian9VyNNNt5h9ea/DZ5NYS8WzaWP+nMNFcxnE/5PeDtt23mWa/j9fV
r861ARxAI6DHymxstMZRZBvrTlpqOhQ5bqjOWD8HMgkwkhdiM3X0IEaEWLHNOH9x4IOGB+u94Wc/
xKQgmYntUsvQDz7hbMrOpdXMW9MIn4vR+SXr8Hpr9V9B5j36OHUAD+yHRgJaKGX11OdDf2rTdue0
OGeUdPQDccrlC23s74UAlE2VVkE8hur5GqMRR05V71sIYHEzynkPhQoXnYkkgcaZvqkrqIpZ4ezN
dh4vQ8ZqmvNZxLovTrPP6WFkDWqTvPqf/wgr9QpF5mIM4XcxBxfk7B9sm56WxhoSFFNuPKvqsZ8t
rALeYN2FSqflOfQptXXkyGqD6UgnchYrh6/X2ReviKzXFtoX+9G2eM1rwAO1AgU0B+65WWf/cSo9
iDkmt4vjwUYugQvwZEXPaxhMO+nSPq2p58HaWIBkIXLdsJR6JeTZ22d2sMQsYU+W9MQ7Nvd9NYyn
aEnvW0rTx8lMHzIOVH5Dxl3OMDvNfWcPAJHzRNYHN5tK0DLOQwSSDieReFvQ9297xz+5CB7STNzY
4/ARNtjIEWce8wzfl9fga3Sr9WHMSYe3zemb0CtF3EL1kInMu+Hz8uIGssCGa+0qQYZDY7aL2pTk
kr8sHhUCNgt8bOC7yMylAYpq/B29vyw3kcLZHqnFY46rXWYJefhooQGAYVZAEptLq0qmeWFokaUH
LYxH/EkWb6x8X4Q57VRNk80I1UimPnoKxiAEFZHPz8zvyLEvmhdVMWFqA/wquS0b3EFumMeNnWYb
NxdYRtVa/sH/auyMgioDT8uuU/oHl9rK+TV/ZaztLoac+m12jaUJVAGQwWWzw6EhD0FWfBJJkh8n
xCT7Rk3NNh39OzUpG8xKe283ootlJz1G4my+W7urYqQsHu/fvseFX9+IzgRBCM49xt8LPd4L/UQs
/pvohcXSkSp+Tj3cbtSkDgumUFRHsIxAAga8JVHvnEUPhMzU4iYfZ33KYGVvmbOE+JNAphVRk8LS
C38c5X9AdKciqcetqnwqG8uJs7RqTh1DTwAvnI9+BbLMyW+aKGR6D1Qlnm0UbsoYMODkTxpkYDjg
FPas8ruNOrqS3KhJy7bDakP+BeLurHP2RPmiqSUongkB801Yei9eOn1YRfdW8dUkhUB4JXNhAvWB
tlybgMWswmqYlcj+Mcq9x9VIjQ1lPhQgw/oMRVZCwBsioELjfAw7VW0LFRLKFlyj1qangeAUzF7T
lKip/wGekiZ1JbJbdixfwAha5mVwXMAC7nBO3cvZzPZ5JN+suvq0Kq9MIsvidfmqNsT1WNslN/kK
Vq4dWgDtV/inceBszcCbfzyr+CGA7YnW+3ojuXLepav1TaIYYolpVSe4UM9DGdJy6cCnaBZVLGxZ
nABB1AkfR7XDE0d10HY/jlF8LFkjDkSL8BcJ17i3lvG7CWtzZ2Xr3Uglgu5CWneUSB1jTvHdFC0d
fRSst3ibf6/LoG6D3nqzKF5UrifYzqhv2ENOW0eD5GSn9l6VoDBywt3c0ep24dwb8bxOP3KODmQz
B9u8a1loIOw6z6uiKbaKQ9UVcPh9dxpvbEhQdNp5lKxBCbrKgu15z9Bp3aZCeHht5q9qdCGLYODa
yICPcbTLJE+H8kIy/W0r5OdCU0LJaBxEMcFmo+b49oPlLezce9NuLoqw8Kzxn7uo4Smj88C1moa3
TBSQfZG1+upJ6d1gGrt3pEUciUyts6WHJ0Xg3wOWAwxtRW7sAxWCWCT4N/FYVQJX4afe1nlIk248
1IIWqpyiz0ozWk6YWc+JrLynxRznWPTme17O9NmhYcXKbh/klQpX5FfyHx8ovKjpMHTQ0GsmV8xP
xK5QXCeNLd2HRo0yCXygCIh690aXldsOEf8xQt2z63OHg7rBfttot9paIGowdGHhjqrZOrZzpA/r
bN46Fqr/1II95gVfbB/v07XONkq38Cm7yrz3DAUeMQT6USq0UKTbqB9ozSD59CgOMnf1Ddlo8ELJ
J3w0BpdCqgkhWIW1Q31YOoAl3GbPLNvcymb9RJ4xXwcnUD0GrF+JWRvZHe8IMGpYidvVwlfkDn11
nAQOCFuVNBULPvQYI2S45VcyYyAf23DXsy/41RfuT9jah7IowselH+tTKOHSbCe+tieP8ejnEITf
LaJGuKOTdeoiFVDkEMAt3W6KUx9UKsXhYOnxfIVdJXpt4ZzWw/ukvH5Tr7W1yYT9WF5fFjtCQw+1
kHvzP0d/6t1bU/6b/EVwdLVpejduOqltR0HOiEp0VZgoQ8JMblIv7goXnk7HaD4y2i6uC7gWjmrw
oAMMnj9qSQZD3BqjFZt5X7JzYIiohAHmSRbqLTfCS1lUewnwAReEOW3zgXpfsxwk4Mvu9+iA/vSR
fKLr5dHvoDDyRMaj4PYqbAR1KDs4rdL2MDn2D9z1KOaQfizM+bDCyTzw0M5H5VTFo4M5vMNmtuk9
b/6lvZHLwvEuslwQKsnVYDws6tuAad9u5QPepAHirSzzbNq+0Y87Z+Wb7EmeGup1Z68wcZTZrAQp
teExTKcoCd38VTQuPem6OmPMvPPd7pp1J7CkMtDn/7RrNGPHeJj8bKOLfjgbmalhMMJ1rUfAfkxd
HzO+mRuC//yHZvLuGTFPrN5m5uJLOd3UpRMeJ8u0Ac2FBRVDJMS+AGh+YIcCoc+QB9WYRmw7dcjl
3jCkpvlNGKh6idPK8N0PmP0A+/Fu0IPiTy+XmaMwEBfWR1Gs4FZ+eaSGAowuxU7lVb5fNdI3DECa
6l+CabAKY+et429V5PPWbnmMDNP1t0PA8BbWJgpV9Ti7yx3Dh5qkEa+Be5Q1n1lfo/BJre6h8OQb
xvEPYoGa4+QMGnZK9ECK+jvafZT7aa70tiSKahsZPXzyvICiprr65K6sUTCegmpw1RyPJiO/KOq+
Ky6mPdZQutzC4+Ow5uBrDKurpnBC0NZND8RpgcbNh62ll+reX8IJ42Kgd4asz9r1/D/FIiMugIr2
3pPWl98U1kYFQ7uzenihgVC/cZcvTFR8st9Gqz02V+XdYqYd5kzYH2S4sMFyouHXBNop1iAOtlI2
4caUocsYvz4vi/jpTO+zDeWc5H5xCsREU9BEz3kdrMdyZTJUUhnstXA5MnNn3BZ+eG46488kzG+0
5Oq5mtnhDJ7H8A1M9kZY0XLQPWgG062GfRSO5Z6cTwFcIGiSRvbFU1hSA1Dt43A26peoao8kgv6p
KzPYg+y0H0fl2MkcreKYSYQFnQXPw0MJW6S+cRjNFBUFg+/bctXshjECPtQODXyqzefKnpn+orlg
sbkAK2izkjO49kh+5uwPVHZjuNEGKajeN6mioSbRZDthSdksJu9kZUEqrULtkQD0Wy7e4uil3e0S
XVuJij+lDMsgXszg15SvYPdwTG0Dl59Bhr06wdjOZLvy64e+xka5RD70IBrDO8dq1tsho7TIG6oR
gziNY+kWz5EROXT3ytt3DKxOsOWK+7JjnGoPkX02gd6ssdfJb4hY7yivJh54nMeNru+6Qn6lzN7B
DapN5YrnzGu/8zADhh0I44NRxrLzG7O/+Hnj3+U9tFamxp+h9G8LA+29O7r7URFMVbhW+ifPU3l2
cg5o6TQV5Jo22gKA7W4ht7mbxhbPxSoeuG0BRqDzjfOoOziLd2rLGmRgeEUdkHIRr03VXywJraOu
1uwgPCPcGKQiJL6ffXOtt/E4zhijhuxQdiZRnvTlsTbnTz5MXNJKwb1jewYQFJ/5nN5nCya0aSSg
x6ifSdRtdwh+MXhPcKZN3bxPRf1dT9aYEJT7mbf9O4jKy4yUInbccT3ZQrJvZPdElp1m6g4p0o76
EKnrsp1DKRNfmW+A9+dt1M8frdE8uO3005CUkaxr/9p60E7QBEE+daVk+MWEu2dENxfoqkEenmfV
kGDb2EXi66yBTsIa80qws54hI+I0WFIt3oryOhARgV636zSUzTV9BFAtCNM98/TdsLoWzGoBnlTX
r5aeo+c5QonrlN3tqvuXNc9gKAgigNmalAf0DPdglImwrdxj2RPKUJIXAMywaV+zaen3taK55+CK
wEta93NNcFweGsux7cManICJ3cJiposk+3MAygUopA6g3TTpluzKYdsXebZZvfSrNRUre50Wu8Gy
EA0Q5LVBVuccix6IlZsDXKflLuNWgLWtr4BqDVN5iMynCOB53Fr+YRwWY1PkakpgIsq4zMQ3AQdH
LZu3dGlIRzMYXKd22h3QPfNzb/SEpjx9TQnaOdXGuNyIOtoT5kwNlHUNHDZvb3aSuTOVUsMTyy+V
BUIRdQ/WcG2l2vxrsnW9i/zxjkP41ObDmxnZAyPrsAOsG8D3dgwfpEfn700gcxvReekmUOtNboFo
DXpE3IFFVejCjXmtG/EwmFUO30D0206KIBnbnMFRlisGzI4NBXt5XQN3eGgZr1FYMmYZHBg9ef3Q
5iLAbVJXx5xtd8LJZh0gU6pTNCwszGkq7UJ9kvM4xKZNCW06TOfReYuN7pb55KyzJqGYYmNhV3UX
rHCXI2+u4cms5nZgVA6NoVVVjBw/REBh0ppG9juZHijLC4pP2BXAem3uDMf64SzzubAYyTK9Jmm3
oCE3ZPECVy/7zuERU/2yZrOIP/y/q6mQLDrEBtiUqP/IMMzcVXhDvQRH4azUxSolyIDFYC2cOGrK
Fpx9ZMz/LXb6P8jSSMEKbTLpggAx4V+SV9dtyKmCmHi0sZ1/1X7qBZvGSuvfUx1Z7n8RS/7zxUie
4ytyfdsife/v6JJiKn2/J2Xy6JZddbI7UGlNBp4UKfh/y9j6H3Ps/y/cIp40otVD/3bNtP5LtIj2
ugB8CE5wWKmmNpkJskI7JIADlk6DgoGq8GDFsmYQyVzRziaVw2gby7hjfpYkvjMlaaKf1Qi9S7lk
gqBAAaGQAYsqt3lpwXyR5TRD6XAH/iUS+cD9+S/ys6va8e/3wEd1FQn7ZPM6f2nkVV72y1qBGCsr
bThbAk67P75w+j9gus1zyo33WoctQ9HWQREBlXGtGLPzRyEhCEu8zwNP2n8T1P+nL9ExUWmiN49w
nv8lqIfV08GiJdUWwwF7NFNmgC78lYaQ6v313z+Bf6rv2KeEZGiQKHaNhLv+Lf9LyFtkDgER+OOP
c4aYCaE9ZhhHLBupsnwrZgfHA+Pz7b+/6D/foGeRP07N6FsI6v/W7csqC4YwgDkLNriCgON0u7E3
nU1GGufx31/qnzJNNMo2MynsyejK/34phg2SOoCTJC3HngW4bW8Jv+n+i8D1Kuz+D0+Se5XRe6B6
Cdn660kKIt8oTTRWx7pbKXui5sJehLl8az8yPIJvt/aXtrWPjNg/DG+66FLcW9Y4bpDlvbqd3qJl
AfpIRdnY9bFj4teL8MELOSB1eBN1xtaW6Y1hKhIqoFeFlfUDv/VrsI2nHCzhbC1/hlyzH+mjczUh
xbYFxjWL2Sro1YW1DIjqK/ixvO1YnHL/WVwijHLHhZF5y0ivrMbnZhhh41cdQOZsR+zkfhRkAmRR
+2pF5X5sEcmMrTsl0aBYGrL/1HVlUZ3Clidt9+x7w5NbT0cNHAul5evYtz9RS7sTutLZ1ERepDq8
BKayN9Rzb+Drtr1b3YmxoD2xrcci8+6y2n0zW/N1Fs5laKt9JAIsAp48k9oxbpwOB59M73Ei7kzo
a4QV3SEb/RN4+CU6thOUMJCt3eGXbXLxN5XAPGR7Omkz886XBS0TN3VayI5ZCwXDhEsHtusItDS7
4X90gf3v4+vKD+qKimbnPg/ju8b6xRG3HWX/B2L9A7EWPxCG9uY0NUmVDZewXr6bmk8qZUhb5uWt
ioIbersfqqeQ7VD/MQ0YxFJ7uk892F1OBlFdDvt87ofEwBdtRVcWPnZFtR6Hmbt31pdS9LvCwv2W
jlvfy+YNrNiJz7mFXMGWCpSR/dBO1WFR/bNe1JsMx9vayoeNIYIfPYdBIvplTISwP3RUvs/F9FUO
4R+PGQ2FTvUb376T6G49WvW6l0iGlnB5qsxXOu2tOzqfGYMUy8D/1bAIieey+HRU+tnmzW02MbPt
ujMmbjbNK5NPqzqnnkJ0daWAwQ66FL24s8iSIctTJKQT7PJs/ERYuZ9EeivK+oElP3KgqtqDOTsw
/7ltaALiehKH0UjLHcZgLylqsS20q2IkwPu2BZtFKhdMI7xZRy7scFtDqWZ3cADpeW9YmZlEsw43
Y+lSPyL0zSCIUmiDNrMfwBIGSYkFAzRx8Rml/XkJGFhYo5Oz23HukVv9XosC4pMdvdttmuPkgzCA
o2Kfj+lOOWpH9PSecdimaIJPdMrUQPwMmkbzQFFlB23+0jLEIk16PhMaeSOFnzPkmE6Oi7Qw8hD6
WahOpF/sV3v9XjUZZl6keRDlxQh8pMoWATvgqjDRAQsHX8JidcgkkzxjB5XkmUQs9Wzb87kR3n0Y
gKLymTV4wngixJTn3NAHw8MEt2ZTEmbkUoCzKlV3Rpb3SzbtfbSqm3zwGD2PH0XPWtfxPyzCcxh8
mLEz0xC10n2Gb8y0JSQ3wQbS1ncn0NUop9zqC77Lr74Xv/huLo1RvokouKwRS9+5957HydiiOexj
PU0EN6Cg1DAA22h40GV2u3TLvQhRcXIsbJg0JhhoN74gqkZVq4+YzHkB3UfNMHm3teNXXw4h2IC2
HimCh9iv22PgtBdjsb6aoSK1MHgUmb7vTL2ilVYnUWZfLDYu7JvLeHSmYuOr4qGp7TdjNT8L1gxF
nW+HHFmD0QVt7FbztM1GlW3S0iHSIGJCazcTRE3Y/UyDxLTRjEHxRTCdzvpZxeWcn8qOX7cc8vfW
Q7c7IzUH9BtPaGAhHduX2nUuniVRgSoeUi9fPgCa34isecpqi6fWQ9zmEgzULgQeskU8D63FmHgZ
T0ZgT1sJQ3Gb2wCcopWAVL13G5eix14/ESsdiEgSsQtwejHdna0J+AgWDl3U6k6Tv3Cw3KUpP7QB
02POnxL2dzkuvLRzfqUEEdDW1cD53D72Uv/l/3F2Hst1I8sW/SJEAAU/Pd7RG5GcIEiRhDcFV0B9
/VtHoytKIUa/6b3dDR6YqqzMvdeuiFowRhrTsfNWTtFzO/ovfAZrvtVomcHMhWec+A9EzGec991w
HajxojQNtfSiEWispoY7m1FdRdxNXN+0NW2dpJh55N1NUsudZrLUW6wcdpYeYmv6USXmJlHVlRhH
eqzcndBjZQLhDEDKaW56g6++4ywccvegWQHAt/vmpoO2b4qkou1pP/ZZ2a990g8SArkOgygTWj9O
vcl9911hfgW/tfMsyOaBVTNkEOWtsBJnMZIm5WXdHZORENWngaTdwa6RCjCA9fTTa+uILgi6QsXx
DxnGxRgkiH8q2HJDa7xhE0VZU2+jckD4QCxBJOrXqI+Ir4j4PUwqiDwgvgIM3ktaF6B3jYk+Lkev
EOkXh/P8ERUKVjPTX1tBu0wjuZMTNeQw8AaO83xl54rRUxVeNGZ6FfblfT3V123IpK5A24bwf9e2
7ltotVeR2SBNQNTA5HA9EBXDud07KcZFI10cRMQl/aPsUnVIlYNYmwvDnogE0sHGDbtV23SX4dSv
G4tOZY6od1uiDp+dZMtZaFpQ416N57+Jb+qWmfyeiLSdF8/rSHpHdETLRjjFIWjzfQuD9ggZvGTD
MvdGWNxVmZMvI8c/0Td5ihmru55DoMRIzAO6UpCVCcUFAol5dJ48dr+aQIKFGOUP2XvI7xvmOSgG
nIUibqOKwxebvYUFBzBf796yg49LuiH7ytD3iSl/+HXt7tyqRGXfPbYV8L0kfuqbFPBle6klmibV
OP7RQdGV4qquuJ00hb21byUXSVtfjDZob6e9TeJ4FzPeDtjy5mHYp1gu5oEzwNhfKjv9YTj9tcvj
JbSCMaFwTlUaHn3XPqItP2Ved9a1dByg+23c0lcPSYUo+2jDR3How+K1auITFdRh1u2SEIdtUQIM
b+muZqq/bkumoyxx79HUgxK2rHUPP1K6yBqQqluLsaba7/p0McytBV5dIiHnHL92tY9mXM/5sjhP
JGCMActlumjY0Y4k1x9T65Snqc+My9HormXuBMyP9Bsv+c4ayoYkLfeni+pRxOU71MeN53TbeQTJ
EoSvBWdxOwV+bWAUvyNpKF0TSXZHR+TQ0OO3VN4s4UtssohJ3FgCmGzsW3yqYmnmxnEeaxDrOflp
XY6Wu+R9HxJlLthJD3CHIRRLt1ozi3cuHFse86I+uvw79AfHt2SqdgM5F/6IyMmIAvTWcVCcbKN8
aOxym3YB9gLNqBeOcLexpuY17e1m0xvmdZrZV8pKjGUpjAszS64m/6wRDLr73nZuYtj8Rjnc14G/
s0oaDqhdwhUimHdD9OTahBjSezpylrK2aYkM0FLHzFHvotCcNsMjnmq4xZF3Kdv2ZPsT07jQfJ1Q
wfNTnReSNBCkmKbC2J1vVat/9rK8otfMIIikg/g8aKYdWNtkRXR29iFicwSI215HEW7ykFmo4VVk
9JCNDZr1RGsC7okL77xIL/N84HENJItVzonp8ErZzXuh06uZd5i+r3voZM0uGtE4z8lbgDR3EIQ4
JcSuEYCGvprSE2Vtj0eextUiGa1y3WvoA7q/HKF+tVFr750zEZqy+TlKhqu4HOn3eM2GviP9Ta3p
JUuxE06+dQO1qyrjdRj6VyTMjEudT2LBHjrB6KvNwmOT2pdipPeYx2a0nLR9T2sUGV2cbKCf7yxS
GVYlPIN67PcmbyviSGyHFRPKWrUf0CZ+gmzcB2lpEesSM19CFmk7l3VNEnLYkoPUdf3eh1xq4Ns1
8ablU35EQMxJy1EvtHGuQ4MCu5+HZ52qbUvonxPM6PUMYotQQxdLypGf2GbueQXcQ+25pBCEa7fJ
7rJ5+CjpwldoehaJEPY6HTrimGWxwtPFEWEksm0ku2KDpO3BUBJviPsuOgCgnOHfWqOuNqCq83XB
iblmBrmpxcDuQbNCJEgi5mDROJJyH6YpLm4aIsFni1FwsNWLLcQVqC5uVDMeFGiGeHSvMqJmE2Yc
5izGu7r1b6uYUyXxwrR/hxe0TNuhbWF/S4n81LglA0OgFpQ3UQHXJNI+8SfDD6QTHJSaM7A7P2Y0
TscgYJkVnDH7lGgxEt6GFYEF44Jh1wUTt5dCgmxo5VVBWxHtNMqd2XlITPex1gCKJaYfennFWVYB
EKhV5huzwRigQ30alX5Grrj1tbh2VHZMY3lA1w3MVutXnMmUUGZKNqRG0qEJ3tqwxRFDIpxoY9VO
vPetnkC9DjMfeZvxqRmZPmXuzlAUSzEtrUXQ1nujsNeDpuldgprBT1e8dWPyzgRvQNzKStnbTPqq
ukPTmNtLJYJ1TjZT5s7b1EneLbO+8L3gqvXLeYkkgLa9cF/w3DzmKf4c2VAZOiYmkel8cwAJvHq2
vy2JOFnK3N9E6QCkt55vfXinyy5ggp/V6gPdOhVBd561BYwNMv7braKATMV8DCr0/JagQOkA/7p5
AZ4jfZnTaAlgZU9CGrz98h1fVbmUY/pQ+5wEgyF56Kf8oazjNwq0aD1M4ZEkkGOiaMtDU1ikyDSS
dj4h4CV/hkHXLLwLhTQfwVM0LaDajNu29KPHODY2OA/BrzPBdXS6yodulxh06M2QrLsggv1nWs+R
zg0GjsNWIPReFNm80WZyOac+h9UgJNImWCnZXjqp2yzl5L1FRHSdm8A/K/ZrsxV3wofErTr/XWog
vI285vR4xcRv747VRx2ZpHyLhmOsfiLYl1fUv5HnQM6z9MbJrduIVWgRVeIiaCc0Y2bMMKAxjk4l
L7B5BihvnQp9J/JMib66M/U9sFu98KbqMMlg2NmEO5HOSbextqe7bk573Fj5a+GfQY0mp/wuLi88
bE2rqch3XSJvAkjPGx0a6wnFGFqI+Cl0jB9x5W7DMD0VBdKjUvnLkjhyNGpLgpTuQqluuqx6iY38
2bTRFWvZIUmKNp47H/puXFhGtxbonTOw4Ozd5JeUk7G3zy0Zv/gRmsW967kXTuuyKtq71phgRg4k
dA0gSWTFK5TT7+6GAcGlfcWg66NJzJsqMsjUw0RHOtcxyedt7ljla4EEf9PK4g4mOH2b3L3hQEim
AS13b/B3/ki8e+4T/MF2m61xql+1WXuYlXWY43GvG0WimTeYy3GgpB+RI8/OraQzhiDmmSSSxyz3
902g7/paHXI9PCRTfSwChOcYPDwyrLxdCrB5GWTVne8g9e3b9IdnejRwpz1+tG3XU6KbmISipKRB
0FP9RE1Nf6qdDw7dhyZGCOVNHuETvHbUbP6De56yiHrY+uF0E5jpDsiOXkmneXIUstJOrLuM/ziq
RaMYTopgX22qbTkR+NrFrCiNi38y698LB4QmG45Nu33ROmLrCrDGE9XZoqiNH8QwH5BMtrx3Np9E
gHazaWlOgOOxWWHSlzSP72xmZJqMDQTH03KIw2sdsrYg3CZS2AnpwyKeT/rpCszOhztAHQpDbiFa
ONC+axZstn0BTKYfh3fau49FplK+PqwxZlxfmzXwo2yIymVrGk9nx6fUdAZZyxJGTeE26as3t8ze
bdFfakD5C7y4x9ogqLdW4o6ckgenNLdJgSQhdp1d2lovPv0DqEsu8WSgmhASMmKM78j1fcD3m6Al
HrYUVcemlSxbAp6VrpBNWSxoLJJum8bbakh/WEJuBOeuZZJa+aZNgqNp1w9WVrwEIxOnlv1a4/TA
/dlvlMssUdMCWc8oj5CRjECZapecDGc5caA2wvotdOPPPDeadSabbeHhwkYGiWwmbqgmohJvBgu+
gjZFYjGhVMzoFmUdVjuL8JRFFUL0D/pwVeiJrdh9JqL2rh/AOc1miUw1YrvTqdxXcfcUxtOwydIa
127cn5hf8wdNxYkHPKGe4dTjJcWdVMVBesledBbZL+0GR2i90j5K82A00UCFx77sNpVdHvj3gSBa
Aj6+vetEz1xK+7czmXd7u6Y7JQdmBGgAHjmePTvzZzWlrGWaJdet36SenHVPJbEwpU6WgfQfm7HZ
We5E2BuykTiDcIXVl2rkOknqjUdOkQq8bUEQwgKtGOEDNRTSEGj/UaEatqr00NZhSr6gIbbRbEFY
mst7XUyoV6pdbqAlYNZ9VToj4XIxfQPkWeQ0IVI/u4Tiqlz76Py7+rzbqOPUzDdqylaIgy5Yb9ql
j75XF5qYwfDR9gcL/rx5aWTlJ+eONwyQj9KCWNrGO+S1OemnOeG6PpEzEVm+6oAQztqgDcVlb1C0
Ob66CDSdA0bLl4Mh33Qb07PqX8IkTpZ5xj8SJfZrhiWSt4U8vpSFdWkk3kde+4y+qVHRnHVPY9s8
osmeVqoidzOs3E1vBUe/MKJjkk0lJ1mE5apWC9chKJYLEBGMtHdJVNROpO0ek8gFeKuLJhjWns4v
CK7i/QVGtOjT+EFSay0KXTG4xlyUGwOj1eqVZAviTlBBe/JU+clzIsyV5k336mA35OMljZ5HW4kr
m/RKsyMxE5TXGscV/S/ETu7ccBCjQ7JQFABL2oj50gnqZVlG8ZrmD6vhpG6x132GfrMzxhCpt/8R
u/5NSkB6ERDSUoonN0bvhxD0Qc8GQWWj+WjRvgfc9JZEzMXpwL7CmnhDC3tdEMetwySl+VkQDhtj
cqX85ARgsbo0k/mjE9HjTBfcEuNDNWq5VH510UQjIV9xe0XPjf+VAbXmEEGjsf3RhekutNs1FjHO
Hla/VQ5PKp4uDEhn68Em46HnmIKy/Z6kdIUvNrpFWVbuu7OXyarLZYdzczlHelhVOWONXvIe6yJx
6Sip624Eb4xAR7b6IhTppcinD+wHe7hGP7Bi3daUVZQhpJQigEbej/W+YcSMvRKffL90hjncpCr6
EKJBNtHhToTEurXs8l3M3YcbNU/IXijhpHVnJcRAo8LiXx11uLTc4Zq0tL2jMXZq9oKm9h+w9xME
zI80WWRJ5CB7Qcg9ji4aCSVggM7TdJZyuWEd2oWKoEu6/gdy82ia29mlP/DWeEBaNWeHRdy0V3Md
bjEB+PgzyrssJkiyTHvQeKyFtSuNTVQWR9+jo+EN+DFKR97bRr0xRzYpsGF4iFqfPWuQP3OlV7OX
/Rwjzf81d+8qLm+zwZ8WVcZszu/nPXFO7zQWD9iTaDqPzU1Ttw9oXpmp0gludHB/PjJmEKx2nf/r
BLHtMZf2JF0STK3WShdHbYaMkjoyMB1/z2aVX+iqubQx/i74LBTngWKDOSXixvDkIhh1ZGUQGzVb
IQ3Rstz2Pd+JxZwoUfe1kB/dANjLGL3b9jyrndOk2RO6dmiN8cVCJDSE7k0PNQNFibNMS6C2SABf
nZSY0tiv1lUon1pM+VbnHCcTEkFrYocDKIQQqnMf2854t2Y+lEo/92YP8yK2brN60Oua4XKT6a0K
FZIbjZOS9t+rHeh9kgb7tkm2iA6eCP3+BOJAa5tQElM7Jzf1iCsLeXMFVjcYHWgOade5/fgaS7HN
DTbHMF+X2URSWTpfjqH7WUcomWKwiKRivrU59vfA1QdGAZQ5brWBeUMQiz6Z9MRCxE2wC4Ju7ZmY
fsymQLBm449QT4U13ZcDB7AgY7WwR3XvlzXdsDK6J+/koRvaK8um2nKcjzwY3ix2f+AnDDdw9a2Q
ejxrJHCjXSJlJrbS6Q6+HV3YXu+j3PTuexLsNsZk3g9ueAJNeZclGEMMZ92U7kUmwmdyLl/mLrt0
QvVWtukpMltmR/78niEjXsWzvi4wRaDA25q62hpRdQO74Ybt6F7IjlvmTPtSaCSZ6Cq9wudczwo8
4thaBnNPYqNc2X25JD+HLnabbjE/ru2Y1tRQ3apWfWYOUdbBTC2j0x+Nq651PVzhBP1JF95akGdI
NAz/QJuXC7AtHonnxd3Qd9Qy3kXmGytgMCsDZmFRBo+B32y9or4Lzx1yKWiNVmTK6qyAre/fSa98
l8RGiVYekmGmJTHScwJMgPmPSU0Xr6xM3Uz4flUvier20m9kJtZZ0vGHqgBRgQ8JjOmz/QVZFaUG
lHevjMCngFxJ6QB/Julw109UIF5GWtioU+s0F5wlE9EhfBjIOhHUwP85qALxsGnxR3CW8+G7fVES
1BWcHIKNk4PptySCos1v7zFqcJ8CURLRx1dCzqJnpNanJyLoTwHfi4kPZRy/Ab/9ATI6/yXCh8kc
WnCF/ojMGMg2UkOZHCKHlh7jjXOuKbQJFyfHZUnyyzeAsj90Defr2WxZIcMr4GFfxvGzNIcoLGau
1wzZRhBt3Ro+vbIhUPsgT8ptbbrp5b+1Bn+9JvpOZDeuiaLii9JHJUaREx4dH+rMQS6PQmpDXeDi
hKvmE43J7Fh6lv5G8fO3i56FKzayJgvtwZdHLBiZBGeyzkE6pn4HipJ85rjwSPLy7PjNzjWxoP6Q
QAv694/9Q8PBDbZs/L8QnVzHdL/cYLObzgzNLj0wD7IM7P1BjhPTmdOLgTZ38c3V/vykzpfzndBD
bASTyvoCwvI7R/b+mPAz8dbv0woabk4dsA7Oe38U9/htM6fdoa28z8PurWoMSoeRJfHfv/oPOcn5
zwhcXmTf5EX++kG1nuPZAZ75g1EYyTsBm86GSUj0jWjFOtMkf1tAuAydRtMLHGjAyFf4//9HlaM6
HMZMG9MDpyqmbWZldjehrpN1pbWmF2fLTzfhoFe05njJTK1Zj07Tf7OM/e2TtX2EvGhnTGzhX96s
CG61z1Q3OVAVTBuz7cmOR5PAhLco0nsVBg//vrd/Csps9yxe89CtiTMG8/zK/c+vtmVsumWEbo1p
Gl38ata08Ns+/kgshxgsz/Lnk9clPuliZNyhzWYONov4LDmHwPqWcUZLaC1lnsQIiulyZdV+oDYZ
epNLGw95uGqiau42phtRqU91OsX/+WMEhOpY9PVMdFtu8OUXmDJQvU0492FCCojA0M7Z07XBSROh
2SWmtOQEVSvxv/k6/vwWXVivhF8DogtRGn1ZeCA0eWllFMXB9MLmDlcS7nqv7S9Bp7X/+QNwTSeA
9+pBCxNInX5/RhzbmnIGjnWoyCQ9NnKu1kmSTrf/fhX+/MzgT6PDQo/GL0K/9ftVchMrk2c46aEL
23lnjzVMssqt1//9Kh4SNHxGQEmCr3tEbxCKXoRzeogqQrlIlEqWRSnnu39f5c/PyDV93D+slT7r
VvjlWyYyeJaEQAHILILk6FP37nLTxZlnzeZdIYX65h3828vAPmsBQONF9M0v967PJlI2S0x/gJnl
dop9YxsZIlxDueq+uYF/7j38NB/lJDs69cXXx+Q0uSSE0MBf6NGi3wYqrm6iblJPuLiMX73wvF+X
cTpNq3/f078skOcPDR8S/EUhQAf+/oIYmMY5A7H7QJjzlwXI6hxyDJ0Swv644UvDu8kQW1+XJd4L
OyNV7Zs/4I8Sj1A7i6+A5+kAMfp6l4OaqSQQ2PTQdDkh8XJqw0ss88kRywzOIp7ta8qetc85O4BH
mKo+wOo+hy8TND1n+++/5rwS/75doKe0WAJgh5oYIr8ocaVR+249ERLh93kE7L67aZrWWM8NAqdW
pimqHadZp5ZbXUxmlHyzT/wCQn65vGDZBvHFw7D+4PS3Pv6SbDCAVHZYfVIp4C/FEodgRYxDi9Fi
iYIwX8pYIwSGhr2ucgg4wZRUSw+tPJJ34uyaaZ7JS40VXXolv3lcf3lRhWnbXsgGEwZ/YIfL0O8R
8HKAcykkjmMmY7zcY7Ejt44uC2ApZnuN+c1T+cuHj6yDL970ba7+lYudxpPAajgFewTP7Wl2c2bn
oHmXqCPUsgUH9c3S/JcfeS54+S5cngHmt9+/CRKqIAv0SbQHbhafQsJZV9oQ+SZIhL9RQQKkyeX2
/vvVs/8sVSAcs9zwO23hQMT7/aoptpA+G8Jobw1ZfRU1xDGvEHDRNZAg9k6uUXnzsi88Ma6YHsZP
BenFNOICQgVFYmnKJz1cmn5H9C4nQ8ZjtG8cj0Bq03MXqiObfANtM5ZoZIv2w0fOgISOcZ3L6CQT
Z9WhHeIE09GbObnBM7T4AHMNcbYJqPMFcPDprHXyhm+Wvr+ssnBZqdAAIAe++ErsDRJvLAmZjw8A
Z4HPD3Z7AJ6kL2Qh+2940n+/FEcKqk7hel9rToASIXWeYew5OcbbINTzM6Db+DgHXfnN0/zLK3Qu
W0KPqyA+//qr/DYkQhzOzV5MxJir5hySwLO5El13i6ciXUibGIB/v0F/+0xYtoKAssS3gq+vLd3R
PDbYo/eNiptu2xu2d5MCIdzmpJWGi4BmW/DNJf9SXmDEcK3zwwtBz9q/v7NNbqde0VkAs8llRLQ6
TOJidiJcdf/+aX95cizG5Gk4DqcF72sZTzO27ydkZPu5D5rFQAXS0TIsw5MppvmbM8Nf9gCbMsNy
aDdQnH2tAWuVNXEIR2VPru40gu/wiwyiodk5K4w+9h24suKzRB3zY3DnChXAyKj+m4/iL48ycH4d
jeA8kK3z5b6a6P/CwdIcgJ08PaTeLLfC4/zplHih6URb/4/n6Ft2cEbJe+YffRYr88swLHmO2vOr
V6OlA7RyoWFV35Qbf3tf+GG8osJkUvu1rM/NCvFiByUzjiWZ2NEIAEeM6TdP8G9vC5W1fQ5+8QBz
n5/w/xx/xJh5FdWose9VY0FwMno86YMHEyoW3zyoX8flL1u2zY8BbkE4lsD//vu1mnQsDDpqEVzp
2L1N2dxZNXObwUrvK5dGs8ecDiTPhLaHjtmQnZqYfm5pdfFDwHBoRIYFzmkhrWze4ZzXYPP+87cT
cKQ5u5gCzsFfvx247lHeY6Q9aCtuDxXE5G1fB/1JToR9/D8uxd7lhCRYuM7Xdp0VAgZRRJYf0LWX
l0NP3oJMcOAFiMq+ufF/W2BdvG8cqv2ADTP4/b634E2LehpYYM2i3EzuyHjJ0eLQxk60Rn5Wrgqa
9d/kA/x5sPYQEtmc21jUIcx/NflMKrY9XNHJQamXvCg+lcT64BjtxqqWccQgOMm6Va6G+7aA5ED4
5C25u+E2G25ch+OyAZwsAgIc0ylf8zmOu7RxzUvZm9E3XcJf791v7yV/KYslfPqAWpZJ/e/3h6cg
6Ydk+SEGEbt12jTf62BkCtVPei/EjNIGPI5Txy8W5vcl5RsjSVt16252zK3H3rX997vxy8X29S9y
eVAu2wV/1tevMtdZ03mdnx2SSoHNnUMneRjtVjzBPYx/Us30MdrGADFcKxmTbGQr2h9SWVBowBBU
VMGDRdsanHD8ohmrP7PEFAjTpJUbyE9SZqb1lDDs/Pff/ceSxY10A/oB2LqE4HT2+430kyxAMZVm
B6ni4tKOG3lPZ97/5ss5v65fbw4LiEttYgVYK79cha+2x42aZId0AmwNCAFVTyFyJIeAmjwt8iNA
IcQ70AaMh//+A2mPYV4zTegWXzMuyWKp2Ois7KBTxPPAA+AHOuP4zZocBM4fmxprMSEzdMFodxIy
c162/2dZHtrCEDj1SeAz2ThJZMJ9cUGiobXpa5bDBVoia63wfacLhYmZebgEk5NWc7VPcDtcAiCX
/m5O0WIsTNUW+KAya5vb/syIMczh8trVnhAoTk5CObe9Ejm1cymLN6Mxhuc0N7pHU9feLfljU/Va
5lWQwe+MICH5mdc8wamTLyXcWow6/lQ+05msLqEe4BdQ1TCYQC+drjw6SQxxi8ZKHywDl0nAJg5S
65ppYHeMksa4niNwxAKJAPP6DvEVCJPSuu28Yrof+ihhiIuB90A3qya5Eb+zQMGT+RviwXBKdZHQ
p7btkShDbH7J69J/yHJCw7HmRPWtRqF+7fVWdiXR5R6U9pJbrxjUthGSvW5KG++1yc5iTw5I0W2e
Uk57bmhcOHNLjkpzTpTXPi4+v8cIarFiTsh8nAoBztzbLfikMoXPmtjm7bkT8Vxkqe4R9IFBX7m2
nUBZUYNQsMDyMURHpsk63wh+1dpObXXVxhFxm+bcnJ3IozYaYL+o/ZbYpmHuyEa0YiFEgtgPL293
N1BrbQLYWh+j9CSi8RleAI7e5iYdzPy+qUeFsSooxhSVmMf1siay9Xqyq9m9G3HmkBof0wld20Ne
qLvGq4y3Gnhbc09QF5LWjEoGX5kDpWzFjSzxCcFEdNYYguw3dCATzcsmofELXc9eGG0z8hwH0d7R
5erUxeBIIz4pQZH/HpodJtZF2xhcD0nfFHrZHloqCQbFUlhlyEnLK1GGwzCzekBMSWNd5hY8lSWl
R9ru6nKMrS0COwHMMZY/G213L6ETBXfSNWjKUuglt6lbW0uf7me+1oAWXUKfgxgJ7BjOB2uwIQJa
sWcUCxCsU4C+PMPyQkdsXJqxmOFJ/2LzEWyfXzSdRcKd2xrtvmhA4WP9NeVL0xFFt2jF0FxVvYbS
YNT58MzCwvjcIsrvEKQVovbaah6q2fRyHHeDB/ACazx8vghOBN8MaqI5UzZ6mdZ90r3CPwGBGwYm
YqR0XojKFPskjJJ38vXoBGo/Dft9m9R1eU+N2d5VTWvfARfW8UUvxnw3J1F+WeIoYUbdAyVoUUbV
KN89eaYON+49cnZ5bDqoPO64knmfP2PLKXcYt4ucurhvDOTkffIc2qQCO3McPYCv8g/IT/AHkYrp
HBAHWkcJNESh/7H1xurNZlf2g/OWRUPaX1dtgxMfZ9tkAxJvi4uuKvobwwQwveDCzUutIIcw6zPE
pw1hGzBapZ/gEifYMwGOxQ50cOQG7oMdgVQqoGwu+ihWK6Ni+5qkBm5XzzZcEnAM60lWOPwjtMxB
RfxZgVnsMqgK74wLQ+UCQB4qaB4/pSO+jLYhNttMMDgl4VltUpblWXnWPwZBCsoEbPiCSI9xPY6w
iKamLzYFPYPb2prqNXwSATEI51w1z9EyNGmghyDCEiPN1sHUkHkxV565ioYw+5m4KbOfXulmMzpm
j8IywSsoAYQyALasD1Rsak/RFVy2uaw2ZTCbuzgdvYxJAdIKjELIvEpXQsK2dHHeq1I/3dVNAvKO
kD5aRlPFF6QiwzBoLITmvnGA6mAXg1ANLrxTu3bQANhmy1POWgWTdyCrzNlkiRnegF8dH4AvMCGf
i8haeAEKzF2jlYMsZySDUqe2hiFBJi+AmkCSrtANxTVmKmWtghKtGU4hdUYDK480j85Jmx82yyqg
9grXRe+46VMydKWJPAFRWEUuMtpH7dnv2VT36bJnUPlupWZ/6kZPnHIXmkhWhGBQzdpAqFjYffxK
qWpe2EjpdmWNIGGQLqteMp8V575F3OMi1HhKFoJB16XbNkBoEkgSrlU1qyHE3gOiODOuZhphCULn
voaGm5sSQZcw4GAKQFLtsoPnD1AjifV7XaoamrnonZOR4rv/9Av0EqsuI770WHUoQa9522tUdVUO
YNjKq+GuBgAOpy87E4WzzKryn13UqxAjVzdB9JoApS8NqDvT0k+gmYC9VfzziKrZzTI2ALVoYXV5
GKLr3N3lA9GFGwd1hH83kbx+dtZbwMJ5IzsX5mSOBAaewzCuw9ycP/POt1pwGC4ZvFVp+eWef0l6
yy4TsN90kpcG3J/Ie6/pNN1Bm05hitoGgmUrKLznqE7wJcP9jUirUaGLt8oNpAX1UBrNJXI/ideS
xe6RKAdRH5IsQqmDtRO3qeG40Ig8c+yKB/xJmV4Y7CKHSJa1TTyO4vsU5jjj7Cr9HK/X6OVw/hDK
8UnY8LtR+IP54SkxtELiMWfoZ4DMni0wJnsn+iqa1bPE5Leta4B+aPMmUUM4KD3ATyJnszpVc5D8
iNMy2/VaZ59AylHT5alsfgK7VT89OTXDPpg63hN4J4G5gSZJOREFKVem/+EmxyLqwuTQ2RaNPR3r
YTj1huWhaxoUKByr95EA9rkrU9zlcvogGaB9dROz2kzkLlmHNCId8Vhyo6z96DayPwB21Xfo8jqF
w8NTEX1kab6Q1GjXN6loQ4vTDIeFLZJ7gC9znMTl2hqC8KPG+/hRJGehqFlNI2sXcIRuYQHXOTOz
vSnYGJg+GqwLffikPRcGeEad95YL6hyQqVaB3HsEcQKxu542/hyGSwS+6M5USQ8Zn43r3xogZg5d
PJruIvEIbOOsFbTw3jTEmUU4ghZd2zi601WKoerH1BTJJziU/MggzPgotT+gb0RNIRdES8SfVesG
kFzHtJeIyzv7sgwlTrk+U+iiaKojn+k6O3xxzYJ/Loe09pk6VXJwPVvBvuko1ZZ0TzLU0UOSv4eo
eciigD+ZLJKOfIxFn3nl5vxR1mvouvIq57M5ziHUzwVZOm23TvuwOrUAoODcT/ZPs5vMtTu3Z40N
8XkISBwj+4g9cKe+NhAB5aoToG3Bycil02duvZK+Zo1qnUi/M4bKqbtkLH40hZHuAsw+J3CBmJhG
kmDiVWJG5QWtCH0/1qF1IRCUUdtzVsa/5arRWnWRK+Ra+y1z77N+HvSyY1dXXG7c2wraYJ4Jo6HT
NpBJ6xkVG7LiRTsMdjE8hL0CSt734m6kkfNY0+Rclhh+9qVhzKwbnU5BMWD7XuSm0eE/V0lRfpTC
j2kzW0yZkKL1xS3ZAsZJUYa8VEkTYuxk9Rmp2USd71X7C7zpBC5pJ4H3zGqfLQu6UwgvCw6HQ2we
2yBKT01g9dGCiiZxNmPYUEQwKZhD3MSIzRZ+YsTWbpCVOuEzDZqVmZtI5p0i6+YF6FS1K6EGz4ih
g//j6LyW20a2KPpFqEJu4JUEo0hlK72gZI2MDDRCA43++rt4X6amxmObIsHuE/ZeO8Ub5zR9u9Fs
h4NtNQztSunYF8HO9SZ9X2Vx/aDKHjeJEs1HmxaelUxEEGFvawML8j+k0ocWYys8qralfEiRtB4Z
M4Zv2Aqa+5ow1xb6OUF7y5i52KOUFn+HonTOsPNQZTHtOC32HJIEExp5DsbUPOR1zEAp4y47xgUJ
sZteTCHi1hkDkRchEttkfYt7vpQeoHaeC3sLCtl6aMZ8fVTkU2FowUbypNepecnn+UY51bTfLPuh
1g4BCcKJVzjrewAf9sF3q/ag8IUR4DAGyz4q7eqUNro7o+kzGcbMqa22pTv0B1+X8KRYl4Rt4vT5
dB1DBwsK4tw/JNUUCuIfGdET7BKKZeHKB4TcmHjaqPeeghnLIG9Snp8Y1yx/qfjR9ITIS5OpLPkg
ZN9mjzOGn5vV37ayRE81bhcpQutagnoLN63+P5nWwBYGkmPjBuYz4unuiAW6FDn4dkN4I9edLdQF
uV7/xpEUYyImj4Z3PiZ2/ujWXnnI2sp+X3A2Okf+OnOwuHER6hKy1G5mua47Amn0Lohq9xv4Gc4d
7FHqXwDhDtuEUw8EXg/+xJS4606VTCNcHsTLBImoyuq/0q7HYb9wgBKd5mk8DIzJgXW0eL8346C8
S7fMcUjWsfTvZRBVd3R+FCaTQCoO2i+cNiIdm4tlARrbEPc7fA6O8ultKx0lI6aRU7ziHstjp34c
EMlBZhgK7nEhchbGudcYe0P3USE46cvyTnHIcgC6C4YZlOblIw6OgJGdp/8rJY9XAv6kv9DrFneB
skR2mvsOOBgowWjdWC6pIlR8HkzsFOuxmxQ8hbtgcaFLOEwYSODFn4hThFjEm5s0mt76ERcAWnp9
hYMsHgu0+N9+JZ2vOvBIWDBV7hGl3Iv3QgfpQ7fEjPGY3h2DuRScPhMH1k6to/2QBwtQcCoiutZZ
g6jYEDxO2HDhD9NTjuz+outZl1tlyeB5FHgCTGin9009Wf/HJRIfUBCk9R8yCGs3DSNGMYfeIzfl
+jn55LbmOo+vA0iF6IoePPwds0i9KVuLdjs5cLsOAxmhr0uQF78VJcKnO4/hG5Qf8M6zLIpHKrQW
uq8uP4nOyK9FaqmvsOabQZRPnJ75BsxAHjiBO6ZZZfaJTrg4N6oFbVerNfB50H2UmiqbdyXvyuva
lbxBQWPl+DGMRNpOxkNwmrD/vgXFWHwI8GU4zNRcADGFH2xu7zs47UA13RmVpLnMsBZ+x9AqCdhe
MuS3cRvRFpEJwMO08qhehp7ceVavy2lKHevBYbLT4cBuTLkzskB5uoIOWU+9KtxspwFJNne0wfUM
ynwMoyRvpee+6KbPszu3FivPmp/KXyvjhaaTbMPDEk7uX6easvJB+O0MJJkMLrExZCCHJ704Mk4I
7Cjaf2TxjaDv5xAiP4jSroVNZ4J6V7n86Oelti03EW3dLnd2OOEbj3HpfbdiEMuWzRG0ZlX3tkwc
u1m/6zac48Tyod1s7NHCWlj3vhrPAQXJmNRtTgxb4IvyvXc08SL4M8rpACSjmg+yGb1qK4sBULQ3
26ApCcp66zl+O/DLer04kyUNmT2+jb+CiCYSzXQbdvvCMlENls44EVYVvmA3Lb7Md+HgrqjoMrsi
VrCVjbuDlAAk3QUVyJzcauRTZIjz2mTMnu1EjcgP7irPyfSdk44+0eQd9cW+xjo2JapS+qKD0vmw
0YvjB9e40Nj03rLtRyPcLQVHeQ1rBOIJYmK+p2GjlnpnSwh9EcmkxRPOvjHYqhg36cb3NO578MAp
oKLh5iBfZps4tKClgtzkLCrSrYisBedMJSgQZTGuv3GjZPOY+oP9NqnCI+rYLXY+rp6P2TYG7fqE
VAWvkilhG/pKr0k/sQTY08J2Pq5Obrk7Xhsse4CJakla7i9mCy5I3MQnfbQBUOwtZEOMBejNxXUg
7yJKX8fTKOegfx/7Jup9QMqiiA6r6Kr8kZQE2yUz2/jr28wAMOYuWIbxWiAyLe/QFIEcIaUJAQsP
fkS61ayD/wKGU+KQt7OE5egiqL1WndXx2KgbkCQoPVkmMo76r4VlDr1IrXoO10p14gQ3INC7umc6
tQls3UYbA2uj2K69Q+gi0SmT3N9yE8atNQnyFhjfkrCSAxZwkqEOq3APITaKDwZwI00nYvg7PCQp
6Ue2N/36mDU4Tw2NBQx2vAukkpFIlbRdFPdnjX6lOiP9rfUdHtWu/6ExgEnctkRiXSaRwhAHRF5A
2klTEz/Wwi5fGKLLdkeSXrE8x7FdZruwIKNhi1dqhutP9MQfC/l8kFjoqVvGd0D+9r2PPQpHvm9h
W2XOme9V7DhrMuPHxDDW5VzveZxrLoYlarG/SKI8GI6kXO35IvR69A0A+D+NWXrIMFOv7QNFN3wo
kw+YxdKeby/2Ixv+kDdSu3KnL777yIDLcW5FSwbfXzmDS3+R5ROQzLmKjhE/bI3hYSh0wjxKDHdM
gcRnnxaZugBfoawa55WahBnsGr7Ghd9kTyFg2vwqKx77nS+JTtwhPcjUoScSfNk4yhA0MLSdaY6T
Z61fvvKz6M9qo/vah70LwMrqO+ZQPA1QX+JFTu050LYsEsfL0ftzCLntriw5iPAu5FP6VFEXAg5F
zDzfwbAe672P7WG+D5rMDQ99WPjxQ6ENTj01ehq6FcxpTJF5u3KhDxU8sJE709+nbb0QK9IW2Cx6
uyT2gNoYrEke3QyX5TLW2a5qCmf+E7b5/FQ4ygoPFpfMR20Dg783xLfa//gwcBiskDys06zJsTsN
rcFruQaRLhI4phNfT1nTTkep2yjMSU7KCRv483jHzAEGTc/ShYusNXRVUVBOBhCBGdUhJjvcAftJ
IU4t6bTZLgosJlVxxvmyK+xcxIeYZtU+6DbFVVM4VJSENeWet2t1uVaJtZAGi8gTt+FT36QtVAOr
tiPkKS1YTAICsCuqwk7tv1ZFNjCPYrk26k9WT9UENM0L2jv2vfCXmUIFjvnORKTJf/PnutLnMma4
fOesXvRRNWt7S2oqLe9DWEH4EaYlE41I+/RtWRxY8miL1Ikxak7tskXI6GKeKfxKbI0EmX/w4iLq
XzUnizn2rtb06/Q91Ymhg+r2AVeyPBZB0QRMT/D0tCllph0NARENtUq7J54LuezIgQLnMijG8eI0
N1YGpwdTWEFtAMPRsZGH2DPYG2J/ItM15A9QDDBxUCJq4NIJXByIAHz5LWOAzduwceDp+Ew3kYGV
Ivq4wYh9ZuJNRMyNZLi7MVPpkrHV0Qceu479P+kVSs9HL5iyu65i3rSvqsm5od6nIrqDawX8IuxJ
Bv/Bi1NE+IjiMpyYkU8uBL0NDZ8ic26lwc32HhPVfue7rRIUzliEdoyhU7Q1/FZ5qpyYinyEnIBJ
tWLLhWWibAqLj9XM87E11jJg73P1dBCdyxJvxA7M1wYVVEBPRc1CS1iY9L/SD1hZ2PMyTi/h0gbO
Djun5f5Bwe5Yh1Drim0NBklSj7G8kFa8tZ0+wyU0un0JEKKKJu9TVo5OExYiTJokaaPmP98i/+vo
9S4N4FwyVDwXgTL63Cz56O2suaUpaXR/swrraSLuqStosriVi/SJ/cCQnW2mp29+pZp9b/w+fOia
KC6S1A1c62i3bgggiOEhliYeXlkenAJrwfuSTsHwyDAhHK+Vcgu9i1KvnU+Fxwozv1Xn0TpvWhIB
/H/ruroFaBRie+7n26D/W+UNaxm+lMLdWbU2425yNAZNl/eOHyOufXOIFVEUP2lWzwIEos14+Nyh
mZwuGUkt+i6v5YqazXPEP2hg/Nh1BUUE8LFUbFEcx61e6est7xT2ivRfq4JOgge8Jih2A+KpY0wi
HPvXWa0ZhCHyd0Li7L5L9zZV4Zdl4Rc9V1iTceCV5VQfo6EP5FmZ1OqSMYMFsgvrGMMtxsA+/hxI
XeL0FH5XPTV4y51EmxnmKkJg2h+GTS5mMyrbcfqtcEBDyi+xoYPsmYL+MlR2TSzmJPKfYZVsqiZQ
ielBF6D2LtGsveLi4COS55C96noQkczvKx8y4AHtIMsKJsCsC9rVkxHY4VjOe1/aGTA16UrFco5u
noVG5fwWhcnHHRuZwNt7INwfIoWQ/6xnLdRhIrEQ/gtgVuvg9s4IkS033t9ucr0CA1w3YaqoOtN/
djBsOZ2wQKfdnzkqljUp+7K37yOw2/Mx0FQvd5UFt++yeFk8XVOPldILljFVv6Iahd5HMJ31wDM5
P64gduSekpbYLhnlZZUU8AVcLNAjNrFJjsALSl+P074PcusXzdRthhv1C43fxhuI6koklpM6WTUj
I6yQPHkkAGDUPzW5JNsbLYVFoPO0AFeZKc+Lbdx7JeFSi8GkmOlsLkDyg0zZoV0cvfM66lU8uqtU
+EZhT/3Ao3ToHs3su7sovI39bFZfeTKayQHHNgbdcL9O9ZDueMyHksyXHk6DlRZ1fafDgJWNa/l4
sCdMvITwQaMskhnKRbs1pUua7CYIMBLffIbsW2q+F3ewLN0cQwuG7kvbG9ITmyLAh1kZsNs7U6mw
YcJr4OsQnddZiZa2ApdTkqe4652+rJjZiXxK+jnV2UNJPrPeZRHhCYwBGlYYk+AjSta89b8rwlDJ
3rC1RbYWF6+zVQ15S4mw+MH+4qjMoq0KgK+TOQdGJbkZfVg3g86qcT67cvnq2qAuk7EW8bJDxOCl
O/q3CrOd6Vj3BS5go6107fZNkxUiQeJ5ebih7pIkPvKU9rRIofeQ9SFZ2xXbVwjM4fIoBu+P694e
Yl80NZFnigA40CYDRPwecHPxX0Foef1PlK1T/IWJe1tB8oG09lMlAdEnNbl3zDUBEFXhdZA9oIgg
Q/n+5EBGl+DR/QZR6CQIbGfDYyryktxuOZDNmQabooaQu3GVuEvLaB3+MkhnfR60nWInBR8gS9DV
u+NJNBnEYE92IeV91YJcnKBSMPjmJTOpLEcIgXPu9ckCApTOFYD8LzEe4X8V85D8yqQuJAdDcj0m
07jW3aHzYKQB87OneB82AAqTrGeLe7EdAjxwrjeqfouZVXSnTrbTh4dKZf2c0ekQF0RLFF5nvwnl
wbNHnvAOXdZbP6UxFhq4gj7T+pXDBNhCx4bWP2AwB6UlehfjuGSYZcH5WJr0RfPlMfA7MAxc6Ql8
MAOtwUBXF7YESuWvciJF2pHEyLRt5olXikInSwphZ9Yndsc63sImCesHf0bYdVQrK0W1XTJipjYk
SRGfwY4Vi/KOEgG6RAaZxfp0dRW90/KWrxSF4nXScnDJ4dGy2djwcH3GZibAUuaMVnWOvSiNDzWW
NyAtvc2VNaXheqTVY5eAW2S99iNOBKrNwPuBg+tNmDsFQBTIbSwDQoqPmyMg9fGfezOt9hyUuzl0
PLSZITqPp2bm7P3kKsua7ez7A9tjZlyIB3roTeS7KZLwIBSMy1cBSjJn7GyaZsvMbcmhwvGqX4l0
KdM7HFn1dPVFT+zYLbFdmh+bPU10rPK+L/bhxGW5p7z1m39kuCJR3jDJDWrDTmJc4FJQZyzuX43q
iFNngOmXspkklRe3GMSVaGzTXQAl8ysaic9JKo7l/n5pa0BwqTFFfaRiavAkkD1PUUOV3h9HIpdJ
K6tldq2CcIDIkyGngI7oh8RPjx1G+zIMs4GmNX3vAZslmLn7+p90exc+mg6n3zJd5/JCUAwWA4sR
hvvAhWCHiSW69D92pqzCqmJdmj06lRtcWKyRuLPcOf0aY/cGQMjax4WmEs5b43v5C8qOUSZLKji+
pNdJQsEWwZIYAxVhoX2dBeNpilHVAJJspyttR1zu3EBSSxLvlZHVCKKJAhLBFfPXarWWJLDLcE2Q
Aa0okEa/Sgj/wxlYodhhC25P+YsKSra7q1x1t71NWknZGVEYkOVHFjjMfkZ5W3Dt3S8pIhVRAXlq
HrOmJUyz9LMmfwlsKBWJLvp13S+sTf6WrjKGj8DY7jYFJT5uPEd6nz3OOWKO7FUD+Fdm/vCqtqi2
TGq5QsGRZe42KIvlzZ2Mwi7StOJh5AjmDHIdnIthWLd/UPgrsqh73QFrmDm+ADGXKya8ZrkRgqX0
P1AWdVfyNuIn1fX2nr+0BV6JiHzc2tZcfTlopw8Zg8CCmVjUvaEt0MeoGBd/E8Dy1IlPetFMvR6l
L3JqBHYNpB3fhUQrxoMrdccGkbjiDTtjArXCrCgfqjUYQSBIjuNNRR11P3RW82KIf/0CKxm+NiTy
AGDgkWmvXdOAOfBU7cO5Jm+UzmkGpqTcKatQsnv9o+impmLnZoG7c8I6A4/V2eLR8pmcDcsQkYKp
nJIxfA3W/jJWg/UR9YA+bHKGv5GT8GmszEU+gjLjcYETXWztYKwJTV+5GRNpo8s6BFVgvRIIEDGt
XpfwvQdN/q0taVMztFa+C1imfAqi2TCBkeuxIR8htDGZtr2/HTBRjycJOOc+JR734k7CRR3SVsVP
nNp8h0omHx9IkjLm1H5W8r7x481YflJa6nBZmgvjdfIjnRgQkYGm/lOQXMssgssBca+KIhbofmCq
bavIAyh9YVWJSDUE0gHg66HLvP4WmyH/cWh5b8riPCHWZ+DXXcnVwmBo6G6j03VgKTg7PUo1A/vm
nNNxwTFkOnlfh8Z5z7LS4n3JozVOuqiwfta1YFpjhz18X99Q1ehxjgd2dVQd22UK/efs9tVlDNla
Vxl4JjiuBCQ/Mwts77mYmetOUx2BFbWtbVzI7JlHsXC2DE5D4n2AIV670a4PFNzBc4fiqD1TQwXA
dE2MFZ+g6xJ8CjgKp5Lxg20Xnr5Pi5gM3tEP0wTMIidz4DrtoSTZ9ElnKH04sNwj4in+FH8izgj9
j0RQYtERjDx0i0ZX5tlys4YVj4bhQGDXVKO2b908fyginQI371V1qck16JOAfHsImMF8iA2SlIyw
kUcpyLw4OsSdHwpBOwrjSqLd4aW3W6KChqe+qOafiZitv06wjmGSM1adruzuw2bTz8xlGciMYfxE
Vv1a7HqYb2+uCXnFNp6jp3V1qKw5pJhv59OCUUctTAtiK/huGQNeGjEq0gW7+LwGq2BuJ0eASCEZ
a7QYkf9IOVj/puCaAV6UAWD7Nr3p/fPaYok7yvVrGRFVn4it784da5qv0u/GHxQvhtk1wdTtpiLQ
ObukxSzpcG3RFuhlIpskXzZ9ZJ4XTv5szGD/WYKSFYBcVWrYRJdwJ+klW7hYUE6yg7sI70ww2vxA
emb2paQHH4OEPvtooa6z98CgWUOhqAHaIfqmGI/TKEb4Tm7tPnqqrB+GOG1+WbeX+5WtC8m3hR/S
QktQi6L1PBK5QJvQtg2TdVREhD9PugMaHkowtjb1Axu7wN5WoiTcqWCETWhPJdfPLlTOnZ5tOHP9
EjgsS0BlGCJcp2pM+yTPdPUKToR4K/pOfhxfA1bbBPwn6r5efmURcs9NR5Ou+OeYfg9L575ETtYb
aMOGaKeO4Tkb17liieHkIr3kkcko7IWSx3TxoyegrwM7T61+3XGRwd4S/1z8aXmyMHe/X9Y0/WhX
6e3IOVs/hsBPn8c+ZF2Xlt3dAmPsgq+Wt3vFW/gOVYi6mriAHwv2ABlAlK0zuESuh9ue6o43mzQr
PozlzD/63ygkAApzB6s5ywoRmQ2hO/51i5BGm3rP3XgpWlCyou34p+WIpzoSw+8S9EYB7mzgEfF+
frYUzGOCJDaqDoarJkO70zn3GRvukOFonr/P0W0qvSzMujchCosLoeHLswmleXaCoDLgILvqzxLW
wX3jGBcM3jw25xXXwd5fRVwzMp2cQzkis6HOd9TjyjM+s7vvsitLESbNuE57s82dvFPHuWSzD5Wv
hlAzs/S7E0PG6RyJvD5nmmVzxlb1Ose9eR0aPVzsdOoIoivt7zgfynPmewvtJYu7mcuMyb6PNaxr
EYapambxNobDYba75qBmyo6hDZe/8zBGxYmwVX5JNEEBC1AWabzhYZnCs60nL99bYW4CYMvUl3sI
ZsQQj6Jo/5Irn0vsj0QP98iiXGgBXDs7b2n8fL+GTcgjVdhkz2vwS+1QAJbjoOqsI3M+1Ryiboys
7VggBDpnnUVMPRMlryqP1axcGwJONbg7JnLBn3RYFfk9NkIQkBtVsckZkP1VaZa+aaKmX8IJwQjQ
i2yMLnxa+pKPY8z+cgRQZLtedAj7gQxLoSdy8WKul2Lv1Mr9k3fAnt3SeCimlhk7OTHhFGu57055
gnavZnDK1F/sULEoKPFp5JFu2DC4PFQZXLj7rh6m4D8xFzZoS8UR9lAsTVgnRdyRzCUtbh/SWt27
GFYxGxRe1s1L4itzl/dw8rM1faFZzHYz3pN1wyqaRZgS7BsL0qGOcQW8hUg5QFg+G/g86G9r9w4r
F0GnDM1qPoutOzrDeVmHG7Q7G8HKDIwu6JGHiXsS8iepEotj2FrGztlfYXPrmMgpXXMQsk0O91RJ
CLNK3oWXKJ+53O0xuFq01oxWK4ccctACEinee8k88554QJDwiAFOwmaZBp2Qw2LtPpdJOiQC1O5/
1dAQldE62UcURJDFljGqyLuFx50ElRKJI0xOYpPlejximfXFU04A5jKZ9IiEuj+YgkQqlsP18zjF
8vmGCOfdtkL961qBAjpK2jED1kiXL7JfynXjcPqrP672EOS6xZSjnnDFeLSqcgA8nA87OmqTRKy8
+AvL/N238vjBZYvJFyIjaDGFdOLBj8OfnzjMDDfL2nS/3srOOmDmt3E1MIrEga+SAAteTwRZRacG
GOl2ribipePYvFosnd9m9h6vjrmhl21bPI1SQCEafAZ7SKiIU1ht+R1nbfu0DjwMde13/7X0hWTX
cl2fh6lgKzaPaJl0ZRpwtDL6K5bWPDQlWuECKeV3GgEabdJUVDwgTI23dqz7b6dPWbpYevpnuxLO
e4w/5HHJpTi4CEa2+dS4nP5eZQtUwvCEwSHaB+qnn7kmfCfv3ehzMZH94Rvs5DWFcbdFqOhSL3Tr
v9oQlYYim6vjppEWG1Yr8S6fUNcReymuWDbLy1TXkJk4kMCqpmavO6h4wqn/KwCMn+zUX6zN0AaM
EZh8i/McWerkaALpWFSNwbHoenXSam2Ys5gmaUiNOGSD09G92UP6OVn5vG4dW/Xf2EMnMk4gAUE/
r71P07WUJWVxY+i5MczCzm5wH8QQSUPiKxnz+82nJjnnZ2rK8sFhLr5pslxdobmxuHcgqmc+yhkR
oErj7EvPxdTlpy6eo42NJAeTgze80T7TO6RIYolcNzlsR7v91/P5cAoSCtL1YrzqsnJ2NYCvk+oC
/0s3wvohgDzfT6wO3zMu7FvCi/p2psm78g1Lj9XKYCIresD6vrEvTmrs7eSW8286SvlqAm9K4mbw
kqVK37Oo8V4itsUfS+m92yO76MCM/SdaNtj9IojMZmJRf+Xer45S6srdzty2lIcNTOO1jsMPNxIr
27QcJbybK/1ZeeOtnGBKcoRB4b96pbJHTkE+z/0U93GiO/hrpQXqWgBooUR3j3LWzSsBV+M+ZDC6
l4wvnqwuU1sEeASttToWh36eSHgeO1DUiOPT+tZvkzQvlrLw7sCE+0xDl/GysI05jMSgpCRNDCTI
VhI2LBrgvt92Ze0PW5VC9QdUOR4LhL0HgmyRW1FvHgbCBb5WJ2q2Df6JZ7b6wYvUdYCC3HL4VQsT
yBJ+WPOIKElOgHUrAS6EjeZis3fNwGf7BgVAbsIDALEfZKhRvxvId3lTnZs/Mm5EjctwVPF/k3KE
jSKXT6MQ0xnNQfucenFPzYJqIIEcF74rM+T/lmkyYgdg6rb5MxWFdj5m3T9f99Y1GGjliAElhcgs
HYnd1Gfpf8IiMBmV5O3I99Ky/iGmzXmrVhnugNITi5B6HUnoJuUigRcAbrJz+hfEYeM/NyIyFA10
SpFYRsM7gTnpRfeB+2dxXQBxdLVsOzLLJaEZ5OkiCAnFAWyS29V9n2XZjwk7EK75CtYvVO2RuTN8
Vm/xbqo4Z07YQ9pU2e3C4KHyKjfk3g5gfVqVeO31DKueOvmRVJ8IVYKvIaUiQ6WkZaZ5KIoMSBl4
5FTSBmXtWU24DTZq7ap7uxyWnZ/HfyP2h6zR2AWz76vJc0Fc8DAGGE7taoaE7dZ+9Kws37zHK8Ko
it+IqSirj3Fj0NaKev5vDbOYnHX10tskQ+ZeULxYZSovYLvXB0Zj45b8yLfMhasJsrHez6VGIccU
AJKFut5y/JJyXeotr3O49pXJ7yTVLGF9gmRzyY6Dx0RXdE6meeKCyB+6Khxob9Pu0hSFTe61m3ED
9WjeRLh0D2hh9T3cY/XHMMo6OySS7n0CmKYHVtpFkCxYH5GQ5j5T9coLd7dRVQWzo5weS/5t2ow9
b5OWoMsMk9yL4Gx/Mnpe7xdLhPulyofTaDznVSPrZekQzXcAf+aHzMuCz9ErOiY6dZgy8+vzP9XA
zN2s1Fk8R2G5yxRFTCnD/pQLxKLwVsMnMVREF9N1udsaQfC7g4WAJWAbIBQehJ4lg57Sf88XOKEz
HkZ61FVUx6jUPzRMTybK+q03VZdVo7ZRLP42iAfNpcH7AgBznbgawGWKxnWOXi5Rc2W1t23CRZPQ
EvTHCGDIOWIwhPitJxOrlefKKcdLGxZTEqlBHixnGa4FHS4Z3A5BX4P9a/tTTknGqWSWqT+PtDon
31bAnqlir1OXPYxAsrZt1F69Xr2mcSjugmqIr9YiwiQW7nBqyAEmCkvQ3jBFBBkdEARPH0o4SYTt
DZbRoe0bdUkjQhgmS+eEmTAYB6fonfLJRrU6NU+9J3TCguwdR+ULhx05HoYn2BPB8DS4ebGZFdTu
SNlJXCxXV3C2OTRDURO+mF4cosD5abkdUO3O07Zbo4/MZYhcqfI5w7r3JDhA9hTnHGdwI5+YRbp0
s0ueZEOor7qaPnXZcvvlzraMJz9xyKw8+ULemPgRCyuEWuGm9yOi7YRNFpNiafCftLW38zNxQWX+
0KWUfjF3NKXYqOKLhbYCbJRdP9sBcErPytz7ZbD+OU4EsntFUQoD2N4NZGee+MLoCwRastTGzt/V
mfy0V9Z9cuBBIG2IM0BGz5bb6Y8Rcu3eVqQVWSkJZIHOEfZWKXJlAZr3ZtXwyu4/bqZpk5dwwNtG
/RBU7Sdiduxz5BXPFJ1IfBkjoBHI6MACpJZ1YE7wHW7x3MsFR9cMVHBaD9otQd4ydsdZ1r2Os6l3
BLr66DSGo6OCj3EMYaiZ6qJXmd2+yc0TIfW3JUEzWwdEvBx/aRgSq4FaObRcyO+NLR8HLBZJ6qXe
WdsqF5jM1ENqls++F3wDBsR+W0vHPP0yB91Y3rwZkFg3dNR07oD7/hHN94cd049oB/WYMRmFWjWq
HYtOnBND9qHC/NWRzvDMhKcneLqzaAB8oq4OEUSffzCOHgDqhUjkfM8cijkl3dwE8MSFxdS4EYD9
y1DVz5KbH+K1WXeLLaZlG6AdORU6LhPStVoycmnMw6VEZYQS/0LYjdiGvINveUZ0qbqJCDlLvpvc
QqpDtg5eOHJr8azceTOeIHPb+EPO+B6l0seyB7Zb5uw8cP14yEWK+HXxq38M9Zqj5/NjsX5KH0Kv
aR57z76lTfnDckdHZR9tbGR7vy2+0MU7VwQCj563BLu2DsI9NAcy2xmGbRu60DvMIcgaKsTiSQAN
Pr916i+grtJdTGblB5svZjtcG4azKs9ua+P5eZh9BWDW/2+0govjeF/ubD/mS80fyUX+YMXzj6r8
azu0zrGenFuoFZjVwFL/ar+KGU6I5REqE++QgyVMBX13mFVf71O6lT3J9F+Wf3OQmgZjCE6I1Mj0
uSXzZ1cM8/oTtxiRLPHXXwKq0sBzOVl07T5HA78pQxiJ33QNkslfUDWxztxmWTxcx5KJEYU1E74m
Ksi7sL9V71zmXNx3TmTuDOSBPffwiGMryPgUsX3JmYUr45U/kgyKTVU5ZP/U06iZocScC17zZUUo
X+3q9rlNwGOnIX/CJSYYVt2SzjJEcexm94FFtYWyCpsCk/a1U1v2mR+DG9db33e/kGr9AybwWpRA
6JsgGI7oTryttrQNVrcmktrK6Yw8QDfINuWxLvITEbc1Z1vKbhTt71aq+oM7kxhFV6OPYoVO9HYW
kG6Ck+hej97w2FLDJ8iN0k3PTpGDFtD3FFMho9xstygbCTOpYgJDOkRLs6xfrUaTKs93qcubOokA
QCNpG6ZPFfqss5X8H0fnsdw4sgXRL0IEUPBbgt6JFGV7g+iWgSt4V8DXz8Fs58XE00hkVd28mSfv
Dk0I35iJzklSii3G6KtTW9iYYEjuonjMV84wnG0Dt1RCwzvbVeIBsaDvS3Oc+NGI8ofepwdvuX+A
T/6wEX4zhVPt8sYyV1JoxDMwu7AWLPOv3Iu6ZxOP5gtuJ9oAKvMJWuKSTGB01xy7O+CH4tcOUO5A
MxocbV5169ZOs42OuYcWsEQ+osp4BxoFCQaTSbNK+H/7RrZzt0mIW6uTiX3AYUtJiFxiiJOw0ohk
1mQxYQ90izSec2htEb2iHoh3YSr3YIWa+5x7+XDyfOj1OWlO6lFMqs2y7Jee9/NYmOnGNpt2N7dR
CH2/BnXhmUV6APlNd1ox2lRgEjewRcMORY39AQXBudlliPW9Ldke1ijr5pLoTVDg2J6/x2J+x6XB
66Pmk6TRn7e1nTF+CjNFZqxP380yOWjz7J1SPM4fjes16B5sgdJZ2zeT+c2rl6LFIj0XLYMnnSF7
o8JnTmN4zDMRsyiOymMYR19WJjeMOv1Zi5Jfxt90n84EpfJO+qdEqym/HrC9pwHVG+4Od96PxOmX
Z41+562KMKjPSxWIA725RmM28qnahhLbE7W+Q7FrB/3u6NN4KXrcDSZWcapQOJaErNDAK9UeOcjJ
e/KFW4vGqO6C9f1uGOl6SilBYrPBf9hAt92ucfgQDlS8r/ElEyD1BJvPrMH9XhpPcdi8G7KeSKnU
7WamVZSeFJVeJjm2GT6zVBwrfXrBfPSm54a9Nfp63IxVnuKrZTTxdcvd+M1QtyydJyJ0SAPrCo9E
kAO4JWW+mHoMwmrsziLaNWh31GOmpFrYhGhy/16mCXHPmlR+k03eroj4pVo4unax79YbUuDUwDf+
F3XH39U4zMhp45HzhkO3qpFeZPzCUuCzbB0GHJdjCB2HBXwkkgvC9WIgdCRKLnU6rkNyfomBIcfb
AV+t5kyMhM95pH5GdvLXbnCB9GtGRSev/2Jlzh1e2d0bx7e0szXqCFqCtqJ/I4mprXCkbYlFIHaF
PSDlJHv3ZK7f7cz5YH1fBjHhEdbLmLvzni1JaFMiWBnOn6oPn00X7yZ5PVDddki/eu/6Ac56fOAs
xVjGedV2IewEaaH652zy70mDI8XFZbseJZpL2XgoDRMPKVc3r7zxcIob6sGb7k0VyUXZ3ROdq3uF
vLAKl3UIwHPB9BJPzBpzgtVYnGZXvFEc8qV3DKZRWHyPeezQpimnU+H+b1OGE4a0XXNedOW2SrQf
qBzoWVZ/bqe6v42YdPh4ZNkmJWL2UBgmeM+O3QmJMz8CTrVZ4xnLJkQfmG3hoOia8WswsZGTqeK/
cMfQf9mgHhp/oNGl6L4KGZ35edIAZ5y/AbtBZDxdwrip8U6hOBRyiQkmZ2zhjE5x2OAT5Pkj4r1q
wg+Y9N+GWxGtDDFk8LujPElkF4fGRj8Mj3PpPxXN8IfoZBlEaVMdWBlTjzt64q1BLiOnEDXnOfKf
cN9cQyy7gep7EXB9akFlWk/RuIyFuEhWKIoOsVq+lGZ8NwvFW8keSFTXz0ZdP5NdO3u192qYUga2
ARvNxlvI17vTgjij0QFXSLmSBdvIli9LvxRrcUWXTke3H6LEGY6fC+9d6BvSuZhxNZMSCpo8dl1H
c9PMRR345D/59vTU43QJh4uMvQ6fTdfuxyjUVlaC4b20Vf1U9OW8dSMnDSy/mPFRDDNx/XEK7Bwv
X8pqDrEK106IOn2w2GofuUz7Q4nn7nvwzWbfR1DlklDSW0rq6CfOw6OnEa/RzaLc5mZ+njJI9Xjl
3hykG06eQp21jgAjbbjhsVfpB2xyXMt9+xRZWEet0dW3qWXQk1dRlWwnVhvkhv7dmWG3L7TM/xxz
Sfda3byBUBA0/3hPvE+YWLgA4/Wg2PZrPsMYXIZ56w8KMyw394s51AmJN2sgn506WFA6ccGsKdda
lH8xe0arqSDpVbhRdyBTXMGmLmhW0di9oLkUgSXkLW+daC8Ke2JgTryroeEki/GDbBQdsAG25kdY
I3S1DckY4ms0Frq1uW5i/EYZRnva1e08f44mm1JTzT37CUV4IkQxXrx2EN2SgrEyrgO9ac9VGc1b
bodXo9cvuWTsipNyK/ggUg9iJGs9GaZX6Wk8DKrOOTkh2zBtSPstjtd/QpW8uG2Im0SuchYsJhwS
i1BvOHzFrfaS6EtrkKbTEtQqbNIpwSaeSwR0zfHsjrE4coXfsp7+pHZA0vfiyN073oyHnToKwuhw
AP8iLZUv5uLH8+eIJNWYRmen1uSBk8o5FvSZBrjCyrVyB4ibkUwO7G2N0wzI/jgOIQUriT+ulcXj
EkoZ17zrU+RMivBUs9H4wDvym6UIJ/gHyL64XIjCHAw85jhL8OJwnMftPzVO4k55ED2uwgIwmInb
0E4wN4p647rzK14C6l2VWPT4UXyydGFZG87NPqZbam/KzrsXnv5cuGby40Se2MrCMgKjH/h1unZ4
SKf0vdW0+TW3WLJC1X4wpMx4S0oIQ3Ga1qsZiZCtN724A8HvKVcXttg/oZZemRkZcQBBBA5/6rXu
gn2YTZHfrEF0/A/xX+xN9YmYEmWVUT/uWCf1T7OF7yhc4A5Al656CK8uGo0+gDTZbtzSlQG14RFd
BoyfZQZLfqJCMaBipHtEVgU7ofGLneWN9kXysXz4qvwNRWfefLv8Qw/xrfLQQQZHa4K4H8W6ndLq
nk844AiWehzEroEJfqYLLE/uidMfJtxLFxoWcBcWg7GKgYBxDDU/XpU/9yy/V34yWytXll94uwFM
Ckr6cEo/UXmj7fRmeMS9xbs1A2/famw6E6zSa1Fa2lVzm+aW8OdvBNk9sAg86eksoDg7JdViDydp
9JjrqnnTRjpDbk1iEGkw6AzxwUYMkC78vcMI9Ix8MqrmaA8oZsQoADo4T3Zez5/YR57IJBFSSXi3
5lluUdDDVBFNBeiettLuvT6OQUGDxgEcrAqSrktw2nRmYIX0lLQM8TSkk31cGZP6l1YxvcMDF7MF
pIQiESzQrxp7xV2aCTOIPfgd5sDbdxI3XN7+gbR98Vm6Gq0oZuV+RaDo94jJ490V8p648jOO2x11
wz3Bimq61qN7sa2lro4ohN/Szizz/rB0GxAM0cjYNgNPtmJ4t8uJ8TUTHy3KeiD1Wm6mcskK9PJs
h+FnGlv/EtdyV7iRTb4aCaeiEefW3QKR8dqPRn0xZexvSuntVMNzRPnhK9Clf0MavU1Re/Gn7qdM
UMfgIbHQSfr3sCK2GjEbfNb6wnFx5o/BzB5j59bromMZnE9xtp0WFa5mTqZmEWF/sVZROl5vvQYN
1Yviez/wSnF7ZgUXp9p2ou78yZXhZ4JceBeNme8UTQnXYUQ5iInnHsFnM5Chu20d+s6eGodVqN1h
1PC98YIT/d3rnDuJlUNqZDc9Th8GlbdpCO2/0TGg+tZ0nkX6azcYbycdSyyIELrtYjZOYBNAmRTF
zS9jPjRZfRZYjfZzyBVBwB/in0c2KeC/gSjRaD/GJIyDfuana+f26CcZ7W1m9ROLstulekV/u176
94LRi4X/9FcjKXmtnU4dadzRT64Wf8KioLdxWSrjbYA9a6Wfdq8jUbjGM/8epVB+H71aE6mDOq6e
SR8Coxp761aYHpIOdkuS/D9JXtwyCm8otUl2PIWLmhlfhmdT+gbsh16L/mJCdLZp5gLyIdy8tSxq
lAjGzzurF/6uGNL2hpm834JGSvO1QIjWg5Fak1uiCvPB1NYcINTkgbXERSnKIt7WGSfGl+OQFd+h
GUVPnud91dnobeIBUAcGgPJsTBJ8Z+6irDTlmWT+32EJHeFYfSX76cAksWmzqSquaJ38MRtlgjG2
9tYO4gDmh25QPX6NIrS2Iiz6NRyictPhUF8Z7EoC1oPPXV2c4qU2rBThxyzHi8sPvRqSnsDa5L/q
C8DYmcaHlyxGCZuS3qgB1N9QnrxPHL5QA49IEh2avs6H/OqQstuQC3K/m3Hun8kZZBfircDtYjrE
KDO3fYyvlbwoUVmfmjWS9OLVUF1yEWdgttz4g9lu3kaVbu+Kbtn+KlXhH3Uc/5XJ0NwwL6RUi5cF
hcqU163d2nMvrXDp+OHPrJbO2ObThauxxmRkrpKwLYIwDvuD9OtpW0atedBcyT8jKr2d5tgP2tIs
r2HYJQ+v9diiwEM4OI1HXirz2OZlrJIdd8b3pXFlnHEc4xG3q+krmWgXWiTWWze5xba33TGhFzaC
OlZhohlxzl10wuAXujbVnqiKvSZCpG2LIkWW41ccj7uZu0/TV3JMM2+j6229vLG7BzsiGC/AJlaM
PJQ6ApNZ4SbF+4jtbuORJ0Bf6EaiK/54bl043J7N8NdWKBR4AopmrXdohFTu1ptKF2JLKwNl4zlu
Z1Z/3nOLN2CLYS2+yVC0LMWXWitUbC67WgssSgp2s1wqBzQL4D47vADiggvzBHXJYQ+27RyHOIUy
XWfVU9oAMY7uvXWf4yLpZ4v8fkipWyJ4aOgxX1WlNH/vY42i5C6d0BWktS3asg3GQkwHd3T6PRLI
cI6tSb3kogJUkano3AtHP7pJ9eXNnnAC8L3VmfRM/+oA0HxqfakFDb7RA1c/RZQkXe8dlEjSVVYu
UkDLPo6XpG6bp9HQxB6qXr8XPBoO+oB3z9RQvSUWszXfOXKB4FWrfe8Yw8vy6XrSii7kapmi9Vxr
3oPgqEWKIFXdq8CQ+RXpBKMFW/xvayAF5QOG3tnTxK82SRj5Ce7hg63C6ZRb6XQv2oK9WsQ+6ZWM
GnXsvqPfeOm3O/ATLRNH46Jzm+ZH19vJ+zxO5YtCG7zqU2ntdZz9WywS9dvYk7GNbFr/qENt28Cc
I+8blkeDsmwR1Jrr+Q+Bg+IisH5A5Z0+rG7QT30JN97A3wuFvCOr4FNabeq2uzKTNjumHcoLrLvx
O+oLxO4O3xKt6ZGmsyMb4p8qJlYMnYeVShjyO1p3AMWvXJNyF3k6dpEGSY5LdtrSEIy5CCfQEW+V
Bieg06+VS215plzUYFAdBxY3+ZrwVn1B6ymvQhXVq1vksLEz3q7ZPHin1snnP20zD5fWC7V3whQN
2LGKPjPDnPNywyDgUcPF5ieYu6h6Uk477yPbyrYpW1ca3aP2NmjtiBJd25sw87uLgZH6s8Gac/X7
nou+dUT0VrONxcoxf2F3nLd4dcWegHdxwBzMSTnVzjWq6djtp3rc9rk+HKuJam42w7SUhnkcjFVa
rZf173GKYBQDgtPeSJZi91FYWq+ONS08DAwSJAhJ6pDGf3IiY7h7hWPuWyX8vdt63LQhuuZ6blvS
1boKw5cllPEzl4N8cefZ4MFgZcNLJ1ijCkJd2xjvRmKyq4WuWJMyi2eksV7bJV2YPNjtzQhWwBkB
XtStfxXUoG2KyIte0pQaNNRX9WBnP7+7kRceOGbyjef1BAgHp69uLC39azW02SY2cEFgJWjPpT7Y
b8Sec/gXZd5eQuhghwHk2qN32zhf21Yyf/RxYp4VtyOjXj5/ZG7o7pScocQUbr/EtpKjCZxtbcFu
2ngu4xyPEnO9HH4BmTnzaSZWhLbEoe+UBeq1I7SZJmJEvQ9TNvZ5JkjigRwy8B9zqaQfE1vMI88o
6oFVLj9cPRmfPFSxC8rN8E9vcyQ8Mvjjg72yfKPpOyPlPWhyM6cU0ANFsYDOxT4YilRh6lvlMTPj
Coy1uaog82EJqgdczhZCyorOh9oPUHAxQrmJDv1S1NYOQyitm/Pgb9qifG4cN4Ft1+jFSdfH5QpF
4oKVie0TYxgessSxPilmItitRR1tgsjImzKp6wy1wON+ppn5k5U2Z4dfS/2uR2pgyjepYnbSJTa+
hFH9urPXJW2Mf/EqVZt29vkR2AP5vzlI0icZS9w5urTuWqtxgbfLoalhNUSQMzKS4jqd6aAtwyBi
jP23LCReHH9G3Zlpc0MQjepyDCSpB9pE6bdQLakGnAp9eIAfBg2tlFW69WOq0qc5k+fKN1jwTW51
xSlJwh2dSB2grKRHKW12smkv2jOeVrZRsHtWupXCiRtZep+iKjKfGlJOGx3PP9QLtziknkD07VX4
Nfr4Uka9yK+kNJOnhaK15tODVmlMkCZ820CuQy9BEccY1/StyFcFr9S1Swsba0u/HSjU7mbiEXF9
ZJL49mu2E1PvYUqa/fTFgU3B8xFDxGSa1TnmM7sx8CV9l8XAW6XT6vpuS0vbNjqRfcJr0RqHHf4h
QVL0LbS96QbyfM63Vd9Knr3OjKMD+K97FcZM8MKMZ/9bAyNAMMia+pPeRfM/QVMrn+PO+rIS4rwr
ARbpXAl4BInThIFNrdfffrCqN58amncrV4qtR43/QeGuX/jOmwQUE9II8DrYOuUhbXD565VhHakR
/Kdpqb4rRtIf4HzDQCDDIN7E2sblVP9BPkYlNiUhqU6zFgeHFfDBia9keGDlWYZ7SLrmhr+4/bRj
69t1MkYkoThAcfQ8GNPYENuGWk+zmx/ZSngozQyGVa+NXPEMJfHiv4iWNnFM5j1R4IRhYbTn/gkQ
PaOiqXHtGXwqBr4jmEUwP5E8YZPtS1XdCo1uyqwUXzxjzKck9fXmFCGqrdl4abjL/09KVROzzzSH
VSAATcSB35EAM1OZHwpLaScsrAIrkU35HwxOkAAufPquw4XKHibprqWFXja4HAKB7IreXhcidLcR
zI9djGy4hwmCEZeRqd5orZq3S1bC2WX4XB8J1FneVWzhLVh7KwE0l7PUhzc9q+oB+ZwwD9tbmiqJ
haT/0jh2Pkp8+vumUsUf1+swreVawfsHY3i+Ng1hHnUKzI4wW+dwFcKyxwfsg69LZfvActRxWs2I
pqvOtRyy/6Ykgdop2oCz8p1nRbxO0yghnIb1mT/LWBPj4znlV7r3GDAOHpyRFzngo25cI+R1LymU
x0NsLWW0c92eCC8hkNUWLdQFpc/zbH0kSRsfE3eSOx1CJT3M00zhduFjvOiGal97HXqhyOvzBP6R
sWnECTQA2xo4UXG64e3jcBT+IYPaB7BXZMa/UvP6P1ZV+HzEhN1DxOEv+UPooMKIwA6KVdsc9FQV
bFJOIKbx1mPXLr+ruEhOIh7cB3GmFD1Mz2NcX10FobIePlqVc1sUI89zXpvjfCXGMTz1kENepzxv
9gW/4xVxjSwwcKG8aAO18rqm8nu4yDsz4yc+Xbd/5ikIRc7D9mLIKUMjSrx9rFq+Xoa4jXU1bZWU
xcFL/RBeAFLRFTEUuZAXz6lxQnl1Z9M7N1jnjmKal2B1ltAgmdfqUch2Og2z61/SPHIuHFzWOWIr
dp2ckDCbowrjN+cJRXAUAzPAHgy5Y9+7GCARE9bId8UpG0I3XHsaJuoVuabiL4QwXZAio2sROvfS
gcJepXLh6Vga/nZyKVJecaFQxpoSnf1AIpQMKBAhYjwhXyB4i79IPNojZcX3qxkYcQj1cX8tWEB6
KojgwB//SEXh3wou8k0FlO6MaxP5ooywS3ohkDReuVfeV+a2JMqA20e52tkc1ZNT2fam7mNC8o1t
ShSdrHjH2m6dPZzPManzuU2OtBDQAevXaRFvQR6HcJoYuq8egdYNm6ZoEZvrxgwK3Yp2EmMlC6am
MW6FXjNG8yFHFFIGrdo0aiOsGS6EDiKMwx+vlHKjidm+zNCRgaz6NfyCcLYCgpPeS1WgPnQd76lO
L9Uz/IYGUxZ1tf7c5fAxLencHJap55ZiGYaf0fgMm0i8Qggwdhpm/I1lL5E9k8zI1tJb6i7CSAd8
MnbbplfdBzDsDBdGOJ/05v99ND3G/uSX3DjK3kpz+lJJ9I8/ETsNN3bPNbyjgDcidri8lR/OYNuP
UrfZSJpRuhsRk7m58uapQEXAIxale4UBkp7HsoLAWNrgbVEODngViFol9oc2pdE64oW2ice4+e4o
owucsBNvkIitQIvYUxJq6xwB0S71nisjrZ+rJm+2JX6bgHryiiwHnKlWwIvnDTRM/0RMjCszjXlD
Rs/ZEEyjMTUijl6bvfE3No2fTkTls6SJam8pswkmERkHAkHZM1wCXuYyqW+WGUEGBur9UecNLcQV
t+mxZSm0ArOB+ChJbpJghx4hPVUd+kGj/0ZSMKsijGN7pXeq3pq1r+0Ui7clNDrf+sQ1rsCohwP2
3+kxjZG37aHSxhtjnBlWJmqR9NVgFJytC+XupWf3dRsYsz60PmFd2U9VuYdh4G07TJ/bAu/Bxo9K
Y9cD5AJmMQKREJJdrTGhYy1uR/J7xvOwYIrRlop/eUXa0yi0txzLybb0RHqiI60/ctQQdolxr46D
Mb+z3wDOaMtG4taw2EQQxkb65OGUhdggtXwpw9b+DrrjvkXGDDF54IntqCw/SU1rgJ+qJjpkUeWu
jNEhu2WVcwNfN8V269sYs0is13x/E/vbm2P9Z5ZdfLOMIWLuCmnIAn16gJiZP/G9dlaSqPtuTHvv
bPVy3ofQXZ44uMpDVyQ6+13Zig+9ZiO3slRsXHP2BNgIRfSujYW7Y6dOZoIPHdxQYWOblL75Gffu
XB2KwbF2IeWjK3zK+t7heal2kFxx5yssMeDHWDjW8fCJLUQAjFegAlmFD8euGsRPItL4NtWVt3cS
4rUOgeojEfZmwvEM7Npxw18HTkxgj7r2y3eHAV+OdRkHtc9Km3Ebk1iEvnSUla2fI7Pji+A0yr2o
TsNClRbCOLi24sHk2+pv0WbJAZA8IRWF3nK2FOjllpsHLzJnGcZAa9gqox+6A6wbqiwIREZqB7GL
teMQhzLeuPyYj9Zov0qnTlcerlu6O8fu5lRG+YH/s1nTMElVwOC4ZBv8/GWIS4Xo4CN2ESkHY4zE
vyrKojrJ0iJPEJGLV0CNZwyGYGBOjqH8T/7U0Z7RZEGvy0WGau4YzJL8KECK3hSJ3EueOeLKDYhT
P+sw6606xx9f8KYUe9v0i2/Ep+EtUjNbc4IYlBCHxsLvHBNCvLzrVX5j4QDgtVRZcQS61rrcJHb2
x9eKBLuQ6ROhYo11gY7leWhPZXpnW6QtGSyGyVEHCkS9dNm8pd7M4NJXuXxTOqobRNWBPbZb7rqB
w9ya7egX/lN0aY0i3DkcpEFj9tolNwhMboic8T1l47oaWYqbpI7EX6n12t2KwBQ9adIP+wB8vAkX
vjfuo+U76yLNJyLSk0UFucXar0UlODohrPCArrZ0n8s61Db0x7WsbSfzlPKwX8ccwe9xzsVRNCra
11FifYCLAHojqvEALie5x5AfzwPLv/OoNyXbj2I6evNEwL222kM/lvEPT6Jsj7jQr8sisa5oRMnd
1Btja7SZt66AAW/pmcbpbauo20ZJqw4K9QTbpTuFBDpSiuDGdmavnrqBwRS/+NEUvz+GMOltJPCe
K+KT+0J5Q/46lV0zIzzp4RkfW7JvrbEmvR17K49K3GpdOd6/CU32pJcIDo5jwYXzjWI9WTzsViDA
+GXFumRfETVDdwOqmz4Q/jOMmonxmAtfvVLljDMIeN6hZgtKM7pO/jxwkBvWJdUr19boM0jHdhTo
acseT2cTcWfFn75Xla694cPIiW5DH598Wd5nvymZx7A5Pzm80l80HlfvbUq8q47cfF+PynholBut
yAqT7osXfCoKXPSctK251zQ8p1ZZYMQteLuywuRacfX+gJ7ClYfmwgAxk7iEYh4U7ghnJFPhhg+3
2NhEmNZcC9Vv6Bj9O7lTg52ch7ebn2YvUt47qWhbZGjovaVbEoIEiLAGi1VcMavCrFiogE5kncrB
LR+JaY/eyklajFEOW5OIuG1m7hLD73Z9TXKTOKmzDhs8EcVYlpvUwGbQtL084hiAJtKTOLbTsNhh
5i38YJ441HDbd81lplZon0x0mEyOag9eZ7v7XouVgGQdkZpPRyXNtT7J9K9ASjlkIK1WiQ6HmoYi
pEFlMBviYCYLUHnYUO0OjDyJ8RdRxeaNT4wCN5aHyKYxWg3n5qXn3QGkxZFfkIGibwsa5UnURfZJ
EQSnx1TzxVn5xkDfiRebhJvTct3kZjRtZMnOHuSdmT7Z7pRfIKjUt4TJ4SOc2gaHxTDPv02RApnj
CNpZlZPRqJRWNw+x+GqKcQ78yIVk3ihGsGrsjg7dpGsrJgNmdPTUDsTfsQl2093l/A5w6mpnpc/d
U45admnrJmKbVkRQfSYwCXD2bkSTMz6eijeE3lmIFYmtnnsnZJkkEO6uhCNJPVdFc6I2hLARDTub
sNCBI8MJC+zY5DXqETLL13oB4VdXpcIuKQ0utkz451L6V+wdfhaMkvw8IUNqxk3bHewNOz4qlCzN
0j47TcY7Zdb1h6P0ajfBAT3mupa89WRlAYmA1HwkFOoGnRXRqqL57omYLV9Dl0vjq06Kz8lO3T8s
Q4iWUCHQQmdPEJtYKYtuE2q0JjGzL/bYsXnRKerY1wsMHwLz/CdzwvTYkMLc8SWF462LjiC1MnFh
8QmSzqvDFM2WLgR8A7am+yXygbxGJmnNji18J0frryPHA0Vpwb7YRapB7UkmXDFNH9YPnrpcEKFm
wngBjcFJWSXztRmNP2ZqDrRtdGa0DNWGeq4Y7vWV0znd0dYn1hRlItWttGjkROsXqYsDpIh2JQnf
VQeS62rUzdKuxR6YdEFS86QBc8aTLcrzI1SYYcPw5pN9qNWG4xDLjNaYdxzD7E2Wg3wV+gkN60Yb
sbPncOPdUkB23/X4AjcsUuugIktNkjZxCepDK8xZ5XXlPm5j4oguvud7luXpae4TuYM/AbnYHsGV
43viI6Os61Qo1iWxDN/H0oYq0DWFuQVWp20J3POrSicWNbJD8PVm6BCSYvSrmOeQVGFd+miKESt0
2rY++NMUfPZic1fRWLAftYjNdJM5eLjYimI/SlyGoij1glZqcutDjTuxIq/WDeHvjcGrhZWA1oBw
SG1IMMvMqbFfsB3MryEz9hqgiVh7tuz23ZgZW1/DMlAro37h2PUCJScb41dRPTV0hmwxdoZnghwJ
B3cdnh0yjODPlPltGX3yV9kQtq06Nb5bNxYbvU6f9El/A81WH5tGw2MzaPUfcyiw8dB6CZMjspDA
OutXdMNzygi4bq1iuS5gXI1GF8MMcKNXykz4U405/BFM8HsQiPPdjidvXXKvBiXRRJZLbnOYZ6De
hKYHfiuFy8hqpl+JISWToyzXNi0cF1XBYiP+JE/8/N66l1N4HoQzHUSDXB0pkhuz3hs/ki+iuelL
aKjSEDBDxympfhxlW/vSwD2VdL11MQn4BtU8yg+ureg3i8Z2186l/IaLbZ69pmHvPrrGoUyG7jRU
83TxZsGLKC40+8H+CeaoUrX60zg1NKkR07A9VXqxgYtlHAqwCJSLIA/RT1QqaMQzNj4xmgP7uYzR
1RDMp7zFAelNbV09z1Ec39qshvhWNemN44bqGi+hiE53SZGlpWN8exW+e9fNxKFD5Dy6o0r2Oife
acIREeiZ12P+AzhbaSLaCgGMA2HA6i5pyueLt4e5Gzpj3ClDJjdWDc7OxWf6auLCRH1qu+lqKijo
AMwW8ZIUcW8Z/5rGmY4l0tOOK4S06oR6rg2hfc1MkDWQqCyxzShZ470294e+adLnfNC7g5PkybYR
bbmxrKisAzeDrVJZprXRVGndHLzB9w4B5n30U31vJ1lV85sa1MFSfnLWC8CrjVRsBrpkydVAHJi2
kxuOZM0tZy0yjTgTdEGN1EY23IsU3auaKdtdrLzbgkUlM7JsN4DHuGZgCpBSy3y1d4dcsEurzIOY
QNtNkH2fPZ7GD7Ca5tonqgtpS4/Q6YaXUTjla2Xqv3mzcK66JeyBgEbJrzkZ+9Gxi00nS/0FGbZd
V+Nsbl1XOccmtsi4EEzi709be2BLZR6GJiN7TnaQF5i0qz+oV+9sd8xtTJ5hHaY973YDo/6+5tJD
gemwS3E5XZxoNjDHiCS8WdKo907V2u+wFLR9FbI6Y5/eXTVot3tBEc+mrL30VGOd/JfVMyATi1XL
GgdOtMd86r2iXWbfyG3WOW1HdmzesEDS8Fc6o6jfS9YQO5yWv8T2MYVHI1lQaSMjQabPDw3UV5b2
aAFs0Lu/tJOV+9wO+1WcxSEm9tk9spLgLINVufJG6GC1FhrspzoERILO8c7sau29a5J4Z9AlEzhj
rbLAbLFrUtoMtsFinYUyAaM+N8dAOR7XAJVSQtuCWx148Mt5Tb29+wUZsvlXdiRG9TGhAIURtv4W
lZWvq9we8VMW7iVk0tlKz29+NcXU2OYyPyb5NK01oiIw8Tq5KzQTSo3Zd+1Bp+VW7cauh+bThRYP
dvJULH4HiNelpUj12KzODzrouj3EVygOLtCMtcfd+rDGdtgCM6BwJB+7JSJLZ1/B33vdMZ/eQga4
y38cnUd3o0gYRX8R55AKiq1QDpYtR3nDcWhT5Bx//VxmN4uebluCqi+8d18tZ6Yk+XfXZ855NByO
WcFeLvekWFlYiE9tNWUv8H0Rd4IkP1nw9R95wR6p8ztwioOD+SrrOSfjGNZH6j7NcZhcELfWT5Bn
GZfh4duwE7IelpWBn3uMRhMMJz5BuLykRCB84MMaPlls5yQDzYVO39OCvIt0+0s5bW/50naig1TY
g1hYTWILphXvQF3VPzFkeEivda5vEH6ON8+xkWO6I9tyDJCbCZIE+1cVVb4jXb6UNi/3k5TW48gq
GtkWzNt1zJB3DaL4PYe05AOrJUMba+8BK2O3sRw3tqiwsunPtlJsZPkiRZFK3iaPhZc1D8wyI8Es
dRjEozNzDiBWmgBJseIy/haeF2uxAqAmP6+91W0PyTiIgr0uTJ2qoyq4Xscu1JiCW39ANKoryp1F
25ZP6IyS8WHsFcxlFyMkjAXpVFt6oOGR2hed2qRPBzaxw3NqUCdO6STvhHmMmxgV05MbzT3Xid3t
IGmm+tpI5/rSiz5ZzzpLHSpRvk3LmPYYuaAxkYMJTD6Y6Ask2ud6sq+5JJdmoNZfRWPq7No5qQ85
RAH8jROrAq788iVAO7h2zTbbsKbUUJpQFiTtbN7q1E3+4jQn6YlIU5deOFGoZ8k3WFEeOnsehsAP
HGgA0kRtAAnLq4m/ITfvt2XNHTLQJpdq5WBMx8LmsFIbUTev3EG3dxjKgjc8eQmlnlGadzF0Fhl+
2fRbKLveiqi8s1b/Ifslhy6UD2rlyLE4t0mImBKD4XPulJWfKpAsWlU7FPshdIbOgh8X6BVKdopB
9lDqJAsQAOmMF48mP37HXyHespTDOtN1m7mXYtW9aON687EiaeCE47q66kOu38pRK6hTomznRkgK
TcfiBWZB721QfNt7BPgt5V1SoNoGcoyyPrZh1ExdeGomhT8Sh43+ZAfNxLgUkwbMshb5Z4sahPQI
ze+I3twQ/d69JazRL1o65zcmtLizLUPCldGNdatD2+kY7gpu0KLcx1Gri3UXsIoYg/YnYKp7hpSV
P3Z10KoNKyt0d+A7MrXSuMm54hPy4udyfkBQj3IIMW94MPupPcVLrg1hiRODvsn9mSXl1ipVEcRM
B8/+zhs9jbcdngVZF/x5jZfgOR6bZi8mI9xxiQFeTAzj2slEXyMaQDgsnT9RdtamYGpNI2saHpoR
lb9zB6mdiw/2Bxn6dO2BGhyaAog4oyIAwXJ2W309VAi8VqUBmADIEQYY9uIIVZFb4HdI3eqfBx/v
uXKt/FQmNrlLjnHvYkP9THPmPaupAt4vzBSZX85HBp8e3a0J14J1q7fHShPfUGRkv30aqi27te6T
yGrvHNWuxe6vMrVpDxYWSbQHgL9dtZaE1td2i7rK8l7oduNfE+fTZ5J01ityEHxpipTQj0501g+9
jGevAsX57TWlTceEguvFQ8kDUFnRzW5SSDmP2ly481on2OGzb7z5u9INJN/WpMMcNim5+k01cPjK
pBDvXiKyp5iB4AO8onkRkNo0pk7gHcIWbm851NGhc1vzEwy+e/Ioc8JVlevTh6UCsVVaX+yNwNRe
uVOnCp0f3kYrhHFVKdNjhCd7vJZZfJkXl57RLBEJWqz5VPrE4Bl4z4y+uXl5QnQeooNDOzTTexdV
EUuRyW6udV1FO4tsg5qOsDI2Fm9J57vtFG7LwuW/Iqm/pG0ZAiqOnS2zdNARrub+m4SefJpB/mcw
diPWARLoDNTJZ3hyBxsDFqIwd6LQ0JmlWvgBm/ncJ+lr20//2lZ+s339muMgwUHdn6d4Gl9NXc+P
LpkE/7TeE8epQ/fhJSOE0IBHdzKDZytwTN+gVqdBHTe1BHnetTHKNdp1dyts/ax08NWFPp4RQL5I
jZ+VkaG5IX8WCBQ+cKLYsoQexUx3qjQmpLIL9MvMy7OXOJ/MYjdTU0yrGvVmNRkPkQ69iat45crm
E/NNsneL/g0dTnfLAl7CKKVMdXVSZFrbfKHQOpdW8F2No/nU4jjcTqUJWX90z/UYWdjlUFUYHP6r
LiHgzovtHy4f0hMai093gYSNE2sX1NjJFkgMbo2AZY6ZBsxAKoaLkz35oF3Ormv8gZ9ONh0xWj5c
jgx8KN8nPv6HVNbMGswMkErwhlP0o+5i8CVVeZ0m591qXRZkiqhJHUvrNaOpVcb/6irIUIiytnkK
OwkQaAiKiLVwGzHTJa8VYSEdCyNc7aIBbpVNd6LY/tFcqmXSmRwE3SRHpkkCvylpXmWkF7wAgXGA
088+rFI4lWfdWGE2oKqxr2Ic7Ae8Sdlh8hq6HTfqOMsyazWjEV0BgBoOBZtZcgJuhFAgRAraKzqy
Q+R1b3oA9cyscHWlictTC8bklJZwW4wIEabSbes4VLN76UTbrgPhoN+TEMLpZTMU6x0JD7BNr9jn
jGOKaGe9GP83HAjuhVeru/J5IUWchuqiZpAEg9veJ3KtyP3Ac53YEehCECuPJBKg2ZztdhNni/Un
VOj7MvrXWEc0HfWChDbiIQ6drMUq1Wb8B70znQEFmBs2SW9VyClX6ezzci9m7jixGqhsF9RxNrA2
lIm7YuyOK8Yod5StB6croCknB5vQhcq2zgPDbgg3HiyqFk1XKCpv2+fiqDnAkGS1ZHbrbE+Rm+Ch
xu8+6jTUDgMzSRLUyhvihgaCT86FF36Qko2RBombCQlYYqgKvzC01LbI4n8Fc3sk/+RB6Fhh10UX
kENHmtPGQT18SM0KtAa3FDVs+JLIcnHqODEFtcXJmzGrsnr34jbOfGSFX+wG0leSwJ5J6IBy0i0G
4zrYTs3CTfTcNcCCl2EsL7oBRBeyAn7O/681XCMSeezo6GTlZdrNzYghsfRZW3UMHFcJ1qonU1Sv
8D3O3El+H7E3GOC7riNrIIhwJgoLucXe6pfonHi6l5amv0Ud4WLJEC3f63QfpP6revOXmMXYj6u2
3gkPJvwYuV9kDQZM6p3F4poOxy5kuIvT5A9KJEd1S44IThCNDA6CFYOK4avbLbFri4I9mpsWlz7u
BE1zBWubwTxZKmFl6tXf8NOIaCVIg8K7YNCMn5Xt615RY1zSWXuMS3tYzwpKeNjtojF6w8CRoZPy
tg2tJK94Um/jWSKWXwzW2eJtLcrLMDI+1suuZVkaYsEw/lyD2EYnjx5MGv4VGAjmVJ27ldzVpeIM
zVAww2oOm/EPl+GjjW5u33fkUOVTdFU6DXeaTRC2Dcs+hsrdS50dmTWxm2bkKzBdar9Bgv86bz6c
LoEqalgYFIrXwO2aE8my02rM7WZNMQmO3Rl2yMF3qivP1YA6PeE2eLKW+3aWf0bpgAExktofNFOu
YVHSPNq05xAmPhuBbb0qR2NnOtAsDc3I2Rpld88M1OPoMNcfk/BFa0cgB0G0q1Jtr3molOeYkVJq
T5e0lJAnaiDfYfQ4FkzeXevChXi1bBoK+n2UVZAirL+6nLytnVo5zQXK93T2ToVhrIlDInCnkQ8K
s6ffIzLbRG7wjFDtpVxe8YzTEw+XIJY4664E5i5bF6nvSAQYVmSf0SHzY2xaD1tfNS77omKyMSBh
Ex6IRt6MpjpntXrQe4XW2O3ofwlNdivERjIn93cunnQ7/UGS/ZAqXW5YL7d+4ELQyE3eDJSDBrdH
8N534p7AgcptdhhJDswjt/Q9bJiJH4V4nKnQBKlv6tR5KtgSckEEV8jUaY7gEMZUqBNAwm7MTuYS
UxBzQG77IbWPjT2fCy09dbp1MZUYkfAZn70bJBuk9vU6MbBO6RExtFMzPCzvc2xmB2AAOq0d4H0c
iE9GMG6lPt0DBW+04t9fmxrqMMZLZyTSMzMf9ZLXGYo9QmVrHGf8887VYjyOxIjLVA01lADXLLYK
NgmvdzL6Qcqwbcjla1e6Ot9ItMj68QBXfXgKJ0/sKiKviCG/O0L8zl7iEvKTqm2jpi8Ca/VjbiTy
yHyNmYTNMDrXQM3H5tUDFPJPx56zw4kGJdmBaFaFSfPAePfDCYNfkKn5xjXqF3AF35Cm/4lcP/Dk
Pesyfzb0eACX0ekLJAdBvK7o4HMpfK2Gn25orNplpUN8wpgrt+5Mp8xi99CxcFmoZMd0GM+dK89R
Agepjtxvztt4h7WTSFQ0GOiuh27FguLWpA77TEKNtr2cGOh75NowuuGNYebSWMy0VynPglBejeW4
ukIxwRhsFE9pyrdJtMCKyQaIyCJ8dYsatUYN4d4LHWQkBB/tqOWzvSGJQadS+Ggy66ysCYV1geAw
ccONAPCTImFYsxI/UvmgHyc50odIh9+R/nFdqeLNUMP/5/GjpQ1njsW7wbgWiyiLbBz7HmOloWXc
pQLmZK5B16+7vujrbt2BfltrmXuYGuMWo7hIcVVbI15GO26RBis2CIxn97PObEMRS2NkJjV7dYOU
7fkpEcMyTdNtV6T0Z4Cs1pbnPbBynLahiklFIY7bx6X8Udct+mHBsjqqzQPyquYB9QnD1466v0Mb
fdOqnsNWszMItdOaocILXq4LNGRnVZbiKxjYAxfqc9la4xJljq3QYU62THc1jfnKLuW9TnsqlKaz
1YmZOxvNEAuYM5EKCddI2zKzBHApUYNQMKS2j0Z2vGFfNH3sygDHwpk5YV9xiIzdM7mI5TFrW5iQ
CjeALJtne4o+SV2ClxaRaJPE7sZsYSjSx19NUy4GGPM6jNrFTByCFjwveUi7kWY8qrxPFNALRkHd
jAylH6kp77aO2xAiWbyXA2sSkVj5h44XmWAUO9pGpOSswqazVkqqf7Xt3ZhLMfbOXpcUTWA4ETZj
lwUS4o4PszSydQyYAN0FrmkkYf2qFtF0tHk7QV0Yb9bIb96nJoLNKH2JqvSCwR6m6oSROBn7A0Ka
Q6HNP5Vrl34n6djauL17lRoeDZnbfk7qo29VuBVKy/7VCbhcRWQI+zWxISTzNQCf5vlZyeZiMIxF
K4nTVzKpZmZ6lq7oVmOU5qB1g5+5w+Qle6qxPC1mH7Pzg5Vm5mmwMaElgXrpchRUpKCcGtzf61ga
fyQtgYoasy9P5hNcQpGf9XS6TiPvGZAX3OBe+Bm34PriUDLVLQWhezommaJDBTAbubpmo1cfLS6O
g2UWb8jdrD0Tw02t4l3K5mAd5oOx0Yq4OlKCd2+ysC4dLPGNU5EuHQVO+wSbsNwZgRfu4KGFW6XS
jN8+hspTut7aCLSjBraJdpmRPZTWi27xyupLn164zS8yIg4TQ38j+ZdKIsybx8lqzl3qfiK4Dvwk
m98Lr2T5lr0qzURtlD+qOsx2LTehT0U/gqdOXwBQoMgtPtJkwcMWAGUxAuRb8t3iEzmBGb825g8c
Y1eC5F5Gk/ZsSMTNxbGy0TH5r4x6yRV0s39yhoGA1f0V8GK3zhrjqhkFx9KU/M5W+VrNdXBwgeVz
ciQn5IRkHaDcX4dIL44A0k4cr82lKUX9DSrP2htT6eYwISa0zLoaNj3Gs32Duoo1knnNjGJHkh+J
rE5efLhRrW9IVe+QNWmB33rxCQYHaAe8dNs01L8K9iAYGLVHE+MwObPw2m30MADVsV9J1nAJ0plM
eMfG0GBVTV+8Nbx9GC2FS8uZ9sWWEQfJtYXzVJvDuxXkb04XH/nn9lg67gD4iVETBRSV7lwk81NY
iPsIXHJmKC8A+Wp6djM7/SZm+70zTXMzKNXvu9xc04kqf7meIliDCGfRoiRvkK0uFDig62O4AJDK
BJ4QKklJAYh9PR1DG26/E2HKinlYVb9xRXg1PTqgftoiuVpA2UIi3XRAmisFbbBoxvWY9F+FrXOt
i1FumgYEqqzQZzopEzhZ7DpE/z501WzbBMazYTkf2NiZYw1Y9Hsku8RZFj5GwPexlA/SNH48rXB8
VBQ3TU43k9op6cSrM6DiRo9NQp7jrhUUfb6b8i2P1Kd0m1trEFAjRxp81DbNMG65gcS2SsZhhf4M
1Tzsd8Sf3io2jNAfVfWBEB/CUpb8mAvoJp5DkI9ts+lnbv3FPzbIxvMhZpHpJ23cS5PdHa1SHIJG
vPY9zozEEqnPDPtDo+V5dFz7t3LBYZjYgITGHNaaxjNZNi0vQP0VFvFN4tXYjMwwkJaGSPqDM+An
9WDDsVj8wZ8IWNGIp8O/XEvXHDrRwuNFHJ+q/TyO32SoHWUo6XLiEke0wDAQpe5hTJofkkM+ZDES
Hzmq4EJPYDLT6d6c3PryynTNJb9JjIWObbDJj1BGm6548szW2odsbegtUVoPWazWk1PdJ4RwG6ua
jpHNdtfrsdVMdikQTlsPeVefZqb3a7sTN8gCv5mZQilyHQs8ImsUH6tG6reteU51yz5lcc2mmdK1
tfs3q2lurq7qNT9FdqoSwB3xFAjeru4UjuKlpi1ESvhdFcuiXha80w3PoVGxEYTIjSeioxYxiPuu
Z/HZoBjGRoCdkDXWW0Uor88bja0naX9Gz36enPZU4Xjnae/eXAyAg928Rlb4HRmYsJJufNAd70Lh
gX4fa/+Q5mChi5waEEU03RlI5fkj9EAaTS4Pfi64fOzmzmyYhifEvUwKwarhHNw5Ngq/tuDZdReb
Y+Pdq4Lth6F6NoAtRvXKLt6zAWByPLPuCjqNrjN5sx0SSYjqvlu6/tYTd0b2eH3Ci7YIFpAMWsiH
Oo7p9RwhRuuMqNqnXuNtWHZe0aO9iGo+4qM/txapj7GB3cEtSu69qnlL44lLLCkf6JOe49Bja5Zk
xhPTlGwN5eWETg8eUV7dk8KCth/fKpSU6eR2G1Txzr4dy6sisBZVpoXWvs9PUThdvEg8Y5BkP45f
HLSK82iaHGdxz9vlNu0Se2gMzAtpzQiL/VBk5m7oSJ7TNH7Vde1qtuUyGWp3pY3ZxG5APCQ6t3rT
Ap0U7ScuzUdylsjmifSf2LN2I08RGTAtGOP4iQSddxKWHhvUb6syIFnctaPrZJoPox5tm0Yle0T2
FyPhUlaR5IUauK6UUbwMRrFWhP3hSvNnYpkYnCoEAnBYOhOsk6sFuxCKExoTwQEApg3K9YmC98Ei
N521Ly6KsSw3rZwIEuVt2kgpYpKyOAni8u7CYqr16ZHG/qGN2ptuROkZaMdX15bsAHNE+3mvAQXg
V52mVKMLY5pGdNKKsLajWSsywwQrJDklGKAFea2phgYUtPxNKRb2LfqZ1nJXLlsWvyZcAq8YY4mE
rQ1RXFxGMNR6pl9rsnZ+U6uO96Qu8yhNEEIz17xnyfziOQTRhRoFfi3HRzbxmR8WNRKtIGHLo9fP
VSSBGFEURZIgN3OGv1I29VvtxE+aw6BEpSq5NA3bsNS2X6H74Y9W4kk00Vdb0y1VdOfUmJ12qEND
XeqQgllgAtq2Y4tZsHkMm5kmIR0m/r/oS4bDdxMZF82zzj0BXTgd1XUeBoGO00I5Po0HBFX3GLL9
Om7YsrVhByurdRiljONZnyfEmlPxOUYIXHG34Dply7ElArFGmVcmG0Ae3iYkKHY9DYm9JojkqYnl
WZTNGVD3O8wLbrs2zzmJ+Hq1aeCmYNJ8BiwGEldNBNg1iOk1kEXrzBzg1UBvWU9wl1oL6gorIQiw
YIGKmZ3IYFvfwrQ9PKK9ftAj9nWOhDqNBPU5a2HoQZzsUTrlhj+Xer+DzPC5LDUss9zSDNhXHC2S
kW3/CqC/WmU6AXnR4t2I0EOwPGE+VuTqJ3ej52JSv/Pcd49GF362HW8fBpdTUnB5EzYDwHVEqNlj
fZBeRBIJG6iVafSOryoh9x0pzJ6MqagSxDiDt2IJ2uyyyroNHiAcp+9vwEsorSJQGiBd/CTUxX4o
GFboMUChanixFttQ1Hivwmpe0RH+LVL0vWf3NW5KQOVtCfQKZu6xjSZ2VKX+L7Kga7EuGDZOkL01
7rD4hu4WGu418s93JzW/dXL5VlqDsGYomH/mbN1FTYZZr/NH+KVEDSGySZHHc/ytQOk/2z09R+6m
4tzo9a/NwOJEjY7af2SYrqR8zubpyy3UZcxiAq/0oPs2+WdJZKW9ZbtNCM6sfxSEv7w4MsFcigNN
cqz6mD8W/b+o/6ABnREJtyvCSj95BG55vezvSth3ceHeEtKhSp2NRmxNp9iZuzeauYeoYZ89zVeK
OwJMZ1JPGsQ5hI8cgES8l7ntXqOuD04t+5Xn2CmzE7ZzGFQTOWzEMpKDFjpsEFIXOAYeOuuhY6Py
p5J2+AZTWm8SHPvI7QTZD3h9/RlDAfNvj5TDoZivejTKP0GnhAc1KZHGoQUd+DnslsTXEZ37CrOc
+9FPpXGZW6wJXGMZ+ybGSxuLsI01UU8PDqOlS4Po80maHLQx+IeVYVJzwG4hyo/BPMbhz9L2luSY
msFz5sjdHBimPwJx2QijIXkqwrYgo/C1dakKCiOezyy1g3Vosa4tuFsEfRLRD4IeWZorguZI2EEi
C+7GBKAcsomG5W09AMi6V8r+10DLkNAEwcZ05RZR7CfaQccfRk41YzQecGyuq5QxJmEgF1uRUWJJ
HUF1yOChLWom9q68MwJKTlAC0BVptb04rCP9rOvZBqYQ6kXh7noPyjlzipemJEdNzSYxUfW+LMoX
hCzdKhGefWZLQwwUoTPppinaedcBV/lXhj38DjIOEJMkN8OJ3/W+jZ7g8X86Zv8+jNl3YzQ5htzS
2RtGUrIZK/ErJP1Wd6avvBCnuWqo9p23KZLkhJUlZ5/QN0xv6l2a6j+4za8tQyHflIgbMHb/4tvd
4zMcH4CH8QEpsU0aPiXDpAApiNu0q/J1Gl1j0wXOa20zXqCabQ69zeA/KmjoPXLHFtn8Xsjks3LM
R3NmFs2n9zM2+njlD54Z8rHuwY+5mqT1RERbegTzXb2QdOZZW81MycmoinJcV8tG2oQRw4ZfAAk0
rBKkSk+e4jTnC1+j2wrNBTIJlTNPEKy72XRrdOMXMxV+PKjAXGXpHRO882zxNvgmOoQK/9CqHNtw
1+rOkeF/05ljumfRhPuUmgOXKAbjwfNJVwTZVCEVaj49x00rjgaNMxiH0zrzRuSiljB7EiyyYjvM
1R90KJI/3Bcvt550GCFrlOProSYlryaqLa9qhmVhkHFlqxoqJVY5Dstm1UYj4c/ZQwFavCnNxAdm
oXn17Ce1Gf6Bt7JfTa9mmKUI+HksCbYU6zStIaNVwulXQ0njleXtswUwGl7P1nGnk01mgE+s1a8z
Wm95uUh/YBaw0OfBhmQbrYZxZOxk65aQG6lsoNgxQ++JXFHqdVdZ2ZkSGcorg7uQCXUsN2yOvTXD
ivlcQeQ/tEK3GVNKF+yACURVgERtdWTMDSHuhLwGz2zczt6UPcz02HOXXxGT3TgQDyHCeaZ/mdxZ
CVoC3JW6IG21NCUu8DLc6cSGnknoq9YIMsa1onnZGFl490KPUWFEZEc/PwiEpBhdAtS1o+TRdFnW
aVWCXgvVYB5rpLkk9Sfr5UvmIiqJUGTvw4CnvsXEtRWZccgqTk/l/ZEVCzyzJrW73Dc6pN/CRWCX
hK7cOlElDrmNriO2uDzGMFjP6IzpSwmxLbqxRJpjnueEI0+VAMicsuZQayFKYo6o/KSctXNQm89Z
2my7Uv7aACfdovnsvAErICpjv5uG30lQSeQlcDCiszJCTvWuPXZFf3CJKPK9xJzeqtT9C+oJC6Op
3jEAni0Xg4DGoU1uYYjYEFcR8vO/uUt/rI5decokdzHmYSnCZLlCgOHty9ao7o4O4BatCbKmTW7U
bN9ZZJJ9oHU2uSgMepFY2HU+3DPCqF3UlYtijVYT1kFre0j7I1RqX3bhLLa91kjGDWSolnAvz0hv
pD4KeC6umC+Vqvp4bcRF9z7JxVI0EcQUseuM4vzWxdmwL+cSzlM3OvFHJrC1Hpsq5Ipu41gVr83k
9htOEk2ReOYgumghXMVbTR+7YxBHzWWgaYYF373OajzDwnhlj71FdU/nmhjv0uLX50K8E8xJSJxD
19OZ+Q5xxhfC1EfsFXtG5heCd8c7u01qgsApKUHlS4r9ngYA9aENMdXLp1Or7GDbFjGPa5R/JZiC
wKjoACHAo50jupqPmKCyPT5k5WNd6qHZAXfng5NHsCLl0eZ8B71JVCmivnDCpaaK4afnZOSGmtlk
yJShYMFQHm1FVUpvTS6oepmlXZ9SQQS3XyREdyKu1uZNCpbjddBk+gSUkeUIicvjRSLtfM5N+FD7
LuuzF7KUwFmTlHQnV9i+mrJK3hCcMfp3wzkdtxZ6jH9cufq4VYPhSuYYafIYKFZ33K4BERfgiBhY
DiOWlRY4j25H5NDLngjUOGakolvWVO9JVaqzN0n3EviWpdXbnGH9uCZbmEGia2GHb6uaXq8SojQQ
DlYkzHF29luAjxpsrcaBSND2a1XS9ccyL95l6Gj7FDLfjx4X1cmuM5g97P2Lc0nM3qYq8SQtAXbJ
czd7ZuhjpBx+M4T5EtGCbI9oPlGH83DuajgxG4l96ShQvd2jIiQfPpBZPaxtc24BafHWJs+UxaO7
CYaZJsNeBJcV2WhPZVpG8AxzPSby2eN9JgynRa3dCIoKRtPDB3Py9Jo16Dzc0HIfbM3svlOkYI/B
yJQ8bDIEPtYSPIjfJf+ERpqsUVrzpUlYqxreylcgFOGOjTznSBAxMiyaZOdBw9pBrHZedF2pDSu2
4nl2VbSbUekcYuJ/j/Azhr1QlX0PbbK62JfOTPLYP9QoGLo28Xwc9hFMaVBtd5OB5TPuBo7NClOW
j++iexrNvl/DDmKgYHtFZZJU63Dphq2VUoaCgbeO1dSIEVpxIzYyEm63njNyRgFmleG3gQD3yLdW
W9sY8NFtjHAHjaxNbL/sbcWOHZgKFaCVTZegV4onn0Lhx7Xs2Vv3upsdCLMsH5HiBlsPWz710Ng9
tKFwPtO6IzWzsM19X4Fba7UCqmSrSfLbejta7FeEwpkicpmbwFlifhoeRkiBe4TT86OVzcA62niQ
11o3+z1hm+oCcrH9Sttu+sJj2b3ylUSP6P+YKxWRjWgscVpccJEISdEkd8y5kMsKq43JsCT5FCJR
vCaKIHokaiTdA3sA3ICzQB8v5CMmalNj1HqSWdJ/QsoUaA4VnrU1kxuqdCYyfcJaNx5fxJQYyZNV
s0C8VBbxnJhIGY0J7SeugNhplfOYMA5gdMS7WEpxEjk1nR0gb2izYcfeXB7Mwv6HoArmPLvKwsD+
XxlLvODAaWqODyGQB1ZNFNZwA26gNtAUycNUJ79JW+wyIwTeagk/0sKHWlIahYHKfK2yXyKoNcim
rS/hyXshYOR7rnE0YIT4GjQdmGHJt4bJbdW0YKyZmrFEcquZGAs0EMQl2Wv4oNqRw4v5nycv/eBN
B0XADP0Wx0nsZPz9bBRyn/iuJ6sIJnpqKx4AY9cOY+BoLJFCGWczbBpS4YBoRprWH+XkgiLreAqg
oxGpek2t8psKgeIIEhZ9lQ5nPtjG4RBieuudjadrj4Xh2m8qDV9DiAKqYt1WVeKlYJmzFkJ7Bb7z
pA+O5hsmdRpANFQFteuPgeUclOOR/lnCoRNWjgeuLVGfI8pkgQDNz7XCl2bQqzX35rC3pII2ueSe
9gBS3HGaVtxwJMmk4a30SoZxE1sDTj4LnCkVcxMJWGwQjtl1NUSmusOp0c1x3+mhghamm5sEQxOy
GAqajHu20LjvelM9OQ6plykUJuXKv8W+jtuGRN8msRknsQAwzcY6ObJCm2XikITYM3k+o+Nq1+X6
m5BwUbCLnLsG8hAil9v/oBJJXRNFzh26OkMXMjIRI2UkZlD+lzoDt7iz4d+T8lQtLBMMKs/sMn9w
rgj2qBDwK52Aljom4go2LnIakRI5GXRHpcQrlf5fyobjGPLa+oAvvtqcvmFsk98OmztFt3xyCS7i
3aV6E+lgr7oFee/2ndqySYIeFdSvE/ntvl00f73Qth4c2pWZs2X1KNo2YkAEFibGZwfQkKYgKfaA
cIdNWC/eWw0xTSC8v6QNL3SuhDC31ZOZO70vXMn2L5JEB85YE1G+fUiHk6skoXlTZvmvVDqdRjnm
/AU11HxXzvsOklbDZNC20Clbuf3XjQn4FlDBs2xvXhR+eG74CLGs49okoTA0cWcZxHr57mROa6vs
T2Ua/pmFodZVVR2Wmt7BfonPlAe51MRr4tWvbeyd3Dj76PXxVIt6O4bTd4xEAd0fDcacowzOtZjm
K5v9qkGmKAmdwRcWgmUVOgtDmpzYxnOXxi2kCY4AR0RPTs8HxdgUGogizMElwhd2/PCjd9G10Oun
vJKElEX5ORmjXdxr5Tbuh8+0WSJYhVoS25u3JtF+GiP+x5SXFCcN65JwR5KsJhmAfw9PFtjYxovF
0WZVTg89X5meon7gOhlDsAS1YzyImBlLP/VvaTNsGzIuZhTSRKw0W0ODyKaDa/CL1oC0nXh74Lgs
C8v0njbBRxDl30ttTnX0qgn1YREKsHZU+aqX+jdmxo+xMs9mxrGqNOiJhpF9jd70ko3kUzreG/uM
cN0p2A3ke3nIG+pt3VvHGk0hgfMngzAlbW63eQnpCAjnxaRD3pL8WbE8DO98XntFQviqtOtoIw0X
UpjoTqk9YMyp/uPsPJYjR7Iu/SptvW7YwN3hEGPzzyIEGREUSU1mbmApobXG08+Hmk0xGBa06rLu
TYn0gHK/99wjir2F9gsXsHg1dmIXM7IsM/HDGWHI1Is2ngBuijncr1aq6q+zZWpiZ/pqhCy3wXlH
ryTtIlTvi7oYbyAQAgJgN77RDIvXbo/JatmEmMdOYJckgFJxwCJt9WWX5uVW892w80BnI6XH2Gug
fSNrjRXONqiSQBTumVd/J+Aw3oTMzpBeYHpQm9U2Uc2daZGKkNcpQ5L6WRnds4tICzmFxflQwSyy
Evor4oIoTV1pbQkpO5R93QPzDPUWG1P2h0xaVz4ET9R59Ze4iyx83egftYKR0DlVfYEB2R8gcYII
OnnFFEev+MAeszDqb5A0XbZVfwu49xyP8EBl0j66iYG7k8F3HaBIw9vqz5QsYIrZOMxOKUHxLM17
rH5ch0CPCHmFonu99IL6NyVPvEqq+MVdyA49N8Aryn3NuPNCFdVuUVfs6dSjg+xigvugFqi0uQHo
ZxCroscIuxKUkBkgwcRc2jfWlR5ew4DNDTXiV7OWxm8Vuwcid/rHKKv6q8BGweYV2a8EHTX/UuoA
+pf39AkvLlLArSXtZJOT7rnC1SPawA6HnGJcuaXLDDDC7sD2LlqTkKGCMxR3l4WcyMC+TLJHs4SY
60bito6aYuV1409m3PTU8wjvriUHAXuFomSm1jjIvObgj2VXt0u25GVlQLlxzRnuAx+1qLpHzOEZ
/mI6oBT+VuAXV7oyHwuXGqXrGRX4I5buldFeTHn2mEXi2+i7e5WBokxd+kIc3PwifLdZCz29hrkk
mC+eIDuSvBV09R8fzMS3ZEN8DaZfw8zW25vE+GIsAPdgKm9N7a1HkBTOF0FZMiuAfuyBL2QR3yR2
+BP4fTeVebp20+ktCQPcVOgNIs7WTDFdEJDQ8QawcdvUB1QKkJZz7kKqsgus53A9dQfjohNVyx+S
XWnm6F+TtLgICg9txaCvMC7EoxMIMo7t5IBN/bZWcJfFENfIfGtn64TmH/4v1g5B7nQu3JWojyFn
MED16/SZfPs7A1LXsLhRKf6mdmFR1nN9b8TTo4iaL2iNSEOOpwCZW3jlRfY1kbhf+8yEWtxOvDTR
z8ARj2WscaVI5R2090vca/MFHw42AO1XlhPDW3R+jSQL4vUI+UyYgjO8Ik6BIJpdqWFIi7nR6PlH
m3hiTj8ooAj8sB4yJnkNNaXcooB+ljTgGDXGyAJG/JLZPjZ9YW6siLMC2zJ27cJZ4DH5h3xWypHY
h11d+quaieOi805eE9FtdWQu9KTiukfQEEGSXHQzu6zFZyHAHAXn8B4KAbEomB3wqqRr0y6fXdPD
Cyvu8w3BfSSxDt6PgZctyuClwdjUMNAyp9drpHO3mUVyg5Pl8UXDNJ6Gpb5IB/9LqRzqlRhNTh2J
a4R0j/jc8UvqydxQHb8McviNWeq4akLyo+GeH4jsOBh5He6DoH/Uhn0ZWh7MtrK4pf9cghhSjFUc
JMFDRYoA5z6n7SUwPUIDs73tw5YpbKz/zI53gInFxo552d4usCQhT/ohQwZLWONIoGRsDFs/BU/K
JP2qb+KuFTAi7HBhbJLkwmBQRPvc4A9lfs97SlqdhV9QeH9tjOJ2tL3XRjckxCD/zCt5KezyBoZA
tvU4aKdKAwmX7aGGD7IeCuvH0I7fnai4xAsAcaZpXCNu/YMA7qGfwheIsl8wd/tqlfV3GOl8Aqld
M0nLSCyQcseQasuIl2/fRF/vzvP3sKKsAvr8bjaLDUoEaYBD4lvQDJfYoROJ5Ce3GaIKSKHOd2IY
nrCcokbByF6mRLrY3CjHTM11OYkOPBBf8KkJ8fOa071oNLw0/TtLrVsSNgwA6nijhu5XGTNdj5b9
142eaAtvgch/hO0E9T0WchOn3jJVsu9qZgb4rMRf8DsHf017f6MlVM3eK566cMQLj9gZuHHTAS94
hLhjrde6lgf40owtPd2jeV0K1Sa8KZwsxoyDe4GY/FKVBUbjDhaGvdwUAqlw0kVXeeA9NKWDYSTY
yxi6b5Os9AJj7Se/XgR5zjqy4hvf8O7lPM2LUORRe/VTaEQHyJX5RVlGCciyiOWqxlAC0Debr7Iu
Qe6RAckVcf4D8hu2gSE5M7rJ4XlCOo9D8cWH3rGKCB5AENE8w87NmPpQLfZRcmNhmZ+W7Bc5/Q6z
9fqeDEtE+CWqVhnSqejoOcDQCueXkdd9cekMHZqqQCFTx3Sz1s3TyM3Y1HEF/tIW03Wa5y9xVt9F
mGpvBlfgNW7CsI/dXeXh8Jn5yC3npPqNGOoXpzD8m9z8FhY1zR0jMUyFrdeJKIBNbfk+InKephXz
9usJ+ocT1mrH/AhhkClgt1j0hq6Re7uG/2IFTw09rJMNGybR48q19aPJzOSl9yXTSHSXAKYFf1Dx
s6N6g3htAifKwrls6zTfWGMGMyC4VzR8a7MYD2poyYB2ucPcM4g1ZQpJSsBIHIpnVITWNlfOS9T3
v8YBd1RC1H50JaauzeBtrZlQm1RKqIj4+naaNJPc+KK0d6+Rm24T0wJwT7PfU2xL4Ky6nV8D+KtX
sqApYgrStiVju4WXARbVXDWz43zTjplfxLlQmN5A3WekGDDiwAQJaYiX+Q5tbuSiTVZ1Noh1FFfO
TUxcylU24noBuGaiEsFeUpJ5adP1rqeiR/BQGPwBqy4oE/nmeiSoMJVqE5CzSYLz2aktNn0X+y5+
FzmJ4fh6Fr84gtubpDcoroGrCPMZA60UWIeZ/gbyocuHNLzIyNxhiV105S4jUA3YrWwMh+HVgKOI
GWN1ehG2SnkXwVx6aEfg7eOHWcWgVoH2gsPcUltvJaHg14SbDj7uZC1Rt5DZ/PAiR2qBcRt0xm9Y
BOTf7UJC+CvLgXgjDMXIs8Pd7rk0oRAofEewMlx8PdZlGXjfHcf3rlpe72CdYQJ2o8E3mjWJXDTT
oV/AD3dxZvk2J0QArwwQhOcWofQDq2O1QLLoF1d4ye+AehJGntdcuYjICRFI9SIex0QdSlM+GAlQ
vUsJS6iLHV8T0l3/KZ0BUXJN158dKktbz9gGBLeZIvQY0WwIlVwAvEHDdQKG4uBkb10p+TB4Pz1c
kM2QWTmb1HwVtw5ZkIjSwY1mqtY3kGbEXJFkl3dHJ4ueRasMPMISRXZv2sc43YwK43LCG0Asx7ik
D8YNQH3rA2wCSEkHaV345A91phdhGXvRBVpc8nAhtDOSi9EPiTaVL13XBd5q5ku7IgxcXExGVf2o
XfYixte003Jo7LdZeN5PD2H0HUycDnGL6PX4VVsZiZl17IIlN/mkdo4hImfX2jZTk8xTJSIEw4zJ
qshj+vwyrdpvXgbi3YB7rktKg21mus4Xvw6N8DIiT+TRzkb3LnVDPaxmMg5oq/GhnN2cZqNhCo2t
KKOAh8rtccKC16oXkAlSxQqfNOIqLMi49zwTTU/DW3uAEsR8P3dK2k90iGH7ZAc686BIJK297rug
ireEu9KitwEZqsUI5BTCi9xiGRXvDFfm6TYbpyS87ETKgQry67y4UZf+dp0RSlWTOTH/zFQpJJAc
f7+VEYHVX4E0iDdSG+T4nfwGKnoQP1VdYiZD+DYIoRNfYsAfmmzrhIWtRNmaau3jAtOwAzqtWstc
5y0xkcKJVh0B3t/d2DF+tAaU0i2YDFLoYmzYQ42wgoJfJbq7zgq4lhqLzks/K8HFHGsK/MNYh+wM
ve83l345J68Ghct1MuDXRlOM1hKyRAlXJyCiwWpo8GGip/gKpRNxqqTNZoQgyNxYL4OUi6wfpsOM
60iwcfsWo6q/wk5bBQ8UJbmzrerG2IZSNbtI9a7c0jvNxIJZZEP6uCpih1i9MhxuUJCAytFhBvOT
9NBE4RGUeWvipUc4McKGTQvaAjd7xHaEb6dwK0aFDkgU5BM33wSN04n9OGPrBguCQE34haiVsd+F
rYKNbydLwhNUUG5E3YnbaW7FHwoJ/BeazDWsw0ymF2ph/ETg4rtwnjNCTe/wUcb1HM1w2m/7vsWV
l0hwAgDtrHt1EBtclHg1Hf7K7HLB1p9jglz8G2VO/UAAvEyunQj66qaxXTbKWfHLC2Mqa4a1M6G/
UBea+0HpgAiQWMCM0PBxt1GGQ9Oti/NctkIel2Et2LU35LdDF4It8M0ssaEemSIv1PHGv0gzhqKI
lHkI667Ty94QJ4wy7RIgQcTD3F1mIfnRA1yIjFZ1ohgeMO2wboy662bYr17q3f2Hh0fopwzCg01B
umRLes2vbKoHYw0bdXy1Wphj/yFuPowZ4gWHukOnMeSw4KVPHEWWT5jCh/Z3o++uQUJMpC8G7jUx
r6XRRNZlmLb72ACnrGNHPhNjuEQ7WtEV3EJ9LWUsGWSWtWHBD0mbN6RizkWI/cJFVPVw0jFde6mr
AmqUj6vBjmDT6EdkhXR8vWfEO6ss4JFmRkGT6wGT3NWj5LFHBN7d/kf0QI+yF8UerUwbwG3Ae5Pc
izl9bPu47VZ1U2GqI/kmK5BjpDJOZiqxtnu761/+/a//9X//z8/xfwe/i7sixew+/1feZXdFlLfN
//zb+fe/yv//d/e//uff+M/ZirOe/3lCKBcsh3/+8/tDlAf8y+I/ddc3aCUMd4+5LbMFbKA2Xd6H
2Jso8ZjjRrUZe17484vqU4tKOnzy+XA+lPL9ogAzfqjD0duHUxSE0HpH2j3lF6g9obJ3+vL8ctbH
5TzbEhAITciSjlj++d+uMa0sJiNpZO9npNp4lpZ+89UjxPKTq7JPLON5XI2tTI5iT71fphJjb8wQ
f0nR1liSWOKhY4t5dfH/2ca1EV+dvyphfljPMnlstmW6ljJpfd+vN9ij0xmEwhLt1xIvockHGtth
3Pd5k2JYJfyrbkkCxLSquJR6oQXXS7l6/le4J34E9b0lJAxzW6uj90f7KWk1rRkcfMTmIRzRNHlr
k1n9cLKuzkBw0irdtKLgeElHIfPNP19eSW1bittoe/ronhdegvUyuRMHOx+iBw7rVtLmjDScmhFH
zVG5WHz2BxuDjP35pT++VZap4bj8tbLDQ3h/+2mM5jAzMm6/dIoZxZeaycLFwNHbnl9ILA/y/TfK
SnAdBYgC43Lr6EHHMquRsUtjP9LXQDl3EiQWGdKQVw+bvVsOJIdpUONW6Oi7gGFlZ01i2kJPtcFH
Jjv/5AedeubaYevwPIHZwvGeQdwRMUVJFBz6wriv8LHclCjTd+gYf8y+khunLuVD3pN5cv5GfNw2
uA9ATpbHokQUHL1ril7SN6G77SvPLL8g8J6v7SgJHhg5xY//fCnbxJVGONixqONvGWyBp2nwXoUq
4dASfntXexKibOWJT77jU3fTlpZ2lLa4NNt7/x5Vk9fGUauDQ2Oo0gK9EvjiQz0uiYNb5hi4taQO
E0iE9pDj0Bidv9ITr7EStqnQscDf08df0GAqSB1VFxxgVi1AP3Zp8SVBm4Zan1/o5HXay+srTQxL
jxfqE7+vNBwyRgdOgyIij6BEA7Aos0DQZpU/K3PK1k2p3N35hT/uyyxpsTGbjms5nlp+2N+2/66Y
uqkYDH/vw+E9YAjavvJQnatWgK0UfLFv59cTf30ARx+ssIBeHU8KbZriaMUhqz3+aevv8yie5IVj
0TVuJh/tAdOvNoFbSSrHS0S7ThCvRHq9RmhGGYqx/RLSAtKAFx0hWf2qQZWIWEShH9rgKEsmiiYy
71fR6S8Jo52bRMu2XLO7wvwbId6vYqXxy+mBVcLVWA/uHc4kiOqqOHoxhkqEVNQ1dGhsgshErSJB
35dFdYK5MvcFOoRZiU1hZ/YX7dOnbMDfvLfluHs2aTTdpXKilAsqu8csgizY8TqwU5MkIpS/E75G
CBewmM63ZplFCADS3HtNIUfeORaZCFU8wsmacU6xV6IYSCuZmIg361C33Q7sgba3RQv5NcV58xG9
HVI5tzYEGGNkmV8xHNLGvqsSHEWQLTT3WDdD2Q+lBVtckqiVvLngFP5msLiZOKNE84Nb5zT9QA4l
DIpsZsZKB6VJ9TIavNUtyXxhnfVt221aKAP3AyzZnVkn408Sna0bB/ZTAChlY0iEu2OPOpY/ydvp
DI3x1sgLvP6qvKelyzmIZ5IfAtz15TB+M+Uc3ceGF8MFKwhjWLeT7p+S0KgJnAoAiTKswR9TptD1
PsIsG8tdmeknn7CoXZY07hcaJggueJcyYE6o4X/5KBSRD4D7E5xJQw5XgiSeR6dmDAO3vPQeoO5j
wl1kGNQ/4QyEC4obkZG4HhgX/gCP56aff8+X7fb4LXcsTAmWc0DABzn6rgA2mHQm0WEu/XiDHUlI
5nbDLLS25q1DDtF2diLncH7RE2cA2wcvHBCaKfma3y8aumbRR5YbYdliaH9tt9kIbGs5zncdtkRz
nl/txCWymgNfWmvAVXm0N0+m6UrsziIU3zaibCNsBuCViQ6m6JMGVYHbYKSmkv6TLeTUusKmHvdY
mdnu0VVOZPVCok7iQ1jSZiITQQdMH1vuvDopkdcbJDpubZI/PymnTmyVoLWOpkN1leYuv7+7QzTX
CY6j4cGJIWKNQ6ZTXOuRMK29GPNE4IM5/nP+Fp8qY6WStB62poDT5nJA/W171hi+mh3BiIdSx/k6
dHNYMDllem1NeGe3CWg21JFNUBMGFmOpyLSn7R/P/4hTb5WyqCNNjmD34xlsBOj04TAeMG+pd7rE
qhKddrQMxYxPXqnllTn6aqSylUC7x/kgnKMiRiYhb1RVRQfyUXJrlxrUmNe87c61NrPsGduc5s0V
A9PzfHYx9y8qL/2kcj31dlG5ediKSWrK4zoqsuy+iKGnHVqr7vHocJ9iiQAewcAPCdltV5KK80mV
sZx4x1ftCeawFoS65RB+/5AdsfgzKKImRGOHewUXZRUb/U88nEiRThczmoKYK2X55icLn3iyHE+8
XLbjslnJo00q8mu4ThH9iW5g5eNxO70FMu/X7uD29+dfohMfj0LVa3Gcmy7lxtFmkfp9XwYYXxxo
Qhb9BePCIqcmjwr7VZXgkeeXO1W4UV7Iv4phiw7s/S2FODfZcUoVrlAUTPDlY3bCKnRR15xf6MQb
S3XIt6HpcjxtHd1C29LuXAvaDycARQEpXnJMg/g6m9wfU28rImOdaJuPOMvUeRF98r2cuqsSwqzp
KbKVYKK9v0xCaLiHCs8nyEjOvpQu0oZCua8jvoCXVmZE2T+/XEsL6lPhgU545vKD/rYfMf9p5q6w
9T6IaxjtyHchqeHRidOjM/XdHxxW23BnkvlRHII4c/FLTuu6vzl/009cttbknrloatgnjm+6Ljyn
skVFz+f0P4Fr8SHrUEEbRNRfSZq6y/PLnfhMNH/RVZmmxGr36N3VvSnMbi6NvZEa6mYYzOKQhGX4
qIhKuzi/1ImtgJVcnpnn2MI67h6XsGaVUOHtI/inr0MDi0ERAnTV0AFvFtLW17ZAsWYyc/3kyZ68
SEfSe7iAQByu759sM0VOp+bZ2JckBe/6IRZbMgTNTU6nvP0vLhI+sqvoAQCFjr6ZWGeagMLJ2Nsa
qXPWe/NNXbXNpm5jua/8Bgej0gK2jxH6n1/51EU6WnCQaSF4mEcrKxVFvWyXqLXBHQ74QLRrzLEJ
6Ha67uH8Un8BZ+93dazqLNpkNnYXEOZoCxqh8onczCnGEE/Pdt5uS1y7DHPmIE2sre8aNwS1P9Z2
ctVF9mFJ+dqYQY8UEDlCqL588nOWQ+T45yxdHu26a3sfqqaynAKZEqd9MAz1MLrMoTy57dCXJQ1B
tQ6sHwzoSIzIm8sJPSvqEI1LRVC/zkX8/N/8Fh6+8Ng5he0cHXjQEIh0CzOm6Fi4XTZR9oB1RLqO
TIEcF29em76JaMQ8WTWjAVsQEuxc67cWLlsej5/soUJ+vDN0wIK/TJAyTy7f5N/2NLIIufJ0DA9J
JRb+N3w0iH8elq+BobzoEnCpv+8nEngdGHwr3OXjZ+XQyMB7tL4WBJuln/2k5d04eliUtvRluJCA
lR4Dh9KbA6kFJZeO0/mXNdbRmxWMAeY4E2IhXyx8imlQOIsFwlC3Sd/rb2SLJOjQ/Cb55Og+dYMs
CGfgiByoQlhHp4yB5AzWdWPsC79C8lWn3yAe4Vvd2lfIP9xbG905AeOV8eQ7fXNTxIOGwKBxZzRw
izv/7uiPez9nqqMUj4tN6kMhQQncyU5TswCfJ1+CQY0/AhD8V5WT+HFpEa8OsWLO1XBRI7Cjpy2o
DhYVOz5IWaJoGQiu6Rm7iASdNIlM7q3OPesnEp/0oaUkwjgi7ARUf0eMGMSlcdVsEHgw0koMO/sh
kmQur2sIqy2grekLGjkjeQGeChGJxB2qch045aq38KvfNj5B60i4cv+mT2f1QhxsgG17M9LfV9PI
a25QcT2RVRrdEj4zKjJhHPGzFJgOQUnAswuKUQXKUQU9Qyl6VszTjAzzuVUAEZBE6wCSEt5vBulP
anQJkEn4yJkGQ8vKCDmT5DzqniHnqgzIC5EmYqlPTo5TOx17KiidEGx2H7D2noCisIUyBDsAml/R
SZK6DKQF3RrTkM2IWtRf3k/aNuTQcLxtx8TsAFiYfK8np/E+qf3kxxKe6YmCbfJX26Tdo12edor0
NsxYD6gl+DYaLCGQLyOjKVNx4xnViHFPemsjPyaUKFtrHI99v9oZpPmuStu+btPooe99BJSmXjQJ
7XWdDpfEPAumtRhkBimcWdxEd71VhAyAYec7JLFZwcv5d12ceNf57hx2gKVsto73yYmxQYriCvgR
7kqaq6vAkowZS3GR8RVsI3xsQl19RdnSrV1gvLuqtvYBrTomLQiQkMpEMR72iuS8T37Zx/ra1kTO
ubaLx4xiE3+/ZzLYcEpblj5JYYnk/LQ6o0GIgA7lLSz5T1a+stBKQtYIigu3HLCka22vgxCdTo8t
NE4yWfkajRUpRmQs2mbF4Pr8b/xw8xwQasti97RI2f1QJGL3Y/naaLx97SzeKWj3ScorPRhE27Bu
cb0pqoRIx3+4qG3bC/iCVmKBjY+fGA5nvlmD7kEexplla6VlgiC1gk7u9XV4BTG3vzu/4gmIYGky
uFggCYuC4+hRSD/qIF+RMD1EBN2NJgzZyNUXJWkuBPRgTdqEMSCoaRIyn/4ogLs/KarEx6oK71Zm
eq5DG+k4xyA9ApChcrFzwbxH/wZGvUfidQuh+wk7yRuM4jtY5s5uCDRmvM5eWSgFIBQfShHe0t9/
yzz3s1/0sYxmAMJUyLU5JFwGFe9fT+H6rUV6mL9P4sUyJ+zNgRiZEREVubo9sI3newcNRPS7y3zY
kbau9e3MWQwdGa/5b1E9YfWv41mTPus6ZLBmViEPDq4LeFi0srRW7TROn/3sj0NLW7t05NxDoaR9
XP3DgxqSrAeMVyhuCazY9N64tdAAh0RFbcq2T7fOYP4mRUFdoCHU+/Ov0ocvhhklWw0zZzxUOQmO
9s0swaWAVo5elknKbrQUGkDpMlVvDb5SzlYcHj6rdD4UX/SupiVwJ1lwtQ97NQkqAw59qbtvbQB6
M0IPUUL82QoDXC3AiOTQW5a6y3mdDjX+7bvCtUtiRBYPFY1v5/k7IE7VOks/LaiSmU9Y7lFpGqkJ
0voyDykHBzIQpyhxyIQJxffzTIQE1rVyKFdSdoXeQY8370wvcd8I68NwqqF3lIDovY9G1KPHgd2M
qBmtieu8lMDt91kZ24vhpJpfQqPr601ulOOvjsw6Mj5qQmp3CvPFmXgyJD6coAXZtGZRd5edh7/S
ZQFd4bvnlyZgo0EHs/YNqsKVOXh8+ZXuSPhpkSYRqdIlM47wcztBXe7t4Ckoxi66yLwcC95+Eu1T
mZuQnILeImrb9zuET0Pd3BP+qLpDUzPpuDFE5eOCGFtY/PrlZO9kS67GVS+XyJwQIzMTWd9o19fk
PC4Raq45vGBTGnyfszb7Eio9DmuFG/AfcjUrhQXuqA9sYwojvlbk2CS3Uech2IRIjM6STmRd+9P8
VKe28TMXw4iDUlPH026MamsXZ9aiwjJEduvXzYATCmbW2Fpn0QAjHP+0cuMnNVGCkNog80aJHn7M
XU1RNWC1jgMsE+7JalBYTX6DSZBXaPSOyJe+Smxz/VUwEHqyziI7zbbQXQO9STJ7/Mrgx5frZEYt
uKIy5ujQvREfZoWQgKvHUHSjjBizdAH20q4c6XSvZmHj1kheTZqtTHdJrM+It4JBOo1juZH47y4T
JualG+l1zQ2ENPi+WabjbiWxfnw6/0ZbHzqJZUORHh+05dD1HTU3sEKhUbe4qVfKFq+TFUPLxwqm
+QwH+7h3uI5k7k0PpRcY7GiduXUjc5YYJ8BWk+ATMoYgg+9MNkHQH8KxeDh/XR/OHN4UaSoG3SY/
HKLM+x1ejhCkZWu5e3wK86ck0YtpDKGpW2xN2+0/X4vFHJBSgAMoykdrxVaJ12vl7ReR6u1YqeKa
1BOkYwYG7+4nFcSpC+NJ4dbkQVz5AAZ7pQG9nJyi/UAncz9GbfKqW8ZWmz4raWrOX9mHc5K7CKTP
HJbuTrvH+GFd+hRC5eDuMWlq/L0lLdxN8S+xd8kcxd9U4Gp/hTiFHNjIqqvd+dX/Os/etbksT6VO
84DOzdPHcD8x0LUTU1TsYRRId4t7AU3V2LVI+spWVhsrcMOQVHEtuQcGub6GmyG/mIyaRAhLKUyr
mQb/ifwqtldYOtl3AhsFzLkJMcEFKMnq3+d/8YeviR9sOxQ01OPgjse0FjenrB2HgOB42y0wNM/h
SjGB/OSpnHoFYOxYFq+47XAkv3/fGLPklgdXmnwCcjhXmZh/UKpkiOgCp/gESj31BnAAg+YCCvHS
Hb3bfS4MnHwmd9/Pifk7jkL/qbBq66nVXckJQtGa7LDc6J7BBwPnk3f9Q6NGUwP3gDoZJglzy6U4
+BvyUlfGpLDXdPfOxMzeaiwczrWZ0lQ1U4BTNiTx3rnEXZbB1vkHqU88SYuxpaPYtk7si30lAqf2
BowvgDtRqZF3fFs20v7RUGfj3m05mboqc23f5fGAFqOtzADeKr5eO1QOPlmqlkmBXZbST5nsunG5
FVAo3S1nYmy+TW2mPMrebtRXCCkL+7Fsau917KVI1qGF5m6FiBFTHLMNcUyLmtJqr3HZGw1cSbWJ
n+oC86KYmNWaLLJovu76qBk2MtAivGCJ+BaQof8+OnF3h+yoQ0+aTGaIyYJbtfAgrKSl8amMbG3B
a2MzMWHahyYJkStaE9z67NpY1FUeKbFNPQ3QhKPeLjmDbcpdPFYJ8qQQwmZTEuxbwWzFGdu0o8/o
UideAXQIpsv3bQHpHEP5VPAawyriaJwhkgSYxOYBnoG/E8v3X2I8+2Ui0Oazp897dbTvAB0pvVDG
WPN4goy3R4lRi+nuiyGwnlOyGDGNb/rrwbdez79nH45F+jJXaOb/DKME7ifv3/AoV7MPyZ0dDmen
u6bPwrvZNCM8lUheToTtfwLzfhhHLetx2vNBM2rTx7QDlKAG7RUbVN67UbLW/uDcDRU80jVhCdid
JWRp7N0mgn8gGSm/ji3mC59sXx87UkcsO4miXQKng5R3dNFMweqmDMx9Z/YkNFuj9xi3WPUF4Hbo
dogwyDjj+F7ccGObkbfr2zL7hApx6sYvnC20RJajpXk0znAVdnSDnZMt4c7uzrAmOCmpJa5mxRcF
5pRfnn/QH/bshaurHHZtLbXFE39/zfPE252TBbG3oFxioushpqKCvutdTql/vJQlaPfZuej3xTG8
RZfW0iMul4Y/DOGHgXGtmt7GhGFK/mn1CO2OH75wLeiFuL73V5UN4+KtO3h7Uy3izyktU/g8fj4N
/8U1aZOzjoYdwsPxsKQe0BTnbuzvJygWV+SoEe3Y1iOOSH34SY/34cTjmpixwcsBHqSCPHpSYa/N
eEIvuyf+jjyBQRZ4kTnZtkxjA3zSQL+KVRgBUiYz2/NP7uOXwZ7DQbuwG5i3u8fwkNMg3CEYiskX
JMJD5+HxCokt2AxFVt2NAsLs4vmm0H+W+LiMsTPsesQkv8//jA97Lr+CYo99lxkYw/EFhvjbsSux
xk90yJBxXDLoiglHQjr7X31Xc/DISR2yfqqez6+p+TPfbblHax4hMnRDHFXc3b2ZJNWb39S4W1Vi
sV0ssc45v9bJ6+Px8pVA3Wdm8f76auoIsutGY09g3HAhotDcpCR+EEg+1ysnrQccbxL/n28AQH5L
cQhDxoa//37RODKIM1GAJ2hYSPdbImpB3wfy9Urzkzf4I+DGzQQOgUVJ2e6BV7xfSw2hKlXTAtSk
g73vjaA+GOjjEZQrr0dX2FdmTEhBoN5Ms11cdnzczmhJzfpqyhatvGPiKzQ8hvhHPETImD55z089
bBvwcyEuSfsDbm3YVhbGhu/vA+2LS1P7LRH2c/Gi5uCfI9HLvdAw7QBegXqPMTPUzEmgiZnad9qf
9/Zg+pd4UP6kCgo2Rthjag4ku5Vd/a2rsWp1BMdPLTTq2ho3l14DaalcNPf//BWEGAfgo2gTlL1s
Qn/7xLyZqbZa2NhT2Nkb27AfSjvy8VcjmzvU6IYwosk+uesnNjbwE8mQlym+yQb3fs22xzPamEwD
jQMAGqhlts+yAM3OXBE0WoTdnybFA9+C5PpJE/HhsOUZLJAlxC0UHh94RE5JTjBetsa+McZqN0Hl
vQABiLblHFSbrBzMTz7wU+uB60OrtPjIod+8v9KqbHLHHfvwUDfY46TdUD4kRL/3qCoNZNilKEi/
PP9AP/QLXKLHqINRIuggPLj3S0p3xOw6Z6aEHpFgVI+KG8ctPJE/qVtO7F2wzygVKeA0o9aj0ykf
3dZocIA7uFkrnx1nGZR4TP7ysKoPwsfBQXTlZ6yeU+fSu1WXq//b66orjE26uQ8Ohp8gqErJrKU5
ye5BYgW6fyhh3qgwLSPzDZGgUf8OPfT3//gOA0Qoel7Kcps5wvvfELqh5C2Cy5SQKTShrOVsGuLI
fju/zIl3B2IhBwOtNfOr4/2i7xwouDXL1ENsLBnQAwhoVxprHACbTQcn8JMFT7w5yDIk+yEqIArE
o5eVga0xod/z93WVEAsyhcGXzsA99PxlqVPLgM8sBDtYA64+OmDDFg/ORJpM5EKiaXEuH8RP1ZtB
dykL+sdNENv1M1ZRGFFFcZz8gvMsMYUd8tchk6jvpU+TnRCsSrJgYBmXpb+YGA0cGijszYDwkslM
ke35QpcYKOLTK2D4TgNmNbMaL0vE9C/oUcU9DrW45aRxeJ/XzElk0VlvKclhX8PEJL4jEJxWHlZh
8wqhOeYIRmgT2Xz+bny8GUyhqY/JjVYUe8ddJeJgXwZjER7mzPVeJPmy3UXQMyT7RJ4ils/xqKzx
LOhaCESWpuf4cyVVYiJrKvT3HQMKEmn8AWs49qwRA2OdV9Oq1aUeyNLC6+fS0hGZRdUwp3rtCp80
zLpPx1cwAaIKU1S58yc1ycfNhBuAqtZeahIF1PL+k2pwiR2VYTCYc23/2gbDvGw9q3oYIZ+tDPKA
YC6r7JOB5InDn67aZGQNtRSA52hRs1epT3Yhc1fLIH/e88ml6NI+ufLBHf4fZWe2HDdybutXcfQ9
fDAPEdv7AjWyOFOUKOoGQUkU5sSYSABPfz7I3vuIxQrW6bDd7m5JRKGQyOH/1/rW48fP+eS1WG8o
HtK1ejdn0FeNNMvh62cnLQ+I7I2bDLosePipPvOCvR9SDvO/rVN0ZnpCR/X2u3RElCtD44AXj+m0
7V3AKn4wp2duaPlyjscTdV8ci4s95t1uZqpdRV7HGF1oTVrdFjF0d71P66d2IPgoAnuwppUB3pR8
71DTe3VmC/F+wJAw7FBQtz2cC+/6pr2XDz6c2OhCEbwQokT+3jT1d15wb53mKUEokGDXHz/C9x03
C1mli4Zg2UNQ9T6a941ad2K8BJycCwDjyKG8MOnnGYQKyo3SMrONNwXfiHhW66A2awB36R4W8efI
FPnDx5/l/XBi2mDTimiAwrt5rIGkv+WgYuqSA3W6T0iGtG8JKn/IF/m5rv37L5qKN+8lToJlvTsu
TwixpPkMMd4JryJ5inr/2ihFtTaTLt3oYLRXUUdk1ce3937pY4vscTmK7gAvj5e+qW9gZebodOQE
eKar237jjv0Xs55bAkGC8dwxZVly3g7m5UCE3Z+hTD/1WJkQO3Oa8wDTQ+6b2o1jypncm5zU8yEj
ez2T2YY832abQV650dtMW5Mfa4dt6dbbv3/jSFtZgX02GAzwt+9ukQ5KNjQuD1klBEmhs7GLafUA
51jg1ZkznqnCnRpHFPCxH+u8zKwOb69HT9u33c5GUdg3X20oj/dAreIVOXvNmZ33qSstOze2ivyH
b/ntlVo0y9JKq/SAuEHb6GQ/7FD82J99Ul7OjB77xNNEsWmgrGLX9E5410KEGaqhS0HADtUrsHQX
sQRAvXNyslOvBrrQZR7i20OS8PaWek44Ja7d9NDPidrbwiz2xCklV5SCGihfNuKRWZefPh4hJy/K
k2L3yVXfSVj8QhV1n1kJ8OnU38xQXlcy8Qgm0WZxGeCc3mYzHvmPL3rqfWR8IKcHpU0j8+hO59Hr
O+CvyUEfQffmowVDAp+nvm/FzLnV9vIz4/LEIzRwTlF8wklkvve2CLjxqsWEX2q9OERR224TS7ln
FpETt0VD1rE5iFo4BI4foC/nluBqrPeoEWGgeWVvgRs0M0WGrQKdQ2nNybsz3+WJF4EuJk9vqVSy
6Vg+1B8nGLJYCOmE8Hvw2uQVnUP5Am8MbV/aW397f0NNeTHUI9LnHT+eTFrgT9nEHvgAWoZoWnhC
13o05OtZ65xzR6JTd8VCAVHTwHxsHMvsFFaAeA7S5GAAXyOKLpjaZDNqGPvCYYQWF9bekD2QDQXN
O+niTylcwl/EguYBwOBB/z6pyn+tqjl7TPnuGuiOSaSvhi4Zt0iyjE88xfmbVi1C1zrLrJ91UnfE
B9qekuTF2W6/qxxEFyvlgnL+YUQpsbpI3l2J7GHRd+iSNuUeJn75o7X9jSw6oM1OkZN9PWKgk1sx
ZE27aoc271c+RhWAUxj0MfYOJMsRfCmyILRgNX9pE7vZDjpIhHDScyhqiOeHMzPYibqZSz3wt9kJ
ww5r09tBwo43G7qRZidh8b21EdzDtMr8GZbsKHjqS3WMGNAiaiCWmhloU/D/bE/2ul8TRpgFyG4L
zMG/hkarrnyXJJ+VT3jpOUWd+U4IRgHnt/CbGd1FI79sE/8YzYM3RvjbsiX5oBfPnaM3Oy0juiz0
hnr6aSgHCpmKy5ZifKlFGRDjwHq1h1670ubGvWy8OvNISE2s74sHlXD4PpumFQmp6T7wTO370HmF
8XUuZumHc2yJc2d59hR8wqO1f/F2QFBhIvDYUL29A3vA4JJZAfEthdIpgKE6HrJh1wbSIOvTD67w
tBGFDU0agxvAQ53aN6Kp6Qu0tXhtsyEi7c5+JcW6J4ODbBfXGuMvAJYigaMVedzQwxYzMFNYMVkq
JDGb2yhG2uv7hNYB/dT3htndWhrAqagskxvCw4wNtK6XeOqrWwCdP1OVvFQq+ilJmw+7eey2YlpC
XGR/C57BX8caAVwa+ZUEroJd1RjCTZErfoP3EGlgR805In6z9J5yuwR+7MftzrVkHea1Pm0ctCIM
8HrYIZUlP4Pjy+0ICxguXBbcZiCG1r3PiZQsrzp+9NEI5aGqcJ9bnZ/tS8/XgI3qKGQ10gbWCOvb
DWZle0MbT3syXEBOIdwnmGS5tMx9G+jtpyITxad2CuSdMVv6DWmrcu+21TPQOvM1V8s7Xapm5Skx
fUutKF/HpdPsibyrt62vxwvLp70GC4ooSXmw5H3T3wZzY23zqHS+K1GS+kHO1DbuYnOndSRIOUWt
NqKz089aRlRqDqSA3btRAOQLSn8zmLn/1Oi2Cj3hEkUTZfIGlum4smUnsOzb87asjHoVW3px4/vF
LZN7Qa6s717NpT6Fk2VPPwlq89eUJFyUEMRqklVArJaO94qPINIt4SHkudOpRyivixtX17BoGATE
wVQIfiRVORBKRJaSOQoIhaRFfK3zjsi1Ad3VzzLWCcSzG2cjaYIfzCzXriCZyuuqIWAkxJcz0KWJ
RzgpxgIL67NyYznSDKU5VztUcgWkswq4I+6axQyc84O1nkmSRIJxbbW+dh9kjX+hjHl4AtGU0Q5d
KHG5RhLLXOQOZn2o/7lrwjJvdNHce7gJr4q6yvaTzV8IfgmepUO7Ukal8dnLSVAog1hfFW4faxui
Q4xfrZ0uqY9ep261PkkvXGOW1z1tFiggoACRWCuM5x7t/R/dxOaanIuApTgwC8xGHpm3QYZkCzxm
toboV2xnt+ieoqwtXmjaAgRtRvF5JJdlM5vRSPjfAK3Q0fjBKfIEwN5k/8rCyvdKU2KvAwQgs16f
v/dwWcKKCfkw+diMlqyWC4qMPejZtB2vhiQTB38oKzz8Jg1Fok3B4qVdFrwCdu+vjXJWB2eOP0Ou
ugwm4jIBoeFrKAxijnXUjYmUAbzIJL4HAkig+hA9pdiB74JCJGvLLs1D4kafO7vpiHsinCDHGcMf
727KmTKWiKAoOszdF6gCHUDhrkUKcErMciU544ueodlFe9oF0BETHaAhOAWy7rytElm0kbN4ETLr
7xQGXXBG9p7QCLxDFkzAvp+dTZFYN3i0y6s240KaSsfrOjXURRMviQk4t/fsNvkK5YLXN5xZ7Foa
xy+xwrGAZnltG3Fz4xddcEMG94Mij3VLEOeL5U7OBo58Hg4lcvqkksUux0JCw1neu9J9+XiH+r4c
gT2LTTHNUpuj8fEO1a2nuU6lwH4eRMO9RwjTVpSQXgQR7azknk+wl8Dg1u31vjwrpj+5+3FwDcPg
R6D0u/j2xyoIVjMmXYc9XW9X7V4P1HRlo3DYxq4T/f1N3bJbNRHCQUx6J4SLE86l9NIgfZl5dU1B
z/jUGcq6zYSAifvxl3rirIFKAPQJTCh0z8enQ31qh7lLGWUTzBuy0DV3nQyDvRuFTsi7J6aFIyrS
Xx9f9Tc37GhFtkADUdVYdkCIIt6uyJpjt3Eraco1lsRy4emDikkmbkpnnWVz2W4aOCovjTlmB6PN
iWKrcIyveydPhi06mYYo+kJPwZJY0nhUiQGSlt0pSDRT9yVZ2kkZf2oXMcZKjA28bS7i7EVGuM0C
6aCF8PH9vP8WqS1SL6L7h3GeQ+nb2/FiF5hubOScsW22FKmmViXT48aWglSeRAsuOic5uyF/v6ux
sDlQZae9fIIH5NRGZxrYXmIl+xswFBnzsjduP761E+Oe1jUj0cFA+t7VzQ5ZaWYpIfgPQH98V/gb
hopx0RR2eqZG4y2liKNRwbXoGOB+BAF3fFhLlUMLdKZpqMh8sXelyUafsB9HGldBLot7gyVm2GZZ
BrTfzDjhBIPh3gAy6sCeEyMkoX17zRdg0PxbEaVM+9L6ChR+ttZxSqd8TdUS9GddeEa/iqB0EyPd
Ff2NXdZEQ+izPxwaB+EBsBb7s8XJ+5Hs0uLWSxwOJW7eD1sLch0qVMdldq6lJLS4SmNyYdU8u5dD
YcMRjSqjasPSLuTtZMUOqYhWa3whq4mUza6N7WSDhNf8gQ9kuKU9MT1LkekOe0oENnvUng7BHKU1
PaCiNpzVwHo6whiqNVC3WCGqtZa5JTGu8eABcPH82x6YzhCihsFUOLp2/RP7fft5Uk3xQ5aNeQPY
E3jrbPrGy9w2Lmwykr3xt0bNRc0+/uAAvmSpJGzSL5LxQtdb9zZwInqXH4+kky+JR31xuQePpvDR
SxLlQuQiL8CZB8vW1irI06j8mFMWeQGZAoRb2beRQ2zCmbPWiSIA3ShkJibFzfeV5IBusK/IBLpo
Gt1RK7uk1rOa2H+QfFQoeI1mBH3o6ePbPbFcEaNAkYr+l+li13l7u5aIp6ksGMxTFrTOcljqAaLb
INXvhNMGVyOgIOj10kmHFUrnsTmUBAufs7efqLK8Ofosv/7HspWALy4wvBSHqIi6tVMU1h6kR3vz
8b0a752wy7Js+ZzRcdKzdh3dbV4hFVdNWxz0WROvozdb2zRvY/Jho+leixJ/47eltscy6F43PWMz
xEuoXcSTk91namrYbJWEL+WtuWHEq9Ws+e6N3Ut1GydpfFUUib2Lu6J5sY0oujQCtuzNNBR7tyfg
SaRjAJC3rK87olj3sWjqVdNnBp7LIdiOMiAWlcMPsHOQpG49Q+epg/bCq2J88L5ZmGtCGeqtHrkT
VdllV+hltcAUYrnP5WSSJ2szgwQpegnpp35YVJ6zc8si+9RKnxiD2fd3Y1eBabd6a+0GiX4J/87a
OqPb7y1CLn9qaSruhkK1V6qV05LJom9UhUXGwZOx8qy6vuCIUF1hz/evkzyBDyiCedcQiEJ+VzsR
tMCyvGFX8KqjuFkbvUqvG7jul34/JWsNEcl+CLKfes8Bl0mlfQyi5TgN5HvHpIRY3R1+xha2m7jg
mFZWdsC6pGsHiB3pKkOh+4hlWe7J8IGk7LcDHTlEX3GfmBumW+sSHX61DUjNAgIzTiHSdoL0CBMn
zbklM2QuEMhrMNMxOUI+W6LbSfSKt22WNzRyIcYYjnotEiZJUOLsn/oxXSu3GC7Y0BOpBbw9uXWU
CG58AxK/EchmI8uS3UjcU46M2iF6jeT8bKRCkT/redqhdmfEWsKQQoXoT9OtXChLadcuyb4z6U+8
lNN2gIW/IqDWXwdB5YedOQWvae6VP31BkBw5Tuqpdc1kTVQ4aP/c/tmK1J/XZuGV31vVTyunHqPP
fqO5j1huhzVm55z4AKsobqFQkxTZuxHdekG8iZFz1sjddD35fb8wis/Zzd+/y+wysDYjTWYxdn/T
J/94l8HvNtKLXILtisJec+ga94Yuoi8fv8vvlTtchcIzcxf14HfMSI4nVu1FUXFonbHeCTtzP5Hx
+EV3e+vgObZaSfaTIR4u+8xO4/2EyYWXniZCsqUDt6wff9zeQJKy6gamKlCWxRW8LWxZI9GZekGw
stGM5l75mABFBlA+Ihv8zPJkva8SIabh6u6imluMxG+v7xI/h4uzzw8ySiFlCrM1HxC2pcCB4IkT
Y55DmoLi3lvdD70U8a/cadAdtGVMIk6clt5dGszI7USjcrEGFZ0xMkjhcaClI1Vd5Zrm2/tBd+qD
haK/30xejnAFZdy0pYzgP48ws+odNgyfytlQfBZljOU+0TuUyY3SnlROLWEzyqGJLz5+5qe+eos1
mR3Goq09loWw7jjzVKTloW1q/c6pzfZhToOScB5NE1gK8pRIniRS1bCOo35JtTBke84GcUL4Q1sO
ACRaPfpHfJy3DwDeOZCexSw+k/G0m/K6W2V175LU2qQrKV3ye61OJ79An0Fxp96mA45x5uz1fqtA
fxAVvsn4wj923CaMClXhiTPZyYu+3PQ5YhVZkhxk6mQORkq1Dx9/8yevxxmPsqRPT/9YP524DRHR
iZ4fIC3Y9LSRNlMysuT4NNZKe5kppZ3rab1/wQNe798+Bx+F6LG8WfAG5q3WFYe+8loUcQ4VIv4F
9o8u+g4q0qBREce4sFrz9eObfT/MuDJlMZeT39KSOTomJehsNN0syoPuaeaXrhybW6J5vbsxKSlb
kX0mL1OrHwDwkOEV6kkXGWfmmPdTKFdFarXordF3HYtV50xi9CTG7gD0SxDsrOV3edrbu79/nyQJ
Bwv1IWAkH92nGbVzZrmkugZB88M3+KfQHqbuM7Vz6zsraTKuXBm7dwEVQH2nBaJff/wBTt0mzkfO
9FRMUKQc6a+QN8cw7YfiYE2D8cMollBwC2B5t/n4OsuU+PbAFiCp5VwYeIvQ+FiHklVeM+RBwNtS
ev3OnIPqoWxaTk7y3Ht56kqoENEMYA5yOAu9nRsyXMGlndrpgTAa89LJFmqqq+XdZi7j/MzO/YQK
hA0sqgTk8ch40LC9vZglo1gZk4SWNOMZaaKalA4ZdeImpQj0oIKk2sM1da81qTwYzh37EGMili6I
fSf0Oc6dmZ5PPU6k457OYR9tl79MIn+sjBkcSMdnyTuMfpft7CZbIs+89P7vP8wAzjx7C95RDmlv
r1JR06LCoeAdDmx0m6xFjdcYPruNkozXj691YtqjscIyzxDlb47VH8grC1X6SU5iQF3sCegW23bu
MsBTQ73OK7IpP77eiW9wYRgA3gBowKt59EaORQmlR2NpSQLWtj5tjMu2bOMzr8PyDR29Dug6UCUA
+WDkHL/3lC56nKsetyH7yy6D7AFMhH6LEHqxYlNcf2cCMs8MjhNvBpUBFG7W4gLFGvz2scWcGwYy
5zM63P50IDDZsVdgYOJXIk+DdP3x93jqDrkQkgvujo3I0cSSmWNSjKaVHbpUl+smmvNni6xxWEBz
uUn72liPY/T68TVPjRWeGxM3SmcmtKMbJP4taYVLJVDl1rOTatHV3FXlDdbuYg+bLfi7ugSbzR8N
MLr3lHrfOZpIqUHeNbH/NYM2+xqXflysiTYqizNfJe35E8NlMd4sfVUa0MEyaP94rb2ORJOINs6B
Y5FmrIPS2kBr+eJ03R5dJsluLiWdlV/rxRXtQ8vdZItXUkotK9dtRGQAMVZIxC4kErXHKKeNCC2N
uJVcr0S5Sscsfc1oztZhssCdaHlG7Y8GHwDp2LZaz7TxSeRKve4xkWP1bBCGQIJmqdvlOp+CTNuI
BpXcKq9dOqeNhBwD1kHYhCjFtfZpxtZDe116wC884oTBV7kFf1/NM2E8iaiaMpypG7qAlbKiX+Ou
nR/VIMZXLc5FElY5iPFtLR2CxoQjK7RWbZU1GyQc+X2R992eXRCNFh+/yFds2OQD1LSJStoavRev
XF92pDU1pTcvAM/ggBqy/VFro9+Eyk1G90bY2NWhQSfTde+bsHirtPBk2KkccRdML627w8bsp2uD
nC/qMz39hUtQzam3skhGv1ARRiy8uAAlQ7q0wXVGusuKWCqwloludFuLCkNMBgxq43DuM++7kWT9
DygZhAoD58WgbE3OcJ/aaiJvPKnmp1YrIlpmtisfknbst36CMGBFobj7TEp2Rca2r+rHrrOs52RS
vkMdMHYAdaeT/DZVemPvMILxRVSYsbx1IAarDAVw4mei67NspabU+cHc6Vx7CaVEirruZaaDNvTy
ovgM6BCLY05o/O3oWTNFjdnUt/3QqXmT0kldOs5qdmAe+kCMRzeXW6RAECc0ssafcEA07YYAyAxJ
4DT4X43CWJK2PTl80+Wgoz0oPJMwGpfUrla5KUGRhUOXmvwcSeKW3Q1PEK+7X3ahj8aKnCb8xu7o
BOmKhPvuejQxle8zg94XkXl6gSakiqgPxqlRNmEhO/pl+mR0KVHbnkShzMd8wmDR3/qzpp6hQLgA
2g1yTEk9imFu1OlVQV08DXOSQe9yz6n2UZVbZF72nqDXT2qajh2KvE13XuLv3LG5wqEz3zHZJsPa
65WTrWQ51Jczc0zCp3TbuyAe9GepjPqKOCr04/TzAAGbCU/cQKLBbsSMlNi6dUJiFZge4rYbQwte
KmDsl2YecxOVnVGw8MGDeyvhyvqHV05iXkW9N30B5pDQOfCjZCaHcPSKMBNp9bWRRqMe5twG8hMT
pkxCszbWe6vwRnrKs8fgjUvvdaZ3mK090brVJUWsKA2DWgxdKMtE/dTJl33IGoPmrZnCyVqhM5Ee
mxU7vch6cykCJSMjriXcqnliwuh/2nMTfEqlnDyapEVApnxdDGjm3TiJLluzM19GX6SPpY5rYTPA
AQSa4hrds20yQZDO2453xMWM0X1vCxoxw1jW7obgJHdc9RVc9rCjgOWdmVVPrYasFaTE00LzoeC+
nVMntNYoZI3soOF9vc/oCVBL1EX9HLdue454++5iy1JhLkLsRVjCNP72YnyEmk7vWAId10y88U1S
aauYFtCvetTP+gjeLRdcDesGRgJYpTYa87dX62ZBjHxrlQezCsi4rCUpoqS3y52Gd/Qg4rZbSadD
q0fG7qYsvXN67GU5erO74fqsVVg3DLya7+wFLW9EPEYl50a8UBcd6UufMTQEu7+52i9XQdLOARxn
DCe1t3fpaVHp1dgXDlYxNLvATMk1Yu7bKSbMqypOs3Nlh991nXf3tajalsuy51+e8h/LMGIOdtTV
VB7orw9X6GP020Yb3R9UZvFN5kIjwY868pIA2HQdps0ycK5ymTj2ppqt8h5Otn2YFEtJWAdyeI4a
V8t2I6PjC5GB6R1eOBI1XctKCGUjGN4KjRHaD/jMZP7cJMiBnKgp+/VsKW4u6/tvqBOSnTuOaViY
2X1L/mizKoN+fMwIoZYbt++SH26nunsaDMGZJtyJpwxZhufGXkt/b5d0TEzW7sAZvZP4Fzdjo/kW
Mfe68f3j53zi3fHBEICV8TGD4EI5+tbjOatkpxUHfJ/jllIA+dF+Kp7yWshz3YnlZx0/YUTOOE8W
AYEeHF2r7XyBSXXZxZBVsSo0093pCfykYtLtje2m5S8CrYmR01xGXNoiLiGO74aNrTrz5Z646UXL
DwuOcwhks6PB3TQWey7DKQ9lJQicb/UWoVWQNtY3MuGLczyzd5t1XiUcNzjY6RTSvT3eXypbU5T3
xUHCF117AdQ90TdsflI8P844dhSahHHmpHXiFmlGc0jlmEUd71gt2OUYINVUiAOLf3YjLLZLCbLj
hvDWyDtTzfld8T56sD5T0SKm13XCH46+z0x0SYDErDyIUgbhEBMVAuSKVG6m7ZXIm+/RqACkNQgQ
e0cZ5FYPKlm1Bhuwj0fz7wPru09CP1bH4YRa/Lj/FZkGPeGOJxshkPqUzfLZdWLorY16dfQpo8JG
UkGO5mM7BXWXsk1WvFYjqyBRdfYeyVhxWWZZvy87WW0rh1QBzyB58+OP+a70R3eOUQdzmefDGfXo
RVClkhr9QL6vOqgPqrbtjV7AI+V4MWzMaXbWKc09srOb/My6fGIsggKh6LhguXgHjkoYTW6q2HSZ
ZAHAjDdg6kikDyJ3Neq5vUWpN3zprPrMFPPu4Lj0IinjoilgqkH5+XaKofctNX1oKDK0lfMrGRcj
+twM9eegqfRHtG3JuRb3+xI2l1wEGWhq+P93lwQP2Hd0/oqDdMZV4DYG0FM3v4Zs0j9lTRKtQFzY
YenGRBBrDFS49caZ0oqzDPrjofjnZ1gGwR/rmSvsPCAapDigAU3unMQim9j1kuSCryJON1Nkl7vJ
KPT7lJ7XTTnW1i0dEXPe5qiscwrCvmi+tnokfpDHmj8AFxQW7Ws1Fq9mDtd5swgI7NU8meZL1Sqk
1hiTqh9jBRAxjQP7oRxyX+e0Nph3nRZbRmikRdNsmDRaO5S5OXhoP2GSiF4uZnzwaZfm7NTp/TyJ
7AD8qLQJLDP08luVdM0FBVpLXZRNGbirmIPANQfFwt1ZcdLe+rTZ6m1kMa+jsRRuvu3oLlzYTVR8
Ix2yWuR2GipyU0rxbXDajKhIg85tKI25D8KgRz+Dw6tC/QaTV/9mOxNOp1zZ8UMXVPXm49fv1NwI
JsGgrujC2zieGzXe6ty2Y8qlbNbCmJMAcnVbbT2nGx4/vtSpNx3YD3UMaO8Li/XtIOiHfBhHYWbY
OZoZWfmYbLOyC4xQj3Ljwo3bZie65ook5P6MDfXkTWJtWop7vAjHO3B/jFTHcSFD5mG6e4/cCwz/
ieXveFHzv23v4H1jD77gwphY3nkuTaSeQarTPjEjDaZsCiWzDYqfnerLreT49fTxt3rq3tCrsZbi
D8DmtPz6H6+WZ8wpWnmVH7yp7x76iHxf3SPFvW3dcw6nk5di2mIPvIQXHlcsRT9qaCe4M1XN7r6Y
jeJRDr0BMcHf/f2b4p7ouVFfB3lzdFPjyOkmbWO6MoOvrhpv9MMYOu1+iNtzOrmT8yNTHAcITOFQ
OI9qeTT8xQQwjB7rhIQ6n735PnayLPQLa7jUVXKpV06L/NdytuaMgL5o5vbr79v9P2+CVLvfwao/
qnpq4Un1R//437vX6ualfO3+a/lT//u73v6Z/36sSv57/Fve/Al+7n+uu37pX978w0b0aT/dy9d2
enhdour+J+p1+Z3/v7/4D+ZAfsrjVL/+668fwCP75afF6Fj/+s8vLdmwHgvf/ybJLj/+P7+23OK/
/tq2r+JH8o+dTF/Ey/Efe33p+n/9pTnGP10rCKBKMikxDlzzr3+o13//kv1P4Nrsa4hjZfNMk/Kv
f4gKbPu//nL+ST4H9W4eI00uFKtsJ7oKIuK//jL/SZN+ydbxOK5yPmb++Z/7v/v3WvXvR3I6+vYI
6s4+BbvREq7FrALRg/+9fe+QqZOr588Ek4OfvAoq+3nEY4VQZbyLZbKt4NjlbfeSqASJlaXdlaV9
JTWEoBLcAFp8PJZ/fIX/+YR/hvEaVDO55v9bZvlMnrW8MezmOYv7LPhvPxOSPc6xxehwbGgv7aL4
JZCGrAVOkJ3Zx1szXbmJoMeInj2sEj/YIfJPNvrwQnTyDf1B/FKx3a3wITRhVaxNrdG3yD3T0AyK
r7kB9wgdtlb18X60yi95Oj278UTcr5LYPJxhbXfoa9yu+inivl012M/R58w96jbrxo8x7TqwdMIM
BRXdtHWQvCh00ivHNTFAZMTCG9V40dQ4j+LmYGfd1yaZPk8WoHmKXFe9bkTblgr5rkoMPBZb3BjT
oZv0q7R0CSuZTYLd54h4aqB+/kSdq7ZCrRr7tZ74j16OZsrs1Y2qBGYZtw5WSXcYAveehF9FpF40
byLVsGuPXrNNDzXnQaGMyFDpgBq6dEfLuZ4I1A7TQG0pAF52SjNuO46IAbMVzouWPao93Nl58lBg
2N6jkdR2rGkPVuGLQ+zNQO0slW7iwk836TzQya/NjQ6AImzh365nT122Y0TRqxwkB+/51pvEdF+o
9KlCHLSRvror6/LKw8Wy0oo5x00SrEi/xAYkiW7Ku3XQynxHysMW6qq5inG6HNT4pTaJdc9Sf1zn
UuJpqedL05Irl5iwbebIu6RQwyoaRb6Fpt9tUI4SaDjdoD7qNtM0/UhF9JKHFlfca6N+ayfA9BtP
Vzs7v68nH9Uc+RfreMq/V/24wTJACKVFHc+y84epsr+IsZrvVI1mwLBAEgf5dHB8jhGekWc0F/rN
4PokSGDjC824vMus+dtS3w/x+hirfArnVK9DPYjn0K0t4LyB8WkEvUHY2xCgsoLkk1vWys3dQ1Wa
nPHmSV8HzwlbJWJi3J9xDfRx9BRmBg+fiqu25IJnG/KEh1BazUPbTGuTtt+Gc2m8qRVPINVRz6C5
ejWh49PUIEmzbNjo5djb6APTKOi7T9QrROiNE2e5mP2Z9LaDK+6U8r74TvWDWnWyrp1JXsxr5X8l
OugV7aVY256Lf3DekM3xkqZy3sZe/73MAWjKvv1UDsm3KlBXyJDFOhrm6znB/e6MzT1XF/VDI5NH
u/c8Eiv6r0Y87gnDuLWbUm6GfiAUTXFsQg3Ft//iIj28GKz8ii39HQVOGgZu/K13OWT47as9S/12
bNpL5WxLHxzzgD6ZouR0RR3oMFmDEw7RvKdrA012pizeSLtep8xemIhonOjlfRR0tBIHZrc+6i9V
RPVfT/fEtHYwO3PW6yDlGVOkWqF8e8Wp9L0fHECikzuGWeBuNcv/iTrvwaH90hVTEE4epr3BtR40
/YUYUOIyrV/YiK4nHeFmMQwJWzYeuMu70LBDjpgXVhxs8MzlV3abLCHKRfOowEoxRsbrTjf2AWVe
8oydq0a/HIL+AHh8ClNzz+r81CDPjKpyO7dTvNYbmh6Gnbqh3kCUbTpuAPHLYz02X4Ip/9nV4qeR
9vQzLJg4HNjCocHjmUM3li56DUtMO1XZ61k46y6xW2b88jUpqymsdZWtItxMQ568Lg16v3X1+9lr
r7K5R5DqmflaN65tYnSvSGr+NoGg2ZrxVy8S5k4gzOI9Ki0aNEa5rYcDU9kGZa5YV45H3rk1/wzK
FO1ZH6Qb063yLV7XepvkTr7L8ujg9E2/ShD/PclB/WrwZOGqob00x6+ECWVhOzmfLav4hNb3WviM
5dYXJMJS/wrB0e2lPV3Hc36XFh3RpMZNWgz71K4unCxQ8CdcuXHQZiaeQ28g0rbDyBeISylZEyfb
3ZZGNIe54zcbTcMtlHv7BvDOGNG/UTQJt05V71ONntxg+unF6Gff+k5Zm27SrJWZ9BujhFiVxiq9
8IcNAqmVWWqPVlx9a9u5WSGK/xQjlk/16qIGntmODSEfwl53k12EzRDc1jJ4rMkwTYfkrpT6L1s9
AvC/Sv36QfDlMJyFB7FpkJwL82nTiF9lB5CnmVrWpNG58mAS4d6qwnaOQaZLfD0yS3hLUvElIvUg
rPOGz9Ek9W06+Zc2Gos2fiDb+tkdS2elm+UFPbch7Os6VP60bq0+WMMpya88Q5QLAm+6CIykWfF5
A3JwNpqN8DZP7V0mEO5VNd64tLm1ZdpipZSPsUmhFbftRT4E90QQSPrNfsc8CaDJjOMr8pCCpwii
fZGXzzJv6ntFA20c9HWi9GJXOyztnfw++0ES/l/mzms5ciTLtr8yP4A2aPEaEIFQ1Cr5AktFaA2H
+vpZkT23KismSdrtpzFr67LqzmQwINyPn7P32tNSVjuCd91ew6FSppyYnfQRKgKdYLX8qU9iV8P9
dQndfCEfo34kE0i+Sct1b8qEwybz8CJZvRkyWX2pDX1T29H4vLAAMBDKt/kUkQtj5K6WmMmx0rw5
0dStOuZ4IuRU26dOB7dftg+rOmo4UqPYa+SzS1DNhGvk3RI4knQ0iEIxCMxNYmdjrOvqTzSou7nx
l6b2jXzyrWh6yDuWgtyCNt8V1a6oRe2KjhmtqlWdj5kexJtI7+1SM0g4yeHpr3rm5ZZXSs6JNJJX
JxuEj4ZGBJk6PYxUHODoycEwOJmGDCubNJeCOEqumgEMsimN6QGQ6dYmcMIfKcJw1hCPYendbkzl
60FYt2rKStWN2gNXkwfRzm/roku3ZRn9sJqB76e5RkbTQ8uEN7ZOG4hK6zZ6AYYVGhGRCoOsuku3
PFHMDfzRyYuK0d5CGbabjj1HQdfjJfCb3HWux0Odzce1ktkLlG7P8KLbd4X0pSfF48jfV7w0Ky3+
OLCcRFHP8BBtoxptemU2s+qOiR7wxg/b1hwJCJ41c2um6X22iNzNZOJLOeFGdOFmZyPsuQlKZWlP
lJPYKbP5oAgVx2A0xkFve0NcU3MYd+Vcv+hOdQveQ95aqNztqT5JRvHV7lIWQAy7WSnK3YQDqjPb
nYLVPits6aAQPQkjqr7vmVz2hAWh27YLfxoJWVhHO/bNJu1OPYnnbkbH0Gd/j2/TaT3KPJ47dR6+
dtiBDmPLC9Ara+6vtrUcG7MIO2pUX0eivndQbqY4lGi3qjM0FRnyUlynV9ZE8GZuZv21MSorGpIR
C+r5X0muCkambSj7iTZEf7imXiHSlHpwPUZiWq7oc7yoarEFc0AgILEozJjN6AaR5HHXJ3F9qGaY
1WZipJ7dlsmpitU0XGMQ2oldoIYv893K03AlOMNsxirfGjzMblc3yV0pQQONOzeymvSqnPRD28d2
mCaq6duZcijHLrqvsJ2NWfIIQlI6SeRqRMJad/M8PhgLgdUQvky9b4JYMlEuR5YU1EuMxqCxmWDF
b7E5Rht5xG/dOmqIOCr10lWjH2e0qsvJZV/Lcu87rewDtJB3bTpjLlcWQNldNnjE5eRBrcthPC02
/KOk2iVls1Vnc3UrJAibeqmcbYHwXE7CShD3UfflGmS6iu/VYl6FU3Jr2tCHqUUyiALtmryhMj4s
CbNf7hB51PwUoy0CqRMTg2ehudhXmkOyVoG06A8TrY+7wZG/1RF5a3GCNynN7JhQsnXlhRmmL8hO
PNFB/lR51HexLZ33rfVxbOT2EZOxh4dvBRFcFSSl1V+jhmu1WreyaOUNAIj+RFs+3yRlqe7KWDpE
tAM8a1G1A8dCDkXZW6rOq2c3uRy0Om3TqRz18+PJ5ZUavKCrl1gdyTB5n2zZRBsOC0z/ibW7bbMn
nCC6Z8LSPde9pccI3AlziPaUegsyY4WCTrarexCZGp05K3ECxn8Yy2OKGhLAUYtVDa17614Z9PQl
k886j10jppYZdyUdSkzSGFHX/TBl6sOkgcqKGesQ8tZXh14fg6KQZtcopzxkap8Fczp+X9deuSr7
rgHmMKH7XpFbw9zyu6ywtllZYbBQOuNQ4qTa1HHtyyox78tEXahIPOGxUnyZGOtvK7hvGF8QmQ5R
U/kVHDcmlThdOiGvB/tLOyWEYq3zeHRkTCO1MV9ZGpC3XFaeqslRDpZdxXRaFvPQTdKPTLXforpA
awJNe7cOuBpmEDC0aITtZQMgj6ixbro5+65URO1lczuFgB9aV7Mry9dmRb/GyL2ZC3W66/Lak43k
nmdH2aoFO2oTxfuxndxuYWw+KONXs2rXHW0ekmOgWxzEMjZhIVvHfDROmTJ0+4Ey3kewaARjk39n
1+53Yze/Jq2ZPMiTuzrNN3vNzN26pCeOrfbNWlSuw4XxWRta4rVaXOdaF+0tQXfbkXnBZrk5IS4p
tgPF0LbGTuJL61lz0Tpf2qY2nlYp+p7hlRlW68opRHPKE/t7kcIrsDHbeX0zBhhYXBOL3oEVS902
42huVOF0W9VY7qO1FuGckNA2aUAZClXeDzNQHUcq2bk4h1CAbpXUtK6EpL/l1p0mpxMFVvqEBUxc
l9GE63FOWWPME6JC45BrjpcjROJOaP6i3phJX4eaWn3vllL1u1haN+QLJL4UY1sisuFH23ICL2t6
ERbFrW+YVTg1oHW1RdHuTbnb5JFVBmnWayfeqg0adD8DvfiSSGXqlRGV9BJfFbTKgWTNbj/OUkDn
HGBLYBNb72pSLFymbf2mbNKvjoif62ijWWW7kxrsSJZoWoDyw/1iNlujpoJPrTLlREXBUKfjjdNV
ho90rwxpJmDc0l7zVJl3sam9DnCpwrJ9WAT2IyRdzzE6BqnR2lv2Axa1dJVcnWrYh8g6slTx0uQa
pT8bOSWI2SXh3Kd86zcEaJFPx5j8Vo4P27xS700rusmn5CipSPrw11e+Uhn4NWGnbEenQN8v3Bka
yw4YWrZJ0SOZlcWmjgHVF8Q/BRiwtaDNuy8SkEqkWOtJbhg7UiW2M7jfYtFgdpakD8sQ8cx1LvzW
rI5Tmc7+VJZf6hRVkJS4TE6L/ShnYAOUdvSisv85YGdmt8wPSb8y+8Buywxno1qwzeFdUH3I+egu
UzG7uDSKQxPHQT3PywG+IFUBjhRvJGBsXmRqAJnc0D7u04DONGuxbN9UavTM9yVHsH80si4Le1bG
dXZORqQ+pnn1CP1poyHmgBwpaK8lp0wf2etm9S7K8pe+k0JeG3vPx9JXyGwvV9QhiKIZVbncP7Kd
VuG4nFZWVirbZt2A3lGCFtgUr0jhI07jVD9036QltgJVEIoSj/SmksTq9228QhGKVxnRoZKGUp4n
G71znnqZ0xRJOvVmGpzGX0cZNoPjfKmsrnBNSdCByWVOQDGdE+rxdqBayPI1AZAQv5SQKaR6VTyR
gnQTUrQfuvgWx+nPFFzDRuEMScyTYUIMmDnNTMJfh7q8ZujlPpryLA6CBW5KfHMVGDMo4bO1LbeI
EM/Hl+mNPaj3LGy5VjcZfuJUV4reIjqjdzXrUgbeNE/cmf3DjTv1lSWUY2xuyNwV7PSU3FTU66uF
MvjWdh5BHT0y6SVvYiLCo4OdT2Fe7XraAqbkPORCvU/XdXJVlFQlpJ1yuRE6m4OcJzWNKhtWn/4T
DSE0D5VUlrVvt+SGUtSKo7Y0aNhoPaZjbux7mbwtrB3mvqyoHqQmnPF7+3Vr5F4kV69VmZS7Yh55
nihEUs1+cFbRBWKUcje2aGv5Im0UFNuSHlhV/NLr2iZt6vVaK+9GpKpuM7WgTCSV4L/OgP+m/oxj
YRCzOHjRTMppEQPSKQqWij5ufLxTu1mSbutJw9lf9iyYmrLN7T6MUDO7hK3sKl2/nnoQHghDK8JR
Wvlaysc31qbQKsfiVKfqdsim4nFyVI6SMWSbhW5rl06BpKjxBg2qdRjIPV+SVguLJIY8VXQeL3y/
0XtD8wxiwoSs3KyLJZ/6OvvBsMkVPbQXeKGUwzH18qAYAWPHILdWv0O/yrB8eMbp5bMdNIFlnU+x
nXW76CZeBNl0q/h8WtJnwk8FDrAuse6UIUu2QFcn4Oeq5dURGaqyMZfbsRnhg3U+nkXJw+q/XboV
9ckKcjihisEN2h4ASLO6qxjLAKd7CgbGjazWfailt0q3cENbflgqEw0Mnlmrq6DqymYfKXJyEunk
E2OTeohfHH9J012dpTCDyv660buX0tGfyD6+iUQ/XGfTuYvoMGBKoT7CDmkDdZy39CmGTRR9jYeW
oE/Zlrx4pHVt69N3o7YDMlhOQ6QvripLtwyXruainV2hrWHUSdfD0B/yFZ2uPPO6iwnoGrU6sVg9
r55Zd98ylJZGb3/pgc30SecX8RgalIYTus1SB6nijI+TQRNwqOZHfu1AL/WHxUbJKKLOJcTzbYjl
mwozLFpb50WqF2g8dROFdXRrJ1nmz6hWvazTgcSUVIjONeog21cJ602nbj8N49Fc2blMadmcVQQe
5kKoK1VTeyNHbx873HHV6OdVEVAlOWKjqSDTVDBi8F9KMexP50snThnN8UU17nNrPjlttsVJcWOJ
NtqsvXVO+o0esMsFbVTHGyNBhYAsgbf7HiQlrDFXXaXruqTtUdjPv1R9k36kQ3votWQ4StV0yppx
V+YQ1rjKP3reEsWoQWIQ8iY3hV8Y57atDIOLAwb76Fe5Cy0D44rgD2iRfYvS4F5djCcWZQ7cC/yh
lLE+tkK3UtYjhLPZw/zL5VHvkJyuNad8lAM/Y9V5zAvnVe0HEKz2tdxNd8xo7lZ7JeYuD/WVj6rt
E5ynJrGKgyWlqGn7GFlV9MNU1S3dtQgFjNkR/QJpLxo4ihpGzUgBKAFZS35a0tOzi5RWrVq/KDlN
HzmbtaumiYVn2EQOybwR8XUkp9ztEwG5T2NjPXaLcjY501KL4ro7aIv5ig8rlJT626SXziauSM8Z
tNldFf2W4Y9xiAf2arhGd+YseaZtfIkMvTv0siNtqAlMeqp1W8Nnppm4ksEZVBPnrkhtT5o4o6Jg
4e3ShLo0TXV861/mepA8YWI01uMy96tJfx5hAexFs/xka7T8YaxvrcVQj0N9i/mZndh8a1PnpxhG
jKUmjV7SE/3aFlu5QP/exxZTgXQMOqk+oBCLmV4kS2hGtTvRTT/Qde42S3ktO7CyCEfzZLN6zZwq
hHXyvZHH1JvpXSZmSbOHzX1J36ShfXWYaSEnHK84A5HWrEijK5il5N3zFKpSsSskoWMzZ0ygGt02
b/ugjoZouwKSuybkshzIKCa6YtOYyTeg25S2zTaVdC20newp68so4CY/xNOkbyQYMftGQfCUmOlx
lZ4yNT9Fs+aEsNBoZ1hG66rsTmpH8FMxjASw2jQNil7staF6QhOhuNps3uRrqMuKcSOUhDomsrZT
JN9qjVBOfTJtq7G6s3nX/U6e2DJtCNfZbTWCrj7TjM7NXmLWGH0g/dWD1qlsWqPyFWzr2FNSPWLJ
L5kPDPG/BTf/M9j9x7jyr1Hx5UCZQTH/uZwV/2O4fEq/d3Vfvw0f/qn3JtP/F8fOTII/GDt/LfLi
a/Xjv3b9+R/9PybP/M3/N3m2/kVv/xyeIPMWKfCH/5o8m8q/CBVBqKag5z4Tgv5n7Ezk2L8cB+Aj
dTI2VnTef8+dSd/7FwNsPJ7OWc2rq4rz/zN4vuAUSWgiEJdgz70YOJvsbWIiFSNcsuIhT06QI1Hw
Bg2xsPyjMshUtXJcne3kJcV32T4paX/bmreWxrteMbnISORMfRYWuyRXOEjKu98u5h8G0L8Ec3+P
n//+zS5EbeSvxrEGlCZs5itjajdqQeE5B3asbHUaYudflH9dzGq7tEGE7nJqg5J4j1UXgZmrXg28
K5sD4pro3GFKh3vT4sCZr9T5SeN/bJYTvFS3ZtMznJ9dQ2ar2M/Kj7kNEPdtV4aEn34ZHXnBb7P0
v7/MhSpwWJHJSWlehEqkPxqKGtjqctAAp0uJHAi1vwPDsFUnKtWUFYRYVr9nTJEYwkXTy3RgWr63
znoT6WsIW2DbNGmgR2px7j5nJHytkV+rEjtjUV9lemP4US7cos+/6SXx6cmSHRu6ra4yVKoXNaay
wXjRuXo3ncTaxK6YCc9KSvFVW6QvXZ9+KzOF0mfO9xxk6t3HN5RX4I+X4EJGEBWmQkc8hSucVzfk
JgRLrt3LGncAhxo8xelU4UF3MucTWPM/xZF/X/ILUXBkGxPkViUP02zaGnQPz5fXWDVKVjX4+CtZ
55/1p2f0QnzWVUSvc/jMw9jWv0UxBzZZ74LcaPrNOtUT1C4JkgdE3MlID8Tw+HIdvxrtMPrNrJ9G
2UGyUXyzGwBOpXqDOP76/OQ6rYIXd9mmtvMKjNIb1KE9VpAsJUERZsSPRPZulSH+miIpPf9U/Mh0
ycQuksavgPJuCnkMlKm8Bx+mXcviWTXqdDONXVg7dlidn+y+6Q6qKdLNsqT7OMke7b75ng9KuBTW
yVGXpyTud0oz7+wsDtJ+9ZkKBDkQqL6xHnRkAgoZD5xszOsEvwDz6/WGGHLdZ9b8jBPvakR4rba2
J9V6oMS9K6X1lVQNr0qr37Rz8+OT6//O5T+/bb+p1LreSKeyavPQzpUt4p4D5/LraqVv1Va3xZA9
fvwx5yf0T3f5QkwMr6fue73JQ2G0W23qAhTvRHSXn7wYv3wtf/r5F1qxxJYEJTSFphQ7focQFCDC
N5Fm18xqmNSi13C6qNxg9d8q0zC7SmXRrJ5ODCXCbI2fzNw6X2GwqIuIdytWVSnVXdhFgTWXLd3B
7qqp89OgLz6DU0+hvbJjHrrtBnQWhdKGib18dcxsL5yZ2GXbr63hWKg2Z1BO1Ur8JOXNA7Ps6d/1
BMXAn9VO76wEl2L2sdYjpwBxF0qRdscSLUsKLbdASk23rLOrpL9jYf/41invrAL2xf6GnzhbcWfk
hFOY5gugvDowV8yEc2Ifiy6DrdTmgH/WHnk6pN+qXtq7Zsq77WwmiTs4dLtpD1N4yef2Sx7rnwjV
tXd2BPtie+uqSDCO4tltEIFkULRd4rP3liSOc0+DtjO8ZJ521URfZ8602yHB3QmTs07iXS01fjGa
FJLWkaXb66seG1rvPCcy3J5kOqyzHahLexjKFfV3cdXM9vViIWUx4sBGWpUCYGZ+jUh7MtX/8Kae
b8Bv76LdcxiXGeuHkR65MQccHjP4p05/r7btvVSU12pFN6Kds09szO/d2Yv9pMg5yM8xeoJF0K+f
SXM/uye/F0Z1VTZK9sl9uvA9/LWN2BfbCJgW+quTmoVFDqNGEtW2bIu7Vsto65XasaLnkxXp6/ld
NEX9mg7lYzVKL2zjbMzT2bmMJ2Kg95Ybdx8/0+dH9w/LhX2x6ejxnEcdv0AoLFtlWa85sjE8tyKv
KQu348VW+8/kx+en8U+fdX56f7urqAVr+tQMc1AmPqVCeXSsNkzrGGAX2Ni4/eQ1fe9eXqywyqIs
0djxlc5LgdF2DBNr2Y0MJzAWTj0fXzfjfIH+9GUu1lmpUp25Macs1OP+YLX5/bhIzyn5vRvR5N+U
uCife5Io7zWrqTzSv2O37WxcaONIigSmER8UBR3+Thl2tsMsKJ13mi57pOE801T1Z3usN7M+XwPb
2CP18H8dwVT9kfeTRnT+o1zMvQaqGavpYWo5gfaN0+8yU71daAs55ryNrQKBp0LloDAsGtfyKnPK
ZzOq7hcNDJU+Uxw2fRfUEh0iAapxLX4I3HRnhMzWnoqvJrTvxdY+uS3qO7ffOq/gv93+IjOmBaje
GTAMMhvhAQtz13qcDAznzoieLBhx5gR2vjMPcSL7TfJslVdtxXghU/yxRShy1dYn/pu/OFndfjXl
YIwAMDN85KRJJ+/h45t7PhL96eZaFwu9NUVZptSMf3CoMwYC/FtJ3qJbzKCMjTElzwCcNw79SM02
2eRulvGhK+5xBvQNnMxFRa5i3heSX1Zf87wLG/UntBl3WeBe4d3Tm1uDAQQSG6RBOBjR4Fc5DaDx
M6fXOzXGJRIqMmgKD2tZh5lRIRpJbmkr+quRfPn48rz3488v3m83EhtmPdABrUOTDPcOPQnh7a+9
XW4//vH/Ngb84d265NyeZ70mOpY6TDVU7nGhvqry1G365Bk7a0y7X70RY0mbyL7us75gIeVBzyQC
IQcsNG2KdGkaTRp2Wkf5Mz6hM6Xp1KkPZW/viUufN+RaGX4mDb5TrC+WjG+eOFE3yfSZ2cj0bZRw
7RTFqe2YwZDssV+NLGwi61QBSt701KO07miL4I90sVAwsba0B8D2yOiI+EMERHbGoSvMmy5iVjvb
hac5y+1UGQPtV3H2U/HbSY56vzTjwziTkssy/9w2y15XmmfFKJ500tpWnYGLlitvSYeQEV+BGWA2
/2qtugdsGTNz5uxtKz8ZVnyQqcPpWO6sVg/KNiNmAFQM6K0FVqfw8Si50jD5apU8VoYRZARCFBrD
I7l8A3MQkDkER3TYgdukGSpHzKWcbVtjP0xV0MbsPKWSBYle9BtGvrPbxZyhc1u8plG2bTP1C4nv
19lMTJg0olVypOMo9dd5XtxEHEnx7u2cLH7KYme3VGgee8UvO+fg0GG2NdS5K0ailcMMQ7WrRpLu
MQs+Gk4Z5hBtsj7zFws4xprPd4YxHEcwdyXfabDjk6igk6rLDaC1Z50OAqm4N1M1/RR8qp4wUp0s
wD9MXnvHhwJ4a/JdK0kc2qH24RUcYt6Njx/ad8pQ8+KdYO7VQLRa61DUDPUzVYRFVr42xXzVifrb
ygxdmrPjwKr18ee9V+dfUn9Fp9U0J/Q6TKi/2iY+C223Ta88cYzxJLVbN8nIpFlW87dqsJqrmYQh
bJz78UbLrRth1T+R3N1pHY181RiPvWZC3200gsk6Z2QdRkxRrXs9ycIZN/mmqaWfpoFaKak9J5Le
7Fx+Ghc0tNyeSFl2zTiFMt+ygcoG2TG9dUjhsHJ59/HXfW/vuCiclnmxNAfCURglNppQUhI2cy8e
mMVsmyr3GxQB3sef9F6NdknnkueczkJr1uGqxl+KJjlYfCzCVV8t059J034TDWLYUj+gMn+17fkq
zsWWOmqLVdY9c07NQX8YcjP8+Pd5p5r5RX/+bbGNdQvde9PwzVGMbUqxQBukXGAhaxpikD/+kPcu
70XJxGEB2rPge7aDvW1QVyZG4RLksLiTUORza/iTx/a9reOialJ19C2L3dahpK6cBBXXsvTDoEv/
2WNyaRWEJMO4TrBxqMj12iLB3tgPe1vIBzS/91G0PH58vZRf7/UftqjLdGCEB4ku5bx+qg6m1Tal
G22xj5o++yMiUn9Q52N07sJPcsrbadJNq8qbQugnh0PkZlaa7RjLgaqOjP5F0Nr2j2Q1dK8s+H/7
Cu9ANGQnRyfWWyIpoDSBv0wzsnTWW+HYJ1IrLU5dMw+k9Oho6SEa5nOCgPldRNPRHuaC8dyIOmVG
dmMf2nwJcm0Jz1cgVtQTeQNgc/rujFYGTkmYlrvE0i295uu4Q8a8zNbbyi60dmcrQYw6L8Xu0E7y
0RIJ8xP7PHOX9yXWGHqmXwZ9RDSqa/y4OXupRcnUOkrwjbfqrbQwVh/y9amq0hRlewJ7F8F9Xt9r
Z+SWNZySOSE+xIo3ttyfyK3dz3J00s/SgGZhd0jEeEpS7QseqhsnVQ7TnKBUr7yl0fYClWWj51tz
IYgCD9zWrtNr8HoAhoCKshkNbPuly2b6YCFwKJCUoAlDfddLp0jE40a3geHZndzvTOpspdZ3gu2l
scV1lZSPbXHuc7KdyxZAZNu4wjm3h5Z2WEWQ9BYc2zU1Hoe6uZtgwxR5/LNYBo/o0jPyvfjmDAhw
U6oNMYh9i3IgQ8gZDXaYdBYkeFR0rXawyCRLRX4HDBc2kQLbybk/b11sHw/JZF21VBEDDB7atL3P
kLHc6JloXKdZB5ro9q0Ur7+2+Fj+nqGZtJWBRRmuFOkFresU3V6F/Id9tWI2rnr2EPmR3HiDZCJ/
bRyvyyvxyRn6nXf7kgiCK7iNnBaJFVYVr6ile4qcozUOnyyEF27Ivw7PlzBD8LIKLXyVhZk2klsu
qMJ65LHoo9AwWxa+j8E1x2zPFH4LpsP/+FV/d6M9r5m/LcDZYs3JUMx1qGNbGOiywh6/j+buLY94
q9c5djVw0Xma75x8eIEC/TNr1wDp7HZUO+StUaAgObXU9mUVz0NX+jYBdRtFwMLOsh+aUt4tXf1a
5PWjRnVjV87ToJBusvTGca7743lTVSkGW1tCvGDvCz61XlREh9/0Jf7Wy9rTx19UPe+lf1rSLvbY
qWVkv8gyVbeqbc96comReNUO3cYR5ExI4/jIN1JRS5Cjo0dyiGS0dfuqOBZzI5G6QtAM1cGQjJxW
TbG6MkoQv8lmhfGwdVUY9rOelPTGCpoLZv/z41/7vWmIedHB0KCMEaYmFQTt4FgAka9bUFnpHZ/W
Ud3K/RNWN39NIMUVEU4EsZGRCE/alZitfSfZbw53yoyQhDg3tLiCJXs1BCSg+WwNmzyt5JBcb63h
MZNI3koexHJI85sEAbyC6SVH/Mao1GsKB9O22MWSc2sCGZ/bFxHPhyRyvMSUPilN3v2qFw2UAm1U
Eyt2EVadQv2DJXH0QbWRFNRvVedhTm6wilzVxHXIJc4jC5UD47R+alwp2lrg4vMlnGfdN9O3xZEx
0eztHGltD1VCs93GghFODxGowN2aTXveJVYSVi+bPQBxc8dgvF+eq+ouM37kyt3S32T1VqLjwYHX
ST4xxP/aq//0GF7UIkaHmQJEaB5Wk3YtSg2Dga39jGiceas8suRGngVXep1J9lKKgNYKrAP0/bXG
DIGeVZKi61RWy1U4M7pImDJcMMuJ6PctxGbAaZ0UbZQErVdLfESmHdfzcBvdN8OjYQy7iDyt3tx2
9UifJboplxGYIEHxWfdwVoDXEwIugaxOwuKUKk+xXHqNbrhlrJ84b4Zz3r4q5kS7fd5lqWy7tTJ+
o4bz+6qhVu1DuxSnsrJejI7e5lmgazURGsPJ66XxAMX/HqOmh33soFVJ0HVT8OsvOYWLGM8/t7SQ
/QQfvzsX6Na/l9Tzaeb3ta1ulHJetCo0dKw6Y/mUaN2ToShejcI0bXG+nI9k55GfzUadziYmWvH2
8Ye/t11c9FicloKzk8oqNGvzrsUipa76yVKnz16WP69ml8ziuOpkqdaWiiFpwpHZvlGm5ZMf/U5J
/mvI/NtVK7IJ46PVsVAuFo/bAC6jnI9Ylj3A/Z8xWN9rl5kXpbIoLUVThJOHrSFQylo+tI4JHlDF
YAY/oBahtFwq9aExmkdigR5U+juk9G4RN8+oe60XwgZvo5TkKl1x1wINMdZcoKcs0NljaUluPRv3
TYaUaBHBiL7LYhr1yab5zr39BVv57QqN8AXYs/jdjeQR+SEd5l3rfHpCe+f6GxdPTqUPdt8aPdFq
06vW10gOe/Psv83BXFqOV/RI45PiKcUXlGO5Rke4Lfv6mFfjD6dGuF8r24g66j96jP8X/3fGXTXn
XR7ma3FSLHGX6cp10ejLJz//gtr01ztqnK/Cb9cS/A9HgZKBIRzTehsNSmA0Ytsv9dZcpbeMSY01
WLgY8ui6WOLXMV5+fPzNLjgCf33yr2nTb58MzaOw0LWhmZ9LqlwJJ9mybouGgQDIySAfxHMlbF8B
l+paev5oTuODmaU7ZU7u6UE2n1yBd273rybtb7+GkMuOnEGZvjFdTbc26l2niR3ZAA+kUXxSu75z
ADbOD/Jvn5GPKZBog81QYBcwzORxjUfTl4UMilKWvraRPn7ybd4bHBj6Pz9qMQbRC7BAuOGywNaX
u5KKrjifBCTJGy0bj78ZNP28F7rUoucT38rF3q4jkb+M68Z5NIhdBO835G+DnK5UOoBts5ZRLimT
WBUZ6uJBVFtX+mV0VsH2xEZ9dvHgZMvdNqaLTgxEyn46JJV7HmCa7XBFkgwtbQlnViNB7544UBUT
ZewzkaPA1vKz9b3wS6XZ50wLW5qIQHBdWxqee35aQRsIRTUNNsTQ4rOF9tcb/Yda4Nc1/O22DLg4
kFfLRShNc1CI0pWt6SgQFfqlLRderw3feoVjoWrewol4sklvwcOGV9ywbrXafiRRW8XFiqhAVKiD
EQyf3b9N4Mw0kJbYCBodn0te9scKKf0wG8gXUK9U07DVGX5YLZzZpLlLl4j6AitcgRPATG4aVHSg
akNNj57UIv0al2rYzdbT+c8vevSW29n9SC6L2zhzKLIZDCMMC3R0TlYFQ1Yf1lTdtwb334mVu6S1
3IV9XSJB00G3mFbJJ+0Q9Z0hlaH+81nTIzi19URSodl3rmgYXkRS/lwoaDWgPD2MihmQfebnTg8d
Af2+g8CnUIqJPEfLS+3xmqTph8wZb5Du7Ip1uclkehtmd2vPzgGfvBst43+2ZfzKGfntVstdS+DW
uRzQOCBzMtoaMCGqyPhEwPPOYoYI7p+XgkQMwGKqEodZ0jNKlmx/iEcSSZzjKPPkt+MhyhqENvbP
FDtc1tHATVJ/KqIvQL4+efdh9vBp//uBti63riRCI9c4a8wAWL6r1//m7Lx2HEe2bftFBOjNqyib
klJKb16ItAx6zyD59XewcA/QnacyE6dfNtC7qiQqSIZZa84x+7XDxs4aCtoIlYYD0V7XAQcuV6Or
kRngB13sNobtq0lyJ0OAfL2jGHOayoMZIU0hfqQ6Zy17Qxd8FyBIHH8IpUfHPPMzl2VUDqs8R2ii
KJVYem4zQ60w0BpYCjWl4MwMB8NXhKgX7USB1wFCEbgGIrfG3sFGGX0SZI+tDko7Km5Rs+8tDTe8
ktGzU91Vk8RLzUbd66jFrSPtJVCbW4Jmo5XSDxd5rGHue1FsWgkusZljfgdlZlqMVbXPa29rZhnm
RG8hhbhzo/GxnIqHkLPzghQXv+SGlLzoi2TosbCU3dptna0o3Su3HM9jocQcNqu1VIPbbBzWtE6Y
ycLNoJurAFhjCQDazSXzlb1Ey4KnVif7s+ROpt30yt5zG1DhRYe87jv2DjJUl1LHPquAOoPQw4RW
iQqA9bjq4/FadkxxY5lfT2F5H4XtPou8jcptAa64LWoVE5e6D21nFRXaMqtwCQ4ZylmrN9e2KlZa
6PiKZh+ajgZWNRxtDosqRm+1znBpmn6uKJcozE6lyPC7insVv7fsrWExIaiQGkda0aW7gBah4Vbr
wkNFP9QrIzSxosl9J7NTqbvv82NKfN/TxBC3cf5YSDq6brLvYx0377BPMwedo9zVgYWqWt24/bQi
EPlCWuO+63AwcnwlKAn4iNHs1AoyZIImAimAvp8syRnHWYn8riOsSr1uguFi/v0B537CX1iV8DAy
BvMom33yZDv7AmpZRR/ATayddRe50TrxDFbtKFrliUMcYfNkV+azUtp0SdqXn7cs88v8l9fL/PKS
4+CRoRjDcOtO1hrfPM7xniHGo6Ya5yZXL5tgvMLfL355of+cJv72hV+2olFX4APIq3Cr5xJ1q1X4
pjnt4n4uuynd1jLUVSHrT3Rtfq/iWE77ujk4wPEXEMm3QgFkmoW14hu2tdSQ9jluccG7HGFMC33c
vVx52b7N/xFkCv7D1FwbAWDBqqusR3I9swcS/MiQjbZtxzlXTx49LLdbvbXfnaDfd0N77Q7/RzLs
/2wIna973WBsI1ftTYY3kpd1bM2I65YGad3dN2C8c544K+MN6uPiXAbtJlDoxP58Z+fd0V8G+usu
uGehjkOrD7f4P1d5735Kcn7+20d/3fsNuRyquAu3iWWepZVdUsXy/9tHf9nrBZA043KMMV4hfVwU
OTCCTuT/acUkWeLfK9o0qezN7Yi7EYSbVEk2mVG9/feP/7J3qGy7ipIgpbFoBltTMTfzZrOwg18W
5O9Wwi9lnlibRjvN+PgxyJNFWIbnwpqoy0VXnB6PhYXRo2hufr4N9vyhf3t6vpyljVYO5LQk3Iei
vsuF+ajSz2N9vyXx427qnJvCU1dZSmoLmRAJSIC4M5aa0T0Jp79R6mJThdYHuo+zSV175aj9ym7C
a0i+wZL9893IPyFPwXrN3PrgKazbZZuujSZ7aunkjLHGKcLsnpMuoEEQc0JsbidPvtmALAANWReT
zvrbl8dRL05lUNxVlEM2vcaeGxsVjiTVHB4M5pXWy2bjV4SYyTwlFlT/OashGNirpd5DaLRnlQVq
zKG39XK6xCeLg8W2l0ofLJFHnH8ezW9exa87NYlbzmFFiLbEHLuLuAKmomW/QeL/BLD85VaZX8rt
qhoR4xzyNnYdyKl6dkG35tJUnYtRm96qwQqpKwtl5UJ7cALzIdaMZt2h2jdYlKH2u5U/D7pIgvVM
uCSvfQk7emnl/S8tzG9+vvnlPJ41fV1HPQ/uUNX3biffYUisfx7Zecb522//MhPNMYa24nCw6BKX
KxYXdZAu80C8/vLx8+P+t8//Mh3FUTyyMdOZ6YJ+ywr8nkun9SOp7yGIaAviWx47IPXJmGxHe7wr
RL1BSs5poMpWIrZh77H3KJAWDG50iCzzfd6Wzq9LGXdPuZu9sAjiwUdI2LdFssj5m54XHLCcXBSm
s9EQyZgYHZF3OJzk1Lt54bf75DCFvDG1c6RXt8m9Vi4KDw0twpX3hqPrQguwHSj5Jgks/qikFeqi
IMsRvjkD+0svuP15fP5eBCAa6N8TajMgKu9VmyMCdMxFThqMM2iPdHAuYNffSwvk1M9f9E0rC4/A
v78J7EtiJoXBMaCu1pNuPs2/3BTD2R3BVtWh2i2SWqxB1K5Up1z+8q3fPV5fptzBcDMlc4dwm2M6
88O+uTKafp+OxY3TEQJdKp95RD9a1bdmF/ppSOawSZNRjdZWOr1bpIb8fCHfXceX2VioU058uwy3
ahat+tLeUM/7s338+eO/UXAgDPn36PZKoRSyBwFZSdv0EVweqLic0C7fhUTttLl9o3HMq+mcN6kq
OcWMmOeruYbWm/uBs9PIftcAliOb3zLu9L8XsRzjy0aRU5MI8jBnsc7Kl0ltTqi+4tVUFBdGItbR
FNx6enrfjRJepXaUbXHhsT8PrHpdRvET+O2jI0GjqTUSKtyQpH4VC1DE24Z+namM6qLz2pkaZU4I
xZpgY2nD28/DCb3079PG11K6iX52IPJe2aBYPY9NszMA8xie+h4AlzygJbhIBP15o1q60l0UFc+L
Aw/N5cASCSi8TtciF3Dw/+TRwjTCHeSUZZpV29Zrn7upOoSwr2FAsGzlkztAIqtehGdda95n0abZ
osqyq7YqXvq43mmMGOGx+1aEtOXzEgll1xyjOPjo0GpL0ppTTJUuYVDz2OFSW2KUeyWvBV2gV7w4
jXdpVcGVFxbvoDuWWp6fIsI7tUm/MFv7NjH0eMnstiWybhcGw0mnxG+kNoUu91zMLD7TvMw4Yixr
DnNFAuzIESgOWKnR0+cxPjKoPzVEv3YkUcl6yoGFp2oz3TWtd1+1LBVTj0mMBW434yPyITvM+/6w
pe0YwoVyW3QBpiMvO9u9DGA/+2Dzkb6mUYNDFNWdqQcjE2D+MT9EatePmIrTp8QaToLz+QKX3w0R
QEeqdq8ouQBN9cMDERG7Kq8/03m3jjjgkJuAVgN26tMUvmRpytse6R/zLNBzO8xQB8TKZo/fawKg
SCpnWCIn5DfLY9FGDwaTOK2b9RQR/SC14rGGauYbM6Qd3eltD0XFLZu7lMjw9cBxtMvyjT0fL+Vj
FYpjlYuD0/Qc4Acczd1Vz5bYruRuPpYbargKouIB3uI6Uc2bPoqfqWJ8CNJnwQtQxXKQzjjTA0H1
l1VdsUB1RxJAziOis0VvZ2s30NetklzOn1q61TOiGt2fgZ3ikMblnTngSXEU/jIym5nEEa4S6uer
ykOWEkbGKS+iZdKqp9SM3kQenYUs1/YYcXXuK9zWJdXuFQTMo6Jlb/MEXSphtXBMOuSIr6uXWnfW
7EIeYtEy7n24aq12Y3Wmu2g9+dRGvbEKSiuiXm/u7FiDwVc+tGGyEyKdFkahnXRXoiVPkGloq5i1
NYpxB1RS3/2B0EnJLqdC5clvzROU0XIXGornq0aWrVCcWgu1gwo0zb8yJPVtORjluMMsyJPYHRqI
c7VKs5Ik9zZP9/Mck+rOg+0OEydN/qcs8ycgsDeuQn8JOU9y0LpJhWuYX1BtvQK7famxyfSjyds5
qCz7MmsuTNNaR5YO0MWgwvTztPPNNuurmiTGu+dkRhBsOoLKlh71OlDz+urnD/+uGvhVSyKazlO8
lHkS7ANSWKp9Vg/IS7hkNPU9PvNhT4pbtKyq4BMm6J3JIxnE+QOiagU102+trO9+5JcdR+3B0qpL
N9hkcXlv8TQ4Iv9lm/pNb9f52r2pYyVnVwfht8/JGw/tXawg4zWGB16vDbvAEzaJK6tut1TS7xJt
YOcVur/cvG/H98tWo6kQgWV02jdhUi/U2ty1mnmsFG8HzMuh4F4DKkf1HKXmYwybQG3itY6Ep5zs
Tab2u1/u8jfHvq+N2tyUkZ4qodgGiX49T7PEiRTL1AKS5CpmtxC6e05Sg//Ki5PTu+s6UX7b4n2z
mfxf0SbQZ8K8VcTWU1sQHU0A41cX5MK1AnxtCTRvBHeVDaa6a5DpLxwZu35UiwpLUH3Rh/KQkmo2
GPVlSg3TZjL4eVD+9Jn+cgj4SgVvs6pRa9UB+eQMRMzFDvDTcth6aXKdKuptARCMWBjEwHEMztU9
1r37IvXsNlCRSbjaeNtJbSM7fgBz8lOYVuGy6iB0dspwNxe+lKG8mEMgNA+rdZ5v20zA8HVg2KBo
MlCeb/pMs7aJlsL4cPon6Hv3igje2GLs4za5lElynGucYRdBmYrivd2l6OPrCtq3Z/gYD7HTPA5J
85yZ/cZzudSq7ItVr3pXmZ1T2xT3Ff15H9uo+9vdnF/Ivw3al1NphDYjczmRbXsFNPdgOb7eRxZr
AePTyvcysF7TSnkse+WZ0+kTbx49+LpDW91nD7/cuG8u4cu5k4UQ462L/HKynZOu5Ufghhtda355
Wb6Zir6GmXtsGoZmKPmFdX4WznQzmM5vkp5vrnz+yn+0dvIsi7q4BjJWKNCxG/BEXamcZeoeHVxP
P4/OdzPOnxbYP77EbbpGn9Qu2mYxqlTZietaV67oXwNbHTciSJ8st33AvYkKyiucheKMDzabkCzF
WwF1bPvzdXyzz/+DRvjHZYwCuFo712Pr2LzWZ/BvUp0sdJ10VX6bXL/Zj3/NqeYQE5E5kUdbWhYb
l11A2QAKckfrIjdQx0s38xUQZ4t+0nFqT9YvcVzfCAQJj/r3fYyKtBDQZcGNBVrny1yhd9C+jWYG
9KBFHdCGIJMb2yYzRfogIDnw02YaeWc97Zymzs4aPMD04/MYMgODWdxYbXrrZvEqRCS81KNqZwdo
jupifPn5bnxz0gRr8a8nj062mwV5H9GEJQYPiH5I3g4sA+W3dPhvbrf25VgHrazqe62NtkVENl1V
tAfcADlby2BjD+rdz7/iu5rYn4PuPx6qxC6lC3yWZzub/UiZXLVtAKg47rZFQdxqw5aumnGn6PHY
4t8FdrY0cvd1HmK7dk6yzi9bVwO42hwashQayoaxLK5/vrzvVpQ/dul/XJ7jhVUaozTcDi5GJBXL
lj7QQos8TVlmgvxIjmho061LxdD2SuN9hom+i1V542BL62UoaWcMr06iPI+5fXDD5mR3yn4sjNvQ
LrPLtC8gsCnaKsezHknzRYTGMlGysyX0fSC5oRSrsKsb2izj+yyr7Fnm5SO5zncTBYYiAm5jB6lG
GHl9mls0XqlcpKwdA6TZBURMZxGG6RH520cTmjciEE9xpB+LUoK7am5aMFKuFhFzUPwyk3+3NdPm
x/UfAxbpjVYiDYgIb5D6kv0lP4c8UlQhnm9HiAjiKbmPhVn4HH0uG6AMGSEvIT6zn++Y9s1y9mcS
/ccFpKNJ1Qwx5HYSPTregYRV1Mx7kkxuvRxFBPFBa6W1qHt1byF6ikg4r3KWVfIy/8dLmC/tH5dg
aGmaTLOmFp8xtkgBg76a0kPR4StSwgeF452bBBsEa/GyVKJ7WG3knDefchx+2wnxTX9Z0//cnX9c
gdUb6ljEPLZWZd3Ou8NUncC8sWL8/BO/m3y+7IGHTimK3mPyaZLkXjCKYVP6OdTsnz/+26foy3Ts
FBQNXbDqW6V9jPJ4gW2Qwz35DXuq5esCY0Vz2difcw1Z2Olvx4pv9gnqlym1GiWgd141Dkxy3k+D
pyfdtnx1xJMQJzq7rg6JOAtQ0pwadZ0ATh9TZf3Lb/7mwVW/zLdJrQo9ziwFVDGJyhRQgCD5A4A2
vpsu3oIvjeGZNIRVe1h0uYDiNzHSnzn9L8+L+mUPWI6l46HbUmB9JT7f52T6Zh4EhtlMUr8Y1RXf
J/XLiTVMt+8burZ5UPlWOW5c9F6Zs9bKX6/mu5GYV6R/PL0QiOA8jKlARvaQNZ8T+5o2jS6U9CrO
3DUXYiLPmUtMXGmlPbTux8+34BtNERjlf3+xa4pmFFTxtlX4SDYC2GckpLJgDQe4aLxyBwRZ382n
gBHs1AuNlYCokNI41pG3t/odCYKbxCT1WGDkK3F6n2Tym4/tG8GYo37ZagpOMaHdahjZxqOB8wfL
RTSc+N8i+Wzq+7xNd2GuLY3aJNFvbRfGisQeO74J0axEEGkCGdyCbOQfNON0ypXbkJ2VtJpl7R6n
AaRI/N5gWU8uckAbNROoxXGk7szlrBDTLyv3CMV60WeXakR0/HCX9srG0I+d9arXEACqYQNcz1M+
RyJfSOsdou5CN8lPIWZjOCXNg+FdAy8xh2vQ8b/sSL9rNqhfZlqC5S019vDdd15002n1ru2oEpNL
tUtodgctNUZ1im6FUdwyBL/Vb779Wv3fz0lEWSM21ahggvcuXQfSvpigK1cNJanhvpyrUBJZPWlY
aHyc55+fzm/Uso76ZdJVs3TqHVWgWc3axyqRF4YL1CqL7Utywpb6MEJt6i+MgILVzDOV7EJ++eb5
d/1tevgyHZeBi9wFDv+2FSwnJrbDIb9yYwWUc12QMNNesOU6SgIbccqA2OBpc2vn/5Ze+z/SDMJU
/z3aMsbj3vZuRjWnuFKjatvnzgcZRcfepT7ngJ/4+WfOk93//pX2V8RbmA1SM4WWb8e6OqVqHSzD
OUSjrS6zjHwaxfzlRpruN7teeoL//kliMIKkHRlQ3WiuhlzdtGGKsmpyEE+huQqi4TrUx9OsoMOZ
cI5tY2GrpIG15j4R0wo74pkg+idb0yRNn2QZNSwQhOfxvpbHOgzWCvFZTmDdq1V2nDFI7azfFCLY
uAbwjVBap1EzH4g0fCptwuZLamlem71qik67RbV5lXO22nJZAdFQyG35400hHCojB8A5S9t5alNn
Pcj6g2QWFyilfRjA4C5kqbwEKhlB4OnrUbwCUD6OWm0v4sItFi0RtxPboSUezQtzUE4dNmvBD2Wn
eykpqMBSLujVqoBqoWKTRFMEzaUzgfSJOO/NgVA5yqcm7pNFwMl74SXxrTkiQIrVpT3MBv9cbnAT
3wBzX5d1sincDPVXdtVJG9q9KXZeaOy9Rr0XJQnidgnyNrwiTnzbaJ7ra5N7k7rjusGDqTiA8KC5
3GZuj7ErMO4zxcJ5rgUHBJe72hvf1CD+8MYaAmgpI98ovWqZ1SR/YysmueOzyOSjSYVgSZbWcUjk
XW/Fp0iFmVnql21UWWvE9b5jDHi3FBMVerYKuMJiRhZpikPJLJuRYXn7kuMB95URdEKMeCTtrAMG
XR3rZn22R0Y71In2ST1t1Xjmu+nVe6ck3UtIR11TAijA9RbYIrRnOUZ7As9P+ViFtCjwWyhelPod
MV5pTlYO6Vrc/qZZ9878fwPGlzQxFoAXgfioyS6KjYvMzIFX9yJeojl8INDl1mJhaVs9wMqbUYat
A32h6y6krdw4k16xjhKyzMuQjXgdC/SN8snU04+Wopxq0wsHo/DA4/Iuem8F0SXbwJI4EyZ114qO
gIrsRXWnT9jRKdbW6NQ1yocJ4xwSePwRK6NxR5Hqbei0Q1l0OzKhlxZoOEBrKqreynuhfb8rQ5oI
kESbCkKs6RlvqZMftTR8MPRoRbftiEbwxVM43M+3GsTkkpwQEmH1Z2nJlWeBX51GUP9WVn2Mo/ko
laZfxE1+Lkdzh0j7Iwrqc6RWwFldB4UiyUoDb1etVDVOc+1RBPGzVljNKuOClEb7dLLkzcLGrcp+
ZabDdsD3awpkqW44rklQ20Uk1IgQRfdQhNdFTSa6Gt2Qds0Q6swWVQp2XzqcDq0SwJ1yrcfNAKod
F4OCKERnhUWJQGabO7kPzqRWa1rAHCM5Eq3+DEJQZ0RxBcM13+pHNC99Iq72aVqfq2bYe1ZsL8Kp
Og/UMjD2ooRlvzF37wKAZ9KxScz2OjQoBGsZgM+bXq5dy7wI9fiK6BuqpyUvRZ6FNzOn1k9xTtao
TBUHJLitD7whIMSusq5fJUpy1VCp7rzuWujsM4b0yiwHJC7mHpoS7bWGXbfZHeLYXeVVQ1RgSE07
arR7kVZL01PJh0CooymL0Qq3GetgZ8ZXaE3OZVtD4gH9E/c63q48OhgcVtjOCb/jyOdJnukSeokn
kMdX7owwCanatlYIsTw81VVzTlD+W6zuFt5xEtiSBUzfNxy6h44sCfz+V2k/sTFMowcxxDeTSzDV
hN5aGXo/DkeIVnhdQ/dBdwhmwp4QWzwlfXI/D5lalbfgjQkoqBYdeyzH89alUt7ANV9MWDcXTA0X
Wh6vIPWf+7AgFTygsCCt+7S0FiapUhoBZ3O4Fbwh+muwD106LOlbrA9bowT437nZTRIERyuOAjwt
Rb2EbIn4N+7SK9pt7iar9T+bxgGir8ziXWehojW9ctsI9zUQxpVm1S5KFQ6N5TXd2OuWM8IaU0G6
12xwzEMhn+OWCaVI5m4HKXg5f5VMTprXUfAmU3zolbEepsZC5JxuzDZFfeCFh7jDFJDkkT/L4F2t
gu6SEuVk9QzLSBMjLowzIBiMjPFlnQW3SptiDMsBjzqauILDd+/CbCew5GC30neD4r1qzV0eTgOx
HtoTmtgV8Ts4RfKR2B2NDjRa+7mQzrtev7VTunbT/uQ29tIcOHGHk3XB6ri0e2/Dvdw1euk3YtBX
cfTpzkuQ8dg61Eu85CUDEYBXI+d2kZdVhc+SNC9fTMSPTex5cvVTF+Uz+mdl0WrjPhv0dWkQ6EhW
0T5QxEzvq1cSdUhVTReFHQPJMRxQWD1WeVKoqoHoajbYsZm+RkDtEuqtWHpb9nMTpaKW/jqfLHR1
n4fO2yDKK3PO0rI0A8kY0OWgq/Hrue1GVuNjwkJjKnSc4RssGkQVC5OBwfF9iRj9LQ9FcQS0O+7m
JUexY3wxVnRdJeWwrJFyStVdJ6njJ7kq7uaHGZLxQechTiz1xQKjSfieb6oKuOpwXyHFnZGMSR+b
C/xqt0HYn5qih21n6pdpU0zroA9oSHuw+FitofjuqzIhSY3QguY9ct12ZeftEkP2uqgQkAPM1hrW
eTc7BWJ8SjPjMbJJ0TPryzaQdHLb3I+hstRaU4BDsO9EMmxGpkqjZP2iMe3k3WMH5zHsldHH9LmK
dN0fOrVCRu5dSie5bi13LfMUR3B7aAhrXfQdz0XmXbEFYbELps84V17dPtvpCacllcyFAu5RLa7y
FjbJEIHNbz2ScAz105uCm4Enp88Y5fxPKBShXt7k3dAlu6g8ZamZw52r2CvBWaqMk9corE8qvQM8
K4Zv4nn3h7ZIwdJGu6SsQITKXdrMh6dIf9HydOfNn9zA9y6RPS/cIi59OMnr0RqOeH62hoXJW4X2
DzN+bcC31XudmhuH9M60M79rC82vtBH5iRGsJooY8zMclUAwgvSgzJdgY4SSxe0o5KpTxQvIcX02
kgBWKP2aboYXmQ+oApY09VDSkxRjOiWrrAuEXyZ7Lwj3qPz3XRGv1MQ+Al58T5CTLCJNw68+NCWB
BjFOa7FAU14/g/sYCSKhqKPwL4mXp45qJT2KBULIs/GecJiNrcDoY0xMSfKXOcy60HOHOSxwoCgX
ZK+q/ZZxuML6yMrmcgzHSq3p7nXtUnRvxLWTDXT5a32VpNkF4ph1XqinAnaWj1Sw8RHo1j6x6x6V
v2HvBuZZuPmpAwR1IqTRfjRwl+Gt9w4yUtRl6eElqbKGjEmyclRH+ZjbL6KY9HfoTqemKqsNq2YM
BgR079qu3q3eK6iLlP2y6MbrRlML4HPyVWFWW0dR/R7mgOR10nx0ZRlP07mn9N2Y7bZADtHV4a4p
7b1BBNMqnpz9EPaxnzsdtQa8YbiqN3PhSRH9pq+tLRsm7WjQ44bcTGd1P1fLSJNDs2P4dGjXrKim
T/DuxqzTVSA+1b7dpLhEdY4BIum3Al/DmcS4a9AvDREAxUxFr+4UWz/ppnnV4hIk3I18G8jRYYXB
irjYt4K5Sk/GYCG78VYCuIVqoi/tck68dO6L0jgrujw5LZnC1LbDzg3WXsZ9bNCMpGZ3zMvxjspN
VGI/LAl4nd0Yp1rm50hLXgyGM7OtrWVh2CuLHnNvt3U1sW0tcYic/hHd0qFix6aBB3B0Jqysuoag
casM5iYPzdh3q7j3taG49jrxPJeXA2SWh7BpYH+lG4hQhyxUXyYikjzEVCKNz8C0HjpRs59MfKwA
vG8Bnd1q6E6JhkO56C91q0ex5dbNqnGso5rJ1yCD2+vp1biXjlmwamqgpjNMeBhWJpM840m9tzL3
Mep7GvVMssz3vu56E369F0sJPoLSuC8y1tm5Ndm7+QhNul2bSnOM4/RGTPFegDAsevNdJv0uzfqC
xAsdN1vz1LnaZ4R6tcv165iIr0Vkkg+ZtE8o5a4swzzqeXk7N9exKpz6xg1WOVhy8p3VxeQpWCBR
BaIPu44jcU5KDnMxiUWS2s78p1rOMxZrerkrq7LZwZjw54dTILJ9S4x+Zp+Xk2+L8DC6QiGpC+Af
8K03bRpu+JMSa4ijLrxaSYhbma576bxX/IjUJWJRjKk/1ZwLGvtBROHFBLl75XndRzHaSNXH7OjU
4hYVunIeUmpJgXGuTVSDNv4InHvGnNCJjajTDWWdN3a7RNDzgY3qoavKB6dWVx7WMB1h7Vw47E0S
ozjSxcQ/+QSNJpvJbMVSYX5DpbEsS5OXt22OOsGpB6MKkHVovcrsmhOR3GyQ724CmVwntP1GvUTO
SRJvP5FkWM1rUKwe0NSsonAKVzHKD7qhhAaGR1MKZzcGA3NNZqvLLrGVxdR2QDaCe7XAL8TiHHr6
qkz7jCwM5o6SEA5NyZ/I/kR59GfaDOR+dr7oWKxGyq54wJZKztnGq4g6aZClO/BF8UZvXKt8nUZx
oefcKSg9w6RejPw3qTCn+aEgR/g2ENGxpIyLqfpMo/jKHic0QZjrFzaVyjKMdlM/nYuSNFR6csDV
nOE94ClWp/GDNtZBVEz3lF3buFzNArdAGe/Uyt0lQ7CLxuIu74ANcR164zDh9xcJ5VMHhzoP1NMA
qwB0oXeu6H44Zih8nF+Bn+NpXXUJcn+luq5iga4sAiuJ9j9LJSuih6SEeF0WMX7ssrad954GrHDC
GwkwCgcb/zyX9d2UBvu+lUtZc7wbuWE0hxe6SozpZJ9nkWPNcUDI4sI17pzWY6WkdEzo96axivuh
L/ILtj9+3U67cLBq6qDlfeZxv1lzL4ibxStHUdxyyltTK7Rdqlsr0j6chcsoRAV2NrMmO5ahSGtc
+nrfKgCKODe24tLoEhrxzdaMEAjkZPCUzqVRVOvUczaholgLQygnPSaz7v9fNUFAB6shNU8z7cd5
uNVYLKOoeVYd2IkmYt7UnkvfzMEdetARXbOIVI6nRb0p7OrVcs1jqbKUBW8NmtEWLxzmU5w/6dKS
10Pas9J3b1LnCeR3teFwOwF7r/PiXDfOC9E+n3VZPCpxUC+7pmRPHGbL+W8QVHPfpf3exRRH+hOH
rPLsZcWBU9Sm5BZYpU4qCtiQhS3U0k90jTvQuO8A1tn4KlTujHNR5w9NoN+0tuWj3aJ8zjJVWN0m
hTuZO/ZH3xgI4rsaY2TmnIyB/Ol6G+TedVSVoOeG5KR7GZu/jGGeH8muayA/5d5FU3tLd7KB9pjg
KlX8f7X5qRfdI0xEn+FcG0V2tOv43pw6WhrJ3dg5N0ZB7ubM1wNAW0A687WQ9LYqOatTvQoM90WN
9aOqj5diGJYeBk1XUo2ZENUqklRhfBh6S72bJycxvVUwiK2lKstZXzpkFrgUgjkNMGGpca1l2k3V
pavedvcOha/5z/rmrUPqW2vhLtf0TxkZkONzutzIbfP5uVO0JWaRMwk+pyGykV2yHhevVq48xog2
lWw8OsIgFjMKF0bl7QTKzXkYzAxXxai8tq5U/bIc13oR3KFWk+t5tEkvZMPuPI+jfvDmWzB/1qzN
61BDLsxm6Jfz5AxH/zrlRyH9+SReJ2Hv5TznuaA0RwiqX+mk3+Z5/NTYPCs9pUOj7dZ4M9NlleUP
nhkxBONFMTiCopXdY/Bnc2+Vhn1tPusV575Qv+XJIlbT7aFjesB32LQf5smuoOWtkcswQ+lNhz22
2YH8yIqWjFRzo03WykHXOfd+sHA9cABZzgpmWWrNYixWc+OBH4QMGz65B3ezilduEx4d8CDot9Gb
Dvu8JcVXxMlLUtT3Cg5EeyKWcL52HO+z/msU5WGUOd5w3BpTiELVigxmXdFuiV7aKh4sFEzvvl7k
78z5p2FWaucWAFylSjyGNPtUtZBziEnJurObZ7uF8csu/nn+F38+Cy3v3qhbXh3KMJZr+Tnbaodn
bDa2MivdWYb3MFSSeIOovGi76gEuHUQ3k1Iw3uc6CQ5BM5zALaCXbiUpsm4DKTOXj4qN+nfe4SQl
B0oPDNDs9SiDYJsHKWXWMD7BDCgX5iTlRp/Ky5yhjYxxjxnlbWzEJTv2Yi0rlfJF5WbLvnauakT4
m6JjCQMC/zbLunOVBDUMvLwmu/9H03ktV6pjYfiJqCILbnfOydk3lN1tk3MSPP186lNzMaen7fY2
CLG0wh+i2LnkVvmYZXKXvYtOdHYTvo2aZTBs9EQfFsquQiH/c1gXpdXckq56LiCLrovI2HeapS81
cpBN0+b9Ovf9eWtoWg4+oe4WgnnHCvNamoMm4w7zlablU1R7B53qh5kL0bf1rYUcsl9nbk+9J48B
do8Ahkpt0XY0sk1oxWHWHaAhvPWpdlD4nYnsAUegded7t4qj9lpPwXrquASt/zuBPY/bDos0D0/V
mnOVctMsFpmUxWIISdpF3v9EUwHGksLAKYJ9K4uTzqyySFWzVLdBuWvJzUFStG982qJeDmuoz2/q
Be00avoo759bygNGmVHQHM00PnXIN3lWefMtZzl0n0l0xW/3I4+TpZp39vT8gpqs/Kd2v7TutYed
JvR+j2815+BnZWuvQv4hqNTWm0ZPIObnmvGdts5vizOVFm3/kf+DlUobOo0SHMBj0sF8Co5TNm9V
XEcUHi/KbWO98Yks1UIHt+CM6VJtSrbaZuCX2tFFCNoePyH+tEEULnK6LpMgmJ2E8zviv5i4s/oY
B7+xpakN1bJ3u2JRWnQIpwyNaLqsJQTsMJnPDrfFKJVKCL2X7sGBOTEuHbwfvkhfehHWf7j5XoPw
YL2ohEJVtLXpbBjP8q/4LUitkQ6vWC3UOTBvx8BdbNQ1c+IL4lpC99CAiZjP6bJAwzFykxNziz6m
celoF8X3Ksi51TWTrT3aIsegnqlHxIAdCuoiaV5yF/NMmPh6tuDTMKK9kUaY6nsdzghOh8glZWy0
BZB75boMTj6/YNObNgZcsVpOtahML/im4rarmnbAJCQPpr0N6YQnxk0as7V1pzfR/hTTS2hf+UlF
sMbTjFYZfSPU85m+RxPQIwKAXh8GRgheiT32xSvrZwVWoKJQj1AZahkpGHrzUqqCMTa/+Q5/qzl3
I8H0kNZgux76EFfrZN/iQbqI8/gad5gcmrrciyJ5VY96sECmsMNNEPDR5B/8GseH6ccRhCcg89Go
0U1kirUIjO4zjaYDogt3hbpXwgTMBfepOTypwnyw2F3ROF3xM1xafXthTA4s+Ry27kLnoZQ+ZD2O
H1igpfGmsfR1+wyQDVM8Y83TQgURW1M4NtFWxzZOIR9aIhz/W0jZ7MAQL7me0jDg53wlLVZBW7UR
Y9lS3z+Yzgf+Q70oimpuZdB04j9Ot0moCSfIqSx5aZ1T6C4MsI6Z+2h95J3FBsHjC2DcZnzzUEJQ
vywhBebVCNFdCVJtJTC3FqW/6rMXz9Sfax6x+s0sO2RfpSCQ1A+pzxezPPI7nPi9l/cwpXGrTSuH
cw9zNMRTXjpO3k6H4qmRU3eYyK17vFmss8ygfDJJUp+bNi8eBQnhWczJEy+2mUjqF05BAwrdODAg
dFG8ufB2Mm/BTW9VDMN55KcH41dvLjx97igoiPviWJUtDrPKs2pedbwI+pgfcLAeSnxzou0Qta8j
mhm+/2CdByP7ntDZUkCIJqmeWhni0ICgFpJzD/aoV72p10pdHL9Arcy/B25e+ED1Jhj1Qb0e1ZBe
C+GRFcl9osM15KPVfc2SZLy5aAbCLWKjYSw7vrNWuqFAKOkr/ypAJARDeI57g5fKMXh8KmLyndQK
r2F+t5r+h/hTt9aBQ31lYRnHo7SNyF/RTleaFymEEBUveTKK48If2MetPQNnOSWO99+Ow4J1ZVsq
UKqtpbQfFPQFuFE6nFWup2jMrKLonT1/sC/4r2e4Z5uibMD2L24vvN9dEQLNfkHO+cByKOASX4yb
6t3hIfPZSlyk97+BrXADXcWI0jb5gTfiKffAldVOdcB2HWvR//80EW5UPUwulfVWMY3vqe2dM95R
cWzIuzVf+u8Rq+cJ8m89DTNGfhLWdQMAEDvIFisXAhnRqHZ/g+TZZR+lLKvdOxyFuG8zKSR6muLd
4wBSYdUxz4wJ/7j6matTDxkV+h1vkqj/9j6SJPP8KxjuBlHFSBqnXXYgXS+19wKkC1V5z27A8zEJ
tb2DQB2+ZDHGuu8BrFnuvhETcUjHmzXFY+U/dFX6DnBZVT20atQSVA7TET7JDPwNw2y1gkH4Ry+Y
uQTDMvSxqM5OA++Jw8sTOeHrDFFNrVL7ow401nPC4lg9Hf094+7H5l4h9RcYy3/NVjwnOV046Ngo
KcOSNl+CY2IhiQeEET5IHcZd+0etehNdvCh8cAlq0UPxjWstwon0ACwMp91Hp33wa2s5oup+4UVV
b4Y6OTjho6vh9wsHVXvRFRt+hfoxtj3/PjQvDXrtPHyAitDd7yr6WfE/8JF6dmov6MD32F58kuA1
UxuR31Bzjveg07iemLBk4vWu+r+WCJBeuYC9WHgB6sz9A3orDsX1ittiMaRRkyiLP/xq7ku9r3jl
Mj1ec6K0dAca7QM/9hXxRmnpEOyMudmG8dakrKkAJlSVsjTdjFGpYFh0/f7tqoicijjJJ3IqD5xK
WA4vCGG+l65UIAy6V0scHeTdfMK3mL8lpGj+8CiJLQsfYrS6BGXaWEo8ablk5FWi7KpEGSikF+o1
bdA9VlSytviMk36lSgXPrlfqIkgXKnEk0IVMHnnmfC0BRStEslRxtfHUcalOTr4n6PWx2XQ6cTlU
stDL18jtLJiOLbh6/gE3N3FzXPwIU7LpQdrzNlr4n1bONhv+VEAAmpAJZtWc4FQvbFQyYxRy/6Vp
Aff73xXVrCOKxSrt4AsqArEl+Hh2BSsxZ798lSfCF1VmEOdnExEKw72145vTD9vIJ9eBxtgHz/hR
L2A/rlQQKk2PodR4UpcbmfOL+vjE7G5u6TxUNmiIWyRDdQlFLSAjjI85wJ2cuTPSgbWbLmRAp/MH
oJdNE8Jq3vGJX0Xez8xEKgHq4oGrtsVlBDkVpDcvPmBVKKe/KTZKdXhH7Xrri26VxjZOAPbWtjaD
3h2zwDZJoH7a9NdIuFcJO8W8qAia0roZqa7ZkJEcODbaa0VDYkj1tTfBSy1jbKgZFvMQ2HDqptTi
mRfkZZBDlXvH4m3hFtUrmlcXdZCoYzgI7BMLp3YJsVYEn647rXBHRVc6AsaL2liIwgD19phtS/1R
6b9tBBlIXLh7Q/kZJvGrTd6Q0pjx0auAevmhpT8ODjVStnt+StTo0mTbTIlNpHV0YoZ/bKz07mCH
w3jOI7PNEgoFMhQbWmlOYziJl1hD49/iMMvwUT7tJrwKIZlG8xeD1kXJNDqZq5NhQAe3GJ3/8F9p
ubvCxrGxA8PE3/8ZRTIgohzQAxrIwO34Klfe559cYY98S/LGByKhsDC5Ezt94XGiju0M2RXr55XT
WW8jaPLSyHbMJzYTru61KxelvNjTUVZwlT3OsmAjK4uZ70XCKWVVsDdTD93lJdej4jt3cEa1AEmP
Z74pMDLibyll0pRt1Q/ytwx3Kv4ATHTnn9Qxe6go/o7d79ynG0989eIQlb9w9LZtXG2lQ+n1y4oa
+o/woicwAluZ+vfOlPeIfqoncSCxPyaMbiJ80s00WosE6TZLOzsyfqoY0HOT4NlukxmtwctQdnCN
roBiGpjUZ/wDWUCxK7xr5897Fo077sP6iM8WZJ9ya6D5tIEcp9Zz7miRMNnv6Elx8S30aCoixPM4
jjP7MCJWLnVnGyD3l8roXCOYN5MB/nsS3XUMcMHWFtKVx4T3gltrdPeGbfktyYJtN1mIvphk3fHV
9fc8OgZ+k/IDIlb4A4OqFqVcYpmNHJna7rnq+JMzI827Ai5KCVDN4cOL7IXnY7J0USfhNJ2UGlkQ
gfuQSFQhxRxvLV6XhKw/SNpTrafqSLVBYzUYNEkPOXzDcfwF2/xRlggVZdOZrFJNIBsTMYz0K0Ps
Wq0f6xSW/nqeruyK3ou/Wmz1xqI9eGwfv4Iu2lX7JsRy901W7wmuSywZP9QZSCtq7rHOtXvkeKCw
A1S7/EOT/k489Sx6q+WFN2PkhHfHi1Co0eJesZZ14P37AGdY6uPbrP9MaNUbZn7iU3GyXvEHS206
8inUmmvaoE4fbNTlNvyEevX4awdKgn8Ug3kA29WE7trpikPX9jQrrUMxOgvBQJNS+xz1xwSgGLdC
gyTqvFum2Ux6OPNRgDQj+x7Q76yM/qHBP6Nxonf7XE9+R88LGXEwrAAWhScqUwpHr790pgVxhPUI
DZyNE9Cfiape0NjAZEDF2YaZgOHrlGWp/idOynDlRtlICmqb5t0pG4Y/XVMcmBJgJdhTXeXhdTDk
72CVOxBHhwKcoZN3gL5sorVXzRegD58O2qNNqp99XTvaYTFimQ5HutEN6FAFMAlemwytUn3CasaQ
w5cPW4ym4LzX3YqGKnKtzBhB+mTTzrabD9Mv9l5r7fsCpHINbaaBVQYCDV52ovtAYNDstL15iTRn
C3jGJXInTr6ckLFrwe+pq/DLFnXNvA6QyqsaAOG+8w+K5BMrRObz0qu5QqssvjO5EpxPFzEZ/iow
9fycA787IAW0T2RxbU3jr+l0wbI168ucGz9BAGWllyxx0TPodRFrDq2B3D4Uu2BI/2SG2TJjza52
N7wwCG2X3Uj/TeuGb7pyNJUp4Suh/w1nkIzFPNFtrKtDMZlbWFr/ECeiM1Gdw0MQ3S2wN9lXbU/7
LshXYsTr3m6uIw8306J3k7JkajFkD8sv2pjP9GSpHfvPAgaNipwlzrNFXa9gDKwiTL36mFg0JnRN
Yg/5cSP/IG2+5wPtGCZNA/bjmo36H8GqGipjkTfJJ1OIfBXKiUhjwlYvn90uIJXMH+YsTbBjpKSl
GV0S9LLpLpISeTQhrXwZDBWdporXcWobWuUY2SKyhLJDe+wwTTBj7co4/80evV/PJ0hgy4Uc9gJR
8SNDtEVjoHbHEIL6efoEhAbay5UfskneemQazTT9MEX2pmC8daUj+0drrEWh2y8ccOUGo3kCNjio
AuWE3mVQo4XsAfPsJx6OuUUwrSLHuMRWbhIf0XoxQsb2KL/GQwu0YrJune6c0QNBg11H2QNJ8Ucz
ub9TUqNsGA6vvpUU61jm317UroWI98JorOOYWjsVTtDsehl752JQHPAKsj3SmhhKJo44KzC3jW7W
hxh7UFo65WG0SU8a8GuPXsy72WZI16huuEDJIqvpfWgj6BZWsN7E+DYpw7hi1Pf97D06pTmrhSJf
a1NJZuHVT5aJ216u/6mj5i3HeKrwi3s7cRyxDUK/bRGnpvDsp9JclqGHzf3cr5MuQXd3ooKSE+1e
PKQ/3Ik5v+3/eLO1rhsQ05hZ7YGorGTmruqEznhpJyG9TSp0EYR7csnl5Df5IiwxqrRmmua9C4yX
k79PVzJmgO3O99GNg2Pge0fHRQqRStXRooOL8m6rm/nCiI1hIRDBNYPhw7Lru6F/Bp0a9TbuzpHi
4nmeGlc2B6+fV2Gt/0UzY23z+ju1ZFSohcNTVffDaixohPbs5hB8DgIU4ylghDYP3tbPu6/Oks/a
ZHwm6NL3jfbkjjP+fto57caHoHKzbCT+2qL+HgWKKYaDAR1krfjVcLSdRst94Zak6hmAPi8z5bK3
6nQx2RZKkqLbeja204310PS0W2qN9+aKnmaecj2x5pmmR3ZsTeeWN66xBu/1bHb5W+YPuDCGCDhp
1r1MJzrmwiECks1mIHpGs9s0WE8W1AMr19de0xn6oWGVe9XbEcMw0WNxLxliqo4mJNPSeN2oomQY
D32X/2oaqE/hAr+g9xaJ6IjwwaqP3ru5PFSif4/rGrmhNSPzTZuPO71wz16YnOv8mXMPVOxH1lTr
RIxnAcUPjNhO9Mai0lw2Lzjnbo1cClkEuRZtZTok4134Nb4t4Eb/Jep5RS/GeUPpfsFpy9cy1iDj
xTOZTfGJEisBMvMCB9dQDAeyvCa/TohEZrBpMycF/eDu1ZELaAjrREa3l7F6B6G4UGdxQQ2TUJ56
1L+zCz6U/58AohrF7DMezW8STWerb+4WOKKw8fZBMm+1MEDYLC22JS5mhiNPY9/tA3f+h0/Fc/FH
JUdpmJ7bsvzTOP1nm0XvFkJ50qcosfpviug3uzGZ7fcfY1N2S1lGpyY3P+y0oIU0iKVPxrrIcmOv
bl+BprR27hdYvj75aPE0ZBjaqB+6MfTXdjhecpLvge6iSJ2TGYONzYrkqw1sjGmQHXfpFWx7ZFGU
5nKFYm31jJSUj4pl/BTryVudzek5scu7bw20A+YoWHTBBPs4tPYIp4Lm7q4yKf926fCccA7PviM3
cSAOvp99IUtL5PDHjr6tDk6bxRNGhZkewKBjynBbGT0cY+q9MRFrLO6PU9/GuwyIZDxnoBYbD0eP
xJ7PmQMIaCELNMI9A5euGcj3nAIXzwdnm3hMk4rQOmculkqGDxK+r70TdaS1CoKw2HqZtRP0A5vE
2Ip5ZpAbEmlmo/6o8fBU1+BHUolhe4dZyk8rSuEqY5mrAlvAqZUa6bWL3M2Ej8TCifJVVJAiILfP
UCJt4pUmXOi5iC5UefIzgzZ5zBOf0vcLavGz3hrHGJ2ZVAK9SMb6ZCRzsiShDNvsY5jy39Eerlba
PydO8ptzVjdNeMVwdFvS93Zbpt2iD39Lo0foti3GRSCZDYV+cCC0rl0t5iBjxOZ4zVbt2C5mDO8l
GboT7gb6xqliPy97p30TZsK4zf2pYzuiORIcZjiqemGcYl6eiE6TGwYfla/tbb0+hyXOScQA/Agx
EMmjl2Yk3AKPBPWXjvLZGqqDESfnrmrfNUwYRiJfQ41iKnzQkL+ksDq1WL8Al3kgwv4qqX5kj0YH
aJQ51j9VfLEd/2hmwIugk59VftEK/OhxbdHrGAvUZi/Q8BnYZMI0UFIl0TDbhJlFBm6TAKZSNTNu
N+qkNsNqP031Sf3EXABR5AC6RFUhkV0Odj7NE5xcJkZTnktzVz9GHDfT1FEOStFjR0UPX+hPXWRB
6lSWSjlxyYxwjTFESJx1vovJbZaMNXQF6AP42Ix7pgO1Ca3KDRTwZL5OTvqWlM7ZbacPKB6cwDFZ
x8wiVbl4tno7Xegh0uq1Ob7kgfFUFEGxCGob4oXe74bO25syeMTO+BGM2o1p6yqdy0eE5VM7fhf6
fLP59hyrQWR+GOfxMx3kJ0xRm/YwnUKeO8DYJUhtDmV/C13uof4+tO1hVKdnO3hcvKE9m4j0GVVR
LUea2hs9bq6NdB5+XmG1UCB5xByTWR9dYlqZRwUylq3znOP6PtsMk/xYv6lVzirP3g1l5vPEnGBV
4l2X5+PF5ExNau8Hwax6qRg8wHVekeh8CXrrbDm/gTe+h52bbKyexRlgWHD1kbMyc4/ZohOmlDfz
PZn6EyXTbiRuebk8tkH5lPmY/tT1ti6wIC+MQ5vazFJKjGPq/hfW2VOm298dW1C1acyq/Mh9YFk8
+nONpn1ZxFeRNE81pTVS2rcoL6i1DabQcfNtGPraaipk9Cfarmm+rVN3k83yOBTW3e1AqqP31K77
zt1XhXkdU+rWHpX3JRmRXISmdRgsWmMhavpEupgr8Fg1nH7XpmVaaw0s4T53AOLnsvRWbdNq+OPS
tKQXNRpAUSLbGvdQuST94O7UgP/Dg3aaVqlho0KdbrvWXiYUgUE2rYn1pPZA3kBvVdFK1+q/XdtO
9M9o+0kOWCf0N7hYMe2rrWWNoL3RzNO+ietv361eBJ4wM7Drok5OfgVtreiewsQiqtov4dB+wcg+
KXysXkAAMidmfvH4iAf/qxn7N3W2+Gn/EVlQWqyM9NS3N8Hc3qHXX4zR7BdZgdCjdH6GMuZ1tsKz
V4kX0o5nB3y7ysbw1DhPkXUK3fa3DADZxFDSsdzxyGy99N9vBBo+v4M4IhW3f4MeAHefwgzBZ+0p
MQT8pek59DwNJzb7owjaNyLHug+nq1F5nzKF1inCYTcOlCMpKY4xRfgyky0zY773Pcar4+Ry2821
nYodcWBZ+gXEAXOllWi76GWEtZzDvPMfqF2B2DnNIFPkM95vJl04xEdPkJToaac68Yy1kgNVrqpw
HIM3Bx1yCrE23wZyeB8aIMeTkuywwcXq7pdFUs8dH8kWH1Eg9qadvGsj4LDKRbLEbz5dxY9AcUv9
GRrzSW39oXfuqnqyBCoKmMQqQoHGxq5i9MayzHEgt0xP6Rz+kYwIV0JZzMrqRwdIWxg1BqL+3dcR
To90/9o57d0zsbnLabKFdvjZAUazHRpqQ0mQDB3AovQuVwp5n9SUk7xupiRb9UW21zRGd5zTa8+a
jybsQ5LZfJeF9cGeUf1BwPoAB2cGjMNxykzt2yNfG+CL9DXaeB5atpUskETq87sZ50+aZkIaaY4u
QHOjGf6aJE7o5dtLGztARZdz4nlZ4oIR91h5qYwU51IsvU4K6d7I8rvE6tXhbst2+Cpa3tOI2chC
NBU1Urapm/G5xpiVTj/OfNVbaY7PjswPZh6+2WgYinxYhzqcMWhAVsdWnzr6OjANQ05rjxhniPxm
9V2/bEigFk5P2auHGmjCnNGB0324cXeSs/MMLHgNeHyrdpPHCxZa4DPoCaGO/zrxLAf6hpXbvAau
BMVljOCM6ATgyJkgZ2f25c8Q57ecJ5XHJKd2EATLygnvNeJMHTpJemy3yzhp4STS8ajmaeeaPTxn
yiX4hFuWuW/BgozwbRujW5ekhfUQ/hVoYyybQDt68DvwRnhm6L5LfdmjR4HeIjyyJUD3Q5K26L4O
5itqXoxHMAdF4gW+lKQ2AFjzEer+V9rlZ3uo16M57lReXrj2kUqq3aql63IQ8gaVinq/88ph+t5i
t/xvx4U+kKZozl5LnJqXVccrzkH6LvT5pR8pPGY3PKh0T+Vh8JS3ohTAzsL9RFjLOHImUR3HGPHJ
Yuq/3HxaGaW4adW8yfUZ+9KoJcnnOvFE3uTMQWwM9wrH35cTFt5RJ895VaxzRWWx263fGl/tLOiQ
V8kL269eFnO0DxHypzIMBXRHFj/SC848sdFnPAhyIZ7yombSTqZku1a7IzXEe3GG4hTMbxKwRNVk
Zxeb95BjOnbpKyvNDwRuUbmKVnMG+nUyr7ofn+dau9iVBvV8Pg+Jc0fvkplU+p7H5i0bh5ckQc65
yp9E0W2ydKJlwhIkYfoTm/pF92g08HfohQdV37hu96uCwUT/08rL5CCN9sBRba5ItBeyds5F0TN7
N18Ub81L81stY3RFM+tJrTYA4r0Hpjh2kNfSDfuEgPDApZu7gWoalPPVmTrI7eSlajLSJfZTMDaH
YI7vegGexUG3cdIhN1ReeQTb8DCwYe5rWj+ZuOcVGrOu3VNVMLGis+TM4Z3BzZPO2KXXgkPheNDF
EkhddEmTZjzh7fcqwv7b5g0vpPFkYSqoCYImjcM9fJOlPpS3IKCc4cEUdgbEGRHiiZrbrpnzsUCo
ZxbyQ8sAXo1QROj4vTTB3K8KDgCXLkQDu2Ex6sYD/uAMqMB5wLRZM2F9YfL4bMQQobxs/gBcyRGW
y+cOdHLDZ9NDJvK5eA7oyEwuGsDKJNgBrTTNoFVgdN/dmJ4Bon06hnajH/mads430pokWkBtE5mB
W1At3xlsXAsJdBck3W0K+mst2w2Rbu/2fsaKo6WQS3lXN6le6x52kzrFunj8Y5oPW3cAmiTtl2Vb
qnEDgkVkmbZKS0T4whkMWWCXFydAil7YNhEaMhfkrnMfTB8FtEY3m+GZjEAKhp3hzRvAitHKDFGY
tLOIFCl476qElKYtGDsPo6oM5r/qna9r5yWSzXOYGYdiiOal1NHF8FLjYg8h7Gw2G+KJ24hN4g48
Cm9S3AOgFWmv4/KKK2vPjHDsManRYvtVFQ+YqW9omb7SNltPpfyyJgnnUJbbPtIwv0ocpgvVTQW0
xDcOlewOHVdN0w29hwlTyu4pTvTnoLR4wvG1S0cgGekM7B3MZDO3jALDtTNLvDR9kH7hFPyhglkY
nRwXTJ43Xk3/JoDpsIxh76XklAPbFF41Qi7ms5aU3UrzzLeUly6qw3ZZ9skjVvS+sP3tQvORU5PF
vIF6oPqq0SGYIBCmXRijew3jxmzTcoHdwNKsCMclkRF5t+tcTW8j/g2LIh3+GP3A6zDv/IkoYdMe
puMrukWC+NdSUd0VJ0vZHdZmBG4cEIKnJfeC9HroVPowvwbpTOIbbwCSrfpxfp3gqfpW94Fq1D5J
nCdgh4x7p3Kn2C++OjI03L4XeQRvsG2sO7eAOn07PI3UYQU6Fs4UHKGSMFEL121mLVssTECnb6qq
vlVp8Fefk1PTsW4hEdWK8J1q7enXJvdTFFlrrH71wnqaoCSWISOOSqc9zpkyawn2dg1AF5yT9LZ/
NhGBmuGhmOX8XQhnWkpm/mOqv9l2X20GH+x/H6dvFfeaZIUFA7z8SkrI0gyl4rk/hG3hwsnzz0qe
AOgysoQEM4OGZwPfMHLoQE7NtMyciPbwaJ/yAHcsQGZRbu8jQblB6we2Jz6TRSp/TMGkzR/DH4D+
77nL6LjJe5LlGCRPtTXr4JL37dEGJW948b/daWoMP/oWr/QWbkwzjggLEfQKUsCodEjpYnBjrfMY
miZdky//Es9PqrbVK9zpR4cwVABmyDaytseFXoOrVRYESmdhLlqAHlJbUl1uYwxNFlNOfzsKe7is
kXShdIvXtIJfVMAkaFPG34n7rcM32BsWoAgTEZKwhblQB5a2L8a8V3Tddcykz3LTat0G2RnubLhS
q9VK8zL64slFttMy0w/EKc+p299hoeF1DB1vVM7XMns2y2Tru/LNgeKXiW7dTtqzOxkf5KQXZL52
yljSdpx1zoSoRzWADQNSxnSoyyf9h5Dsw9G1FiVmT7YbT6CWZwA8FnwCy34qLBBZuY6U4uADEinh
hJrj2c21a2DSKW+r+kef+w8X8QMaQWyBIO/shfq1NAzvCaa0CYkY3bDkRvHJ26jP/jGWc75KE/es
jfF73eNnGyfG3hT2AD94vGoZMNmwYWKRY9HGHZLUvAtYxgtDLbdGcaoOpIoA7oneo2YGXqLVmG6z
LFvDST6SqQJsEg5fqO0jj8NHNJokaY0ol0ipKhCVLYoQhK/aGaFThOky9DTQvgDWl8qeLbPMY2xb
14h6zqcjEza6PFSu/iQ9eBlh/Zuiw7BUB1eZTzzp5AYDbGdMNLEts3rQPDhzkKFGE55GlAv0qN1K
nSEBlFLqD+trDttnX+KfGATPaQ2mHd+FRwjEftWTZOrddAvIg9B6unaygXoxXkq32aYyvgBxQpY/
2030qGEqqU94al3zeQRkumTkWVP/aCCPUCVYmMI8GFXNNkU9ABKWsZaDDntRvjJpO0g3+UZw+zi7
gLcig0ZJIIu7usFmhuiY0k0FHvSck5TC23J2c9zGiAzotzbiEaedcQKhtXG8kvmHvEaWt6XftvDh
LGhVi/JU/JybdMMGZqKywZQpQg1hLr3s0Az1wfSnQ4uNRq4D5KOrv8YV7bXI02DR1hjE0l6gdqiq
l5zmBPUrfcS4P/RWeOim6jqjfagkRXRtpsEQ7sYeJQ5IFcA865cqZ0CeRrsErQbqGDr5Wfw6VtZv
pty7DfjAXupDpxjP/lycpceRE4x1ssAoq+FYBIjntMhqjdkyz+cXq2ga5D4h9E4zSIW5Z/OEVfEs
+X5HzmB01WqOGb3UTNqqrtOWrtWASoJ8YyLOEFvJuhk6E5ikBrjLc16HuAYMHtES50TL8MzWp2FD
4XKMCp05fXnRNBKyiC6YkvBAGxszFPh4SciZbSe3kciMn+7aDYGj8n4sYlZn2w3NdELbe5sKuSvJ
7ZPe1bdWIuQmmZArMfTqOZkbOg7+YeQ0cJ0KpGvLBH9Az9osCQMTBb6H4X0rvaMxGNe8ZePBFqbJ
3JCUMvG9E5NBRyfaH6dMjuSHb26d7bu4R5cW46uhs/dZ0AEinNNNTONzUplkA0+f3MPrCZOqq9VH
lIziEKoWUmTv42z6UxTzDiz83R5zJrP1e1k4sGmDHV5nQFvyJ92e76GRrWJ6nDVm32s55tDFAcxM
DI+gFii4LYDA3N1hovinaMTDF/OlGDWsvamARHhz2uKJnhygbIid7jguNAA419Gn1YqfhWtNBFO0
SnqkwvX45rjBh+sme0OTzDkkuMQq1MGki+SsY4Ec1iRVlkb/GvYXs90KPnppoXCvCWcnrXafuy7d
gcH8ZiZ9kQoSYLc3tiK9PBzuS4dGWiSSu1GZ2X4KJbS8VpPrKOpfXRSxKgTUOhWQh1R7CEY3EQI8
60hinx3H+g/28feog+SpRBYs7q1PUQ5hgK6FxU0mLZw136lIVPwPYugh0+WnehDJiMa/AbScU2/r
5pRBA0jdQDu3ZO4ZlEKbfchMvdna1vA1OdCwBts9UCrsLQ9G02w65lJHqGrRMHdcC50GwSi/2iQ/
h7kOPBKenwjDAQgeDZs0qKtF1SPjY46Gv4gh8doAuGxzvNVsXlgUWwHmv3IFc8lxvmaTuLUSXmKB
pymW5SsdGZ3JoIEVeQ7tHt086hGEaDcPd5lfvunzCMu1MH5L6jILkxnqS/z7ZrdC6gII9sCh3RnW
GzrOT7Fw+mXfKwWBBpoEaGov+lYTW62mkVD50dHr8rVewD2C74sijH/qxq7aVFp2jLAlXXbh1R8+
W8v+hbX0G/2Ps/dYblzZom3/5bYfIuATaNwOjQhSorypUgchqVTw3uPr78h6ndo4ohhR3W1IEWZl
5lpzjlmZP7KAP6rI2CeUiJhX1qDewBYLvS51fpY6KkY1dTbCsfZKiCkiqW7turxv25bATie7iHsG
XYHx0SszvQsEuEpnPFRDzeI3am/m1D+rqX2d4ErpCXzlHpOC6sfoMYtEeZDAIcuMjkHlX2FQYQTZ
Jc9Z2u70xjIgSbgPUdeC2SRCwaBnWQj3NfRLikr9PgwzmYRTh1MC6RII7j5cA1nfpziMSGc3PZe5
NifIl8bBY9UiROJAXFikx1Ha4ywJ6Zxozsp3SThFx/iaZM7vRBIUysF5N2LzfuBRT4V1aUcwZfJ8
N1n6pSGGvY/nM/GJU3JHdlSF4/5iwPHO7SOWj7BDHK1HqxgoacaNots/E9hCwrWubOCQqyDLVQaF
IXrKVvugAQI0jGqfNjU3Vr3ux/HZ8rXHyiGKwG0qPNAZHv3A/ikJSzBJ2CbN6bXFPpMsi73r6qsR
Qv+aht6Loed38oHXtbimmWK+aCpTnAZ9M6Na4GTNZESQFZS3TuVxsmZUfzOVop7Qv06uxVltukP/
R9GxNhOG4lVbF3fh5DxNChYj7A2KKu4n+RfXKUeNqDmoqEc2iIf3WqDQc3XvpTxDB96V0DHr2c4Z
1GkpwzOK5L3trB9Bbq0JlcYyamZ7eY5L6Kshl+tuFSO6DGvMjAWImtoeLqu0O0r+Rtg7r0k93eaN
9m7U+ss4sK3pxGNY6uix9V042T/lzSKKjwxC5kAz41etFDeprj0oyXRdtdpjIYztZI+bkGfJGJVL
THA/OSqzLmdQjsPpUciHIDI7i1lV9qY5Wuy5rKrM+AqAV+GN0nNO0nzL3qSEuk999lFJSGxJK4MI
90SOCCBpjwqZRh2GzirvNnqK28ZIjknoMHuKj3UBk2KCk0K/ym7MX1jpPWdKL1t3PFbgy9eTZt2o
jYmXYrZW2oBVvGR8MGsGGnKtvJojA1dv8NjD7JIXJ6OhiAdyukrwCRUpVHRR/x7AeMiwygADQRW2
+5nu5JSFmzrsu3XTsVCYw03H4dHq9U9FZ4k3FGbX2FDkPMlsIS5N8CrUwSckIvXXCYcZyQUr2umz
FYgVosK+bif7zXE53DW2e22M7l1AqzpxlIMOski2o5w0++TEfSxg8GcDo1LdLxHVwBYifeqX5hOD
O5ceUZ8XUVogYEbdHMGrMDW0IQB0MWEMeC0i17hU+uA+YuHDYIBMYXAeDcQRqlM+c+S8MTW2OZE6
70OztuUA31Ma2DjzdISUEoFkMj8EkbQDC4rNM1c3uM0LNHzAftoz6Nuvoay2u8BmWphx9RRps9cq
0aM7Ofuwsz6ztjvDyP6ajoqk67/MusANE/gbae75aeqxDh4aYV5/T97TvsZ+2+6Cbem3uZkHip/x
MG2YdhPyoQ3HUKc/V9O8s/OXBJSFnWBUpZP+/Xf+QYp/hftbsCNVWttVPPB73Ci+ZQ4F9OOxZc5H
RCJK5OxVjhlGUd+OU/7IAeSO/YrToEROlZs6NR7B2F12VrxNchTmkoFHYNBOM+bkzN00Tl2TBWSy
RcpNuI6beXII3o7VT7sOLqwEEgqihZ6XA+vz0czE74RDum+0F5K35s84nmlmMEtFdUhGinwNytik
J4CNZh2643M9ljy26a/ITB7mQKfxz460h7k2VNVTMAISBEP2rhFyeuaXfP3gONaCWzlR6CotJ6m5
LX+UFhSC7J+Ajc6fUKePt/soD5r/+3+0/2+aQQgGJh/cVM8CtVWD/ttvWb49Vz/Ds/6aCen8T+qq
WdPXR9TsjfG9n971sES6myK7GYgM+v45PHF1zCX2N0HUBKCBb7DM61ry7fX6zGslX/z/fcIdc0GZ
1GddcILl+pgIMwy6yY67L8cfTlefubN/YPNffcOy5HQaE70oKDzswRutIVbewXlgJO3vCnuMZaQe
Q/IN6vijUuqvQnFvc5G+tvSflGl+S0RmrR2kd8wNtHk3GZ3nB+yevr+wJ4qKYy4KVtlUetpUbCKA
x4Qr1Af3k08I2jBclpN+aYPeWHVK9eSk9POzAZLmme899cwsipmZoJZoDUXSLMWO8+6vvKB9aWRP
gHNv5TGwd2UrA9WBPk43UYCqF/Wi0qqvkZI8pJj2+3k0V5Xh7s78RV+XEsdclDrfBZMxAvr0itC9
1UR122j9Zd4TY6t3KVHKCUEjOvPg2WnehyI8w9M+dR30/y4YaUe3IBBR4WloQJvY3gVB/jHTsbH7
cTdHqM+//3knKjnvy3+/yLZYUedeZyvChV9lqN+VIr+cy/CnmoMMVHJly/m327oclDNFk8YSL620
fR839NTG7M7MErBDFZqY8M5t7COzGbImiulxbIryzGMhabVfvSoLhm6AOxYBlsVyY3Q7Vx1R25u3
s1JfWTS21gl8a3tSLrrU+P39VTGdE5XFWNx1oyWpUsvywsvRhTZNeyhnZVNFyltMZN+60sYbp0h2
SZimwKYoncjY18xF7nzAvrFr2jslDVQ6Hjn7mQK1QZ3PD7Yp1hAeg1uyYVeJygZIScLfYV2Y3mxH
Ty7z5JF2VJsVEgPs/ipgSWBj6n8nDbzF1EI9kGggGNsEmc3USHsmQo5Vy6gGnrC+bf0W83A1TtuS
AcHomD/1OpXBDz+pE496bYQkMOP0TSfEMnqkPUVWgAsuqS9apASabW7hFZXritUODmf40fpIfSaG
vVGPpX+qyyvZdQR4SguzFJvE9A+yQ0yw59axes8s1X2tacg7QIs0XCH0y0QE8Iraoj4q8cTMiFez
1orQa+ASbgmHO2jaeJBlLhE9kYxTUK8Uq/o10GtUsDqRWmxc+LayQTJ+bxkzSr8UTTlUCsOeSXFL
N0ll3c8xgjOORHXFeXDqLRQi4iMv7DtMcLCH8d3tFCvYKQU95jAL9n42XZmuc+X4MhGw40MnIoVg
8Xbr2eryNZk3944d3oXztHEViyZrFh4SO/UGGiRQ229EPrhI8dR70+l/WOiQaa6srDqlITAh5iqb
n2VbPru68VKyyd+WYYTDyYyvTYImurB5sWqFs2CF+GmEDOjP7mtXjxdFPDyXvOk9LSilKZ7rCp4Q
iNzHKiYO3AjMD9VC269lzMbwQN9OgMUTkgBR+2e3CUMlw2IWbaey+2zC9HCs7KGpMLBMA+PsfMQJ
aMPKXTVIS2e0YJYzuxdy9Nr0TG0Cewb+S+NBpXdlZu7tTEto0qY3TnY7pARM+8eq24gaCEYksCgK
pDJVk28LX30cMwMq4hxtjQSlw6xJ11WCbrK71gozY8Lmb8NEnTeyF2lIXYvhfoi22soJbZCg8sw5
Wreir3adVe0K+N+V2h/zuLRwhOJvyjivzvGnMyGEMGiIpckA2q0N1lxJfx12HDJs1d3JMUaRUH5k
H7rRm6M2ABSKJtySdCfyor91C8ZogUZrtLQ66I/BXeoExgoBgGzZIxEUvPcYe5UrYsUvrYajIQxO
j7PPdgAx/Ae6SbBV05tebjFdhvDc9T09l44pjjM5l7mjvkwRQzMDwan8e5Opx2zaXmDGIlov2dh+
oK5TM3iLde127l6MGnGfS3tWvltFkP722SfHY5ttzMF9G6T52cmih9noho1o512UkijYtQNSKp2b
ycH/KfeNdJ2ryXtpipAg6ErbTE71wsxhTxepZ3XKQPZhXktqTs6JcewzhqaaPRPqimBCFm2DYRWM
UzQzQo2fZZOvM3k4FLiRru6pRYrHEyJaondv8az9MolNStX23tFy4nNMEJq2s4PfhoUg+42M7a3I
612dRIQ/orAsGa/JtiVnUQCjNIUDWlr9pLw6iBUKPX8YyrDa6rN/S37hWo7WK61ChT24CCpQg5X9
NKJCEjtXY7sjO7C9yAz6m+5vdRofczfezw6GeSWzdyJLX+QyFYXlQYnFUSFiqadsV3wqysuLsEsr
oL0Rv0fFCgAzecAjCYyAb4baexciyY/Q4zDI29I+u+07Y0+20S3K+SfLsh5DoTDIT8J4ramoR3Sr
+tRH62fUO9dSNmmkCBbwVVhN++CmWKYJLZNLgyUaXn9Efp2f3ECGQy/N9QU1HHlkg0crvWKcoJfR
jzGGSD0Ge0fXD6aSfSYaVV/0gmJJqbdbFeuB9e6r0YgDEuYs9iIogmjK4FquNaiNmyyFUlpg70hN
LJBpwSNoYuDoaMAGuvPaRBpdeLti8fGTu86K0EskR913YNGzIiFx25dheCyH0r3qyBwwwpHcS/oC
KjtU2rtYCLOOSBZoKug7cu6zTdcvc7obxJP0wgTRO+E+QoZbpuNlm+Dwlp8ZjcqhM2281/HllM1b
+R9waIUUgpoNNDpoAp7/3oxoDvN0lJFgXwn7WL5GFcmVOwbR1x3h8JvYeakq9bnUjHgT9cwM9Kb3
t8lYPlSq8ewG03X7p87HK7czDgUiV3/QaSDF1yX6ATObn6XqU2uMB/mRw2R55eRmuBZia60kTreS
81s6jhAuZAXsXkzomevQnN6aPL0qadRLHUypZHi23Xth2Y+CuRma22PaNvqZDc+J08cyJXAIIpA1
MQ0iq4d4ybKWoOudwvHgEpf6/R7n1Fcszk7KHJpcvj73OKbRnab5NzOgFFW3b03lzPlMk7vILzZu
+uIUFfnsjmNMJt7cEmE/1b9ylJZQp+4ytdr74Pd6xlUMbCGipFducC4P5sTu7U/a8l+HWwdQczEg
8/GG1GAgEWfoIs/+plMXbnE0ikNUYUVQFOTrIFoMKohqNQhDXTNfOixUjOjjLa2FVcWOEUpPuIra
aZtkzHMYvVxkALE3kFUPUmf3/Z10TmyP/wSz/fVz5WpgKgUb8y4jt9sfML4TGCA1CEMT/2j75AlG
KIHXUGFZ2e+McHiWG01WgZ8i1Z/U2fyoGE7ODD0c7MwqJH/XNl+NcnhUa3T0UfpIwxJslrZVmuHX
lMKZ7zF5zjlWljlld2GwYiIz3M76cDPr+T5yixHbOCYas+q9nq4KiLhyr/bwGHqZIjkXyqNbQuvM
+9usao9u7lzGvnWdw8NYjVZyJ2UNyE0+4E+znmsUII1W8yh3vRpDpZSCYxfZJdNnCNkFvp8kzEba
kTDEa4ZuiU0J1GmiJ2Z7q/VsfeViDNwRFIjzMgr3IhuVq0ToPwM7uDLygFUiPLga4CGn1B6EgbIp
qOaNy+S56UrguP31n3+bsNutFAzINVqigWiqVaybZ8ItNHm6+Op1WZw6qjZKbaXVUy+iGJb1SIMa
mIoWblv3huRmBJrOKutQ++OKToMHC93i5LZnjpynzvz64szJstM0TsG3Z1C4mrZbGeynwJ2vcVAZ
3D1F4JVC1yTOnD1PnHH/HEn/emzLFKpJmKqpN6qfumZtXVu7kKuA1GAJ0ZyrQafe18Xhceyz1AXr
ijIB/7mJ/WYY2CfI2QUBu9JYL8DPSHSz/kcHg6GLoi+dYrFx2dH4+f4lPVUKl5mDfqFWWmlzdWXG
RKh++LA6oThJPzel/kKvMF7XT0L5Dar1zAU2ZEn64nlaxhC28N21qJ5TD+Xhc+lG+C6xNyc5lPZp
xsnLecyz1YYoWdOzhHpwhoEgcNr6BLSuLH3YdQrXoRy6pzzzR4444cjYqiZAa2xL1EfxY9f0R0O2
ZBoUiRVUubWpVMewoTNSDyW7ku4pgPe2wm57gdP7gvbVj2IuHszsXPXTThR7bbHGsC/pkdZ1mQdC
Pq4eSxvMj8TIjTDHwi1bGHcadhYiTJ7fiYOa9JzqzuOZ23rq2+VT99dDnBmuyPK2ybwSQh9PM0/u
fab+hvlRYR0KxwuLXd/Ma0yWk1SycP6QGq7vv10/UTCWiYGxiQDVsSpyJrPmsmDgyGFwBMUUxe8c
Rd/byoWLaQc/C9f44RTpIZ60esvZnJaelrzr6oxGu35Go3zfz0SRI8yAlzY5Owv3G+hJUtyb7hOH
RHTmLTgR3oMt5L+Xyw/DQg6PA0+v2o3Q+n2GEhJ77aYukufExCWUAYNkEreyOZqvJEW37ZyH2mp3
RYG6h1ExR3WhX5ZEASdVCkIOPkIwweP8/pKeup+LEpw1rOzJiHanyFww1Y4n89y//+gT9U5b1Fem
0DhK6bl4qZrcDJZdAqCJiT2BleMkF+qY7b7/HvNEy/JPCfrrmQzCnqEqexIPWOMNLQiyeHogSCCA
GBRvu0EjBE9KoI3hSSLHkF/GF1Jgm9JrTHx6PUHJXjx335lGgrAvGuR71gV2MpieCkNYOGul0c6r
IRpxTzY7u0ivsjB6RKC375GWiIKgHRxRK1cxbt00+xHjxTdFeYA08dz7+VPqoo/RSSil73FmE2Sc
unGLMi/IYijmkHg0CFRBcw3extSZJOvlo8oAW4KX9OsOvpILDEt1xs0wFhcQ6/inQPwvAcBAqcJo
q4CmT3N3VxodLbFb/nXVO5D00q1DKmldG1vJlOIfAw2xbHMtkmf4wpvv75zce39Rr9VFWpdqu9D5
DR4+/lxAQLP44LR7LTGRIN7sUBy//5pTa9EyLtGcc8KvyH/ymtL6rGKxx+N2DGxAY4Bqmc8qUP2t
mXAYaUsaxry/wmOmnPl23TmxLC0TE/OoMFUwHJE3hQlE8CrS13iFnvRKoWvVux+BRmukDrcBW42s
6C+LoROrOaYJCxOCDC8k+ONTEohi3Rs11OjgEGvxnRyPF77+Q+1TdT0Dexjq5jpBmxCxZetGRDbE
/FmUlLZdFwMMzjll1N1ZKhjYZl4HbfNcjs7v2hM9kH1iN4LyEFw1M2klA+7fPE6O9cytcBPG+sNg
BWvXSB/4XzeC5BeZd7griDtp06e0V6uNloAyMbRbhWi0lRLRRsi0egU8agLK1bwnVvs+KhjJp9bG
8jL6jxOeSfqcF4PoPSWqEFaOvwy1wxLl0KiI9NZze/eysrRDmkA6LvX4VbJV5iQ4CsN8Zp250dT5
PtazautkzOiHmeYRQyxUIaKnx+uvFcX5mTXIdoxZuQia9nl22z1GP7wd+vTbYAwAzaG+F+Z4yCY0
EDIMlm8lD0az4NQ1bU12WI6eOMD9uqM+xnN32fMMlUoILKR0SIFy3+xcCx5mjWZTWarHeCRor5rQ
rnJAQFOcNup1HAVs4Tvf4PzXdpvGzYg1ctC1zbtCs3Mc/+21NGzqGWAx9mVJlKI41N6VSTy3jP5X
cUqCUaKHH0PSgbJhg9HW5mfdC+Tz2G4tTToV6PYmwaO0uJfmENMuHh+rMc4fkBuESCshLHeCFmUf
JiQ/woHO9fEDF2W2UboiIlSk+yF9/IAKUMQ2z7aoPL9QeB/s4K0xKwXBXvQ2mbGCzSN6kNHAuPM+
wuStzfWNU7FOaQGLqK69O7R4LiJbwYUFPzLq4YK7quxelPdapezrJPhoufurGfMtLdXHmMzA1Shi
lB4Oj22KeiQnS4aGBhkUwSh2tVNdOfQo1mUQvpD9XmyZAQL44DyXs2cP2cGR63wPjcCU7AylqY8I
TmvuACDIVAk+bdSKnBjxxONnp320S9EIZG2w78L2ScORBNqTRqjsgvRZ/87soVzLgKi+roA6ufc8
VLdi8Nkxj82t36I3iIc3C8CHUeZ7knshtIbDIWwy5ZD0A1huI77CobZhO3oIXQJRKxczQX8r/xd/
iFCU0fcS04SICrHiuiDcJhaIC5Fd7gdFWUOSZuQx8SrGkJpWcxaO+Ay1awdKfjS22Cfwfye4tRqm
tl6FwxRXLEr/vHqy3One16ZyEwlxa5ja3p00Mml4K/LCGmCzaJ8d7zDpWZeOAzkI8N6PoBo+YYZs
G2arHhPsVaNUu8ktLwK03PhcH7DP7CU4jOPh1p75vyK320t72/cF+sSBXl1sKuFHWezEZzYGIKKY
laDW0rByRockD7cd90AiJ2w7OvN1J5ZOVdbpv/YLftaI2EWj5GHDX0eV9VOb4rvvf8mpj5b//O+P
FiZIBMWIvSTT7lQxVTx+xpnPPnGwUxdbNcP2h0CX0/+sxvyd+3dRulawWOV1e25/feorFls2k9ec
9n6deHOTbeijbxI7WEeafjXYol+3I6fICOue0hr3akHcT5err3Mc3fp/lHAYhdXgXURQB1RIUwwJ
/YOPq5iWAegERE+7BEPiutZQp9MkY2X50MPKP3N5Tj1Esif316XXQgVHKg1oL29LG/Dc/I6FDtSJ
OjxY/dyQSQLYtSpGa4XG8pyO6tQFW+zCgioEBaErsaeo/XOlB/fq2F2y3aILho7+X54p0t3++8NU
1exYI0XsjXlzExTxdaaa6+8/+uudiVjGmPqQ9QNGrGAcuCdxRcIi4ptHP0/O9Fi+vjximV3qms1k
moB4PTjs10GpPaFn9uSCEIMI/LefIL/6r9vu00AzJ1Qjng1jwwQNw8zvsS7EmX228/UeFb3rfz/f
CCuW2rYOaZtbMRiWlLZao+8a6PhJQddej9CyqiPG3SgM0JqGEYLy+NKEhM2ci/kcWjBrQnTo20YL
9y7ZhZF2N8XBbVzmR6N3n8Fp9C4CshKjrYopym8CzxmbvdONXiS6q56Yi03fFOFFKZcShhKwuecb
s2j31qwcbJ1pCJajoeOEBfXvXhPai6k7zKPHPWvprW9ZL3bqemWHsjxVChvNY7e3CvHYp/7dZNrP
8q9ykpS9JnBzK69fg5R4WBmRkk3us8rfyor4aitByVTUPea6Rlwb0UJqRgi0aRytrGT0MeukSA/T
xYD3/KoMrdfSYdjcIKokOhTn7Nikl2aMt+v/z+eML0dQL+4sihuldX+gsBsfXNd/Ztb7oOjFhTZ0
e2SKF//2mCwKs2LTyHQCHbFrTyqUkYIuJ6tQr/f/9vGL2szIsjUqUtk9VMuHFo8MKYfKCxaa9Mw5
/dSbtKjMkaXGvRvPoeeq3d3kqJs8NB8btPtK1p45R584Jgl3UUExFgc6FlGukam/Sf68XzlQJ0nM
wmV1jGfjSVVhdlJWPQ1zrumGZxrBp8rQoor6OnwNpaStozn6nc47nNf2D9KDzlShE9Iz8WeQ8FeN
MCCrgGkqI68daYiPovAZPbtrTUy/Rcfy4I/FJqzCT0NT92x/Yk5OCDMi/4hL7rpGLE1ZxInlQnaQ
QSTdU9q2TIuHMw/P140S8af0/PXnKSCY4NlRYoBOPffj4BHxs+mycGsBESha7R+/Rn79X1/TIXQh
MQc1yjSAGyUPI6ElK2n6E22fwU/OVEy5LP3voV44i4LshmD7hyInfy0JPxMTozpfBdJxX+bI0CES
Hsaw3QWQfL9/9U708bFz/Pd34S2yyfVzA6/XdIizFRnLBDz0ltjEZCdphvLoxP1BKQ1zA//vXIP7
652e+KOk+vtqjg0NzzAIPb0GHBk25b2lOLff/6RTn72oJl2h+AOZxVSTxoQjBbMSSdy5yyU/5Kv7
s6gkQd+SQD9wfxo38Ygnvh5MZvzmbP0YCVDpEpxvNpGspNoUhOkBXrunv8bxg2zDzfc/78SS6izq
jDunrm3bPIicPi+TpLzxYSCmOHdWLmTvOZqw+8bJOTHdqbdrUVy63g8hvaWh5/swBYs+e0VFYa90
lzaDBHr3efNP5woh5Bvx1yMRazxzTV+GXthaUCyRNG46ZK3fX7QTrWQh5NX869PzoXOUiTWMIZlP
NDq+j8QXdwESBQmOKnvntxtnpdyf217Z6PeCULR1IAk/Y0jglj1cqM5MGI14nsp5A24GYG54ISnw
3/+BJx5asSgvhpgaV0OP72WKumNDdIP25EzlOtHhFWJRUxRj0OI2VwIvakzsfgnsxzAXuyysd33f
/a7YF7m++ZLY2iN+12hXKupNXo6vtkM6LpKMwHT2XZz9kNkElIsrxaxXfgknKu8L0CxQh1J8jl37
ZsGy6doGh5H2VMXIuOpJwDtp3hyRbspiJvZFXLutu84JLUnBsbiTfZAJjpCdtzifszPLvaxdX7yk
YlHTinHSO8OhuhRpWWCOxlY/GfHBVsszXckTb4WQd/Gvp2lqcLE4Lk8T6TdqHf6qDdsLhtUEjyst
xcP3j8SJAa8Qi0IGxWtwELgEXpDZR1+vmrVfADUP8uOfDXDPtSWnQK4JSau/zHWvg+oUW17+fzsd
iEWxg+8kzFC3A0/mbAwxJnLEfyhCIU99/xNP3ahFLWt7gzgb10qgdTI7bUT6UHDqBfyx/v7zT+z7
xKJ6DURgNK7dMc0dm8PYQjKAwGahyUNLeGZ7dOIr7EXZMoKpgRObJ17fgT6IhysJckQ96JVjdG7R
OVEc7EXxEpYTuabF4bzXu+s0N2dyrjNAXJHxPsBpF4n96lfwJ8B4MWLcRXlznzvd765CtzGOcXrm
ap546u1FjUr8TrM6s46R+dOlGxF5owpRLkJ0n0Zx36Kl/f6undpK24uC1c+iNmvEbF5sNxisjd3o
4EQfa8TKYeIy/WuviHO+JMT00camI2ySfr//anlFv6gc9qJy6Nnoxl1WJl43gWo0za0hruV2NvZf
fGNfdPqZ9ejPGO+rL1pUkKGfXPpb0J2Zb29VBm0kTxDfoDQbSspozpTJbA+n3oE9Q8zyv/26RUFp
DN3sLZ0b6I7llhSjgCiUsMIdXl8UUbZus+ny375oUTgMEHmwizmJgw28KXB+5QNh6N1KuMFBjjAN
RBvff9OpV2NRQQahaXPT6YHXGd2bXuePyjRsvv/oU3sGe1E9tACUTaxpgTcD3XktAV1vnbx+mOxS
P5Tk6DFB39Rl+Ik8EZqgYx7JdCVjpJ3JNQjVT+Ct2RZgJUEKhvVJDA8R8+QtFUS1S7HBmRr99RNr
L4+ddtgmyQjcw3O1+tbxDSB6TQ0Au9mCvuiRKCe3JgOqMwX7xHHBdhfXhEGbA00pSzyhdM9MXh5S
/FlKHd5D1SUqoMNxSxpzkztPWe++fH8jTn3p8gRappWYzYn6pxjBe6lHB9OCjILi90NtEUsEVggr
ZzABIpfHJk7O2DDlO/+/r6i9PFg2tqLaWcZPNZL6qamEs4pqEr5moz1TT099waKewvERUz7TmkRy
dhgZj4dR+dlBofv+sn19lAT0+N9NSt20JEXKVUN10nu16i5koqV0z7NFw96bHP+EvQ/jP7Uh7OVB
siWqSIUjFXtAwl5IyFwLF2iSlZ95Gw1ZO766HYuKWTPvio2sjz3SEg+hIGxKnyACNoX9GqtwaJRs
a48WNgPLhMThShhkNL6XAdTBerqJhXpL4P0NDzChGUF0qRI3o7nGdRIZ9wrBueqgPsvEPxyU5Aoq
yZ071Me8I8FHVT+CGd5oXHYXIukOk6jP/KZTD8CiHpdd0mF7mXgA8uAjSWG62M5WGa0zD8CJddR2
FmUYhOpo+6DlPAM8rB3FJMXy49Ko+WwzGdqUQHSzVU40mHQgkW3pOD9+/+x9vSuyl4dUEIdATHwm
OXY67NTY34RBeduTvQtX6R/fnkUlqgOSoxtDjQlVVm6E27+pYt7UeXJmJ3Dq4i3PowaBNwVgdIZR
dvEc6EgsbeQcrrGWZEDgxR8yGmtoBsZsJlpA/8zO4OtNlr08qGZxNqvF7MfehOehbEOEz6jAfK3G
fBJi5xpr7dwvFHKR/OKVWh46TYBtWRjIgZUJH5OMFBzJdkHsdWC/yHTLIjA/dWRiJM8zyjfgGhp9
UIIsqd4RQB7SMYNBgYNk3RoyIyUFKaGE/c7uiyNdA4LxKkIjK+A7fTtdBRMhlTpBg1jlkM0TeR0r
WJky6Kc56mBJltMTzouNOh3Brd+HYXk0u27TQ76lxd2tBn+4gjuGLoELomYzaTxYweBGh0pCZABg
3lw80S570GPnp23oZMbkCUxeZ9375mqymie25S9SwEIP5W10iYB0xcY1yLpnMoxaDAzrypmT/SCi
nYy9bjDtFIr+A3Ch54SkDiCluGTucKh1E9Ucpio7/80b9hGY44Nhwb2uXPF7sPJPhc0riqnukr3k
sYZDs1KTmHzaGswiskh+bZOguKifUhsfJUbuj1af34ui2inh8CdIhFbbVZIED53SPQo6rWEh3lAt
3YJygeKRZTthjZfZ0B4NQqwIdcYND7FtXDUSaNQ7kpIB5aRuxFPdqa8Wj2zaW9eQ564CDfspkJsV
fOhbU3W2mjn8tIfkMmomL+uBgdriMFntg49vln7qxgKjttLCAvWJlW+FDLWqTJS9CXFT42chpyrh
uO8jcVPb7cWMr6ZNnLu8JQQhjPw1qjCYFoP9ZFjFQXOKRwtleddlv2I45u6Y7nUceYWPQDmOjPXY
gyQhZsg265bvsyGIub9pwQwrPTM+mQ7vurz8Qe7Xiuz0pz7Kb8LAtWQKwtHpk6u4KAhRCgqckOaZ
Lc+JIr3sntAEIW2NXE1PGOGbjA/nyMrjNp153//YDL56CeX3/tVL0FkyDRfpsFeZCUwrf7yh03TV
OFWOuFJsDJ+U5UHLfhiUGEhNtw3hqkGOUilUw12AhR0CpQcVeufUGkPOhLh4srjNtgKKjKxk1jpe
tzmDWOLG6NVVKJRp+W9bpGUfZIziMJlDDhR0KR7Nsr0N5vCtqMMzC9ipS79YH2FHosFvC5Z8iCk5
tVDLBDDP4h//+sXyiEp9js1eDTwl6DZ+A+g+dY74qM9AAU6uIIuzierm/giRh8+PE5JBSXWP1PzI
EO++Do1HpdOfA2V6dd0S6WX/4mfJz+8X31OXbbEyFsFEhY4JtzBhalu4v22NAWdZnNm1nFihlh2P
SW/Vpgr5+LHKfGmoup5BBrt9Na7RcbWrAhPFP/2QZd/DmBjXWg6TrS4Nb0NXuR9U9xE/8933H3/i
6LTsZ5BYMCsNE3DPNOJyYxjOE4kqw8au1a2sIxWUBK2czly1U1+22I03tHcDthMRQDhWRqBMGEkr
60fuiwtdnzcEtl0oU3mmqJx4ApZtDNWv5rpDSucpuv0g30ncNWvCif6p52Xb5n9LVmsDH5rbGEXo
kN47YtyWNZJH3yaoM9x+f2+E/ucuf1EY7cXbn5ZdmAYjBwq1UbQNTxYWdq18t4i3a/SBU63kXoS/
LXRzfjDsfNmP0gnNhuM372gJoV5Bs0JyyuMgrPsqnG5KrLV2BrHV5W823JAWWmXeGcTHoAhyfxrJ
dFmjTKgiW924ZfTRg65cmZl52TjALm1znyjjzyhoD93AQbBO7w1jXs+crIJq9HTWWAMByJrxPw4H
8kBWhQQKusq4KxlF0TovICujKwNSH1256BNSX7sj4bgSfiPD4K7+H0nnsdw4skTRL0IEUEDBbEnQ
W1G2tUFIajW89/j6d2reamYkDQmCharMm5nn4uvHRbfxOR0Ygs0cx5+S5B4FIS2dbvkagk/qRu9o
98GXa5XLeu6nd4cDY+lhNk8hBCit5G/6wXg30+Aj0OeP1GN+2xqOVjSSnqOT2XUSI/1DdzLVRCI9
pdQGmArtq3Jd8hXiznfx6uY62njyTdgz2ll1LUq4xQ6+cXrxlGnDJo2XN8YYaKQsaDy27HQLiw2g
a1zjnZe/5J61QWLSVqXtAke0d6XEwgwUF1Y3lPpXLXNiWq59NI59G+3pILielV4SJ8w0quJYzyfJ
+/TbrYIvO5rLY2Ixw8lQmexRNFOHVj7ysFiT/0JcxIyQ0dY2j05SjoyCN5wU1jooxn3gUE5RZMwm
bDZ2W9HaOkXbrDSOUexAFWB8a5TJhTa9v15Ad3cqsd6Jm3+zvrxDa253eSk3Kn6k1HtSiYujRxua
nG+qJovxM5V2a3xVFvB1ON1CjTapmCDQXDzlvtV/o7wezTG8igqSQWCUVxHbPe2KmC46+gYcwN11
ut2kUSiZOj/vlnO6OPlaaEASe+HclQNxUGU/hdCOse39heTyd1E3yNbdzzDAjbrzXnSIThiZggfo
DPsUABwFAXvHBmPGPiX/Iw3VwBu1m1Baz2r42aAh3abSM7jprcHnD4ZoC+55AAccY+zFp9TcEO2z
T3UoqBphpaz/6Et7XDhA2jaJQIW5z2Iy8dVLnHMq9SfgN+/z3D8oJF0jcxtWrreqLSzWlfpXR2Xv
0xVDK2tb7ywDzIDe1GuaoD/m1m03Rpb+xGQD2qJf7RQUtQ3+Hwjb4gYXgzSgzwvaWCP6TXqB0aY+
MvmRaL9RLBlc5m6ZvFCoS8vvWuev7nLBGl+7VVfXSdConatez36ObnGtPbljhd12gf8uPTY4eF+h
YWNPklT7XGBt1LgQU+3ynFXdRVTJWQbN1mJgZksMBlJDBFdPQkibmFvc4F1wxXRl69FKyFMXRmuJ
SZ2dPTdh8VTM1qu6SxYAvDYKbzUnokYQj9sN/QJh9unl4hX860WfzXUZJcdC1ImvFkHZaeAayUzy
5ddrvW3aAhanufc5GZZtM2gajkzhjboo1G0X8z0zuEQxJEZdw+t9AC7rFNwXpz7bZbxZouhocDw3
2DPhjWM7q7HIPrzIezVIlWlCPRGsY5NV1fd59va1Fxor2xOwibPJ8YMu/Jfq1vM0Ddt2LO55mn33
U30N2LiQrgG8uM1ZE86pZnISD0vcMwBT27qlY2EWPOuFflnmxF5hq9efOhmde6QnRoZgIFR/aOIu
/ERoW8Z08JQEq7cDtrkrQKLHsmcKnJ2bTud9xwrB4+Vecdrgwpf/4p0FcDtannL4nRKrnHVTt98M
CVSkDBEosWCreRl4WOsJRNtHpKxv9Cmst14G1USM4JO1Nlv1Eni49PCASEpWuP0GlPQiFswi2Syp
bYT6YTTKs7AMhbD8tnDa4JEO/QkGauP1bCL9Wofm49vmsOml/XcBilfpuOFIebTaHmKHU31qOuYP
ln7OJvk0LO4ArQ5X7lZeS4lBh9FcPcvMqBomD5KacjXQELFijMMmQQIQtLXI1jzGC2XE0H834Exp
lwGunugOWKK+V9KEzE3O7WBb1Yj4X55bd8/Ln6jy+viyHM2esj0bQp8z4EVwAZ+H8YMhpOE/vKUu
+Iewch4BFkZ1NpMkjIzLeqOgbyK7dDjUSi1+ChsIAFrTb7Sq+Ae85neeB5zQgqPXpveykc2aMYlH
6QhKrNVHO0ynRRdX/JbLjdG2myzJ3rTA2ZjsaRCGMWAs2/Bs0/62yl2dod3BDPdOa96Sloymn7zd
Mrm7IQjXrbNrtfGvYfeHIivXGjJ6bJq4mIwYa1bbhvIypG7VYE1jutCwd/TMP9bs/UkrVfWacdLo
4mHfN+IAYfRC/XdncPzVXXc22ogxVWHdRGUeAsv61Oz4WrfBToZ5Tn8iHuOpgahTMlhTD6ASygVz
i8ilcXvst5ohfV6+RIM0cDcY7+ZoP+iSeDXthIdCTHtlVOJwFo3gfRYNj+yIh7eDZVCx4kbPXUWQ
kVd0R+Fbk8LPnzIoqZa0b3VYfDZW8KzpE9h4nsoOghugrl1l16c4ibfdTGlUj+Uhqqt7oYgIYG04
dCB+Zm55Z8oIxxfmUXBBT2VB/gyUnK6Hq8gZiaZxqQMAysTS0BxtM7rlFkc8N5ZBGG+1uHkF84EA
xKpbv+jN1xAfhGF0z1PAS3Vudwqs4XN0+m4tTO2tTVPUgQqOJ94J68mZz0Y1qklBk7HU6FPG5k3W
+IipU70BbCHNGZMkvGZx8i00FNbcDwrnfWimj6EVz1htkJjqxqVNx4PHnlto2U9Q2LvemDdL1/3V
Rqb2Ikxt2sxu115qHxMBtVWvGC2LAbGwfK2nkR2wHDUA7Wh18Zyt1aM0LxWt3hwvaT5yyKWnEdyS
UvEw3WV2yxyDR8odOKSc9p5RfpbtdFAvVBnOp8WJ5Pa0cuK7+GW5RDxFOBTboM2ejbj8C0zqoLYn
I8RXMBfF1e6d+1QOjwHSLQ7pIY89PqqDUTDdowNxnvb4FgEZ4E87TR4N9AwVMjTCfmU6Cbfv+NnB
ZL1hOCHLGgArOJwSwlr/5IKvBeD4Ha4i66HuynWeTNjndclzX1nGqpRcKTBM3MmTja6bTzGdcHUa
flNPuDqOfNda/VVGPEm2nRIsYvkNDh7rIL044qzJ5El06HEj63uYxPge7LoMDn+i067OnQtc8eEs
4oZd9tcYJq+ljVTm6UzKRc53l9dn6sAXY3LOOs3hazjBN6Dqd/z23rW6/bDH6MfpaTgJ5WHKEZOk
EQy+err0zqP4Ufrqq4oQ4p26/adR0VpZmnuo0fFDu7f/W68qwp/S2p8MwKKZPFDbeoorujtopx1Y
6OauhV/PQFh0bZroJ48APTdh/F0h0Q2ayuyifR5HB2+Kz5J8q9W0zSzSeKtIPerZdytXMi9SP5Lc
/p7Z/wuLuX2QQNd4cr/txbgKEFDIanwGvmA5jHs7tIr1nBr7dMqYRY8gQts816ww9pFsJTlXnWz6
zEvj3dWm53FMiagjTOxb+ce125Jl0H2Hi3MBnI6XZDgcEbu2rtZswhLeS4Ms6kCXhPvHLgXS1ovX
VinLFanMhxOJE54DhBfYWCVjAbI66sxtnsXYtUO+Uws4CHjkPE4QuO36vu68YMX0yXoocTqkSLM1
+cLszn0Gy1v4hjuf1W8LXC0qxSQSplXBa8oe0uvOKsNPw3aronsr0EGk41iZ4uzsguO0ZuamgCaY
8ULwSQhnXigPQakf8bW3ipPjZFt1v2XNRHjV16+Vy+2tsG9d6JlzKNzgzrOfad6ulmmD6++b+shC
Dm+jbO4CfrLFN7bYxqHUx9d4wO03EnsaJOFjkVEZ8dPQ/pTtvzEXB3UNi5zfjazFxDW7MJh4VfeC
JhMMk0LYb1lDV2j0zdjTdsHz2pjmJxhptApZGzEkdGMvR4hCJ7BVWx3htqElWVswKgvmzyXU/SRd
tir+D/gZYXMIzlykm3BJP2j+vYlEQCsKlsG3quwvs+7Duo44Vues+Kic9KCRt+S1+5YvqglcR3ht
UodZ9ABd2doWULfqIfuS6TiC053+mb3+vIj8ydHczYD95WoZFZ4X6n+6TND15F5qfCzR+QN3akjr
TZDlLxyfe4SMa13F94IHE0351uW001PyL/vg4dlYdobQjPxM2YsbwrumlsQlItpEboeHUrlWGxA7
/KVuw1el8CAgr6Wu+QXXrvbEWAtPavmoQJJmRKblvWMXEXdzEJfkepbnvGJUQwoU+OpSYhBEfd5f
kqp9i0b3E7PibmWw5+B7pcOAbU+RjYdVTXy82PAqRC7uXjof8era9N7waw9RtJ0Y1k2s6MImu4s0
TDP7eT+EMCVdCRO54GSEPIxiwBzG2O0njJmGXtuZA5RZu+hOrlGd8IV9hwS/z7L82Z5iwlWc19B4
emIqFTLjZr2Ny5mEZ/qOeDIDvf5gYh4cPWJ1rsXTqtMUAIpFot6wxdl0isl6aAVjSg+v1l0WNzCY
zRfHDd4a27ybmXixMUSDcrxO6aiVzgR8SmQNPZvep2Fpl6quTy4rSpPdyTOL3RJR2syzR9uFmy72
fL1sdmNPxISLErQNZSLILm5aF3UVvbiOi3gq4A6tDR16tGFlZycwfbOaGoab5g/g5Mc0iYi0GWBo
U4cJ5LBjEzCwuGXg3xgbYFJpcxZV/6xI3dGYb2XmwZmYiAuTjTOaB0t4JxX4ZTZkmBybi4n437Q4
49xIxwimbG7SweMvJ/PQ8uhlEd4mCA3fbdK3uh6prVAZkMYM/qou10HVHU29ubR5AvYsHZ8ZHP3s
OUViaizaUhyt2frblPGX5zpw3cvj4AwntQJ717nYHBUqBNNF9dR0olqp653BESyDNawC6kJ0OOo9
eoq9YWa9InBOGCGn5iRk+FV45U5K1rFR3YpJf0oG82pKjoZFJZnDD7SxbU4OO2niXlTN3qxKxkLA
e1nFvM0TmnSyxlbyB7crenhGxbRilTC5Eby4RHwYaX85Ubq1Qu2aldjPZ16wsZbhGMcgYogD/uAA
9ws6aSYGT/W1zVjgqnDFp4fmGOXyRbog+EpkSGxDlj9gDm5hOj7FLWZAI85jVcHM3WTgPkxzmZnb
R+bSXxYtvixj+VU7JPHCDm6AyN+EWguaDHYQ0urjHAw7MxjetMRggEvtzUEIpc3UHL6auX5Embuy
TWOXF+l/i2cJLGB/Fikx608t8nYQFydxdiV7vhaYF3VoN2O5FSGz7oTPT7Eds5CLN1SMva42hgZY
zhQ/Cnt4kH5d6pA8nBZihbcgQ8olnprM+IvE/szA6euTvg71nhBm7udtVoWYng/J3SFXpO/LuMc8
YDAen82w/HWaYIsR0TYbse3UjU2pwm43w2y39a7TYB0aMW1dTNhxU8n8bI7eQDP/W8phl3fx3WlD
zXc7WljzJqclgOjLropb2vfvhtv8LDgsrRJj3DhWc6Rbfg1WlQQ1BAEQlycDbgdVxeilpCcr7yBA
q/OZa4/z5QOM4zkT7kH9k5L633JasIOYtrRdbQyWT2Pnt7aqdrGowLG5n/Esj3Me72kfwqEbmvxQ
fxkifbEb8bfI3PuQzIcu7//RibytOgEtMNkkRvfhWq5fYm6DxQsz52atr3SpLNRqhqbLZfLzZPmd
XQxGupozBoWyGWFiJOYxI9/O2D/MfLk5QMzVSviRbYuZJm3AgrcO0/4A4Ow1zIfndsbTBiYzWfxw
0AsV0AzDc09vtDXba9ujAbE2u5/MxYgurl/TXOI5TF8l81EMZ3f2T9ZzfHoSs42gnX4IAr/0qrw3
AdaTJD55vQcEi/tLNzFQfi+tzYBxrTVfZFR8mjqut3n9VSFdh3QpWHDkKF3pf02VIoNPZOFrRxN+
VJ71yvJw2/aNxkmzMHTi0v4Ums/NhLFHa/ybTO+h0XAGRDXeMshyw1n1JhZIVbr7Zqj5HBGlUOij
t2oELo7zHCOiSGLT8JLinLESlXuPwtIfG9KgyAFYL5J3nJVu1P33uhm+FaX+aiW48oi8w6yAG+7I
BtQVz5wsbUamFgCt7rsk8GDaQbn7oSVozg4LPyon6IWyP+OFfKeOtmUO/ox6v8lnXIK95do5DETS
AVxUxk5U2WsUYYst2qPaowSBAakt6zCiNZsDSJvfMq39TDjHl+7Nddyj0Vd7c+JZS4v2JdbM3yRz
PNy6k2NXTgzVjdFdXZbDDuXZKTKUtk09MKydFODW6eHipKnD+KA77kc7gfeIPONE/+8bscLVZXJz
1SsxpC7Z5JCPy9JlYZiXkXDOwudx1WW0FTJa96Y58TvPg72a+XAywj+hdcR3QNfhqrNmn6aDK56v
PnTEtyyD2dKOG83D1AKbNs3BoRSrHINvGVzhvvOSc0Qxva/cfdP8E2Nw4zDcz2G4y23vc86HbZHE
n3lMxEwEA87yCVvGtdTgD2mNH9kS8KLAiSmDPpyv5JTt1c+DbvCzvKCo9U+kxRnPwecI3xXYHYkj
N737u9iCjlsbyCuAiIRGPxUnqWNU/TMo3im6v+CA+2UQRIfRbW6LbwLhvBXAAfD2ZsMsOGTa7kvd
Kq/C5hGXrrkFPMaKGQmVI7YiCIjbrBHYnqjOpvaedOa7+uCdvp0qHJ8T4TKESNpb4idHajVyXlX1
eE2oNsS6e5FTddWT7ltEctsodFqsZX6dx+sKgz9HtWDa7vBridCngd2v2VF00KY1dJPcKV5VnBsR
ArjM6pOdhcRYOvCTzPYuMQqohDXlZvpdG/KdukBhAa7g0+omKkXxbrTxheuMbPESZ+7aRYkQETUA
aBUTIgC/Cohu+EatGupuqr+NLgWqKfOXIbmFps7Tr3H8Q23tLnJObybhBffdtV564sN6bv6BfmM6
fCWScS15VPF0XsdLeehzd20SeKrXVX5fsmM7CI4KiwKGHJF8o27jIKPdYjCs01vVXouqPx7W1JGD
DLG4x0g0Psqbg5nlrFXb2HmrrHKnkpkxUsyqeGUMkR9ly0P9+wKqLkT9Uf+3nmlwHuVBGh9pOflq
SakYraOu4Hob24k3LuI5Vx5gdUgDrLHOadxPA+FjS7a358Lncgv6nE2AnqjJW9fWVuBoj5FlrtUF
9Cyxrpr0VTeZp2zIzk0LuDYJNw2Wkfj4MWGO7hIMziPWqrO6xeoSWYETGqoKRsYmOLCqW0a61Gsl
nnYP0XpcLiWpH5XwfgvG+TzeKgW6UAXa3gi8zxC/NJeIWP0vhNB+LqwXwx7QngMyv+5NWlA2FipO
Yj5CJ0YT+s6Evlk804M8yuyM8rbDndNOP1w0SIfgW3bDpiKiLPru0xt6ZL5+2zFGolUuPNAtfxlk
k28N9iHoJORpT/vpx6+WA3mmTgc6AX9CfVv3HgIitRtkNgRabavrOqAWI7uFVn/JqFTRVemr5Swl
HAk2ys79VTJZnWr/bTa6Lc+8XWqJD/X44pFxgKD74GFNR/sPBHe/E9ecoMQsgr3u/ODn+szfqyVF
2kYu0bVAeYl02bG2YvEeHjk0dCkm2KctHiTk5yYmcnC6edXFXn5U5Urdzr4wGZWpkJjHrTGDFTGS
+KGiF1N2T5matuOpbo1PaX4reWES8cOCma6KjOpSuIb/PpGDS7j2PWXs1Uu9MxL5AbmJxGAgBv8c
UveqhEnDnd7yKLpOuYrzMEQPcDhVD04scp9XitW9YiOpg2kbty0tkdkljtHWceE76zOFj7nbU/I7
azUY+fTDHOK9XoOWjm2iY1aW16hPVNMxpc3PJqKU1EDyIpPoKK19BjmRq0i7AcHzWz3UBQVu03Hv
Sx1vOB9O+pxDa8HWPpuSs8s3xldLN4vvYUHCtUAD2Xb2P3Wr2tSCOuV+85/9GHyp3cae5ZoON4Sw
m2cVuzoyDhY989A2Nd9puKGJKndvlyI6TpStHPZ4r8XzjDIQmyzrgTuwSMKqMDvZCeQwZiureQHR
HOyq1DrNoEwqzr54Do7M9hzVLtcgvwjXvHMZaWWeSaneSwxNB42xP7hPDg1TvMo4n+YQ6YNRPKeY
bzbihooi9QIYfredu+aswt1Eq0Gbv6tPl+gm22VxWDBOXaln3+rJ2lPrmvDlhpgdMiY+YUBMctXi
HqddU44ALWM+HqWj4DyUNJjElrdPwrhF9u/2ZFTZKnBtEu7w2YJg3Nr1bzGaO5VCTZa251pXAqnB
s17UvucULcB60K7md0CBgZh2m9fmlftXsTgGIpCmoQb031aSGKeq7jbqq4DYY8kOQ6rgVhuILYTI
g1E+dC/5UU9Lk7/wQhinbz0v/Sjc4l70GNnPEe7bFT9NTeccltip2lxQ/5i5FZUz/0bZ9KNOWFe3
GgYiEI7alyVw92L6p1aH2ivBF9HFDPezuORJf7dMyDcxIjE7L21suOgWqzTyPnLK8U36De5vYzmf
wYDhJE+7R/DM5alVrfegjKjlJWsAaJRhJvNC29RREiw4S+jPUU4Xo/mkUqDZdk8OOjw10EMTUBDg
xsy83+wadLuR4a6wSVxPfe6XEY3PXYr+2a9dKR+C1Vq5gqnh8q0vu+scgpg2MF5SQrshfvDzorB5
VbuOWhxqYdeNcs3mvM77bhNmpGacHnMmr+od1YVjvERCES+X/wh8zOKARoNHoLZ90wpOeu+V/tTS
FjhoyOCOme4qoz82kxNsikp/YH6L67d58PJu3xjD2bZ/E8QwlHhfE+FaR0XDpu/aOvJv3dnYakfE
OLk0VOR6LLMUKcOOVp1JGONKcJBL81t3Fk2R09bAPw/I+lbGMJHUR0tLS+Ix1+xodsdIONtaFNDa
KsXoLTjNHJ2Ahf9lYb9PPA8TqfjipdNPWkB/4QmW0M1WhY02OszBG8HdRRbxazg0SI1US/J2XpUx
Takwth7WgAUoAdVg5RpCb14fyxCvt7mnxCEm5IlAwnPmjyJunoaugHkF3CEkgwVfQmxb9g2uBDay
i0p7VGTjRQ7NjOEMZAH7V4Ka2TGezByTFT5CFXendGzOHo6KQGW6597sHlHL2SNHGntsjqeKWxsO
2pGBhPRPHTXk7GOy7XVb+N2gbzMj+0509s+hp9xPQeyQUvGpZ/G3N2nxTUPqYbNy0hKO36KEB6Rp
YSRPbKc6hwEdJ19VPLx4FurKTLozdE3DRhiS0Cv38hSAvNd8lNjdaj3G6H2WtAehBE2YHHzAgH2w
d+2vaLb81ENpLk1StzEpDi67WFYVD6Nb5nXR5oOf69Cu6XCm18W1ajzgsBUklPViDOqhFG4zG9/k
RTZ79kK0sbDJbg0eFdAiPWeVo7D0kEs7MlzNra+S9r2IuYrV4AX3rEkfDI76gbb8tGI4Zu28iwEA
U8MPvkWA2Zfd6SsDNji6ACdvXL04QXzXaLDQ5JhtXfQZfx7d/UBJZDXV49EOs3OvZ+g/oUeHKZ1c
E1WEJTxQBD8uc7+3jehPn8Qb5mFPBtBItSYMm5Zcdmy1YttFe9gjppRuscGGa34uEgR0LP+2pTLl
czx62cvUL+PQL3X5iBPgyeqWOaCFirK+TO1PznT2qkm8ra0ypKwTxBqBsdLn+DPl9GW0DaXSRIMP
aE0B8LwYjvJ26zaRbb5lhXgPkbRG9i1gVS1Oe8G7bkU+U9H7UA91yoXaGfIMpWHUu3r4RxWUgjZi
/VQ5x7zPcM/SPfxQl5y+SfNTN5dNWGmvLZUZkXinrsETUckmhX3M8pQnTGJFV2WPJQ9eGglCvdG0
w1gZ2J9W+X+/jZLyi5Ge794drm5uU8M2qV7MNE3QsIPpQzKfJjrx1wvQdnqbzU8D7eyk1mBlgkKy
c3way4b2LQ7qdcBUFAWPvR3136EyLTEYJe+lhsGrK6b3NvZ2ERBPhvu0tdfqH3k2+NrkvWuAeNVd
r3LPN0nePHTUnh59HyuMTbcYb62eP01t0K7Bs0XbDjb/QGpMhgrWq7eeqab/YjL9oe5jnErqIda1
KMSrVeI/uZhinafNCPgu+3Tr/mnSWpKQir7QASNb1gRsqmtqjsw70w9SR9t5wqKEbUKSZ7pdA6ve
XoEf1FYTvl5wVSdW0OT3GmRkN0zqtTaZ7CLLl5MMe46UXS/Nv31ivFdCbgZF9mXt1Xn/EesTVS4i
x9gU+SrS8AeIJpUim6+Swq+eV8TW5bsFuxJVk0qZetLd3xSf9TqjQiCmad1KbOjrYltjn0KxDa25
Q742E0RAQnChKlbQZIKmvi22OlontNwvE6kN6uCfKmhPjTrQa1japv02Ki4ugiCNKtZrLQpclkN9
NzliR1f+e2B1Ox0pSclmi8XiDgpBBygiPdabAuo+9jXnWmpXOr79Iih8lP1DPgSz78rygJHyW1EM
tyasGmVDgV4WX0cFSmfBjr221idGzpf53ieXKrOOSQIBDo7hIYLKr1FACkMs/6ja4EUDgtnVH0Ax
fZvBDb+3YNMXtUIUojXgPN0B6neHYUfl6zpo1cEN7f1QWOdcDPeeyonKGoT1RW63NaaB8mt/tNKW
o6xvwBRbT3Fg4680XVL3jhB8z4zlJZzHP0GZipUV57C9AvFsdA394cLPyCDnmTOcnIzkJ5FAUSbo
JzzYmUt5uVTMYb652HE3amdnsA1Nn22nFBPIQTIhDbIhjp3rgDGu47igwSdAFEMJrZy6PYy8gi7+
/JDGya0nBLWNgZQucH7MBh/IZQA3+gZF6KUboa7m7c00fpLZpKBmr0yc3aUXTtQTeOcBwdQaOxYP
DSOsjtiqfIfM2NCGT0R7PX5EVfxo1GwAm7UKsuIyJ7DHQpcHqCaJ0hAe1e+90dyOmr21GEo3Y/km
a5r/ehfVZEwJbY0HxNgNqxKD21NNmNSHwXmmlUE3MGGIz+rTI8680jnZYnnM5l7qO/UDtQ6kUwse
D/lRT3i35ZUf1tgqi2YzspNQRrhJJJ0ABZ7PqaQOzc42LIsljDjtHXs1QF2F7bgdSWMgjbyqzaMY
QuqayO08gSO/l9aXQ6q2TjB+tcbiX+ge8zgJfS5Zz5vnMps2GWeKQ3DV2L70VM9mDZAQQrQGsGot
MvdJb7NzzJHa2VQK6i80kI9StxASLKV/KAflGDkCDfRJx2rVHJZN011sg46LDqWsdSz1brPVY56h
U59lPsviOVJ7hNGll5bDQgvkp9Z1f3j1ysv/TsW4M5nnKqf7REVqFctyb7neZaGoZc2QeTJ3vHEo
uhzbwYcdRN3e4Vtl8g3aVVtv1dupPcqs9LdUgbbYCf7/ZJT/wtRCBrUeJtzfdW47G6G+2cTd4eSy
j3UkCrP1vebvXI8vRfNryumv8ALIQGzojhXvMNZet2xt9jz8VkBILWSBhmGwtTYLYEXUps0AS8/R
n1DQGSMIn/ri2+5pSdW06okj4TmfY18yorTVHfs1EshRPOZdkJ4j7iJb9LqqsI9i/V+DcH5a2EBM
/HEDeo1Mk3ghHI1Nng54r4f56NfcxTaomJGx9WxtsDfMknYa1OwPPrQn4EWmc/XudGDNO0P0pCk0
QuL6fJlBX50Q9KJdPXvp1kyQzdx83qDOLpsooNXJ6MCh0warS62j7OStOtSVTE73RqHqp2Lv1M62
/69/6WCAwzmMk9N+JL18S1ybpDTcSM4+lL7AH62q/sYq4Nrx+I5YyjasiiCx725oBZfEFV85rVPI
ahFLdcGJGA/6mvq+K5MjG/64wrUcW1izeNIwgZnIozaMy86q2rpdhg6NMe57unaMddkkrwM3s8pH
F2EGqyBTd8+xvfwCPnsh9glU8OJyOLcHA9gLu1V3Z0yxw/kq22LttaNj5DARvbgxQ02uzQnuaBSY
hHlpCv1NgIxNy03KtBIY1OGPzOgmZM8SVnB32xF/1kXffQ/eWPnN1DLkNV5ij7S1LS6ZYdwNKznE
NXOepp7vpnwdziT1fxrHxdDNPLT4ZNiEjsAXflFSkcfCZY9uhpdw2+9mywvOeUjvuKhh4gw4/NrO
SRbLxKDCMP+YhgqtXToNvTGDvl63/dpq9Pq/7FEbxvqj68fvJDfmXS7j8CsHotC6UErokdTZM+Mn
KuSPwWpe3dR4ssqcihBhHdNjVI5EtxlzuXEa8YxXNA25PGErmKt39tqzUxd3MRJYlJSCROtsje5t
MpgGYLp18El737UK7psxXJYGgc6AVNoUPpPHvrPot4EKSjDThWAup0If//Zx9+t209Nc2zqhbOy7
rngwlHPrFYjLEvq1X6azmzD2aQwFg0PtAIp08XkUr6QA1PlbtAl8dDHg3hetBgcYHlM5lhcj4Dmk
s+iEgS4WYfEOfvFOWO6mGUbKDxh8dDBdnPK3JukfQi9d1YSNcGAfo9GdLVouilijaSTNMG8NkcuH
BMUW6+O1UzKO7hbTT9d6P5psImSc6sc0Hbi0pLIhJatNV4McT+IOFg9ihaEPDL8Nawam74IFuELE
QhPxBkbPJuMIN+ecGHTtaaF4CvT+3Bj10cUUnC+Xnh6jOkTmgCyC47akLcOPC7zZqfwgutkxDl9D
96mJyvO72WxoI7LuYs4/x5AFwimnnk3qAtW+iTwSCMFREW1cXtde4qfWK3ZWnL4UYXVN+MPaEcdm
qU6Yba2B11O+sXyjh0Sc3cBlbJVW1Ojul6eszehKpbM3OjC9fzexXddK4fO1N7fBlrQbGH8mt1q1
SXxmcgRpwd6xUGY2Ss4gtXe29MXZLec0HZZWEN3VzwT9HH5l1hsVcdvshHZEHM1YTkWFchZXddb0
9DOmYI+w9aNiKnG6roM53rtVuKXkvGsXQT9Yvyqj7qwnJQdv+DpE2reorJNR9m/tbCLS98YHGND/
sXQey5UrORD9IkbQm62ud9KVl3rDkKX3rsivnwPNW0xoXnfrmmIVCkhkJjAqdR2AYfhKS7jq5XGb
Ybkfu7C5YQw6TJ5yCybykxuttW0L+KtdBRN+mAwFHVk/gIdcmCbwPfCF5ZtleM6D2jTaeCIgKwY6
wYJ/wQ2tXylAxJpMQiQCFgvo9nQ0ujtpEcbWPeMP5SIPuCrHetm6rAloWXwtfO11cNGFh+YuUd3Z
Yfx8S4fUMdP7gjmoYe1e8IyAhartcD/a+Fn9TtaA0/drPGETXFp7nh7oKk+OURcdeJFmlheS0vsg
rY41Tz/szBdFrC0RHvsEerhTWrW1DMDxMK12k3PfetGmsrpXKToHHLCXRgPTfhh057fGs8BhBESr
q4s9a+9WYb45XPqy9wzitl/1X7Pbntqm+SGfizDGl3tF96ujpHk5KKKsWyw+e1Z4+HskULOf5Hcb
+EIr0ne4TMfK6DbDNNE5aRIYG9plwJthyPWvuYOy5NfPUpJWhn5sfWvNerLFFHwbfcKtw8w+gxja
h6EMJn8E8BJoDUIU1Dztsy5b2vi9Az8tq/eOGWoMqxve2qmtdrCBnmTnOkojbSoZCRZBjOHR5lz4
aQqgyniJ1YI6IVBIR4wUQ3Y/9ttXs6vfS7e5ZnoGvURPgWlA+C+T4SFmEL2Z/9S4RDpoXzbf1TFz
dhMtlbBlomImvufDv4zkpCFudcYwr1C+XXXOTzTo93UL4QKooqJBQ/NqSrOnJY2fZ1hSQRw9m2MP
lNdZp8bKv8xIu7eMzrtPYxY5cpd426SMsi0sH2lzGSj8PSk+5uGrDsP6eXKiIw3u79yoHqs0XTbV
PN2XHA5sFh69KruFQoTzWKqusOubTR8xQFCZ7UmPSEdRJt9EQ15vMRPl2OftshnBYBsOrm9iYd71
2rlanGRd10w/62b3mgIjF/r41g36vIYzWuxkxllIkisGw3vfH3+xwfpn5KK3cdCcSNj3s+wK6rlh
3hE+9di5M1jvYwrGjiLLPoRt2dzIX8dLba+ogm/rjLa28uEZa/g2Fku9lr1XxvnVZArSyk7R5S5x
sY9DdUvL+kdnMBdQJFMg8pVS/qayAUCmIHrKVXhX1P27HzMHcYBHOZrVj9L0KwNl7ydKacrnW7cc
981o0VNKq4eUqNzqLrAzMFRrlWxcY141FE+2o941q7tL+2DaBDESLQlU+dKcm2zGXhVae+7Tp6o2
lqmuSDzpHC3mjRrbfZp2W+ihW0ijG8vJ0Y+Fj1QMiUnhn3w2g32BrH5miuF6JuOD0PswFR0VcPUe
TFr8kJVw4Lnu+tw/9pzZvA9Og85tT5bWNeaZjbLq5pkhpON20fPXSBtu5WR0/bTWLWe9mPMD89Ke
5cXlwA4Ue1pbHutxfFsieOyWhpe5wSXTxUa7Cvt479TdrVf6WxRovEX/0cD78DlSEv7bMP92G+Or
QqcP6wLdgt3rL2nGpgCZcbLkKYMUoYiI1K+YrUMAnCw60NNagmBT0SbN6ssU+DsphzozZKRviS3E
0u5009yR/t5r+f1S2qt8iJiaKKPLMLIZ8luTyIiSb62Ny5GA2afOepheE/iIBQlLN/qrtIaoNGc/
8k7ygkbyMC3ebubF5I2LpDqjBPsL+/L/BU1h68NycrKz9N56Rd4M0SgCIMLzaW9Y9Y3sKouiOasw
vR2FGtbcLKAtxI+1xalpOvtuHmwSYP6bb9u48t5q3fGIuEBql56h/aFXGvSZ9uC7Pwb8Eqx4anjH
zK0WeL2rUy5hmgn6uA+86Oh6apt2sNBD9Tn7SFW4QuXL86VL36B3D8g2Z973wNPvSkRKykvW6dwg
VqlYj/IiOGicuxcKrp2sFkUmVd+Kl0kcdUvVhdLbvE8gXbgh/OdwABOha1875yAJ3v/71LIgIVPk
4RtqsP+6y19pjIeeWzo3dpfaEMn0hx5/IoaQY9ANxTmvP6dW7VS1HNuBdbXdFwZIfFTBAl5Wb8KB
vmKHY5I7/ytMtDmlYFU+9Xu87gSCcJoNXBJQ8DpbZ1r7M3mUTHp6JI1m2FNh7cZe+64M3DfMiKoK
DnMc77SleIMd85YTF+Uy9+HyWYk6tFq6dfSMKKw+R4BKkyCCyZvAL9sKZUIV2NQW0MA75z0sQEX9
WP04MuUyJwODjbCbRprh7sItMjRf48I9PCLsEWzcJUGBMr7KQVYnQg909TvaZvCxw5VFfRDVjNzj
MlzbNmQwFlKFzJ6qlpOqil3nQYV32zdNb34LAkhPspAweWOFHcWX0vOnvsezdsjAcLS8fO9r+nXl
+Dq6IUKfgCm3TbRjQhckwHJ5i0u1ik3j8rdv+naLCBfoJ/cfBlc7lkZwrWbFEY2GI9yXo+wctA2U
uiws8SsEfsI66uJF/qVlYnDdqRhQRm10z3mOkn6V+epd2FyMq7EDbTPxGZSTr7ni3ao9K2Pg4UEK
ano6SBhN3NgNBmLzeMymEMefedMYQM7S4+ENPfJXmybv2BGf9YZWdFsr0MZl/mi64mvsijPYdcn7
x5/0w5BSGCst8TdlkNxJLEgH42Gc9HPpqZPJdi7oJNuZ++AzGq8q4JmycRNlHRgMdUtylhKGwiSH
b+0A1uF6XVO7jjTeqCtudIaW31gMdKoWZkoPHq6R079mMIDXdfSihsjqBoYYF+0pCMvLGBnPDUYY
3J/PUml14K5dNz8BZHSGsfMkM+wC7e80Zw3zTiUL/fuTFJg6CLHYiMJDqll7eQKFofZdUmzDudvq
dfHjM64BOexmYQoptw8StWFjkTT1psOIl+za8rm8SP32vnoYANST0fjkaI1t+jtSOEVBemUuMpNm
/G2YmBy34n5pIFeE9hP0rHNIRMtdWnTW+DRgHCIoT+NmmxA9R2A8SIprc7aY9HLVIcT4hGVjKkBp
nbWAXl4dPlep/fiHA8Uha2p+ABdsQnP0mCpMdGpouCwtqht6XwNbQp+CSkicPbUgTR4H/7Eur3eZ
aTk7UtvJGKB4s9GGiraUpfXfpprbFa1vSjrnYVjybdV4jCNLjbuByiANkiNTSb6dpX1vyGsLJOZs
VErcpHsLZPK0fIXWmmjrZhtnIYbH6SUdpoufqH3MscSAUXYwdPRNr+j+YvbOsOFD4VdvodPoh4Ts
cCrDQyI3V2sfRgdDgcLfFlbCEBjyz2XQPsqB/e2UPvVYB/qlfkPq00kr7zNTo7HEJlcUm6Di9dSs
h6RGpoK7TAJVNSnGY5O2h7Kv9nkbP9l1C2ff3+kk5ejq7ojrUI6qxH3RoxerscAyQoiq87+KOUCm
NtylkQc4l+IzxbjxdWUCBEAQMvT5mDnB1eNbZoN2J2U71rmHmKKr1NQbBxJSTxZG0sBOZVdOKWwO
oDY+eKt1UK6MB1opB2vy8eHJsJuBFz4Y73KwEBmvDJmRZy4weCLzMQuQ4dHr1O3y4PnW21iHt2m0
nJrK3iGLXGtiCSNbzmKYeZWHd6rtNmnBCLS0BUjx6XRgL1TBDuXQTPQWwhjqHQOSCo7zzH8bdfig
fLNYVWb1yxaFPgXtlYY9DpM7cMxoVK9RXd16fv4r8mNS9UPd9UzbpWejsZennJwDgBSjCJie6qkt
PBYt2Uit6BbdgwcVil2Q009plwQkt4beEo8bKII7qeLsukMX3a0aplPX+AVKFqGDRlPPBnb2UxEl
AlGcUP8VTnkr8H1mRvfShCgTJsLw/CyQwnyJXhi7upMnPpboOayUz50eJBTSqryiVECGmb3J9Run
2r0wwgQtzjj1HEciIIPNINSO7QHfu61sqqyhOJiLl05lR9fvZXhYJRgKzvzSt1AQX+TUjjqNTJji
cb0wMRpYRbpu2YJ5Uku8gji/ktoI7gdI+fLqjOGRwXEtqWNQume/ND8Spe3tGm1pAlsUx/1X8F6V
6bMg7fgZIJtBuZxwx/HnsV+9WK5UqJB0O7fah6a7cdSXzxSFGlRt3atlKwW83vqPiCjPggdg6L3t
wvZYcG8G7fQlBbs5ZxtlwrfVFuMTw+eLoAGSz5fQr6XilBeGuvZoePknwu6d9IlQHGM9VO0J+fK6
ejRdypziSJjhpDl9MH/WRrArDUSXjKKmSTGu2s76QJC7lXut5zXk4RgLNMgCjZK08303OWljufHh
SdaGeZK+accSClsVIexes9NHoRNYM4RL1r4qnZ1PSd629Vb69ZIiw47AnzrFf2neojLfSGpqtPoP
ekXmC8z7qOz3FawvYb510fDQMw3atYDOi+TF7n747PKcRq/dU+Ki+EWNDalr5J0ARTfDrH5hbPwC
Jq/cWj0I3JJaNvAqtD+JBW2hXfGAHSBFA80woId2pA1lyifhscr8mJMgMduPIqBnOJVsOCHDclHL
ogj0rhdfjmpWcCreFQiMIip2oXYOwQ5N2gw+93KqODcR884dmsdKnbSkuE1KiLQSKZmksw3i/BDb
1ae/xC8tee1cMMeOCdGuWjCFipFi4EXZkciwNmbxVXrpuUsYfGomGx0r+DqNoYwwIwlG1gDuJ5et
UfnPVsVoo7C3f/LI2UuoN/pg16HhvTHYAlXefFsZWpVpfHEzlLmm+5VVwyUw1HOg3wnY0Bsxg5lo
b0lkkAdmLNEt2twd3WoMvnggXBBtat64XPtVqk7lYn9oQ3GBhXB2FYSJclyXuv3XdCoZkaJn7h1S
qj+0pQUALkDFu56VUIH24nAugooDWLiPfgOU0MP7eSeQ1bX1HLPcc4Qitt/GZPoLaA+TAeldehuC
tSwMtLq/H3IAhmEVu92vCWlkajKAjBHrA/tG8ZKQpMFRiV7SaHXM6rHX7LUpUSHs1U5yVJ+JXI0W
ko466yDrbx29eJBdTdt8TyFDTqP2bEhiCjOHVy0DzhZvhJc6vZrz9Mt4kVvoa58odh57OEK25R+4
QpoRp0OCcEj7TWq00Qa4dTgXXAtnhmRBok5geZtsOsgo9k+DSAnccaOP/YlBXLecEJd9LtVPydbM
yKmdefmwbOHq2TcGiJ5vx0f5O3hI8iOBY9mO40mWKgKwl6ZixawuNN6rxcuslds4x3Dq/tJCqaa8
Jn/gGplCWmc9ICFSqD+EIENgSXSRu55PYYLnQag1MQ/xAvemLwgsJG+wysqD3rHxMjEDYFLrjICR
drggswDoDAuK7J1Fa4oTKxHoj9dbjSvJNEcAWKviEnGb+2zGNIH6xpjHl65tHuWG0DpxIWl3kiSb
wW9qAJbD3LIBViNQNQUlQnYSLqvHvy0QI8zjZghtc5P6Rx4U5nz7Bh5ybb3Ka0wNLXDWOZ68g4Rf
fbT28oTxrtxHkXee8vFjagG9uD5l7e4jBtyY47RCbvCoe9Mq8+ifBEz5JVJCQ5UfvEtScnIIbyEn
Zcmzo+Q0E1WQfDbfx/WZXcr+9SNtL8URBGT+55yRPshvy0blh2wSfuhUyE7e/8ViA057xtgOKwzS
G/n8QOlIIAwqI2rmOJjnG5QEJgEWkpjldfe2n+3oXv4Lde8u5iVJ7jDOyLiH6NqcgiL+J9e+0/3I
nmjzaq8T+/iHWvnq6A2h28YpBkEXBFS0XmNqPMVL8eAa9Yck7qNlHt2xeGnSbOuolMkpPDIp7ORR
muTPedC/ghD3HrMIgj7Bi4MKiN7NmreI/PHAD4NsPedUKrO6YFuxk2jTBe2TLJE9aXSkAbuykr6+
9tHWAcrM6GaAhKxjydKTjTIo8g/SFrKgNnhPbv1qWv1hBpKtRgSOtGyhudwEFAx8C+rDF623r1oz
wZhm/B7IGjhwe55ocwa0/SUD4tDe/OEiMAcDAog8RZ6t8JtUoDaj1BRIamQFuhrfOtfARGWSIagl
zZJ6azN0SJ462U5Avii9987N107ofZYUGDKMhefa0slzrZlacXhtA+8htayLtkB044vHtI8sT4fH
yGlVlAa0p33LgoE3cvpC/gf0gUlIPaqNJ11aW3TIzp5k9yxpc2Me7Gi8zaeYx0f0JiX0p7Vf8uXY
dqkZXglbDfDMX7EJoGTR3Kjp4c0oPf62Dz1nPMMH/ipL063USPI5eKGyHfYt8Dg1zD7M702jfGp9
tdM542gKSkD+FkVHhV7PgrIKTeIuXZA+SnyjeeIluI3Y1IllG0KO1bZO/+zbai+dkT63wEPjC02r
q0TycDj6ZgotXt60Bvt7wCh9mzjhHhb9dYFFFksgaqttY71aPZYhJBHsNvnQ0tNXZbxWg067+1cK
WuH5lGV8Lem3GGW+NcjI62q4lT8HQPes5wI80aJuYPbeSdfro1QjGNPuVddSPVTHgRpA9/rTXKUX
YatSSIO3YT51jMCG+MgxU0Jlw9C+u3QsioR3LMswmMg2wqAoVXjVg+zVhLPCP1dh8zJy7jo6ULKZ
+BSuGk8ZMFlBmJK3nnvjKAAYxxklF+O++EitY19rrlIElN+xYRw0yArmBI6UpjBHk/jqZi8U8UM1
4QJZH6oBq5qOyNSjy1S3omzrO8T5TfsoBx5ac2vU545HipPVRwoJ+QZRwG7mXRd4dvzqQFQdwPnk
QioQLvE5y+YjZfJwE+v7iatv4pvIReSX+loYho1mHMwx3UBRNol5pNmvpcn91L+kSXNnkk3JbwfW
s+sYT4WfXU1wbyiAWCe6Vn0mNc2c5q1q/KMpSJ82avIVfKvHX70+ZxRZcvU6ffutF8yPpKtec89N
AEDdEouoBbBnA4v+qIdgAP1FllRoI/L5OpM0U7ZLRSOPd7IT80GOaAqsqZNuNlQOHVcM0OJJyjmO
qmisZPdK3CHRf5BdWs7lbQ0yN/Cc5e4VZmmNCs6Nqo9yCu7ycLxNwxRCFb1CeJLJqgQFMSfAEyge
azm9bB52gZEu31pgfQls1hZwtW1gs6F0KfQHnM/m17QkThl0+nO0CoRgWM/L49R9aQpj404VkHJI
m9jF3TR86LEYWySUcvTKFROzYIGdOx6wHF1aRXKDmH753OINoksNwzvOqPeLpPysknLf2gjduFHb
mjwoRdJSLtgeogaX6zTilrRb0STQAIAY5ADG8NLEkjblJuv6f50xrQ2iDN2hu6UMdzkFZE9UZxFn
Z1R4qMJDJIK35Qw49T0s7k7C0H//JOhp0FHVy3uwMh1Jk+dVv5MBf5Nd3OshI09TEVYkTb4euifU
XgILsjcYEHaYovYqpCauM7ASSgIp0tN6Vek4Ffnp0XKTu1ib/8i9JeOxobTvFcngovovd1K3eozt
C+VXTs0oO2Ak/6Ht+tQgEM3iCQ4rdXeuQ6gjnDAnTgq19pVxFR8g5rdOHHz/bYJ4BMfTYOjG/bKq
W12/Sadmb0buY2ICbVlYUuHJjqcgLTsj+JUTtbSI72SjGcFJwFcvLT9mdwQgAqllj4bYDW3MHoMR
2fcpNwDLL9ilbFBZ+9Zs7+EJedZy75I6oibeyhaPfSwsGgxIpZCXjFGKuTD2b+XXwb6ypbhzgT6x
Rnomh9raoPYlKLzgMxK8SoooubIE7/K9bjeQngkcLSiLlMwCJoscGzrJKiCBzDV4nnJjclfRLkQ6
m1wqpoBb9DM8yG6JOPYO3rWuMggUoAlRrl9qbdpVqn4dtfyxyVosABPj05ndz8zDHax39W9ZcwmW
pZOeurHGQ6ov1pSJJ6dIrhSw64Un51NnJbFxQUr7hdsl2Jf5ULj9c1kzPNdOj4btPWIHfhvkYbGN
evzQRny/1mNZ73zEEcQH4F9tio99U/4sI+QDFGC9UMXOqtHNjZYkiQjmQajaAOgbVUEb4KYB9muy
BHBc2PkMsGrxJwHv4BGuyL8VHl1CGJT8mU0p+c8sAhuH+/q2QmAkyH3SzgEFj3ECL8ZjY4tvDeaS
3XZqmLJS6/5XMYQ4hPgUeW2O1Vm+W9LlPpmyeRWFxsWGPaBxbOQOaXOU/1mF/RF8Lm3emIa/rsfp
OTLgBpNybFTpnATHluQeSvYtcr8rcxiRDrv1WiT0Nc9LvkCzFFhEJDvJiDhxuJvs/am/BCMzD0cf
cwXangTxyjG3mLysyCvkW9WLDdIo9UGz1nJIQtQY0rGSQowWi+xxElDBs13jJSzMo788s1NXufRg
zMbcevWrMAul+UQdJ50GPJnXRu7+6VyC79rNX/wPFHC/jW9e5cWEyWt33V7qAvm68LYPf6r/dIas
zBWGrcqdbH7H4qEnXBaKVCZrGFrVB+txmf62ujShajyNuG/IgMmv5K07voncDfL0QgZM6dO4Kr3v
uQp3SOO38nC5XXTlXlHi+yji+x95wlQxEPT6VYnqDzfOlY0KYaSpVnn5XlpBzcw5kKiW90xpY69G
o52AXOBSrU33NY0NSY+4LYOExiVdVyJawudN8FGLIL7YsbpLUR/n9UwDRQRwPJzRXRB24xmX0RKP
q23ZaLd6OzB30u3/lpPXG4gt8n3srn+U79gz3Tu0qtfMLOHVNMk5wj3txp/KZ7ypr3Uc/iif9TKZ
7kUvYuyYbJTHiAyy5sbxrVPs119RblL5pMy58xlbLNLiDgqiVKheE53rxFyHSHvXUYmYeZhPNVCe
a48fRQjQXeEWki2YhLTpA87mP3msMSd3xDmpC+wImxF9unGq7DRDkAvUcEkWsE4PqgzuhIEfbxCa
30/u8mgl30mEQ+N4Mt0Xh/tWRJD4nMLVglmIRIcwayNt9cNl3zb9vSy9pndrKA8FCw1/5p8/FScH
kwZpcwmmwZUShSUGT9Nfj65wxicH3xS/cUBjtSfZ6rLvSIXqdsSklPy5Vf61p2QofHek0qvoqUbP
siDytiEwZcAdw+vaExo5p6ZdTBdpsfGJ5wHm/b3mqAfVLBe5wv56n94/0jhiSBGUZ7nfexB8eWoS
f2gAHEa/2Y0m1oLghXQ+qJHYc7InQRlaKJPcyxKFlJk84Fh2AFuCZhmIttXQynOLTG+eooNFNWsY
7TGBrcJUovRGGprlrM6WpUqU+dS7NYE51+41GzUuv20CclRk5ySBbMzewOIdc9PRSeWIpkmIVyqS
LMhHLQVYFS8HM19u+DBwk2X3RqaP0w5ShEKHrX8eIyZxLVhb0TO8s2CeG8mH5eWXtnI/et2+5oyE
HDrvPUt5WqwEl++206nzyQgMhpelM+2Icjwa3AHSjagY5ZnY4FyZ9Mb7+TSkWroep7DYDKpHC8H4
2RtcKO9RMOyqafg3+/nd5FCEkVPHyfDdkNYEYWqtXdqfYje1DDFF/pQ/Sz4sTygMGRirsldRetIH
BbzH/LTBvmrlI2650fPpHpj8DrNK8qfMfo4bgDEtfW/K4dceBeyfl12Kilq5jJyPOmZfJEX+j9GH
lNfLUwJ9mc3jPI6jf+tO4asLqUbRLLNDdT+2RH2eDAEkglze0TMAEZwTnpLRAVlPL8aQvEHG6Jeo
YXGsD2fo3j1JQonYS03yNYMSxwpXNi9C5OlHxrRiIunan61nq43/FYMHkdRD1WvXz0PO5vSF6lRf
GYl79S02oi7yK3a64g6JPO1bgxQSJAY6Pi2/xV/thL0S8SAKbtKWsJpp0Zbxbule1iHIoFdXqXmq
/YlbHSOoENfTjosOu/NtnAHMYXoSQAxL0FqBhASCoiNpemNO2icJF1hMWO9hiBxnzIosmjBeMDOb
29Dx/og5CGTdm3qpP0ojRQrtVjtVFueOMtHutASWZ/JYheMD3XJy9maPZdWveH6nhbnsRG8FNVLd
iO+MrlfPrcOOWUilC4YHt+WERMc3mDIQFxlZcPyqSmzf40IsR8byKxrNryTlCDlZa3Fc+6tbz5Bu
kRyNKQgANnKcbCTg+Ep+u5B7MWjF+ofOXLlpfYpaGBTqhvE5u4xrXexNyzR992YfwuGvPtJRC1rs
k1y9THhixVoOp+ZPx2TCHznRileIoGhW502ONy3fY72wQh3RQgS8s2r3HQeyi7I3GUzcLe2d4dlX
HWwxsvyzwxWKaIjN5fefxezs5CIJmIRUDwXWZO3ABYETErLRivGcU5cfE54yncbVDDmspsHauIB7
mjFw4yf98yDcLkD2ITCgphTnbNBf1YLgJmyRp1sCkugp1DF8f8IQFrI7Bydz8SEdJA9DNz4WmZpX
S9mw9oX+OvXL05gNlPBE5KnDaJCuTr5qXUodnxwDgukTwEW7crs5xCOXhM4WW0pw6kggqTMdhWOQ
Qr7PrEvMdeXkWbKOqulB1smPmpPVje9QvR+ztrnX6wxTI9CwAeJJl2NfhafEuMw/Ye690TQ84Clz
daDa2W31NgzubcZ6BXV3xeLyVU2Ts7GqeGfpqHMLgwFoPSHVqOnbQibczzrnyyNxw+FkQJiNkb2W
zHf2WIKXQYLtQLlcr9k3xqtdwqPi6R7CJnj3uejDMYo3ORAc/jenfAIJxNyrhwwNeeEw8yTFBiFy
kq0y9UurO1cfz6kcufLgZycfAWncTM3KKWHGRPNw24X0czLczP0OW2g0/A4YqGqaJw+xqFgAGlhf
Uq3Mq77s4elrD22Jkkz1k4a508z10BUMCoMtwoenvNwXcMf0PtgvSAD1bnhzHerROeqAyrVfO6lu
69IHxmsRvsXVvY1kAN5Xdjbr5j1zfKRAvGcVm/cVWbWbDxmop1rXqf6vaekUy3Pkaq+QexQ/0VA6
a/nrCofDm7BJsv/v0tbBglTc4ZIgjaGYkKNnnFB64uOHk2SvgWdjnoRJce708K+9Ahpp/x5lpBat
9TjBGs6ojdtgCljUegfk/oS39Kdmw3YzagMj1eI4IIiI/fmkRfNRDd0OFfRHzRyUGhR2NJVGV9PD
KAg3xoC2oY9ZlLKQHeiNz5xz+64tzZUzGgkgC2Jno8eWqfxnBOGjCtEaWQ5uORD7soEMWDtL2J7p
JWULF2vhX7th+SyrfOeTUZRJ8NYGOgoQ7xTXcAXHJnhQQ/TjUgpgJgoXAwZAXNHVQlKH8U7h0aGJ
OHkZXjSlNG1jePzzj9Ni6ZEjpm+ZRDtyCeP0Qu1VTMONlrnhw+SZXC5GxoGvqg/bj8747P1LKQ/Z
sig06KGSecyvFf46Y5Ac0g48lGr2qIvfiFND6UaKXoJFDjSQ2rldG5V6NgkekqpVqIbk0kzQQcmd
Sktfm5zHlKS0aBlUGH+VI/SwBTOHMO3fZnQ0UZMfa7vfM+/0oLTypIL2GOfJZqRFipeHzw1lx7gs
gJeB4UNVHg4T8ARCdvHScHJY7rT6m48Q65TYdE6eZr2OKr0rzXAz5+HfR401CAhAH+KyVrQw6qtP
Oft6HH2K8J+MJuC3xYfAz6O9FkI0ZASBuAo4WF/0s7Zuh3SbzEwJQdY0Zi6LgOXZUmzEw7dtpidD
r65+7u/MedkPCEgdUgijZ0wIuDgSkAo9bGajjMqNO4n3fvuQBfVh4V+oCSpnh0VIggLKIcUV8Lnh
Om+r6QxYHTBnD9EIvWKacyivr27QoyjszoX0kUXPb9vir+CA9cTxnVUNuNdmpzJJ3vx+YDbJg2Hk
m6JpVyzS6MZH6TxG0/jFR5ORG/ywxI2XPyUjjOmLzrRSUGOKccVKtpUPaOctyy1Wg4+aD0rXd1Sh
+h+BzCT9K1rwCSye+tHZBrgfxLYOCVniyk/l4AXXpz9G4KAd+cmnYT24vwIwuMSlP9t/fNHqSf+t
JgqgvHnEQg0uM3qQufAeZJvR3yE3rVkAfsyM8vDt4pRibxGzXmIVYXsnsR8URxGszt4wn3EJBcj+
v6cSCj3vqjtPto11LT2dGy/BJlLVmFS4m5L2EdzBfxOyr4YKL0FpBWtuz125ciMxO4l+xAODVtfB
hMAjW2xBt9v3eNZwEYBkbEbg5b+lp5FMzRJj0wRN8V6jzpy1cGeQhxR4Imi6vhXLIZZYXkU2o/IC
uoUuHsdc+fPCtTLTTqIgMG8NQOBl6Z9TyiSWzepoFlKNQjtd8xA1179WU/sceDRNs2UTYCNRjdPT
YhgnD491TB3GwP1ByH/m8WylaRLx6boUEktjTTcDPVd8JPReX6nC+HHc5iJ++2KzJMdAzHoT4oFy
5hO376e8TkGEMejTyDfFyue0kEgtyvntArS4YXqw6XRK4E2T+MlrB0CLW1QvpLID5gOVflFQ1LJa
PYnbnlHM9yZyZHkvi5a4ND5vveC9BK4FnkAVBCfOf9OH8VAZ017cL6L8oSzLtZzV3lBHcQFK8Yt0
8ZPkcYvzSw2tKLTb+y7uNywgCGZH6hdcUxxWGhw4vGx+7DpEzHIaM5XcO11NSzPdir/H32Hl2+HD
fg8afM8EtV3izQeOxhyTCU1xBw9iYihW8pXSxZJruKkIVxgbQWCEeFfuMTBYm3CsRVlh1/dNnL2C
Yv5tjQntjm+aBxlLBYCIn42xmbgvcNbQMFVK8/lW3Dpq6+IgfUc6zRsofJ1oj5HegAldGzBmnIA3
skQ2F4K4rEh4bZTxSS4FPqTd2z18LeQU8js60imoPO4FDeO/BAs1sXIz6mbnTtMJ7rQg6kAWMeUW
NsyELCeKX1ARbTrEFN4QrWR3p1xXwhEVK0pxVpFlLkt38/fscFfCbPDGAT9fCBey7BlqfbGPlUOu
qeG2AfQVr5KsZ26jq3+Y2T8b9XtcFrfijS6JifgTiSewjmtlw1YazOy24Gjjqb8lkN14PvHaiC5J
44HaCBdeozrtHkGLU02t3TC8NXluchPJp5X1p3CV1Wrp9CR4UC7MbW70l1zG+40o2QJkE9lA2wgS
j6ubrzXwvIUyTqxVbSTZeTjvSmaNQ0ba0VApgFBL26XEC5H8hWdtcN5cHpLENYNJn3aA/CoBeKuL
/GWJ7ItscPRZh4SPl09Md426vZ64T5rPU4mii5e5l8jp1gy4e518Jg2MyOLMk5u8ud301GXazWB2
H2AMRNDbuGilI5Zwcfgw4gUxkO03Fdmj5/q7tqf/0Xs4o4VsQsdmHGOSPvOxzkHo/eZZvJXHiVH1
QayHPHN4jqcCgHaSwWPbkFxQTkxqJ8baxr6lydBIi+8Vpi0xDHRAN3A9OK3Wqxo0VsNhgKF5F9B5
MbNaWFcjzTS2Ntde7BVnaPTPdfcLK/GjDc10X3TpUZakN9hETuu/DLAI2gnac8iMZgdYNqbinOKW
Xm0/gQMlOJQOQYQ3mFFvs7Hn23YMkEZ2GJgMB9JKovUw3plG95csJ2kTgu2p+3KqD2NAadwnd5Kh
pWOyTRJ/l4Z2zoyV+DjiyTjQgKUrD3MNn2YbVF1hpcTQLqh0Mt8AvitFWsreXKzsp2cEH70tLBes
netG9z6eZ5YXfE9K32v/4+zMdhtXsm37K4X9fFiHXbC5OFUPkmzJsuW+fyFsp82+7/n1d4R3nUJu
Xku6KFQBG05niiIZDEasNeeYjX3DvRkiBMFGfGJ4+s7oUdU2NGB4T8cXmq689nlMfo0GZ56cNTTr
5MlUYmN05i1suau29SEoZeG7nhERNrjmhcp16gvlWnR6xqSJ5d/YdXp8NjjjaxZr22lITy0gmxHw
KPl3DafdltKaLmuTpIfo5NbnuR7QBY/O+hE6fxvyCDdsQMqs3hh2txGgruTLqjXJjjIjPeAVrCCz
xzjVZIgI+nojPYIECDAT2Rd0hBFbwUwb2ugkD4N6wczGhHs95SEkIAfMSv0l326GUkvG/1mOJTvy
ebOWinpSxRAOmB+qKLlWImRtIE5FFpxNWp+fTG2LK7NEyM9Lnerqg+TeW135kFbNsw5caURWjaLh
nrn6nUStrVXhYgp9tBQm2QNhDM+A9VQOu9muiWDB/SrZtPJfyuZhBSgTPjjdelJvvMnalJOJG6pG
z0L8wsJjKihi/0IPypuMVb4KT29obDgnDp5jlaCZrEsugjJ4HXpyv1mF+qCZG2BLhkI7Ouo3CbOw
ylWgBbMLfVlJqohjVAYkE1HTPAa++zJV2eXUBRfC6je9EZ/KLMfJwSmaGhxSWmB921n4vrHCt0rB
Xu4zyMSY8F/GJliB4YHYP+z7Cn5njlSDC8wssQlTNnWgsGsfhTfPMl2TnaQ4RsxaDSGfS8miLzH5
6r13iabjhNrddVgTbBHEbK+Myt/lYqqXUg9rqqxqDb2kCjoiDUQ9xZ5+pU70TQuMNKz92kI7Ebzc
PYw+JWmugTF466bQiuvQ9sMV6F9M+KF26oD1ZSN064T9fen0+NuMFQl4iJ5hKydJ/hRwd0YWJ7xt
QKUQ4BGB3DAmf+eBE8bOC1QJQPO9k0QbQR4KRRdkaOjAMxDyKbR/Wu+spMh2GNWE7+rmJzIBlKrU
jfwvexf3z5uvNjcTfKqCQRfrHkye0D9FyLLLY3yRaZVg2EuwtWNt2yilc5pY/rlZdu+SaO2zToBy
zwvQWyM7AC0Z3FgZ7nEOkkXGkhAhcFGeqxKokqwCwo9qJhQZ3CMKh9YPyWJKP3zRKXyuRbMWmn9T
samZfMkPTtBAD3DccyP61F3nPZ6IQeCWYBVyJiJkcDAv1HBifm3HB03YbNX4eqrZP1NKyPAfdI+j
FeAb00BOFBTnYyt6tcz8Wg2KBZbWkwIdwwgqxY2ND6tO7sBl8zxEakDphFWYhoKQzIFircKTWaq1
rDwpZXyqlZ8DknpXl1onXhEyq8xNKc1YzKK+qLbYtHfCbcGodtOL7mp3qhZBxFXO82J61HnBEAGy
czOX4Cd0wh4YhoIIQt3qbgwbUnrMGKYhHrCzij4dEAj0VYS9KDKxkYsGzRHqUle1LWitN5TStAiM
ltJbt6GgtgX1srGq4UIQmyKD2IdauYkS3qxe8NKTEcpTSUGCegtdRtg6sbK1eXcp+TsIPIrbvcXM
Snvdd/UTv8fHUiHNcsOBKItR3Fpq/TYCCHO5znRnL4qCcCMzLZkvxqshJsYp5ut0Rbfh2sAUQLQZ
hfouGZuLvmQrja3vNSwqHdphfo1P9sKsDQCO3XVi5cPCLQxMLv2ySbWWMtaA+zswtppNC7clbnSh
OfR/HavBHe2z2eYCeYRBB4F/nrEpHCVhlIXRyNYLncxaU23MWBIk5Z8ptYYxQav8leL754bfnGVk
KNn4hE4Mw0RDKOqWzof+ZcJYX6dqtsvrCHaZzWLSdOOzRuocJKVKsZFGZEiEDFBGU/fc9+Onorfg
sFh+pwz43qP1pdjlHZJnEmZT7IjNhLnNGgMCZK3sgt3vZ1WMwLWyr2Rsnwca4TEzY+cROKWrzcJm
eeUzbgyZb8C7wAJnLidbXUOFL2uEaqs9D/6TvPaZo74qFWI+AnDqHCRczxpOPndaARxHxhiXhnc+
wbw3iBcoYOFnAfQPGQxsle6bgw9l6fT+tRxoME9GJmJ0stXIE5A5JVsBPqpGY18SXsO4vdVV+I1V
sHXwsqpI6w1XfTYr9TE3aYglGjRBP8kWiVWuXZMiE+f05fSeh6r3S65bETFeVwk61co1KY0b/a2n
m0uBcH8BEnNdxtG21pyl5BaOJRWY4Kzn6mR4RDSresaPSyhSu7KpJcA2XqR0ZcI02BKltAFdeidH
WQdnyZTZA3F8E1eqv6oU910bmT9dZ5ezcpejV6ai9bp7JwLjuYoI0s1b/UHGSXdqs7Z44fEcreuO
OGGz+Z4q28G4JHxz2w7KDa+Lk1rxr+R/QWJgS/L0ey2Hh5Do5pMXOjuACTHYPhgltAROE7u5Sh3l
rrOVdW0qqyjTriwHR43VrpUqPk+M9jTvKJRRavrKIabaHfs5RX+xBvXBH+zroXQmyvl0+Kjnssus
Tu2eVUhSdrdh538gy2EDT8pwzfjU4UjZpMrmdbJWx75YVpJ8VzThZwQpWXAK0MXQnnUl6t+hPdVF
/QZZr2cj7SiLqlJHSi20WIj+kYFWru2epHicWRv4Fwn6LV0rmbDx77GK8d6I+6WvVt+DyqIZExSP
8jsVXcgDNiYLp7KoseZUS9OCVC2LhztrvBvPgjnYUZ8h9BWv4S8U9LTOpmHc+Gp3AWrYX+o5DBZj
cBD0ZPr9JPo74TPGkNma4XNdqg8eaWjtUFyVtMnOUt/HTErJSwXFhMmONDTkYCkUDSOlfAXoxEhQ
nvQIddkyjXw0z+oHCeKkF7EdbylUWBW9k06zHusGK1Kn+cjxsa+MMtmqJKiEtKnzNu7WaOBAIBhs
qiTQbTTy81IA1+Kyjn6A6CTsngK/2Y6ddSc/KZJhxBB970Peb3jVig2qj2vfpWGJ5W6D7/6RTB1/
oY3WC9b1Freqe6UVbA279CMm44W6gqcuDUx2ZSw3MFp0m2fmZxf3QMKRBnUuNcah+FUFdL7cYgA3
4jIH99x4Va/uUSz4C9f3UaOB9zMY2ExZW9e274Jx/IKO9JEM0ErspDorWLv0XfFC8tZ5WAEtyMMJ
o1S7HUktph7qs2wrTUiOY7/1/fQ1nLLzhmMZjbMMFFytpoe8g1f4mXwKC9ZZJKkhshaQbg1iKyLD
ejWF8+rZxrb24hpFZpnCQv6+LqzdRxrSXmxi+3RQqkyqf+uF7M+j4MI1qxevwGqMTAxDMp0Tu1JO
kPC7bIMpRPUD5kdJOtdMg9gSt70dGp0OOSvIyEINYObtw5ijPhOp8TI6FO7Iw5YLqEbBmSxHeVE1
Ug6eXbh5/e51zS+1o0qMe1VdVJ1918V0jv1+XRnMQ4YePHtDdla5Vs8Wod22wnaWIdaRhXD1D12h
Eq9bQX0ypc4ZYtZnmcNODNy2CuN7UiLvS08/TwYUq7J8ZTT2aUAvh25swEatWHcQUwMr0k9TAnoi
dhCADEPsZIS5eVKRhy/WZw019f4LEEcec0Kfumqnd+I+1oszrTOQ+XnlO+r+WGYoo+cBguhXVJq4
DHmcvoVpeGsWuXfiCuKk0LmfEeWDfoHYIKNi1pDVVLsM8LtxMXv8Ab5eP+dMfAtlCB5zv3tQ0+mm
UpUTPfWu/ytWi6Yae8tbmx1eJhFQk9WBdoNVImJpeg6n+jYkunNMM6AO/cbAANmxG/QNi01fcSL7
BaUxXjD3QZM5lmOsuuS6/pTEOgtK1lsGiybMeKPY6S41RmutmwZmRufSK9DFskKwi2GbsfpMdLIl
FKPH1QKWl5IEhPNiJScndnMvSqhFy6pFcUao4yJENAbkL151ODEXvd0BKXH8VzagCaNv2LpZZtCQ
exOJeJZp49icGBZlz1wVhsRFkQylDXi6ndxCDCk6d6kIJFXTwMRGOSYi9QA/WUR7cXrONJz4hred
SuLFowiIeuC8gE5OzstMB2qRxdyA6DYAFGc4xGhG4abPOzqp6cbyiid1FF9JIXebqM+YzbIzjRJT
FrsUhxr/2W2KpzLLbrqupty+scT0VuVYUGVcuqFDE2bVzA8OjYl8RXzpLuxIrq+cDzPgD+VD4/nh
pVnVF0lOEdIaN05J5X1S21UnxLPRA/E19ebVFsorm2f4xiP9yCyM7irRX7F7YoQk/oNMEk0TGsyi
au9dFZyvKM7RYyErCd1fcd6d0Ks49Vn/jdqbomRHonr3hA2bs9ERF/Zg0kRT1oLyK47lcRXAQQJz
aTz88bf//uf/fAz/x//Mr/8caH+j1nCNMLSp//HHvgPMcrR9nR64U3AAK+/YwHoKBrIpfM+txDoS
zmzL5OKfRvjsEOwZwklVhnijhY2sqzUvNikdU2UtTWl5NpJ3tULAYMfFsjXDO0RrF41w8jMG9Lsa
s5dSsl3QqTEQLOVLmBOahlAhx4DH3xXZx4SuCgjpe5u77JjcCtiKw+Kq3maiegq0/CoQCVV5rXxU
W14hcdJcZSqVRrZZxSJtxEOYjoQrT7wt06XSUkZpbGcVJeWq6buHya+ffBFcGyntj0y4qANFfmPX
BqZMEPCmQ5YwIQ82FIWG8jEmp7EXr+bgvDkJXa+qeAyo2Npxv+10/z7Pifi177wpuqpI21g6lnEf
pNZZkaDtUDBryjHHLoJOVTDiHifn8/BtNmUU9k83YZZb3mNcEmSYhhs6J+pJ6hlPntG/Tmazi3gS
1IRyc5LmRJTZuFUieqSLqMwF7z4H9QIlmYYA6NIYKL2X4aWSG5g1Qco6zUWV9J9Ga+GDxTlW2j03
F66fX7c+mvkc3gn61IVtN49m5T7Yobhr7fRGadsPnVyfCX6c1uPCtCz3C5/Mo54aDQvH+iKmoACl
85OGDuk69W2mOb8q9pZkiPD0H74oe2LDzdk1YVdI+kKfKrTwokWmphHai5JtNHB1GMuXGaG6S6dz
14ePtucOGPIF8PGGD8LncdT+q0pFVeUo9deWnZCgUa16QSkrGNtztymPTBf7jiHP9LdjGIOVuZXN
GclUhw7lqOzywAvGauAfeZy1PTOGmJ2HaeG5jChZbRqtewgt564GtGy7T7IIOI7PKCH06orQuDgL
KM3AmaI/rlVXIM8PX0dd3p4fhrKYnWRmeGovVDXeeEW9o622dIzx1+Ai7VI9HQ4zT37eLCOjhdOb
J8DmPblg4OGy2EPnHVvHnlRYc0jv42RC5u4hpEbUvRoc+0iGu7ZnZAn7r/dB0LBNR8TN64IOrvQu
JKJYRyF+LekYogWWAyrAgoPC0Gva7RQXWxtArpSxNtRXpWYffspCAuYPXzRNBrv/dNHkiPltZMSp
N5ga/Iv16PeXpkzlQhQolzaj1u4cgz4PygZMQMjw6YnxgzQKHT62vm/EyD//7dhTN7R9rPT2OgQ6
5wLtINaMTi8qZNs376XAlygmqgmI26UzjItCXoG8NGixczwP0s4gL2SF1ZxvZru3taDui5VGOuDI
/jz8PffeNfkC++17EmsPvNxt7LVX3epYb8zuRcfzOIznGrpLvjGLKgrX37Lk3GBVQiUkl+YKD4uy
weSWHJmY9t4teRd/+yZl3fjEoBJxa8CFX8gGWJjFeNYTSjwweyjgyG5zkfnXHQ2K1CzOQnebK83F
4SuxZ00qZquOXCv73NBCZY3YbtW7CgAiGswkZ3N3eH2GEE/ZFh8+1t5znS0PosIlXwY18VpFKsFP
W9GxHq0va+srSr3TqrMuGJHsGmkJJvapNMkePvKeyVLMpv8iRuZjhTE5woQDSO1ogElTJYmsIqbj
8CHk8/7DU2fO5kqFQNo6DZmPK5VMTwJi1bS56qCPyAQ9Hsgjb/c9D5g5mxE1wlm0qiwUsgjqU6zm
fS1u+9g88un7TmI2mRXDpPZW2XCdyDygo8G+sZjYi6oUTarRunSEd+TdsmfcfS9efhv2YVaICr24
Qn822tlkx/RNvPX17isNxo1Ze4gALXfb05M/fHv2HW82MaF+zWAdyVcyUqHQGU9j0KARlZ9RpzUp
E2TGPnhqaf78Z0POnM0wASk9ge9wwJIh1voQsmRvZ2C/E2PROXKQfaNhNnkYukKE18RooBHD9nCI
TlNoGalE9B6+bHseHGM2IDLLqyxfTg9QW5G6lesWql8hxnWuJW+HDyEvyA8PjjF7XdkKwQ2TxaTQ
UEugrylNg6448jLc9+Gz2x4nfQQ6wPPWMnTDorfdpMyo/9kXn93hNpi0si5tPCeVeu5UZOm2qVCO
jNc9d9aY3VmabIpukbG4dnz0W6QRgdbZ6ATFHP7u++6r/te3jlIYbVyNXJcMBAW5L5Zsuo2XYqK1
oCn4xg8fRg6Tn+7tbMK3697h7TJ567GC29FYz17en1FZ3w302zC3HFvz6HtWYcZsgveykeSQkDZh
n/ZbrUfPTQyG6dslopfuWfeTR1VL1nakveaheiOz1aRaZbA859tWHsqYkGmC9auB89LImk0G/zQL
c3jI2JzoIfbLXjQYr0GT5m55D3nko2jci67ujoymPTdcn70/kIkHuh9p3rq28ALGKriaYLyxRHt1
+Fbo8pr/cC++L91vMy4m50RpzZF7oaBSTbUHaZvt+zJYJZPhEZFgfMrwBIdgkT5AuJ7n2OyQhH4B
9loOhb1VIVRHWoXWwrUX0YQfS+YJGgObKoPiyOGvuWfE6LMJJykSZSwVWtMixXSEUocKT1+cNln5
2TvwA1LXXh0+0p6pQZ/NO6VqOGaQdN461GgKGkH03oXmf/b0fi+Pf7vWKHiqyQDQiZEluugK61YP
FMTN0ZHl657Rrs9mHgcBMPZtQrYgl0F6UFmtFcmJRzQGL5yHmFfAqBqPhy/TvnE5m4g8KxFq3XJD
yhz6cFUv6z68SUV/ZMXxPb5/GpazmSjUApoaveWuwUNh09ZxoLajjV156pcyZarFsWiHKSVm4hfY
xz86yXBbSeRAoSu7Bth3Kj2CdZXCMkuaepml4llapXO4745u7wzFTU8Fuv9B6uD62IAvIN1uMsWr
7y4Vpz7yhO0bULPJLlDVLgdp5q4n1z/1iHDLCRb6z27CbHrLWoJXxai4awtouZ+3Z7YsvsZEOB15
T+557LTZ7GO1VkV7zWf+pHGKqmZEEELTllCOcJlQy4cj+nX4VPZtvb7//LdnY4zGMCgGbrjpZC9m
PF5lcY3bLLgAOdkvbS15CsPaOLW/M3AxLkAKD+nM19cySStClpNGNvC7IDgRJAU0jXF3+IvtuwSz
mafxwQcFJdd4HGgNoxaXNFeL/FLpO5Qhs4cPs2eUaLNpx7cbIZLUdtdMCa+aoV27BPIc/mj5ET88
St9lnN+u7FCaSk5wF4udqb6xw+iyVO3nqAt+YbA9cvf2zAbabOaJFTXtIUuQLeSkj32s0Z4FTFQP
yO4On8P3fumnk5jNN1qo5UU48BTpAcBHwz7ryfwzNcnfgsUqIWr0jB0ETdPgnEQVZnynVJ8mpbyy
VfrhY7NRK+Urg0wSFXFOZsxYLWzqsUpl3RR+ewVwGhMxKzboVOxusBZTTiL1DqcoTtywxxaQZNg/
Jv1c1HTErDglvSV+yzG5pzGxwATJxaF+MtX+ukuikAlKSH+rwmqBPICCVQP9fbJRJQ1Qpl8dvi57
9i/abJrsR7Py2tBgBmDeMsrhLsM8D/KouNJT+2bk1ax0Glp37/Xw8fbd6Nlk5g2R37Lmd9cyUEXV
zSsk60+NrfhHJpx9Y3U2o+HEKzQ4nOD40VUXeEZL4X4WWvPgl82RJ21fueG7D/fb82ADedB9PbBJ
2W3Oisy+ktZeHT9dTiyItHVL9zk9CGo+yb1c3o14VRWzPrLG3nMJ1dlWXfXrAUuIZuM0xCUDIzHK
jbMp0Y5UHvd9/Gy+age/IitltNeRk3w0MEYkB05C9g8PgL1XT965365e47pgZwsdv3+gX8KMcwmH
5YmRhhYZwjWgIMFXKuE9PHKRBhquSM7dgIQI2t5HvoMc3T9MBqo899++Q1g5dgFDB8NbBGUno4qP
wlx9kRy9eoBc0JNOUwcFOIhOwwnvXOldKkVC+tnhL7BnoaXOprsEVdiglDRqZZRVbWEi1k13k6EF
tHQx8AI2yXGyh2NL0j0PuTqb+9ArVVUTDda6ZtMhEbCUj2X2hT2dBXisqttBK54Pn9me15A6m0/i
Vg/MliQWZGXPgFVojZurw5+8r2ivzqYOvchQ4Ba81YIo3iAz20rGKSFGGW5FBL4ac0qcZFcD6oeE
jm84kklVFfaTBICmXNoEPr5u1/YZG2xtkbUtN50AeKBb+pGxve/RmU0+rR3oZm2GYk0gPU4I9Ssi
XsV3pyNr2p+vrXBniymS1+tEyTUBPZHbVg7eneLizT98efc8l8KdTStozXidYy1bV4Cex0DbypNA
27lBjQYGlVihAG1mNBhnLtrqsSd1gB7yygTbcOSx/HmlJNzZzDMFeq6CjhFrq60SPAvmquDWFWS1
TRjII2M4ss35+TYJdzYDZbFQ0qbQxTrsCLvNs5bBgJm9tpsjJ7LvRs2mFx0dVUTdFpgaJCmXRYIM
0Dx8m/Z9d3nI32aurNLNRoMOtYbGtJNRdkZEIlwUp8ORcbDvJszmijCPUMvWir2eWv8d2xvcCOI0
SFf0ufvBoFwfPo/vden/OwUjF/rriRSTMkUxXvm1qVnxRlTIJughXZopIGREp3TYEEAaRKV5Hkk4
gQD7oA71a+f3cAepsksGkVaOO3cCVH74O+27bbMJxumLyPFFw1dS4ye3oF2ddtORMbfvs2dTA7C9
ziNc3Fmr5LwBYn4rcFof/tpy2P5wJZ3ZtOA2qHjD3CO9gRVj2VSoHPT8vjPc28BN7g4fY8+wc2aT
Q6KkfutmdCMzrGlpAsRR7p+N3DqyptpzeZzZo5/asT2qFmsah3qJ7pACg27qyG3V5ZD66QLNnveC
AHUfhjK2fsRcaAtlbCEAlREjM/Sl2LKA94qOUTV+EQo0oMjGllBAIBjZCiSOeIrt8qxP8EPa6nkw
uJfupN12lrV1ZK6gQtb8kTu57yrM5g2B1bVvEh7uhg1WB6Bcdaunwzdw3yCRh/xt3qgy25nSiI9m
P/4gWV+jvAb4UE0MLYcPsaetDxHor8cI/DiDbM8xpljFbp9vUurYJ0EUfk1VOSz7rHkZtKpbYn8F
iUIGKIBFA4mjDrkXeke3QhBSrg5/mX0DVo6F387X63Bh0B3hWWY7zFyxSgL7UoBbPPzxmnxufxpT
s7licIoGRPvA52doI+X+jBByXpXDQishs9tCvZ5gxWZqFy9jczyy9N93F2ezSIkMu5+62ln7pXHi
OwZebgRzvbnOkuzX4TP7biT9cGb2bDoJVUXPS3101wJ8AZ27NTZ9ZEZRQ7sOULOQWVTkXpgh3oei
zk6yqdoaCg4WmaBluMm154K1b6tnomXfYD0jlVLIKIs/SpmCqOC4gOmF7ml0CAjOgm3UklYZl9ep
oX8FtXbLe6GHGOa8DAkIfAgYSI2GU73Vn7HTX2YdjhR2v7jWP+1CLbEBEnmtFTd9BNm1S9eHr8LP
C3RUrX8dPnZiFFguwKdEA71KAAiYCbMLp0TAXcZkFWUvBtLFw8fa9yq0Z5Of1bYOORpAabjA2PFE
dd229aWO+7md6hXdsStXBVIzDTWNfPpNoDC6JXkKT5QHMmlxzrJkY4X5seXLnlFmz+ZLI7KCVLNd
f4Pd/dTqwxeNi+0mwwrw0Nvhc953iNlMl7eK2/pagHnHdUn8UsId2RCnfi7JU9HJ4WPIqe2ngSz/
/LcpYExTUaCM9TfkGtfk95TXRdFsDn/2vvExm+pK8MW8sAh5JgahWujoBzVKJVpEBF2MS94yOhw0
enzkDbbvas0ms0FMI/r1yN94lXZSego3BoAcMs3z0CDX+/Ap7TvIbEZzXYcPs2sQXhoBlmn3mLiS
lwHGKc7NI68IOaJ/uiWz+StDm9j0Scxl01DIugYMRc/2lyro5sXoYePCQnv4bL4rzD8cyppNY6Rv
DmjfaSLptn9fdMGpD1PHD8EOKr2+8WDLdpD96Qvd4gG5pEdGJFEElUrRxlUXFrjIiFTGpxHkYEjY
lMCp1MTZkS9nyYv607ebzS81ZOe8TONg43nDVTH2j2rBhJtj7k6Nk9GOHmXsAOnfGb5SHhDaZTcS
PBPl5boo/Q/dbpfC8M9GfdzmsMsJ5VuNQ3+ZYEFTUug3pkI1spz0B6/wzgbbflYFkaalzKOSv9FZ
TeuDf9Fb/Akh108Vkw6K5wdgFe/q2H5qSbuJB3FdqDGUdyV9Hkw4gr3OVrkr/Z0/6AluT4y9HuJz
Zv68XQHShSpJbWoh+vB+dJ0nzcDyNgKtkgb2aFSua7r8C13t7gJg7rWSg7Qa9RvoFKRO4u+qc1Jg
lPCxtMWnqY/IXslQcrQvLRDQb7UrR28v21Bc+FFy5RvFLh+NbQ+clzwuXhnQEUpAv+2n0M2t0kW/
RJZvJHguSOyz3DZfKid+1lAVtop4SaIc9KmvXY/qcOeSYuH009bJvSfeT5uCiXYp8u7cEsoJsX0m
4n2s8cRXS82NmQQf7lhs5IRlkFtBnkOz6LT8PMOxXoPYg/o0YMst09MBJ1UUTo/dCLmMW9bKrhIW
NRbqBu7N7kztPeBdcK288SVSsXRKvxBOgteO2Cb8BT65rHm8jnxyPFp366OcKnCgi4K1d4LLukpu
W8fbmaG3pnFqnghRbhQNVTF4Shq+9drzuh0G22bhYBOzbP1d8v5RX0D5S/AqaZlDBpuinMvMABev
VOuSFqqbOWkJarJQBF1ZT1yYwD8Oj3wMB3tG/mwKiMJO1T0HAy1+tSvdr28CgW9ADuCcNIupDz70
sDgtAu2Bzacryqe0I+O4KAklIP/GwBEC8aQzd46Nj04bG1Khg+lJbw0EX+NZmisbwxTnqW++acN4
kcsli4xGARyHn71Z5xU5p/aYPQ/YWfLag4TA0iUJJ3yJIDdjLOMNNIaBYdaWHpkYIvnuFkyddjWZ
NpZlB3ymvdJQeueJf+XX1WMQktJhtWBf0nDjxU64IILyIuLj6pJCjYwkgsN3ZbCeqjUgR7mJsbeD
lDUlbb61VbTa5AKtG3YdOZDxUvakaUjguz6BoeoZ7S4nBISRU1G5a3G604WUjSOrJ30L3OcnNtad
TeoOiFsTnpe4DMLpIhceEehg1ZZKpYi1GRdsnBvntvXVM1tvuAqgVcB9oohqICNSAQmZ8CfP3xA2
9ooh6dSaiouKOAoDOkGW6Bc5rIfITntKJcaZJt0MWX2iZ95V3PtvLUEsEUSSLAi9pVZpS+I13mID
jLquXqlwWuOJXPlx1FdoUB7lvWlkv1+E1lddjXc911XjJlZVfCnbqEJihYA1m2hroLI9OFq7jipy
pWytufTg8i71ST/N4Z/AAQIsyEnLMZCG9UeUuNGpgd+4RrU8VEZ6qrPJ4G9ukiY+8ZPxpnZZZ4nJ
uifyjaf/LlSotyY2ztaWpv0KYsZdU7WfsoyvO87l5IvrkLvZks1USlpbpty08K0CmcyCA6CEy9SP
3VkUGKeqrf2S8bIW7ru4zS5wZOOn5eViA0BNW58Ch3orSBDA+7fE+gKVIChg/qXEb8RkDqCTEX39
0Ha6AEOL6d4L7G2gKeOitMQ9vMZnvcWOY3qQXycMDbicCPtw3hsZDopgDzBE2TxYKQBhd3jUS3MX
oCVa1Ao8YJxoiFK9K5UAlErBFMlzcNdm4W1mOp+pyM/7pnkP+mTtliEeVYUo4qp0zotW+0x7HMl1
3byg34etlo5PGW/OhIW55Ubso7PoUiK74xbbfSW6jSbKKxGZBMF0yovZK/TKBv2aAubaroePzhtO
FMc/MqfsWYtZs+VzavQNLkMULmNksLlwgrWtGWdxMFiL3p2eSo+ghNQ88ured7DZ2rhMhJ8Sp4qs
1hfrYbApHTQ7ZbDGRXAO/sc7snbdsxizZuvjZky7VgQj4rUwfPRte9shdU789sObjikXvyVfP61B
Zutjv6lcLfMTpGAgKJdhEVyGkXXrwdLg5VXu+jG9s2KfCI7eahdNVFESq3AyYdIeknSnR8aOrIb3
tjRvbPQUiF62mWttDItrYUbUDwVJeYG/sV0QBsiiLye13oSV+LREc1nj3cflchap6nNsFHe1jUbq
8CtGXqKfTku+eH5b9jtD0GmahibXj6O71uxfNM059wflyM5l38fP1uJN5mR0knsUbq3ypJvaewUD
32TYH/72ezYt3wvG3799W9d0RQN67bm9Cd2sA8putscWxXu+/Nx4QSbCQIq6KxMKostJB/dEvh77
zKAvdnUgl8bNqg+8c/aWnnFVgQWf7HBrGLdo5g+fn1x+/3B35s6Ldhi1XKR2ABg7XkwqiUOoMMCp
fQ0seBzWiWEX7gBTbQ4fbo8MSMxtFEmTGRb5rMEmUDpwyO+ef6X0pOTplxDhrCRYgAbjh0SJ13l+
La+FNDt7Pg7mcB2xBsKosmhZ8vZW8BYlxkXg0fOX4I0KvyrlnhyXO8p9N2SBXffVn/WH//6Lqa7+
Ntl95MVYIQhsZj/+8z5P+f//yH/z77/z13/xz/VnfvmWftbzv/SXf8Pn/uu4q7fm7S8/nGRN2Iw3
7Wc13n7WbdL8r+1P/s3/31/+7fP7U+7H4vMff3ywYMALe/vph3n2x79+dfYLm5Ls2/3bVig//1+/
lCfwjz/W7fiW8Sj++Vn//gefb3Xzjz8UYf1dSOAHOgxNMyAL8fT1n9+/srS/A1cyHZf/WQ7lEg6T
5VUT/OMP5++marqaqjq2cIRpyl5DnbfyV9rfNUpxCEtwrpiYgFEv/u+pX/85XP+8Gz87IA1h//XJ
Epam6aA2dDgatmWpzryzywY3QxUCtgqe120N8D+HNLwJa/MddmFEAC0bq7TBoQt9dMk63EBboa3S
Wlv32ZQR2tBlp351iQQmQ0zJikSx+Zg23tAweXLydWtuCzX8KiuwVk6UpnxGfaFY+pkv4yZdM/0A
93xF3EW0Tg3C9rQcvyNPtpdOPgEF+NlxTicB8G53UE/6Yjq3g4FdCWShRdCuqxz1R+8sC4J+TiNW
Ukt0hm75K8t9hOwiBZnG4nVS2jtk7dsy68FpWjV4bKd/0w0TTB2ovixozw3d3AlPhRklcH34eHCg
GnEBrIK9FZiCh7YBhl9QvLKr8VJBChBQSg+qnZS1j2N/Qrd/5UADTjrAU2RPAxUxuvPUZPtTWeWW
sI0cji0w9qzcxhTNT0Kcu8T+OleRDrZhpL1/qhtA5oiTX+QRUQB1n3zZIl/BwyFAoXbihUoMUViD
lhL2S1kpzrK1m6dpnK6r0CygihivTmK/sri4dmr9KnEBTGUGOTsM/Q8raYMTUofjlUadp9TXae8x
W6gK6pwof2WZ1C/ARYRkT1jR0rC6e6OoXkzLXzGrnGhhB3SLAvJm8sgELBxSmxT90w4BECabWM1f
itDr2TRr+QqGE4GjqoUsAVNpQKlEq+lq28XlVClkrg96u+WOQgtsoURlkGhhcK5IPXtgpJCWpbLM
dhL3JR8LboeHDi80UzIjx4hEUDIbSl05/79kncmSrMayRb8IMwj6aQLZVVbfnppgp5pD30NEwNff
lRq8yZvIrmRXUimLJDzct6/luP0u1+u/AJQpuHHrp2ETaCgG0AJgbXbLV1V0fjywQLErWikBfjX5
fgggqBRlbC/jbWmZB1MQvGbD+c1qPaiO6YzrB5S5BU/V74uSC1p9MdiyP2zXwLygo+x3RCz9tj4Y
RVreyP4FSR+LtulAv56LEnMKh6qztFnPbtBiTso+p1cwYlfW1qHL2NvuC0e/VAE7Pi+FnLg8iU6R
3DyBXUcU2hNdWjMNo6L847YhBFJHA54woCkYGxadJZujRo1VrApKoEoxUgwzEI/oiaIVLv/MPD+i
eBzw6jTOsQ1rnrDl71C9s1du7pcUIfS2Dudh+ZlrVBwKKxf6F7zwKwmuzQesmW9OGw+z1z8YoRv3
qlwj4Vv4gEv3Oc9DbGemqmLXWSgoIrwoBhuPs9itjnjp6mDF6+mfy4nHUZeQmycMB8uaF0eouzMb
cJYf7ed1Mm+AWEFjGBMW9hmbelfln+37DNBh8WsAKFFdDtapXWu0CQXqM2hW6Bysk48luRWNBfBJ
iFhm9bIr+3aivcBTmuWOcVgbwGMT92PC6j/WRCpHNoMf2658C64XK5FxhdQj2y5T2pZJXgC7TcXZ
2k9swNzXW524KnXjaaMVA4T0vrIn2JVcbTD65HAR+/zDtQwe0RUojuALY4KIjSh9urhzizjt0CAI
M4w6t26fS1jwaXNbypmnkcHxlR9EZ46lcHvJykNvCn7ezWPFywVGEtQA+2sWtQnY7XwPPGU2Nm1i
dd2FX5uV4AksEPRtf/m11RDT6abQe4sW5axHOkRnWRQo/7aBbgnvy8F9qrdVXprNeRl786QBxpxm
Af995t8UqQW8R5jrp6yGg5w51al07pxrkHhr8al5lTkdJp4yvRnJPEssf2l7YxX6ai3wz2tgBrs8
rG7ojxC35v0YTkcnKPIzwbUAZc38FabFQ9Gw12mmGVt8oM4RvtKBw/p6aczm+uPOLjfYEIpZ/72m
IkS7CXFVjcjFHFTq+QhBpSmbu9aSYUwl1NYG5nq3xkkMFVBMfFvk7JxSvuwHg635CgfJYogbrnh6
v9jqwkjngtiPBPW1K6p9inpUve3agx8b4bBXt6bCZaeFje3dhx/XOjXUukXK2Cubg+wdXrh4IllR
dXBeZxM+TGMb2Fy1nx3jep2VAagkoAix1QCdmPGrB1m+d5+tcHvaynG5M+Yw2EPYJAcJ74X5Et6r
cHWSziBtFIQur7GJt4dn7yHD7PK5RKSxuh8mr3usm1xI2eKIZXvd0vDrfx3heZ4O86GdLQKaudTH
zu23fd4Or/rd8ermyvDlAFLp/UIHszHyRGbe2RwQ0fJ5Hzzb+wOH/rmSDfiK5QdVQ7jPPABJtnTf
A2uKNtWJg9U5t0vNKntGyelLjE/auE9V8dUuZhtXEwLbpu9xnmPh862yPLIPD9e/RwrkTuaJedxf
DsclMr0Hl9fzh+DaVrv6nyO8u9TrqMbCv0XAIVn1fcaJlLL2OnlvK5TVZtN0bEbnccpAvo03mbWV
VALybNl+n/DuwN75SsAGltLqwjua7QnS31hGpvSOQzM/IVQn0FoCNAs1O/7rIrNTmk8PxkrAdQKz
RAgR6LrtwuNsyNDMJKASvVzBa6jc+wHyh1fwVBoSgjlELsBCaCrTZko8fQiNZjhCdmnj8WbmlI2D
BvjGKO+mwSUwrvl5Teuw5em5aEuYpMramc5yqsIN1LOAlwH8XtKnavV95m1PtknA34Z7iysnKpvt
qfQn8xqX/RRq/LAmcSBG+3LF7eNXvUzSfEizPufpNd1knoBiiFtTjjcS0MhQsCnqhI9C03E2mkfd
4hgomVqTW4/mRSa1Zz5DJXnRqMJ0KA9KTiwZU16FHNGLU1/Y+Xnp3IWcazedymF5tJqx3S31gylQ
6xjGeirn8UiYAHd4z5ObEsBf3OllUGfH7j9CJR79vk/Gerls8Khi4vOR6wRw1O07Nxxf/dH7o4ru
1/B4FXRp+JHKMa612T9nvcN/PWuuXdB9G3YLp+Z3UBqbF5zPcqBp2o/qKDlQyjDtYEssQCeXBvkS
neHMVwa8LMNPutY/AmD4HdaW/XbLhiOIggVjgROHXp7Hs66pSCWkPAvmmB56WPo4tLdUnU2UIZmi
fMPtcB70dGNvF9tv70253gYYWiJkQPBaKlg5jGh0cDaWIGKhPjKy4TSq4WLnjKFyEzP6cE1aSzdZ
prXbsdJ8rROTPk3DnVI2eIUrnMgclvtuKH8KrQhuLz5wHp51cPwJiMjgrqhQzNlFnh/COvZacbs4
KPvQps7GubLnV0i/ZRykbycvZ67g2CvbHhU1/LrdqtL87abqNVPTzZDiV/JWXpDtt6VT+1C27GkV
gWS4tFCOenWPem2J2y09Oa9aGrdCrMc2Aw+/+U7K2umNTDnqRDWd5pbaJnRyljjt7jDXjYz6miF5
Wv+akM52VdugeFinp9wu7tT0uVr9SMj4W+QKDZx5YoD2Ubu3fmqBnhbVQ5in7KKlT4NIJRycMobX
EHAkY1oREDkIV/U9FOE3wAIvFVGNuFDbrTT8ryAIYj2BiNoao91Ni4876REO2pPMw30Rbh9h5s1P
evRuNp5n3s0zNXV6Yr9m70/l71rx9ihemjZYoEFmK9+l5sj/CV3YZOKsXw0MLwp6cznGMuyuPImW
vk8zRbInG1os7HpVsgTIuSDQln20UlNHxgDJTaMJgtFiYWduzQ+pGtwgQfno0Nu/PmLVugHJvBKy
QWGpRvAhd3WcIbqgklvPhigeEC18w0k49AxQWpFfTyaYZh3teSQkjgdUXjwYsj5PmXjlWazT0YFc
pr7AqAJScS4jObgux3STy/nO17O94wz6HYPlLhPXXr4+ys4FzJ51KOKeWmk+wUv/DAyOZbuzY+Fd
8XP2cleRxIrcvPswin1aI8atFB44MJJni/e96/9YK2A2k5sGFL0VfSojCdGe6257nas+YX+k3nXD
xIvRnd/a1WCWV/tfeYkOo9Lh28Y2X4fLlYkEhjvwwrSp8RzSTD54TvWc2c1fe9wOTZ/7XPuKz35A
lcKq+s4QG6zbNpS7YUSbzEikQavnpqztuyWg3Mbg8RaVTNYPtTl7Cj+KnZZPutLpH8PJXstVYTMM
boxtQzirVi9htw+xrPT6776uEVZWtYhMimEyap8OjwZjLoCxob3tJNoo1iK4e9BdQqOUk+8e7fDb
kn/tervV14GGu2zsYlkmbwrx0fNRrLPpfbl3xfCJyuNntXPIWmN5V/XLNd1jnlIzs5nGHfrOlDFI
t2WnuTknFF8XL1zBPs7evb+AUO7bU9ZbT407/3aw6Q6BnR3o81iHsHL/5aCdKVdNiJQHNSnqaKM6
tVkj4rALxxiNYZtsoLHo01pcGRCY2YOXbNlSJfWwPfmdxTGYGfl7OaWPnrDZKZq99tSUgx0NCvyZ
seXs0wncgkyLvMaw4w68yNkdnsPNaxKy71S1faLKG9+t1hckoedtBcRiIfgiwQX3My3YOabINErN
VAu5psq7t5Yb3yPkRO6phggjO7Uwj/RxUZXeXjrBCmqZpaO2WHH8DuM+r0PFEcGRqhoHanGKvppP
/BKu7nMmGefiMKYi7UiZctU/mHWxIuxo9w081vcT5PTwvPoOVVa/dhEZ+i2X1bHtG4D47Urh5MD0
SbO3vKJIs+xiRXgxtEnj+u/5BI2uKtvDptI58XsmK91I5WIq6KHL0B6NMHfOpVrvFsrNO3/u9pNp
iqO4mugqxSQBOxs9rS2unQ1X2HroizXH3n6dZ8qAgazIy8PA5l8W5tVTmsM/hJj4MRmNjbsx4JXJ
d2fuOv+zskW8Vp5C7uTCC2N9M+6X9m+da5wrV86p3i4DHqpIf8ylbdJ18ewD3PlzNtlECZmdEP/C
So2khXv9MttXv5EdK4p3fgrCUf+dyKO3dJEc2ne77+wbBQP7MGrrPauEheWnqJ767K7yi/EIQu/K
uXYHPlrl3ZTa5PTzKnVMeQ2NNv2G3mqXv1Zv4GNevgQT+8uQOdblv1/2OoV0QpbFjzzOUlkJJmGC
d623KXj6Cwrvsv4zKo57xfRsQG3QBR6gv8xAs+R3ANH63LtR6S/HD++6zk+qkE6FaIKDIXmFOB4z
UL+wLtfOzTx65Qk/DQfaWNLO4JW2teBwCrXoAy/Zdm+JDvynbV2GCSxe5S4z17j+KXc98h4MBA9V
p1FtcrI/uet+KdcUQiW21bQAmlhk0z+vKpi7gQbyGvK+Vbga5yy0jx0cbKZK/Be2POG+7uln9KVM
bLaMuQD0mKgD5GZD80HxWJHpQJJkm0dhcbsTplcytaoYLOdPPG/RaK2PjVEla8kj7M0VXGCrD266
uT0HlWOf4Aegd4HzsW8nY7neJdO7YhwsfGoVvswmmczylxuJSESZn3pKPCjA2aeb2kA1Lbc91jiC
hxLFmOeNIaFRcL8FkhpjdvPYJspV2/OYVEU/MymUWwyB72ykE0oV7Fs72ymDpC1SE6DcAoHOuDcc
5C0Fg8DafOfL+2B0YwnIaF5YDwNmkzVbHlv6+veHqKAdvnEm9PNDqjjjdZ/ocgQfnM7BSXM1Sdps
Vu9zivlt4CsrOl5qrb2e13lDhoOQ0Xbs7exze/KWFOJ3QwykaT24yHV6607b8warrN9M97SRuOgh
rS9ujxp59eMVFGZSlCNrUp4FH2zjts5loVWmQOqSGaBwr4Ayt5zIP1RIhKm80fmBCzMmM4hzQYK0
rwYup0ajYOE+Dqx/RGG/xUZaD49XXqBOrw7ffKHbUdt0iSzBq9XKWBroGvdqx/tVtcWFEqNNMkK0
HxVqotJYWTUahte5o89oaMUpRZHJf7LNR2Kqy2zHNdbautDXftS6527k7obJZ0uUfodRdRspWq5x
9aTivuL9l8q6P5vb4EVlJ/eL6rsHHmfZ6TUxVte/1eyDHyvraGJGvG/dV1929d2qQWYjBPHi8g+Z
x2wPOw2m8zLdF075VZIcfQ096Jfayx+lY6QRpSnjmGH62BZM6j3HWuSt859lcdeXYBX8KudpZQDN
5wwSsjjlwqMrUaS43cNBQj6238gkXKWBE6gNLoDDzqjHNsnGrduHpJEwu/l+koXl34YTF5sj8Ut7
4F9lOkkq7GFvzIKgW2b7+0arfxmvvRcz6XXLlN1cblWQsyng4rVwN7E8yu3ZnRiSmrMO+XeKknJm
uMsDAyoTvxVcfZZhH2p8prusB2c2B4jBVu0/qbJHzpkB42ppsTw5JVVRZ4K3lBSEUeD0wZ9CZw88
vYD6VUOxtqY/gUFXs3wv7Ur+zE1zu4yi/nC6tksqRzunegoSM13DO4+rZmT00/BVtQu+nm56uMK9
dD3793JEu1X5zYuTaeC8OaIeuPNJ1c+43DmoIy7vJJjn6TagKRT1w81aB+bFVqt5ab3SjWs7tw/S
XwW3GLmchqK0X//703TJuXMjp4hUZgZvo7vhXmi68DZ3m+BNt1c0aLrsRyHmfWiU4hAEXDMQier7
EJAhHcNq/izqFtPA8J439UqzMyWWBMvgaczW4GA3bnOq+6a4sIYKKZm7FQRe+e57poLFMbhJNYBF
7lr1nJ7WwpQ/Ta3yaKoD4wGVi8JkhOzTMjd4lW3NFl5BSyYurCVeeZgds+s+iFZVkejL+UXULWdn
kMNqnTznwa0/1Or3f9ZQBkcDsVfy358uaR6ref1LW1wfczNvHxq6hw+Z384c8/Q8R+poDEbe4u4m
Wprnruf4ZcLz7tulecqkz0cftK9jXjNhL3LzMiz6xZFoU8nyiz2eAjvJeRtQBfv7monFwaFhcj+1
4cmekVUxajwZjTc8cU11kiXzmjsa9+/UjDhyurHCYrdZnysBKctM3/wZpJgdBulOGA7SvdE2Lxw8
H7zug4PXFyMI+2m8tVCT7Qz+YoK9GBR7b2Q3/fUPcvN2i12YZzl3TA83ezlXrSRUNj/16PMGhKLw
5kv5gDFR0yhh1ddyjb+pp/LXVE75Ya2C7TTWXfaYr1W629TYfOv+3AWXbUJVRp12yXSq/vsf+v/9
lf/7/3QMNK5iw38q+w30VEGf6IuYGE11tw4WvGgo0klTQZzMoDUiO6Pq8seyfWAIS/GmPec0DCK/
g+PJ+jJo1Vbf6qbf7q2iohlvD/Jv38mvquzcp86n19h5YYL313oMRl7PQKTyv/maHrd+m/5RKJ/W
fvU+jetXV7SZfizsQB2sgUXmq9sw7IV9EU1LjqSo+sfcHK8PTaDfhnq5kts8fgbLC/ZwoteTVwU0
dU1RfDhtSdtasmLrzjly+kz5R5/OpVy088iUcnjr+tfWLfLXK7VVhCKgY1d5OyrD7e/meR9VPyzP
mQKcRw8UoYOkCVzWj8G0DJ+CG9teavE5S+ZHdjurP5D/HI2Udt06yWsozff//emSmxhNjJgczHzX
utBfwhyCsWcO+kKrx35x6iaP+1A/NINh7i09Zs/IiHE8ttxiFrt8r00OPpD/mouL8p4JB8VLFbL1
3ThXNwhaBgr5Lc7yUifok8BLs4aTMMjJuXxjtCClCnAPfVdTwC2nqTwEwXyTetuumQxyOabxYW79
7TZxjKWL716tGRhsupXmhoH/jYMr2vzSOHGIXlYpWzJcaRgvlpUyInGIf7OqTizIOXCGlagoi1+V
DXfgE/a8McR51gyFFmx3jL00/OADes2dLMye0HV2Xgt3izYJj5nVqri0bLjjoiPyJPEOuMOKxbBW
+7XN9e02T5BG8uBWcznddZt7tAQXeTjkXKXd5l50uXPw13S/sMO/n4fJjpqfZd5QfkuQhP2ELJX7
OD1MtvoWzoWugEhNJ8DHm00tfitU+5AGw81Cy8jK+BrNjsuiqOPEjVdO9/kYVZT0tU3HiGv4bTdt
pyGw7sjcCKpUltWbroFC6WJy6HtQwRM7UGWz2Nd6gKlXE15m7CeIMd5hcjEiXKyNHQkgqNIi4All
1r2vdZnvJOv0c0XFMhq52ht0VWvHzhJrqMcDoXFGOYaoOnLRjC+v0USV6uftSUzBDy1wGQcL+wdU
vo9iC3fa6N9twReFv2AlGsVNr3LmWyaSl9L3LqE0e7aZ6CZYbnleSnrdTKvKHaUVNxXzl2355yVw
PJYJJpix2dnjErVrQadOrGW35MVYYBk+Jly/UT2tb9YUooS6IrxDNMh7Z58HU9LpfHxUOTcjOkzX
TglVEWcrc4nibxZmKIGqnH+Old8u170FnFv/uKH9C8sFl2h7DBunOflEjbOOBBsjYpH0JebNsr8M
a5+IjouIvYXfJsN0fnEfZb2dr/OFSK58alaGqlnnnwyR0xtVNX/UzILJtAa/oF5KXfWxWzQzbtOv
zMPGu+ZMwox8uJhELsNTn538jN6WH3zDlgwZhM3QHiQfIFf0QQxDlJfuQ20/2uhBE6aqy3FGjcDr
XWedPmIneK8b9ZEXHBU6gyKxxpnF/h0Cmiryc1pobvityoU2nCCwPbaUWdKIoHpW+/pasPG/rvNz
7sLM2sFQbrAimJTTFTi5k/Hbs39IvLWorzI5puYA3j0PppJal0+WcaFdTSQGsh97sehoFDTz1bdn
ms7Oq3lyfJfxmtwWMuV0Z5GM9B684CYAb1wqJx4I10bB6lbgVatniIJ7U2+CBd8uj5wU4HaafleN
yelYciP2IXkPvBgJicpImyQFpsmM1tEk15Bic6i+Rz//blSh4pBHfYK9T7YTkvsyc6sKeDePvP6j
bnIuE1vLMbFV3q0IWA40TbZomrjr0fFaOspQGjWMFTsymxaXKdfnp67D/MnyGNyYfIU6+IHnyjOi
OfdRxM29c61/+mS+gscRdSfuSHuJtcgwGTP6JVWAM8SrSBl3NDCbPDiqFMR8yc86yAc2K5x4K6iG
2EHdQ78lj1QLmtQ0ScyWf4snqC8kBOddllOLbU4QlQqu71DMxG/J8aN2JwOJ4CMqyoE0f0PcYm6g
fkp4sZYLTl095ddt6sEj1Vp6E2/HSf9aXvrMilpS1qbCN2L/sd3UOtJi6GK5vCB9/vDc/quU0ts7
VhiRirn3fEi4i+3cySDv45ayhfJyZwU0dSp342LE+zDMGvDroXjWRnf0S/unTTH8rH0a2f5aHlaP
p9e2qXU4UyhHg08h77KS3+w4GPQWqlPmOj/BCFI/tK7tIWmdpq3nNpWXey5m/c0K0KJiolDV1CJ+
/xXWDG+C/Aco3s60thvmXZdGjmY0j+n3OvkPTmt0Nz3vAE+TZb+rp5o2U0+cXydeYe5TWo4WGhCa
4fwimKiQZf9UuMqskIUMMOLwtIP6c+zMKTLISvuO3DktzUIjawZ2//ld57OvmDY5N0VR0mpejfeC
eRR4RP0SVE1kN/lhVoi1toVl5g6HYdQBZc8qPwoECxI9Dr7RYSOgztp93pPDNirr04MDxV94bvni
7bnWhHvWcPBGxoVY9H26qCzuOvdidDQ6uqGekpb92wUZW2I2A5Fk1zvqALWAx+9zLCv6a2Vk2ZVz
7EKGgPYwv2UoIMYi7yKrXokV24ozQqBxady8TKRb/MzXifoi0b+MqwFzhuFGU+QBUhjFDytKSTDC
5wdyfTD9DOqZYNa0jruu5THl7U1LLxpkWlK36ec02z6s65mXiifhGO+5az3we3/baC7S6KVbJdXt
LAXzOJZjIyA/za51thedZZr8Mu+4kKQPmwk8YzZWwyqEWeeC+Rdj4Ox2YfddQH6IKHXIZPPACrIf
WZEGkeXMRoyjQUe2UGdtz2cg958bLo9dYXZZDCSbabTiS1oR0jM7M8kFM0qgGFJPsV9XJt9hinuE
XB1B6f/+4A/dnZ3PX0iH//mVldH1a4kOuE8lPrJ+tQDISV6guiF7zqRflvXRbZpTj9chdquS8me5
XVMUoeOwhfSj9YNTzdB3rjaQyct5D4JCSIbF2VuF7R0F+SQmQOfQDL8YI90UzfK8DPqnG6cWR2l6
NSfmh2VDVGCzIJK0zsHRHyK4xxOxHTShcxJHBdQJklfxyraMO9jtcUYrY+bFydLoyxpPfVlgqGbc
BQfSRVlUDUedrlaUdb4Z92sPL2g4FCZGSZzOfzZroY0aVK/0rYiL/KIYsHlCu9/Qt95YZcGrxwzi
sG7Fm20dl4J/oK/XN1/qe2elA7JYKAz9jXMlIEdRpn7M2cNzo5g1ePWg8D5e6jS46kAk5uv22DTN
w4oQLedFw4drHBVNgtK5NrkkVvvAuVMDzvk8uIhWPxMEMKPMsuOpUffpqM+DwXiU1YcfmlEtrXWi
ANb4dwm2t6IMpng0HXqCg71EsM6mnaaXtssKKzitDpP5gN2eWfS469TjZFrmqW+yR9ywMJU7Qg0/
LrXervfbL+73D9xz6IDVLHqo0d5VZsiMNYybnLHnaJWvsmrucYtKtqCopcKZ5JJErVL7bexainZe
wLQjaO+HqcGnTqPAHkAShixIsIxaQcEwdzJbnryZKZ0TqOUk57+TGdK17Wq2qdoCrQjbbTq/zkm6
xU1KAvtpuWwRMBTyD2Co7W6OySizb6PXh0KO565FBZni+kx79WanKX44arWRD96qXz1reu1swacX
KqR5NYmSLbJaahQn9L5hTgG/X70vfHhdQ0Lbqzo+Wrt6NYv6SxrPa0qIqZrak7cyo5r5il3NevTt
aFMUhJeNeaqw5rb/bJCgmiP/0GRYKpqq/zT4Dl9Wtzyyc7zfysF4Q12U7swMORzTJzfp3fSp8bw5
FhumXQyrIu+2yLN0RblTP4VcPQlZuTtJCHPXu11KT+fFremPG0qpOwuZxqkmxnicWaR8GC3eyH07
N3+8jm3NoVD/XA/lzuQ135viA6jT2Xx2LKPdUwfkF2Jz7o0n+3m/WPXwzDWehZGhc798JjX//e2O
cO7KwdF/1uba1Qht8VC2m3GwrnruMFjau0bSa6RfK99y0yEbu8p/K1up2/CvxBW2y4a8ebMCiy1k
YWd33AaN08QbgXBmlT6oxdgiLiH+n3Fbb8frD9x0Y9KEqfyyg+veBesIz0Hr672yiu3GsVWLU5LK
QrUyeEZOx1YFL8XvDMbKf387kfrH1rbDD+FwYlPG1ZjjmvG4UXSzx5efnDx7FbbHHl3Q73Sx3PZj
8MtXON+vbJisxdX9DiYs2kzvBpD9IzcChJ9mu0bexNEgDWIXw8Rpw3BWwd7Yp638KkTw0lv1PVD0
+bGWqoBqwANNMX3aWpPMqCN41UMwV2BM3Z5dlxq8lisMZJZZ+W+macbpgfYUVhNzAHtipwjCAHa7
yemC2F2zB1AoSZfZZxB9OHoaw0JDZy1MSBBrpsZ+Apb5sRXih0dXLwVxkvQ2p1OJQazlbXOkS5wn
3YIxiG8H2nfnUDtzEGNY+nZdkuSSz6dqqQR743YV1d9KjeiVhvpfdT0Ml4ZBLCR/duEYkgKijqgY
5F6M+RP1RXfM2/kfsTNmB0K+kpUMGf3LZ9BuBYsPnK1hSq0jedtohzo4DLhNM21Nm6x86LlUl+rR
UhQ4jT3xn98NZ2+17pHJ2UWJ8MYhdJfb5KDmTf4J+ALxLHDty237W3b+a8CApw78t2IxwwRjLxc2
kgsEx+qXXIF3HpclMc32HFa5SqaKDj8lwJtnzsRqGrdKfPmHwupdlbZ7KwMTEV4rHtfNicj0xIE1
kJm4VroNwkKWoJwXFrrZcsVYwwz0QNuSyIVmfTKk33sIaqKRhTlaQKEM2k0FWdGpMeLZ2y+bN6LK
CWAr1dNd7wU3VmbpeMmGQ3ntZDOVwwMKlqAhbrCrt8ecPMkl7PsxmT3u3H7w0Qda3Bes/Tdi8HbT
XOgk32w78Q0YFINEdmJl4Xur1Xx9tHB82VksZveNTe4Q1fa/TTKg7ILwXfPKbkaulmMtnxtdzKeq
S89iCUQME6onPidOge2AxN4uWdOSMVOXCWqqYwXeMTQoXuZGP14PnKkel6/G53lwXDhSfBJJVBmG
c+pnK/HbEQQtt8B2LYgeFRvqXkUxlzldokfu0dMpqMWWDFN9tmerjhvCXEyKBhXnLLrSMNrRlvTp
svPe7ZqTSwDZAijWTj1nAb1iXg8+Yb+AkO/GVUkLrDmiS4kSXoXwtfdo1ZT51lqaTEdzDsb+PmsN
DlxZd/Gom2PdmVzFrT3xAoBQxUfoY9TmmMNJ8oBgk/udvqLNiIoaE+NUbihOOhK1rPSzYjofwVSi
70Ex0afDPfmqK3ZFKvKUCNkt+UqHk9hne13/MYOL4yy/HlNaHNDVT0U0E5cdHMOV+7vNkllUuOSq
CSLeB57zPK2uoiNvX0BixLP73SqUbh6ymKiG9h06D+NUPXXujjHzQEBVURmpV2ur7u1VXJyCtTzI
zm4rb+epoejx0VbqtIoIvKI2po+xiPbTmpxbMdUvdgepjSurEfWYZ7JgciPPdXaWgb5jW4abjCa9
6os24rZdsabv6/QdfaBmzKyqlSJPJIidXnLT+M2n9DcM1mdGscchrA0u5sVLHqIi9JrAI9AhbOol
k59DXVIUYqRZ6CCZnnkpWiMjwJm+ik4cyeueyuouWCVe7pw1y9RxITTco3h75YOob2gMQjjS4Xun
iVd7jRXQPckw+/lQsxtDHw093nqZOLi0tClUTMarcm921c+4lp/0wd4g3XN17lhDFoSKxodRccGt
m+VrCihQmrJ83HxUc1IP9g4j8w2p4Z1pXxTKmJdxK+fEXb5CSzs7WXvI9VZPH4t1fvY077x6HP+R
/f4yfNqskoiTx5m6bppXbGh9p2w7HSVwXJzQ2SuXgy8hSGCvJom/ZWNSb7jlX5txYRRuqYjrqUDD
K5YpWfgdRSgazoEQdQww97ZaSbI2jt4gcbowRrDP0mZ72rh+yJRuSOe7duyGJBEUTw6tcnpB9MkZ
6vck/3zQ68p5InCsk1Zx+/HYOCBYDU1e+/2DmgmhNh9rCUJECeOvoLfNt39nxOJ/1J3JbuRKlkS/
iAWOTnIbDMYcUmhWakNIKSXn0Tl/fR/PqlpULxpooDe9ER7wkBoYJN39mtmxBXuFZXu/6969GU7M
7FIE1Hhnm3Su7rvYoPGRdLK62RjQevz2DOSb5FYhDGQi/mqG4QxT71nisejE9DH1URbMffFHNCYH
SQ4fWjo+MW5lrV3mwAEdhJi5Xp2qucdOW2UoYjOdgNxdvB5yEHYqqUggzvhsbF5B7WSvQWJ82L18
rvi7WsN/Zg+CvCjYJJU6sWYi8+MIJa3yFyxGZioDqJfUmGWTvnU4QLm0kyLDMARiYOl338mMHaFt
tXAq2JAk5nBYFz6XpaB11Xpum/nLn9nhNmuZs8u6OHg9dlXM4ESQURiIqGBxwtNSNN+a3UIPikmu
Dj6mKM53REfvLat5cVdWjy4q9hle8k1r/emqBh6GojnlOa/u0orvG7Lf6LGE+2X3RFWsYOc5XKAC
sVcmEdPH2VOEF3ovO/fdp8tW9ihtUP9uloNXWV3Wz6aHGyH8hEvdmCwQ8V08Oa8Af6hCyiuTSkDx
QDCCTUElr53/RPzL5Q9tyWcbOf1qJbdUnuORspyt4a3fcc3nDXoubHPz09f4Nh7eRP437ZdR/ieb
G5z8DMzJmd+a2FPz5HRrDBXUaAmAR3ynbvlSmPwFcp3GUEMJSXltUwLOpCxbr4nWye1YSkZHq3lN
LXb6LjusNbVeW3jap6T9WUbOUtNcvVGTjMTdTxz++vG+ifVsM0/iTtDFGTbNMPNocuCaFoenge3Y
mMdcM9lwWNbteeNUiwza0iHTwdvCjBhE4Uc7y2YMWm9h7cyMMsxN56KP1f24rNSgm/nHNuax8wEm
VO7ahavZF2GhJddktnbpWDLVHDPSujazADXa5Ec50Z3DYG3TjAxhXDmcI6d8XsQ1KllSVrAhIQ5L
taLoLvahznlqc5v26dba9m5u4oKxqgDC5f1Uzz++3hydpngp3PFpQnHVHfOHoT+iJJbZ3tpXNgyG
pm9eMLrgqS6eHGaevpfIb/I+O1ABHwTuW8xavPDNUT81rbIiCfoxKK3ejn15bDucAb3DcVLPmGdV
5ciWOeoDitWOjR0tW9uop41poz474lau2gNFOQgJRq7ubGfrj7P9mPMHjuujvikOltUyx6yWy+DV
cmtGw82t9EvsNBPJ/eSYUtEU+NTtlMbyPtDDqhXYtbAj3S1Ld5ECX/LYcJ6U2H9dtmtBxlK2iRaM
jHM/7Qh4sG7GZrT75688lJ9JV9U7SgSmzYwB1jR6mwcSCp5dyrchcg9jxV6jALSVMqKEQEkYfZa0
SVtfTsP80KBhPh0XhtASUZhnd4jtawVxKRiG9KUbsbY+r63202uSx9hPz0jhSUjCrQuHJsWhMrRJ
MAPLJ6mu7zKX98jcJkaIYjIt+XlyKiBeMdS0xr1TVujCYWrHHophqIZcHzl1uOqMCBls1ZtI9w7u
2EZbHztRwBytZZFP7nAp0FVPgtLVbQ0z9EQPvfEohow9ruHwk4vsre/1bb8aJ+YfH4nuM43DPx90
FJK6SaNtZQOE15nqB0nel3ou5s+5NX4jFy9IETWuGZ7nyonfTFlfvOaXrpQvTwt1y96PsKwxxZW0
XWd0a83st/Al3NEreESDAevLb17mKWGU5pf050tsyPd5NrLTWDaXqM4OqQdIHt2yJWbDIpIw33M6
b9ximCOB0jFcnWyOm8WxcNo6jIz0I4poyop9Wu5pjeXtL2f8JPoaAIA4FkDlc1M+QZunft77zRLA
QcrTQEL0DkJm+spJh1p4n+7c3Nua1eDsVtnA9iBe3zEpjY+cJaitd4cXO3WvwnJfvRVzhrM8RTy8
DIyOQur3KUEua40fS+W0lJR1Amenv15KVILc2SZ0biE6aJ/qe7Q9m7VWz/Yjb2kn969alH+0Kd5D
zfJ/cv9hKrRrztj/bI/9GPY+pzV7n0z18+yu9xGRj3xmzMcqPxvxXWl3fwBot0G2NnuHoix28t2r
qSd3OvqIK0wdvI2XMPAC2wE7+5YK5IBK1zetSd3X0OVhHk3o28WXBOGzgUTDZJRIxYIQGvTjhAlN
z8yNpFi2HBDPS413Icg7WnhdjlJwP00n/laPpz/3u1qDErIK8wHrFEtq1z8sPqMh4Qs6ObE2aeP4
6bjs9qqlVsXs9dmPtcc5TQZsSRHMiyV+cVo29YbHL9MNxBYdJ43PCEuB+tRLR6BEuJe6JQ0lNV0P
Bm++tqb+QtlCRYclv9wwzidAO8pzWRCW6nAP+Kes4JFeOyJ7HRpaitzCu41HePLFKYtx03flt1km
Fd1e5iVXwCkizVu9tZNtlYmrNs7kpgqW1tlztshz35VV0EKec/osvW1rqHDSrD2X9QSm9hf9cRtz
Pw/FbyGj+3Qqn1sxYqBlBwBmelO0EVN8KwuQQxGDVoxymiZIGtYsPYkov2HdbcUK6yEp66PWONQS
eXYwxsyfjWXuwiJZ/ADLhRFxKcl/J9sowRU5r5YWSLwrgTOaRPH4boYDTSWr0ifHWkJXjgcbNwhS
YZ5uncKkzha1Jms0HkpS2JqWsZHfyFJwttCILiQajdBT+ntCfsTQmcQ7NwLQXZTU3TKUQ5GO74Q3
+Hu5Ok/a2P9AqsC932GKt9bSOgFP8acV/dHinV5JppWLV6l5xpCfEqEfRhPio92V9T4vr46j/UmX
hZkYWQijRxWOomI6M5VhtowHM7KZHvZlXbN9FfVRd9gI+8IK7DWGqkJ+nMgEeHmGW3HOsHnSvZ3a
mQrb+R01Fqf5Zdk5pLOGddJPmFbiYQ2L3oSYtAw7QyL5g3VigRFBOuTWFpIQijg/u+594xEt6FTE
3g3b88oMHbiPW60/dWSEnSWefUyVZ+VxMErHDrRybY41FVLm/F3xMIQ+euAWPSLUbfE+aMhek/eM
LtMxPSu2jdVxJs5lTa/BxRIemswa/2kSlodI5zCLrZB733CPjLJ/yfw6d2Z9x0NMP+aPtRrFYR2u
uZ81NISDZZboBfw8F+qvOkPOE+5I/0dzWS2c6i6GSsOodbEDL0V3Mzp245n2bEquu5B4yqog6T4M
yzeOcb7+Mgh6Dn4Zci0uksEfaJfkJUscK1hzhsV4lXZg/RoqhN0rEMXrIMx7mERpIGou0+DTgqwy
JRieCPZ43TnJ6GzN3Pq78jKmDITZsql5UYtArzEoNevylvr8hu7E/LElNEKdXtuFyA5ab7yYenON
tGqrGb2B0sRh2qPiCQEgP8TuaoaRH30lqxywMFb/hOz/X9MDrunvjmb6P/1/xwf8B3Hg/xNjwPsf
GQNPQ5dW0Ab+gzKg/sm/KQPWP6iFtz2m8dSoO44NUeZflAHH+4eOxG77uuk7NiwDgC3/ogyIf+gY
WKAMmA6EDttQAAL5b8oAHmfD9n2AAaZpOYbxv6EMmKbxn3QQKAOugWfJNwFTCqHzXf+TcZIiljiV
FB4MtroLRkNxKpzJxsdNHsHReB6KbMFOY9xS+EDxwpJiRutd1eE9HwXzCfieGxdNiFE/Crkgcz1l
LiogHmkPQ5hkP7q1+jywu3i8dHZ6my272hd+FHo6gQ7fwEchs45DMRqhiaPGw6RQ5b6+E125J7GB
NGgxbmJ8cp/55RpaGcEEbXb2kVth7mI4xLH+jzXIeufl8uZiZwnLpcP+Y8fH2A8BGGikUqPiUMYI
6RgUceI+DUbNBCB91nTejMKPnkmPkZqkWT6IMCXu5Fzi1iWk7smULYDhg9H3iwZRfX735/owtGxp
sDW9xnkbPXc4HJrhp/fN5JgR7Gd0Z437pdImcpbLj2UMO3NtP2LjvrQSd5ci8gS60WrX1XHuCtEH
HXPzJytb0z282U9LhUESQb+h7cRsQhgaLQkhNS/NN10U2+wlOfuzJP0lQci8Z0Nv0FdmzUSIVnPb
t8XT1JTWnYjjIXBlGEfLQPsS/yIGBLDX55e2hwhhatZ4LBd9Ew/8NXrhQQbIpwCDKr1Qc6aF9d0w
k5CiitkbeyZdzOasKsOuT657xUM2syaGemuYoKbekHmyjZvY3cHQBEbw/pgKpux+n1dbvAgHIuoV
55joPpHyt4V7ZLOacXnUhpJNvGMzTu/pqaZitKz5CMmjertc/9KMiattts/0xoPwJrVij7V+o3n7
RH1GvzHletAXSw8NMIC4nvK9Z7Jqmw7OD0Ep+7ZEeG9acoK4QvglFnvZYR/m5d1yKn11lqU9+8A/
GKPStC0KGOhNhKdUCX5Na4u7IUMOwodlUMCyNYmtNoU/nMzILhDm+GbA3vtDrfcMXJuLNbvOgaIg
XBLnOaJyourNfZ+RD4szuSt6asIbk+lD6a1bT2bnySzr80B8jSIjceaabGeq3TI7aY4ecgcEHbZx
cf7Y+R9pS8ds3EZ+kAzLe2IxjU7ZuQWpMIswdeAG6w6wtChvrhkzZ3CPWzRdiV5osRonKdqD2XCn
QcikrIhYx+qSHltjf+8pL6iT9WW4Cm0MHQvFkG/62QsyZZPLZhtvVuGs951hBPglHsCImJvOKfiN
SQ4d7NXtQ0vHFY9uGlFX7T8kfEhhJ9/duEtDlxP+2Apza+fRAwaXX4XzVjh302S/Rti3d/aQ5eEc
V5wQqVeyIYY1Oqk/nV+0scZ7o0A3KdJ83i5C0RQ51pYyHTn0M4fSQua2OS8VACHJxGTGKttpP7XY
ukBJRijwE/zbipvatV9ELDa2r4kdRVI8gNK6VJYcccWWB2byt0pPh3uc2X/lzs7vPorZ+TSr8nuM
jXHLrMHdLbUHAbK13x23Dae2/OX2/rqtYzKXo1OnpLuXYZs2iCnjxLB5MQjug11cEpXNXhkldphf
8HTrtxgz+9WL/SioNed3trbDIXGzl6xm+OqvS5jVj2VrAIT2nXnXOOZX4q0G5/l8H488x9PIlKgQ
yWsDaYGOZmYefiNUikU5SqE9epBkBbTazDu0tsVWcBYdcwt5Hu3ubUhswKWOv4EX7Afut2AyoCbY
ZtBPFnN8PFz7OPKfiBojEay3OaFNvkSOVfwFpTRDrRZh607catN74WbHScJ+0ez+5pvzrVYZeU8X
JFC07AVHfuWlp6iw/rS5f2rE8FTUj0bPRtWi9SzAlv+DXfpMP+WwFQgKSY26axaQ9DhjXpUpaK7i
ZVfVqyThM8N0HknPTh4V6TO5LJpXdpnDzTJ3YAZ6rSD6Q58iiUwiCvSCP6xN0mGRXu6yTICcnqpu
lxcPTlb/iDS6eT6NgZb1xAGl3+iD8dESANcbEs9WPoPFJYg7NcvBRCsLLF4WQz3tOIKNgVzwJsYF
d5tw2Q33eEwhkm5bV/vxRvEnbqKdlT7giyOYO9YPhWG6aiH96XRNnFZPvNmMwRC51KdZ42ux3V8J
7x/yIe0By7SJozAipzrKK8S7hDlXLnfjRBQ7Zly9LOO5anEwJDH7zESeF+n9EnPMm6B4nBROxNQ8
56wb9sPcWzOVkNPFNlpkjKZjmqMdstz/AOnYnVcfUE+lCX27Lv6L1nWvw1XTU+ZvXXwvBmOPBaKY
i0Hdv9ZdIhmixHn3zmGm2qapmmnb3RJOnnXnJ+2+nE3iA+mUBQ6HsyCt8OASKts7TfLjILxaPS14
PMzluZuf8jS61qVOpPRQ9faMGch61IflEY/AfekOR93UPmpNY/SQ/2glqyCZrNW0HzPGRyJq1GiH
0k6dKYMYH/l7UZdmY2Ga7LIxSJ7XWHswOXaO0UIceT0slf4Za7gOLBOPaYo+TCdhX5PxY6ZOVsfY
W7r2XeVoSOw4jmu8XHOWmMs45ec6vbYDmIjSe8MwgpAyJ7ex4ExXvqav3bA6TLRtKIcRqWDuFwTh
+AUoEGhYShbV5PU2LyxN63pdTecp75aTHK5u6v+CiQIomcHFtiY5nk/Yj91YssnPon4j2+Yy6SCJ
CubfCmtqbIgYeFtbgHF01wiMwHxJk/4UreU9ZyA/VDQI6ZQ7MA3Eptpumzt1Rsb9AdRcdIgbLHf2
4r/XPdot/M5bErt/rBTPwOKMj05pP7ul3A3V/AKhl9GT98L+zQ+guWFGrz/LeDz0PEyUXT4YHsHd
aKSiqv+a8kgEWuY6nEEMY+v1zCWLlc8lSZjponewbh584gq8qaw700wek8lfAiHqKwCRHcm/3zb5
hU1J1Dyc8tmg/v1Lj8C7mPayn2pINJNDBgxIEFYTmO9mCXY589tbVLmvtd2hzajgMr5Bbr0j7kQQ
InWVYoGfQ3BKyTXThubUISnZqN1e4qb7osJ64nAd+/pBl5M8NOzU+XwXNHrZKsAM7KdYtueeXVlV
TAvjk3UKfReP6ICSbUYydJPlJ3ftco/tEeVl8mDJzOwXETGTvZbTDd8gwhI0iIIubomIERVn/+mG
ae8/YLHkYY9nzpD+Gppm/yZHcuCFu4bJIHd5bzi7mXnoTtpaOErO0z76GkLXtzXN+nXUjRuZnFcH
q8VW8wSvep2YdJkwhE1asqmMBpq2dM/kQGPUSibC9UhfIDSHreqQGxBpX4hb4D8Zi6uxxIe4GP94
VqvfN1lbHWepyQBN8l4b3aNGlotJCFs7i0j0UHK1JpV21bSHThrHPm5CGsWx78ari7lpAVzbDlvb
w7NqSPNn6YBKaabkcMBYYxJM9+0Sg1293vc2nqwqfnddjVh42hinHM2JhOuo5QFB026XWd4z4gNe
NWywdZmwZdQrkuf4jWlc8sOUjXtVMYhMwan0lA6gCuXOCf7Lnm1YxntsuGh0DYyrbPeaCcEYnCp3
kP0zAiwwcgSR0WZNmMvlBirKmqOHjBB6IFf7qa3iF4+4x1CZ1bFnSdvymG8a0tB8S+fFa1/H2nAf
ivTT0IhA9jFvGkDXOmoJ3bRJZ34sUWZi/oYBsdga0QVhnk27jTlNVHdeNzmhV/Lia7BUkD/+g8WT
95U+l/vJZhFPi+k0ghsIh0dXn4fzl9QjdM+6vJfTwBZhZnmeefTmhvrzdMW/6lrFz9DFD/mgRWB8
2l3crMa2IseA3ec9z5UNhBt6m8QXOzZlSI+v2NBwLXn9dAXuaP+Xzv2KqOg3NG9EqG4QCwK6eV+z
BB9csRjpAc1O33akE8I0ceUJJR8rCSNCHNTskfJk+DIsXvMLGhHITzdgKmbsZoMHCg50GU7WlbW2
OtjgYrQIHzJLo0Ks4Q5vecUSuyJkw+EtQnNljP+Yqxh6VCdXtIeLXXr+caw87CQNtA3nRWcfhV+b
G7vLDpBTXowufVwb7y0CceONzLfAMKe7yW3I3pqRc+0m7YhVC6PgmOWbZp6XMz92V6ZlcV4nwMNa
iswlI8QZfM5TWPguC/SgHQ1fP6V1eU7SBl1co8nAZ4LDhAC0pizLEwYY/jndjUb9i7zgHHaiAg81
F2FVMn0uSfpilkJyBA5wdEGLGSCA9Ya1OpPd73aFiQszh2JWd9jhLBqY+8RYcj2uVI8YYFQyP+L9
yzSFuabMau8sniQioMLWVsGst8guwo0fpLSferxP+yXlfAC0JwotnDptk+yjdgVgSa99CEmGJcQ3
+YK+sJvKHiB5xPy0GZGMXSsliqHPAefct7ZMkcTM58TotEPdiQ+v9WcA2eLDXOGceVrJsap3wjqZ
bwsyR5DSnPbomz1yf9rtPWd8srSx3WW1lWzdeGyP7JQTkb5FIv+ccsxk2AgJ2DioFlZfRzuNU7et
7bQR73MMCdYXHpP+VPERsNTXuvm+6HWYMhyHYmVdOaITyGCvS0m7/WS3qEzqqM4IuMahBsBmzir7
9PeLMKGyk3EnzgFQu79UPn9sP5t9KDTxEUfvttbbTxGYlqAreXUsoK4tbU03Kqmup1XyyzjQyd0D
S4BwlED1uPhmeqMwVSO/pfabVHQHdiLhH0SI34MrqQetj1ZjFlezlCUmqykjh67VT7VNcB7tkUbZ
kdgm7uAHMH4RCbuZOEH+ReLQU8YyspLdlN2bFWISnh6aeyeDRRF+D7bXHo794l3JD9U3GYGQEJCS
MvxFCfjIUK680LJojc46YB0cv+5tqG3nMs4DX7REXDybbOHGEOqQIUrCW/oVzp3SGYs2YX5g8J9c
Ewx+/sYmiHnsqDSCxW/El7//9fdL7rQVBdjZT9zMDL3Vl3aJyZLJBHEpN/U7My2gKos6QhYurZEZ
dOqf/n7pJ5Lsf//L6JK7jlJHErtG9Ti6MKNkpXP5yOHMel2c61gzwpJGlU1XUW5gljMTXqwCm54p
/hY9/X5ht3LTxvyO5JMbMPbv9iZrq1yleXASvWcH4NeBrr/b5PweC3sZgZDk+n5i37aNx4ydri7p
Zc3wi/WYNu9tLY7PXm2fozk9UqLgPIp5ts8Vum4gk2p4B8MQa/lhmfAUADxobn+/FK6Pk9Yqlz0p
7HZX5y1ukiK+eQtN87M9LRCtUg55Na96Rm1edmeRY71zvKq5zGDoiFUl/cYSY32JUQcujV/9Tix3
2qHzGWdOOPG2HRIkKLuPz4VmYPqukDOCKVszsVlKxvJT2jRsJzmGw1EkF5WkyKHZFBNjSChHN73z
jB3rlU3+W+n1xgUBGZCZzVSjBfhwjstY3yQ81rgQ/fbUmYYkw8Jy0KKfgKHCjb361SNP77iTsjXv
uYd/zdzlN2HscsGvVcu4PZfiMBAKevTZY9JBQ35kxpYTTKwPZIvNiKhnoj3HQGvC7kwRQQ/KzJvu
vYJheeQSxCKbS1PPdyedlC12l74nPZipLEV/sxlU8KjCIE6TyAm6GX8Admp29pXp79sI6bcfrH6b
VgY5Vfz425n04wOGrvJOR3KwGMAEurP253r0w8GIPMwlNpgWMod2mhFHvsNHk561bgRHQaFWME3Z
8Fh1Y5hzHsJ6NtGXR3T9IbJv0uxqjKRtqyL85b0zjEWoeYCWeAPWPG/Wtan7+TBZzXBpJvCZJnyC
7eqQe41XK2HzHF3WKjuKzCxPf3OMLmCSoM1A/q+TtdwZjfvItlU/plm/wNfmyxzBDsClXN2EMO5E
lyxvXQ4Fw8j84cywAeXDmrBPZMZVxhrgG6SupHIvrtt/ufQQ71JwBK8zr26kNd54HDrza1c9GXk3
YB0uimPdcgItZDtc+6bc6wxwEveZa/pnLiZ3x5ZETUvndtfPPI4igzjpcYsUhr7RvOxzVjtdT+EA
tBYwQKQQAZ8GwIqTrrXnETMLW2rzdVVMgVHRBfrJRDXu+/ToCWwJq1UsO89iX8XkcXlmgf/ly0Hj
NKIWh8Lv3oHShpykIySnMXlwOMjDeB1fRJ58NUsLZy+Kw7XxtdB67QccQvNfUoJiJpRs3kjG30va
PFvSeN0wule35CRbSPKtUUWKedjpbiHIuXl0D0jGdkJxGlou+tqP694yyFeJLPpWlxEsF1be2R3Q
lJ0bSeI+7qYLR+9jp4gQ0azYEIoSEYGLSBU3op2a5miREh+LOA1nRZcowEy0ijcRU2cRGDlUD9vD
oO24MwR6RaigPvmEKtg+eMTVG0Wx8IoHxN5JvWO8baxIF5FiXlSKfkE6vwPfqoLBawIqEWsOoFSX
w4g7Qs5AScRrS2Kj5cwmRLMXbJRCfxEURBRoWIrBoWff7YpwrQPnEArSoWgdFdgOii/ZcwE4Iz7P
t4gJqAPbnWAoLWEzDstpNDMCgQI65zy/uIs2vhncq7SgNN5xwp93nJrQVySRVTFFYkUXccGM6Io3
EtcD4ZqGAaXWkO6LG7Z2jWfcYIm+CSN6U+61Rr93ef1c3J44ljv53GojrpwsqSF3eCPpIC6RTirz
yOaYZQdGVDxwRV1uwMBX6BSfNWiJzRrpov5cFV9FKNIK3dnxR0te0ALCEo/QWCBH/nhxqCV+sm+t
woBFlkTk2l2SIt6a7lid8HIrwksD6qUzYL64iv6yKg4MNtvQ0ecHafLveu1hWdj4VDrcpBkF3I4w
u1NbY+zlsHctr3h3Ryxg8Cg608Mrolg0QlFp1gXATNy6eK/UO4rmoVxrtJMwPcxbrv/mKr4N9S5/
eIhlwEsI9k3O6IHbeWWS8Ygl0gxTuxP7Hjf0xjarR97b1D4jKARMsgDxiPI+ZhLBkLOaOSixnwde
HJqDRiB84FwnFaWnBtcj2AxZAnsQmMB1b4D0yRTbZ1GUn4yU7Rj9CNZB3KRFFZqKCFQpNlDVQgka
zV078ZIms178ipA+wJ3fZZ2yHVpjtnMQuhNFHZoVfwh3oonrhV8uio32gqzzNXuEcDKn/6wsRtpl
TniPICnWpRkGfSnFmalke6pV3ssroDMSwASokz1O5sQ5qFgB3djTnlWHHlgtf6uWtuYH1s3TmnTd
aVSsJV9Rl3TFXyoViSmGBIykAlU1Lqdhv1oS8s5i7ZsR9GfxCiKDJBxoJ1cxniiL2Pde/okJyIMd
Si4hteT0Jm1j23gOW0x4C6r+A/iTZh6WJE/foyK5BzqXPbaWyn6S2QIiQEeeIlDVikWVAaXKgVPJ
FEpVrnhVNs/tzQAsh4YIJqvaIQrRaGeAZlK0qx4/MikXIv+KhCUUE4uW3T7sFSdLvekLwFm2Imjp
iqUVK6oWLbyvS604W4q4VYLegk+YHzq0LFB3wexCpyEr6J+4orrxZgLvWhXFy1Q8rwSwF0Ui+Rn2
IqZHoF+Lon8lfzlgighWgQaDZks4AFhYqahhreKHDUjxWC1hiiG7/P2wS0UbQz0gt7AO6cOoUGQg
ySLFJpOKUjaDK2tHdqU6UtCiSGaS1KFQbLMxw6BIlQyWXKePq9Bun6q/LDRFRetRtTY8A1t6L17S
BV8LHGPME4qm5iiuWgpgjWUyeROKuZYDX1sUha2z4LHRnhk4zG6Dinea3Q5V6PAobTveHltjhkog
WndLVpNi0JiEdRI4rfmnVww4FxjcpMFlLMDDUbn8aCtenBhuo+LHOYDkMl3iKVcoX4fjfD8749b1
9mZHpst3Lf3oZRBEC0X5KTipg6pL2g/7DtOv+KrB2NXg7CRLEcdD48ox1YXWp7Pof459/K2XeGT1
wJbxAJ/DOa/E5m1FzOMkYLABKg8TML0VqF6n6Hrc7R2v7OY3C8KNsYxlC97J9kRQITqnAPoiQH15
knw4oJnoHMKyEAtnl34uRgvF1EjRYhXtr2ioIythwTvjqekwjyguYKQIgTER7570OHECnGtJ6XK2
Wfdx03ymfkm+DM5g0wAcHCA3ViAIK8Ui5F66zz3t1eAKbW3H/4JiNm7HbHq1vZlMkGIaSi4FOKWX
nOi3AFPQtNMVbavA9UIoe0ydb+cPsgogONhivgInRmAHkvo9I/GAfU+i800q2WNtXQVdXKEvUlL4
CCi5T/1tB40s7BSm0e7JKPQ437ofwfJO7ABghwI7joZgMIgJGrJcoZEnVQhIlNMuNl9WDWZRdzMH
pQTaOkmPSeEj+TThVCmiJGRJA8JkxFkSVN2JfqSB2XK+rbUFdFJFsCdftS1Ota8FXqUFt7Lwsgdc
ZxzfDfNdRB4A3HEEo85+eCMaxl0YoQMUsGOmkJgpJQIbelS4FD17Ujeyj5kkSgqEUuE7t4WCa+YK
s0k1OhYV7oy4LZagUDDOJX0m8vNi5eWPDquT4+TRimW/xYb6PEHz9BTWM4HvOcD5ZJ79MJm3XLf/
jNhpNosCgpJz2k6a+8Ub7popZKgNO9QbX12cZOQPASbkmgSkUZKrwOW/XSp33PDZgix1XznH3+g3
QKx0rjqs0nJaj8Alr6b/JWBdECv4iCGbzhBO9WlYj54/x7j76p8aCqpUONRhBCzFDOoyj0wyEJOP
a8pPwqumEcg4IR5Rh4k3bRq1q/VS8vcVSFHkudhCN+BYEwYkqQK06grV6sNsnUgbNjBcJzggU56+
xN3849GjTUsWKhHUVwfG1vXgQlL9C4QdupfW9U9OxDbZvXdwNScdBH7smcuKJcFja3EHM8AnoIeb
AujsIplOx3r87fXyPsely+QT/3ofc2DooHcqeO0A03+jQcpkEsLiZ/RscpBxmLGyXLZHi6XUXd1g
QG6aYeNyL7JUNExbwXqu43I1oeiaKzTL9sxWZDzhoVg2Oed0brHMjoGBKBCvA5G3H51HHJCwLRWs
t4Pa6xngexc2c5tGIX192L6TcA5e47ihJsD+9vB/C4Jb4MpZ7TWtaPbgGYBTTodUBYsq+MFpzA3Z
/UQKKwyd43flWeQzBspo1YJMqHZbKRaxghKP0In531TwMPXLrDsberEvFhiv4IxB/FwEfGNvMh+I
D7w306mHfuxDQWbE5mxQTsHDQ0gmALwcV1MeetDJJVu8tB0epGiP8YojQOd+7qEte8RxEfOPUw4j
mnwXn7iOz6B4zoX+JOE19wrcbEFwnrDdTVr9YNbuJePGp35hN0B8XiE/Wx3WdZonDHK7vkJDd6N+
Q6Jnn0AuPo2fm4xJeta8mzClUxe4dApl2lS4aV2Bp019W2O8y7z7rukIMu1sE0h17g4l7cb9MfHU
QdcfQ+KfJ7vV9z5aXqdQ1+1455agr6WCYLfnCk4ZAEDg2A5/CazsXkGzS4XPjuBoOwqobYytj7jr
HfuSE+y8eDatGRa4XQsUdwOTu1Nw7khhutEab7MCd3sK4Q3/g5jwX6w3fO8VzrfuVhkYC9DfQkHA
K5vCzFW+zIoOboEJb8DFTfPIbG1szlCMMnjihQKLzxDGcSK9IpbwAmrYuPB7soWBRx4V5W8LPnkO
p9yAV25bs/G+iluUADJvIJqPDt8+h3FuDsDOhcKeGwqAnisUegYTXeXp/ou7c1luW0vW9KsoatQ9
gA7ul4iuE2FSFHWXLMnXCQOSaAAkiDtIgic6ol+jxz3qQc/6DepN+kn6W6DoTVDalm3gnM1TVRUV
IVteBBNr5cr8888/jxxU0k1RIDORWRby6QU66jJ66vOZrzLqK++rKK1LiI1Q3kN8vSqf5Bz/oCUF
9FHzSyVk2lfotaMAdkZjw6BAx12F0FLVwu5C4n3xyUPvPRLC7+DmSwa00HKO7MBNJOThF+jE00sl
cBYloqhKeG5zFJae/dkheiAmXPam6M17QnjeYuNGQoqeSplOZyAxmiOE6nVv9TAz0T8Kldm57hTH
c8OGP22ujtGvOBoxG6IHWA0ZaCYnPWNeubKaySdOon8OVsqxXOrSGR7gfCGYkBAUV0fKwnqK9EIe
IDcIZKKYN/ry2vdRZkP/6iIy5NHQkkONxsS5aCYxHovgI8ElI0+NJXF8mKlns5R2zkRPuIjOdcWz
B046uS1k514K4e7OhfqHr3vXMJmQZlhSq4jR0ECXafHBigUyy5PO+YJcHsHkxPHpFUMRZ3KRKZor
y7QHJOjN9RLFv87U8mvoVKtrqB5Ex0vmdOS6fgJnLrmNdflqisTAIFKVe1Uyk/UgrV/iQP4cwfH+
7TlLf7rQHg5ashlZ94M5S+M48wJ3mwIp/sGaAambhxYzQmyLUakQGWXz+5glXT6UCTIVW4Xl6Fim
8Qf/UdcODZuxjDYcL0PRGCb6nf+oK4eyYUCAlC1bQ+MGauQvTFlyjObsUEszFFV1LJXmfVOXHVXj
k7ZHvE0TyYy8EtFUVWfswokaBKPPysgs4d7P7KW44UhFfZRNL/KFkkLRGOXvmdtdHVsOTfVo1c2O
5TQ1jmLDQB9iOTNvJQJeeqvMkgthOT+V9Vk2DAwAW9WM1ONiytSmtKAZVq6U6FRdOKCsacRYB19b
pT2vCvQjkuEJxI4q66cW4e10pBcncu7lAyOZxqf2bAQPJ8qiM0NmnIS9qqwhJfigbwO+D6W8km4Z
jlF9A6KAs6ZlMx56Eg8Wim4cV2oYnBcVokm6hI7FMoG3NZnqNBnqC+cJ4XkCVs1mZmtqonUjF5Z8
HAYlCfEsM66dKvqEBy+PRrRb02sEzEI3KJ1/ycwcHYUrGNn+RLQuMyXgOJlYSCYG6JRUqp/DbFSZ
2DAti4HNBxzHVfSwCqY+RAOnGiiMjzmJPYic4Rz+TI6mwMBWRybGojkopvNraDhMPvKd0rnRRuX8
COa0N5xYE21g5oF9vAC2GaAjAjnEjORzI6V3k8I7QmQ02vcSTbQuRAoJiz3KjyWmbb+P56BqyQpD
BJ7+iKsBeCgA7xVUjIi6ovAIiC45oiURRWJFxxl70VdNog8X9cHTBFJrP/dgZK7IjeGne+pDpa9Q
szZykGI9SWGyLhyEavXoeJ5W+kkaIvGzCGi8WvniE1YoavboS4H/Csbez2XAaY9pFGh+y/TBEDed
KKIZS9YtfQCYrn3J4sT4EqUwG/Ug1e+9UQZ7jOkyF1OGIhbonsIIAP2ozJ5CiDWcSJbxsTRiPTnT
KBcdGVRnz+PpSrmwSsWGveYsTqaeYp05C1v/QmnMuyzVOc2SKGt8IYOhKJ8zuZsY2Z8EQyUqqlvo
DPxhthx9LqsMgbVK8v2YbgESybkTTo5zDttX0KHwfTwNDOGpYe2ZoJwcovlMIezE1TNk2TkGgSOH
WajeVZxMjaKnTB37kjERs5OqLNVzYiX5djFL/Us5LJhYMponN4ySROkinnnfVtocZC0oRtnVFK7c
vcxosHsVjLY3mSziL+nI9i4mlUZoTxPi0BlV6CZGtuddyTEaqFE5mxIzG3StJk4Ro0el6NR8KD33
aaROrun6NE4NLa0ubb1YXKSgr2cmqrB3ZThh1t9Eic6o9ASInJlIf6wyiA4SavyCMxLFl84sNa+n
hWwt+4AA2QXKuwtKggttMdamsnW5iPTo3JNCFEnmdjSsEg2MJpsU5WdrBCNNYsTrp9EqnjDoxg8Q
MGTg1GnMYB8a1FJ4TPnICr7ZOdKX0mIl3diFAfBmGviJecaoUiYuofOGFgDwlf9eRrSByzFKypAW
8Fw9K605zLhFPpEukaDxHhUamT7Yc4ab2XNBwJ6rM+ieChEDiSlWpnIcEoWRdRnlV6BYVHJMfzGs
aKMQCtJWdOFMZstbJm4YtM+QxgdIvkz9m8UkNm/QhkQcd2Rq79E2RpMjmljvJxOfBNIoRhbNMwWf
CE9k8XkycxwktfTqc2jGJoJzE5QmzqjP5fQHm8UjEiISBR5UtNC2ZDNpaUBeLAQ8R6gmonC/1MpF
3MtWEcpi8wz9LZTAyOc8PUBfVAuLEd/GztzARCAIsugiOfNpC+ml1SL5qs7gztqUbZ6m9UToLEBT
Mk7y2anjTJRbL8zmT+HENsg/ndHxYg6XvE+T/xztnhjiGuPvkBCJVzE+STF9NEVLhuINAieXaPub
+MOMOvWlOZVIZObz5ZXDyTnnukhPU4n0cD6vMqSUChpSyfED63rm+daJo88RXbTt2QyYyvDfI/+4
QoVDCDsFI315Ea0AkKxZVdmnUw9xmyoFdEZt3ABC9ZBMRqQqPY1gajloIFo6KmexZN7xUZT2JpGZ
aEc0afkfl5mluCXS4scUISURHwboRgR+dgIdCHrd3JqdJYiC+30rXSxPeZ/xma8rxmU1Q6qRYVzy
cMqAarTEpjpNZ0wGl/uSbIx6PlxCD+5v5DHzg87FvNBxeYGGrkp/ZDvM4CuWqXKZxsxkT5E3gXiX
ybd025HkJVlwHS+j0YclN9e0p6SG/5n4bn6OKov5jQlk1WkWr6pP6oLOuYlvVsNUlpQbRLGJIFM7
QmgA3ey7kTNFPD5hJvYAdU3mwS4KeUXbmaRPzlZ4/a+coewLfxM+IaDBwfIq5yb1KLw6Sgp4MGWM
w9nEnis3KcV7xMbhHDNaNA91Oqodq0IkywxOQyQjIX0FS+nTxJgYAo/3L0qlHJ3oyzi4U2YmYteO
pj8Wkmd9ojUoo2UPfObCmdqTyyANrc9poU3PlWgUflHSzP48o3CfkZNaE1Q8Ucn2Z35+m3p2OC5U
A5hskRsnkV2gLoPSXckcwiJHWV4t0HkMqaGFzIU6QRV3NQx0xsgizVD0S2MyOhotPHK4JJkEel+b
TcwTuhSB4/XcuKU9QfuYGIFKUwLTwHu6kabHsj0aXYnQaNFPclUHYsnm9MRVngfCp04NxsOzy47l
YoUGn5N56JcoinctL43JxyDmzPhcpsyLmMfeojdfqMvjaFZK3woa+G/AYa0LD+1E2LuZDGRJUwNb
QCZ+mui6JG6cSsarJkgd9UZKKl8WuuwdQ4qwj5PcdJD/WdEj7CPpiWZiRpsb/R/R7KJSbe1CL7KV
Bs/dmyHkInPBD0tlNguOOCgghlMrCU/x8Gk0RMTKy6hBVM7DCr4QU0sMM7ku09g/i4vRnLk3Yajo
J1CLmT+WogsJF0h1SiqdVcEtbuQjEHoplUqUOCLEImHhlCbS4ab3lfPLZZozM/jIyacQXVfYCvJa
ucJOShUzo9KIF6js+Iy4yX1EdZHIYUrMAF+BUIWUMfs7shdU2RW7mMZXKq1FxGClrSyGIw3COKoK
AI+DURhOUDmka4PxhpLh3a2Sh2j0jTNyuUK7YAE+Q2equwJA1Sch01cQVO/TrP2IsvGxkSGUx0B6
htIjoBZf0a7cX+R3WfJxYn+Ye3fWfIae4Hkx84FhEc9n8KE1zlHOVOFUwp0fMR9nqlHhml/OJyZD
DN7nyV1cU3WyR3jc/QXKU9x8p5I+wF+AiceIvN1V82wYksjqUnrDmTqt0vCTVqYfZkZJxUw5MyYJ
ChLI2mch3TNZH6FByBuPqT2c0tmr0FnUk6XoK/qNnzNGKRplcZ+hzzTUJ5WDQjfqXLaDdCWVVMjl
NCTcyag3ngMNBXG/0ILRRaFCPp+OTiZZCuMHmXBlQpSvK4uxKiq0o6iyPkwLGgsLVCvQc2aUk7p0
2TwwnH2LCccMNnKSfHpW5Ei1j9JgNVz4NIb0PM2fw0IvTGYa0COEDhjkI+QI7gNzEj4EeslY9sBQ
hoz7olYMhwZVntFXe1TS/xhYT9pscZNwAfZLIZSyoJkjN5afbK28QcUVfLoKndtySiVH6IFCz8ro
5VxR8HUCz7hEcsZ7X8ieclQsVmafFkA00+LQGYTzFfMfE0s/hon80Utjub9I5vgzyUBVNihB6Ss9
pe9Gmt96+ai4mTPNApk7rhrLDgk80R2SkWbpJVGaMsOLpopSrx5Q1c7pHs5zPg+Bq5GcTwDM/PTD
KDQZtqO/hwjmnDladJvoC3oSYgcogcb0XrmYfyZS/VqsHOVoGntDabK6miOUwXQAkho5puK4ohMz
jQPaDBixgCfWH6Q5YQOC+J+KBB+QOdzoQRByIiQKvzrJGUpwFp5eKz+tPE61EUv5cUDnXi91Jj5t
T9D0M32h9el2KnrmEgmSFRI3RxnoB6W45DP6hQhFm1p8bzEicKAVSwJqq2Sm08x6YHLorDdNlhlg
7kQ+mjPl7CiJDHUoLyDLBY7sLhFHPFqlzEQri6nTM8IRXDbwzlOYD3kP+IRmkLQwPjPR0bhmtplV
0qSzzL/ZUmm9ZzS7f065Wrs04SZ+CmJtxVQswq2LSvCHl142fZAjMbJ1tdDdXJ8l54agChDMeVCu
zWx2MfFQvZhKunLlZD4F5zIaleYwN1H8GJnwMDgyxJHk6ACXK1m51gr0uimwA9uOipH5YYFSFDsK
qo6pB8JqKjB1OYfeHDrKCLJAGThiOPPkNhHlkYU2mkL+c+yHMjVHl0lmFveLcOod27Mk/DSl8NmT
5VK9oCkL0fFFWGVH7P4J8aaS86/VimK2VVjlte+k9qc58th3kpGrx9Fyllmnmr7SP8SO6tznSiif
z3Ae1JPNicMkDs73sTeP4/zKCbXF5wyBkWrgIGvO2OM4mlQnCyoRX6DQCUminAqfZgfoqPqWpA1S
EMJwoNpUgnoLmbLg6UiZrz6R/OYoBI8Wq+hIXzHRc1moEminJX0FfExQvJXDoT+dkelkpkxtgQkO
6CEz3+YOiRr0X2RrQVqcKMZZWkTwkIEczqoyoZxT5SZKb2UKvRE9PQtBrLwwLpf2ilMOoQFEekZD
xnDloAzqoH+Bal9ZnqDcbA/MCrXv0vNHx6C03oWda5C6LFlBBkmTBlVVaidosrtpJFRyYg+xa9sJ
Pth0QwxHCpRMKS1WY1n1k4Qqqjo7D/NMvsgQTmTOgu8BuxKzX2p64YsqtEUtcykKNYuCjgjVnl6r
MySEJyaSeaTT/reR6URkQgv2R2ZHV0opT24sZYl4th1J57iSilausnpUCjO7SCpm/RADqjSNqRBq
4yBeXheMZRVSRMs7uAn6GY1nTDqy1JRJVAZUaD2KtA/pylii5Gqb10QfjPQi9j338knCJQoXpZpM
Ejiqi9WxTal9el3AajqarCxGnOS0MNEzoxM/ovyWfwjiyryfT0klob95MtZfxsm3xMmT68TO8w+j
2VKbI4+neZN+NEotJvkCHpsprWQzqkYRg1gMn5aNqlDcVVEBBoeht8IUknWSrLIpvGvL072BN88c
dq1V2YRaZenf69loOTsyswARICPUJLkvR+nyPfM04p6sqvLQWvCAfXS+6PMI5x8oy18vJ6oHkY0h
HpM4ZmhPpZIJABl78CCOkA1eomSbSP2lKZvkSzSVHJmKzIGQpeSKX84/0oI6u1PCskjONeqSA5s2
xWttQfWbUvDqQqRbXwgp0GOb0Dn1qQb6fgkR/Qms89+h3/v5EV8dKv99zrr425s4iIp7MbGmOZb+
p35pAy2+vtDzZPn7t6bU76Kn9SO9L8dZ9aMVaK8MivKJQfa6cQhyqqq2iPRsXROT4uF0e89/rZiH
OvPr6SQHS+V8OuuO9S0L/ZkNfvz1bsd5GRY//p0ffYFxbfLTp7//DT7IDoD8qyZQjENa6DWSJQUH
atMN2DSBqmADOpwdWaal3jLBkgGs98gE9Ok3IfRftYCksQsAqGXVkjXbIG8Hqt7aBZIpdgkkbl03
bIB1W+Hv98sGNtoDjTLCr9qAYoKp6jY4/bosoDgNE6iHfHXNoSqgmKoiO9r64O3RLlDb7gJDPhR1
Ct3QNd1gI4iXvLUJ9EOIvnB9FMdw8BeG0JTYrz1AuaXlJtDYBAY4k2Hx7WVFEcWhLRMomoXkBtUk
FS+5Z9+99f63qItZMi1PpiHbVu3pt7+6Lu4JqDRcBVTGDGPvLgITdZFWHkA1D5FE4XCjWyKzDSjn
bRlAdQ5tS5fpwqN+YdjOs8PZIwfQdgeo9qFioNjiUB7F19fKMNsGODRtw1Bl27Y0VGcsCwe5Z2eg
7fGXVOPQItyRESa3TAq6Oy6QOOiQ6rBiYyGKM/zmvpkA1Z6Wp0CzDx3b4YJD1dFQLKR7GseASEHX
NGralmNxB+AK980ESmtHoB2aslpHOrxqbjxjJyZW9EPcJBuBC7EOBvbNBCrMhXa+UHeQiZJlBlwb
ponClOA2bPkCTTkUsZBmI2ZAT7op758vUHjidteBeqgZqqHYMpLF3IlaMyC0nEO8BC7RlC2HqEhQ
TPbMHVrrR0IezRvH39PMX0gODfWQc0CfDeqlKILVNJqtXWAQMSMuiTyerrFXNGv/3GFbb6gT9vCO
kdTlzq8zn8Y5UKxDpM1k7kTEDjV6utYxyB4FBei4tTwHJEa2rHDO0Y2DbwHbqmEC+5C80WFrsAm4
GHVr70wgeFetPIGkyIeWYdgmJDONXW7YzbRAMrRDGVdIVATHVyY4WIdi+7QNZLmlEQCKyH8t08Ih
yIZuChreli9QdcIG/orMSXQN7mNopLd1h5KmHorYX+cyACqy6y+5ZQPJEOKKjiMTP5FJUEfYv7PQ
2iFiAoMLEYgAbhqA4c42MHAHBnED5lEEy3LfLkW9rQGACAzCIvIk3SYMxuU1zgG5AwbSyJI1WWcv
PEMSe+QKeC0tXQHRH+xZhf+RIaAjuhMZSeahSu4Aw1CBAoQEqbaH7rDtrWgqwGGAZCiq6FSTdkMj
h/iZPFrcGPSwOapAE/crOnwGcH4/OER9VkbNlP/Tdbn2+o2DIFn1pUhAIJNKcTfsI2La1hmQBnHl
cdQpjcAzp8WtYQPhDEgfgBPsPXUG4ui2io1M9VDUC9gAOH3ZVuVmoig5IKokSHgJJFXRKDb37iAQ
0ba0geQcghSTClEiE3Wi2ulvxwWWLvaJhh1smEn7eBSMtuChAzDukCNTRuLWA0duHATmrlBgQlCa
+Fhsl/rW3C9/+Byz/74/NOgecegFMi3QI+5EmXBzaxOQQ2i2TB0R6JBbEyPs242gPqM4v28CCQjZ
YSoA7oCOHHBiuZkrAq9SWiBwoJCooQC7f1cCsHdLZwBmotDwY1IjVUgWX9RRnEOd0eY4Q1On3khw
tG/b4Lm+3WIXUC/n5XMpsBHY6nzTxklgHMIh8LpFmvRMONgvTwATouUeADUCFAE0hTaxKRZvuQIV
OIETQBVNlVUwRFFl3C8TCIynVVgAfgyjQtXwAWvcqImYQLnQQIs4CCboal1q2y8DUAZsaQECIxBB
8DIBGlEpEJD81h6AWGPx5zAOVFPWHfKlfdsDZlsLCDQEMEiGMqEaug1c0rAA+DmalkhSAq7Spgm8
tm8WUJW2kSF9qGL/05kqyAQvsFOJXlQ2P1GzLdBlys57Fx2zO1seBEnU1cEFaccFE5MN1WqmCKAJ
OnNMaJYlIqjrzvu2D4AxWtoAZ/BH6LsDoDskSOBpZAeK7Th4i/W52yPESFXbZgeqAAuoFhqqw1ga
gZA3XIFBfgTvjOyBPUAn5/7V0ghnW24BzYFdohkwKP4onG/dB5JAjKg2c0QU6ghcjPvnCp7vqN+P
DCkSKCqicc/guWBRbZmAqIlrAh6mytgJ4S73zgLcVy13ASwijQyJGpIhiiU7HCPTPqSW6oioQYWE
tIdZMszHlhbQLSqqhgrVTLGQZ1BFurG1CRTyI2JmoNM17WD/mKZKe7qtDBjCJpC58kmOBJ+m6Q/B
SdCvAEZRTH4Bgbi189mnK0FreyWKO2X7vT8H3Hv0Hc118er33R1lYUIHID/4pII7v4MISfDtCItR
L0HEhBi5Rkv2Kw3CC7c87hq5LsAS/BBim5eIEIQ6yHTiVjQtrcZG68/bo10AoNvSBCL4EWjXH5Iz
jZ0PuwAMHQqF+K+gle1hyfC5jvv7R0Go7pDj6VrdREI+1Lz6FeJjaDTUS0DMGFm4fzf/swv+fQtQ
NxaZngpdyMIrUDBr7ALmM4EXiGuREEjUCPbP5T8j1r9vAvwhhXMwARrK6hPRNIHEMVAsB/4x4CGA
CRnR/jmDtnVj+LO2baNMBfpjOyYMiuY2gGAMKEwmCGRCIcH6hW3wE07ze2Na3w/Cp7pvLRjnNSNw
3ZH15i9sWrZeLvDcriV6ssA8LPm7dlb9q6KRbb34unVL/PyvjzFtXBF/UHdTbf3Ff2OTbf0YP47d
6I3feYzLqMiqW9EsHOUvfvnZONvPsv1HA9FPtjHFq99x84cnwThzkRmo6n+y6bK7Yk7r3//27lsW
PLrbYmV1meePb/L3v33/yluXyg+XjAo+rdhZVqHIuPmYTYvgsyl/dt28qaqGX2654qBEJmq8eSqx
DaCHCDCjzde/ipmOefBuNt41LECBYN+3WftdmReZy/SkzTJ1O6EoS2z+4PdMeyem6b72zBqjnQkm
2jwzRnZ33hwos6AmQjdRiCI10b+w+xnl1snYdqmNQ/y9pbHxp1u+YXMCfv3vt1zD+r01lvoT17D1
0C9Oc9M97MPR77uR+9TYSYJa0XzVW9/oJ0/pMBuPo9CNnjZLiS3qcAe1XfhyvAwe48069WEVcW7b
Ze9cGqIPbnCR2fiAxz5Aaagck+Ztlq6PmMiD2n7Shygoxk8Hd4VbjPPNcvXqInJqu3qfBXANrx1i
WmQF/fdPP4GH+V45+5Fj77tZ8PDAvbZZq34JMhQK2wZlemP91+6u/5gDTFQCANL2AG8///P53/6j
QSfXcc/1kV5rGpiQ8k9N+7NvrkqysrHnRL7SdtWhu3LZzlmQbNZab4gf7bWffODTbGeXidbdts97
mmfuONysUz+rAAtaL5u56WaVelGBC7VdlCGBTzsmUDswwXm5cINi83j102odLHsxfnCjpsskcNh8
zCYmKf+4039yG1zPdmwgeBltTfseGYxss0xtAkF6b7vqnVs+BQfvMvdhJzoTJYjWi1fZzqoCcWm7
6vOFJJ75YDALshf3kgA8237Ip3FeHPTcaLpZSlgcXGXz4+9vji/j2bjhKSlAtF91GBO8HJyMA88v
Gh4TclAXTvO+jB4OTnMRITWWFz3cQAkdfIN3D+UBgnruxhb1Fl+v3sGm+bfbwd3g9uPg6L8fiFc7
zqKDu93dCbmc2imqA6KAjv4I/9k8zJ+97teu0v+Y6GAdHf3niA7GYbBq5KtdnNB+nBfuwe1Ovi7o
tW3P/iA8uHPDufsUN/ytII+1XXpY4q1mbtjY5S8RhvKXr5yTOHoSGevmEZ9Pz+bHP9u/a4jxR9Hz
FQbOXK9sPDFV0/Yr35DIzZrLOm8u+9cdOAEwtT1u+5dNvws9EJ/GW+jgBL2LPO6jzRYRe7GDqKoX
F/mCPbO9rGAutD2TvXHUTF0Efa71omVWRk/BZiFhAsHBbrts33efNquINV+ifr/uOm7HSfkQBo8H
8beDwh8foKLvNQALwZ1o/eBi0YP/cnTb/6+bxern72Cz9UGEs7gZxusd7It+PIuzuOFRjR/hBT+Z
HHxHPGoIOzrYmH/bLF3EmX03GR98HGdPjZvXeDOkeftKOJoEDyCvjc0t1Ena7pGBVyXFZhmxO0ST
f+tFU67cGBcXHgxLSiAN9yGoX60/IGPkVHNZQWtvvWzhB3HS9MyCz9l23XtO+NCd7aR7ghLcduWh
+9A8hKLdq/Wi/o7Hf1kzKH85WHq5EVBgaf+s/X/832J88PT//sf/PJ3HQdY4d0oXN9X5OKoa+/eV
UtKvW+MieNgNAWgcam+Oi3EeF37jJkHasIN1g4cdK+gd3KyXFBU8NyfY3Tyh8EBwBDc//n4IfelW
cVE0t4OQ+Wl7Ni7JIxYNL1zzeTtYdmfRDs7xJVfp404dpAtc4tJFAZwpwU1HiVhUB+aNV8JPUlbZ
rFXvCEFWa2viq4Coe7NMvWoXrr1edccQggLf9mnX7lLqBXnulpvl6qd+WWQtf9kZ3xLTN+t5qtxB
VPhcG37BE6h7L9ta5G4cjT23gcnTfbYxze97ijtRz3MPLsZx1Nh0NDh2sHgM8NDcHjTJdrBuuQP5
1xoMbU18HzeTkHqoW9tF7/7xv+IDpK7/8b/rmulN9o//Ez0GTS6FqnVga+DSYIc9UHOL236Bezda
7To7BKPav8QP3otTqHewoXtlNg0i9+DYzRuBAGJn7Z8ZKlCwE8fC5Wq/7gCYAbZU4xKsu7Pavr2v
L+JumlLbP+/XYPbgPiyaHqOLktPah969ON9C7q6tLXpBdnBP+NJwooxffWvlvw4AXJOs/hkhQKqg
zXvhzbfwNkjwLgI+zxrZSgeBU80kaz6r0sGJ741DLyhnm70nYpsuquG9OMew9VVzMs5WYy+e4wwb
n9KBG+Th3R2axEuGYfnLcRnDxjyYM43HFZq3bQ/+0TiauVmjrtpFAfQ0wwxN+lYXkfogL+KdwwHh
trUR+qvxo9+0bReROuPrd43wdg3z7bN87Gbx+LXq7w8JkD+Jhx7DmXls3F2Cqd12lw2DB2hlO4wJ
0VTYemEmfkT5uNqsJHzF22Wrt208HGewRprLdmEHeI1N64qhG22NwDgiIqSGa0B9pP26J2WEz2kY
oe6DbPu8p48vnAMl/vbPe1q4YfNpRf9O26c9G2c7G4yWtQ6WhSACFNUknyAY0X7lC7eY7+yGLpKH
i6Dwy93QpO7ab2vhuzCeu9PdR+7AxhcBfr0YRzBMmjVFJGg6sHO5HM8ovWTeZq0ahdE7wefCJ2zS
WNfoBESL3F3Yr4MjAvRZNB+2i0Tqakz9M3vJceoi36G/YuE2fUUXV/ON4H09NV5bF2SsG7pByh2E
S+mCDn8LCLUTT6ld1F7EiaaO39gTdNpsDNMCkqu9ZhZETfyii6zjLtnhTNcyOK1929wNH9yssScY
S9eBJRbjp+blUWs3tX7eRcAYw/rUbZ6xzr+6uPI+TAUtvRFc1hMb2j7zMwX1PIi8p7iZNnZROftI
cPXIvusz7K5hk06qRrQCCvg6a27oLrKau3G2i8d1UQqHdjoW5JTLHVY1QkYdABXrxrdL93H8tJvp
KagkdXBZncd5PG9YWwx2QnVj827/zDv9hViXaHv8J4S6Xu3xNN5uk/rr3kTdLvpP+Ca+eTA7Aii8
DS58ByH4Oy6TBzeYNBfuIPp+l0Hcb0YYHQTe9Bh4ofvE1PWNN6hvvw4McVm5AmlrLNvFA/vl7kvr
AKfoQZccB9vPKnRv2t7TUAMf4qfmO+siM73LgoMLmkMa4WYXNz8dv02AuIu0EW64d3Au/u/u3e3G
qHXm2EWh/RSgPxrvFDtr6aa2b4+Vm6+OpuvN4//Zlfk20HbmJk3XUA+zbPus51XmVatdd8aMmvYP
vA5QzuMdkiETQtuvva7wvbJ2B0f6nD7Lqf/SJB2c6wu3yctVuuBWEwK68YsjIqY3tN0cl4L8vEO9
QIu3g4Xd8CmYN9uy0XzrZGG32j3TXdBxr8ZJkzeDNl37x72hRQWI97USRS3t1/YF3gAWvtjIXVQT
blCHCZKEHDXfWKG+/sWo7bYPfUd26ia4jc1S9cpKB7vj3neDXdhJVTs41/fuJHhpaaScNl/h993+
vRtANNuss46xunhiCC4iLNzdHQhybz7r95/5w+ph/Io5usB7PwbjgvarzTPW9ujC1Z0WNL4kzwdx
e3UFCfYO7H1eRm7uwx1Z96I2PgEtqw7ig7uEjuKwes2XaKhEdnAwL4OnJxCNgZsX28+/1nv482OP
h/gpvYs7P5jGhOivmIisHj20N3GHt4MoQT2u3INzyLchfPd8Kn66DZ68hrNBwIPxZR1gNPcBrTgS
hPImi9pSHfQOu3jnY2L5abl55/9yFLhxRZoTHLyni8ttYjdM6q2Vtdv656N4+hQf/AssqCnZX9Bs
hWT+H6O/O3hT524ZZEGDbsEMVeZJiTEsbb/CjSuFgfQIk0HK83KznnAmz5/Rwbu/I0F+ZeUOfMmF
mxT+TjSyNs2bvvuvw4PW0lb/hIBQ5ond2Mx+u/C2PSLvnep0F7BxL3NXTfKimH7a9kD1iQcbLrQL
79mPw3i34auLu37wWO72yHchbXWcjaNHX3Tr7bR+dVGGPXbDqQhdN65+88qEz7I6cLfDEtTN3V4V
T7j58fcjwTsuWsK1xtZQumBficyJ5v5q84i177aNzY+//8Q346x5IXTRDfghK3cflglQ7R/2IwWx
FfJpjReHOP5bK/911wANi2v9srY3wfZXEG8b6dDtPxp0og/2LisfGrbt4Ei848nYDDW7tudmD7DU
N6+rzmY2P/z+FkbFoAzC5qboIn0WT4vjbGT8XdQZRWsvSmyIajSW7kJz6cqdu3R/vZJSdIFC9t0K
VshrLrmLVLe/s/fEzJO29/RRPKNBpKlA20XyuVn3dVmALpA9hC539TO7IAytL21pSESACmXZbKnq
ok3wBAG4YPPi1hlGB4nfGYdl5zUyU3DzMb/vOp7NcelmopFot4W0CxkJMOUiF92CDQyBaSftH/4G
inMRC2mlRuLLCL32a98VB+dBUeS1274az4Omq+oCIlpLo16Uj83iEVLf7R//njAseHKf6se/jx/c
nSbFLti090CKa/v02Ztx/ppfVLvo8OBdfAzg3iMkKyJiof2y9g4v4OguGux79GkHuc9HZl7wqrNX
uzgXH+5++AkdbOFeHLk76g5qF9pgffS7qEBtNmkdxHTRFn7nNmMvVUjdt70A14dsUIJ7F0HZPMRd
dLKs1ydSYleG41kjP2HSaQdfQOgnX7p8QJPTqDEfpANsibO1dv6bJxWvU2Pu4JvBx2vR9w9i8vU0
gUYW0IjZ3/r7552w3m1Ckb2x1HNGACD8x4ZhmED5RzfZfwLF8Ffl59/mBv91L+I1ofm2r2X72/y7
5XnDcYxzb+Rhdge37m2Z79SimXi8OVi/H6SJi7bZyIVm/lvLbttxc9B+4ni+9s+2FP+fs+7HcOxm
//r/AQAA//8=</cx:binary>
              </cx:geoCache>
            </cx:geography>
          </cx:layoutPr>
        </cx:series>
      </cx:plotAreaRegion>
    </cx:plotArea>
    <cx:legend pos="t" align="ctr" overlay="0">
      <cx:txPr>
        <a:bodyPr vertOverflow="overflow" horzOverflow="overflow" wrap="square" lIns="0" tIns="0" rIns="0" bIns="0"/>
        <a:lstStyle/>
        <a:p>
          <a:pPr algn="ctr" rtl="0">
            <a:defRPr sz="900" b="0" i="0">
              <a:solidFill>
                <a:srgbClr val="848484"/>
              </a:solidFill>
              <a:latin typeface="Calibri Light" panose="020F0302020204030204" pitchFamily="34" charset="0"/>
              <a:ea typeface="Calibri Light" panose="020F0302020204030204" pitchFamily="34" charset="0"/>
              <a:cs typeface="Calibri Light" panose="020F0302020204030204" pitchFamily="34" charset="0"/>
            </a:defRPr>
          </a:pPr>
          <a:endParaRPr lang="en-GB">
            <a:solidFill>
              <a:srgbClr val="848484"/>
            </a:solidFill>
          </a:endParaRPr>
        </a:p>
      </cx:txPr>
    </cx:legend>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495">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85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3175">
        <a:solidFill>
          <a:schemeClr val="dk1">
            <a:lumMod val="50000"/>
            <a:lumOff val="50000"/>
          </a:schemeClr>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7ECBAC-B572-466C-A42E-72DB265FCE58}" type="doc">
      <dgm:prSet loTypeId="urn:microsoft.com/office/officeart/2005/8/layout/chevron1" loCatId="process" qsTypeId="urn:microsoft.com/office/officeart/2005/8/quickstyle/simple1" qsCatId="simple" csTypeId="urn:microsoft.com/office/officeart/2005/8/colors/accent1_2" csCatId="accent1" phldr="1"/>
      <dgm:spPr/>
    </dgm:pt>
    <dgm:pt modelId="{D64E11C3-0744-4902-A31E-EF001B5C9031}">
      <dgm:prSet phldrT="[Text]" custT="1"/>
      <dgm:spPr/>
      <dgm:t>
        <a:bodyPr/>
        <a:lstStyle/>
        <a:p>
          <a:r>
            <a:rPr lang="en-GB" sz="1400" b="1" dirty="0"/>
            <a:t>1. </a:t>
          </a:r>
          <a:r>
            <a:rPr lang="en-US" altLang="zh-CN" sz="1400" b="1" dirty="0"/>
            <a:t>Preparing for the PSCI Audit</a:t>
          </a:r>
          <a:endParaRPr lang="en-GB" sz="1400" b="1" dirty="0"/>
        </a:p>
      </dgm:t>
    </dgm:pt>
    <dgm:pt modelId="{936297D6-7BF0-44CD-9C83-26879F8FA2E4}" type="parTrans" cxnId="{C6A9212B-2F73-44BF-A645-8B78FD283EDA}">
      <dgm:prSet/>
      <dgm:spPr/>
      <dgm:t>
        <a:bodyPr/>
        <a:lstStyle/>
        <a:p>
          <a:endParaRPr lang="en-GB" sz="1400" b="1"/>
        </a:p>
      </dgm:t>
    </dgm:pt>
    <dgm:pt modelId="{062CBC32-D11A-4D32-958F-F46399479C73}" type="sibTrans" cxnId="{C6A9212B-2F73-44BF-A645-8B78FD283EDA}">
      <dgm:prSet/>
      <dgm:spPr/>
      <dgm:t>
        <a:bodyPr/>
        <a:lstStyle/>
        <a:p>
          <a:endParaRPr lang="en-GB" sz="1400" b="1"/>
        </a:p>
      </dgm:t>
    </dgm:pt>
    <dgm:pt modelId="{07D8AE10-736A-4556-A4DD-346D20982218}">
      <dgm:prSet phldrT="[Text]" custT="1"/>
      <dgm:spPr/>
      <dgm:t>
        <a:bodyPr/>
        <a:lstStyle/>
        <a:p>
          <a:r>
            <a:rPr lang="en-GB" sz="1400" b="1" dirty="0"/>
            <a:t>4. Sharing the PSCI Audit</a:t>
          </a:r>
        </a:p>
      </dgm:t>
    </dgm:pt>
    <dgm:pt modelId="{377BE2C7-0B06-4489-A6B1-B0E2D1B022C2}" type="parTrans" cxnId="{214CF6E2-A361-4E56-A600-8D9A3A5389C7}">
      <dgm:prSet/>
      <dgm:spPr/>
      <dgm:t>
        <a:bodyPr/>
        <a:lstStyle/>
        <a:p>
          <a:endParaRPr lang="en-GB" sz="1400" b="1"/>
        </a:p>
      </dgm:t>
    </dgm:pt>
    <dgm:pt modelId="{B0CD9FAB-308C-4901-8573-D8FAEBF7BBE2}" type="sibTrans" cxnId="{214CF6E2-A361-4E56-A600-8D9A3A5389C7}">
      <dgm:prSet/>
      <dgm:spPr/>
      <dgm:t>
        <a:bodyPr/>
        <a:lstStyle/>
        <a:p>
          <a:endParaRPr lang="en-GB" sz="1400" b="1"/>
        </a:p>
      </dgm:t>
    </dgm:pt>
    <dgm:pt modelId="{CEAA09C3-10AA-40C0-9B15-4E27C02B5E32}">
      <dgm:prSet phldrT="[Text]" custT="1"/>
      <dgm:spPr/>
      <dgm:t>
        <a:bodyPr/>
        <a:lstStyle/>
        <a:p>
          <a:r>
            <a:rPr lang="en-GB" sz="1400" b="1" dirty="0"/>
            <a:t>5. CAP follow-up</a:t>
          </a:r>
        </a:p>
      </dgm:t>
    </dgm:pt>
    <dgm:pt modelId="{C45F022B-2963-458A-B261-DF431F4CE915}" type="parTrans" cxnId="{7E2CC684-1DC2-492D-91F6-11280FA46AFF}">
      <dgm:prSet/>
      <dgm:spPr/>
      <dgm:t>
        <a:bodyPr/>
        <a:lstStyle/>
        <a:p>
          <a:endParaRPr lang="en-GB" sz="1400" b="1"/>
        </a:p>
      </dgm:t>
    </dgm:pt>
    <dgm:pt modelId="{341D6A46-E8BC-4F39-B9AB-FD516EA48DC0}" type="sibTrans" cxnId="{7E2CC684-1DC2-492D-91F6-11280FA46AFF}">
      <dgm:prSet/>
      <dgm:spPr/>
      <dgm:t>
        <a:bodyPr/>
        <a:lstStyle/>
        <a:p>
          <a:endParaRPr lang="en-GB" sz="1400" b="1"/>
        </a:p>
      </dgm:t>
    </dgm:pt>
    <dgm:pt modelId="{F2060B2A-EADF-41FA-8ECF-55E9A3472B5D}">
      <dgm:prSet phldrT="[Text]" custT="1"/>
      <dgm:spPr/>
      <dgm:t>
        <a:bodyPr/>
        <a:lstStyle/>
        <a:p>
          <a:r>
            <a:rPr lang="en-GB" sz="1400" b="1" dirty="0"/>
            <a:t>2. Carrying out the Audit</a:t>
          </a:r>
        </a:p>
      </dgm:t>
    </dgm:pt>
    <dgm:pt modelId="{7B158043-FD88-4A19-A14B-338C6F5DBD32}" type="parTrans" cxnId="{B3934221-0FAD-41DC-8AFB-FA714190131D}">
      <dgm:prSet/>
      <dgm:spPr/>
      <dgm:t>
        <a:bodyPr/>
        <a:lstStyle/>
        <a:p>
          <a:endParaRPr lang="en-GB" sz="1400" b="1"/>
        </a:p>
      </dgm:t>
    </dgm:pt>
    <dgm:pt modelId="{6B30F3B8-498F-4B41-86CC-7D992A586EE2}" type="sibTrans" cxnId="{B3934221-0FAD-41DC-8AFB-FA714190131D}">
      <dgm:prSet/>
      <dgm:spPr/>
      <dgm:t>
        <a:bodyPr/>
        <a:lstStyle/>
        <a:p>
          <a:endParaRPr lang="en-GB" sz="1400" b="1"/>
        </a:p>
      </dgm:t>
    </dgm:pt>
    <dgm:pt modelId="{AB56ED99-EE52-4B55-8EE1-FCBDCC6BC7E0}">
      <dgm:prSet phldrT="[Text]" custT="1"/>
      <dgm:spPr/>
      <dgm:t>
        <a:bodyPr/>
        <a:lstStyle/>
        <a:p>
          <a:r>
            <a:rPr lang="en-GB" sz="1400" b="1" dirty="0"/>
            <a:t>3. Audit report and corrective action plan (CAP)</a:t>
          </a:r>
        </a:p>
      </dgm:t>
    </dgm:pt>
    <dgm:pt modelId="{B8655D05-7440-420E-AD7F-91E69D0C65D5}" type="parTrans" cxnId="{75F2021E-FFC0-4569-A02E-01F431BA30CB}">
      <dgm:prSet/>
      <dgm:spPr/>
      <dgm:t>
        <a:bodyPr/>
        <a:lstStyle/>
        <a:p>
          <a:endParaRPr lang="en-GB" sz="1400" b="1"/>
        </a:p>
      </dgm:t>
    </dgm:pt>
    <dgm:pt modelId="{8F5C445E-3998-47AB-868A-D22396950AF0}" type="sibTrans" cxnId="{75F2021E-FFC0-4569-A02E-01F431BA30CB}">
      <dgm:prSet/>
      <dgm:spPr/>
      <dgm:t>
        <a:bodyPr/>
        <a:lstStyle/>
        <a:p>
          <a:endParaRPr lang="en-GB" sz="1400" b="1"/>
        </a:p>
      </dgm:t>
    </dgm:pt>
    <dgm:pt modelId="{4BF72413-F5CE-4018-AB48-825EE9044B4A}" type="pres">
      <dgm:prSet presAssocID="{827ECBAC-B572-466C-A42E-72DB265FCE58}" presName="Name0" presStyleCnt="0">
        <dgm:presLayoutVars>
          <dgm:dir/>
          <dgm:animLvl val="lvl"/>
          <dgm:resizeHandles val="exact"/>
        </dgm:presLayoutVars>
      </dgm:prSet>
      <dgm:spPr/>
    </dgm:pt>
    <dgm:pt modelId="{64CE75FD-AF74-42C5-A791-3400674A0991}" type="pres">
      <dgm:prSet presAssocID="{D64E11C3-0744-4902-A31E-EF001B5C9031}" presName="parTxOnly" presStyleLbl="node1" presStyleIdx="0" presStyleCnt="5">
        <dgm:presLayoutVars>
          <dgm:chMax val="0"/>
          <dgm:chPref val="0"/>
          <dgm:bulletEnabled val="1"/>
        </dgm:presLayoutVars>
      </dgm:prSet>
      <dgm:spPr/>
    </dgm:pt>
    <dgm:pt modelId="{1FD7C179-1F4C-4134-92CC-22DEA638BAB2}" type="pres">
      <dgm:prSet presAssocID="{062CBC32-D11A-4D32-958F-F46399479C73}" presName="parTxOnlySpace" presStyleCnt="0"/>
      <dgm:spPr/>
    </dgm:pt>
    <dgm:pt modelId="{B07E756F-4A4D-4BB5-9B48-A32C22F638FA}" type="pres">
      <dgm:prSet presAssocID="{F2060B2A-EADF-41FA-8ECF-55E9A3472B5D}" presName="parTxOnly" presStyleLbl="node1" presStyleIdx="1" presStyleCnt="5">
        <dgm:presLayoutVars>
          <dgm:chMax val="0"/>
          <dgm:chPref val="0"/>
          <dgm:bulletEnabled val="1"/>
        </dgm:presLayoutVars>
      </dgm:prSet>
      <dgm:spPr/>
    </dgm:pt>
    <dgm:pt modelId="{3EAE8E9B-1FF5-41EF-9B58-001A9B1060E8}" type="pres">
      <dgm:prSet presAssocID="{6B30F3B8-498F-4B41-86CC-7D992A586EE2}" presName="parTxOnlySpace" presStyleCnt="0"/>
      <dgm:spPr/>
    </dgm:pt>
    <dgm:pt modelId="{CE5AEAD3-D15E-4E05-86B1-675EA0975927}" type="pres">
      <dgm:prSet presAssocID="{AB56ED99-EE52-4B55-8EE1-FCBDCC6BC7E0}" presName="parTxOnly" presStyleLbl="node1" presStyleIdx="2" presStyleCnt="5">
        <dgm:presLayoutVars>
          <dgm:chMax val="0"/>
          <dgm:chPref val="0"/>
          <dgm:bulletEnabled val="1"/>
        </dgm:presLayoutVars>
      </dgm:prSet>
      <dgm:spPr/>
    </dgm:pt>
    <dgm:pt modelId="{5F595E8A-DEAC-4310-AE77-761AE87F034A}" type="pres">
      <dgm:prSet presAssocID="{8F5C445E-3998-47AB-868A-D22396950AF0}" presName="parTxOnlySpace" presStyleCnt="0"/>
      <dgm:spPr/>
    </dgm:pt>
    <dgm:pt modelId="{DDCA2480-F581-4BE0-AE1E-7589DF936C32}" type="pres">
      <dgm:prSet presAssocID="{07D8AE10-736A-4556-A4DD-346D20982218}" presName="parTxOnly" presStyleLbl="node1" presStyleIdx="3" presStyleCnt="5">
        <dgm:presLayoutVars>
          <dgm:chMax val="0"/>
          <dgm:chPref val="0"/>
          <dgm:bulletEnabled val="1"/>
        </dgm:presLayoutVars>
      </dgm:prSet>
      <dgm:spPr/>
    </dgm:pt>
    <dgm:pt modelId="{6F52314E-F463-4B08-8CE3-DD7CCD7F56EC}" type="pres">
      <dgm:prSet presAssocID="{B0CD9FAB-308C-4901-8573-D8FAEBF7BBE2}" presName="parTxOnlySpace" presStyleCnt="0"/>
      <dgm:spPr/>
    </dgm:pt>
    <dgm:pt modelId="{808264DA-67FE-477E-9EF9-613E1CBBAE2B}" type="pres">
      <dgm:prSet presAssocID="{CEAA09C3-10AA-40C0-9B15-4E27C02B5E32}" presName="parTxOnly" presStyleLbl="node1" presStyleIdx="4" presStyleCnt="5">
        <dgm:presLayoutVars>
          <dgm:chMax val="0"/>
          <dgm:chPref val="0"/>
          <dgm:bulletEnabled val="1"/>
        </dgm:presLayoutVars>
      </dgm:prSet>
      <dgm:spPr/>
    </dgm:pt>
  </dgm:ptLst>
  <dgm:cxnLst>
    <dgm:cxn modelId="{FA6E271B-79DD-4C3B-B0FF-B7266671624D}" type="presOf" srcId="{F2060B2A-EADF-41FA-8ECF-55E9A3472B5D}" destId="{B07E756F-4A4D-4BB5-9B48-A32C22F638FA}" srcOrd="0" destOrd="0" presId="urn:microsoft.com/office/officeart/2005/8/layout/chevron1"/>
    <dgm:cxn modelId="{75F2021E-FFC0-4569-A02E-01F431BA30CB}" srcId="{827ECBAC-B572-466C-A42E-72DB265FCE58}" destId="{AB56ED99-EE52-4B55-8EE1-FCBDCC6BC7E0}" srcOrd="2" destOrd="0" parTransId="{B8655D05-7440-420E-AD7F-91E69D0C65D5}" sibTransId="{8F5C445E-3998-47AB-868A-D22396950AF0}"/>
    <dgm:cxn modelId="{B3934221-0FAD-41DC-8AFB-FA714190131D}" srcId="{827ECBAC-B572-466C-A42E-72DB265FCE58}" destId="{F2060B2A-EADF-41FA-8ECF-55E9A3472B5D}" srcOrd="1" destOrd="0" parTransId="{7B158043-FD88-4A19-A14B-338C6F5DBD32}" sibTransId="{6B30F3B8-498F-4B41-86CC-7D992A586EE2}"/>
    <dgm:cxn modelId="{C6A9212B-2F73-44BF-A645-8B78FD283EDA}" srcId="{827ECBAC-B572-466C-A42E-72DB265FCE58}" destId="{D64E11C3-0744-4902-A31E-EF001B5C9031}" srcOrd="0" destOrd="0" parTransId="{936297D6-7BF0-44CD-9C83-26879F8FA2E4}" sibTransId="{062CBC32-D11A-4D32-958F-F46399479C73}"/>
    <dgm:cxn modelId="{8D0C4F4E-47A8-4297-ABE7-B4224ACB971B}" type="presOf" srcId="{D64E11C3-0744-4902-A31E-EF001B5C9031}" destId="{64CE75FD-AF74-42C5-A791-3400674A0991}" srcOrd="0" destOrd="0" presId="urn:microsoft.com/office/officeart/2005/8/layout/chevron1"/>
    <dgm:cxn modelId="{AB14334F-BF88-4B9F-BA57-B8A651AAFFF8}" type="presOf" srcId="{AB56ED99-EE52-4B55-8EE1-FCBDCC6BC7E0}" destId="{CE5AEAD3-D15E-4E05-86B1-675EA0975927}" srcOrd="0" destOrd="0" presId="urn:microsoft.com/office/officeart/2005/8/layout/chevron1"/>
    <dgm:cxn modelId="{7B516C7F-CA3D-4547-BABE-19205F03DEE7}" type="presOf" srcId="{CEAA09C3-10AA-40C0-9B15-4E27C02B5E32}" destId="{808264DA-67FE-477E-9EF9-613E1CBBAE2B}" srcOrd="0" destOrd="0" presId="urn:microsoft.com/office/officeart/2005/8/layout/chevron1"/>
    <dgm:cxn modelId="{3747DD83-C7FC-4C45-830A-4738479EFB61}" type="presOf" srcId="{827ECBAC-B572-466C-A42E-72DB265FCE58}" destId="{4BF72413-F5CE-4018-AB48-825EE9044B4A}" srcOrd="0" destOrd="0" presId="urn:microsoft.com/office/officeart/2005/8/layout/chevron1"/>
    <dgm:cxn modelId="{7E2CC684-1DC2-492D-91F6-11280FA46AFF}" srcId="{827ECBAC-B572-466C-A42E-72DB265FCE58}" destId="{CEAA09C3-10AA-40C0-9B15-4E27C02B5E32}" srcOrd="4" destOrd="0" parTransId="{C45F022B-2963-458A-B261-DF431F4CE915}" sibTransId="{341D6A46-E8BC-4F39-B9AB-FD516EA48DC0}"/>
    <dgm:cxn modelId="{36E000B9-3740-44E8-8500-62EAC0E941CC}" type="presOf" srcId="{07D8AE10-736A-4556-A4DD-346D20982218}" destId="{DDCA2480-F581-4BE0-AE1E-7589DF936C32}" srcOrd="0" destOrd="0" presId="urn:microsoft.com/office/officeart/2005/8/layout/chevron1"/>
    <dgm:cxn modelId="{214CF6E2-A361-4E56-A600-8D9A3A5389C7}" srcId="{827ECBAC-B572-466C-A42E-72DB265FCE58}" destId="{07D8AE10-736A-4556-A4DD-346D20982218}" srcOrd="3" destOrd="0" parTransId="{377BE2C7-0B06-4489-A6B1-B0E2D1B022C2}" sibTransId="{B0CD9FAB-308C-4901-8573-D8FAEBF7BBE2}"/>
    <dgm:cxn modelId="{F9EE125D-75B8-4580-A932-12F0F3C63ED7}" type="presParOf" srcId="{4BF72413-F5CE-4018-AB48-825EE9044B4A}" destId="{64CE75FD-AF74-42C5-A791-3400674A0991}" srcOrd="0" destOrd="0" presId="urn:microsoft.com/office/officeart/2005/8/layout/chevron1"/>
    <dgm:cxn modelId="{17A0AE88-BF23-4E80-A96C-8FE9595136A6}" type="presParOf" srcId="{4BF72413-F5CE-4018-AB48-825EE9044B4A}" destId="{1FD7C179-1F4C-4134-92CC-22DEA638BAB2}" srcOrd="1" destOrd="0" presId="urn:microsoft.com/office/officeart/2005/8/layout/chevron1"/>
    <dgm:cxn modelId="{00167C14-0E0B-4F35-BF95-E28ED4F00D73}" type="presParOf" srcId="{4BF72413-F5CE-4018-AB48-825EE9044B4A}" destId="{B07E756F-4A4D-4BB5-9B48-A32C22F638FA}" srcOrd="2" destOrd="0" presId="urn:microsoft.com/office/officeart/2005/8/layout/chevron1"/>
    <dgm:cxn modelId="{72E6C528-6280-4B8A-999E-DBC7741FBBDB}" type="presParOf" srcId="{4BF72413-F5CE-4018-AB48-825EE9044B4A}" destId="{3EAE8E9B-1FF5-41EF-9B58-001A9B1060E8}" srcOrd="3" destOrd="0" presId="urn:microsoft.com/office/officeart/2005/8/layout/chevron1"/>
    <dgm:cxn modelId="{256B15F6-2CCF-478D-9DA7-D40CFD1B20F6}" type="presParOf" srcId="{4BF72413-F5CE-4018-AB48-825EE9044B4A}" destId="{CE5AEAD3-D15E-4E05-86B1-675EA0975927}" srcOrd="4" destOrd="0" presId="urn:microsoft.com/office/officeart/2005/8/layout/chevron1"/>
    <dgm:cxn modelId="{59746FC4-06F5-4FE7-BDEF-221251B00FC4}" type="presParOf" srcId="{4BF72413-F5CE-4018-AB48-825EE9044B4A}" destId="{5F595E8A-DEAC-4310-AE77-761AE87F034A}" srcOrd="5" destOrd="0" presId="urn:microsoft.com/office/officeart/2005/8/layout/chevron1"/>
    <dgm:cxn modelId="{1A95C25D-8A82-48B2-A481-5C2ECE762961}" type="presParOf" srcId="{4BF72413-F5CE-4018-AB48-825EE9044B4A}" destId="{DDCA2480-F581-4BE0-AE1E-7589DF936C32}" srcOrd="6" destOrd="0" presId="urn:microsoft.com/office/officeart/2005/8/layout/chevron1"/>
    <dgm:cxn modelId="{90B06454-1E25-4610-9A99-E5B732F226C4}" type="presParOf" srcId="{4BF72413-F5CE-4018-AB48-825EE9044B4A}" destId="{6F52314E-F463-4B08-8CE3-DD7CCD7F56EC}" srcOrd="7" destOrd="0" presId="urn:microsoft.com/office/officeart/2005/8/layout/chevron1"/>
    <dgm:cxn modelId="{67F16F22-A927-4EB5-89A4-7A4810755845}" type="presParOf" srcId="{4BF72413-F5CE-4018-AB48-825EE9044B4A}" destId="{808264DA-67FE-477E-9EF9-613E1CBBAE2B}"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D1F021-1A8A-4A6E-8F2E-A35266555917}"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GB"/>
        </a:p>
      </dgm:t>
    </dgm:pt>
    <dgm:pt modelId="{71444E5E-33E8-4BF8-B930-2880ABB39EAE}">
      <dgm:prSet phldrT="[Text]" custT="1"/>
      <dgm:spPr/>
      <dgm:t>
        <a:bodyPr/>
        <a:lstStyle/>
        <a:p>
          <a:r>
            <a:rPr lang="en-US" sz="1800" b="1" dirty="0">
              <a:solidFill>
                <a:schemeClr val="bg1"/>
              </a:solidFill>
            </a:rPr>
            <a:t>Feasibility</a:t>
          </a:r>
          <a:endParaRPr lang="en-GB" sz="1800" dirty="0"/>
        </a:p>
      </dgm:t>
    </dgm:pt>
    <dgm:pt modelId="{6006B9C4-0CE7-48CF-A3AB-A88ACB00D205}" type="parTrans" cxnId="{896DA1E9-E189-4003-97A5-82BEB1043888}">
      <dgm:prSet/>
      <dgm:spPr/>
      <dgm:t>
        <a:bodyPr/>
        <a:lstStyle/>
        <a:p>
          <a:endParaRPr lang="en-GB"/>
        </a:p>
      </dgm:t>
    </dgm:pt>
    <dgm:pt modelId="{07519CDC-BBEF-47FF-B252-FECA879FC271}" type="sibTrans" cxnId="{896DA1E9-E189-4003-97A5-82BEB1043888}">
      <dgm:prSet/>
      <dgm:spPr/>
      <dgm:t>
        <a:bodyPr/>
        <a:lstStyle/>
        <a:p>
          <a:endParaRPr lang="en-GB"/>
        </a:p>
      </dgm:t>
    </dgm:pt>
    <dgm:pt modelId="{64518363-6B7E-4D38-B26B-208766F46838}">
      <dgm:prSet phldrT="[Tex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Decide whether a full/partly remote audit is possible (PSCI member  / 3rd party audit team, supplier)</a:t>
          </a:r>
          <a:endParaRPr lang="en-GB" sz="1400" kern="1200" dirty="0">
            <a:solidFill>
              <a:srgbClr val="848484"/>
            </a:solidFill>
            <a:latin typeface="Calibri Light"/>
            <a:ea typeface="+mn-ea"/>
            <a:cs typeface="+mn-cs"/>
          </a:endParaRPr>
        </a:p>
      </dgm:t>
    </dgm:pt>
    <dgm:pt modelId="{77FFA731-4D26-4B38-96A3-FD0DB3FEE5F0}" type="parTrans" cxnId="{A4068C7A-E347-45DF-BB7B-CB3DC30FEC4A}">
      <dgm:prSet/>
      <dgm:spPr/>
      <dgm:t>
        <a:bodyPr/>
        <a:lstStyle/>
        <a:p>
          <a:endParaRPr lang="en-GB"/>
        </a:p>
      </dgm:t>
    </dgm:pt>
    <dgm:pt modelId="{08891B53-658B-4AF5-BA99-BF1944058997}" type="sibTrans" cxnId="{A4068C7A-E347-45DF-BB7B-CB3DC30FEC4A}">
      <dgm:prSet/>
      <dgm:spPr/>
      <dgm:t>
        <a:bodyPr/>
        <a:lstStyle/>
        <a:p>
          <a:endParaRPr lang="en-GB"/>
        </a:p>
      </dgm:t>
    </dgm:pt>
    <dgm:pt modelId="{50350EDA-1573-4632-AB61-AE92E77D835C}">
      <dgm:prSet phldrT="[Text]" custT="1"/>
      <dgm:spPr/>
      <dgm:t>
        <a:bodyPr/>
        <a:lstStyle/>
        <a:p>
          <a:r>
            <a:rPr lang="en-US" sz="1800" b="1" dirty="0">
              <a:solidFill>
                <a:schemeClr val="bg1"/>
              </a:solidFill>
            </a:rPr>
            <a:t>Preferred technical tool(s) </a:t>
          </a:r>
        </a:p>
        <a:p>
          <a:r>
            <a:rPr lang="en-US" sz="1800" dirty="0">
              <a:solidFill>
                <a:schemeClr val="bg1"/>
              </a:solidFill>
            </a:rPr>
            <a:t>for communication, virtual site tour and data exchange</a:t>
          </a:r>
          <a:endParaRPr lang="en-GB" sz="1800" dirty="0"/>
        </a:p>
      </dgm:t>
    </dgm:pt>
    <dgm:pt modelId="{CAFC1E32-D9F5-4E49-B700-F42B409F1E72}" type="parTrans" cxnId="{4CD98D7C-FC1C-4903-92A4-89DA045E36F4}">
      <dgm:prSet/>
      <dgm:spPr/>
      <dgm:t>
        <a:bodyPr/>
        <a:lstStyle/>
        <a:p>
          <a:endParaRPr lang="en-GB"/>
        </a:p>
      </dgm:t>
    </dgm:pt>
    <dgm:pt modelId="{14642964-D2A5-439B-90D1-3ED0F124065B}" type="sibTrans" cxnId="{4CD98D7C-FC1C-4903-92A4-89DA045E36F4}">
      <dgm:prSet/>
      <dgm:spPr/>
      <dgm:t>
        <a:bodyPr/>
        <a:lstStyle/>
        <a:p>
          <a:endParaRPr lang="en-GB"/>
        </a:p>
      </dgm:t>
    </dgm:pt>
    <dgm:pt modelId="{875CC268-0010-41CD-9E7A-29D0887C5869}">
      <dgm:prSet phldrT="[Tex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Both the audit team and the supplier should be familiar with the selected tools (e.g. MS Teams, Skype, Zoom)</a:t>
          </a:r>
          <a:endParaRPr lang="en-GB" sz="1400" kern="1200" dirty="0">
            <a:solidFill>
              <a:srgbClr val="848484"/>
            </a:solidFill>
            <a:latin typeface="Calibri Light"/>
            <a:ea typeface="+mn-ea"/>
            <a:cs typeface="+mn-cs"/>
          </a:endParaRPr>
        </a:p>
      </dgm:t>
    </dgm:pt>
    <dgm:pt modelId="{266E3FEA-2094-4B42-B0D0-D429DBCC31AC}" type="parTrans" cxnId="{416D6FF0-E455-4D12-A630-C00051846E68}">
      <dgm:prSet/>
      <dgm:spPr/>
      <dgm:t>
        <a:bodyPr/>
        <a:lstStyle/>
        <a:p>
          <a:endParaRPr lang="en-GB"/>
        </a:p>
      </dgm:t>
    </dgm:pt>
    <dgm:pt modelId="{1F000135-C1AB-4824-95E3-8FC342E89A12}" type="sibTrans" cxnId="{416D6FF0-E455-4D12-A630-C00051846E68}">
      <dgm:prSet/>
      <dgm:spPr/>
      <dgm:t>
        <a:bodyPr/>
        <a:lstStyle/>
        <a:p>
          <a:endParaRPr lang="en-GB"/>
        </a:p>
      </dgm:t>
    </dgm:pt>
    <dgm:pt modelId="{06AFDDBC-D0C9-4F64-9E6A-4EA53D2DD98E}">
      <dgm:prSet phldrT="[Text]" custT="1"/>
      <dgm:spPr/>
      <dgm:t>
        <a:bodyPr/>
        <a:lstStyle/>
        <a:p>
          <a:r>
            <a:rPr lang="en-US" sz="1800" b="1" dirty="0">
              <a:solidFill>
                <a:schemeClr val="bg1"/>
              </a:solidFill>
            </a:rPr>
            <a:t>Data privacy</a:t>
          </a:r>
          <a:endParaRPr lang="en-GB" sz="1800" dirty="0"/>
        </a:p>
      </dgm:t>
    </dgm:pt>
    <dgm:pt modelId="{46AAD933-51D9-4556-96F8-A406AF321707}" type="parTrans" cxnId="{48096065-CD89-4C8F-8DE2-C40026F87A36}">
      <dgm:prSet/>
      <dgm:spPr/>
      <dgm:t>
        <a:bodyPr/>
        <a:lstStyle/>
        <a:p>
          <a:endParaRPr lang="en-GB"/>
        </a:p>
      </dgm:t>
    </dgm:pt>
    <dgm:pt modelId="{5F776C72-6421-4222-AA90-9640575F0C1C}" type="sibTrans" cxnId="{48096065-CD89-4C8F-8DE2-C40026F87A36}">
      <dgm:prSet/>
      <dgm:spPr/>
      <dgm:t>
        <a:bodyPr/>
        <a:lstStyle/>
        <a:p>
          <a:endParaRPr lang="en-GB"/>
        </a:p>
      </dgm:t>
    </dgm:pt>
    <dgm:pt modelId="{BD79972F-5131-4FB6-869C-98778656C20E}">
      <dgm:prSe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Selected tools should be checked and test beforehand</a:t>
          </a:r>
        </a:p>
      </dgm:t>
    </dgm:pt>
    <dgm:pt modelId="{7C5F3AD5-0B2B-411B-AF25-B56C3BCAFB3B}" type="parTrans" cxnId="{3622F877-9338-4C69-914F-C24BFFE30183}">
      <dgm:prSet/>
      <dgm:spPr/>
      <dgm:t>
        <a:bodyPr/>
        <a:lstStyle/>
        <a:p>
          <a:endParaRPr lang="en-GB"/>
        </a:p>
      </dgm:t>
    </dgm:pt>
    <dgm:pt modelId="{0A4C094E-ECA3-474E-8C14-D1227F7A4027}" type="sibTrans" cxnId="{3622F877-9338-4C69-914F-C24BFFE30183}">
      <dgm:prSet/>
      <dgm:spPr/>
      <dgm:t>
        <a:bodyPr/>
        <a:lstStyle/>
        <a:p>
          <a:endParaRPr lang="en-GB"/>
        </a:p>
      </dgm:t>
    </dgm:pt>
    <dgm:pt modelId="{0F83F089-0C0D-48AB-AF42-3D95DBC8FEFC}">
      <dgm:prSet phldrT="[Tex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All information shared during any full or partly remote audit is to be treated confidentially and under consideration of data privacy regulations</a:t>
          </a:r>
          <a:endParaRPr lang="en-GB" sz="1400" kern="1200" dirty="0">
            <a:solidFill>
              <a:srgbClr val="848484"/>
            </a:solidFill>
            <a:latin typeface="Calibri Light"/>
            <a:ea typeface="+mn-ea"/>
            <a:cs typeface="+mn-cs"/>
          </a:endParaRPr>
        </a:p>
      </dgm:t>
    </dgm:pt>
    <dgm:pt modelId="{063D6951-101C-4693-8EF7-0D59E337B358}" type="parTrans" cxnId="{88857A33-FDD6-4623-ACEB-641300A828FB}">
      <dgm:prSet/>
      <dgm:spPr/>
      <dgm:t>
        <a:bodyPr/>
        <a:lstStyle/>
        <a:p>
          <a:endParaRPr lang="en-GB"/>
        </a:p>
      </dgm:t>
    </dgm:pt>
    <dgm:pt modelId="{4773F199-1675-4787-A96F-8084F8CD4791}" type="sibTrans" cxnId="{88857A33-FDD6-4623-ACEB-641300A828FB}">
      <dgm:prSet/>
      <dgm:spPr/>
      <dgm:t>
        <a:bodyPr/>
        <a:lstStyle/>
        <a:p>
          <a:endParaRPr lang="en-GB"/>
        </a:p>
      </dgm:t>
    </dgm:pt>
    <dgm:pt modelId="{5EDF4870-42E2-42B8-900F-43CB4E4FE80F}">
      <dgm:prSe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In some cases, a confidentiality agreement may be required</a:t>
          </a:r>
        </a:p>
      </dgm:t>
    </dgm:pt>
    <dgm:pt modelId="{D2D5851D-0B20-4882-92DC-FBBD64665E43}" type="parTrans" cxnId="{52FBCCEA-76A8-4649-9F29-68CCC95BF4B4}">
      <dgm:prSet/>
      <dgm:spPr/>
      <dgm:t>
        <a:bodyPr/>
        <a:lstStyle/>
        <a:p>
          <a:endParaRPr lang="en-GB"/>
        </a:p>
      </dgm:t>
    </dgm:pt>
    <dgm:pt modelId="{A50BBC66-BD07-4276-860A-6FF60054EA58}" type="sibTrans" cxnId="{52FBCCEA-76A8-4649-9F29-68CCC95BF4B4}">
      <dgm:prSet/>
      <dgm:spPr/>
      <dgm:t>
        <a:bodyPr/>
        <a:lstStyle/>
        <a:p>
          <a:endParaRPr lang="en-GB"/>
        </a:p>
      </dgm:t>
    </dgm:pt>
    <dgm:pt modelId="{CD7BD350-4E90-4FA4-A94B-6FC9F4DB78A3}">
      <dgm:prSet custT="1"/>
      <dgm:spPr/>
      <dgm:t>
        <a:bodyPr/>
        <a:lstStyle/>
        <a:p>
          <a:r>
            <a:rPr lang="en-US" sz="1800" b="1" dirty="0">
              <a:solidFill>
                <a:schemeClr val="bg1"/>
              </a:solidFill>
            </a:rPr>
            <a:t>Information/documents/ agreements needed prior to the audit</a:t>
          </a:r>
          <a:endParaRPr lang="en-US" sz="1800" dirty="0">
            <a:solidFill>
              <a:schemeClr val="tx1"/>
            </a:solidFill>
          </a:endParaRPr>
        </a:p>
      </dgm:t>
    </dgm:pt>
    <dgm:pt modelId="{13FC36B0-4905-43C7-8D75-1B3AD9ED7299}" type="parTrans" cxnId="{A8893B0F-B540-4FF7-86EB-7EDC212F9F89}">
      <dgm:prSet/>
      <dgm:spPr/>
      <dgm:t>
        <a:bodyPr/>
        <a:lstStyle/>
        <a:p>
          <a:endParaRPr lang="en-GB"/>
        </a:p>
      </dgm:t>
    </dgm:pt>
    <dgm:pt modelId="{D4AF7493-C622-4B39-8F7F-5EAD47B6EA31}" type="sibTrans" cxnId="{A8893B0F-B540-4FF7-86EB-7EDC212F9F89}">
      <dgm:prSet/>
      <dgm:spPr/>
      <dgm:t>
        <a:bodyPr/>
        <a:lstStyle/>
        <a:p>
          <a:endParaRPr lang="en-GB"/>
        </a:p>
      </dgm:t>
    </dgm:pt>
    <dgm:pt modelId="{8F033979-C6EF-4D4B-9E78-8BC9FCB7425E}">
      <dgm:prSe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As a minimum, suppliers complete and provide the PSCI SAQ to the audit team</a:t>
          </a:r>
        </a:p>
      </dgm:t>
    </dgm:pt>
    <dgm:pt modelId="{F8D99770-C992-4B61-BEA5-99CF00F2BAC5}" type="parTrans" cxnId="{DD6C19B6-1A37-4939-8790-2861413E453C}">
      <dgm:prSet/>
      <dgm:spPr/>
      <dgm:t>
        <a:bodyPr/>
        <a:lstStyle/>
        <a:p>
          <a:endParaRPr lang="en-GB"/>
        </a:p>
      </dgm:t>
    </dgm:pt>
    <dgm:pt modelId="{78A46A97-E062-4D7D-8572-6E0330EEB825}" type="sibTrans" cxnId="{DD6C19B6-1A37-4939-8790-2861413E453C}">
      <dgm:prSet/>
      <dgm:spPr/>
      <dgm:t>
        <a:bodyPr/>
        <a:lstStyle/>
        <a:p>
          <a:endParaRPr lang="en-GB"/>
        </a:p>
      </dgm:t>
    </dgm:pt>
    <dgm:pt modelId="{032AA04E-9D58-45B5-AB51-26A3138727A3}">
      <dgm:prSe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Further documents/information might be requested</a:t>
          </a:r>
        </a:p>
      </dgm:t>
    </dgm:pt>
    <dgm:pt modelId="{7A4F3FF6-CE4C-41F4-93CF-B8780CCF40B9}" type="parTrans" cxnId="{6A383262-D323-4D45-B8D0-9D7D3A79F3C7}">
      <dgm:prSet/>
      <dgm:spPr/>
      <dgm:t>
        <a:bodyPr/>
        <a:lstStyle/>
        <a:p>
          <a:endParaRPr lang="en-GB"/>
        </a:p>
      </dgm:t>
    </dgm:pt>
    <dgm:pt modelId="{1EF8DA10-E9A7-4589-8C29-8CFABD120DE7}" type="sibTrans" cxnId="{6A383262-D323-4D45-B8D0-9D7D3A79F3C7}">
      <dgm:prSet/>
      <dgm:spPr/>
      <dgm:t>
        <a:bodyPr/>
        <a:lstStyle/>
        <a:p>
          <a:endParaRPr lang="en-GB"/>
        </a:p>
      </dgm:t>
    </dgm:pt>
    <dgm:pt modelId="{D6A8BCD5-0B3A-41DD-818E-137B9404F85C}">
      <dgm:prSe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Agreement on means of data sharing (e.g. cloud drive, </a:t>
          </a:r>
          <a:r>
            <a:rPr lang="en-US" sz="1400" kern="1200" dirty="0" err="1">
              <a:solidFill>
                <a:srgbClr val="848484"/>
              </a:solidFill>
              <a:latin typeface="Calibri Light"/>
              <a:ea typeface="+mn-ea"/>
              <a:cs typeface="+mn-cs"/>
            </a:rPr>
            <a:t>vimeo</a:t>
          </a:r>
          <a:r>
            <a:rPr lang="en-US" sz="1400" kern="1200" dirty="0">
              <a:solidFill>
                <a:srgbClr val="848484"/>
              </a:solidFill>
              <a:latin typeface="Calibri Light"/>
              <a:ea typeface="+mn-ea"/>
              <a:cs typeface="+mn-cs"/>
            </a:rPr>
            <a:t>, email, etc.) </a:t>
          </a:r>
        </a:p>
      </dgm:t>
    </dgm:pt>
    <dgm:pt modelId="{10C76F5D-94A5-47CC-A06F-1E645467D43F}" type="parTrans" cxnId="{B651BC77-8952-4BF5-B3C8-69E3BDAC1EB0}">
      <dgm:prSet/>
      <dgm:spPr/>
      <dgm:t>
        <a:bodyPr/>
        <a:lstStyle/>
        <a:p>
          <a:endParaRPr lang="en-GB"/>
        </a:p>
      </dgm:t>
    </dgm:pt>
    <dgm:pt modelId="{1FFDB94A-C7EF-42D9-BD19-01A479DD1ECF}" type="sibTrans" cxnId="{B651BC77-8952-4BF5-B3C8-69E3BDAC1EB0}">
      <dgm:prSet/>
      <dgm:spPr/>
      <dgm:t>
        <a:bodyPr/>
        <a:lstStyle/>
        <a:p>
          <a:endParaRPr lang="en-GB"/>
        </a:p>
      </dgm:t>
    </dgm:pt>
    <dgm:pt modelId="{7D52809D-C600-4A51-A322-A0F4C28DF1A1}" type="pres">
      <dgm:prSet presAssocID="{32D1F021-1A8A-4A6E-8F2E-A35266555917}" presName="Name0" presStyleCnt="0">
        <dgm:presLayoutVars>
          <dgm:dir/>
          <dgm:animLvl val="lvl"/>
          <dgm:resizeHandles/>
        </dgm:presLayoutVars>
      </dgm:prSet>
      <dgm:spPr/>
    </dgm:pt>
    <dgm:pt modelId="{379C29EC-CDF5-4239-9036-85F1338B9068}" type="pres">
      <dgm:prSet presAssocID="{71444E5E-33E8-4BF8-B930-2880ABB39EAE}" presName="linNode" presStyleCnt="0"/>
      <dgm:spPr/>
    </dgm:pt>
    <dgm:pt modelId="{B36DE5CE-242D-4A9E-9DA5-0DDF0FE9A8E1}" type="pres">
      <dgm:prSet presAssocID="{71444E5E-33E8-4BF8-B930-2880ABB39EAE}" presName="parentShp" presStyleLbl="node1" presStyleIdx="0" presStyleCnt="4" custScaleX="82615">
        <dgm:presLayoutVars>
          <dgm:bulletEnabled val="1"/>
        </dgm:presLayoutVars>
      </dgm:prSet>
      <dgm:spPr/>
    </dgm:pt>
    <dgm:pt modelId="{EDCF1554-CBC4-4B91-9F0C-4490DE1F23FC}" type="pres">
      <dgm:prSet presAssocID="{71444E5E-33E8-4BF8-B930-2880ABB39EAE}" presName="childShp" presStyleLbl="bgAccFollowNode1" presStyleIdx="0" presStyleCnt="4">
        <dgm:presLayoutVars>
          <dgm:bulletEnabled val="1"/>
        </dgm:presLayoutVars>
      </dgm:prSet>
      <dgm:spPr/>
    </dgm:pt>
    <dgm:pt modelId="{C022AAAC-FCC4-4CB3-A28E-438B89131936}" type="pres">
      <dgm:prSet presAssocID="{07519CDC-BBEF-47FF-B252-FECA879FC271}" presName="spacing" presStyleCnt="0"/>
      <dgm:spPr/>
    </dgm:pt>
    <dgm:pt modelId="{A1258AA1-F002-48B7-9D1A-2E31666E1DB1}" type="pres">
      <dgm:prSet presAssocID="{50350EDA-1573-4632-AB61-AE92E77D835C}" presName="linNode" presStyleCnt="0"/>
      <dgm:spPr/>
    </dgm:pt>
    <dgm:pt modelId="{919CCF97-529D-4E7E-A61D-B75E17890D12}" type="pres">
      <dgm:prSet presAssocID="{50350EDA-1573-4632-AB61-AE92E77D835C}" presName="parentShp" presStyleLbl="node1" presStyleIdx="1" presStyleCnt="4" custScaleX="82615">
        <dgm:presLayoutVars>
          <dgm:bulletEnabled val="1"/>
        </dgm:presLayoutVars>
      </dgm:prSet>
      <dgm:spPr/>
    </dgm:pt>
    <dgm:pt modelId="{D3A9ED54-8557-4A82-9FA3-8CF6CC8E352B}" type="pres">
      <dgm:prSet presAssocID="{50350EDA-1573-4632-AB61-AE92E77D835C}" presName="childShp" presStyleLbl="bgAccFollowNode1" presStyleIdx="1" presStyleCnt="4">
        <dgm:presLayoutVars>
          <dgm:bulletEnabled val="1"/>
        </dgm:presLayoutVars>
      </dgm:prSet>
      <dgm:spPr/>
    </dgm:pt>
    <dgm:pt modelId="{03BEFECF-37C1-4784-86D1-843A98C34A77}" type="pres">
      <dgm:prSet presAssocID="{14642964-D2A5-439B-90D1-3ED0F124065B}" presName="spacing" presStyleCnt="0"/>
      <dgm:spPr/>
    </dgm:pt>
    <dgm:pt modelId="{FDFACA16-C095-45AC-9F9A-DBB21EBD4749}" type="pres">
      <dgm:prSet presAssocID="{06AFDDBC-D0C9-4F64-9E6A-4EA53D2DD98E}" presName="linNode" presStyleCnt="0"/>
      <dgm:spPr/>
    </dgm:pt>
    <dgm:pt modelId="{6F78CD09-21A1-4E55-9BF4-B0C89852DA03}" type="pres">
      <dgm:prSet presAssocID="{06AFDDBC-D0C9-4F64-9E6A-4EA53D2DD98E}" presName="parentShp" presStyleLbl="node1" presStyleIdx="2" presStyleCnt="4" custScaleX="82615">
        <dgm:presLayoutVars>
          <dgm:bulletEnabled val="1"/>
        </dgm:presLayoutVars>
      </dgm:prSet>
      <dgm:spPr/>
    </dgm:pt>
    <dgm:pt modelId="{59E6AEFF-F2F7-492D-A677-C9EE8A9CF285}" type="pres">
      <dgm:prSet presAssocID="{06AFDDBC-D0C9-4F64-9E6A-4EA53D2DD98E}" presName="childShp" presStyleLbl="bgAccFollowNode1" presStyleIdx="2" presStyleCnt="4">
        <dgm:presLayoutVars>
          <dgm:bulletEnabled val="1"/>
        </dgm:presLayoutVars>
      </dgm:prSet>
      <dgm:spPr/>
    </dgm:pt>
    <dgm:pt modelId="{18C63511-5FE3-4AB4-9F39-1FC079F0AE1A}" type="pres">
      <dgm:prSet presAssocID="{5F776C72-6421-4222-AA90-9640575F0C1C}" presName="spacing" presStyleCnt="0"/>
      <dgm:spPr/>
    </dgm:pt>
    <dgm:pt modelId="{2D7F6869-C014-40FF-AC58-093A476EFDCC}" type="pres">
      <dgm:prSet presAssocID="{CD7BD350-4E90-4FA4-A94B-6FC9F4DB78A3}" presName="linNode" presStyleCnt="0"/>
      <dgm:spPr/>
    </dgm:pt>
    <dgm:pt modelId="{9238E181-3078-42AF-8AFA-962364E64CC4}" type="pres">
      <dgm:prSet presAssocID="{CD7BD350-4E90-4FA4-A94B-6FC9F4DB78A3}" presName="parentShp" presStyleLbl="node1" presStyleIdx="3" presStyleCnt="4" custScaleX="82615">
        <dgm:presLayoutVars>
          <dgm:bulletEnabled val="1"/>
        </dgm:presLayoutVars>
      </dgm:prSet>
      <dgm:spPr/>
    </dgm:pt>
    <dgm:pt modelId="{ADEAF556-B303-4376-AF97-55F5852C4513}" type="pres">
      <dgm:prSet presAssocID="{CD7BD350-4E90-4FA4-A94B-6FC9F4DB78A3}" presName="childShp" presStyleLbl="bgAccFollowNode1" presStyleIdx="3" presStyleCnt="4">
        <dgm:presLayoutVars>
          <dgm:bulletEnabled val="1"/>
        </dgm:presLayoutVars>
      </dgm:prSet>
      <dgm:spPr/>
    </dgm:pt>
  </dgm:ptLst>
  <dgm:cxnLst>
    <dgm:cxn modelId="{A8893B0F-B540-4FF7-86EB-7EDC212F9F89}" srcId="{32D1F021-1A8A-4A6E-8F2E-A35266555917}" destId="{CD7BD350-4E90-4FA4-A94B-6FC9F4DB78A3}" srcOrd="3" destOrd="0" parTransId="{13FC36B0-4905-43C7-8D75-1B3AD9ED7299}" sibTransId="{D4AF7493-C622-4B39-8F7F-5EAD47B6EA31}"/>
    <dgm:cxn modelId="{D8468412-4795-429D-B099-E0D36F2BDC4B}" type="presOf" srcId="{64518363-6B7E-4D38-B26B-208766F46838}" destId="{EDCF1554-CBC4-4B91-9F0C-4490DE1F23FC}" srcOrd="0" destOrd="0" presId="urn:microsoft.com/office/officeart/2005/8/layout/vList6"/>
    <dgm:cxn modelId="{88857A33-FDD6-4623-ACEB-641300A828FB}" srcId="{06AFDDBC-D0C9-4F64-9E6A-4EA53D2DD98E}" destId="{0F83F089-0C0D-48AB-AF42-3D95DBC8FEFC}" srcOrd="0" destOrd="0" parTransId="{063D6951-101C-4693-8EF7-0D59E337B358}" sibTransId="{4773F199-1675-4787-A96F-8084F8CD4791}"/>
    <dgm:cxn modelId="{73EB0B35-892D-4157-A269-58E7985C7CAF}" type="presOf" srcId="{0F83F089-0C0D-48AB-AF42-3D95DBC8FEFC}" destId="{59E6AEFF-F2F7-492D-A677-C9EE8A9CF285}" srcOrd="0" destOrd="0" presId="urn:microsoft.com/office/officeart/2005/8/layout/vList6"/>
    <dgm:cxn modelId="{C8E4F235-F8EE-423D-A12A-578A3CB7E428}" type="presOf" srcId="{71444E5E-33E8-4BF8-B930-2880ABB39EAE}" destId="{B36DE5CE-242D-4A9E-9DA5-0DDF0FE9A8E1}" srcOrd="0" destOrd="0" presId="urn:microsoft.com/office/officeart/2005/8/layout/vList6"/>
    <dgm:cxn modelId="{35E72D39-6366-4689-BC86-918C45C937C3}" type="presOf" srcId="{32D1F021-1A8A-4A6E-8F2E-A35266555917}" destId="{7D52809D-C600-4A51-A322-A0F4C28DF1A1}" srcOrd="0" destOrd="0" presId="urn:microsoft.com/office/officeart/2005/8/layout/vList6"/>
    <dgm:cxn modelId="{13C8B440-B29C-48EE-9E33-4D57B071C43F}" type="presOf" srcId="{06AFDDBC-D0C9-4F64-9E6A-4EA53D2DD98E}" destId="{6F78CD09-21A1-4E55-9BF4-B0C89852DA03}" srcOrd="0" destOrd="0" presId="urn:microsoft.com/office/officeart/2005/8/layout/vList6"/>
    <dgm:cxn modelId="{6A383262-D323-4D45-B8D0-9D7D3A79F3C7}" srcId="{CD7BD350-4E90-4FA4-A94B-6FC9F4DB78A3}" destId="{032AA04E-9D58-45B5-AB51-26A3138727A3}" srcOrd="1" destOrd="0" parTransId="{7A4F3FF6-CE4C-41F4-93CF-B8780CCF40B9}" sibTransId="{1EF8DA10-E9A7-4589-8C29-8CFABD120DE7}"/>
    <dgm:cxn modelId="{48096065-CD89-4C8F-8DE2-C40026F87A36}" srcId="{32D1F021-1A8A-4A6E-8F2E-A35266555917}" destId="{06AFDDBC-D0C9-4F64-9E6A-4EA53D2DD98E}" srcOrd="2" destOrd="0" parTransId="{46AAD933-51D9-4556-96F8-A406AF321707}" sibTransId="{5F776C72-6421-4222-AA90-9640575F0C1C}"/>
    <dgm:cxn modelId="{B651BC77-8952-4BF5-B3C8-69E3BDAC1EB0}" srcId="{CD7BD350-4E90-4FA4-A94B-6FC9F4DB78A3}" destId="{D6A8BCD5-0B3A-41DD-818E-137B9404F85C}" srcOrd="2" destOrd="0" parTransId="{10C76F5D-94A5-47CC-A06F-1E645467D43F}" sibTransId="{1FFDB94A-C7EF-42D9-BD19-01A479DD1ECF}"/>
    <dgm:cxn modelId="{3622F877-9338-4C69-914F-C24BFFE30183}" srcId="{50350EDA-1573-4632-AB61-AE92E77D835C}" destId="{BD79972F-5131-4FB6-869C-98778656C20E}" srcOrd="1" destOrd="0" parTransId="{7C5F3AD5-0B2B-411B-AF25-B56C3BCAFB3B}" sibTransId="{0A4C094E-ECA3-474E-8C14-D1227F7A4027}"/>
    <dgm:cxn modelId="{A4068C7A-E347-45DF-BB7B-CB3DC30FEC4A}" srcId="{71444E5E-33E8-4BF8-B930-2880ABB39EAE}" destId="{64518363-6B7E-4D38-B26B-208766F46838}" srcOrd="0" destOrd="0" parTransId="{77FFA731-4D26-4B38-96A3-FD0DB3FEE5F0}" sibTransId="{08891B53-658B-4AF5-BA99-BF1944058997}"/>
    <dgm:cxn modelId="{4CD98D7C-FC1C-4903-92A4-89DA045E36F4}" srcId="{32D1F021-1A8A-4A6E-8F2E-A35266555917}" destId="{50350EDA-1573-4632-AB61-AE92E77D835C}" srcOrd="1" destOrd="0" parTransId="{CAFC1E32-D9F5-4E49-B700-F42B409F1E72}" sibTransId="{14642964-D2A5-439B-90D1-3ED0F124065B}"/>
    <dgm:cxn modelId="{C321469C-BB80-49FB-A3FB-037A774C8558}" type="presOf" srcId="{032AA04E-9D58-45B5-AB51-26A3138727A3}" destId="{ADEAF556-B303-4376-AF97-55F5852C4513}" srcOrd="0" destOrd="1" presId="urn:microsoft.com/office/officeart/2005/8/layout/vList6"/>
    <dgm:cxn modelId="{FC3301B6-1F40-4CED-8003-9D5617DCCF1E}" type="presOf" srcId="{875CC268-0010-41CD-9E7A-29D0887C5869}" destId="{D3A9ED54-8557-4A82-9FA3-8CF6CC8E352B}" srcOrd="0" destOrd="0" presId="urn:microsoft.com/office/officeart/2005/8/layout/vList6"/>
    <dgm:cxn modelId="{DD6C19B6-1A37-4939-8790-2861413E453C}" srcId="{CD7BD350-4E90-4FA4-A94B-6FC9F4DB78A3}" destId="{8F033979-C6EF-4D4B-9E78-8BC9FCB7425E}" srcOrd="0" destOrd="0" parTransId="{F8D99770-C992-4B61-BEA5-99CF00F2BAC5}" sibTransId="{78A46A97-E062-4D7D-8572-6E0330EEB825}"/>
    <dgm:cxn modelId="{A671C5C7-1B8E-428B-A0D3-D656D49538E4}" type="presOf" srcId="{5EDF4870-42E2-42B8-900F-43CB4E4FE80F}" destId="{59E6AEFF-F2F7-492D-A677-C9EE8A9CF285}" srcOrd="0" destOrd="1" presId="urn:microsoft.com/office/officeart/2005/8/layout/vList6"/>
    <dgm:cxn modelId="{A4C040CC-565C-4FC5-A757-1ADB66BF91EE}" type="presOf" srcId="{BD79972F-5131-4FB6-869C-98778656C20E}" destId="{D3A9ED54-8557-4A82-9FA3-8CF6CC8E352B}" srcOrd="0" destOrd="1" presId="urn:microsoft.com/office/officeart/2005/8/layout/vList6"/>
    <dgm:cxn modelId="{A2616DD0-502B-4BEC-A7E9-B4F5734833E7}" type="presOf" srcId="{D6A8BCD5-0B3A-41DD-818E-137B9404F85C}" destId="{ADEAF556-B303-4376-AF97-55F5852C4513}" srcOrd="0" destOrd="2" presId="urn:microsoft.com/office/officeart/2005/8/layout/vList6"/>
    <dgm:cxn modelId="{48F882D2-67A2-433D-A2E1-84C6AAE41C4F}" type="presOf" srcId="{50350EDA-1573-4632-AB61-AE92E77D835C}" destId="{919CCF97-529D-4E7E-A61D-B75E17890D12}" srcOrd="0" destOrd="0" presId="urn:microsoft.com/office/officeart/2005/8/layout/vList6"/>
    <dgm:cxn modelId="{F3D9A8DF-0339-477F-8502-C3E71CF65BB2}" type="presOf" srcId="{8F033979-C6EF-4D4B-9E78-8BC9FCB7425E}" destId="{ADEAF556-B303-4376-AF97-55F5852C4513}" srcOrd="0" destOrd="0" presId="urn:microsoft.com/office/officeart/2005/8/layout/vList6"/>
    <dgm:cxn modelId="{896DA1E9-E189-4003-97A5-82BEB1043888}" srcId="{32D1F021-1A8A-4A6E-8F2E-A35266555917}" destId="{71444E5E-33E8-4BF8-B930-2880ABB39EAE}" srcOrd="0" destOrd="0" parTransId="{6006B9C4-0CE7-48CF-A3AB-A88ACB00D205}" sibTransId="{07519CDC-BBEF-47FF-B252-FECA879FC271}"/>
    <dgm:cxn modelId="{52FBCCEA-76A8-4649-9F29-68CCC95BF4B4}" srcId="{06AFDDBC-D0C9-4F64-9E6A-4EA53D2DD98E}" destId="{5EDF4870-42E2-42B8-900F-43CB4E4FE80F}" srcOrd="1" destOrd="0" parTransId="{D2D5851D-0B20-4882-92DC-FBBD64665E43}" sibTransId="{A50BBC66-BD07-4276-860A-6FF60054EA58}"/>
    <dgm:cxn modelId="{416D6FF0-E455-4D12-A630-C00051846E68}" srcId="{50350EDA-1573-4632-AB61-AE92E77D835C}" destId="{875CC268-0010-41CD-9E7A-29D0887C5869}" srcOrd="0" destOrd="0" parTransId="{266E3FEA-2094-4B42-B0D0-D429DBCC31AC}" sibTransId="{1F000135-C1AB-4824-95E3-8FC342E89A12}"/>
    <dgm:cxn modelId="{7ED0AFF3-9B7A-442E-A98C-82A209D240F5}" type="presOf" srcId="{CD7BD350-4E90-4FA4-A94B-6FC9F4DB78A3}" destId="{9238E181-3078-42AF-8AFA-962364E64CC4}" srcOrd="0" destOrd="0" presId="urn:microsoft.com/office/officeart/2005/8/layout/vList6"/>
    <dgm:cxn modelId="{68840288-FBA7-4AA2-9F6F-A4707CCFAA27}" type="presParOf" srcId="{7D52809D-C600-4A51-A322-A0F4C28DF1A1}" destId="{379C29EC-CDF5-4239-9036-85F1338B9068}" srcOrd="0" destOrd="0" presId="urn:microsoft.com/office/officeart/2005/8/layout/vList6"/>
    <dgm:cxn modelId="{AF83966C-EF78-4676-A9E8-19D65D9FA132}" type="presParOf" srcId="{379C29EC-CDF5-4239-9036-85F1338B9068}" destId="{B36DE5CE-242D-4A9E-9DA5-0DDF0FE9A8E1}" srcOrd="0" destOrd="0" presId="urn:microsoft.com/office/officeart/2005/8/layout/vList6"/>
    <dgm:cxn modelId="{95425F3E-A4A3-4D67-A6B5-BE20257440E0}" type="presParOf" srcId="{379C29EC-CDF5-4239-9036-85F1338B9068}" destId="{EDCF1554-CBC4-4B91-9F0C-4490DE1F23FC}" srcOrd="1" destOrd="0" presId="urn:microsoft.com/office/officeart/2005/8/layout/vList6"/>
    <dgm:cxn modelId="{F19098BB-12AD-4AD0-A71D-93351302A6A8}" type="presParOf" srcId="{7D52809D-C600-4A51-A322-A0F4C28DF1A1}" destId="{C022AAAC-FCC4-4CB3-A28E-438B89131936}" srcOrd="1" destOrd="0" presId="urn:microsoft.com/office/officeart/2005/8/layout/vList6"/>
    <dgm:cxn modelId="{66219E78-BB38-428F-8F95-5EF50E793758}" type="presParOf" srcId="{7D52809D-C600-4A51-A322-A0F4C28DF1A1}" destId="{A1258AA1-F002-48B7-9D1A-2E31666E1DB1}" srcOrd="2" destOrd="0" presId="urn:microsoft.com/office/officeart/2005/8/layout/vList6"/>
    <dgm:cxn modelId="{62590D6A-15B3-4620-ACA8-3A3896982BF0}" type="presParOf" srcId="{A1258AA1-F002-48B7-9D1A-2E31666E1DB1}" destId="{919CCF97-529D-4E7E-A61D-B75E17890D12}" srcOrd="0" destOrd="0" presId="urn:microsoft.com/office/officeart/2005/8/layout/vList6"/>
    <dgm:cxn modelId="{FE5BCBA2-D06C-41A1-A2B9-405B0ED96E90}" type="presParOf" srcId="{A1258AA1-F002-48B7-9D1A-2E31666E1DB1}" destId="{D3A9ED54-8557-4A82-9FA3-8CF6CC8E352B}" srcOrd="1" destOrd="0" presId="urn:microsoft.com/office/officeart/2005/8/layout/vList6"/>
    <dgm:cxn modelId="{472B79B7-02AD-41A0-BC90-C79BA0559C24}" type="presParOf" srcId="{7D52809D-C600-4A51-A322-A0F4C28DF1A1}" destId="{03BEFECF-37C1-4784-86D1-843A98C34A77}" srcOrd="3" destOrd="0" presId="urn:microsoft.com/office/officeart/2005/8/layout/vList6"/>
    <dgm:cxn modelId="{C07B5E33-B855-4B03-8643-3DC53A7EF2B4}" type="presParOf" srcId="{7D52809D-C600-4A51-A322-A0F4C28DF1A1}" destId="{FDFACA16-C095-45AC-9F9A-DBB21EBD4749}" srcOrd="4" destOrd="0" presId="urn:microsoft.com/office/officeart/2005/8/layout/vList6"/>
    <dgm:cxn modelId="{D110F3DD-5A6E-4C52-B239-054F8FA98BE2}" type="presParOf" srcId="{FDFACA16-C095-45AC-9F9A-DBB21EBD4749}" destId="{6F78CD09-21A1-4E55-9BF4-B0C89852DA03}" srcOrd="0" destOrd="0" presId="urn:microsoft.com/office/officeart/2005/8/layout/vList6"/>
    <dgm:cxn modelId="{04A7CB06-C015-469C-81AE-B16CB0C3B4DD}" type="presParOf" srcId="{FDFACA16-C095-45AC-9F9A-DBB21EBD4749}" destId="{59E6AEFF-F2F7-492D-A677-C9EE8A9CF285}" srcOrd="1" destOrd="0" presId="urn:microsoft.com/office/officeart/2005/8/layout/vList6"/>
    <dgm:cxn modelId="{A70B8737-85D0-4727-8C7A-CE21421EC27C}" type="presParOf" srcId="{7D52809D-C600-4A51-A322-A0F4C28DF1A1}" destId="{18C63511-5FE3-4AB4-9F39-1FC079F0AE1A}" srcOrd="5" destOrd="0" presId="urn:microsoft.com/office/officeart/2005/8/layout/vList6"/>
    <dgm:cxn modelId="{71FA8FCA-F5F3-48EF-B996-2FC74A9165D7}" type="presParOf" srcId="{7D52809D-C600-4A51-A322-A0F4C28DF1A1}" destId="{2D7F6869-C014-40FF-AC58-093A476EFDCC}" srcOrd="6" destOrd="0" presId="urn:microsoft.com/office/officeart/2005/8/layout/vList6"/>
    <dgm:cxn modelId="{4F7F0BBE-4CAB-4CF0-A661-225A2E88ED91}" type="presParOf" srcId="{2D7F6869-C014-40FF-AC58-093A476EFDCC}" destId="{9238E181-3078-42AF-8AFA-962364E64CC4}" srcOrd="0" destOrd="0" presId="urn:microsoft.com/office/officeart/2005/8/layout/vList6"/>
    <dgm:cxn modelId="{79B67F70-DD32-4E2D-9521-782EBBEE5E50}" type="presParOf" srcId="{2D7F6869-C014-40FF-AC58-093A476EFDCC}" destId="{ADEAF556-B303-4376-AF97-55F5852C4513}"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D1F021-1A8A-4A6E-8F2E-A35266555917}"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GB"/>
        </a:p>
      </dgm:t>
    </dgm:pt>
    <dgm:pt modelId="{71444E5E-33E8-4BF8-B930-2880ABB39EAE}">
      <dgm:prSet phldrT="[Text]" custT="1"/>
      <dgm:spPr/>
      <dgm:t>
        <a:bodyPr/>
        <a:lstStyle/>
        <a:p>
          <a:r>
            <a:rPr lang="en-US" sz="1800" b="1" dirty="0">
              <a:solidFill>
                <a:schemeClr val="bg1"/>
              </a:solidFill>
            </a:rPr>
            <a:t>Evidence gathered and verification </a:t>
          </a:r>
          <a:endParaRPr lang="en-GB" sz="1800" dirty="0"/>
        </a:p>
      </dgm:t>
    </dgm:pt>
    <dgm:pt modelId="{6006B9C4-0CE7-48CF-A3AB-A88ACB00D205}" type="parTrans" cxnId="{896DA1E9-E189-4003-97A5-82BEB1043888}">
      <dgm:prSet/>
      <dgm:spPr/>
      <dgm:t>
        <a:bodyPr/>
        <a:lstStyle/>
        <a:p>
          <a:endParaRPr lang="en-GB"/>
        </a:p>
      </dgm:t>
    </dgm:pt>
    <dgm:pt modelId="{07519CDC-BBEF-47FF-B252-FECA879FC271}" type="sibTrans" cxnId="{896DA1E9-E189-4003-97A5-82BEB1043888}">
      <dgm:prSet/>
      <dgm:spPr/>
      <dgm:t>
        <a:bodyPr/>
        <a:lstStyle/>
        <a:p>
          <a:endParaRPr lang="en-GB"/>
        </a:p>
      </dgm:t>
    </dgm:pt>
    <dgm:pt modelId="{64518363-6B7E-4D38-B26B-208766F46838}">
      <dgm:prSet phldrT="[Tex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Audit team checks the completed PSCI SAQ and focusses on questions/topics for which a certain level of evidence can be gathered</a:t>
          </a:r>
          <a:endParaRPr lang="en-GB" sz="1400" kern="1200" dirty="0">
            <a:solidFill>
              <a:srgbClr val="848484"/>
            </a:solidFill>
            <a:latin typeface="Calibri Light"/>
            <a:ea typeface="+mn-ea"/>
            <a:cs typeface="+mn-cs"/>
          </a:endParaRPr>
        </a:p>
      </dgm:t>
    </dgm:pt>
    <dgm:pt modelId="{77FFA731-4D26-4B38-96A3-FD0DB3FEE5F0}" type="parTrans" cxnId="{A4068C7A-E347-45DF-BB7B-CB3DC30FEC4A}">
      <dgm:prSet/>
      <dgm:spPr/>
      <dgm:t>
        <a:bodyPr/>
        <a:lstStyle/>
        <a:p>
          <a:endParaRPr lang="en-GB"/>
        </a:p>
      </dgm:t>
    </dgm:pt>
    <dgm:pt modelId="{08891B53-658B-4AF5-BA99-BF1944058997}" type="sibTrans" cxnId="{A4068C7A-E347-45DF-BB7B-CB3DC30FEC4A}">
      <dgm:prSet/>
      <dgm:spPr/>
      <dgm:t>
        <a:bodyPr/>
        <a:lstStyle/>
        <a:p>
          <a:endParaRPr lang="en-GB"/>
        </a:p>
      </dgm:t>
    </dgm:pt>
    <dgm:pt modelId="{50350EDA-1573-4632-AB61-AE92E77D835C}">
      <dgm:prSet phldrT="[Text]" custT="1"/>
      <dgm:spPr/>
      <dgm:t>
        <a:bodyPr/>
        <a:lstStyle/>
        <a:p>
          <a:r>
            <a:rPr lang="en-US" sz="1800" b="1" dirty="0">
              <a:solidFill>
                <a:schemeClr val="bg1"/>
              </a:solidFill>
            </a:rPr>
            <a:t>Time resources</a:t>
          </a:r>
          <a:endParaRPr lang="en-GB" sz="1800" dirty="0"/>
        </a:p>
      </dgm:t>
    </dgm:pt>
    <dgm:pt modelId="{CAFC1E32-D9F5-4E49-B700-F42B409F1E72}" type="parTrans" cxnId="{4CD98D7C-FC1C-4903-92A4-89DA045E36F4}">
      <dgm:prSet/>
      <dgm:spPr/>
      <dgm:t>
        <a:bodyPr/>
        <a:lstStyle/>
        <a:p>
          <a:endParaRPr lang="en-GB"/>
        </a:p>
      </dgm:t>
    </dgm:pt>
    <dgm:pt modelId="{14642964-D2A5-439B-90D1-3ED0F124065B}" type="sibTrans" cxnId="{4CD98D7C-FC1C-4903-92A4-89DA045E36F4}">
      <dgm:prSet/>
      <dgm:spPr/>
      <dgm:t>
        <a:bodyPr/>
        <a:lstStyle/>
        <a:p>
          <a:endParaRPr lang="en-GB"/>
        </a:p>
      </dgm:t>
    </dgm:pt>
    <dgm:pt modelId="{875CC268-0010-41CD-9E7A-29D0887C5869}">
      <dgm:prSet phldrT="[Tex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a:t>
          </a:r>
          <a:r>
            <a:rPr lang="en-US" altLang="zh-CN" sz="1400" kern="1200" dirty="0">
              <a:solidFill>
                <a:srgbClr val="848484"/>
              </a:solidFill>
              <a:latin typeface="Calibri Light"/>
              <a:ea typeface="+mn-ea"/>
              <a:cs typeface="+mn-cs"/>
            </a:rPr>
            <a:t>Audit teams: Be ready to spend more time for any partly or fully remote audit. It is likely that similar or even more time will be required to conduct the overall audit. </a:t>
          </a:r>
          <a:endParaRPr lang="en-GB" sz="1400" kern="1200" dirty="0">
            <a:solidFill>
              <a:srgbClr val="848484"/>
            </a:solidFill>
            <a:latin typeface="Calibri Light"/>
            <a:ea typeface="+mn-ea"/>
            <a:cs typeface="+mn-cs"/>
          </a:endParaRPr>
        </a:p>
      </dgm:t>
    </dgm:pt>
    <dgm:pt modelId="{266E3FEA-2094-4B42-B0D0-D429DBCC31AC}" type="parTrans" cxnId="{416D6FF0-E455-4D12-A630-C00051846E68}">
      <dgm:prSet/>
      <dgm:spPr/>
      <dgm:t>
        <a:bodyPr/>
        <a:lstStyle/>
        <a:p>
          <a:endParaRPr lang="en-GB"/>
        </a:p>
      </dgm:t>
    </dgm:pt>
    <dgm:pt modelId="{1F000135-C1AB-4824-95E3-8FC342E89A12}" type="sibTrans" cxnId="{416D6FF0-E455-4D12-A630-C00051846E68}">
      <dgm:prSet/>
      <dgm:spPr/>
      <dgm:t>
        <a:bodyPr/>
        <a:lstStyle/>
        <a:p>
          <a:endParaRPr lang="en-GB"/>
        </a:p>
      </dgm:t>
    </dgm:pt>
    <dgm:pt modelId="{06AFDDBC-D0C9-4F64-9E6A-4EA53D2DD98E}">
      <dgm:prSet phldrT="[Text]" custT="1"/>
      <dgm:spPr/>
      <dgm:t>
        <a:bodyPr/>
        <a:lstStyle/>
        <a:p>
          <a:r>
            <a:rPr lang="en-US" sz="1800" b="1" dirty="0">
              <a:solidFill>
                <a:schemeClr val="bg1"/>
              </a:solidFill>
            </a:rPr>
            <a:t>Audit days / duration</a:t>
          </a:r>
          <a:endParaRPr lang="en-GB" sz="1800" dirty="0"/>
        </a:p>
      </dgm:t>
    </dgm:pt>
    <dgm:pt modelId="{46AAD933-51D9-4556-96F8-A406AF321707}" type="parTrans" cxnId="{48096065-CD89-4C8F-8DE2-C40026F87A36}">
      <dgm:prSet/>
      <dgm:spPr/>
      <dgm:t>
        <a:bodyPr/>
        <a:lstStyle/>
        <a:p>
          <a:endParaRPr lang="en-GB"/>
        </a:p>
      </dgm:t>
    </dgm:pt>
    <dgm:pt modelId="{5F776C72-6421-4222-AA90-9640575F0C1C}" type="sibTrans" cxnId="{48096065-CD89-4C8F-8DE2-C40026F87A36}">
      <dgm:prSet/>
      <dgm:spPr/>
      <dgm:t>
        <a:bodyPr/>
        <a:lstStyle/>
        <a:p>
          <a:endParaRPr lang="en-GB"/>
        </a:p>
      </dgm:t>
    </dgm:pt>
    <dgm:pt modelId="{0F83F089-0C0D-48AB-AF42-3D95DBC8FEFC}">
      <dgm:prSet phldrT="[Tex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Recommendation to split agreed number of audit days (e.g. 2 days) into several online meetings, e.g. 4 hours per day on overall 4 days (virtual meetings for ~ 8 hours can be very challenging for all parties)</a:t>
          </a:r>
          <a:endParaRPr lang="en-GB" sz="1400" kern="1200" dirty="0">
            <a:solidFill>
              <a:srgbClr val="848484"/>
            </a:solidFill>
            <a:latin typeface="Calibri Light"/>
            <a:ea typeface="+mn-ea"/>
            <a:cs typeface="+mn-cs"/>
          </a:endParaRPr>
        </a:p>
      </dgm:t>
    </dgm:pt>
    <dgm:pt modelId="{063D6951-101C-4693-8EF7-0D59E337B358}" type="parTrans" cxnId="{88857A33-FDD6-4623-ACEB-641300A828FB}">
      <dgm:prSet/>
      <dgm:spPr/>
      <dgm:t>
        <a:bodyPr/>
        <a:lstStyle/>
        <a:p>
          <a:endParaRPr lang="en-GB"/>
        </a:p>
      </dgm:t>
    </dgm:pt>
    <dgm:pt modelId="{4773F199-1675-4787-A96F-8084F8CD4791}" type="sibTrans" cxnId="{88857A33-FDD6-4623-ACEB-641300A828FB}">
      <dgm:prSet/>
      <dgm:spPr/>
      <dgm:t>
        <a:bodyPr/>
        <a:lstStyle/>
        <a:p>
          <a:endParaRPr lang="en-GB"/>
        </a:p>
      </dgm:t>
    </dgm:pt>
    <dgm:pt modelId="{CD7BD350-4E90-4FA4-A94B-6FC9F4DB78A3}">
      <dgm:prSet custT="1"/>
      <dgm:spPr/>
      <dgm:t>
        <a:bodyPr/>
        <a:lstStyle/>
        <a:p>
          <a:r>
            <a:rPr lang="en-US" sz="1800" b="1" dirty="0">
              <a:solidFill>
                <a:schemeClr val="bg1"/>
              </a:solidFill>
            </a:rPr>
            <a:t>Virtual site tour</a:t>
          </a:r>
          <a:endParaRPr lang="en-US" sz="1800" dirty="0">
            <a:solidFill>
              <a:schemeClr val="tx1"/>
            </a:solidFill>
          </a:endParaRPr>
        </a:p>
      </dgm:t>
    </dgm:pt>
    <dgm:pt modelId="{13FC36B0-4905-43C7-8D75-1B3AD9ED7299}" type="parTrans" cxnId="{A8893B0F-B540-4FF7-86EB-7EDC212F9F89}">
      <dgm:prSet/>
      <dgm:spPr/>
      <dgm:t>
        <a:bodyPr/>
        <a:lstStyle/>
        <a:p>
          <a:endParaRPr lang="en-GB"/>
        </a:p>
      </dgm:t>
    </dgm:pt>
    <dgm:pt modelId="{D4AF7493-C622-4B39-8F7F-5EAD47B6EA31}" type="sibTrans" cxnId="{A8893B0F-B540-4FF7-86EB-7EDC212F9F89}">
      <dgm:prSet/>
      <dgm:spPr/>
      <dgm:t>
        <a:bodyPr/>
        <a:lstStyle/>
        <a:p>
          <a:endParaRPr lang="en-GB"/>
        </a:p>
      </dgm:t>
    </dgm:pt>
    <dgm:pt modelId="{8F033979-C6EF-4D4B-9E78-8BC9FCB7425E}">
      <dgm:prSet custT="1">
        <dgm:style>
          <a:lnRef idx="2">
            <a:schemeClr val="accent1"/>
          </a:lnRef>
          <a:fillRef idx="1">
            <a:schemeClr val="lt1"/>
          </a:fillRef>
          <a:effectRef idx="0">
            <a:schemeClr val="accent1"/>
          </a:effectRef>
          <a:fontRef idx="minor">
            <a:schemeClr val="dk1"/>
          </a:fontRef>
        </dgm:style>
      </dgm:prSet>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In case a virtual site tour is possible, align on technology (e.g. live streaming via mobile devices and MS Teams, Google Glasses, </a:t>
          </a:r>
          <a:r>
            <a:rPr lang="en-US" sz="1400" kern="1200" dirty="0" err="1">
              <a:solidFill>
                <a:srgbClr val="848484"/>
              </a:solidFill>
              <a:latin typeface="Calibri Light"/>
              <a:ea typeface="+mn-ea"/>
              <a:cs typeface="+mn-cs"/>
            </a:rPr>
            <a:t>Realware</a:t>
          </a:r>
          <a:r>
            <a:rPr lang="en-US" sz="1400" kern="1200" dirty="0">
              <a:solidFill>
                <a:srgbClr val="848484"/>
              </a:solidFill>
              <a:latin typeface="Calibri Light"/>
              <a:ea typeface="+mn-ea"/>
              <a:cs typeface="+mn-cs"/>
            </a:rPr>
            <a:t>…)</a:t>
          </a:r>
        </a:p>
      </dgm:t>
    </dgm:pt>
    <dgm:pt modelId="{F8D99770-C992-4B61-BEA5-99CF00F2BAC5}" type="parTrans" cxnId="{DD6C19B6-1A37-4939-8790-2861413E453C}">
      <dgm:prSet/>
      <dgm:spPr/>
      <dgm:t>
        <a:bodyPr/>
        <a:lstStyle/>
        <a:p>
          <a:endParaRPr lang="en-GB"/>
        </a:p>
      </dgm:t>
    </dgm:pt>
    <dgm:pt modelId="{78A46A97-E062-4D7D-8572-6E0330EEB825}" type="sibTrans" cxnId="{DD6C19B6-1A37-4939-8790-2861413E453C}">
      <dgm:prSet/>
      <dgm:spPr/>
      <dgm:t>
        <a:bodyPr/>
        <a:lstStyle/>
        <a:p>
          <a:endParaRPr lang="en-GB"/>
        </a:p>
      </dgm:t>
    </dgm:pt>
    <dgm:pt modelId="{2CC1806E-2F14-4AB8-8A85-C5C908739197}">
      <dgm:prSet custT="1"/>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Note that the social part of the PSCI audit is difficult to verify and only limited information can be gathered</a:t>
          </a:r>
        </a:p>
      </dgm:t>
    </dgm:pt>
    <dgm:pt modelId="{9DEC97BA-5AA8-4F18-A7FC-6CBDF87EF546}" type="parTrans" cxnId="{700C829F-3745-406C-A1E2-B1FA0E90110F}">
      <dgm:prSet/>
      <dgm:spPr/>
      <dgm:t>
        <a:bodyPr/>
        <a:lstStyle/>
        <a:p>
          <a:endParaRPr lang="en-GB"/>
        </a:p>
      </dgm:t>
    </dgm:pt>
    <dgm:pt modelId="{68C1741D-A344-4068-A521-947BCDF971C4}" type="sibTrans" cxnId="{700C829F-3745-406C-A1E2-B1FA0E90110F}">
      <dgm:prSet/>
      <dgm:spPr/>
      <dgm:t>
        <a:bodyPr/>
        <a:lstStyle/>
        <a:p>
          <a:endParaRPr lang="en-GB"/>
        </a:p>
      </dgm:t>
    </dgm:pt>
    <dgm:pt modelId="{6856E62B-8B1E-4560-B93A-17DA984C7C9A}">
      <dgm:prSet custT="1"/>
      <dgm:spPr/>
      <dgm:t>
        <a:bodyPr anchor="ct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Instead of a full site tour, emphasis should be put on selected areas or critical processes</a:t>
          </a:r>
        </a:p>
      </dgm:t>
    </dgm:pt>
    <dgm:pt modelId="{EFA0B2DA-3971-4B6A-A483-2A2419ECEAB9}" type="parTrans" cxnId="{D14246BF-FE8B-4623-BD5F-99C3F4EE1D9F}">
      <dgm:prSet/>
      <dgm:spPr/>
      <dgm:t>
        <a:bodyPr/>
        <a:lstStyle/>
        <a:p>
          <a:endParaRPr lang="en-GB"/>
        </a:p>
      </dgm:t>
    </dgm:pt>
    <dgm:pt modelId="{DFC4F905-2F25-4237-A972-64AAC7076568}" type="sibTrans" cxnId="{D14246BF-FE8B-4623-BD5F-99C3F4EE1D9F}">
      <dgm:prSet/>
      <dgm:spPr/>
      <dgm:t>
        <a:bodyPr/>
        <a:lstStyle/>
        <a:p>
          <a:endParaRPr lang="en-GB"/>
        </a:p>
      </dgm:t>
    </dgm:pt>
    <dgm:pt modelId="{7D52809D-C600-4A51-A322-A0F4C28DF1A1}" type="pres">
      <dgm:prSet presAssocID="{32D1F021-1A8A-4A6E-8F2E-A35266555917}" presName="Name0" presStyleCnt="0">
        <dgm:presLayoutVars>
          <dgm:dir/>
          <dgm:animLvl val="lvl"/>
          <dgm:resizeHandles/>
        </dgm:presLayoutVars>
      </dgm:prSet>
      <dgm:spPr/>
    </dgm:pt>
    <dgm:pt modelId="{379C29EC-CDF5-4239-9036-85F1338B9068}" type="pres">
      <dgm:prSet presAssocID="{71444E5E-33E8-4BF8-B930-2880ABB39EAE}" presName="linNode" presStyleCnt="0"/>
      <dgm:spPr/>
    </dgm:pt>
    <dgm:pt modelId="{B36DE5CE-242D-4A9E-9DA5-0DDF0FE9A8E1}" type="pres">
      <dgm:prSet presAssocID="{71444E5E-33E8-4BF8-B930-2880ABB39EAE}" presName="parentShp" presStyleLbl="node1" presStyleIdx="0" presStyleCnt="4" custScaleX="84523">
        <dgm:presLayoutVars>
          <dgm:bulletEnabled val="1"/>
        </dgm:presLayoutVars>
      </dgm:prSet>
      <dgm:spPr/>
    </dgm:pt>
    <dgm:pt modelId="{EDCF1554-CBC4-4B91-9F0C-4490DE1F23FC}" type="pres">
      <dgm:prSet presAssocID="{71444E5E-33E8-4BF8-B930-2880ABB39EAE}" presName="childShp" presStyleLbl="bgAccFollowNode1" presStyleIdx="0" presStyleCnt="4">
        <dgm:presLayoutVars>
          <dgm:bulletEnabled val="1"/>
        </dgm:presLayoutVars>
      </dgm:prSet>
      <dgm:spPr/>
    </dgm:pt>
    <dgm:pt modelId="{C022AAAC-FCC4-4CB3-A28E-438B89131936}" type="pres">
      <dgm:prSet presAssocID="{07519CDC-BBEF-47FF-B252-FECA879FC271}" presName="spacing" presStyleCnt="0"/>
      <dgm:spPr/>
    </dgm:pt>
    <dgm:pt modelId="{A1258AA1-F002-48B7-9D1A-2E31666E1DB1}" type="pres">
      <dgm:prSet presAssocID="{50350EDA-1573-4632-AB61-AE92E77D835C}" presName="linNode" presStyleCnt="0"/>
      <dgm:spPr/>
    </dgm:pt>
    <dgm:pt modelId="{919CCF97-529D-4E7E-A61D-B75E17890D12}" type="pres">
      <dgm:prSet presAssocID="{50350EDA-1573-4632-AB61-AE92E77D835C}" presName="parentShp" presStyleLbl="node1" presStyleIdx="1" presStyleCnt="4" custScaleX="84523">
        <dgm:presLayoutVars>
          <dgm:bulletEnabled val="1"/>
        </dgm:presLayoutVars>
      </dgm:prSet>
      <dgm:spPr/>
    </dgm:pt>
    <dgm:pt modelId="{D3A9ED54-8557-4A82-9FA3-8CF6CC8E352B}" type="pres">
      <dgm:prSet presAssocID="{50350EDA-1573-4632-AB61-AE92E77D835C}" presName="childShp" presStyleLbl="bgAccFollowNode1" presStyleIdx="1" presStyleCnt="4">
        <dgm:presLayoutVars>
          <dgm:bulletEnabled val="1"/>
        </dgm:presLayoutVars>
      </dgm:prSet>
      <dgm:spPr/>
    </dgm:pt>
    <dgm:pt modelId="{03BEFECF-37C1-4784-86D1-843A98C34A77}" type="pres">
      <dgm:prSet presAssocID="{14642964-D2A5-439B-90D1-3ED0F124065B}" presName="spacing" presStyleCnt="0"/>
      <dgm:spPr/>
    </dgm:pt>
    <dgm:pt modelId="{FDFACA16-C095-45AC-9F9A-DBB21EBD4749}" type="pres">
      <dgm:prSet presAssocID="{06AFDDBC-D0C9-4F64-9E6A-4EA53D2DD98E}" presName="linNode" presStyleCnt="0"/>
      <dgm:spPr/>
    </dgm:pt>
    <dgm:pt modelId="{6F78CD09-21A1-4E55-9BF4-B0C89852DA03}" type="pres">
      <dgm:prSet presAssocID="{06AFDDBC-D0C9-4F64-9E6A-4EA53D2DD98E}" presName="parentShp" presStyleLbl="node1" presStyleIdx="2" presStyleCnt="4" custScaleX="84523">
        <dgm:presLayoutVars>
          <dgm:bulletEnabled val="1"/>
        </dgm:presLayoutVars>
      </dgm:prSet>
      <dgm:spPr/>
    </dgm:pt>
    <dgm:pt modelId="{59E6AEFF-F2F7-492D-A677-C9EE8A9CF285}" type="pres">
      <dgm:prSet presAssocID="{06AFDDBC-D0C9-4F64-9E6A-4EA53D2DD98E}" presName="childShp" presStyleLbl="bgAccFollowNode1" presStyleIdx="2" presStyleCnt="4">
        <dgm:presLayoutVars>
          <dgm:bulletEnabled val="1"/>
        </dgm:presLayoutVars>
      </dgm:prSet>
      <dgm:spPr/>
    </dgm:pt>
    <dgm:pt modelId="{18C63511-5FE3-4AB4-9F39-1FC079F0AE1A}" type="pres">
      <dgm:prSet presAssocID="{5F776C72-6421-4222-AA90-9640575F0C1C}" presName="spacing" presStyleCnt="0"/>
      <dgm:spPr/>
    </dgm:pt>
    <dgm:pt modelId="{2D7F6869-C014-40FF-AC58-093A476EFDCC}" type="pres">
      <dgm:prSet presAssocID="{CD7BD350-4E90-4FA4-A94B-6FC9F4DB78A3}" presName="linNode" presStyleCnt="0"/>
      <dgm:spPr/>
    </dgm:pt>
    <dgm:pt modelId="{9238E181-3078-42AF-8AFA-962364E64CC4}" type="pres">
      <dgm:prSet presAssocID="{CD7BD350-4E90-4FA4-A94B-6FC9F4DB78A3}" presName="parentShp" presStyleLbl="node1" presStyleIdx="3" presStyleCnt="4" custScaleX="84523">
        <dgm:presLayoutVars>
          <dgm:bulletEnabled val="1"/>
        </dgm:presLayoutVars>
      </dgm:prSet>
      <dgm:spPr/>
    </dgm:pt>
    <dgm:pt modelId="{ADEAF556-B303-4376-AF97-55F5852C4513}" type="pres">
      <dgm:prSet presAssocID="{CD7BD350-4E90-4FA4-A94B-6FC9F4DB78A3}" presName="childShp" presStyleLbl="bgAccFollowNode1" presStyleIdx="3" presStyleCnt="4">
        <dgm:presLayoutVars>
          <dgm:bulletEnabled val="1"/>
        </dgm:presLayoutVars>
      </dgm:prSet>
      <dgm:spPr/>
    </dgm:pt>
  </dgm:ptLst>
  <dgm:cxnLst>
    <dgm:cxn modelId="{A8893B0F-B540-4FF7-86EB-7EDC212F9F89}" srcId="{32D1F021-1A8A-4A6E-8F2E-A35266555917}" destId="{CD7BD350-4E90-4FA4-A94B-6FC9F4DB78A3}" srcOrd="3" destOrd="0" parTransId="{13FC36B0-4905-43C7-8D75-1B3AD9ED7299}" sibTransId="{D4AF7493-C622-4B39-8F7F-5EAD47B6EA31}"/>
    <dgm:cxn modelId="{D8468412-4795-429D-B099-E0D36F2BDC4B}" type="presOf" srcId="{64518363-6B7E-4D38-B26B-208766F46838}" destId="{EDCF1554-CBC4-4B91-9F0C-4490DE1F23FC}" srcOrd="0" destOrd="0" presId="urn:microsoft.com/office/officeart/2005/8/layout/vList6"/>
    <dgm:cxn modelId="{88857A33-FDD6-4623-ACEB-641300A828FB}" srcId="{06AFDDBC-D0C9-4F64-9E6A-4EA53D2DD98E}" destId="{0F83F089-0C0D-48AB-AF42-3D95DBC8FEFC}" srcOrd="0" destOrd="0" parTransId="{063D6951-101C-4693-8EF7-0D59E337B358}" sibTransId="{4773F199-1675-4787-A96F-8084F8CD4791}"/>
    <dgm:cxn modelId="{73EB0B35-892D-4157-A269-58E7985C7CAF}" type="presOf" srcId="{0F83F089-0C0D-48AB-AF42-3D95DBC8FEFC}" destId="{59E6AEFF-F2F7-492D-A677-C9EE8A9CF285}" srcOrd="0" destOrd="0" presId="urn:microsoft.com/office/officeart/2005/8/layout/vList6"/>
    <dgm:cxn modelId="{C8E4F235-F8EE-423D-A12A-578A3CB7E428}" type="presOf" srcId="{71444E5E-33E8-4BF8-B930-2880ABB39EAE}" destId="{B36DE5CE-242D-4A9E-9DA5-0DDF0FE9A8E1}" srcOrd="0" destOrd="0" presId="urn:microsoft.com/office/officeart/2005/8/layout/vList6"/>
    <dgm:cxn modelId="{35E72D39-6366-4689-BC86-918C45C937C3}" type="presOf" srcId="{32D1F021-1A8A-4A6E-8F2E-A35266555917}" destId="{7D52809D-C600-4A51-A322-A0F4C28DF1A1}" srcOrd="0" destOrd="0" presId="urn:microsoft.com/office/officeart/2005/8/layout/vList6"/>
    <dgm:cxn modelId="{13C8B440-B29C-48EE-9E33-4D57B071C43F}" type="presOf" srcId="{06AFDDBC-D0C9-4F64-9E6A-4EA53D2DD98E}" destId="{6F78CD09-21A1-4E55-9BF4-B0C89852DA03}" srcOrd="0" destOrd="0" presId="urn:microsoft.com/office/officeart/2005/8/layout/vList6"/>
    <dgm:cxn modelId="{48096065-CD89-4C8F-8DE2-C40026F87A36}" srcId="{32D1F021-1A8A-4A6E-8F2E-A35266555917}" destId="{06AFDDBC-D0C9-4F64-9E6A-4EA53D2DD98E}" srcOrd="2" destOrd="0" parTransId="{46AAD933-51D9-4556-96F8-A406AF321707}" sibTransId="{5F776C72-6421-4222-AA90-9640575F0C1C}"/>
    <dgm:cxn modelId="{9CA66870-E151-49BD-BA6D-DE8281409BCF}" type="presOf" srcId="{2CC1806E-2F14-4AB8-8A85-C5C908739197}" destId="{EDCF1554-CBC4-4B91-9F0C-4490DE1F23FC}" srcOrd="0" destOrd="1" presId="urn:microsoft.com/office/officeart/2005/8/layout/vList6"/>
    <dgm:cxn modelId="{1975B959-5F28-4DCA-AE34-CCB6C7DE7C3C}" type="presOf" srcId="{6856E62B-8B1E-4560-B93A-17DA984C7C9A}" destId="{ADEAF556-B303-4376-AF97-55F5852C4513}" srcOrd="0" destOrd="1" presId="urn:microsoft.com/office/officeart/2005/8/layout/vList6"/>
    <dgm:cxn modelId="{A4068C7A-E347-45DF-BB7B-CB3DC30FEC4A}" srcId="{71444E5E-33E8-4BF8-B930-2880ABB39EAE}" destId="{64518363-6B7E-4D38-B26B-208766F46838}" srcOrd="0" destOrd="0" parTransId="{77FFA731-4D26-4B38-96A3-FD0DB3FEE5F0}" sibTransId="{08891B53-658B-4AF5-BA99-BF1944058997}"/>
    <dgm:cxn modelId="{4CD98D7C-FC1C-4903-92A4-89DA045E36F4}" srcId="{32D1F021-1A8A-4A6E-8F2E-A35266555917}" destId="{50350EDA-1573-4632-AB61-AE92E77D835C}" srcOrd="1" destOrd="0" parTransId="{CAFC1E32-D9F5-4E49-B700-F42B409F1E72}" sibTransId="{14642964-D2A5-439B-90D1-3ED0F124065B}"/>
    <dgm:cxn modelId="{700C829F-3745-406C-A1E2-B1FA0E90110F}" srcId="{71444E5E-33E8-4BF8-B930-2880ABB39EAE}" destId="{2CC1806E-2F14-4AB8-8A85-C5C908739197}" srcOrd="1" destOrd="0" parTransId="{9DEC97BA-5AA8-4F18-A7FC-6CBDF87EF546}" sibTransId="{68C1741D-A344-4068-A521-947BCDF971C4}"/>
    <dgm:cxn modelId="{FC3301B6-1F40-4CED-8003-9D5617DCCF1E}" type="presOf" srcId="{875CC268-0010-41CD-9E7A-29D0887C5869}" destId="{D3A9ED54-8557-4A82-9FA3-8CF6CC8E352B}" srcOrd="0" destOrd="0" presId="urn:microsoft.com/office/officeart/2005/8/layout/vList6"/>
    <dgm:cxn modelId="{DD6C19B6-1A37-4939-8790-2861413E453C}" srcId="{CD7BD350-4E90-4FA4-A94B-6FC9F4DB78A3}" destId="{8F033979-C6EF-4D4B-9E78-8BC9FCB7425E}" srcOrd="0" destOrd="0" parTransId="{F8D99770-C992-4B61-BEA5-99CF00F2BAC5}" sibTransId="{78A46A97-E062-4D7D-8572-6E0330EEB825}"/>
    <dgm:cxn modelId="{D14246BF-FE8B-4623-BD5F-99C3F4EE1D9F}" srcId="{CD7BD350-4E90-4FA4-A94B-6FC9F4DB78A3}" destId="{6856E62B-8B1E-4560-B93A-17DA984C7C9A}" srcOrd="1" destOrd="0" parTransId="{EFA0B2DA-3971-4B6A-A483-2A2419ECEAB9}" sibTransId="{DFC4F905-2F25-4237-A972-64AAC7076568}"/>
    <dgm:cxn modelId="{48F882D2-67A2-433D-A2E1-84C6AAE41C4F}" type="presOf" srcId="{50350EDA-1573-4632-AB61-AE92E77D835C}" destId="{919CCF97-529D-4E7E-A61D-B75E17890D12}" srcOrd="0" destOrd="0" presId="urn:microsoft.com/office/officeart/2005/8/layout/vList6"/>
    <dgm:cxn modelId="{F3D9A8DF-0339-477F-8502-C3E71CF65BB2}" type="presOf" srcId="{8F033979-C6EF-4D4B-9E78-8BC9FCB7425E}" destId="{ADEAF556-B303-4376-AF97-55F5852C4513}" srcOrd="0" destOrd="0" presId="urn:microsoft.com/office/officeart/2005/8/layout/vList6"/>
    <dgm:cxn modelId="{896DA1E9-E189-4003-97A5-82BEB1043888}" srcId="{32D1F021-1A8A-4A6E-8F2E-A35266555917}" destId="{71444E5E-33E8-4BF8-B930-2880ABB39EAE}" srcOrd="0" destOrd="0" parTransId="{6006B9C4-0CE7-48CF-A3AB-A88ACB00D205}" sibTransId="{07519CDC-BBEF-47FF-B252-FECA879FC271}"/>
    <dgm:cxn modelId="{416D6FF0-E455-4D12-A630-C00051846E68}" srcId="{50350EDA-1573-4632-AB61-AE92E77D835C}" destId="{875CC268-0010-41CD-9E7A-29D0887C5869}" srcOrd="0" destOrd="0" parTransId="{266E3FEA-2094-4B42-B0D0-D429DBCC31AC}" sibTransId="{1F000135-C1AB-4824-95E3-8FC342E89A12}"/>
    <dgm:cxn modelId="{7ED0AFF3-9B7A-442E-A98C-82A209D240F5}" type="presOf" srcId="{CD7BD350-4E90-4FA4-A94B-6FC9F4DB78A3}" destId="{9238E181-3078-42AF-8AFA-962364E64CC4}" srcOrd="0" destOrd="0" presId="urn:microsoft.com/office/officeart/2005/8/layout/vList6"/>
    <dgm:cxn modelId="{68840288-FBA7-4AA2-9F6F-A4707CCFAA27}" type="presParOf" srcId="{7D52809D-C600-4A51-A322-A0F4C28DF1A1}" destId="{379C29EC-CDF5-4239-9036-85F1338B9068}" srcOrd="0" destOrd="0" presId="urn:microsoft.com/office/officeart/2005/8/layout/vList6"/>
    <dgm:cxn modelId="{AF83966C-EF78-4676-A9E8-19D65D9FA132}" type="presParOf" srcId="{379C29EC-CDF5-4239-9036-85F1338B9068}" destId="{B36DE5CE-242D-4A9E-9DA5-0DDF0FE9A8E1}" srcOrd="0" destOrd="0" presId="urn:microsoft.com/office/officeart/2005/8/layout/vList6"/>
    <dgm:cxn modelId="{95425F3E-A4A3-4D67-A6B5-BE20257440E0}" type="presParOf" srcId="{379C29EC-CDF5-4239-9036-85F1338B9068}" destId="{EDCF1554-CBC4-4B91-9F0C-4490DE1F23FC}" srcOrd="1" destOrd="0" presId="urn:microsoft.com/office/officeart/2005/8/layout/vList6"/>
    <dgm:cxn modelId="{F19098BB-12AD-4AD0-A71D-93351302A6A8}" type="presParOf" srcId="{7D52809D-C600-4A51-A322-A0F4C28DF1A1}" destId="{C022AAAC-FCC4-4CB3-A28E-438B89131936}" srcOrd="1" destOrd="0" presId="urn:microsoft.com/office/officeart/2005/8/layout/vList6"/>
    <dgm:cxn modelId="{66219E78-BB38-428F-8F95-5EF50E793758}" type="presParOf" srcId="{7D52809D-C600-4A51-A322-A0F4C28DF1A1}" destId="{A1258AA1-F002-48B7-9D1A-2E31666E1DB1}" srcOrd="2" destOrd="0" presId="urn:microsoft.com/office/officeart/2005/8/layout/vList6"/>
    <dgm:cxn modelId="{62590D6A-15B3-4620-ACA8-3A3896982BF0}" type="presParOf" srcId="{A1258AA1-F002-48B7-9D1A-2E31666E1DB1}" destId="{919CCF97-529D-4E7E-A61D-B75E17890D12}" srcOrd="0" destOrd="0" presId="urn:microsoft.com/office/officeart/2005/8/layout/vList6"/>
    <dgm:cxn modelId="{FE5BCBA2-D06C-41A1-A2B9-405B0ED96E90}" type="presParOf" srcId="{A1258AA1-F002-48B7-9D1A-2E31666E1DB1}" destId="{D3A9ED54-8557-4A82-9FA3-8CF6CC8E352B}" srcOrd="1" destOrd="0" presId="urn:microsoft.com/office/officeart/2005/8/layout/vList6"/>
    <dgm:cxn modelId="{472B79B7-02AD-41A0-BC90-C79BA0559C24}" type="presParOf" srcId="{7D52809D-C600-4A51-A322-A0F4C28DF1A1}" destId="{03BEFECF-37C1-4784-86D1-843A98C34A77}" srcOrd="3" destOrd="0" presId="urn:microsoft.com/office/officeart/2005/8/layout/vList6"/>
    <dgm:cxn modelId="{C07B5E33-B855-4B03-8643-3DC53A7EF2B4}" type="presParOf" srcId="{7D52809D-C600-4A51-A322-A0F4C28DF1A1}" destId="{FDFACA16-C095-45AC-9F9A-DBB21EBD4749}" srcOrd="4" destOrd="0" presId="urn:microsoft.com/office/officeart/2005/8/layout/vList6"/>
    <dgm:cxn modelId="{D110F3DD-5A6E-4C52-B239-054F8FA98BE2}" type="presParOf" srcId="{FDFACA16-C095-45AC-9F9A-DBB21EBD4749}" destId="{6F78CD09-21A1-4E55-9BF4-B0C89852DA03}" srcOrd="0" destOrd="0" presId="urn:microsoft.com/office/officeart/2005/8/layout/vList6"/>
    <dgm:cxn modelId="{04A7CB06-C015-469C-81AE-B16CB0C3B4DD}" type="presParOf" srcId="{FDFACA16-C095-45AC-9F9A-DBB21EBD4749}" destId="{59E6AEFF-F2F7-492D-A677-C9EE8A9CF285}" srcOrd="1" destOrd="0" presId="urn:microsoft.com/office/officeart/2005/8/layout/vList6"/>
    <dgm:cxn modelId="{A70B8737-85D0-4727-8C7A-CE21421EC27C}" type="presParOf" srcId="{7D52809D-C600-4A51-A322-A0F4C28DF1A1}" destId="{18C63511-5FE3-4AB4-9F39-1FC079F0AE1A}" srcOrd="5" destOrd="0" presId="urn:microsoft.com/office/officeart/2005/8/layout/vList6"/>
    <dgm:cxn modelId="{71FA8FCA-F5F3-48EF-B996-2FC74A9165D7}" type="presParOf" srcId="{7D52809D-C600-4A51-A322-A0F4C28DF1A1}" destId="{2D7F6869-C014-40FF-AC58-093A476EFDCC}" srcOrd="6" destOrd="0" presId="urn:microsoft.com/office/officeart/2005/8/layout/vList6"/>
    <dgm:cxn modelId="{4F7F0BBE-4CAB-4CF0-A661-225A2E88ED91}" type="presParOf" srcId="{2D7F6869-C014-40FF-AC58-093A476EFDCC}" destId="{9238E181-3078-42AF-8AFA-962364E64CC4}" srcOrd="0" destOrd="0" presId="urn:microsoft.com/office/officeart/2005/8/layout/vList6"/>
    <dgm:cxn modelId="{79B67F70-DD32-4E2D-9521-782EBBEE5E50}" type="presParOf" srcId="{2D7F6869-C014-40FF-AC58-093A476EFDCC}" destId="{ADEAF556-B303-4376-AF97-55F5852C4513}"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CE75FD-AF74-42C5-A791-3400674A0991}">
      <dsp:nvSpPr>
        <dsp:cNvPr id="0" name=""/>
        <dsp:cNvSpPr/>
      </dsp:nvSpPr>
      <dsp:spPr>
        <a:xfrm>
          <a:off x="2641" y="172316"/>
          <a:ext cx="2350759" cy="94030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b="1" kern="1200" dirty="0"/>
            <a:t>1. </a:t>
          </a:r>
          <a:r>
            <a:rPr lang="en-US" altLang="zh-CN" sz="1400" b="1" kern="1200" dirty="0"/>
            <a:t>Preparing for the PSCI Audit</a:t>
          </a:r>
          <a:endParaRPr lang="en-GB" sz="1400" b="1" kern="1200" dirty="0"/>
        </a:p>
      </dsp:txBody>
      <dsp:txXfrm>
        <a:off x="472793" y="172316"/>
        <a:ext cx="1410456" cy="940303"/>
      </dsp:txXfrm>
    </dsp:sp>
    <dsp:sp modelId="{B07E756F-4A4D-4BB5-9B48-A32C22F638FA}">
      <dsp:nvSpPr>
        <dsp:cNvPr id="0" name=""/>
        <dsp:cNvSpPr/>
      </dsp:nvSpPr>
      <dsp:spPr>
        <a:xfrm>
          <a:off x="2118324" y="172316"/>
          <a:ext cx="2350759" cy="94030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b="1" kern="1200" dirty="0"/>
            <a:t>2. Carrying out the Audit</a:t>
          </a:r>
        </a:p>
      </dsp:txBody>
      <dsp:txXfrm>
        <a:off x="2588476" y="172316"/>
        <a:ext cx="1410456" cy="940303"/>
      </dsp:txXfrm>
    </dsp:sp>
    <dsp:sp modelId="{CE5AEAD3-D15E-4E05-86B1-675EA0975927}">
      <dsp:nvSpPr>
        <dsp:cNvPr id="0" name=""/>
        <dsp:cNvSpPr/>
      </dsp:nvSpPr>
      <dsp:spPr>
        <a:xfrm>
          <a:off x="4234007" y="172316"/>
          <a:ext cx="2350759" cy="94030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b="1" kern="1200" dirty="0"/>
            <a:t>3. Audit report and corrective action plan (CAP)</a:t>
          </a:r>
        </a:p>
      </dsp:txBody>
      <dsp:txXfrm>
        <a:off x="4704159" y="172316"/>
        <a:ext cx="1410456" cy="940303"/>
      </dsp:txXfrm>
    </dsp:sp>
    <dsp:sp modelId="{DDCA2480-F581-4BE0-AE1E-7589DF936C32}">
      <dsp:nvSpPr>
        <dsp:cNvPr id="0" name=""/>
        <dsp:cNvSpPr/>
      </dsp:nvSpPr>
      <dsp:spPr>
        <a:xfrm>
          <a:off x="6349691" y="172316"/>
          <a:ext cx="2350759" cy="94030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b="1" kern="1200" dirty="0"/>
            <a:t>4. Sharing the PSCI Audit</a:t>
          </a:r>
        </a:p>
      </dsp:txBody>
      <dsp:txXfrm>
        <a:off x="6819843" y="172316"/>
        <a:ext cx="1410456" cy="940303"/>
      </dsp:txXfrm>
    </dsp:sp>
    <dsp:sp modelId="{808264DA-67FE-477E-9EF9-613E1CBBAE2B}">
      <dsp:nvSpPr>
        <dsp:cNvPr id="0" name=""/>
        <dsp:cNvSpPr/>
      </dsp:nvSpPr>
      <dsp:spPr>
        <a:xfrm>
          <a:off x="8465374" y="172316"/>
          <a:ext cx="2350759" cy="94030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b="1" kern="1200" dirty="0"/>
            <a:t>5. CAP follow-up</a:t>
          </a:r>
        </a:p>
      </dsp:txBody>
      <dsp:txXfrm>
        <a:off x="8935526" y="172316"/>
        <a:ext cx="1410456" cy="9403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CF1554-CBC4-4B91-9F0C-4490DE1F23FC}">
      <dsp:nvSpPr>
        <dsp:cNvPr id="0" name=""/>
        <dsp:cNvSpPr/>
      </dsp:nvSpPr>
      <dsp:spPr>
        <a:xfrm>
          <a:off x="4114279" y="1386"/>
          <a:ext cx="6758940" cy="1099898"/>
        </a:xfrm>
        <a:prstGeom prst="rightArrow">
          <a:avLst>
            <a:gd name="adj1" fmla="val 75000"/>
            <a:gd name="adj2" fmla="val 50000"/>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8890" tIns="8890" rIns="8890" bIns="8890" numCol="1" spcCol="1270" anchor="ctr" anchorCtr="0">
          <a:noAutofit/>
        </a:bodyP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Decide whether a full/partly remote audit is possible (PSCI member  / 3rd party audit team, supplier)</a:t>
          </a:r>
          <a:endParaRPr lang="en-GB" sz="1400" kern="1200" dirty="0">
            <a:solidFill>
              <a:srgbClr val="848484"/>
            </a:solidFill>
            <a:latin typeface="Calibri Light"/>
            <a:ea typeface="+mn-ea"/>
            <a:cs typeface="+mn-cs"/>
          </a:endParaRPr>
        </a:p>
      </dsp:txBody>
      <dsp:txXfrm>
        <a:off x="4114279" y="138873"/>
        <a:ext cx="6346478" cy="824924"/>
      </dsp:txXfrm>
    </dsp:sp>
    <dsp:sp modelId="{B36DE5CE-242D-4A9E-9DA5-0DDF0FE9A8E1}">
      <dsp:nvSpPr>
        <dsp:cNvPr id="0" name=""/>
        <dsp:cNvSpPr/>
      </dsp:nvSpPr>
      <dsp:spPr>
        <a:xfrm>
          <a:off x="391680" y="1386"/>
          <a:ext cx="3722598" cy="1099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Feasibility</a:t>
          </a:r>
          <a:endParaRPr lang="en-GB" sz="1800" kern="1200" dirty="0"/>
        </a:p>
      </dsp:txBody>
      <dsp:txXfrm>
        <a:off x="445373" y="55079"/>
        <a:ext cx="3615212" cy="992512"/>
      </dsp:txXfrm>
    </dsp:sp>
    <dsp:sp modelId="{D3A9ED54-8557-4A82-9FA3-8CF6CC8E352B}">
      <dsp:nvSpPr>
        <dsp:cNvPr id="0" name=""/>
        <dsp:cNvSpPr/>
      </dsp:nvSpPr>
      <dsp:spPr>
        <a:xfrm>
          <a:off x="4114279" y="1211275"/>
          <a:ext cx="6758940" cy="1099898"/>
        </a:xfrm>
        <a:prstGeom prst="rightArrow">
          <a:avLst>
            <a:gd name="adj1" fmla="val 75000"/>
            <a:gd name="adj2" fmla="val 50000"/>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8890" tIns="8890" rIns="8890" bIns="8890" numCol="1" spcCol="1270" anchor="ctr" anchorCtr="0">
          <a:noAutofit/>
        </a:bodyP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Both the audit team and the supplier should be familiar with the selected tools (e.g. MS Teams, Skype, Zoom)</a:t>
          </a:r>
          <a:endParaRPr lang="en-GB" sz="1400" kern="1200" dirty="0">
            <a:solidFill>
              <a:srgbClr val="848484"/>
            </a:solidFill>
            <a:latin typeface="Calibri Light"/>
            <a:ea typeface="+mn-ea"/>
            <a:cs typeface="+mn-cs"/>
          </a:endParaRPr>
        </a:p>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Selected tools should be checked and test beforehand</a:t>
          </a:r>
        </a:p>
      </dsp:txBody>
      <dsp:txXfrm>
        <a:off x="4114279" y="1348762"/>
        <a:ext cx="6346478" cy="824924"/>
      </dsp:txXfrm>
    </dsp:sp>
    <dsp:sp modelId="{919CCF97-529D-4E7E-A61D-B75E17890D12}">
      <dsp:nvSpPr>
        <dsp:cNvPr id="0" name=""/>
        <dsp:cNvSpPr/>
      </dsp:nvSpPr>
      <dsp:spPr>
        <a:xfrm>
          <a:off x="391680" y="1211275"/>
          <a:ext cx="3722598" cy="1099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Preferred technical tool(s) </a:t>
          </a:r>
        </a:p>
        <a:p>
          <a:pPr marL="0" lvl="0" indent="0" algn="ctr" defTabSz="800100">
            <a:lnSpc>
              <a:spcPct val="90000"/>
            </a:lnSpc>
            <a:spcBef>
              <a:spcPct val="0"/>
            </a:spcBef>
            <a:spcAft>
              <a:spcPct val="35000"/>
            </a:spcAft>
            <a:buNone/>
          </a:pPr>
          <a:r>
            <a:rPr lang="en-US" sz="1800" kern="1200" dirty="0">
              <a:solidFill>
                <a:schemeClr val="bg1"/>
              </a:solidFill>
            </a:rPr>
            <a:t>for communication, virtual site tour and data exchange</a:t>
          </a:r>
          <a:endParaRPr lang="en-GB" sz="1800" kern="1200" dirty="0"/>
        </a:p>
      </dsp:txBody>
      <dsp:txXfrm>
        <a:off x="445373" y="1264968"/>
        <a:ext cx="3615212" cy="992512"/>
      </dsp:txXfrm>
    </dsp:sp>
    <dsp:sp modelId="{59E6AEFF-F2F7-492D-A677-C9EE8A9CF285}">
      <dsp:nvSpPr>
        <dsp:cNvPr id="0" name=""/>
        <dsp:cNvSpPr/>
      </dsp:nvSpPr>
      <dsp:spPr>
        <a:xfrm>
          <a:off x="4114279" y="2421163"/>
          <a:ext cx="6758940" cy="1099898"/>
        </a:xfrm>
        <a:prstGeom prst="rightArrow">
          <a:avLst>
            <a:gd name="adj1" fmla="val 75000"/>
            <a:gd name="adj2" fmla="val 50000"/>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8890" tIns="8890" rIns="8890" bIns="8890" numCol="1" spcCol="1270" anchor="ctr" anchorCtr="0">
          <a:noAutofit/>
        </a:bodyP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All information shared during any full or partly remote audit is to be treated confidentially and under consideration of data privacy regulations</a:t>
          </a:r>
          <a:endParaRPr lang="en-GB" sz="1400" kern="1200" dirty="0">
            <a:solidFill>
              <a:srgbClr val="848484"/>
            </a:solidFill>
            <a:latin typeface="Calibri Light"/>
            <a:ea typeface="+mn-ea"/>
            <a:cs typeface="+mn-cs"/>
          </a:endParaRPr>
        </a:p>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In some cases, a confidentiality agreement may be required</a:t>
          </a:r>
        </a:p>
      </dsp:txBody>
      <dsp:txXfrm>
        <a:off x="4114279" y="2558650"/>
        <a:ext cx="6346478" cy="824924"/>
      </dsp:txXfrm>
    </dsp:sp>
    <dsp:sp modelId="{6F78CD09-21A1-4E55-9BF4-B0C89852DA03}">
      <dsp:nvSpPr>
        <dsp:cNvPr id="0" name=""/>
        <dsp:cNvSpPr/>
      </dsp:nvSpPr>
      <dsp:spPr>
        <a:xfrm>
          <a:off x="391680" y="2421163"/>
          <a:ext cx="3722598" cy="1099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Data privacy</a:t>
          </a:r>
          <a:endParaRPr lang="en-GB" sz="1800" kern="1200" dirty="0"/>
        </a:p>
      </dsp:txBody>
      <dsp:txXfrm>
        <a:off x="445373" y="2474856"/>
        <a:ext cx="3615212" cy="992512"/>
      </dsp:txXfrm>
    </dsp:sp>
    <dsp:sp modelId="{ADEAF556-B303-4376-AF97-55F5852C4513}">
      <dsp:nvSpPr>
        <dsp:cNvPr id="0" name=""/>
        <dsp:cNvSpPr/>
      </dsp:nvSpPr>
      <dsp:spPr>
        <a:xfrm>
          <a:off x="4114279" y="3631052"/>
          <a:ext cx="6758940" cy="1099898"/>
        </a:xfrm>
        <a:prstGeom prst="rightArrow">
          <a:avLst>
            <a:gd name="adj1" fmla="val 75000"/>
            <a:gd name="adj2" fmla="val 50000"/>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8890" tIns="8890" rIns="8890" bIns="8890" numCol="1" spcCol="1270" anchor="ctr" anchorCtr="0">
          <a:noAutofit/>
        </a:bodyP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As a minimum, suppliers complete and provide the PSCI SAQ to the audit team</a:t>
          </a:r>
        </a:p>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Further documents/information might be requested</a:t>
          </a:r>
        </a:p>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Agreement on means of data sharing (e.g. cloud drive, </a:t>
          </a:r>
          <a:r>
            <a:rPr lang="en-US" sz="1400" kern="1200" dirty="0" err="1">
              <a:solidFill>
                <a:srgbClr val="848484"/>
              </a:solidFill>
              <a:latin typeface="Calibri Light"/>
              <a:ea typeface="+mn-ea"/>
              <a:cs typeface="+mn-cs"/>
            </a:rPr>
            <a:t>vimeo</a:t>
          </a:r>
          <a:r>
            <a:rPr lang="en-US" sz="1400" kern="1200" dirty="0">
              <a:solidFill>
                <a:srgbClr val="848484"/>
              </a:solidFill>
              <a:latin typeface="Calibri Light"/>
              <a:ea typeface="+mn-ea"/>
              <a:cs typeface="+mn-cs"/>
            </a:rPr>
            <a:t>, email, etc.) </a:t>
          </a:r>
        </a:p>
      </dsp:txBody>
      <dsp:txXfrm>
        <a:off x="4114279" y="3768539"/>
        <a:ext cx="6346478" cy="824924"/>
      </dsp:txXfrm>
    </dsp:sp>
    <dsp:sp modelId="{9238E181-3078-42AF-8AFA-962364E64CC4}">
      <dsp:nvSpPr>
        <dsp:cNvPr id="0" name=""/>
        <dsp:cNvSpPr/>
      </dsp:nvSpPr>
      <dsp:spPr>
        <a:xfrm>
          <a:off x="391680" y="3631052"/>
          <a:ext cx="3722598" cy="1099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Information/documents/ agreements needed prior to the audit</a:t>
          </a:r>
          <a:endParaRPr lang="en-US" sz="1800" kern="1200" dirty="0">
            <a:solidFill>
              <a:schemeClr val="tx1"/>
            </a:solidFill>
          </a:endParaRPr>
        </a:p>
      </dsp:txBody>
      <dsp:txXfrm>
        <a:off x="445373" y="3684745"/>
        <a:ext cx="3615212" cy="9925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CF1554-CBC4-4B91-9F0C-4490DE1F23FC}">
      <dsp:nvSpPr>
        <dsp:cNvPr id="0" name=""/>
        <dsp:cNvSpPr/>
      </dsp:nvSpPr>
      <dsp:spPr>
        <a:xfrm>
          <a:off x="4157266" y="1386"/>
          <a:ext cx="6758940" cy="1099898"/>
        </a:xfrm>
        <a:prstGeom prst="rightArrow">
          <a:avLst>
            <a:gd name="adj1" fmla="val 75000"/>
            <a:gd name="adj2" fmla="val 50000"/>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8890" tIns="8890" rIns="8890" bIns="8890" numCol="1" spcCol="1270" anchor="ctr" anchorCtr="0">
          <a:noAutofit/>
        </a:bodyP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Audit team checks the completed PSCI SAQ and focusses on questions/topics for which a certain level of evidence can be gathered</a:t>
          </a:r>
          <a:endParaRPr lang="en-GB" sz="1400" kern="1200" dirty="0">
            <a:solidFill>
              <a:srgbClr val="848484"/>
            </a:solidFill>
            <a:latin typeface="Calibri Light"/>
            <a:ea typeface="+mn-ea"/>
            <a:cs typeface="+mn-cs"/>
          </a:endParaRPr>
        </a:p>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Note that the social part of the PSCI audit is difficult to verify and only limited information can be gathered</a:t>
          </a:r>
        </a:p>
      </dsp:txBody>
      <dsp:txXfrm>
        <a:off x="4157266" y="138873"/>
        <a:ext cx="6346478" cy="824924"/>
      </dsp:txXfrm>
    </dsp:sp>
    <dsp:sp modelId="{B36DE5CE-242D-4A9E-9DA5-0DDF0FE9A8E1}">
      <dsp:nvSpPr>
        <dsp:cNvPr id="0" name=""/>
        <dsp:cNvSpPr/>
      </dsp:nvSpPr>
      <dsp:spPr>
        <a:xfrm>
          <a:off x="348693" y="1386"/>
          <a:ext cx="3808572" cy="1099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Evidence gathered and verification </a:t>
          </a:r>
          <a:endParaRPr lang="en-GB" sz="1800" kern="1200" dirty="0"/>
        </a:p>
      </dsp:txBody>
      <dsp:txXfrm>
        <a:off x="402386" y="55079"/>
        <a:ext cx="3701186" cy="992512"/>
      </dsp:txXfrm>
    </dsp:sp>
    <dsp:sp modelId="{D3A9ED54-8557-4A82-9FA3-8CF6CC8E352B}">
      <dsp:nvSpPr>
        <dsp:cNvPr id="0" name=""/>
        <dsp:cNvSpPr/>
      </dsp:nvSpPr>
      <dsp:spPr>
        <a:xfrm>
          <a:off x="4157266" y="1211275"/>
          <a:ext cx="6758940" cy="1099898"/>
        </a:xfrm>
        <a:prstGeom prst="rightArrow">
          <a:avLst>
            <a:gd name="adj1" fmla="val 75000"/>
            <a:gd name="adj2" fmla="val 50000"/>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8890" tIns="8890" rIns="8890" bIns="8890" numCol="1" spcCol="1270" anchor="ctr" anchorCtr="0">
          <a:noAutofit/>
        </a:bodyP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a:t>
          </a:r>
          <a:r>
            <a:rPr lang="en-US" altLang="zh-CN" sz="1400" kern="1200" dirty="0">
              <a:solidFill>
                <a:srgbClr val="848484"/>
              </a:solidFill>
              <a:latin typeface="Calibri Light"/>
              <a:ea typeface="+mn-ea"/>
              <a:cs typeface="+mn-cs"/>
            </a:rPr>
            <a:t>Audit teams: Be ready to spend more time for any partly or fully remote audit. It is likely that similar or even more time will be required to conduct the overall audit. </a:t>
          </a:r>
          <a:endParaRPr lang="en-GB" sz="1400" kern="1200" dirty="0">
            <a:solidFill>
              <a:srgbClr val="848484"/>
            </a:solidFill>
            <a:latin typeface="Calibri Light"/>
            <a:ea typeface="+mn-ea"/>
            <a:cs typeface="+mn-cs"/>
          </a:endParaRPr>
        </a:p>
      </dsp:txBody>
      <dsp:txXfrm>
        <a:off x="4157266" y="1348762"/>
        <a:ext cx="6346478" cy="824924"/>
      </dsp:txXfrm>
    </dsp:sp>
    <dsp:sp modelId="{919CCF97-529D-4E7E-A61D-B75E17890D12}">
      <dsp:nvSpPr>
        <dsp:cNvPr id="0" name=""/>
        <dsp:cNvSpPr/>
      </dsp:nvSpPr>
      <dsp:spPr>
        <a:xfrm>
          <a:off x="348693" y="1211275"/>
          <a:ext cx="3808572" cy="1099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Time resources</a:t>
          </a:r>
          <a:endParaRPr lang="en-GB" sz="1800" kern="1200" dirty="0"/>
        </a:p>
      </dsp:txBody>
      <dsp:txXfrm>
        <a:off x="402386" y="1264968"/>
        <a:ext cx="3701186" cy="992512"/>
      </dsp:txXfrm>
    </dsp:sp>
    <dsp:sp modelId="{59E6AEFF-F2F7-492D-A677-C9EE8A9CF285}">
      <dsp:nvSpPr>
        <dsp:cNvPr id="0" name=""/>
        <dsp:cNvSpPr/>
      </dsp:nvSpPr>
      <dsp:spPr>
        <a:xfrm>
          <a:off x="4157266" y="2421163"/>
          <a:ext cx="6758940" cy="1099898"/>
        </a:xfrm>
        <a:prstGeom prst="rightArrow">
          <a:avLst>
            <a:gd name="adj1" fmla="val 75000"/>
            <a:gd name="adj2" fmla="val 50000"/>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8890" tIns="8890" rIns="8890" bIns="8890" numCol="1" spcCol="1270" anchor="ctr" anchorCtr="0">
          <a:noAutofit/>
        </a:bodyP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Recommendation to split agreed number of audit days (e.g. 2 days) into several online meetings, e.g. 4 hours per day on overall 4 days (virtual meetings for ~ 8 hours can be very challenging for all parties)</a:t>
          </a:r>
          <a:endParaRPr lang="en-GB" sz="1400" kern="1200" dirty="0">
            <a:solidFill>
              <a:srgbClr val="848484"/>
            </a:solidFill>
            <a:latin typeface="Calibri Light"/>
            <a:ea typeface="+mn-ea"/>
            <a:cs typeface="+mn-cs"/>
          </a:endParaRPr>
        </a:p>
      </dsp:txBody>
      <dsp:txXfrm>
        <a:off x="4157266" y="2558650"/>
        <a:ext cx="6346478" cy="824924"/>
      </dsp:txXfrm>
    </dsp:sp>
    <dsp:sp modelId="{6F78CD09-21A1-4E55-9BF4-B0C89852DA03}">
      <dsp:nvSpPr>
        <dsp:cNvPr id="0" name=""/>
        <dsp:cNvSpPr/>
      </dsp:nvSpPr>
      <dsp:spPr>
        <a:xfrm>
          <a:off x="348693" y="2421163"/>
          <a:ext cx="3808572" cy="1099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Audit days / duration</a:t>
          </a:r>
          <a:endParaRPr lang="en-GB" sz="1800" kern="1200" dirty="0"/>
        </a:p>
      </dsp:txBody>
      <dsp:txXfrm>
        <a:off x="402386" y="2474856"/>
        <a:ext cx="3701186" cy="992512"/>
      </dsp:txXfrm>
    </dsp:sp>
    <dsp:sp modelId="{ADEAF556-B303-4376-AF97-55F5852C4513}">
      <dsp:nvSpPr>
        <dsp:cNvPr id="0" name=""/>
        <dsp:cNvSpPr/>
      </dsp:nvSpPr>
      <dsp:spPr>
        <a:xfrm>
          <a:off x="4157266" y="3631052"/>
          <a:ext cx="6758940" cy="1099898"/>
        </a:xfrm>
        <a:prstGeom prst="rightArrow">
          <a:avLst>
            <a:gd name="adj1" fmla="val 75000"/>
            <a:gd name="adj2" fmla="val 50000"/>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8890" tIns="8890" rIns="8890" bIns="8890" numCol="1" spcCol="1270" anchor="ctr" anchorCtr="0">
          <a:noAutofit/>
        </a:bodyPr>
        <a:lstStyle/>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In case a virtual site tour is possible, align on technology (e.g. live streaming via mobile devices and MS Teams, Google Glasses, </a:t>
          </a:r>
          <a:r>
            <a:rPr lang="en-US" sz="1400" kern="1200" dirty="0" err="1">
              <a:solidFill>
                <a:srgbClr val="848484"/>
              </a:solidFill>
              <a:latin typeface="Calibri Light"/>
              <a:ea typeface="+mn-ea"/>
              <a:cs typeface="+mn-cs"/>
            </a:rPr>
            <a:t>Realware</a:t>
          </a:r>
          <a:r>
            <a:rPr lang="en-US" sz="1400" kern="1200" dirty="0">
              <a:solidFill>
                <a:srgbClr val="848484"/>
              </a:solidFill>
              <a:latin typeface="Calibri Light"/>
              <a:ea typeface="+mn-ea"/>
              <a:cs typeface="+mn-cs"/>
            </a:rPr>
            <a:t>…)</a:t>
          </a:r>
        </a:p>
        <a:p>
          <a:pPr marL="0" lvl="1" indent="0" algn="l" defTabSz="914400" rtl="0" eaLnBrk="1" latinLnBrk="0" hangingPunct="1">
            <a:lnSpc>
              <a:spcPct val="90000"/>
            </a:lnSpc>
            <a:spcBef>
              <a:spcPct val="0"/>
            </a:spcBef>
            <a:spcAft>
              <a:spcPct val="15000"/>
            </a:spcAft>
            <a:buClr>
              <a:srgbClr val="F8652E"/>
            </a:buClr>
            <a:buFont typeface="Arial" panose="020B0604020202020204" pitchFamily="34" charset="0"/>
            <a:buChar char="•"/>
          </a:pPr>
          <a:r>
            <a:rPr lang="en-US" sz="1400" kern="1200" dirty="0">
              <a:solidFill>
                <a:srgbClr val="848484"/>
              </a:solidFill>
              <a:latin typeface="Calibri Light"/>
              <a:ea typeface="+mn-ea"/>
              <a:cs typeface="+mn-cs"/>
            </a:rPr>
            <a:t> Instead of a full site tour, emphasis should be put on selected areas or critical processes</a:t>
          </a:r>
        </a:p>
      </dsp:txBody>
      <dsp:txXfrm>
        <a:off x="4157266" y="3768539"/>
        <a:ext cx="6346478" cy="824924"/>
      </dsp:txXfrm>
    </dsp:sp>
    <dsp:sp modelId="{9238E181-3078-42AF-8AFA-962364E64CC4}">
      <dsp:nvSpPr>
        <dsp:cNvPr id="0" name=""/>
        <dsp:cNvSpPr/>
      </dsp:nvSpPr>
      <dsp:spPr>
        <a:xfrm>
          <a:off x="348693" y="3631052"/>
          <a:ext cx="3808572" cy="1099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Virtual site tour</a:t>
          </a:r>
          <a:endParaRPr lang="en-US" sz="1800" kern="1200" dirty="0">
            <a:solidFill>
              <a:schemeClr val="tx1"/>
            </a:solidFill>
          </a:endParaRPr>
        </a:p>
      </dsp:txBody>
      <dsp:txXfrm>
        <a:off x="402386" y="3684745"/>
        <a:ext cx="3701186" cy="992512"/>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8C856-5224-4568-A190-56A6B352CD24}" type="datetimeFigureOut">
              <a:rPr lang="en-GB" smtClean="0"/>
              <a:t>15/12/2021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74FFDB-E6E7-494C-8DA1-5857F3259ADF}" type="slidenum">
              <a:rPr lang="en-GB" smtClean="0"/>
              <a:t>‹#›</a:t>
            </a:fld>
            <a:endParaRPr lang="en-GB"/>
          </a:p>
        </p:txBody>
      </p:sp>
    </p:spTree>
    <p:extLst>
      <p:ext uri="{BB962C8B-B14F-4D97-AF65-F5344CB8AC3E}">
        <p14:creationId xmlns:p14="http://schemas.microsoft.com/office/powerpoint/2010/main" val="2725258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our vision…</a:t>
            </a:r>
          </a:p>
          <a:p>
            <a:endParaRPr lang="en-GB"/>
          </a:p>
          <a:p>
            <a:r>
              <a:rPr lang="en-GB"/>
              <a:t>And our mission </a:t>
            </a:r>
            <a:r>
              <a:rPr lang="en-GB" sz="1200" b="0" i="0" u="none" strike="noStrike" kern="1200">
                <a:solidFill>
                  <a:schemeClr val="tx1"/>
                </a:solidFill>
                <a:effectLst/>
                <a:latin typeface="+mn-lt"/>
                <a:ea typeface="+mn-ea"/>
                <a:cs typeface="+mn-cs"/>
              </a:rPr>
              <a:t>is to provide members with a forum to establish industry principles that guide ethics, </a:t>
            </a:r>
            <a:r>
              <a:rPr lang="en-US" sz="1200" b="0" i="0" u="none" strike="noStrike" kern="1200" noProof="0">
                <a:solidFill>
                  <a:schemeClr val="tx1"/>
                </a:solidFill>
                <a:effectLst/>
                <a:latin typeface="+mn-lt"/>
                <a:ea typeface="+mn-ea"/>
                <a:cs typeface="+mn-cs"/>
              </a:rPr>
              <a:t>labor &amp; human rights</a:t>
            </a:r>
            <a:r>
              <a:rPr lang="en-GB" sz="1200" b="0" i="0" u="none" strike="noStrike" kern="1200">
                <a:solidFill>
                  <a:schemeClr val="tx1"/>
                </a:solidFill>
                <a:effectLst/>
                <a:latin typeface="+mn-lt"/>
                <a:ea typeface="+mn-ea"/>
                <a:cs typeface="+mn-cs"/>
              </a:rPr>
              <a:t>, health &amp; safety, environmental sustainability, and management systems practices to support continuous improvement of suppliers’ capabilities.</a:t>
            </a:r>
            <a:endParaRPr lang="en-GB"/>
          </a:p>
        </p:txBody>
      </p:sp>
      <p:sp>
        <p:nvSpPr>
          <p:cNvPr id="4" name="Slide Number Placeholder 3"/>
          <p:cNvSpPr>
            <a:spLocks noGrp="1"/>
          </p:cNvSpPr>
          <p:nvPr>
            <p:ph type="sldNum" sz="quarter" idx="10"/>
          </p:nvPr>
        </p:nvSpPr>
        <p:spPr/>
        <p:txBody>
          <a:bodyPr/>
          <a:lstStyle/>
          <a:p>
            <a:fld id="{4A98DC8E-831F-4F4F-AA07-8C6ED19D89E3}" type="slidenum">
              <a:rPr lang="en-US" smtClean="0"/>
              <a:t>3</a:t>
            </a:fld>
            <a:endParaRPr lang="en-US"/>
          </a:p>
        </p:txBody>
      </p:sp>
    </p:spTree>
    <p:extLst>
      <p:ext uri="{BB962C8B-B14F-4D97-AF65-F5344CB8AC3E}">
        <p14:creationId xmlns:p14="http://schemas.microsoft.com/office/powerpoint/2010/main" val="39054005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a:solidFill>
                  <a:schemeClr val="tx1"/>
                </a:solidFill>
                <a:latin typeface="+mn-lt"/>
                <a:ea typeface="+mn-ea"/>
                <a:cs typeface="+mn-cs"/>
              </a:rPr>
              <a:t>We have 51 member companies and are governed by an elected Board of Directors which is our primary decision-making body. </a:t>
            </a:r>
          </a:p>
          <a:p>
            <a:r>
              <a:rPr lang="en-GB" sz="1200" b="0" i="0" u="none" strike="noStrike" kern="1200" baseline="0">
                <a:solidFill>
                  <a:schemeClr val="tx1"/>
                </a:solidFill>
                <a:latin typeface="+mn-lt"/>
                <a:ea typeface="+mn-ea"/>
                <a:cs typeface="+mn-cs"/>
              </a:rPr>
              <a:t>The basic principle is inclusivity. PSCI welcomes all companies that are serious about embracing our vision in the pharma and healthcare supply chain. </a:t>
            </a:r>
          </a:p>
          <a:p>
            <a:endParaRPr lang="en-GB" sz="1200" b="0" i="0" u="none" strike="noStrike" kern="1200" baseline="0">
              <a:solidFill>
                <a:schemeClr val="tx1"/>
              </a:solidFill>
              <a:latin typeface="+mn-lt"/>
              <a:ea typeface="+mn-ea"/>
              <a:cs typeface="+mn-cs"/>
            </a:endParaRPr>
          </a:p>
          <a:p>
            <a:r>
              <a:rPr lang="en-GB" sz="1200" b="0" i="0" u="none" strike="noStrike" kern="1200" baseline="0">
                <a:solidFill>
                  <a:schemeClr val="tx1"/>
                </a:solidFill>
                <a:latin typeface="+mn-lt"/>
                <a:ea typeface="+mn-ea"/>
                <a:cs typeface="+mn-cs"/>
              </a:rPr>
              <a:t>Comment 2 levels of membership (Full and associate): more details in the appendix.</a:t>
            </a:r>
            <a:endParaRPr lang="en-GB"/>
          </a:p>
        </p:txBody>
      </p:sp>
      <p:sp>
        <p:nvSpPr>
          <p:cNvPr id="4" name="Slide Number Placeholder 3"/>
          <p:cNvSpPr>
            <a:spLocks noGrp="1"/>
          </p:cNvSpPr>
          <p:nvPr>
            <p:ph type="sldNum" sz="quarter" idx="10"/>
          </p:nvPr>
        </p:nvSpPr>
        <p:spPr/>
        <p:txBody>
          <a:bodyPr/>
          <a:lstStyle/>
          <a:p>
            <a:fld id="{4A98DC8E-831F-4F4F-AA07-8C6ED19D89E3}" type="slidenum">
              <a:rPr lang="en-US" smtClean="0"/>
              <a:t>5</a:t>
            </a:fld>
            <a:endParaRPr lang="en-US"/>
          </a:p>
        </p:txBody>
      </p:sp>
    </p:spTree>
    <p:extLst>
      <p:ext uri="{BB962C8B-B14F-4D97-AF65-F5344CB8AC3E}">
        <p14:creationId xmlns:p14="http://schemas.microsoft.com/office/powerpoint/2010/main" val="1237307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PSCI has a Board of 5 Directors, elected by members, and is the primary decision making body. </a:t>
            </a:r>
          </a:p>
          <a:p>
            <a:r>
              <a:rPr lang="en-GB"/>
              <a:t>They have set up 5 working committees to tackle key workstreams, adding the Partnerships Committee as a new working group in 2019.</a:t>
            </a:r>
          </a:p>
          <a:p>
            <a:r>
              <a:rPr lang="en-GB"/>
              <a:t>Special project groups are set up when the need arises, e.g. last year the Sustainability Data project group which is now integrated into the Capabilities committee.</a:t>
            </a:r>
          </a:p>
          <a:p>
            <a:r>
              <a:rPr lang="en-GB"/>
              <a:t>The Secretariat plays a supporting role. The Advisory Panel challenges the Board, more on the Advisory Panel on slide 19. </a:t>
            </a:r>
          </a:p>
        </p:txBody>
      </p:sp>
      <p:sp>
        <p:nvSpPr>
          <p:cNvPr id="4" name="Slide Number Placeholder 3"/>
          <p:cNvSpPr>
            <a:spLocks noGrp="1"/>
          </p:cNvSpPr>
          <p:nvPr>
            <p:ph type="sldNum" sz="quarter" idx="10"/>
          </p:nvPr>
        </p:nvSpPr>
        <p:spPr/>
        <p:txBody>
          <a:bodyPr/>
          <a:lstStyle/>
          <a:p>
            <a:fld id="{4A98DC8E-831F-4F4F-AA07-8C6ED19D89E3}" type="slidenum">
              <a:rPr lang="en-US" smtClean="0"/>
              <a:t>9</a:t>
            </a:fld>
            <a:endParaRPr lang="en-US"/>
          </a:p>
        </p:txBody>
      </p:sp>
    </p:spTree>
    <p:extLst>
      <p:ext uri="{BB962C8B-B14F-4D97-AF65-F5344CB8AC3E}">
        <p14:creationId xmlns:p14="http://schemas.microsoft.com/office/powerpoint/2010/main" val="4244318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a:t>This slide focuses on audits uploaded in 2020, which include those audited in 2018 and 2019. A detailed analysis on year </a:t>
            </a:r>
            <a:r>
              <a:rPr lang="en-GB" altLang="zh-CN"/>
              <a:t>on</a:t>
            </a:r>
            <a:r>
              <a:rPr lang="zh-CN" altLang="en-US"/>
              <a:t> </a:t>
            </a:r>
            <a:r>
              <a:rPr lang="en-GB" altLang="zh-CN"/>
              <a:t>year</a:t>
            </a:r>
            <a:r>
              <a:rPr lang="zh-CN" altLang="en-US"/>
              <a:t> </a:t>
            </a:r>
            <a:r>
              <a:rPr lang="en-US" altLang="zh-CN"/>
              <a:t>comparison by audited year (instead of uploaded year) will be available on the Link prior to the Spring Meeting.</a:t>
            </a:r>
            <a:endParaRPr lang="en-GB" altLang="zh-CN"/>
          </a:p>
        </p:txBody>
      </p:sp>
      <p:sp>
        <p:nvSpPr>
          <p:cNvPr id="4" name="Slide Number Placeholder 3"/>
          <p:cNvSpPr>
            <a:spLocks noGrp="1"/>
          </p:cNvSpPr>
          <p:nvPr>
            <p:ph type="sldNum" sz="quarter" idx="5"/>
          </p:nvPr>
        </p:nvSpPr>
        <p:spPr/>
        <p:txBody>
          <a:bodyPr/>
          <a:lstStyle/>
          <a:p>
            <a:fld id="{7674FFDB-E6E7-494C-8DA1-5857F3259ADF}" type="slidenum">
              <a:rPr lang="en-GB" smtClean="0"/>
              <a:t>14</a:t>
            </a:fld>
            <a:endParaRPr lang="en-GB"/>
          </a:p>
        </p:txBody>
      </p:sp>
    </p:spTree>
    <p:extLst>
      <p:ext uri="{BB962C8B-B14F-4D97-AF65-F5344CB8AC3E}">
        <p14:creationId xmlns:p14="http://schemas.microsoft.com/office/powerpoint/2010/main" val="33157067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a:t>This slide focuses on audits uploaded in 2020, which include those audited in 2018 and 2019. A detailed analysis on year </a:t>
            </a:r>
            <a:r>
              <a:rPr lang="en-GB" altLang="zh-CN"/>
              <a:t>on</a:t>
            </a:r>
            <a:r>
              <a:rPr lang="zh-CN" altLang="en-US"/>
              <a:t> </a:t>
            </a:r>
            <a:r>
              <a:rPr lang="en-GB" altLang="zh-CN"/>
              <a:t>year</a:t>
            </a:r>
            <a:r>
              <a:rPr lang="zh-CN" altLang="en-US"/>
              <a:t> </a:t>
            </a:r>
            <a:r>
              <a:rPr lang="en-US" altLang="zh-CN"/>
              <a:t>comparison by audited year (instead of uploaded year) will be available on the Link prior to the Spring Meeting.</a:t>
            </a:r>
            <a:endParaRPr lang="en-GB" altLang="zh-CN"/>
          </a:p>
        </p:txBody>
      </p:sp>
      <p:sp>
        <p:nvSpPr>
          <p:cNvPr id="4" name="Slide Number Placeholder 3"/>
          <p:cNvSpPr>
            <a:spLocks noGrp="1"/>
          </p:cNvSpPr>
          <p:nvPr>
            <p:ph type="sldNum" sz="quarter" idx="5"/>
          </p:nvPr>
        </p:nvSpPr>
        <p:spPr/>
        <p:txBody>
          <a:bodyPr/>
          <a:lstStyle/>
          <a:p>
            <a:fld id="{7674FFDB-E6E7-494C-8DA1-5857F3259ADF}" type="slidenum">
              <a:rPr lang="en-GB" smtClean="0"/>
              <a:t>15</a:t>
            </a:fld>
            <a:endParaRPr lang="en-GB"/>
          </a:p>
        </p:txBody>
      </p:sp>
    </p:spTree>
    <p:extLst>
      <p:ext uri="{BB962C8B-B14F-4D97-AF65-F5344CB8AC3E}">
        <p14:creationId xmlns:p14="http://schemas.microsoft.com/office/powerpoint/2010/main" val="708187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A98DC8E-831F-4F4F-AA07-8C6ED19D89E3}" type="slidenum">
              <a:rPr lang="en-US" smtClean="0"/>
              <a:t>21</a:t>
            </a:fld>
            <a:endParaRPr lang="en-US" dirty="0"/>
          </a:p>
        </p:txBody>
      </p:sp>
    </p:spTree>
    <p:extLst>
      <p:ext uri="{BB962C8B-B14F-4D97-AF65-F5344CB8AC3E}">
        <p14:creationId xmlns:p14="http://schemas.microsoft.com/office/powerpoint/2010/main" val="2149615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png"/><Relationship Id="rId3" Type="http://schemas.openxmlformats.org/officeDocument/2006/relationships/image" Target="../media/image5.png"/><Relationship Id="rId7" Type="http://schemas.openxmlformats.org/officeDocument/2006/relationships/image" Target="../media/image8.svg"/><Relationship Id="rId12" Type="http://schemas.openxmlformats.org/officeDocument/2006/relationships/hyperlink" Target="https://www.linkedin.com/company/pharmaceutical-supply-chain-initiative-psci-/" TargetMode="External"/><Relationship Id="rId2" Type="http://schemas.openxmlformats.org/officeDocument/2006/relationships/hyperlink" Target="mailto:info@pscinitiative.org" TargetMode="External"/><Relationship Id="rId16" Type="http://schemas.openxmlformats.org/officeDocument/2006/relationships/image" Target="../media/image14.emf"/><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svg"/><Relationship Id="rId5" Type="http://schemas.openxmlformats.org/officeDocument/2006/relationships/hyperlink" Target="https://pscinitiative.org/home" TargetMode="External"/><Relationship Id="rId15" Type="http://schemas.openxmlformats.org/officeDocument/2006/relationships/hyperlink" Target="https://twitter.com/pscinitiative?lang=en" TargetMode="External"/><Relationship Id="rId10" Type="http://schemas.openxmlformats.org/officeDocument/2006/relationships/image" Target="../media/image11.png"/><Relationship Id="rId4" Type="http://schemas.openxmlformats.org/officeDocument/2006/relationships/image" Target="../media/image6.svg"/><Relationship Id="rId9" Type="http://schemas.openxmlformats.org/officeDocument/2006/relationships/image" Target="../media/image10.svg"/><Relationship Id="rId14" Type="http://schemas.openxmlformats.org/officeDocument/2006/relationships/image" Target="../media/image13.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85165"/>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6000"/>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lstStyle>
            <a:lvl1pPr marL="0" indent="0" algn="l">
              <a:buNone/>
              <a:defRPr sz="2400">
                <a:solidFill>
                  <a:srgbClr val="848484"/>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1" y="336478"/>
            <a:ext cx="3139591" cy="785885"/>
          </a:xfrm>
          <a:prstGeom prst="rect">
            <a:avLst/>
          </a:prstGeom>
        </p:spPr>
      </p:pic>
    </p:spTree>
    <p:extLst>
      <p:ext uri="{BB962C8B-B14F-4D97-AF65-F5344CB8AC3E}">
        <p14:creationId xmlns:p14="http://schemas.microsoft.com/office/powerpoint/2010/main" val="3064412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endParaRPr lang="en-GB"/>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287314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p:spPr>
        <p:txBody>
          <a:bodyPr/>
          <a:lstStyle/>
          <a:p>
            <a:endParaRPr lang="en-GB"/>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09927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rgbClr val="F8652E"/>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pic>
        <p:nvPicPr>
          <p:cNvPr id="18" name="Picture 17">
            <a:extLst>
              <a:ext uri="{FF2B5EF4-FFF2-40B4-BE49-F238E27FC236}">
                <a16:creationId xmlns:a16="http://schemas.microsoft.com/office/drawing/2014/main" id="{C4E51928-222D-634A-9BB0-0581CA2E58DF}"/>
              </a:ext>
            </a:extLst>
          </p:cNvPr>
          <p:cNvPicPr>
            <a:picLocks noChangeAspect="1"/>
          </p:cNvPicPr>
          <p:nvPr userDrawn="1"/>
        </p:nvPicPr>
        <p:blipFill>
          <a:blip r:embed="rId2"/>
          <a:stretch>
            <a:fillRect/>
          </a:stretch>
        </p:blipFill>
        <p:spPr>
          <a:xfrm>
            <a:off x="6538534" y="1409700"/>
            <a:ext cx="5653465" cy="5448300"/>
          </a:xfrm>
          <a:prstGeom prst="rect">
            <a:avLst/>
          </a:prstGeom>
        </p:spPr>
      </p:pic>
    </p:spTree>
    <p:extLst>
      <p:ext uri="{BB962C8B-B14F-4D97-AF65-F5344CB8AC3E}">
        <p14:creationId xmlns:p14="http://schemas.microsoft.com/office/powerpoint/2010/main" val="3693929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4123747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3"/>
            <a:ext cx="4114800" cy="365125"/>
          </a:xfrm>
        </p:spPr>
        <p:txBody>
          <a:bodyPr/>
          <a:lstStyle/>
          <a:p>
            <a:endParaRPr lang="en-GB"/>
          </a:p>
        </p:txBody>
      </p:sp>
    </p:spTree>
    <p:extLst>
      <p:ext uri="{BB962C8B-B14F-4D97-AF65-F5344CB8AC3E}">
        <p14:creationId xmlns:p14="http://schemas.microsoft.com/office/powerpoint/2010/main" val="4257672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p:spPr>
        <p:txBody>
          <a:bodyPr/>
          <a:lstStyle/>
          <a:p>
            <a:endParaRPr lang="en-GB"/>
          </a:p>
        </p:txBody>
      </p:sp>
    </p:spTree>
    <p:extLst>
      <p:ext uri="{BB962C8B-B14F-4D97-AF65-F5344CB8AC3E}">
        <p14:creationId xmlns:p14="http://schemas.microsoft.com/office/powerpoint/2010/main" val="1682954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p:spPr>
        <p:txBody>
          <a:bodyPr/>
          <a:lstStyle/>
          <a:p>
            <a:endParaRPr lang="en-GB"/>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@PSCInitiative</a:t>
            </a:r>
          </a:p>
        </p:txBody>
      </p:sp>
    </p:spTree>
    <p:extLst>
      <p:ext uri="{BB962C8B-B14F-4D97-AF65-F5344CB8AC3E}">
        <p14:creationId xmlns:p14="http://schemas.microsoft.com/office/powerpoint/2010/main" val="2147709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p:txBody>
          <a:bodyPr/>
          <a:lstStyle/>
          <a:p>
            <a:endParaRPr lang="en-GB"/>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1954381"/>
          </a:xfrm>
          <a:prstGeom prst="rect">
            <a:avLst/>
          </a:prstGeom>
          <a:noFill/>
        </p:spPr>
        <p:txBody>
          <a:bodyPr wrap="square" rtlCol="0">
            <a:spAutoFit/>
          </a:bodyPr>
          <a:lstStyle/>
          <a:p>
            <a:r>
              <a:rPr lang="en-US" sz="1100" b="1" dirty="0">
                <a:solidFill>
                  <a:srgbClr val="5A5A5A"/>
                </a:solidFill>
              </a:rPr>
              <a:t>PSCI Secretariat</a:t>
            </a:r>
          </a:p>
          <a:p>
            <a:r>
              <a:rPr lang="en-US" sz="1100" dirty="0">
                <a:solidFill>
                  <a:srgbClr val="5A5A5A"/>
                </a:solidFill>
              </a:rPr>
              <a:t>Carnstone Partners Ltd</a:t>
            </a:r>
          </a:p>
          <a:p>
            <a:r>
              <a:rPr lang="en-US" sz="1100" dirty="0">
                <a:solidFill>
                  <a:srgbClr val="5A5A5A"/>
                </a:solidFill>
              </a:rPr>
              <a:t>Durham House</a:t>
            </a:r>
          </a:p>
          <a:p>
            <a:r>
              <a:rPr lang="en-US" sz="1100" dirty="0">
                <a:solidFill>
                  <a:srgbClr val="5A5A5A"/>
                </a:solidFill>
              </a:rPr>
              <a:t>Durham House Street</a:t>
            </a:r>
          </a:p>
          <a:p>
            <a:r>
              <a:rPr lang="en-US" sz="1100" dirty="0">
                <a:solidFill>
                  <a:srgbClr val="5A5A5A"/>
                </a:solidFill>
              </a:rPr>
              <a:t>London</a:t>
            </a:r>
          </a:p>
          <a:p>
            <a:r>
              <a:rPr lang="en-US" sz="1100" dirty="0">
                <a:solidFill>
                  <a:srgbClr val="5A5A5A"/>
                </a:solidFill>
              </a:rPr>
              <a:t>WC2N 6HG</a:t>
            </a:r>
          </a:p>
          <a:p>
            <a:endParaRPr lang="en-US" sz="1100" dirty="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dirty="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dirty="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dirty="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dirty="0">
                <a:solidFill>
                  <a:srgbClr val="5A5A5A"/>
                </a:solidFill>
                <a:latin typeface="+mn-lt"/>
                <a:ea typeface="+mn-ea"/>
                <a:cs typeface="+mn-cs"/>
              </a:rPr>
              <a:t>+44 (0) 7342 990241</a:t>
            </a:r>
            <a:endParaRPr lang="en-US" sz="1100" dirty="0">
              <a:solidFill>
                <a:srgbClr val="848489"/>
              </a:solidFill>
            </a:endParaRPr>
          </a:p>
          <a:p>
            <a:endParaRPr lang="en-US" sz="1100" dirty="0">
              <a:solidFill>
                <a:srgbClr val="5A5A5A"/>
              </a:solidFill>
            </a:endParaRPr>
          </a:p>
        </p:txBody>
      </p:sp>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5">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5900901" y="1773228"/>
            <a:ext cx="390196" cy="390196"/>
          </a:xfrm>
          <a:prstGeom prst="rect">
            <a:avLst/>
          </a:prstGeom>
        </p:spPr>
      </p:pic>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2">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5">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pic>
        <p:nvPicPr>
          <p:cNvPr id="24" name="Picture 23">
            <a:extLst>
              <a:ext uri="{FF2B5EF4-FFF2-40B4-BE49-F238E27FC236}">
                <a16:creationId xmlns:a16="http://schemas.microsoft.com/office/drawing/2014/main" id="{B758CB9A-6B16-41BC-B5BD-FCC1A12EDB82}"/>
              </a:ext>
            </a:extLst>
          </p:cNvPr>
          <p:cNvPicPr>
            <a:picLocks noChangeAspect="1"/>
          </p:cNvPicPr>
          <p:nvPr userDrawn="1"/>
        </p:nvPicPr>
        <p:blipFill>
          <a:blip r:embed="rId16"/>
          <a:stretch>
            <a:fillRect/>
          </a:stretch>
        </p:blipFill>
        <p:spPr>
          <a:xfrm>
            <a:off x="3981759" y="5570022"/>
            <a:ext cx="2154842" cy="296974"/>
          </a:xfrm>
          <a:prstGeom prst="rect">
            <a:avLst/>
          </a:prstGeom>
        </p:spPr>
      </p:pic>
      <p:sp>
        <p:nvSpPr>
          <p:cNvPr id="25" name="TextBox 24">
            <a:extLst>
              <a:ext uri="{FF2B5EF4-FFF2-40B4-BE49-F238E27FC236}">
                <a16:creationId xmlns:a16="http://schemas.microsoft.com/office/drawing/2014/main" id="{3C3C2FD9-D310-4EFB-834B-6991C681A5E9}"/>
              </a:ext>
            </a:extLst>
          </p:cNvPr>
          <p:cNvSpPr txBox="1"/>
          <p:nvPr userDrawn="1"/>
        </p:nvSpPr>
        <p:spPr>
          <a:xfrm>
            <a:off x="5263080" y="2331931"/>
            <a:ext cx="1665841" cy="705258"/>
          </a:xfrm>
          <a:prstGeom prst="rect">
            <a:avLst/>
          </a:prstGeom>
          <a:noFill/>
        </p:spPr>
        <p:txBody>
          <a:bodyPr wrap="none" rtlCol="0">
            <a:spAutoFit/>
          </a:bodyPr>
          <a:lstStyle/>
          <a:p>
            <a:pPr algn="ctr">
              <a:lnSpc>
                <a:spcPct val="150000"/>
              </a:lnSpc>
            </a:pPr>
            <a:r>
              <a:rPr lang="en-GB" sz="1400" b="1" u="none" baseline="0" dirty="0">
                <a:solidFill>
                  <a:srgbClr val="5A5A5A"/>
                </a:solidFill>
                <a:uFill>
                  <a:solidFill>
                    <a:srgbClr val="F8652E"/>
                  </a:solidFill>
                </a:uFill>
              </a:rPr>
              <a:t>Rosie Towe:</a:t>
            </a:r>
          </a:p>
          <a:p>
            <a:pPr marL="0" marR="0" lvl="0" indent="0" algn="ctr" defTabSz="914400" rtl="0" eaLnBrk="1" fontAlgn="auto" latinLnBrk="0" hangingPunct="1">
              <a:lnSpc>
                <a:spcPct val="150000"/>
              </a:lnSpc>
              <a:spcBef>
                <a:spcPts val="0"/>
              </a:spcBef>
              <a:spcAft>
                <a:spcPts val="0"/>
              </a:spcAft>
              <a:buClrTx/>
              <a:buSzTx/>
              <a:buFontTx/>
              <a:buNone/>
              <a:tabLst/>
              <a:defRPr/>
            </a:pPr>
            <a:r>
              <a:rPr lang="is-IS" sz="1400" b="1" dirty="0">
                <a:solidFill>
                  <a:srgbClr val="5A5A5A"/>
                </a:solidFill>
              </a:rPr>
              <a:t>+44 (0) 7342 990241</a:t>
            </a:r>
            <a:endParaRPr lang="en-US" sz="1400" b="1" dirty="0">
              <a:solidFill>
                <a:srgbClr val="5A5A5A"/>
              </a:solidFill>
            </a:endParaRPr>
          </a:p>
        </p:txBody>
      </p:sp>
    </p:spTree>
    <p:extLst>
      <p:ext uri="{BB962C8B-B14F-4D97-AF65-F5344CB8AC3E}">
        <p14:creationId xmlns:p14="http://schemas.microsoft.com/office/powerpoint/2010/main" val="2668678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sv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3"/>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endParaRPr lang="en-GB"/>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@PSCInitiative</a:t>
            </a:r>
          </a:p>
        </p:txBody>
      </p:sp>
    </p:spTree>
    <p:extLst>
      <p:ext uri="{BB962C8B-B14F-4D97-AF65-F5344CB8AC3E}">
        <p14:creationId xmlns:p14="http://schemas.microsoft.com/office/powerpoint/2010/main" val="3841985424"/>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0" r:id="rId3"/>
    <p:sldLayoutId id="2147483651" r:id="rId4"/>
    <p:sldLayoutId id="2147483652" r:id="rId5"/>
    <p:sldLayoutId id="2147483653" r:id="rId6"/>
    <p:sldLayoutId id="2147483654" r:id="rId7"/>
    <p:sldLayoutId id="2147483655" r:id="rId8"/>
    <p:sldLayoutId id="2147483656" r:id="rId9"/>
  </p:sldLayoutIdLst>
  <p:hf sldNum="0" hdr="0" ft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ags" Target="../tags/tag1.xml"/><Relationship Id="rId5" Type="http://schemas.openxmlformats.org/officeDocument/2006/relationships/image" Target="../media/image16.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3" Type="http://schemas.openxmlformats.org/officeDocument/2006/relationships/image" Target="../media/image27.png"/><Relationship Id="rId18" Type="http://schemas.openxmlformats.org/officeDocument/2006/relationships/image" Target="../media/image32.png"/><Relationship Id="rId26" Type="http://schemas.openxmlformats.org/officeDocument/2006/relationships/image" Target="../media/image40.png"/><Relationship Id="rId39" Type="http://schemas.openxmlformats.org/officeDocument/2006/relationships/image" Target="../media/image53.png"/><Relationship Id="rId21" Type="http://schemas.openxmlformats.org/officeDocument/2006/relationships/image" Target="../media/image35.png"/><Relationship Id="rId34" Type="http://schemas.openxmlformats.org/officeDocument/2006/relationships/image" Target="../media/image48.png"/><Relationship Id="rId42" Type="http://schemas.openxmlformats.org/officeDocument/2006/relationships/image" Target="../media/image56.png"/><Relationship Id="rId47" Type="http://schemas.openxmlformats.org/officeDocument/2006/relationships/image" Target="../media/image61.png"/><Relationship Id="rId50" Type="http://schemas.openxmlformats.org/officeDocument/2006/relationships/image" Target="../media/image64.png"/><Relationship Id="rId7" Type="http://schemas.openxmlformats.org/officeDocument/2006/relationships/image" Target="../media/image21.png"/><Relationship Id="rId2" Type="http://schemas.openxmlformats.org/officeDocument/2006/relationships/notesSlide" Target="../notesSlides/notesSlide2.xml"/><Relationship Id="rId16" Type="http://schemas.openxmlformats.org/officeDocument/2006/relationships/image" Target="../media/image30.png"/><Relationship Id="rId29" Type="http://schemas.openxmlformats.org/officeDocument/2006/relationships/image" Target="../media/image43.png"/><Relationship Id="rId11" Type="http://schemas.openxmlformats.org/officeDocument/2006/relationships/image" Target="../media/image25.jpeg"/><Relationship Id="rId24" Type="http://schemas.openxmlformats.org/officeDocument/2006/relationships/image" Target="../media/image38.png"/><Relationship Id="rId32" Type="http://schemas.openxmlformats.org/officeDocument/2006/relationships/image" Target="../media/image46.png"/><Relationship Id="rId37" Type="http://schemas.openxmlformats.org/officeDocument/2006/relationships/image" Target="../media/image51.png"/><Relationship Id="rId40" Type="http://schemas.openxmlformats.org/officeDocument/2006/relationships/image" Target="../media/image54.png"/><Relationship Id="rId45" Type="http://schemas.openxmlformats.org/officeDocument/2006/relationships/image" Target="../media/image59.png"/><Relationship Id="rId53" Type="http://schemas.openxmlformats.org/officeDocument/2006/relationships/image" Target="../media/image67.png"/><Relationship Id="rId5" Type="http://schemas.openxmlformats.org/officeDocument/2006/relationships/image" Target="../media/image19.png"/><Relationship Id="rId10" Type="http://schemas.openxmlformats.org/officeDocument/2006/relationships/image" Target="../media/image24.png"/><Relationship Id="rId19" Type="http://schemas.openxmlformats.org/officeDocument/2006/relationships/image" Target="../media/image33.png"/><Relationship Id="rId31" Type="http://schemas.openxmlformats.org/officeDocument/2006/relationships/image" Target="../media/image45.png"/><Relationship Id="rId44" Type="http://schemas.openxmlformats.org/officeDocument/2006/relationships/image" Target="../media/image58.png"/><Relationship Id="rId52" Type="http://schemas.openxmlformats.org/officeDocument/2006/relationships/image" Target="../media/image66.png"/><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image" Target="../media/image28.png"/><Relationship Id="rId22" Type="http://schemas.openxmlformats.org/officeDocument/2006/relationships/image" Target="../media/image36.png"/><Relationship Id="rId27" Type="http://schemas.openxmlformats.org/officeDocument/2006/relationships/image" Target="../media/image41.png"/><Relationship Id="rId30" Type="http://schemas.openxmlformats.org/officeDocument/2006/relationships/image" Target="../media/image44.png"/><Relationship Id="rId35" Type="http://schemas.openxmlformats.org/officeDocument/2006/relationships/image" Target="../media/image49.png"/><Relationship Id="rId43" Type="http://schemas.openxmlformats.org/officeDocument/2006/relationships/image" Target="../media/image57.png"/><Relationship Id="rId48" Type="http://schemas.openxmlformats.org/officeDocument/2006/relationships/image" Target="../media/image62.png"/><Relationship Id="rId8" Type="http://schemas.openxmlformats.org/officeDocument/2006/relationships/image" Target="../media/image22.png"/><Relationship Id="rId51" Type="http://schemas.openxmlformats.org/officeDocument/2006/relationships/image" Target="../media/image65.png"/><Relationship Id="rId3" Type="http://schemas.openxmlformats.org/officeDocument/2006/relationships/image" Target="../media/image17.png"/><Relationship Id="rId12" Type="http://schemas.openxmlformats.org/officeDocument/2006/relationships/image" Target="../media/image26.png"/><Relationship Id="rId17" Type="http://schemas.openxmlformats.org/officeDocument/2006/relationships/image" Target="../media/image31.png"/><Relationship Id="rId25" Type="http://schemas.openxmlformats.org/officeDocument/2006/relationships/image" Target="../media/image39.png"/><Relationship Id="rId33" Type="http://schemas.openxmlformats.org/officeDocument/2006/relationships/image" Target="../media/image47.png"/><Relationship Id="rId38" Type="http://schemas.openxmlformats.org/officeDocument/2006/relationships/image" Target="../media/image52.png"/><Relationship Id="rId46" Type="http://schemas.openxmlformats.org/officeDocument/2006/relationships/image" Target="../media/image60.png"/><Relationship Id="rId20" Type="http://schemas.openxmlformats.org/officeDocument/2006/relationships/image" Target="../media/image34.png"/><Relationship Id="rId41" Type="http://schemas.openxmlformats.org/officeDocument/2006/relationships/image" Target="../media/image55.png"/><Relationship Id="rId1" Type="http://schemas.openxmlformats.org/officeDocument/2006/relationships/slideLayout" Target="../slideLayouts/slideLayout7.xml"/><Relationship Id="rId6" Type="http://schemas.openxmlformats.org/officeDocument/2006/relationships/image" Target="../media/image20.png"/><Relationship Id="rId15" Type="http://schemas.openxmlformats.org/officeDocument/2006/relationships/image" Target="../media/image29.png"/><Relationship Id="rId23" Type="http://schemas.openxmlformats.org/officeDocument/2006/relationships/image" Target="../media/image37.png"/><Relationship Id="rId28" Type="http://schemas.openxmlformats.org/officeDocument/2006/relationships/image" Target="../media/image42.png"/><Relationship Id="rId36" Type="http://schemas.openxmlformats.org/officeDocument/2006/relationships/image" Target="../media/image50.png"/><Relationship Id="rId49" Type="http://schemas.openxmlformats.org/officeDocument/2006/relationships/image" Target="../media/image63.png"/></Relationships>
</file>

<file path=ppt/slides/_rels/slide6.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slideLayout" Target="../slideLayouts/slideLayout7.xml"/><Relationship Id="rId1" Type="http://schemas.openxmlformats.org/officeDocument/2006/relationships/video" Target="https://player.vimeo.com/video/546160178?app_id=122963&amp;h=b6e171f445"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72.png"/><Relationship Id="rId4" Type="http://schemas.openxmlformats.org/officeDocument/2006/relationships/image" Target="../media/image7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73.gif"/><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hyperlink" Target="https://pscinitiative.org/resource?resource=32" TargetMode="External"/><Relationship Id="rId13" Type="http://schemas.openxmlformats.org/officeDocument/2006/relationships/hyperlink" Target="https://pscinitiative.org/resource?resource=318" TargetMode="External"/><Relationship Id="rId3" Type="http://schemas.openxmlformats.org/officeDocument/2006/relationships/diagramLayout" Target="../diagrams/layout1.xml"/><Relationship Id="rId7" Type="http://schemas.openxmlformats.org/officeDocument/2006/relationships/hyperlink" Target="https://pscinitiative.org/resource?resource=282" TargetMode="External"/><Relationship Id="rId12" Type="http://schemas.openxmlformats.org/officeDocument/2006/relationships/hyperlink" Target="https://pscinitiative.org/resource?resource=319" TargetMode="Externa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11" Type="http://schemas.openxmlformats.org/officeDocument/2006/relationships/hyperlink" Target="https://pscinitiative.org/resource?resource=3" TargetMode="External"/><Relationship Id="rId5" Type="http://schemas.openxmlformats.org/officeDocument/2006/relationships/diagramColors" Target="../diagrams/colors1.xml"/><Relationship Id="rId15" Type="http://schemas.openxmlformats.org/officeDocument/2006/relationships/image" Target="../media/image74.png"/><Relationship Id="rId10" Type="http://schemas.openxmlformats.org/officeDocument/2006/relationships/hyperlink" Target="https://pscinitiative.org/resource?resource=946" TargetMode="External"/><Relationship Id="rId4" Type="http://schemas.openxmlformats.org/officeDocument/2006/relationships/diagramQuickStyle" Target="../diagrams/quickStyle1.xml"/><Relationship Id="rId9" Type="http://schemas.openxmlformats.org/officeDocument/2006/relationships/hyperlink" Target="https://pscinitiative.org/resource?resource=31" TargetMode="External"/><Relationship Id="rId14" Type="http://schemas.openxmlformats.org/officeDocument/2006/relationships/hyperlink" Target="https://pscinitiative.org/resource?resource=283"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75.png"/><Relationship Id="rId2" Type="http://schemas.microsoft.com/office/2014/relationships/chartEx" Target="../charts/chartEx1.xml"/><Relationship Id="rId1" Type="http://schemas.openxmlformats.org/officeDocument/2006/relationships/slideLayout" Target="../slideLayouts/slideLayout3.xml"/><Relationship Id="rId4" Type="http://schemas.openxmlformats.org/officeDocument/2006/relationships/image" Target="../media/image76.png"/></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chart" Target="../charts/chart2.xml"/></Relationships>
</file>

<file path=ppt/slides/_rels/slide1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hyperlink" Target="https://pscinitiative.org/resource?resource=317" TargetMode="Externa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84.jpeg"/><Relationship Id="rId5" Type="http://schemas.openxmlformats.org/officeDocument/2006/relationships/image" Target="../media/image83.png"/><Relationship Id="rId4" Type="http://schemas.openxmlformats.org/officeDocument/2006/relationships/image" Target="../media/image8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https://pscinitiative.org/resource?resource=317" TargetMode="External"/><Relationship Id="rId2" Type="http://schemas.openxmlformats.org/officeDocument/2006/relationships/hyperlink" Target="https://pscinitiative.org/approvedAuditFirms" TargetMode="External"/><Relationship Id="rId1" Type="http://schemas.openxmlformats.org/officeDocument/2006/relationships/slideLayout" Target="../slideLayouts/slideLayout3.xml"/><Relationship Id="rId4" Type="http://schemas.openxmlformats.org/officeDocument/2006/relationships/hyperlink" Target="https://pscinitiative.org/resource?resource=290"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1305626" cy="1812132"/>
          </a:xfrm>
        </p:spPr>
        <p:txBody>
          <a:bodyPr/>
          <a:lstStyle/>
          <a:p>
            <a:r>
              <a:rPr lang="en-GB" altLang="zh-CN" dirty="0"/>
              <a:t>I</a:t>
            </a:r>
            <a:r>
              <a:rPr lang="en-US" altLang="zh-CN" dirty="0" err="1"/>
              <a:t>ntroduction</a:t>
            </a:r>
            <a:r>
              <a:rPr lang="en-US" altLang="zh-CN" dirty="0"/>
              <a:t> to PSCI Audits</a:t>
            </a:r>
            <a:endParaRPr lang="en-GB" dirty="0"/>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8"/>
            <a:ext cx="10029825" cy="1655762"/>
          </a:xfrm>
        </p:spPr>
        <p:txBody>
          <a:bodyPr>
            <a:normAutofit/>
          </a:bodyPr>
          <a:lstStyle/>
          <a:p>
            <a:pPr algn="l" rtl="0" fontAlgn="base"/>
            <a:r>
              <a:rPr lang="en-GB" sz="1800" b="0" i="0" u="none" strike="noStrike" dirty="0">
                <a:solidFill>
                  <a:srgbClr val="848484"/>
                </a:solidFill>
                <a:effectLst/>
                <a:latin typeface="Calibri" panose="020F0502020204030204" pitchFamily="34" charset="0"/>
              </a:rPr>
              <a:t>Prepared by the PSCI Audit Committee</a:t>
            </a:r>
            <a:endParaRPr lang="en-US" sz="1800" b="0" i="0" dirty="0">
              <a:solidFill>
                <a:srgbClr val="000000"/>
              </a:solidFill>
              <a:effectLst/>
              <a:latin typeface="Segoe UI" panose="020B0502040204020203" pitchFamily="34" charset="0"/>
            </a:endParaRPr>
          </a:p>
          <a:p>
            <a:endParaRPr lang="en-GB" sz="1800" dirty="0"/>
          </a:p>
        </p:txBody>
      </p:sp>
    </p:spTree>
    <p:extLst>
      <p:ext uri="{BB962C8B-B14F-4D97-AF65-F5344CB8AC3E}">
        <p14:creationId xmlns:p14="http://schemas.microsoft.com/office/powerpoint/2010/main" val="37867139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71C4E-BAE3-4D15-B75B-5225515C4995}"/>
              </a:ext>
            </a:extLst>
          </p:cNvPr>
          <p:cNvSpPr>
            <a:spLocks noGrp="1"/>
          </p:cNvSpPr>
          <p:nvPr>
            <p:ph type="title"/>
          </p:nvPr>
        </p:nvSpPr>
        <p:spPr/>
        <p:txBody>
          <a:bodyPr/>
          <a:lstStyle/>
          <a:p>
            <a:r>
              <a:rPr lang="en-GB" dirty="0"/>
              <a:t>Agenda</a:t>
            </a:r>
          </a:p>
        </p:txBody>
      </p:sp>
      <p:sp>
        <p:nvSpPr>
          <p:cNvPr id="5" name="Text Placeholder 4">
            <a:extLst>
              <a:ext uri="{FF2B5EF4-FFF2-40B4-BE49-F238E27FC236}">
                <a16:creationId xmlns:a16="http://schemas.microsoft.com/office/drawing/2014/main" id="{A16A0DE1-25B9-45FA-B906-A95A0FF33699}"/>
              </a:ext>
            </a:extLst>
          </p:cNvPr>
          <p:cNvSpPr>
            <a:spLocks noGrp="1"/>
          </p:cNvSpPr>
          <p:nvPr>
            <p:ph type="body" sz="quarter" idx="12"/>
          </p:nvPr>
        </p:nvSpPr>
        <p:spPr>
          <a:xfrm>
            <a:off x="831412" y="2070529"/>
            <a:ext cx="5911850" cy="1634731"/>
          </a:xfrm>
        </p:spPr>
        <p:txBody>
          <a:bodyPr/>
          <a:lstStyle/>
          <a:p>
            <a:r>
              <a:rPr lang="en-GB" sz="1600" dirty="0"/>
              <a:t>The membership</a:t>
            </a:r>
          </a:p>
          <a:p>
            <a:r>
              <a:rPr lang="en-GB" sz="1600" dirty="0"/>
              <a:t>The PSCI Principles</a:t>
            </a:r>
          </a:p>
          <a:p>
            <a:r>
              <a:rPr lang="en-GB" sz="1600" dirty="0"/>
              <a:t>2021-2023 Strategy</a:t>
            </a:r>
          </a:p>
          <a:p>
            <a:endParaRPr lang="en-GB" dirty="0"/>
          </a:p>
        </p:txBody>
      </p:sp>
      <p:sp>
        <p:nvSpPr>
          <p:cNvPr id="7" name="Text Placeholder 6">
            <a:extLst>
              <a:ext uri="{FF2B5EF4-FFF2-40B4-BE49-F238E27FC236}">
                <a16:creationId xmlns:a16="http://schemas.microsoft.com/office/drawing/2014/main" id="{84471638-3432-4DD9-986C-F200917577A0}"/>
              </a:ext>
            </a:extLst>
          </p:cNvPr>
          <p:cNvSpPr>
            <a:spLocks noGrp="1"/>
          </p:cNvSpPr>
          <p:nvPr>
            <p:ph type="body" sz="quarter" idx="14"/>
          </p:nvPr>
        </p:nvSpPr>
        <p:spPr>
          <a:xfrm>
            <a:off x="831412" y="3726280"/>
            <a:ext cx="5911850" cy="2926442"/>
          </a:xfrm>
        </p:spPr>
        <p:txBody>
          <a:bodyPr/>
          <a:lstStyle/>
          <a:p>
            <a:r>
              <a:rPr lang="en-GB" sz="1600" dirty="0"/>
              <a:t>Audit platform stats</a:t>
            </a:r>
          </a:p>
          <a:p>
            <a:r>
              <a:rPr lang="en-GB" sz="1600" dirty="0"/>
              <a:t>Common audit findings</a:t>
            </a:r>
          </a:p>
          <a:p>
            <a:r>
              <a:rPr lang="en-GB" sz="1600" dirty="0"/>
              <a:t>Remote audits – best practice sharing</a:t>
            </a:r>
          </a:p>
          <a:p>
            <a:r>
              <a:rPr lang="en-GB" sz="1600" dirty="0"/>
              <a:t>Supplier Self-Initiated Audits</a:t>
            </a:r>
          </a:p>
          <a:p>
            <a:r>
              <a:rPr lang="en-GB" sz="1600" dirty="0"/>
              <a:t>Audit sharing impact</a:t>
            </a:r>
          </a:p>
          <a:p>
            <a:endParaRPr lang="en-GB" sz="1600" dirty="0"/>
          </a:p>
        </p:txBody>
      </p:sp>
      <p:sp>
        <p:nvSpPr>
          <p:cNvPr id="9" name="Text Placeholder 2">
            <a:extLst>
              <a:ext uri="{FF2B5EF4-FFF2-40B4-BE49-F238E27FC236}">
                <a16:creationId xmlns:a16="http://schemas.microsoft.com/office/drawing/2014/main" id="{276FE23F-0AD1-4DAF-95B3-FEECF6FD21FA}"/>
              </a:ext>
            </a:extLst>
          </p:cNvPr>
          <p:cNvSpPr txBox="1">
            <a:spLocks/>
          </p:cNvSpPr>
          <p:nvPr/>
        </p:nvSpPr>
        <p:spPr>
          <a:xfrm>
            <a:off x="450850" y="1639114"/>
            <a:ext cx="6016625" cy="48237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Wingdings" panose="05000000000000000000" pitchFamily="2" charset="2"/>
              <a:buChar char="§"/>
            </a:pPr>
            <a:r>
              <a:rPr lang="en-GB" sz="2000" dirty="0"/>
              <a:t>PSCI Introduction</a:t>
            </a:r>
          </a:p>
          <a:p>
            <a:pPr marL="342900" indent="-342900">
              <a:buFont typeface="Wingdings" panose="05000000000000000000" pitchFamily="2" charset="2"/>
              <a:buChar char="§"/>
            </a:pPr>
            <a:endParaRPr lang="en-GB" sz="2000" dirty="0"/>
          </a:p>
          <a:p>
            <a:pPr marL="342900" indent="-342900">
              <a:buFont typeface="Wingdings" panose="05000000000000000000" pitchFamily="2" charset="2"/>
              <a:buChar char="§"/>
            </a:pPr>
            <a:endParaRPr lang="en-GB" sz="2000" dirty="0"/>
          </a:p>
          <a:p>
            <a:pPr marL="342900" indent="-342900">
              <a:buFont typeface="Wingdings" panose="05000000000000000000" pitchFamily="2" charset="2"/>
              <a:buChar char="§"/>
            </a:pPr>
            <a:endParaRPr lang="en-GB" sz="2000" dirty="0"/>
          </a:p>
          <a:p>
            <a:pPr marL="342900" indent="-342900">
              <a:buFont typeface="Wingdings" panose="05000000000000000000" pitchFamily="2" charset="2"/>
              <a:buChar char="§"/>
            </a:pPr>
            <a:r>
              <a:rPr lang="en-GB" sz="2000" dirty="0"/>
              <a:t>PSCI Shared Audit Program</a:t>
            </a:r>
          </a:p>
          <a:p>
            <a:pPr marL="342900" indent="-342900">
              <a:buFont typeface="Wingdings" panose="05000000000000000000" pitchFamily="2" charset="2"/>
              <a:buChar char="§"/>
            </a:pPr>
            <a:endParaRPr lang="en-GB" sz="2000" dirty="0"/>
          </a:p>
          <a:p>
            <a:pPr marL="342900" indent="-342900">
              <a:buFont typeface="Wingdings" panose="05000000000000000000" pitchFamily="2" charset="2"/>
              <a:buChar char="§"/>
            </a:pPr>
            <a:endParaRPr lang="en-GB" sz="2000" dirty="0"/>
          </a:p>
          <a:p>
            <a:pPr marL="342900" indent="-342900">
              <a:buFont typeface="Wingdings" panose="05000000000000000000" pitchFamily="2" charset="2"/>
              <a:buChar char="§"/>
            </a:pPr>
            <a:endParaRPr lang="en-GB" sz="2000" dirty="0"/>
          </a:p>
          <a:p>
            <a:endParaRPr lang="en-GB" sz="2000" dirty="0"/>
          </a:p>
          <a:p>
            <a:endParaRPr lang="en-GB" sz="1400" dirty="0"/>
          </a:p>
          <a:p>
            <a:endParaRPr lang="en-GB" sz="2000" dirty="0"/>
          </a:p>
          <a:p>
            <a:endParaRPr lang="en-GB" sz="2000" dirty="0"/>
          </a:p>
        </p:txBody>
      </p:sp>
    </p:spTree>
    <p:extLst>
      <p:ext uri="{BB962C8B-B14F-4D97-AF65-F5344CB8AC3E}">
        <p14:creationId xmlns:p14="http://schemas.microsoft.com/office/powerpoint/2010/main" val="114718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SCI-deck-image-3.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205024"/>
            <a:ext cx="12192000" cy="5114003"/>
          </a:xfrm>
          <a:prstGeom prst="rect">
            <a:avLst/>
          </a:prstGeom>
        </p:spPr>
      </p:pic>
      <p:sp>
        <p:nvSpPr>
          <p:cNvPr id="2" name="Title 1"/>
          <p:cNvSpPr>
            <a:spLocks noGrp="1"/>
          </p:cNvSpPr>
          <p:nvPr>
            <p:ph type="title"/>
          </p:nvPr>
        </p:nvSpPr>
        <p:spPr>
          <a:xfrm>
            <a:off x="450000" y="495299"/>
            <a:ext cx="11291150" cy="652463"/>
          </a:xfrm>
        </p:spPr>
        <p:txBody>
          <a:bodyPr>
            <a:normAutofit/>
          </a:bodyPr>
          <a:lstStyle/>
          <a:p>
            <a:r>
              <a:rPr lang="en-US" dirty="0"/>
              <a:t>THE PSCI VISION</a:t>
            </a:r>
          </a:p>
        </p:txBody>
      </p:sp>
      <p:sp>
        <p:nvSpPr>
          <p:cNvPr id="8" name="TextBox 7"/>
          <p:cNvSpPr txBox="1"/>
          <p:nvPr/>
        </p:nvSpPr>
        <p:spPr>
          <a:xfrm>
            <a:off x="959575" y="2376789"/>
            <a:ext cx="10271999" cy="1815690"/>
          </a:xfrm>
          <a:prstGeom prst="rect">
            <a:avLst/>
          </a:prstGeom>
          <a:noFill/>
        </p:spPr>
        <p:txBody>
          <a:bodyPr wrap="square" rtlCol="0">
            <a:spAutoFit/>
          </a:bodyPr>
          <a:lstStyle/>
          <a:p>
            <a:pPr algn="ctr"/>
            <a:r>
              <a:rPr lang="en-GB" sz="3733" dirty="0">
                <a:solidFill>
                  <a:schemeClr val="bg1">
                    <a:lumMod val="95000"/>
                  </a:schemeClr>
                </a:solidFill>
                <a:cs typeface="Arial"/>
              </a:rPr>
              <a:t>Our </a:t>
            </a:r>
            <a:r>
              <a:rPr lang="en-US" sz="3733" b="1" dirty="0">
                <a:solidFill>
                  <a:srgbClr val="F86524"/>
                </a:solidFill>
                <a:cs typeface="Arial"/>
              </a:rPr>
              <a:t>VISION</a:t>
            </a:r>
            <a:r>
              <a:rPr lang="en-GB" sz="3733" dirty="0">
                <a:solidFill>
                  <a:schemeClr val="bg1">
                    <a:lumMod val="95000"/>
                  </a:schemeClr>
                </a:solidFill>
                <a:cs typeface="Arial"/>
              </a:rPr>
              <a:t> is for excellence in safety, environmental, and social outcomes across the whole of the global pharmaceutical and healthcare supply chain. </a:t>
            </a:r>
          </a:p>
        </p:txBody>
      </p:sp>
      <p:sp>
        <p:nvSpPr>
          <p:cNvPr id="4" name="Footer Placeholder 3">
            <a:extLst>
              <a:ext uri="{FF2B5EF4-FFF2-40B4-BE49-F238E27FC236}">
                <a16:creationId xmlns:a16="http://schemas.microsoft.com/office/drawing/2014/main" id="{4097043E-C478-45F1-A51C-8BE963086F3F}"/>
              </a:ext>
            </a:extLst>
          </p:cNvPr>
          <p:cNvSpPr>
            <a:spLocks noGrp="1"/>
          </p:cNvSpPr>
          <p:nvPr>
            <p:ph type="ftr" sz="quarter" idx="11"/>
          </p:nvPr>
        </p:nvSpPr>
        <p:spPr/>
        <p:txBody>
          <a:bodyPr/>
          <a:lstStyle/>
          <a:p>
            <a:r>
              <a:rPr lang="en-GB"/>
              <a:t>OVERVIEW | AUGUST 2021</a:t>
            </a:r>
          </a:p>
        </p:txBody>
      </p:sp>
      <p:sp>
        <p:nvSpPr>
          <p:cNvPr id="5" name="Slide Number Placeholder 4">
            <a:extLst>
              <a:ext uri="{FF2B5EF4-FFF2-40B4-BE49-F238E27FC236}">
                <a16:creationId xmlns:a16="http://schemas.microsoft.com/office/drawing/2014/main" id="{ADDFEC6D-ADF0-4DDC-970F-A8E4497EF5BC}"/>
              </a:ext>
            </a:extLst>
          </p:cNvPr>
          <p:cNvSpPr>
            <a:spLocks noGrp="1"/>
          </p:cNvSpPr>
          <p:nvPr>
            <p:ph type="sldNum" sz="quarter" idx="12"/>
          </p:nvPr>
        </p:nvSpPr>
        <p:spPr/>
        <p:txBody>
          <a:bodyPr/>
          <a:lstStyle/>
          <a:p>
            <a:fld id="{1A91ABBD-BE70-492B-BBD8-7AF5442A9E89}" type="slidenum">
              <a:rPr lang="en-GB" smtClean="0"/>
              <a:t>3</a:t>
            </a:fld>
            <a:endParaRPr lang="en-GB"/>
          </a:p>
        </p:txBody>
      </p:sp>
    </p:spTree>
    <p:extLst>
      <p:ext uri="{BB962C8B-B14F-4D97-AF65-F5344CB8AC3E}">
        <p14:creationId xmlns:p14="http://schemas.microsoft.com/office/powerpoint/2010/main" val="1098340467"/>
      </p:ext>
    </p:extLst>
  </p:cSld>
  <p:clrMapOvr>
    <a:masterClrMapping/>
  </p:clrMapOvr>
  <mc:AlternateContent xmlns:mc="http://schemas.openxmlformats.org/markup-compatibility/2006" xmlns:p14="http://schemas.microsoft.com/office/powerpoint/2010/main">
    <mc:Choice Requires="p14">
      <p:transition spd="slow" p14:dur="2000" advTm="4928"/>
    </mc:Choice>
    <mc:Fallback xmlns="">
      <p:transition spd="slow" advTm="492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F934-9341-4D82-AA20-7B64B0105E6E}"/>
              </a:ext>
            </a:extLst>
          </p:cNvPr>
          <p:cNvSpPr>
            <a:spLocks noGrp="1"/>
          </p:cNvSpPr>
          <p:nvPr>
            <p:ph type="title"/>
          </p:nvPr>
        </p:nvSpPr>
        <p:spPr/>
        <p:txBody>
          <a:bodyPr/>
          <a:lstStyle/>
          <a:p>
            <a:r>
              <a:rPr lang="en-GB" altLang="zh-CN" dirty="0"/>
              <a:t>PSCI – INTRODUCTION VIDEO</a:t>
            </a:r>
            <a:endParaRPr lang="zh-CN" altLang="en-US" dirty="0"/>
          </a:p>
        </p:txBody>
      </p:sp>
      <p:sp>
        <p:nvSpPr>
          <p:cNvPr id="5" name="Slide Number Placeholder 4">
            <a:extLst>
              <a:ext uri="{FF2B5EF4-FFF2-40B4-BE49-F238E27FC236}">
                <a16:creationId xmlns:a16="http://schemas.microsoft.com/office/drawing/2014/main" id="{54C34369-C1E0-492A-8927-13A1093D8243}"/>
              </a:ext>
            </a:extLst>
          </p:cNvPr>
          <p:cNvSpPr>
            <a:spLocks noGrp="1"/>
          </p:cNvSpPr>
          <p:nvPr>
            <p:ph type="sldNum" sz="quarter" idx="12"/>
          </p:nvPr>
        </p:nvSpPr>
        <p:spPr/>
        <p:txBody>
          <a:bodyPr/>
          <a:lstStyle/>
          <a:p>
            <a:fld id="{1A91ABBD-BE70-492B-BBD8-7AF5442A9E89}" type="slidenum">
              <a:rPr lang="en-GB" smtClean="0"/>
              <a:t>4</a:t>
            </a:fld>
            <a:endParaRPr lang="en-GB"/>
          </a:p>
        </p:txBody>
      </p:sp>
      <p:pic>
        <p:nvPicPr>
          <p:cNvPr id="7" name="PSCI Introduction (1)">
            <a:hlinkClick r:id="" action="ppaction://media"/>
            <a:extLst>
              <a:ext uri="{FF2B5EF4-FFF2-40B4-BE49-F238E27FC236}">
                <a16:creationId xmlns:a16="http://schemas.microsoft.com/office/drawing/2014/main" id="{B0CA1024-D4F1-4AA3-BF19-A030FAAAB3E7}"/>
              </a:ext>
            </a:extLst>
          </p:cNvPr>
          <p:cNvPicPr>
            <a:picLocks noGrp="1" noChangeAspect="1"/>
          </p:cNvPicPr>
          <p:nvPr>
            <p:ph idx="1"/>
            <a:videoFile r:link="rId3"/>
            <p:extLst>
              <p:ext uri="{DAA4B4D4-6D71-4841-9C94-3DE7FCFB9230}">
                <p14:media xmlns:p14="http://schemas.microsoft.com/office/powerpoint/2010/main" r:embed="rId2"/>
              </p:ext>
            </p:extLst>
          </p:nvPr>
        </p:nvPicPr>
        <p:blipFill>
          <a:blip r:embed="rId5"/>
          <a:stretch>
            <a:fillRect/>
          </a:stretch>
        </p:blipFill>
        <p:spPr>
          <a:xfrm>
            <a:off x="1874838" y="1444625"/>
            <a:ext cx="8413750" cy="4732338"/>
          </a:xfrm>
        </p:spPr>
      </p:pic>
      <p:sp>
        <p:nvSpPr>
          <p:cNvPr id="8" name="Footer Placeholder 3">
            <a:extLst>
              <a:ext uri="{FF2B5EF4-FFF2-40B4-BE49-F238E27FC236}">
                <a16:creationId xmlns:a16="http://schemas.microsoft.com/office/drawing/2014/main" id="{4EBBEFFE-ABBB-4C4B-BFAD-70172123D511}"/>
              </a:ext>
            </a:extLst>
          </p:cNvPr>
          <p:cNvSpPr>
            <a:spLocks noGrp="1"/>
          </p:cNvSpPr>
          <p:nvPr>
            <p:ph type="ftr" sz="quarter" idx="11"/>
          </p:nvPr>
        </p:nvSpPr>
        <p:spPr>
          <a:xfrm>
            <a:off x="813112" y="6338913"/>
            <a:ext cx="4114800" cy="365125"/>
          </a:xfrm>
        </p:spPr>
        <p:txBody>
          <a:bodyPr/>
          <a:lstStyle/>
          <a:p>
            <a:r>
              <a:rPr lang="en-GB"/>
              <a:t>OVERVIEW | AUGUST 2021</a:t>
            </a:r>
          </a:p>
        </p:txBody>
      </p:sp>
    </p:spTree>
    <p:custDataLst>
      <p:tags r:id="rId1"/>
    </p:custDataLst>
    <p:extLst>
      <p:ext uri="{BB962C8B-B14F-4D97-AF65-F5344CB8AC3E}">
        <p14:creationId xmlns:p14="http://schemas.microsoft.com/office/powerpoint/2010/main" val="754073165"/>
      </p:ext>
    </p:extLst>
  </p:cSld>
  <p:clrMapOvr>
    <a:masterClrMapping/>
  </p:clrMapOvr>
  <mc:AlternateContent xmlns:mc="http://schemas.openxmlformats.org/markup-compatibility/2006" xmlns:p14="http://schemas.microsoft.com/office/powerpoint/2010/main">
    <mc:Choice Requires="p14">
      <p:transition spd="slow" p14:dur="2000" advTm="79683"/>
    </mc:Choice>
    <mc:Fallback xmlns="">
      <p:transition spd="slow" advTm="796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88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extLst>
    <p:ext uri="{E180D4A7-C9FB-4DFB-919C-405C955672EB}">
      <p14:showEvtLst xmlns:p14="http://schemas.microsoft.com/office/powerpoint/2010/main">
        <p14:playEvt time="1005" objId="6"/>
        <p14:stopEvt time="78045" objId="6"/>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59" descr="A picture containing drawing, food, shirt&#10;&#10;Description automatically generated">
            <a:extLst>
              <a:ext uri="{FF2B5EF4-FFF2-40B4-BE49-F238E27FC236}">
                <a16:creationId xmlns:a16="http://schemas.microsoft.com/office/drawing/2014/main" id="{0FDCA052-194F-478E-96B4-77BE46568B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64622" y="3042459"/>
            <a:ext cx="1511534" cy="755767"/>
          </a:xfrm>
          <a:prstGeom prst="rect">
            <a:avLst/>
          </a:prstGeom>
        </p:spPr>
      </p:pic>
      <p:pic>
        <p:nvPicPr>
          <p:cNvPr id="164" name="Picture 163" descr="A picture containing drawing, food&#10;&#10;Description automatically generated">
            <a:extLst>
              <a:ext uri="{FF2B5EF4-FFF2-40B4-BE49-F238E27FC236}">
                <a16:creationId xmlns:a16="http://schemas.microsoft.com/office/drawing/2014/main" id="{5491ECDA-94C8-4C69-9DCB-AA3AF8B58F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10758" y="5460873"/>
            <a:ext cx="1263719" cy="631860"/>
          </a:xfrm>
          <a:prstGeom prst="rect">
            <a:avLst/>
          </a:prstGeom>
        </p:spPr>
      </p:pic>
      <p:pic>
        <p:nvPicPr>
          <p:cNvPr id="71" name="Picture 70" descr="A picture containing table, mirror&#10;&#10;Description automatically generated">
            <a:extLst>
              <a:ext uri="{FF2B5EF4-FFF2-40B4-BE49-F238E27FC236}">
                <a16:creationId xmlns:a16="http://schemas.microsoft.com/office/drawing/2014/main" id="{E7953F9F-6F7E-4629-968A-ADD6573D7F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40720" y="3782721"/>
            <a:ext cx="1045861" cy="522931"/>
          </a:xfrm>
          <a:prstGeom prst="rect">
            <a:avLst/>
          </a:prstGeom>
        </p:spPr>
      </p:pic>
      <p:pic>
        <p:nvPicPr>
          <p:cNvPr id="50" name="Picture 49" descr="A screenshot of a cell phone&#10;&#10;Description automatically generated">
            <a:extLst>
              <a:ext uri="{FF2B5EF4-FFF2-40B4-BE49-F238E27FC236}">
                <a16:creationId xmlns:a16="http://schemas.microsoft.com/office/drawing/2014/main" id="{F01B496D-D74C-44DE-B184-5567139D9C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63215" y="2583933"/>
            <a:ext cx="1207739" cy="603870"/>
          </a:xfrm>
          <a:prstGeom prst="rect">
            <a:avLst/>
          </a:prstGeom>
        </p:spPr>
      </p:pic>
      <p:pic>
        <p:nvPicPr>
          <p:cNvPr id="54" name="Picture 53" descr="A picture containing drawing&#10;&#10;Description automatically generated">
            <a:extLst>
              <a:ext uri="{FF2B5EF4-FFF2-40B4-BE49-F238E27FC236}">
                <a16:creationId xmlns:a16="http://schemas.microsoft.com/office/drawing/2014/main" id="{AE934C1C-41BA-4FA0-909A-837CEEA9B2A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60775" y="3178216"/>
            <a:ext cx="1026724" cy="513362"/>
          </a:xfrm>
          <a:prstGeom prst="rect">
            <a:avLst/>
          </a:prstGeom>
        </p:spPr>
      </p:pic>
      <p:pic>
        <p:nvPicPr>
          <p:cNvPr id="48" name="Picture 47" descr="A picture containing drawing&#10;&#10;Description automatically generated">
            <a:extLst>
              <a:ext uri="{FF2B5EF4-FFF2-40B4-BE49-F238E27FC236}">
                <a16:creationId xmlns:a16="http://schemas.microsoft.com/office/drawing/2014/main" id="{8EFC6819-F71E-4130-9C00-BCEF35369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12805" y="2621487"/>
            <a:ext cx="1026723" cy="513362"/>
          </a:xfrm>
          <a:prstGeom prst="rect">
            <a:avLst/>
          </a:prstGeom>
        </p:spPr>
      </p:pic>
      <p:pic>
        <p:nvPicPr>
          <p:cNvPr id="31" name="Picture 30" descr="A close up of a logo&#10;&#10;Description automatically generated">
            <a:extLst>
              <a:ext uri="{FF2B5EF4-FFF2-40B4-BE49-F238E27FC236}">
                <a16:creationId xmlns:a16="http://schemas.microsoft.com/office/drawing/2014/main" id="{427E909B-8071-4CB1-AFD1-3FAD983B3DA0}"/>
              </a:ext>
            </a:extLst>
          </p:cNvPr>
          <p:cNvPicPr>
            <a:picLocks noChangeAspect="1"/>
          </p:cNvPicPr>
          <p:nvPr/>
        </p:nvPicPr>
        <p:blipFill rotWithShape="1">
          <a:blip r:embed="rId9">
            <a:extLst>
              <a:ext uri="{28A0092B-C50C-407E-A947-70E740481C1C}">
                <a14:useLocalDpi xmlns:a14="http://schemas.microsoft.com/office/drawing/2010/main" val="0"/>
              </a:ext>
            </a:extLst>
          </a:blip>
          <a:srcRect l="18152" t="22074" r="17463" b="26410"/>
          <a:stretch/>
        </p:blipFill>
        <p:spPr>
          <a:xfrm>
            <a:off x="10211761" y="1979402"/>
            <a:ext cx="1287003" cy="514874"/>
          </a:xfrm>
          <a:prstGeom prst="rect">
            <a:avLst/>
          </a:prstGeom>
        </p:spPr>
      </p:pic>
      <p:pic>
        <p:nvPicPr>
          <p:cNvPr id="21" name="Picture 20" descr="A picture containing drawing&#10;&#10;Description automatically generated">
            <a:extLst>
              <a:ext uri="{FF2B5EF4-FFF2-40B4-BE49-F238E27FC236}">
                <a16:creationId xmlns:a16="http://schemas.microsoft.com/office/drawing/2014/main" id="{BF54EED0-4504-4A79-A367-129F956FF466}"/>
              </a:ext>
            </a:extLst>
          </p:cNvPr>
          <p:cNvPicPr>
            <a:picLocks noChangeAspect="1"/>
          </p:cNvPicPr>
          <p:nvPr/>
        </p:nvPicPr>
        <p:blipFill rotWithShape="1">
          <a:blip r:embed="rId10">
            <a:extLst>
              <a:ext uri="{28A0092B-C50C-407E-A947-70E740481C1C}">
                <a14:useLocalDpi xmlns:a14="http://schemas.microsoft.com/office/drawing/2010/main" val="0"/>
              </a:ext>
            </a:extLst>
          </a:blip>
          <a:srcRect l="15365" t="22962" r="19190" b="31146"/>
          <a:stretch/>
        </p:blipFill>
        <p:spPr>
          <a:xfrm>
            <a:off x="3351588" y="2032161"/>
            <a:ext cx="1192062" cy="417951"/>
          </a:xfrm>
          <a:prstGeom prst="rect">
            <a:avLst/>
          </a:prstGeom>
        </p:spPr>
      </p:pic>
      <p:sp>
        <p:nvSpPr>
          <p:cNvPr id="46" name="Content Placeholder 3"/>
          <p:cNvSpPr txBox="1">
            <a:spLocks/>
          </p:cNvSpPr>
          <p:nvPr/>
        </p:nvSpPr>
        <p:spPr>
          <a:xfrm>
            <a:off x="685585" y="1122489"/>
            <a:ext cx="10529455" cy="760199"/>
          </a:xfrm>
          <a:prstGeom prst="rect">
            <a:avLst/>
          </a:prstGeom>
        </p:spPr>
        <p:txBody>
          <a:bodyPr vert="horz" lIns="121920" tIns="60960" rIns="121920" bIns="60960" rtlCol="0">
            <a:noAutofit/>
          </a:bodyPr>
          <a:lstStyle>
            <a:lvl1pPr marL="342900" indent="-342900" algn="l" defTabSz="457200" rtl="0" eaLnBrk="1" latinLnBrk="0" hangingPunct="1">
              <a:spcBef>
                <a:spcPct val="20000"/>
              </a:spcBef>
              <a:buClr>
                <a:srgbClr val="F86524"/>
              </a:buClr>
              <a:buSzPct val="100000"/>
              <a:buFont typeface="Wingdings" charset="2"/>
              <a:buChar char="§"/>
              <a:defRPr sz="1600" kern="1200">
                <a:solidFill>
                  <a:srgbClr val="848489"/>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rgbClr val="848489"/>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rgbClr val="848489"/>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2267"/>
              </a:lnSpc>
              <a:buNone/>
            </a:pPr>
            <a:r>
              <a:rPr lang="en-US" altLang="zh-CN" sz="1800" dirty="0"/>
              <a:t>51** </a:t>
            </a:r>
            <a:r>
              <a:rPr lang="en-US" sz="1800" dirty="0"/>
              <a:t>companies already share the </a:t>
            </a:r>
            <a:r>
              <a:rPr lang="en-US" sz="1800" b="1" dirty="0">
                <a:solidFill>
                  <a:srgbClr val="F86524"/>
                </a:solidFill>
              </a:rPr>
              <a:t>PSCI VISION </a:t>
            </a:r>
            <a:r>
              <a:rPr lang="en-US" sz="1800" dirty="0"/>
              <a:t>and are committed to </a:t>
            </a:r>
            <a:br>
              <a:rPr lang="en-US" sz="1800" dirty="0"/>
            </a:br>
            <a:r>
              <a:rPr lang="en-US" sz="1800" b="1" dirty="0"/>
              <a:t>continuous improvement in the supply chain</a:t>
            </a:r>
            <a:endParaRPr lang="en-US" sz="1800" dirty="0"/>
          </a:p>
        </p:txBody>
      </p:sp>
      <p:sp>
        <p:nvSpPr>
          <p:cNvPr id="20" name="Title 19">
            <a:extLst>
              <a:ext uri="{FF2B5EF4-FFF2-40B4-BE49-F238E27FC236}">
                <a16:creationId xmlns:a16="http://schemas.microsoft.com/office/drawing/2014/main" id="{5A26A6DC-C406-6A44-B76C-2301DAFE8F3C}"/>
              </a:ext>
            </a:extLst>
          </p:cNvPr>
          <p:cNvSpPr>
            <a:spLocks noGrp="1"/>
          </p:cNvSpPr>
          <p:nvPr>
            <p:ph type="title"/>
          </p:nvPr>
        </p:nvSpPr>
        <p:spPr/>
        <p:txBody>
          <a:bodyPr/>
          <a:lstStyle/>
          <a:p>
            <a:r>
              <a:rPr lang="en-US"/>
              <a:t>THE MEMBERSHIP</a:t>
            </a:r>
          </a:p>
        </p:txBody>
      </p:sp>
      <p:sp>
        <p:nvSpPr>
          <p:cNvPr id="137" name="TextBox 136">
            <a:extLst>
              <a:ext uri="{FF2B5EF4-FFF2-40B4-BE49-F238E27FC236}">
                <a16:creationId xmlns:a16="http://schemas.microsoft.com/office/drawing/2014/main" id="{41E6FCCC-E131-48B3-8647-F79C2C4528D2}"/>
              </a:ext>
            </a:extLst>
          </p:cNvPr>
          <p:cNvSpPr txBox="1"/>
          <p:nvPr/>
        </p:nvSpPr>
        <p:spPr>
          <a:xfrm>
            <a:off x="8393992" y="5451064"/>
            <a:ext cx="3279430" cy="482312"/>
          </a:xfrm>
          <a:prstGeom prst="rect">
            <a:avLst/>
          </a:prstGeom>
          <a:noFill/>
        </p:spPr>
        <p:txBody>
          <a:bodyPr wrap="square" rtlCol="0">
            <a:spAutoFit/>
          </a:bodyPr>
          <a:lstStyle/>
          <a:p>
            <a:r>
              <a:rPr lang="en-US" sz="1067" i="1">
                <a:solidFill>
                  <a:schemeClr val="bg1">
                    <a:lumMod val="50000"/>
                  </a:schemeClr>
                </a:solidFill>
                <a:cs typeface="Arial" panose="020B0604020202020204" pitchFamily="34" charset="0"/>
              </a:rPr>
              <a:t>*Associate members have the following symbol:               The rest are full members</a:t>
            </a:r>
            <a:r>
              <a:rPr lang="en-US" sz="1467" i="1">
                <a:solidFill>
                  <a:schemeClr val="bg1">
                    <a:lumMod val="50000"/>
                  </a:schemeClr>
                </a:solidFill>
                <a:cs typeface="Arial" panose="020B0604020202020204" pitchFamily="34" charset="0"/>
              </a:rPr>
              <a:t>.</a:t>
            </a:r>
            <a:endParaRPr lang="en-US" sz="1600" i="1">
              <a:solidFill>
                <a:schemeClr val="bg1">
                  <a:lumMod val="50000"/>
                </a:schemeClr>
              </a:solidFill>
              <a:cs typeface="Arial" panose="020B0604020202020204" pitchFamily="34" charset="0"/>
            </a:endParaRPr>
          </a:p>
        </p:txBody>
      </p:sp>
      <p:sp>
        <p:nvSpPr>
          <p:cNvPr id="77" name="TextBox 76">
            <a:extLst>
              <a:ext uri="{FF2B5EF4-FFF2-40B4-BE49-F238E27FC236}">
                <a16:creationId xmlns:a16="http://schemas.microsoft.com/office/drawing/2014/main" id="{DE5DC900-A608-44BE-80B0-802F2D0C181A}"/>
              </a:ext>
            </a:extLst>
          </p:cNvPr>
          <p:cNvSpPr txBox="1"/>
          <p:nvPr/>
        </p:nvSpPr>
        <p:spPr>
          <a:xfrm>
            <a:off x="9256418" y="1626605"/>
            <a:ext cx="2474653" cy="318100"/>
          </a:xfrm>
          <a:prstGeom prst="rect">
            <a:avLst/>
          </a:prstGeom>
          <a:noFill/>
        </p:spPr>
        <p:txBody>
          <a:bodyPr wrap="none" rtlCol="0">
            <a:spAutoFit/>
          </a:bodyPr>
          <a:lstStyle/>
          <a:p>
            <a:pPr algn="r"/>
            <a:r>
              <a:rPr lang="en-GB" sz="1467" i="1" dirty="0">
                <a:solidFill>
                  <a:schemeClr val="tx1">
                    <a:lumMod val="65000"/>
                    <a:lumOff val="35000"/>
                  </a:schemeClr>
                </a:solidFill>
              </a:rPr>
              <a:t>**Members as of August 2021</a:t>
            </a:r>
          </a:p>
        </p:txBody>
      </p:sp>
      <p:sp>
        <p:nvSpPr>
          <p:cNvPr id="4" name="Slide Number Placeholder 3">
            <a:extLst>
              <a:ext uri="{FF2B5EF4-FFF2-40B4-BE49-F238E27FC236}">
                <a16:creationId xmlns:a16="http://schemas.microsoft.com/office/drawing/2014/main" id="{319EF556-5BDC-4440-B6B1-0B8C7AC88D6B}"/>
              </a:ext>
            </a:extLst>
          </p:cNvPr>
          <p:cNvSpPr>
            <a:spLocks noGrp="1"/>
          </p:cNvSpPr>
          <p:nvPr>
            <p:ph type="sldNum" sz="quarter" idx="12"/>
          </p:nvPr>
        </p:nvSpPr>
        <p:spPr/>
        <p:txBody>
          <a:bodyPr/>
          <a:lstStyle/>
          <a:p>
            <a:fld id="{1A91ABBD-BE70-492B-BBD8-7AF5442A9E89}" type="slidenum">
              <a:rPr lang="en-GB" smtClean="0"/>
              <a:t>5</a:t>
            </a:fld>
            <a:endParaRPr lang="en-GB"/>
          </a:p>
        </p:txBody>
      </p:sp>
      <p:sp>
        <p:nvSpPr>
          <p:cNvPr id="5" name="Isosceles Triangle 4">
            <a:extLst>
              <a:ext uri="{FF2B5EF4-FFF2-40B4-BE49-F238E27FC236}">
                <a16:creationId xmlns:a16="http://schemas.microsoft.com/office/drawing/2014/main" id="{4E30E1E5-E19D-4E85-A8A1-EF0DF022AD5A}"/>
              </a:ext>
            </a:extLst>
          </p:cNvPr>
          <p:cNvSpPr/>
          <p:nvPr/>
        </p:nvSpPr>
        <p:spPr>
          <a:xfrm flipH="1" flipV="1">
            <a:off x="11373316" y="5456226"/>
            <a:ext cx="221432" cy="182290"/>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Isosceles Triangle 96">
            <a:extLst>
              <a:ext uri="{FF2B5EF4-FFF2-40B4-BE49-F238E27FC236}">
                <a16:creationId xmlns:a16="http://schemas.microsoft.com/office/drawing/2014/main" id="{458C907F-CE2E-4159-91BE-7D5F296521D7}"/>
              </a:ext>
            </a:extLst>
          </p:cNvPr>
          <p:cNvSpPr/>
          <p:nvPr/>
        </p:nvSpPr>
        <p:spPr>
          <a:xfrm flipH="1" flipV="1">
            <a:off x="4501412" y="1979558"/>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Isosceles Triangle 139">
            <a:extLst>
              <a:ext uri="{FF2B5EF4-FFF2-40B4-BE49-F238E27FC236}">
                <a16:creationId xmlns:a16="http://schemas.microsoft.com/office/drawing/2014/main" id="{C7C307C4-8C57-46C7-A11E-8AA02B441820}"/>
              </a:ext>
            </a:extLst>
          </p:cNvPr>
          <p:cNvSpPr/>
          <p:nvPr/>
        </p:nvSpPr>
        <p:spPr>
          <a:xfrm flipH="1" flipV="1">
            <a:off x="11397879" y="1975113"/>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Isosceles Triangle 142">
            <a:extLst>
              <a:ext uri="{FF2B5EF4-FFF2-40B4-BE49-F238E27FC236}">
                <a16:creationId xmlns:a16="http://schemas.microsoft.com/office/drawing/2014/main" id="{B14C45A3-3D67-426C-8DA3-322AC489851A}"/>
              </a:ext>
            </a:extLst>
          </p:cNvPr>
          <p:cNvSpPr/>
          <p:nvPr/>
        </p:nvSpPr>
        <p:spPr>
          <a:xfrm flipH="1" flipV="1">
            <a:off x="7239944" y="2567558"/>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Isosceles Triangle 143">
            <a:extLst>
              <a:ext uri="{FF2B5EF4-FFF2-40B4-BE49-F238E27FC236}">
                <a16:creationId xmlns:a16="http://schemas.microsoft.com/office/drawing/2014/main" id="{4DD7DBA8-7746-4BB9-8C60-91242A40C7C3}"/>
              </a:ext>
            </a:extLst>
          </p:cNvPr>
          <p:cNvSpPr/>
          <p:nvPr/>
        </p:nvSpPr>
        <p:spPr>
          <a:xfrm flipH="1" flipV="1">
            <a:off x="10012840" y="2563129"/>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Isosceles Triangle 144">
            <a:extLst>
              <a:ext uri="{FF2B5EF4-FFF2-40B4-BE49-F238E27FC236}">
                <a16:creationId xmlns:a16="http://schemas.microsoft.com/office/drawing/2014/main" id="{1DAA60D9-5A3B-47AA-862A-D604C9D76418}"/>
              </a:ext>
            </a:extLst>
          </p:cNvPr>
          <p:cNvSpPr/>
          <p:nvPr/>
        </p:nvSpPr>
        <p:spPr>
          <a:xfrm flipH="1" flipV="1">
            <a:off x="5873601" y="3115319"/>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Isosceles Triangle 145">
            <a:extLst>
              <a:ext uri="{FF2B5EF4-FFF2-40B4-BE49-F238E27FC236}">
                <a16:creationId xmlns:a16="http://schemas.microsoft.com/office/drawing/2014/main" id="{A0F545D6-3A93-445E-8498-3F59A7C8BFE1}"/>
              </a:ext>
            </a:extLst>
          </p:cNvPr>
          <p:cNvSpPr/>
          <p:nvPr/>
        </p:nvSpPr>
        <p:spPr>
          <a:xfrm flipH="1" flipV="1">
            <a:off x="7249588" y="3142448"/>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Isosceles Triangle 146">
            <a:extLst>
              <a:ext uri="{FF2B5EF4-FFF2-40B4-BE49-F238E27FC236}">
                <a16:creationId xmlns:a16="http://schemas.microsoft.com/office/drawing/2014/main" id="{8B285794-6A6D-4F91-AE93-5FD320AB8409}"/>
              </a:ext>
            </a:extLst>
          </p:cNvPr>
          <p:cNvSpPr/>
          <p:nvPr/>
        </p:nvSpPr>
        <p:spPr>
          <a:xfrm flipH="1" flipV="1">
            <a:off x="8641053" y="3116258"/>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Isosceles Triangle 147">
            <a:extLst>
              <a:ext uri="{FF2B5EF4-FFF2-40B4-BE49-F238E27FC236}">
                <a16:creationId xmlns:a16="http://schemas.microsoft.com/office/drawing/2014/main" id="{665A1644-C796-42E3-B565-913588B1329E}"/>
              </a:ext>
            </a:extLst>
          </p:cNvPr>
          <p:cNvSpPr/>
          <p:nvPr/>
        </p:nvSpPr>
        <p:spPr>
          <a:xfrm flipH="1" flipV="1">
            <a:off x="10012840" y="3106562"/>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Isosceles Triangle 148">
            <a:extLst>
              <a:ext uri="{FF2B5EF4-FFF2-40B4-BE49-F238E27FC236}">
                <a16:creationId xmlns:a16="http://schemas.microsoft.com/office/drawing/2014/main" id="{40538FA1-4AE1-4D9A-9C53-5B9A6C358584}"/>
              </a:ext>
            </a:extLst>
          </p:cNvPr>
          <p:cNvSpPr/>
          <p:nvPr/>
        </p:nvSpPr>
        <p:spPr>
          <a:xfrm flipH="1" flipV="1">
            <a:off x="1761332" y="4824672"/>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Isosceles Triangle 149">
            <a:extLst>
              <a:ext uri="{FF2B5EF4-FFF2-40B4-BE49-F238E27FC236}">
                <a16:creationId xmlns:a16="http://schemas.microsoft.com/office/drawing/2014/main" id="{0FE3C827-CC10-4591-96EA-3F1068A76F7D}"/>
              </a:ext>
            </a:extLst>
          </p:cNvPr>
          <p:cNvSpPr/>
          <p:nvPr/>
        </p:nvSpPr>
        <p:spPr>
          <a:xfrm flipH="1" flipV="1">
            <a:off x="3104214" y="3688987"/>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Isosceles Triangle 150">
            <a:extLst>
              <a:ext uri="{FF2B5EF4-FFF2-40B4-BE49-F238E27FC236}">
                <a16:creationId xmlns:a16="http://schemas.microsoft.com/office/drawing/2014/main" id="{985F3F83-5B15-43B4-B33D-99BEF996A2CC}"/>
              </a:ext>
            </a:extLst>
          </p:cNvPr>
          <p:cNvSpPr/>
          <p:nvPr/>
        </p:nvSpPr>
        <p:spPr>
          <a:xfrm flipH="1" flipV="1">
            <a:off x="4514824" y="5391440"/>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Isosceles Triangle 151">
            <a:extLst>
              <a:ext uri="{FF2B5EF4-FFF2-40B4-BE49-F238E27FC236}">
                <a16:creationId xmlns:a16="http://schemas.microsoft.com/office/drawing/2014/main" id="{2B53CF60-DF7F-425D-B83B-2341F8A3B23F}"/>
              </a:ext>
            </a:extLst>
          </p:cNvPr>
          <p:cNvSpPr/>
          <p:nvPr/>
        </p:nvSpPr>
        <p:spPr>
          <a:xfrm flipH="1" flipV="1">
            <a:off x="8641053" y="255773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Isosceles Triangle 65">
            <a:extLst>
              <a:ext uri="{FF2B5EF4-FFF2-40B4-BE49-F238E27FC236}">
                <a16:creationId xmlns:a16="http://schemas.microsoft.com/office/drawing/2014/main" id="{2F705F6B-8DF0-49B8-A3C0-13AA477FA83B}"/>
              </a:ext>
            </a:extLst>
          </p:cNvPr>
          <p:cNvSpPr/>
          <p:nvPr/>
        </p:nvSpPr>
        <p:spPr>
          <a:xfrm flipH="1" flipV="1">
            <a:off x="10019614" y="4261595"/>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Isosceles Triangle 102">
            <a:extLst>
              <a:ext uri="{FF2B5EF4-FFF2-40B4-BE49-F238E27FC236}">
                <a16:creationId xmlns:a16="http://schemas.microsoft.com/office/drawing/2014/main" id="{BD3D65A9-5F4A-4985-901D-16C85D3277E5}"/>
              </a:ext>
            </a:extLst>
          </p:cNvPr>
          <p:cNvSpPr/>
          <p:nvPr/>
        </p:nvSpPr>
        <p:spPr>
          <a:xfrm flipH="1" flipV="1">
            <a:off x="3106781" y="481272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Isosceles Triangle 104">
            <a:extLst>
              <a:ext uri="{FF2B5EF4-FFF2-40B4-BE49-F238E27FC236}">
                <a16:creationId xmlns:a16="http://schemas.microsoft.com/office/drawing/2014/main" id="{07D2CA30-E6A8-4FA4-9D40-5E1CDF0DA9D0}"/>
              </a:ext>
            </a:extLst>
          </p:cNvPr>
          <p:cNvSpPr/>
          <p:nvPr/>
        </p:nvSpPr>
        <p:spPr>
          <a:xfrm flipH="1" flipV="1">
            <a:off x="10011452" y="4836613"/>
            <a:ext cx="175430"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Isosceles Triangle 79">
            <a:extLst>
              <a:ext uri="{FF2B5EF4-FFF2-40B4-BE49-F238E27FC236}">
                <a16:creationId xmlns:a16="http://schemas.microsoft.com/office/drawing/2014/main" id="{084DAB1C-12B1-4A5E-99D1-65FF08D51250}"/>
              </a:ext>
            </a:extLst>
          </p:cNvPr>
          <p:cNvSpPr/>
          <p:nvPr/>
        </p:nvSpPr>
        <p:spPr>
          <a:xfrm flipH="1" flipV="1">
            <a:off x="3103345" y="4252621"/>
            <a:ext cx="192793" cy="207701"/>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A picture containing drawing&#10;&#10;Description automatically generated">
            <a:extLst>
              <a:ext uri="{FF2B5EF4-FFF2-40B4-BE49-F238E27FC236}">
                <a16:creationId xmlns:a16="http://schemas.microsoft.com/office/drawing/2014/main" id="{E90EEA99-A6BF-406A-928D-9B814B85129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37805" y="1937010"/>
            <a:ext cx="595017" cy="646923"/>
          </a:xfrm>
          <a:prstGeom prst="rect">
            <a:avLst/>
          </a:prstGeom>
        </p:spPr>
      </p:pic>
      <p:pic>
        <p:nvPicPr>
          <p:cNvPr id="16" name="Picture 15" descr="A close up of a logo&#10;&#10;Description automatically generated">
            <a:extLst>
              <a:ext uri="{FF2B5EF4-FFF2-40B4-BE49-F238E27FC236}">
                <a16:creationId xmlns:a16="http://schemas.microsoft.com/office/drawing/2014/main" id="{50BACF67-781C-4DEB-BC9F-395832D4B8AC}"/>
              </a:ext>
            </a:extLst>
          </p:cNvPr>
          <p:cNvPicPr>
            <a:picLocks noChangeAspect="1"/>
          </p:cNvPicPr>
          <p:nvPr/>
        </p:nvPicPr>
        <p:blipFill rotWithShape="1">
          <a:blip r:embed="rId12">
            <a:extLst>
              <a:ext uri="{28A0092B-C50C-407E-A947-70E740481C1C}">
                <a14:useLocalDpi xmlns:a14="http://schemas.microsoft.com/office/drawing/2010/main" val="0"/>
              </a:ext>
            </a:extLst>
          </a:blip>
          <a:srcRect l="12315" t="21819" r="14437" b="26366"/>
          <a:stretch/>
        </p:blipFill>
        <p:spPr>
          <a:xfrm>
            <a:off x="1935067" y="2015132"/>
            <a:ext cx="1276096" cy="451354"/>
          </a:xfrm>
          <a:prstGeom prst="rect">
            <a:avLst/>
          </a:prstGeom>
        </p:spPr>
      </p:pic>
      <p:pic>
        <p:nvPicPr>
          <p:cNvPr id="23" name="Picture 22" descr="A picture containing drawing&#10;&#10;Description automatically generated">
            <a:extLst>
              <a:ext uri="{FF2B5EF4-FFF2-40B4-BE49-F238E27FC236}">
                <a16:creationId xmlns:a16="http://schemas.microsoft.com/office/drawing/2014/main" id="{4A962B60-D1F2-480A-BD6A-436FAB66EA3E}"/>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688526" y="1890892"/>
            <a:ext cx="1278377" cy="639189"/>
          </a:xfrm>
          <a:prstGeom prst="rect">
            <a:avLst/>
          </a:prstGeom>
        </p:spPr>
      </p:pic>
      <p:pic>
        <p:nvPicPr>
          <p:cNvPr id="25" name="Picture 24" descr="A close up of a sign&#10;&#10;Description automatically generated">
            <a:extLst>
              <a:ext uri="{FF2B5EF4-FFF2-40B4-BE49-F238E27FC236}">
                <a16:creationId xmlns:a16="http://schemas.microsoft.com/office/drawing/2014/main" id="{0F3C486A-37C7-4D0B-9C64-8D03202F9861}"/>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056903" y="1900013"/>
            <a:ext cx="1409320" cy="704660"/>
          </a:xfrm>
          <a:prstGeom prst="rect">
            <a:avLst/>
          </a:prstGeom>
        </p:spPr>
      </p:pic>
      <p:pic>
        <p:nvPicPr>
          <p:cNvPr id="27" name="Picture 26" descr="A close up of a logo&#10;&#10;Description automatically generated">
            <a:extLst>
              <a:ext uri="{FF2B5EF4-FFF2-40B4-BE49-F238E27FC236}">
                <a16:creationId xmlns:a16="http://schemas.microsoft.com/office/drawing/2014/main" id="{7D3A3517-0493-4AA5-9324-A0FFBC5DAC75}"/>
              </a:ext>
            </a:extLst>
          </p:cNvPr>
          <p:cNvPicPr>
            <a:picLocks noChangeAspect="1"/>
          </p:cNvPicPr>
          <p:nvPr/>
        </p:nvPicPr>
        <p:blipFill rotWithShape="1">
          <a:blip r:embed="rId15">
            <a:extLst>
              <a:ext uri="{28A0092B-C50C-407E-A947-70E740481C1C}">
                <a14:useLocalDpi xmlns:a14="http://schemas.microsoft.com/office/drawing/2010/main" val="0"/>
              </a:ext>
            </a:extLst>
          </a:blip>
          <a:srcRect l="18451" t="33170" r="17917" b="31418"/>
          <a:stretch/>
        </p:blipFill>
        <p:spPr>
          <a:xfrm>
            <a:off x="7489588" y="2086111"/>
            <a:ext cx="1194806" cy="332465"/>
          </a:xfrm>
          <a:prstGeom prst="rect">
            <a:avLst/>
          </a:prstGeom>
        </p:spPr>
      </p:pic>
      <p:pic>
        <p:nvPicPr>
          <p:cNvPr id="29" name="Picture 28" descr="A close up of a sign&#10;&#10;Description automatically generated">
            <a:extLst>
              <a:ext uri="{FF2B5EF4-FFF2-40B4-BE49-F238E27FC236}">
                <a16:creationId xmlns:a16="http://schemas.microsoft.com/office/drawing/2014/main" id="{853E1C94-8232-4DE9-A91A-0E77CADF1C71}"/>
              </a:ext>
            </a:extLst>
          </p:cNvPr>
          <p:cNvPicPr>
            <a:picLocks noChangeAspect="1"/>
          </p:cNvPicPr>
          <p:nvPr/>
        </p:nvPicPr>
        <p:blipFill rotWithShape="1">
          <a:blip r:embed="rId16">
            <a:extLst>
              <a:ext uri="{28A0092B-C50C-407E-A947-70E740481C1C}">
                <a14:useLocalDpi xmlns:a14="http://schemas.microsoft.com/office/drawing/2010/main" val="0"/>
              </a:ext>
            </a:extLst>
          </a:blip>
          <a:srcRect l="23061" r="23397"/>
          <a:stretch/>
        </p:blipFill>
        <p:spPr>
          <a:xfrm>
            <a:off x="9154446" y="1949317"/>
            <a:ext cx="617821" cy="576959"/>
          </a:xfrm>
          <a:prstGeom prst="rect">
            <a:avLst/>
          </a:prstGeom>
        </p:spPr>
      </p:pic>
      <p:pic>
        <p:nvPicPr>
          <p:cNvPr id="33" name="Picture 32" descr="A picture containing drawing, food, clock&#10;&#10;Description automatically generated">
            <a:extLst>
              <a:ext uri="{FF2B5EF4-FFF2-40B4-BE49-F238E27FC236}">
                <a16:creationId xmlns:a16="http://schemas.microsoft.com/office/drawing/2014/main" id="{D1D9F019-6627-4139-98D0-771F3F875804}"/>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911318" y="2784830"/>
            <a:ext cx="1317216" cy="182411"/>
          </a:xfrm>
          <a:prstGeom prst="rect">
            <a:avLst/>
          </a:prstGeom>
        </p:spPr>
      </p:pic>
      <p:pic>
        <p:nvPicPr>
          <p:cNvPr id="37" name="Picture 36" descr="A close up of a logo&#10;&#10;Description automatically generated">
            <a:extLst>
              <a:ext uri="{FF2B5EF4-FFF2-40B4-BE49-F238E27FC236}">
                <a16:creationId xmlns:a16="http://schemas.microsoft.com/office/drawing/2014/main" id="{285F5FEC-C180-421F-804A-E7765A409D3F}"/>
              </a:ext>
            </a:extLst>
          </p:cNvPr>
          <p:cNvPicPr>
            <a:picLocks noChangeAspect="1"/>
          </p:cNvPicPr>
          <p:nvPr/>
        </p:nvPicPr>
        <p:blipFill rotWithShape="1">
          <a:blip r:embed="rId18">
            <a:extLst>
              <a:ext uri="{28A0092B-C50C-407E-A947-70E740481C1C}">
                <a14:useLocalDpi xmlns:a14="http://schemas.microsoft.com/office/drawing/2010/main" val="0"/>
              </a:ext>
            </a:extLst>
          </a:blip>
          <a:srcRect l="15218" t="23641" r="14019" b="23267"/>
          <a:stretch/>
        </p:blipFill>
        <p:spPr>
          <a:xfrm>
            <a:off x="642716" y="2667895"/>
            <a:ext cx="1107624" cy="415522"/>
          </a:xfrm>
          <a:prstGeom prst="rect">
            <a:avLst/>
          </a:prstGeom>
        </p:spPr>
      </p:pic>
      <p:pic>
        <p:nvPicPr>
          <p:cNvPr id="39" name="Picture 38" descr="A close up of a sign&#10;&#10;Description automatically generated">
            <a:extLst>
              <a:ext uri="{FF2B5EF4-FFF2-40B4-BE49-F238E27FC236}">
                <a16:creationId xmlns:a16="http://schemas.microsoft.com/office/drawing/2014/main" id="{7A49BB14-0047-4994-A092-D006A3C27E0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405778" y="2596531"/>
            <a:ext cx="1121885" cy="560943"/>
          </a:xfrm>
          <a:prstGeom prst="rect">
            <a:avLst/>
          </a:prstGeom>
        </p:spPr>
      </p:pic>
      <p:pic>
        <p:nvPicPr>
          <p:cNvPr id="43" name="Picture 42" descr="A picture containing drawing&#10;&#10;Description automatically generated">
            <a:extLst>
              <a:ext uri="{FF2B5EF4-FFF2-40B4-BE49-F238E27FC236}">
                <a16:creationId xmlns:a16="http://schemas.microsoft.com/office/drawing/2014/main" id="{A94E7A40-3831-4486-8856-51D2D38EF479}"/>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4781346" y="2596992"/>
            <a:ext cx="1077735" cy="538868"/>
          </a:xfrm>
          <a:prstGeom prst="rect">
            <a:avLst/>
          </a:prstGeom>
        </p:spPr>
      </p:pic>
      <p:pic>
        <p:nvPicPr>
          <p:cNvPr id="52" name="Picture 51" descr="A sign on the screen&#10;&#10;Description automatically generated">
            <a:extLst>
              <a:ext uri="{FF2B5EF4-FFF2-40B4-BE49-F238E27FC236}">
                <a16:creationId xmlns:a16="http://schemas.microsoft.com/office/drawing/2014/main" id="{907FB528-C5F1-467D-B6CC-AC41DF3F9ACC}"/>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322165" y="3118750"/>
            <a:ext cx="1235112" cy="617556"/>
          </a:xfrm>
          <a:prstGeom prst="rect">
            <a:avLst/>
          </a:prstGeom>
        </p:spPr>
      </p:pic>
      <p:pic>
        <p:nvPicPr>
          <p:cNvPr id="56" name="Picture 55" descr="A picture containing drawing&#10;&#10;Description automatically generated">
            <a:extLst>
              <a:ext uri="{FF2B5EF4-FFF2-40B4-BE49-F238E27FC236}">
                <a16:creationId xmlns:a16="http://schemas.microsoft.com/office/drawing/2014/main" id="{15ED8004-DC55-4C96-BF79-2220D1FCE8D6}"/>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6300773" y="3194321"/>
            <a:ext cx="904091" cy="452045"/>
          </a:xfrm>
          <a:prstGeom prst="rect">
            <a:avLst/>
          </a:prstGeom>
        </p:spPr>
      </p:pic>
      <p:pic>
        <p:nvPicPr>
          <p:cNvPr id="58" name="Picture 57" descr="A picture containing drawing&#10;&#10;Description automatically generated">
            <a:extLst>
              <a:ext uri="{FF2B5EF4-FFF2-40B4-BE49-F238E27FC236}">
                <a16:creationId xmlns:a16="http://schemas.microsoft.com/office/drawing/2014/main" id="{1E34E9E9-D48F-4068-8224-007C8956C124}"/>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630706" y="3172846"/>
            <a:ext cx="1015005" cy="507503"/>
          </a:xfrm>
          <a:prstGeom prst="rect">
            <a:avLst/>
          </a:prstGeom>
        </p:spPr>
      </p:pic>
      <p:pic>
        <p:nvPicPr>
          <p:cNvPr id="62" name="Picture 61" descr="A picture containing drawing&#10;&#10;Description automatically generated">
            <a:extLst>
              <a:ext uri="{FF2B5EF4-FFF2-40B4-BE49-F238E27FC236}">
                <a16:creationId xmlns:a16="http://schemas.microsoft.com/office/drawing/2014/main" id="{788A6E67-5AE7-4CD9-96C4-38B788AD734B}"/>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10490211" y="3194321"/>
            <a:ext cx="950777" cy="475389"/>
          </a:xfrm>
          <a:prstGeom prst="rect">
            <a:avLst/>
          </a:prstGeom>
        </p:spPr>
      </p:pic>
      <p:pic>
        <p:nvPicPr>
          <p:cNvPr id="67" name="Picture 66" descr="A close up of a logo&#10;&#10;Description automatically generated">
            <a:extLst>
              <a:ext uri="{FF2B5EF4-FFF2-40B4-BE49-F238E27FC236}">
                <a16:creationId xmlns:a16="http://schemas.microsoft.com/office/drawing/2014/main" id="{ADDD507A-B9A8-474B-A006-A0EB728A24CA}"/>
              </a:ext>
            </a:extLst>
          </p:cNvPr>
          <p:cNvPicPr>
            <a:picLocks noChangeAspect="1"/>
          </p:cNvPicPr>
          <p:nvPr/>
        </p:nvPicPr>
        <p:blipFill rotWithShape="1">
          <a:blip r:embed="rId25">
            <a:extLst>
              <a:ext uri="{28A0092B-C50C-407E-A947-70E740481C1C}">
                <a14:useLocalDpi xmlns:a14="http://schemas.microsoft.com/office/drawing/2010/main" val="0"/>
              </a:ext>
            </a:extLst>
          </a:blip>
          <a:srcRect l="9607" t="25868" r="8672" b="32940"/>
          <a:stretch/>
        </p:blipFill>
        <p:spPr>
          <a:xfrm>
            <a:off x="584468" y="3836628"/>
            <a:ext cx="1249847" cy="315002"/>
          </a:xfrm>
          <a:prstGeom prst="rect">
            <a:avLst/>
          </a:prstGeom>
        </p:spPr>
      </p:pic>
      <p:pic>
        <p:nvPicPr>
          <p:cNvPr id="102" name="Picture 101" descr="A picture containing drawing&#10;&#10;Description automatically generated">
            <a:extLst>
              <a:ext uri="{FF2B5EF4-FFF2-40B4-BE49-F238E27FC236}">
                <a16:creationId xmlns:a16="http://schemas.microsoft.com/office/drawing/2014/main" id="{DA17BACC-49ED-4199-9FB7-C1522D8CE569}"/>
              </a:ext>
            </a:extLst>
          </p:cNvPr>
          <p:cNvPicPr>
            <a:picLocks noChangeAspect="1"/>
          </p:cNvPicPr>
          <p:nvPr/>
        </p:nvPicPr>
        <p:blipFill rotWithShape="1">
          <a:blip r:embed="rId26">
            <a:extLst>
              <a:ext uri="{28A0092B-C50C-407E-A947-70E740481C1C}">
                <a14:useLocalDpi xmlns:a14="http://schemas.microsoft.com/office/drawing/2010/main" val="0"/>
              </a:ext>
            </a:extLst>
          </a:blip>
          <a:srcRect l="30197" t="24700" r="27945" b="22320"/>
          <a:stretch/>
        </p:blipFill>
        <p:spPr>
          <a:xfrm>
            <a:off x="3460702" y="3761954"/>
            <a:ext cx="829100" cy="524706"/>
          </a:xfrm>
          <a:prstGeom prst="rect">
            <a:avLst/>
          </a:prstGeom>
        </p:spPr>
      </p:pic>
      <p:pic>
        <p:nvPicPr>
          <p:cNvPr id="107" name="Picture 106" descr="A picture containing drawing&#10;&#10;Description automatically generated">
            <a:extLst>
              <a:ext uri="{FF2B5EF4-FFF2-40B4-BE49-F238E27FC236}">
                <a16:creationId xmlns:a16="http://schemas.microsoft.com/office/drawing/2014/main" id="{9DD1E9AF-26FE-4191-9E02-B193A18494AB}"/>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4627812" y="3678674"/>
            <a:ext cx="1421521" cy="710761"/>
          </a:xfrm>
          <a:prstGeom prst="rect">
            <a:avLst/>
          </a:prstGeom>
        </p:spPr>
      </p:pic>
      <p:pic>
        <p:nvPicPr>
          <p:cNvPr id="110" name="Picture 109" descr="A picture containing table&#10;&#10;Description automatically generated">
            <a:extLst>
              <a:ext uri="{FF2B5EF4-FFF2-40B4-BE49-F238E27FC236}">
                <a16:creationId xmlns:a16="http://schemas.microsoft.com/office/drawing/2014/main" id="{9FB1BB0E-6C19-4333-87C6-A932052B42CB}"/>
              </a:ext>
            </a:extLst>
          </p:cNvPr>
          <p:cNvPicPr>
            <a:picLocks noChangeAspect="1"/>
          </p:cNvPicPr>
          <p:nvPr/>
        </p:nvPicPr>
        <p:blipFill rotWithShape="1">
          <a:blip r:embed="rId28">
            <a:extLst>
              <a:ext uri="{28A0092B-C50C-407E-A947-70E740481C1C}">
                <a14:useLocalDpi xmlns:a14="http://schemas.microsoft.com/office/drawing/2010/main" val="0"/>
              </a:ext>
            </a:extLst>
          </a:blip>
          <a:srcRect l="8304" t="22655" r="10732" b="22851"/>
          <a:stretch/>
        </p:blipFill>
        <p:spPr>
          <a:xfrm>
            <a:off x="6107451" y="3818661"/>
            <a:ext cx="1207014" cy="406202"/>
          </a:xfrm>
          <a:prstGeom prst="rect">
            <a:avLst/>
          </a:prstGeom>
        </p:spPr>
      </p:pic>
      <p:pic>
        <p:nvPicPr>
          <p:cNvPr id="112" name="Picture 111" descr="A close up of a logo&#10;&#10;Description automatically generated">
            <a:extLst>
              <a:ext uri="{FF2B5EF4-FFF2-40B4-BE49-F238E27FC236}">
                <a16:creationId xmlns:a16="http://schemas.microsoft.com/office/drawing/2014/main" id="{7A6E0E46-98AF-4241-A617-DC564A32EE09}"/>
              </a:ext>
            </a:extLst>
          </p:cNvPr>
          <p:cNvPicPr>
            <a:picLocks noChangeAspect="1"/>
          </p:cNvPicPr>
          <p:nvPr/>
        </p:nvPicPr>
        <p:blipFill rotWithShape="1">
          <a:blip r:embed="rId29">
            <a:extLst>
              <a:ext uri="{28A0092B-C50C-407E-A947-70E740481C1C}">
                <a14:useLocalDpi xmlns:a14="http://schemas.microsoft.com/office/drawing/2010/main" val="0"/>
              </a:ext>
            </a:extLst>
          </a:blip>
          <a:srcRect l="23896" t="32022" r="22181" b="31131"/>
          <a:stretch/>
        </p:blipFill>
        <p:spPr>
          <a:xfrm>
            <a:off x="7495521" y="3818661"/>
            <a:ext cx="1188873" cy="406202"/>
          </a:xfrm>
          <a:prstGeom prst="rect">
            <a:avLst/>
          </a:prstGeom>
        </p:spPr>
      </p:pic>
      <p:pic>
        <p:nvPicPr>
          <p:cNvPr id="114" name="Picture 113" descr="A picture containing table&#10;&#10;Description automatically generated">
            <a:extLst>
              <a:ext uri="{FF2B5EF4-FFF2-40B4-BE49-F238E27FC236}">
                <a16:creationId xmlns:a16="http://schemas.microsoft.com/office/drawing/2014/main" id="{B34C07AD-2C08-4600-9038-38735E3E1EC2}"/>
              </a:ext>
            </a:extLst>
          </p:cNvPr>
          <p:cNvPicPr>
            <a:picLocks noChangeAspect="1"/>
          </p:cNvPicPr>
          <p:nvPr/>
        </p:nvPicPr>
        <p:blipFill rotWithShape="1">
          <a:blip r:embed="rId30">
            <a:extLst>
              <a:ext uri="{28A0092B-C50C-407E-A947-70E740481C1C}">
                <a14:useLocalDpi xmlns:a14="http://schemas.microsoft.com/office/drawing/2010/main" val="0"/>
              </a:ext>
            </a:extLst>
          </a:blip>
          <a:srcRect l="12849" t="28906" r="13126" b="30674"/>
          <a:stretch/>
        </p:blipFill>
        <p:spPr>
          <a:xfrm>
            <a:off x="10305805" y="3816600"/>
            <a:ext cx="1204435" cy="328835"/>
          </a:xfrm>
          <a:prstGeom prst="rect">
            <a:avLst/>
          </a:prstGeom>
        </p:spPr>
      </p:pic>
      <p:pic>
        <p:nvPicPr>
          <p:cNvPr id="116" name="Picture 115" descr="A picture containing drawing&#10;&#10;Description automatically generated">
            <a:extLst>
              <a:ext uri="{FF2B5EF4-FFF2-40B4-BE49-F238E27FC236}">
                <a16:creationId xmlns:a16="http://schemas.microsoft.com/office/drawing/2014/main" id="{AE9CAF06-AE44-411D-97EE-8677A66ED619}"/>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30274" y="4359120"/>
            <a:ext cx="958233" cy="479117"/>
          </a:xfrm>
          <a:prstGeom prst="rect">
            <a:avLst/>
          </a:prstGeom>
        </p:spPr>
      </p:pic>
      <p:pic>
        <p:nvPicPr>
          <p:cNvPr id="118" name="Picture 117" descr="A close up of a sign&#10;&#10;Description automatically generated">
            <a:extLst>
              <a:ext uri="{FF2B5EF4-FFF2-40B4-BE49-F238E27FC236}">
                <a16:creationId xmlns:a16="http://schemas.microsoft.com/office/drawing/2014/main" id="{EF4D18C4-0C97-4013-8C9A-2D6EA10BE37D}"/>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989359" y="4298494"/>
            <a:ext cx="1176919" cy="588460"/>
          </a:xfrm>
          <a:prstGeom prst="rect">
            <a:avLst/>
          </a:prstGeom>
        </p:spPr>
      </p:pic>
      <p:pic>
        <p:nvPicPr>
          <p:cNvPr id="120" name="Picture 119" descr="A close up of a sign&#10;&#10;Description automatically generated">
            <a:extLst>
              <a:ext uri="{FF2B5EF4-FFF2-40B4-BE49-F238E27FC236}">
                <a16:creationId xmlns:a16="http://schemas.microsoft.com/office/drawing/2014/main" id="{97BCC0FD-B4BD-4D77-AFEA-6294DF2E5975}"/>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3232677" y="4255013"/>
            <a:ext cx="1409949" cy="704975"/>
          </a:xfrm>
          <a:prstGeom prst="rect">
            <a:avLst/>
          </a:prstGeom>
        </p:spPr>
      </p:pic>
      <p:pic>
        <p:nvPicPr>
          <p:cNvPr id="122" name="Picture 121" descr="A picture containing drawing&#10;&#10;Description automatically generated">
            <a:extLst>
              <a:ext uri="{FF2B5EF4-FFF2-40B4-BE49-F238E27FC236}">
                <a16:creationId xmlns:a16="http://schemas.microsoft.com/office/drawing/2014/main" id="{72FB96E7-3E7F-4D2A-804E-5116E27AF5CC}"/>
              </a:ext>
            </a:extLst>
          </p:cNvPr>
          <p:cNvPicPr>
            <a:picLocks noChangeAspect="1"/>
          </p:cNvPicPr>
          <p:nvPr/>
        </p:nvPicPr>
        <p:blipFill rotWithShape="1">
          <a:blip r:embed="rId34">
            <a:extLst>
              <a:ext uri="{28A0092B-C50C-407E-A947-70E740481C1C}">
                <a14:useLocalDpi xmlns:a14="http://schemas.microsoft.com/office/drawing/2010/main" val="0"/>
              </a:ext>
            </a:extLst>
          </a:blip>
          <a:srcRect l="29521" t="26161" r="27908" b="20500"/>
          <a:stretch/>
        </p:blipFill>
        <p:spPr>
          <a:xfrm>
            <a:off x="5023279" y="4386670"/>
            <a:ext cx="754654" cy="472769"/>
          </a:xfrm>
          <a:prstGeom prst="rect">
            <a:avLst/>
          </a:prstGeom>
        </p:spPr>
      </p:pic>
      <p:pic>
        <p:nvPicPr>
          <p:cNvPr id="124" name="Picture 123" descr="A picture containing game, table&#10;&#10;Description automatically generated">
            <a:extLst>
              <a:ext uri="{FF2B5EF4-FFF2-40B4-BE49-F238E27FC236}">
                <a16:creationId xmlns:a16="http://schemas.microsoft.com/office/drawing/2014/main" id="{D246B183-7F92-48B9-B972-1BB807CA949B}"/>
              </a:ext>
            </a:extLst>
          </p:cNvPr>
          <p:cNvPicPr>
            <a:picLocks noChangeAspect="1"/>
          </p:cNvPicPr>
          <p:nvPr/>
        </p:nvPicPr>
        <p:blipFill rotWithShape="1">
          <a:blip r:embed="rId35">
            <a:extLst>
              <a:ext uri="{28A0092B-C50C-407E-A947-70E740481C1C}">
                <a14:useLocalDpi xmlns:a14="http://schemas.microsoft.com/office/drawing/2010/main" val="0"/>
              </a:ext>
            </a:extLst>
          </a:blip>
          <a:srcRect l="25139" t="22333" r="26010" b="21076"/>
          <a:stretch/>
        </p:blipFill>
        <p:spPr>
          <a:xfrm>
            <a:off x="7727426" y="4376461"/>
            <a:ext cx="808331" cy="468201"/>
          </a:xfrm>
          <a:prstGeom prst="rect">
            <a:avLst/>
          </a:prstGeom>
        </p:spPr>
      </p:pic>
      <p:pic>
        <p:nvPicPr>
          <p:cNvPr id="126" name="Picture 125">
            <a:extLst>
              <a:ext uri="{FF2B5EF4-FFF2-40B4-BE49-F238E27FC236}">
                <a16:creationId xmlns:a16="http://schemas.microsoft.com/office/drawing/2014/main" id="{24CF057A-C3B3-4C4E-8935-3B266CAE87C6}"/>
              </a:ext>
            </a:extLst>
          </p:cNvPr>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9077930" y="4357799"/>
            <a:ext cx="808330" cy="485267"/>
          </a:xfrm>
          <a:prstGeom prst="rect">
            <a:avLst/>
          </a:prstGeom>
        </p:spPr>
      </p:pic>
      <p:pic>
        <p:nvPicPr>
          <p:cNvPr id="135" name="Picture 134" descr="A close up of a sign&#10;&#10;Description automatically generated">
            <a:extLst>
              <a:ext uri="{FF2B5EF4-FFF2-40B4-BE49-F238E27FC236}">
                <a16:creationId xmlns:a16="http://schemas.microsoft.com/office/drawing/2014/main" id="{69771D1F-A1DB-4B14-BE84-DB36D5E33470}"/>
              </a:ext>
            </a:extLst>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10323218" y="4312866"/>
            <a:ext cx="1066673" cy="533337"/>
          </a:xfrm>
          <a:prstGeom prst="rect">
            <a:avLst/>
          </a:prstGeom>
        </p:spPr>
      </p:pic>
      <p:pic>
        <p:nvPicPr>
          <p:cNvPr id="138" name="Picture 137" descr="A picture containing table&#10;&#10;Description automatically generated">
            <a:extLst>
              <a:ext uri="{FF2B5EF4-FFF2-40B4-BE49-F238E27FC236}">
                <a16:creationId xmlns:a16="http://schemas.microsoft.com/office/drawing/2014/main" id="{6B2B766D-BE46-46EF-A430-CFF4BFDE9F2E}"/>
              </a:ext>
            </a:extLst>
          </p:cNvPr>
          <p:cNvPicPr>
            <a:picLocks noChangeAspect="1"/>
          </p:cNvPicPr>
          <p:nvPr/>
        </p:nvPicPr>
        <p:blipFill rotWithShape="1">
          <a:blip r:embed="rId38">
            <a:extLst>
              <a:ext uri="{28A0092B-C50C-407E-A947-70E740481C1C}">
                <a14:useLocalDpi xmlns:a14="http://schemas.microsoft.com/office/drawing/2010/main" val="0"/>
              </a:ext>
            </a:extLst>
          </a:blip>
          <a:srcRect l="3852" t="24381" r="3822" b="22370"/>
          <a:stretch/>
        </p:blipFill>
        <p:spPr>
          <a:xfrm>
            <a:off x="631954" y="5012124"/>
            <a:ext cx="1181871" cy="340819"/>
          </a:xfrm>
          <a:prstGeom prst="rect">
            <a:avLst/>
          </a:prstGeom>
        </p:spPr>
      </p:pic>
      <p:pic>
        <p:nvPicPr>
          <p:cNvPr id="142" name="Picture 141">
            <a:extLst>
              <a:ext uri="{FF2B5EF4-FFF2-40B4-BE49-F238E27FC236}">
                <a16:creationId xmlns:a16="http://schemas.microsoft.com/office/drawing/2014/main" id="{FC295EA6-C23B-46AC-9BD7-92B284DE2DCF}"/>
              </a:ext>
            </a:extLst>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2064885" y="4971620"/>
            <a:ext cx="982394" cy="370552"/>
          </a:xfrm>
          <a:prstGeom prst="rect">
            <a:avLst/>
          </a:prstGeom>
        </p:spPr>
      </p:pic>
      <p:pic>
        <p:nvPicPr>
          <p:cNvPr id="154" name="Picture 153" descr="A picture containing laptop, screen, computer&#10;&#10;Description automatically generated">
            <a:extLst>
              <a:ext uri="{FF2B5EF4-FFF2-40B4-BE49-F238E27FC236}">
                <a16:creationId xmlns:a16="http://schemas.microsoft.com/office/drawing/2014/main" id="{E08E28B2-4A2F-4047-8031-9BD624576EDA}"/>
              </a:ext>
            </a:extLst>
          </p:cNvPr>
          <p:cNvPicPr>
            <a:picLocks noChangeAspect="1"/>
          </p:cNvPicPr>
          <p:nvPr/>
        </p:nvPicPr>
        <p:blipFill>
          <a:blip r:embed="rId40">
            <a:extLst>
              <a:ext uri="{28A0092B-C50C-407E-A947-70E740481C1C}">
                <a14:useLocalDpi xmlns:a14="http://schemas.microsoft.com/office/drawing/2010/main" val="0"/>
              </a:ext>
            </a:extLst>
          </a:blip>
          <a:stretch>
            <a:fillRect/>
          </a:stretch>
        </p:blipFill>
        <p:spPr>
          <a:xfrm>
            <a:off x="3350380" y="4849614"/>
            <a:ext cx="1229866" cy="614564"/>
          </a:xfrm>
          <a:prstGeom prst="rect">
            <a:avLst/>
          </a:prstGeom>
        </p:spPr>
      </p:pic>
      <p:pic>
        <p:nvPicPr>
          <p:cNvPr id="156" name="Picture 155" descr="A picture containing drawing&#10;&#10;Description automatically generated">
            <a:extLst>
              <a:ext uri="{FF2B5EF4-FFF2-40B4-BE49-F238E27FC236}">
                <a16:creationId xmlns:a16="http://schemas.microsoft.com/office/drawing/2014/main" id="{3E38E395-957C-47AF-B3B0-62A1017ABCDD}"/>
              </a:ext>
            </a:extLst>
          </p:cNvPr>
          <p:cNvPicPr>
            <a:picLocks noChangeAspect="1"/>
          </p:cNvPicPr>
          <p:nvPr/>
        </p:nvPicPr>
        <p:blipFill rotWithShape="1">
          <a:blip r:embed="rId41">
            <a:extLst>
              <a:ext uri="{28A0092B-C50C-407E-A947-70E740481C1C}">
                <a14:useLocalDpi xmlns:a14="http://schemas.microsoft.com/office/drawing/2010/main" val="0"/>
              </a:ext>
            </a:extLst>
          </a:blip>
          <a:srcRect l="19565" t="25740" r="20064" b="25299"/>
          <a:stretch/>
        </p:blipFill>
        <p:spPr>
          <a:xfrm>
            <a:off x="4764675" y="4938022"/>
            <a:ext cx="1196729" cy="485268"/>
          </a:xfrm>
          <a:prstGeom prst="rect">
            <a:avLst/>
          </a:prstGeom>
        </p:spPr>
      </p:pic>
      <p:pic>
        <p:nvPicPr>
          <p:cNvPr id="158" name="Picture 157" descr="A close up of a sign&#10;&#10;Description automatically generated">
            <a:extLst>
              <a:ext uri="{FF2B5EF4-FFF2-40B4-BE49-F238E27FC236}">
                <a16:creationId xmlns:a16="http://schemas.microsoft.com/office/drawing/2014/main" id="{7DEA99D2-DCDA-4180-AF53-1CC9FAE885E8}"/>
              </a:ext>
            </a:extLst>
          </p:cNvPr>
          <p:cNvPicPr>
            <a:picLocks noChangeAspect="1"/>
          </p:cNvPicPr>
          <p:nvPr/>
        </p:nvPicPr>
        <p:blipFill>
          <a:blip r:embed="rId42">
            <a:extLst>
              <a:ext uri="{28A0092B-C50C-407E-A947-70E740481C1C}">
                <a14:useLocalDpi xmlns:a14="http://schemas.microsoft.com/office/drawing/2010/main" val="0"/>
              </a:ext>
            </a:extLst>
          </a:blip>
          <a:stretch>
            <a:fillRect/>
          </a:stretch>
        </p:blipFill>
        <p:spPr>
          <a:xfrm>
            <a:off x="6121669" y="4916223"/>
            <a:ext cx="1179053" cy="589527"/>
          </a:xfrm>
          <a:prstGeom prst="rect">
            <a:avLst/>
          </a:prstGeom>
        </p:spPr>
      </p:pic>
      <p:pic>
        <p:nvPicPr>
          <p:cNvPr id="160" name="Picture 159" descr="A sign in the dark&#10;&#10;Description automatically generated">
            <a:extLst>
              <a:ext uri="{FF2B5EF4-FFF2-40B4-BE49-F238E27FC236}">
                <a16:creationId xmlns:a16="http://schemas.microsoft.com/office/drawing/2014/main" id="{B60E1E5B-9543-4E89-B873-6BDE6ABC1279}"/>
              </a:ext>
            </a:extLst>
          </p:cNvPr>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8870837" y="4866539"/>
            <a:ext cx="1145483" cy="572742"/>
          </a:xfrm>
          <a:prstGeom prst="rect">
            <a:avLst/>
          </a:prstGeom>
        </p:spPr>
      </p:pic>
      <p:pic>
        <p:nvPicPr>
          <p:cNvPr id="162" name="Picture 161" descr="A close up of a logo&#10;&#10;Description automatically generated">
            <a:extLst>
              <a:ext uri="{FF2B5EF4-FFF2-40B4-BE49-F238E27FC236}">
                <a16:creationId xmlns:a16="http://schemas.microsoft.com/office/drawing/2014/main" id="{DE9E43DC-549F-4617-ACB0-682E4153C545}"/>
              </a:ext>
            </a:extLst>
          </p:cNvPr>
          <p:cNvPicPr>
            <a:picLocks noChangeAspect="1"/>
          </p:cNvPicPr>
          <p:nvPr/>
        </p:nvPicPr>
        <p:blipFill rotWithShape="1">
          <a:blip r:embed="rId44">
            <a:extLst>
              <a:ext uri="{28A0092B-C50C-407E-A947-70E740481C1C}">
                <a14:useLocalDpi xmlns:a14="http://schemas.microsoft.com/office/drawing/2010/main" val="0"/>
              </a:ext>
            </a:extLst>
          </a:blip>
          <a:srcRect l="25110" t="30510" r="25688" b="25415"/>
          <a:stretch/>
        </p:blipFill>
        <p:spPr>
          <a:xfrm>
            <a:off x="2013610" y="5535380"/>
            <a:ext cx="1127653" cy="505075"/>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id="{FA084654-FA35-40EA-A857-246DE92A69B2}"/>
              </a:ext>
            </a:extLst>
          </p:cNvPr>
          <p:cNvPicPr>
            <a:picLocks noChangeAspect="1"/>
          </p:cNvPicPr>
          <p:nvPr/>
        </p:nvPicPr>
        <p:blipFill rotWithShape="1">
          <a:blip r:embed="rId45">
            <a:extLst>
              <a:ext uri="{28A0092B-C50C-407E-A947-70E740481C1C}">
                <a14:useLocalDpi xmlns:a14="http://schemas.microsoft.com/office/drawing/2010/main" val="0"/>
              </a:ext>
            </a:extLst>
          </a:blip>
          <a:srcRect t="25172" b="22866"/>
          <a:stretch/>
        </p:blipFill>
        <p:spPr>
          <a:xfrm>
            <a:off x="584468" y="3254064"/>
            <a:ext cx="1302378" cy="338365"/>
          </a:xfrm>
          <a:prstGeom prst="rect">
            <a:avLst/>
          </a:prstGeom>
        </p:spPr>
      </p:pic>
      <p:pic>
        <p:nvPicPr>
          <p:cNvPr id="7" name="Picture 7" descr="Icon&#10;&#10;Description automatically generated">
            <a:extLst>
              <a:ext uri="{FF2B5EF4-FFF2-40B4-BE49-F238E27FC236}">
                <a16:creationId xmlns:a16="http://schemas.microsoft.com/office/drawing/2014/main" id="{DFDFC99E-D368-4BEF-AF1A-91F628C11C8D}"/>
              </a:ext>
            </a:extLst>
          </p:cNvPr>
          <p:cNvPicPr>
            <a:picLocks noChangeAspect="1"/>
          </p:cNvPicPr>
          <p:nvPr/>
        </p:nvPicPr>
        <p:blipFill>
          <a:blip r:embed="rId46"/>
          <a:stretch>
            <a:fillRect/>
          </a:stretch>
        </p:blipFill>
        <p:spPr>
          <a:xfrm>
            <a:off x="6135416" y="2766184"/>
            <a:ext cx="1209040" cy="268224"/>
          </a:xfrm>
          <a:prstGeom prst="rect">
            <a:avLst/>
          </a:prstGeom>
        </p:spPr>
      </p:pic>
      <p:pic>
        <p:nvPicPr>
          <p:cNvPr id="8" name="Picture 8" descr="Logo&#10;&#10;Description automatically generated">
            <a:extLst>
              <a:ext uri="{FF2B5EF4-FFF2-40B4-BE49-F238E27FC236}">
                <a16:creationId xmlns:a16="http://schemas.microsoft.com/office/drawing/2014/main" id="{DD6D1216-CA5E-4228-8089-502EC184D838}"/>
              </a:ext>
            </a:extLst>
          </p:cNvPr>
          <p:cNvPicPr>
            <a:picLocks noChangeAspect="1"/>
          </p:cNvPicPr>
          <p:nvPr/>
        </p:nvPicPr>
        <p:blipFill>
          <a:blip r:embed="rId47"/>
          <a:stretch>
            <a:fillRect/>
          </a:stretch>
        </p:blipFill>
        <p:spPr>
          <a:xfrm>
            <a:off x="10576757" y="2481063"/>
            <a:ext cx="751840" cy="762000"/>
          </a:xfrm>
          <a:prstGeom prst="rect">
            <a:avLst/>
          </a:prstGeom>
        </p:spPr>
      </p:pic>
      <p:sp>
        <p:nvSpPr>
          <p:cNvPr id="76" name="Isosceles Triangle 75">
            <a:extLst>
              <a:ext uri="{FF2B5EF4-FFF2-40B4-BE49-F238E27FC236}">
                <a16:creationId xmlns:a16="http://schemas.microsoft.com/office/drawing/2014/main" id="{30F7E75D-A119-4F93-8B05-33D793E646DF}"/>
              </a:ext>
            </a:extLst>
          </p:cNvPr>
          <p:cNvSpPr/>
          <p:nvPr/>
        </p:nvSpPr>
        <p:spPr>
          <a:xfrm flipH="1" flipV="1">
            <a:off x="11397879" y="2567558"/>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2A4D86A-CEF8-4987-8B4B-73D2E108E520}"/>
              </a:ext>
            </a:extLst>
          </p:cNvPr>
          <p:cNvPicPr>
            <a:picLocks noChangeAspect="1"/>
          </p:cNvPicPr>
          <p:nvPr/>
        </p:nvPicPr>
        <p:blipFill>
          <a:blip r:embed="rId48"/>
          <a:stretch>
            <a:fillRect/>
          </a:stretch>
        </p:blipFill>
        <p:spPr>
          <a:xfrm>
            <a:off x="9088560" y="3735228"/>
            <a:ext cx="982394" cy="490254"/>
          </a:xfrm>
          <a:prstGeom prst="rect">
            <a:avLst/>
          </a:prstGeom>
        </p:spPr>
      </p:pic>
      <p:sp>
        <p:nvSpPr>
          <p:cNvPr id="78" name="Isosceles Triangle 77">
            <a:extLst>
              <a:ext uri="{FF2B5EF4-FFF2-40B4-BE49-F238E27FC236}">
                <a16:creationId xmlns:a16="http://schemas.microsoft.com/office/drawing/2014/main" id="{F2D3A6DE-8A95-482D-8A21-85D002A54367}"/>
              </a:ext>
            </a:extLst>
          </p:cNvPr>
          <p:cNvSpPr/>
          <p:nvPr/>
        </p:nvSpPr>
        <p:spPr>
          <a:xfrm flipH="1" flipV="1">
            <a:off x="10029383" y="3695653"/>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D62F42BE-7511-4722-836F-8F4F8A651AC2}"/>
              </a:ext>
            </a:extLst>
          </p:cNvPr>
          <p:cNvPicPr>
            <a:picLocks noChangeAspect="1"/>
          </p:cNvPicPr>
          <p:nvPr/>
        </p:nvPicPr>
        <p:blipFill>
          <a:blip r:embed="rId49"/>
          <a:stretch>
            <a:fillRect/>
          </a:stretch>
        </p:blipFill>
        <p:spPr>
          <a:xfrm>
            <a:off x="7484191" y="5016179"/>
            <a:ext cx="1283949" cy="296203"/>
          </a:xfrm>
          <a:prstGeom prst="rect">
            <a:avLst/>
          </a:prstGeom>
        </p:spPr>
      </p:pic>
      <p:pic>
        <p:nvPicPr>
          <p:cNvPr id="10" name="Picture 9">
            <a:extLst>
              <a:ext uri="{FF2B5EF4-FFF2-40B4-BE49-F238E27FC236}">
                <a16:creationId xmlns:a16="http://schemas.microsoft.com/office/drawing/2014/main" id="{EBDFB9F2-FF70-4EB9-A4E4-2DA89EE4BFE2}"/>
              </a:ext>
            </a:extLst>
          </p:cNvPr>
          <p:cNvPicPr>
            <a:picLocks noChangeAspect="1"/>
          </p:cNvPicPr>
          <p:nvPr/>
        </p:nvPicPr>
        <p:blipFill>
          <a:blip r:embed="rId50"/>
          <a:stretch>
            <a:fillRect/>
          </a:stretch>
        </p:blipFill>
        <p:spPr>
          <a:xfrm>
            <a:off x="569282" y="5558136"/>
            <a:ext cx="1332749" cy="357738"/>
          </a:xfrm>
          <a:prstGeom prst="rect">
            <a:avLst/>
          </a:prstGeom>
        </p:spPr>
      </p:pic>
      <p:pic>
        <p:nvPicPr>
          <p:cNvPr id="11" name="Picture 10">
            <a:extLst>
              <a:ext uri="{FF2B5EF4-FFF2-40B4-BE49-F238E27FC236}">
                <a16:creationId xmlns:a16="http://schemas.microsoft.com/office/drawing/2014/main" id="{7C79A531-BF70-4CA4-B4D5-081491DD7C3A}"/>
              </a:ext>
            </a:extLst>
          </p:cNvPr>
          <p:cNvPicPr>
            <a:picLocks noChangeAspect="1"/>
          </p:cNvPicPr>
          <p:nvPr/>
        </p:nvPicPr>
        <p:blipFill>
          <a:blip r:embed="rId51"/>
          <a:stretch>
            <a:fillRect/>
          </a:stretch>
        </p:blipFill>
        <p:spPr>
          <a:xfrm>
            <a:off x="2140275" y="3178992"/>
            <a:ext cx="974298" cy="490303"/>
          </a:xfrm>
          <a:prstGeom prst="rect">
            <a:avLst/>
          </a:prstGeom>
        </p:spPr>
      </p:pic>
      <p:sp>
        <p:nvSpPr>
          <p:cNvPr id="81" name="Isosceles Triangle 80">
            <a:extLst>
              <a:ext uri="{FF2B5EF4-FFF2-40B4-BE49-F238E27FC236}">
                <a16:creationId xmlns:a16="http://schemas.microsoft.com/office/drawing/2014/main" id="{32A2D5DD-1BB2-4455-92EA-FEED3E65A840}"/>
              </a:ext>
            </a:extLst>
          </p:cNvPr>
          <p:cNvSpPr/>
          <p:nvPr/>
        </p:nvSpPr>
        <p:spPr>
          <a:xfrm flipH="1" flipV="1">
            <a:off x="3118695" y="3117865"/>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84D02C2E-08CA-453E-B5B7-FF2F7AF2EFC8}"/>
              </a:ext>
            </a:extLst>
          </p:cNvPr>
          <p:cNvPicPr>
            <a:picLocks noChangeAspect="1"/>
          </p:cNvPicPr>
          <p:nvPr/>
        </p:nvPicPr>
        <p:blipFill>
          <a:blip r:embed="rId52"/>
          <a:stretch>
            <a:fillRect/>
          </a:stretch>
        </p:blipFill>
        <p:spPr>
          <a:xfrm>
            <a:off x="6446071" y="4305652"/>
            <a:ext cx="609412" cy="553787"/>
          </a:xfrm>
          <a:prstGeom prst="rect">
            <a:avLst/>
          </a:prstGeom>
        </p:spPr>
      </p:pic>
      <p:sp>
        <p:nvSpPr>
          <p:cNvPr id="82" name="Isosceles Triangle 81">
            <a:extLst>
              <a:ext uri="{FF2B5EF4-FFF2-40B4-BE49-F238E27FC236}">
                <a16:creationId xmlns:a16="http://schemas.microsoft.com/office/drawing/2014/main" id="{6AB2E01D-8F96-4562-BEDE-6F06DE6845B5}"/>
              </a:ext>
            </a:extLst>
          </p:cNvPr>
          <p:cNvSpPr/>
          <p:nvPr/>
        </p:nvSpPr>
        <p:spPr>
          <a:xfrm flipH="1" flipV="1">
            <a:off x="7249587" y="429849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A818E666-6521-4352-94C3-39A79EAE50C9}"/>
              </a:ext>
            </a:extLst>
          </p:cNvPr>
          <p:cNvPicPr>
            <a:picLocks noChangeAspect="1"/>
          </p:cNvPicPr>
          <p:nvPr/>
        </p:nvPicPr>
        <p:blipFill>
          <a:blip r:embed="rId53"/>
          <a:stretch>
            <a:fillRect/>
          </a:stretch>
        </p:blipFill>
        <p:spPr>
          <a:xfrm>
            <a:off x="10337208" y="4909754"/>
            <a:ext cx="1036108" cy="521125"/>
          </a:xfrm>
          <a:prstGeom prst="rect">
            <a:avLst/>
          </a:prstGeom>
        </p:spPr>
      </p:pic>
      <p:sp>
        <p:nvSpPr>
          <p:cNvPr id="84" name="Isosceles Triangle 83">
            <a:extLst>
              <a:ext uri="{FF2B5EF4-FFF2-40B4-BE49-F238E27FC236}">
                <a16:creationId xmlns:a16="http://schemas.microsoft.com/office/drawing/2014/main" id="{B03D7980-C389-4373-916D-5A9191B4CBC9}"/>
              </a:ext>
            </a:extLst>
          </p:cNvPr>
          <p:cNvSpPr/>
          <p:nvPr/>
        </p:nvSpPr>
        <p:spPr>
          <a:xfrm flipH="1" flipV="1">
            <a:off x="11407332" y="4836614"/>
            <a:ext cx="175430"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83" name="Table 82">
            <a:extLst>
              <a:ext uri="{FF2B5EF4-FFF2-40B4-BE49-F238E27FC236}">
                <a16:creationId xmlns:a16="http://schemas.microsoft.com/office/drawing/2014/main" id="{3A27BD57-776B-C349-A03B-E7B34F5BA5F9}"/>
              </a:ext>
            </a:extLst>
          </p:cNvPr>
          <p:cNvGraphicFramePr>
            <a:graphicFrameLocks noGrp="1"/>
          </p:cNvGraphicFramePr>
          <p:nvPr/>
        </p:nvGraphicFramePr>
        <p:xfrm>
          <a:off x="554674" y="1947913"/>
          <a:ext cx="11049568" cy="4027352"/>
        </p:xfrm>
        <a:graphic>
          <a:graphicData uri="http://schemas.openxmlformats.org/drawingml/2006/table">
            <a:tbl>
              <a:tblPr firstRow="1" bandRow="1">
                <a:tableStyleId>{5C22544A-7EE6-4342-B048-85BDC9FD1C3A}</a:tableStyleId>
              </a:tblPr>
              <a:tblGrid>
                <a:gridCol w="1381196">
                  <a:extLst>
                    <a:ext uri="{9D8B030D-6E8A-4147-A177-3AD203B41FA5}">
                      <a16:colId xmlns:a16="http://schemas.microsoft.com/office/drawing/2014/main" val="260639292"/>
                    </a:ext>
                  </a:extLst>
                </a:gridCol>
                <a:gridCol w="1381196">
                  <a:extLst>
                    <a:ext uri="{9D8B030D-6E8A-4147-A177-3AD203B41FA5}">
                      <a16:colId xmlns:a16="http://schemas.microsoft.com/office/drawing/2014/main" val="2421606456"/>
                    </a:ext>
                  </a:extLst>
                </a:gridCol>
                <a:gridCol w="1381196">
                  <a:extLst>
                    <a:ext uri="{9D8B030D-6E8A-4147-A177-3AD203B41FA5}">
                      <a16:colId xmlns:a16="http://schemas.microsoft.com/office/drawing/2014/main" val="1715970746"/>
                    </a:ext>
                  </a:extLst>
                </a:gridCol>
                <a:gridCol w="1381196">
                  <a:extLst>
                    <a:ext uri="{9D8B030D-6E8A-4147-A177-3AD203B41FA5}">
                      <a16:colId xmlns:a16="http://schemas.microsoft.com/office/drawing/2014/main" val="859448161"/>
                    </a:ext>
                  </a:extLst>
                </a:gridCol>
                <a:gridCol w="1381196">
                  <a:extLst>
                    <a:ext uri="{9D8B030D-6E8A-4147-A177-3AD203B41FA5}">
                      <a16:colId xmlns:a16="http://schemas.microsoft.com/office/drawing/2014/main" val="3470650623"/>
                    </a:ext>
                  </a:extLst>
                </a:gridCol>
                <a:gridCol w="1381196">
                  <a:extLst>
                    <a:ext uri="{9D8B030D-6E8A-4147-A177-3AD203B41FA5}">
                      <a16:colId xmlns:a16="http://schemas.microsoft.com/office/drawing/2014/main" val="3165836951"/>
                    </a:ext>
                  </a:extLst>
                </a:gridCol>
                <a:gridCol w="1381196">
                  <a:extLst>
                    <a:ext uri="{9D8B030D-6E8A-4147-A177-3AD203B41FA5}">
                      <a16:colId xmlns:a16="http://schemas.microsoft.com/office/drawing/2014/main" val="3862185202"/>
                    </a:ext>
                  </a:extLst>
                </a:gridCol>
                <a:gridCol w="1381196">
                  <a:extLst>
                    <a:ext uri="{9D8B030D-6E8A-4147-A177-3AD203B41FA5}">
                      <a16:colId xmlns:a16="http://schemas.microsoft.com/office/drawing/2014/main" val="900196520"/>
                    </a:ext>
                  </a:extLst>
                </a:gridCol>
              </a:tblGrid>
              <a:tr h="575336">
                <a:tc>
                  <a:txBody>
                    <a:bodyPr/>
                    <a:lstStyle/>
                    <a:p>
                      <a:endParaRPr lang="en-GB" sz="2400"/>
                    </a:p>
                  </a:txBody>
                  <a:tcPr marL="121920" marR="121920" marT="60960" marB="60960">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62241926"/>
                  </a:ext>
                </a:extLst>
              </a:tr>
              <a:tr h="575336">
                <a:tc>
                  <a:txBody>
                    <a:bodyPr/>
                    <a:lstStyle/>
                    <a:p>
                      <a:endParaRPr lang="en-GB" sz="2400" dirty="0"/>
                    </a:p>
                  </a:txBody>
                  <a:tcPr marL="121920" marR="121920" marT="60960" marB="60960">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dirty="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82760503"/>
                  </a:ext>
                </a:extLst>
              </a:tr>
              <a:tr h="575336">
                <a:tc>
                  <a:txBody>
                    <a:bodyPr/>
                    <a:lstStyle/>
                    <a:p>
                      <a:endParaRPr lang="en-GB" sz="2400"/>
                    </a:p>
                  </a:txBody>
                  <a:tcPr marL="121920" marR="121920" marT="60960" marB="60960">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83789371"/>
                  </a:ext>
                </a:extLst>
              </a:tr>
              <a:tr h="575336">
                <a:tc>
                  <a:txBody>
                    <a:bodyPr/>
                    <a:lstStyle/>
                    <a:p>
                      <a:endParaRPr lang="en-GB" sz="2400"/>
                    </a:p>
                  </a:txBody>
                  <a:tcPr marL="121920" marR="121920" marT="60960" marB="60960">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dirty="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84871924"/>
                  </a:ext>
                </a:extLst>
              </a:tr>
              <a:tr h="575336">
                <a:tc>
                  <a:txBody>
                    <a:bodyPr/>
                    <a:lstStyle/>
                    <a:p>
                      <a:endParaRPr lang="en-GB" sz="2400"/>
                    </a:p>
                  </a:txBody>
                  <a:tcPr marL="121920" marR="121920" marT="60960" marB="60960">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9856094"/>
                  </a:ext>
                </a:extLst>
              </a:tr>
              <a:tr h="575336">
                <a:tc>
                  <a:txBody>
                    <a:bodyPr/>
                    <a:lstStyle/>
                    <a:p>
                      <a:endParaRPr lang="en-GB" sz="2400"/>
                    </a:p>
                  </a:txBody>
                  <a:tcPr marL="121920" marR="121920" marT="60960" marB="60960">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endParaRPr lang="en-GB" sz="2400" kern="1200">
                        <a:solidFill>
                          <a:schemeClr val="dk1"/>
                        </a:solidFill>
                        <a:latin typeface="+mn-lt"/>
                        <a:ea typeface="+mn-ea"/>
                        <a:cs typeface="+mn-cs"/>
                      </a:endParaRPr>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endParaRPr lang="en-GB" sz="2400" kern="1200">
                        <a:solidFill>
                          <a:schemeClr val="dk1"/>
                        </a:solidFill>
                        <a:latin typeface="+mn-lt"/>
                        <a:ea typeface="+mn-ea"/>
                        <a:cs typeface="+mn-cs"/>
                      </a:endParaRPr>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gridSpan="3">
                  <a:txBody>
                    <a:bodyPr/>
                    <a:lstStyle/>
                    <a:p>
                      <a:pPr marL="0" algn="l" defTabSz="914400" rtl="0" eaLnBrk="1" latinLnBrk="0" hangingPunct="1"/>
                      <a:endParaRPr lang="en-GB" sz="2400" kern="1200">
                        <a:solidFill>
                          <a:schemeClr val="dk1"/>
                        </a:solidFill>
                        <a:latin typeface="+mn-lt"/>
                        <a:ea typeface="+mn-ea"/>
                        <a:cs typeface="+mn-cs"/>
                      </a:endParaRPr>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hMerge="1">
                  <a:txBody>
                    <a:bodyPr/>
                    <a:lstStyle/>
                    <a:p>
                      <a:endParaRPr lang="en-GB" sz="2400"/>
                    </a:p>
                  </a:txBody>
                  <a:tcPr marL="121920" marR="121920" marT="60960" marB="60960">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57014628"/>
                  </a:ext>
                </a:extLst>
              </a:tr>
              <a:tr h="575336">
                <a:tc>
                  <a:txBody>
                    <a:bodyPr/>
                    <a:lstStyle/>
                    <a:p>
                      <a:endParaRPr lang="en-GB" sz="2400"/>
                    </a:p>
                  </a:txBody>
                  <a:tcPr marL="121920" marR="121920" marT="60960" marB="60960">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endParaRPr lang="en-GB" sz="2400" kern="1200">
                        <a:solidFill>
                          <a:schemeClr val="dk1"/>
                        </a:solidFill>
                        <a:latin typeface="+mn-lt"/>
                        <a:ea typeface="+mn-ea"/>
                        <a:cs typeface="+mn-cs"/>
                      </a:endParaRPr>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endParaRPr lang="en-GB" sz="2400" kern="1200">
                        <a:solidFill>
                          <a:schemeClr val="dk1"/>
                        </a:solidFill>
                        <a:latin typeface="+mn-lt"/>
                        <a:ea typeface="+mn-ea"/>
                        <a:cs typeface="+mn-cs"/>
                      </a:endParaRPr>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algn="l" defTabSz="914400" rtl="0" eaLnBrk="1" latinLnBrk="0" hangingPunct="1"/>
                      <a:endParaRPr lang="en-GB" sz="2400" kern="1200" dirty="0">
                        <a:solidFill>
                          <a:schemeClr val="dk1"/>
                        </a:solidFill>
                        <a:latin typeface="+mn-lt"/>
                        <a:ea typeface="+mn-ea"/>
                        <a:cs typeface="+mn-cs"/>
                      </a:endParaRPr>
                    </a:p>
                  </a:txBody>
                  <a:tcPr marL="121920" marR="121920" marT="60960" marB="60960">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CN"/>
                    </a:p>
                  </a:txBody>
                  <a:tcPr/>
                </a:tc>
                <a:tc hMerge="1">
                  <a:txBody>
                    <a:bodyPr/>
                    <a:lstStyle/>
                    <a:p>
                      <a:endParaRPr lang="en-CN"/>
                    </a:p>
                  </a:txBody>
                  <a:tcPr/>
                </a:tc>
                <a:extLst>
                  <a:ext uri="{0D108BD9-81ED-4DB2-BD59-A6C34878D82A}">
                    <a16:rowId xmlns:a16="http://schemas.microsoft.com/office/drawing/2014/main" val="1947309387"/>
                  </a:ext>
                </a:extLst>
              </a:tr>
            </a:tbl>
          </a:graphicData>
        </a:graphic>
      </p:graphicFrame>
      <p:sp>
        <p:nvSpPr>
          <p:cNvPr id="86" name="Content Placeholder 3">
            <a:extLst>
              <a:ext uri="{FF2B5EF4-FFF2-40B4-BE49-F238E27FC236}">
                <a16:creationId xmlns:a16="http://schemas.microsoft.com/office/drawing/2014/main" id="{07C2BA7C-4F5D-4467-9F53-F971FF4DE789}"/>
              </a:ext>
            </a:extLst>
          </p:cNvPr>
          <p:cNvSpPr txBox="1">
            <a:spLocks/>
          </p:cNvSpPr>
          <p:nvPr/>
        </p:nvSpPr>
        <p:spPr>
          <a:xfrm>
            <a:off x="3866448" y="5977657"/>
            <a:ext cx="10529455" cy="760199"/>
          </a:xfrm>
          <a:prstGeom prst="rect">
            <a:avLst/>
          </a:prstGeom>
        </p:spPr>
        <p:txBody>
          <a:bodyPr vert="horz" lIns="121920" tIns="60960" rIns="121920" bIns="60960" rtlCol="0">
            <a:noAutofit/>
          </a:bodyPr>
          <a:lstStyle>
            <a:lvl1pPr marL="342900" indent="-342900" algn="l" defTabSz="457200" rtl="0" eaLnBrk="1" latinLnBrk="0" hangingPunct="1">
              <a:spcBef>
                <a:spcPct val="20000"/>
              </a:spcBef>
              <a:buClr>
                <a:srgbClr val="F86524"/>
              </a:buClr>
              <a:buSzPct val="100000"/>
              <a:buFont typeface="Wingdings" charset="2"/>
              <a:buChar char="§"/>
              <a:defRPr sz="1600" kern="1200">
                <a:solidFill>
                  <a:srgbClr val="848489"/>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rgbClr val="848489"/>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rgbClr val="848489"/>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2267"/>
              </a:lnSpc>
              <a:buNone/>
            </a:pPr>
            <a:r>
              <a:rPr lang="en-US" sz="1200" dirty="0"/>
              <a:t>PSCI membership growth over the past years is shown in the appendix.</a:t>
            </a:r>
          </a:p>
        </p:txBody>
      </p:sp>
    </p:spTree>
    <p:extLst>
      <p:ext uri="{BB962C8B-B14F-4D97-AF65-F5344CB8AC3E}">
        <p14:creationId xmlns:p14="http://schemas.microsoft.com/office/powerpoint/2010/main" val="1192349317"/>
      </p:ext>
    </p:extLst>
  </p:cSld>
  <p:clrMapOvr>
    <a:masterClrMapping/>
  </p:clrMapOvr>
  <mc:AlternateContent xmlns:mc="http://schemas.openxmlformats.org/markup-compatibility/2006" xmlns:p14="http://schemas.microsoft.com/office/powerpoint/2010/main">
    <mc:Choice Requires="p14">
      <p:transition spd="slow" p14:dur="2000" advTm="10755"/>
    </mc:Choice>
    <mc:Fallback xmlns="">
      <p:transition spd="slow" advTm="1075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PSCI PRINCIPLES</a:t>
            </a:r>
          </a:p>
        </p:txBody>
      </p:sp>
      <p:sp>
        <p:nvSpPr>
          <p:cNvPr id="4" name="Slide Number Placeholder 3">
            <a:extLst>
              <a:ext uri="{FF2B5EF4-FFF2-40B4-BE49-F238E27FC236}">
                <a16:creationId xmlns:a16="http://schemas.microsoft.com/office/drawing/2014/main" id="{513612F5-2087-4D02-9028-0F760CEA3867}"/>
              </a:ext>
            </a:extLst>
          </p:cNvPr>
          <p:cNvSpPr>
            <a:spLocks noGrp="1"/>
          </p:cNvSpPr>
          <p:nvPr>
            <p:ph type="sldNum" sz="quarter" idx="12"/>
          </p:nvPr>
        </p:nvSpPr>
        <p:spPr/>
        <p:txBody>
          <a:bodyPr/>
          <a:lstStyle/>
          <a:p>
            <a:fld id="{1A91ABBD-BE70-492B-BBD8-7AF5442A9E89}" type="slidenum">
              <a:rPr lang="en-GB" smtClean="0"/>
              <a:t>6</a:t>
            </a:fld>
            <a:endParaRPr lang="en-GB"/>
          </a:p>
        </p:txBody>
      </p:sp>
      <p:sp>
        <p:nvSpPr>
          <p:cNvPr id="6" name="Footer Placeholder 3">
            <a:extLst>
              <a:ext uri="{FF2B5EF4-FFF2-40B4-BE49-F238E27FC236}">
                <a16:creationId xmlns:a16="http://schemas.microsoft.com/office/drawing/2014/main" id="{CA35E9F4-4E48-448C-B18C-D6366042AD0C}"/>
              </a:ext>
            </a:extLst>
          </p:cNvPr>
          <p:cNvSpPr>
            <a:spLocks noGrp="1"/>
          </p:cNvSpPr>
          <p:nvPr>
            <p:ph type="ftr" sz="quarter" idx="11"/>
          </p:nvPr>
        </p:nvSpPr>
        <p:spPr>
          <a:xfrm>
            <a:off x="813112" y="6338913"/>
            <a:ext cx="4114800" cy="365125"/>
          </a:xfrm>
        </p:spPr>
        <p:txBody>
          <a:bodyPr/>
          <a:lstStyle/>
          <a:p>
            <a:r>
              <a:rPr lang="en-GB"/>
              <a:t>OVERVIEW | AUGUST 2021</a:t>
            </a:r>
          </a:p>
        </p:txBody>
      </p:sp>
      <p:pic>
        <p:nvPicPr>
          <p:cNvPr id="5" name="Picture 4" descr="Graphical user interface, application, website&#10;&#10;Description automatically generated">
            <a:extLst>
              <a:ext uri="{FF2B5EF4-FFF2-40B4-BE49-F238E27FC236}">
                <a16:creationId xmlns:a16="http://schemas.microsoft.com/office/drawing/2014/main" id="{EF2C9D36-A341-4280-9554-377037E1D438}"/>
              </a:ext>
            </a:extLst>
          </p:cNvPr>
          <p:cNvPicPr>
            <a:picLocks noChangeAspect="1"/>
          </p:cNvPicPr>
          <p:nvPr/>
        </p:nvPicPr>
        <p:blipFill>
          <a:blip r:embed="rId2"/>
          <a:stretch>
            <a:fillRect/>
          </a:stretch>
        </p:blipFill>
        <p:spPr>
          <a:xfrm>
            <a:off x="367671" y="1332108"/>
            <a:ext cx="11456657" cy="4269561"/>
          </a:xfrm>
          <a:prstGeom prst="rect">
            <a:avLst/>
          </a:prstGeom>
        </p:spPr>
      </p:pic>
      <p:sp>
        <p:nvSpPr>
          <p:cNvPr id="8" name="Rectangle 7">
            <a:extLst>
              <a:ext uri="{FF2B5EF4-FFF2-40B4-BE49-F238E27FC236}">
                <a16:creationId xmlns:a16="http://schemas.microsoft.com/office/drawing/2014/main" id="{3F2F8373-B574-482A-BBDC-40550C023723}"/>
              </a:ext>
            </a:extLst>
          </p:cNvPr>
          <p:cNvSpPr/>
          <p:nvPr/>
        </p:nvSpPr>
        <p:spPr>
          <a:xfrm>
            <a:off x="367671" y="5607586"/>
            <a:ext cx="11456657" cy="484741"/>
          </a:xfrm>
          <a:prstGeom prst="rect">
            <a:avLst/>
          </a:prstGeom>
          <a:solidFill>
            <a:schemeClr val="accent6">
              <a:lumMod val="75000"/>
              <a:lumOff val="25000"/>
            </a:schemeClr>
          </a:solidFill>
          <a:ln>
            <a:solidFill>
              <a:schemeClr val="accent6">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mj-lt"/>
              </a:rPr>
              <a:t>FOUNDATIONAL COMMITMENTS: HUMAN RIGHTS, ENVIRONMENTAL SUSTAINABILITY, RESPONSIBLE BUSINESS</a:t>
            </a:r>
          </a:p>
        </p:txBody>
      </p:sp>
    </p:spTree>
    <p:extLst>
      <p:ext uri="{BB962C8B-B14F-4D97-AF65-F5344CB8AC3E}">
        <p14:creationId xmlns:p14="http://schemas.microsoft.com/office/powerpoint/2010/main" val="4208628199"/>
      </p:ext>
    </p:extLst>
  </p:cSld>
  <p:clrMapOvr>
    <a:masterClrMapping/>
  </p:clrMapOvr>
  <mc:AlternateContent xmlns:mc="http://schemas.openxmlformats.org/markup-compatibility/2006" xmlns:p14="http://schemas.microsoft.com/office/powerpoint/2010/main">
    <mc:Choice Requires="p14">
      <p:transition spd="slow" p14:dur="2000" advTm="12817"/>
    </mc:Choice>
    <mc:Fallback xmlns="">
      <p:transition spd="slow" advTm="1281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1437D-7421-4338-8FF7-2A5029735E7D}"/>
              </a:ext>
            </a:extLst>
          </p:cNvPr>
          <p:cNvSpPr>
            <a:spLocks noGrp="1"/>
          </p:cNvSpPr>
          <p:nvPr>
            <p:ph type="title"/>
          </p:nvPr>
        </p:nvSpPr>
        <p:spPr/>
        <p:txBody>
          <a:bodyPr/>
          <a:lstStyle/>
          <a:p>
            <a:r>
              <a:rPr lang="en-US" dirty="0"/>
              <a:t>THE PSCI PRINCIPLES</a:t>
            </a:r>
            <a:endParaRPr lang="en-GB" dirty="0"/>
          </a:p>
        </p:txBody>
      </p:sp>
      <p:sp>
        <p:nvSpPr>
          <p:cNvPr id="3" name="Slide Number Placeholder 2">
            <a:extLst>
              <a:ext uri="{FF2B5EF4-FFF2-40B4-BE49-F238E27FC236}">
                <a16:creationId xmlns:a16="http://schemas.microsoft.com/office/drawing/2014/main" id="{6D8D267F-1A3E-4813-83D8-BA599A597387}"/>
              </a:ext>
            </a:extLst>
          </p:cNvPr>
          <p:cNvSpPr>
            <a:spLocks noGrp="1"/>
          </p:cNvSpPr>
          <p:nvPr>
            <p:ph type="sldNum" sz="quarter" idx="12"/>
          </p:nvPr>
        </p:nvSpPr>
        <p:spPr/>
        <p:txBody>
          <a:bodyPr/>
          <a:lstStyle/>
          <a:p>
            <a:fld id="{1A91ABBD-BE70-492B-BBD8-7AF5442A9E89}" type="slidenum">
              <a:rPr lang="en-GB" smtClean="0"/>
              <a:t>7</a:t>
            </a:fld>
            <a:endParaRPr lang="en-GB"/>
          </a:p>
        </p:txBody>
      </p:sp>
      <p:sp>
        <p:nvSpPr>
          <p:cNvPr id="4" name="Footer Placeholder 3">
            <a:extLst>
              <a:ext uri="{FF2B5EF4-FFF2-40B4-BE49-F238E27FC236}">
                <a16:creationId xmlns:a16="http://schemas.microsoft.com/office/drawing/2014/main" id="{C96B129E-302F-437F-9BC5-B8D11AC76192}"/>
              </a:ext>
            </a:extLst>
          </p:cNvPr>
          <p:cNvSpPr>
            <a:spLocks noGrp="1"/>
          </p:cNvSpPr>
          <p:nvPr>
            <p:ph type="ftr" sz="quarter" idx="11"/>
          </p:nvPr>
        </p:nvSpPr>
        <p:spPr/>
        <p:txBody>
          <a:bodyPr/>
          <a:lstStyle/>
          <a:p>
            <a:r>
              <a:rPr lang="en-GB"/>
              <a:t>OVERVIEW | AUGUST 2021</a:t>
            </a:r>
          </a:p>
        </p:txBody>
      </p:sp>
      <p:pic>
        <p:nvPicPr>
          <p:cNvPr id="5" name="Online Media 4" title="The PSCI Principles with Subtitles">
            <a:hlinkClick r:id="" action="ppaction://media"/>
            <a:extLst>
              <a:ext uri="{FF2B5EF4-FFF2-40B4-BE49-F238E27FC236}">
                <a16:creationId xmlns:a16="http://schemas.microsoft.com/office/drawing/2014/main" id="{51030B65-B486-4641-8546-1A4F2791922B}"/>
              </a:ext>
            </a:extLst>
          </p:cNvPr>
          <p:cNvPicPr>
            <a:picLocks noRot="1" noChangeAspect="1"/>
          </p:cNvPicPr>
          <p:nvPr>
            <a:videoFile r:link="rId1"/>
          </p:nvPr>
        </p:nvPicPr>
        <p:blipFill>
          <a:blip r:embed="rId3"/>
          <a:stretch>
            <a:fillRect/>
          </a:stretch>
        </p:blipFill>
        <p:spPr>
          <a:xfrm>
            <a:off x="1939532" y="1338209"/>
            <a:ext cx="8128000" cy="4572000"/>
          </a:xfrm>
          <a:prstGeom prst="rect">
            <a:avLst/>
          </a:prstGeom>
        </p:spPr>
      </p:pic>
    </p:spTree>
    <p:extLst>
      <p:ext uri="{BB962C8B-B14F-4D97-AF65-F5344CB8AC3E}">
        <p14:creationId xmlns:p14="http://schemas.microsoft.com/office/powerpoint/2010/main" val="1049117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B0933-D09A-47D7-A44B-DBF66F6B5CB2}"/>
              </a:ext>
            </a:extLst>
          </p:cNvPr>
          <p:cNvSpPr>
            <a:spLocks noGrp="1"/>
          </p:cNvSpPr>
          <p:nvPr>
            <p:ph type="title"/>
          </p:nvPr>
        </p:nvSpPr>
        <p:spPr/>
        <p:txBody>
          <a:bodyPr/>
          <a:lstStyle/>
          <a:p>
            <a:r>
              <a:rPr lang="en-GB"/>
              <a:t>THE PSCI STRATEGY 2021-2023</a:t>
            </a:r>
          </a:p>
        </p:txBody>
      </p:sp>
      <p:sp>
        <p:nvSpPr>
          <p:cNvPr id="3" name="Slide Number Placeholder 2">
            <a:extLst>
              <a:ext uri="{FF2B5EF4-FFF2-40B4-BE49-F238E27FC236}">
                <a16:creationId xmlns:a16="http://schemas.microsoft.com/office/drawing/2014/main" id="{F55BA4EC-F5D2-4E8C-8481-8F1FA72E18E8}"/>
              </a:ext>
            </a:extLst>
          </p:cNvPr>
          <p:cNvSpPr>
            <a:spLocks noGrp="1"/>
          </p:cNvSpPr>
          <p:nvPr>
            <p:ph type="sldNum" sz="quarter" idx="12"/>
          </p:nvPr>
        </p:nvSpPr>
        <p:spPr/>
        <p:txBody>
          <a:bodyPr/>
          <a:lstStyle/>
          <a:p>
            <a:fld id="{1A91ABBD-BE70-492B-BBD8-7AF5442A9E89}" type="slidenum">
              <a:rPr lang="en-GB" smtClean="0"/>
              <a:t>8</a:t>
            </a:fld>
            <a:endParaRPr lang="en-GB"/>
          </a:p>
        </p:txBody>
      </p:sp>
      <p:sp>
        <p:nvSpPr>
          <p:cNvPr id="4" name="Footer Placeholder 3">
            <a:extLst>
              <a:ext uri="{FF2B5EF4-FFF2-40B4-BE49-F238E27FC236}">
                <a16:creationId xmlns:a16="http://schemas.microsoft.com/office/drawing/2014/main" id="{5A946AC3-E686-4BA8-A3A2-9CBB15F96661}"/>
              </a:ext>
            </a:extLst>
          </p:cNvPr>
          <p:cNvSpPr>
            <a:spLocks noGrp="1"/>
          </p:cNvSpPr>
          <p:nvPr>
            <p:ph type="ftr" sz="quarter" idx="11"/>
          </p:nvPr>
        </p:nvSpPr>
        <p:spPr/>
        <p:txBody>
          <a:bodyPr/>
          <a:lstStyle/>
          <a:p>
            <a:r>
              <a:rPr lang="en-GB"/>
              <a:t>OVERVIEW | AUGUST 2021</a:t>
            </a:r>
          </a:p>
        </p:txBody>
      </p:sp>
      <p:pic>
        <p:nvPicPr>
          <p:cNvPr id="6" name="Picture 5" descr="Diagram&#10;&#10;Description automatically generated">
            <a:extLst>
              <a:ext uri="{FF2B5EF4-FFF2-40B4-BE49-F238E27FC236}">
                <a16:creationId xmlns:a16="http://schemas.microsoft.com/office/drawing/2014/main" id="{EB558EC9-23CA-47FA-A65F-9252DB4AACAE}"/>
              </a:ext>
            </a:extLst>
          </p:cNvPr>
          <p:cNvPicPr>
            <a:picLocks noChangeAspect="1"/>
          </p:cNvPicPr>
          <p:nvPr/>
        </p:nvPicPr>
        <p:blipFill rotWithShape="1">
          <a:blip r:embed="rId2"/>
          <a:srcRect t="3685"/>
          <a:stretch/>
        </p:blipFill>
        <p:spPr>
          <a:xfrm>
            <a:off x="968336" y="1257183"/>
            <a:ext cx="9674856" cy="5057373"/>
          </a:xfrm>
          <a:prstGeom prst="rect">
            <a:avLst/>
          </a:prstGeom>
        </p:spPr>
      </p:pic>
    </p:spTree>
    <p:extLst>
      <p:ext uri="{BB962C8B-B14F-4D97-AF65-F5344CB8AC3E}">
        <p14:creationId xmlns:p14="http://schemas.microsoft.com/office/powerpoint/2010/main" val="2790743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BB0B8E8-5252-4E2E-A114-1A36207930BB}"/>
              </a:ext>
            </a:extLst>
          </p:cNvPr>
          <p:cNvSpPr>
            <a:spLocks noGrp="1"/>
          </p:cNvSpPr>
          <p:nvPr>
            <p:ph type="title"/>
          </p:nvPr>
        </p:nvSpPr>
        <p:spPr/>
        <p:txBody>
          <a:bodyPr>
            <a:normAutofit/>
          </a:bodyPr>
          <a:lstStyle/>
          <a:p>
            <a:r>
              <a:rPr lang="pt-PT"/>
              <a:t>HOW WE WORK</a:t>
            </a:r>
            <a:endParaRPr lang="en-GB"/>
          </a:p>
        </p:txBody>
      </p:sp>
      <p:sp>
        <p:nvSpPr>
          <p:cNvPr id="4" name="Slide Number Placeholder 3">
            <a:extLst>
              <a:ext uri="{FF2B5EF4-FFF2-40B4-BE49-F238E27FC236}">
                <a16:creationId xmlns:a16="http://schemas.microsoft.com/office/drawing/2014/main" id="{F9FD6703-B586-48DE-8E94-A54B01BAA752}"/>
              </a:ext>
            </a:extLst>
          </p:cNvPr>
          <p:cNvSpPr>
            <a:spLocks noGrp="1"/>
          </p:cNvSpPr>
          <p:nvPr>
            <p:ph type="sldNum" sz="quarter" idx="12"/>
          </p:nvPr>
        </p:nvSpPr>
        <p:spPr/>
        <p:txBody>
          <a:bodyPr/>
          <a:lstStyle/>
          <a:p>
            <a:fld id="{1A91ABBD-BE70-492B-BBD8-7AF5442A9E89}" type="slidenum">
              <a:rPr lang="en-GB" smtClean="0"/>
              <a:t>9</a:t>
            </a:fld>
            <a:endParaRPr lang="en-GB"/>
          </a:p>
        </p:txBody>
      </p:sp>
      <p:sp>
        <p:nvSpPr>
          <p:cNvPr id="9" name="Footer Placeholder 3">
            <a:extLst>
              <a:ext uri="{FF2B5EF4-FFF2-40B4-BE49-F238E27FC236}">
                <a16:creationId xmlns:a16="http://schemas.microsoft.com/office/drawing/2014/main" id="{28FB17A8-0E32-4908-AC60-2090907CC29F}"/>
              </a:ext>
            </a:extLst>
          </p:cNvPr>
          <p:cNvSpPr>
            <a:spLocks noGrp="1"/>
          </p:cNvSpPr>
          <p:nvPr>
            <p:ph type="ftr" sz="quarter" idx="11"/>
          </p:nvPr>
        </p:nvSpPr>
        <p:spPr>
          <a:xfrm>
            <a:off x="813112" y="6338913"/>
            <a:ext cx="4114800" cy="365125"/>
          </a:xfrm>
        </p:spPr>
        <p:txBody>
          <a:bodyPr/>
          <a:lstStyle/>
          <a:p>
            <a:r>
              <a:rPr lang="en-GB"/>
              <a:t>OVERVIEW | AUGUST 2021</a:t>
            </a:r>
          </a:p>
        </p:txBody>
      </p:sp>
      <p:pic>
        <p:nvPicPr>
          <p:cNvPr id="20" name="Picture 19" descr="Graphical user interface, application&#10;&#10;Description automatically generated">
            <a:extLst>
              <a:ext uri="{FF2B5EF4-FFF2-40B4-BE49-F238E27FC236}">
                <a16:creationId xmlns:a16="http://schemas.microsoft.com/office/drawing/2014/main" id="{A6DB1E5B-F597-402E-9144-2E2CCCD04CFD}"/>
              </a:ext>
            </a:extLst>
          </p:cNvPr>
          <p:cNvPicPr>
            <a:picLocks noChangeAspect="1"/>
          </p:cNvPicPr>
          <p:nvPr/>
        </p:nvPicPr>
        <p:blipFill rotWithShape="1">
          <a:blip r:embed="rId4"/>
          <a:srcRect l="17424" r="14076"/>
          <a:stretch/>
        </p:blipFill>
        <p:spPr>
          <a:xfrm>
            <a:off x="9645514" y="1671350"/>
            <a:ext cx="1933340" cy="4150563"/>
          </a:xfrm>
          <a:prstGeom prst="rect">
            <a:avLst/>
          </a:prstGeom>
        </p:spPr>
      </p:pic>
      <p:sp>
        <p:nvSpPr>
          <p:cNvPr id="23" name="Arrow: Right 22">
            <a:extLst>
              <a:ext uri="{FF2B5EF4-FFF2-40B4-BE49-F238E27FC236}">
                <a16:creationId xmlns:a16="http://schemas.microsoft.com/office/drawing/2014/main" id="{08306240-C900-4A1B-B9ED-D55BD776C069}"/>
              </a:ext>
            </a:extLst>
          </p:cNvPr>
          <p:cNvSpPr/>
          <p:nvPr/>
        </p:nvSpPr>
        <p:spPr>
          <a:xfrm rot="10800000">
            <a:off x="9025492" y="3274827"/>
            <a:ext cx="340242" cy="3083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DF64541C-6C8F-4157-BAF6-D50418A43DD2}"/>
              </a:ext>
            </a:extLst>
          </p:cNvPr>
          <p:cNvSpPr/>
          <p:nvPr/>
        </p:nvSpPr>
        <p:spPr>
          <a:xfrm>
            <a:off x="9645514" y="1828800"/>
            <a:ext cx="1933340" cy="197224"/>
          </a:xfrm>
          <a:prstGeom prst="rect">
            <a:avLst/>
          </a:prstGeom>
          <a:solidFill>
            <a:schemeClr val="accent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t>Topic Teams</a:t>
            </a:r>
          </a:p>
        </p:txBody>
      </p:sp>
      <p:pic>
        <p:nvPicPr>
          <p:cNvPr id="3" name="Picture 2">
            <a:extLst>
              <a:ext uri="{FF2B5EF4-FFF2-40B4-BE49-F238E27FC236}">
                <a16:creationId xmlns:a16="http://schemas.microsoft.com/office/drawing/2014/main" id="{8DECC2E1-FC38-4167-90FA-D3D4DD496B61}"/>
              </a:ext>
            </a:extLst>
          </p:cNvPr>
          <p:cNvPicPr>
            <a:picLocks noChangeAspect="1"/>
          </p:cNvPicPr>
          <p:nvPr/>
        </p:nvPicPr>
        <p:blipFill>
          <a:blip r:embed="rId5"/>
          <a:stretch>
            <a:fillRect/>
          </a:stretch>
        </p:blipFill>
        <p:spPr>
          <a:xfrm>
            <a:off x="432009" y="1430820"/>
            <a:ext cx="8385827" cy="4844474"/>
          </a:xfrm>
          <a:prstGeom prst="rect">
            <a:avLst/>
          </a:prstGeom>
        </p:spPr>
      </p:pic>
    </p:spTree>
    <p:custDataLst>
      <p:tags r:id="rId1"/>
    </p:custDataLst>
    <p:extLst>
      <p:ext uri="{BB962C8B-B14F-4D97-AF65-F5344CB8AC3E}">
        <p14:creationId xmlns:p14="http://schemas.microsoft.com/office/powerpoint/2010/main" val="2864677017"/>
      </p:ext>
    </p:extLst>
  </p:cSld>
  <p:clrMapOvr>
    <a:masterClrMapping/>
  </p:clrMapOvr>
  <mc:AlternateContent xmlns:mc="http://schemas.openxmlformats.org/markup-compatibility/2006" xmlns:p14="http://schemas.microsoft.com/office/powerpoint/2010/main">
    <mc:Choice Requires="p14">
      <p:transition spd="slow" p14:dur="2000" advTm="15169"/>
    </mc:Choice>
    <mc:Fallback xmlns="">
      <p:transition spd="slow" advTm="1516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71C4E-BAE3-4D15-B75B-5225515C4995}"/>
              </a:ext>
            </a:extLst>
          </p:cNvPr>
          <p:cNvSpPr>
            <a:spLocks noGrp="1"/>
          </p:cNvSpPr>
          <p:nvPr>
            <p:ph type="title"/>
          </p:nvPr>
        </p:nvSpPr>
        <p:spPr/>
        <p:txBody>
          <a:bodyPr/>
          <a:lstStyle/>
          <a:p>
            <a:r>
              <a:rPr lang="en-GB" dirty="0"/>
              <a:t>Agenda</a:t>
            </a:r>
          </a:p>
        </p:txBody>
      </p:sp>
      <p:sp>
        <p:nvSpPr>
          <p:cNvPr id="5" name="Text Placeholder 4">
            <a:extLst>
              <a:ext uri="{FF2B5EF4-FFF2-40B4-BE49-F238E27FC236}">
                <a16:creationId xmlns:a16="http://schemas.microsoft.com/office/drawing/2014/main" id="{A16A0DE1-25B9-45FA-B906-A95A0FF33699}"/>
              </a:ext>
            </a:extLst>
          </p:cNvPr>
          <p:cNvSpPr>
            <a:spLocks noGrp="1"/>
          </p:cNvSpPr>
          <p:nvPr>
            <p:ph type="body" sz="quarter" idx="12"/>
          </p:nvPr>
        </p:nvSpPr>
        <p:spPr>
          <a:xfrm>
            <a:off x="831412" y="2070529"/>
            <a:ext cx="5911850" cy="1634731"/>
          </a:xfrm>
        </p:spPr>
        <p:txBody>
          <a:bodyPr/>
          <a:lstStyle/>
          <a:p>
            <a:r>
              <a:rPr lang="en-GB" sz="1600" dirty="0"/>
              <a:t>The membership</a:t>
            </a:r>
          </a:p>
          <a:p>
            <a:r>
              <a:rPr lang="en-GB" sz="1600" dirty="0"/>
              <a:t>The PSCI Principles</a:t>
            </a:r>
          </a:p>
          <a:p>
            <a:r>
              <a:rPr lang="en-GB" sz="1600" dirty="0"/>
              <a:t>2021-2023 Strategy</a:t>
            </a:r>
          </a:p>
          <a:p>
            <a:endParaRPr lang="en-GB" dirty="0"/>
          </a:p>
        </p:txBody>
      </p:sp>
      <p:sp>
        <p:nvSpPr>
          <p:cNvPr id="7" name="Text Placeholder 6">
            <a:extLst>
              <a:ext uri="{FF2B5EF4-FFF2-40B4-BE49-F238E27FC236}">
                <a16:creationId xmlns:a16="http://schemas.microsoft.com/office/drawing/2014/main" id="{84471638-3432-4DD9-986C-F200917577A0}"/>
              </a:ext>
            </a:extLst>
          </p:cNvPr>
          <p:cNvSpPr>
            <a:spLocks noGrp="1"/>
          </p:cNvSpPr>
          <p:nvPr>
            <p:ph type="body" sz="quarter" idx="14"/>
          </p:nvPr>
        </p:nvSpPr>
        <p:spPr>
          <a:xfrm>
            <a:off x="831412" y="3726280"/>
            <a:ext cx="5911850" cy="2926442"/>
          </a:xfrm>
        </p:spPr>
        <p:txBody>
          <a:bodyPr/>
          <a:lstStyle/>
          <a:p>
            <a:r>
              <a:rPr lang="en-GB" sz="1600" dirty="0"/>
              <a:t>Audit platform stats</a:t>
            </a:r>
          </a:p>
          <a:p>
            <a:r>
              <a:rPr lang="en-GB" sz="1600" dirty="0"/>
              <a:t>Common audit findings</a:t>
            </a:r>
          </a:p>
          <a:p>
            <a:r>
              <a:rPr lang="en-GB" sz="1600" dirty="0"/>
              <a:t>Remote Audits – best practice sharing</a:t>
            </a:r>
          </a:p>
          <a:p>
            <a:r>
              <a:rPr lang="en-GB" sz="1600" dirty="0"/>
              <a:t>Supplier Self-Initiated Audits</a:t>
            </a:r>
          </a:p>
          <a:p>
            <a:r>
              <a:rPr lang="en-GB" sz="1600" dirty="0"/>
              <a:t>Audit sharing impact</a:t>
            </a:r>
          </a:p>
          <a:p>
            <a:endParaRPr lang="en-GB" sz="1600" dirty="0"/>
          </a:p>
        </p:txBody>
      </p:sp>
      <p:sp>
        <p:nvSpPr>
          <p:cNvPr id="9" name="Text Placeholder 2">
            <a:extLst>
              <a:ext uri="{FF2B5EF4-FFF2-40B4-BE49-F238E27FC236}">
                <a16:creationId xmlns:a16="http://schemas.microsoft.com/office/drawing/2014/main" id="{276FE23F-0AD1-4DAF-95B3-FEECF6FD21FA}"/>
              </a:ext>
            </a:extLst>
          </p:cNvPr>
          <p:cNvSpPr txBox="1">
            <a:spLocks/>
          </p:cNvSpPr>
          <p:nvPr/>
        </p:nvSpPr>
        <p:spPr>
          <a:xfrm>
            <a:off x="450850" y="1639114"/>
            <a:ext cx="6016625" cy="48237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Wingdings" panose="05000000000000000000" pitchFamily="2" charset="2"/>
              <a:buChar char="§"/>
            </a:pPr>
            <a:r>
              <a:rPr lang="en-GB" sz="2000" dirty="0"/>
              <a:t>PSCI Introduction</a:t>
            </a:r>
          </a:p>
          <a:p>
            <a:pPr marL="342900" indent="-342900">
              <a:buFont typeface="Wingdings" panose="05000000000000000000" pitchFamily="2" charset="2"/>
              <a:buChar char="§"/>
            </a:pPr>
            <a:endParaRPr lang="en-GB" sz="2000" dirty="0"/>
          </a:p>
          <a:p>
            <a:pPr marL="342900" indent="-342900">
              <a:buFont typeface="Wingdings" panose="05000000000000000000" pitchFamily="2" charset="2"/>
              <a:buChar char="§"/>
            </a:pPr>
            <a:endParaRPr lang="en-GB" sz="2000" dirty="0"/>
          </a:p>
          <a:p>
            <a:pPr marL="342900" indent="-342900">
              <a:buFont typeface="Wingdings" panose="05000000000000000000" pitchFamily="2" charset="2"/>
              <a:buChar char="§"/>
            </a:pPr>
            <a:endParaRPr lang="en-GB" sz="2000" dirty="0"/>
          </a:p>
          <a:p>
            <a:pPr marL="342900" indent="-342900">
              <a:buFont typeface="Wingdings" panose="05000000000000000000" pitchFamily="2" charset="2"/>
              <a:buChar char="§"/>
            </a:pPr>
            <a:r>
              <a:rPr lang="en-GB" sz="2000" dirty="0"/>
              <a:t>PSCI Shared Audit Program</a:t>
            </a:r>
          </a:p>
          <a:p>
            <a:pPr marL="342900" indent="-342900">
              <a:buFont typeface="Wingdings" panose="05000000000000000000" pitchFamily="2" charset="2"/>
              <a:buChar char="§"/>
            </a:pPr>
            <a:endParaRPr lang="en-GB" sz="2000" dirty="0"/>
          </a:p>
          <a:p>
            <a:pPr marL="342900" indent="-342900">
              <a:buFont typeface="Wingdings" panose="05000000000000000000" pitchFamily="2" charset="2"/>
              <a:buChar char="§"/>
            </a:pPr>
            <a:endParaRPr lang="en-GB" sz="2000" dirty="0"/>
          </a:p>
          <a:p>
            <a:pPr marL="342900" indent="-342900">
              <a:buFont typeface="Wingdings" panose="05000000000000000000" pitchFamily="2" charset="2"/>
              <a:buChar char="§"/>
            </a:pPr>
            <a:endParaRPr lang="en-GB" sz="2000" dirty="0"/>
          </a:p>
          <a:p>
            <a:endParaRPr lang="en-GB" sz="2000" dirty="0"/>
          </a:p>
          <a:p>
            <a:endParaRPr lang="en-GB" sz="1400" dirty="0"/>
          </a:p>
          <a:p>
            <a:endParaRPr lang="en-GB" sz="2000" dirty="0"/>
          </a:p>
          <a:p>
            <a:endParaRPr lang="en-GB" sz="2000" dirty="0"/>
          </a:p>
        </p:txBody>
      </p:sp>
    </p:spTree>
    <p:extLst>
      <p:ext uri="{BB962C8B-B14F-4D97-AF65-F5344CB8AC3E}">
        <p14:creationId xmlns:p14="http://schemas.microsoft.com/office/powerpoint/2010/main" val="25008010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1C3C2-B8D8-4269-9B7F-280E99E148F1}"/>
              </a:ext>
            </a:extLst>
          </p:cNvPr>
          <p:cNvSpPr>
            <a:spLocks noGrp="1"/>
          </p:cNvSpPr>
          <p:nvPr>
            <p:ph type="title"/>
          </p:nvPr>
        </p:nvSpPr>
        <p:spPr/>
        <p:txBody>
          <a:bodyPr/>
          <a:lstStyle/>
          <a:p>
            <a:r>
              <a:rPr lang="en-GB" dirty="0"/>
              <a:t>The PSCI Audit Program</a:t>
            </a:r>
          </a:p>
        </p:txBody>
      </p:sp>
      <p:sp>
        <p:nvSpPr>
          <p:cNvPr id="3" name="Content Placeholder 2">
            <a:extLst>
              <a:ext uri="{FF2B5EF4-FFF2-40B4-BE49-F238E27FC236}">
                <a16:creationId xmlns:a16="http://schemas.microsoft.com/office/drawing/2014/main" id="{9955014F-9DD8-4F65-BBDC-890A202AFE06}"/>
              </a:ext>
            </a:extLst>
          </p:cNvPr>
          <p:cNvSpPr>
            <a:spLocks noGrp="1"/>
          </p:cNvSpPr>
          <p:nvPr>
            <p:ph idx="1"/>
          </p:nvPr>
        </p:nvSpPr>
        <p:spPr/>
        <p:txBody>
          <a:bodyPr/>
          <a:lstStyle/>
          <a:p>
            <a:pPr indent="-455919"/>
            <a:r>
              <a:rPr lang="en-GB" sz="2800" dirty="0"/>
              <a:t>Why collaborate on audits?</a:t>
            </a:r>
          </a:p>
          <a:p>
            <a:pPr lvl="1" indent="-455919"/>
            <a:r>
              <a:rPr lang="en-GB" sz="2800" dirty="0"/>
              <a:t>Reduced duplication</a:t>
            </a:r>
          </a:p>
          <a:p>
            <a:pPr lvl="1" indent="-455919"/>
            <a:r>
              <a:rPr lang="en-GB" sz="2800" dirty="0"/>
              <a:t>Cost and resource savings</a:t>
            </a:r>
          </a:p>
          <a:p>
            <a:pPr lvl="1" indent="-455919"/>
            <a:r>
              <a:rPr lang="en-GB" sz="2800" dirty="0"/>
              <a:t>Greater visibility</a:t>
            </a:r>
          </a:p>
          <a:p>
            <a:pPr lvl="1" indent="-455919"/>
            <a:r>
              <a:rPr lang="en-GB" sz="2800" dirty="0"/>
              <a:t>Better identification</a:t>
            </a:r>
          </a:p>
          <a:p>
            <a:pPr lvl="1" indent="-455919"/>
            <a:r>
              <a:rPr lang="en-GB" sz="2800" dirty="0"/>
              <a:t>Continuous improvement</a:t>
            </a:r>
          </a:p>
          <a:p>
            <a:pPr lvl="1" indent="-455919"/>
            <a:r>
              <a:rPr lang="en-GB" sz="2800" dirty="0"/>
              <a:t>One industry voice</a:t>
            </a:r>
          </a:p>
          <a:p>
            <a:endParaRPr lang="en-GB" dirty="0"/>
          </a:p>
        </p:txBody>
      </p:sp>
      <p:pic>
        <p:nvPicPr>
          <p:cNvPr id="1026" name="Picture 2" descr="Auditing">
            <a:extLst>
              <a:ext uri="{FF2B5EF4-FFF2-40B4-BE49-F238E27FC236}">
                <a16:creationId xmlns:a16="http://schemas.microsoft.com/office/drawing/2014/main" id="{F27421A5-3686-4F5D-B303-DF3AF48406BB}"/>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917739" y="1626748"/>
            <a:ext cx="5659599" cy="4148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9218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504BD-3879-45F2-8C2D-21557A41646F}"/>
              </a:ext>
            </a:extLst>
          </p:cNvPr>
          <p:cNvSpPr>
            <a:spLocks noGrp="1"/>
          </p:cNvSpPr>
          <p:nvPr>
            <p:ph type="title"/>
          </p:nvPr>
        </p:nvSpPr>
        <p:spPr/>
        <p:txBody>
          <a:bodyPr/>
          <a:lstStyle/>
          <a:p>
            <a:r>
              <a:rPr lang="en-GB" dirty="0"/>
              <a:t>PSCI Audit Program (cont.)</a:t>
            </a:r>
          </a:p>
        </p:txBody>
      </p:sp>
      <p:graphicFrame>
        <p:nvGraphicFramePr>
          <p:cNvPr id="8" name="Diagram 7">
            <a:extLst>
              <a:ext uri="{FF2B5EF4-FFF2-40B4-BE49-F238E27FC236}">
                <a16:creationId xmlns:a16="http://schemas.microsoft.com/office/drawing/2014/main" id="{06D7656D-524A-4C5E-9601-E9BA734A1FFD}"/>
              </a:ext>
            </a:extLst>
          </p:cNvPr>
          <p:cNvGraphicFramePr/>
          <p:nvPr/>
        </p:nvGraphicFramePr>
        <p:xfrm>
          <a:off x="450000" y="1567337"/>
          <a:ext cx="10818775" cy="1284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E6FE32DC-1881-4BA9-AF5B-15BF3B3020F2}"/>
              </a:ext>
            </a:extLst>
          </p:cNvPr>
          <p:cNvSpPr txBox="1"/>
          <p:nvPr/>
        </p:nvSpPr>
        <p:spPr>
          <a:xfrm>
            <a:off x="450000" y="1340836"/>
            <a:ext cx="6203658" cy="369332"/>
          </a:xfrm>
          <a:prstGeom prst="rect">
            <a:avLst/>
          </a:prstGeom>
          <a:noFill/>
        </p:spPr>
        <p:txBody>
          <a:bodyPr wrap="square">
            <a:spAutoFit/>
          </a:bodyPr>
          <a:lstStyle/>
          <a:p>
            <a:r>
              <a:rPr lang="en-GB" b="1" dirty="0">
                <a:solidFill>
                  <a:srgbClr val="5A5A5A"/>
                </a:solidFill>
              </a:rPr>
              <a:t>Five-step audit process</a:t>
            </a:r>
          </a:p>
        </p:txBody>
      </p:sp>
      <p:sp>
        <p:nvSpPr>
          <p:cNvPr id="11" name="TextBox 10">
            <a:extLst>
              <a:ext uri="{FF2B5EF4-FFF2-40B4-BE49-F238E27FC236}">
                <a16:creationId xmlns:a16="http://schemas.microsoft.com/office/drawing/2014/main" id="{E288C107-6285-4B41-A23C-7054865EDBDF}"/>
              </a:ext>
            </a:extLst>
          </p:cNvPr>
          <p:cNvSpPr txBox="1"/>
          <p:nvPr/>
        </p:nvSpPr>
        <p:spPr>
          <a:xfrm>
            <a:off x="450000" y="2776772"/>
            <a:ext cx="6203658" cy="369332"/>
          </a:xfrm>
          <a:prstGeom prst="rect">
            <a:avLst/>
          </a:prstGeom>
          <a:noFill/>
        </p:spPr>
        <p:txBody>
          <a:bodyPr wrap="square">
            <a:spAutoFit/>
          </a:bodyPr>
          <a:lstStyle/>
          <a:p>
            <a:r>
              <a:rPr lang="en-GB" b="1" dirty="0">
                <a:solidFill>
                  <a:srgbClr val="5A5A5A"/>
                </a:solidFill>
              </a:rPr>
              <a:t>Supplier categories</a:t>
            </a:r>
          </a:p>
        </p:txBody>
      </p:sp>
      <p:sp>
        <p:nvSpPr>
          <p:cNvPr id="12" name="TextBox 11">
            <a:extLst>
              <a:ext uri="{FF2B5EF4-FFF2-40B4-BE49-F238E27FC236}">
                <a16:creationId xmlns:a16="http://schemas.microsoft.com/office/drawing/2014/main" id="{976D0E6B-F85F-4DA4-8644-1B0510E9D5F8}"/>
              </a:ext>
            </a:extLst>
          </p:cNvPr>
          <p:cNvSpPr txBox="1"/>
          <p:nvPr/>
        </p:nvSpPr>
        <p:spPr>
          <a:xfrm>
            <a:off x="6575362" y="2814532"/>
            <a:ext cx="4187713" cy="369332"/>
          </a:xfrm>
          <a:prstGeom prst="rect">
            <a:avLst/>
          </a:prstGeom>
          <a:noFill/>
        </p:spPr>
        <p:txBody>
          <a:bodyPr wrap="square">
            <a:spAutoFit/>
          </a:bodyPr>
          <a:lstStyle/>
          <a:p>
            <a:r>
              <a:rPr lang="en-GB" b="1" dirty="0">
                <a:solidFill>
                  <a:srgbClr val="5A5A5A"/>
                </a:solidFill>
              </a:rPr>
              <a:t>PSCI Audit Tools</a:t>
            </a:r>
          </a:p>
        </p:txBody>
      </p:sp>
      <p:sp>
        <p:nvSpPr>
          <p:cNvPr id="18" name="TextBox 17">
            <a:extLst>
              <a:ext uri="{FF2B5EF4-FFF2-40B4-BE49-F238E27FC236}">
                <a16:creationId xmlns:a16="http://schemas.microsoft.com/office/drawing/2014/main" id="{C530920E-55BE-4FBA-9640-64DC05C8DBC1}"/>
              </a:ext>
            </a:extLst>
          </p:cNvPr>
          <p:cNvSpPr txBox="1"/>
          <p:nvPr/>
        </p:nvSpPr>
        <p:spPr>
          <a:xfrm>
            <a:off x="8550966" y="3303667"/>
            <a:ext cx="1834603" cy="3108543"/>
          </a:xfrm>
          <a:prstGeom prst="rect">
            <a:avLst/>
          </a:prstGeom>
          <a:noFill/>
        </p:spPr>
        <p:txBody>
          <a:bodyPr wrap="square" rtlCol="0">
            <a:spAutoFit/>
          </a:bodyPr>
          <a:lstStyle/>
          <a:p>
            <a:r>
              <a:rPr lang="en-GB" sz="1400" b="1" dirty="0">
                <a:solidFill>
                  <a:schemeClr val="accent1"/>
                </a:solidFill>
                <a:hlinkClick r:id="rId7">
                  <a:extLst>
                    <a:ext uri="{A12FA001-AC4F-418D-AE19-62706E023703}">
                      <ahyp:hlinkClr xmlns:ahyp="http://schemas.microsoft.com/office/drawing/2018/hyperlinkcolor" val="tx"/>
                    </a:ext>
                  </a:extLst>
                </a:hlinkClick>
              </a:rPr>
              <a:t>Pre-audit document request list</a:t>
            </a:r>
            <a:endParaRPr lang="en-GB" sz="1400" b="1" dirty="0">
              <a:solidFill>
                <a:schemeClr val="accent1"/>
              </a:solidFill>
            </a:endParaRPr>
          </a:p>
          <a:p>
            <a:endParaRPr lang="en-GB" sz="1400" b="1" dirty="0">
              <a:solidFill>
                <a:schemeClr val="accent1"/>
              </a:solidFill>
            </a:endParaRPr>
          </a:p>
          <a:p>
            <a:r>
              <a:rPr lang="en-GB" sz="1400" b="1" dirty="0">
                <a:solidFill>
                  <a:schemeClr val="accent1"/>
                </a:solidFill>
                <a:hlinkClick r:id="rId8">
                  <a:extLst>
                    <a:ext uri="{A12FA001-AC4F-418D-AE19-62706E023703}">
                      <ahyp:hlinkClr xmlns:ahyp="http://schemas.microsoft.com/office/drawing/2018/hyperlinkcolor" val="tx"/>
                    </a:ext>
                  </a:extLst>
                </a:hlinkClick>
              </a:rPr>
              <a:t>Full SAQ &amp; A</a:t>
            </a:r>
            <a:r>
              <a:rPr lang="en-US" altLang="zh-CN" sz="1400" b="1" dirty="0" err="1">
                <a:solidFill>
                  <a:schemeClr val="accent1"/>
                </a:solidFill>
                <a:hlinkClick r:id="rId8">
                  <a:extLst>
                    <a:ext uri="{A12FA001-AC4F-418D-AE19-62706E023703}">
                      <ahyp:hlinkClr xmlns:ahyp="http://schemas.microsoft.com/office/drawing/2018/hyperlinkcolor" val="tx"/>
                    </a:ext>
                  </a:extLst>
                </a:hlinkClick>
              </a:rPr>
              <a:t>udit</a:t>
            </a:r>
            <a:r>
              <a:rPr lang="en-US" altLang="zh-CN" sz="1400" b="1" dirty="0">
                <a:solidFill>
                  <a:schemeClr val="accent1"/>
                </a:solidFill>
                <a:hlinkClick r:id="rId8">
                  <a:extLst>
                    <a:ext uri="{A12FA001-AC4F-418D-AE19-62706E023703}">
                      <ahyp:hlinkClr xmlns:ahyp="http://schemas.microsoft.com/office/drawing/2018/hyperlinkcolor" val="tx"/>
                    </a:ext>
                  </a:extLst>
                </a:hlinkClick>
              </a:rPr>
              <a:t> Report template (Word)</a:t>
            </a:r>
            <a:endParaRPr lang="en-GB" sz="1400" b="1" dirty="0">
              <a:solidFill>
                <a:schemeClr val="accent1"/>
              </a:solidFill>
            </a:endParaRPr>
          </a:p>
          <a:p>
            <a:endParaRPr lang="en-GB" sz="1400" b="1" dirty="0">
              <a:solidFill>
                <a:schemeClr val="accent1"/>
              </a:solidFill>
            </a:endParaRPr>
          </a:p>
          <a:p>
            <a:r>
              <a:rPr lang="en-GB" sz="1400" b="1" dirty="0">
                <a:solidFill>
                  <a:schemeClr val="accent1"/>
                </a:solidFill>
                <a:hlinkClick r:id="rId9">
                  <a:extLst>
                    <a:ext uri="{A12FA001-AC4F-418D-AE19-62706E023703}">
                      <ahyp:hlinkClr xmlns:ahyp="http://schemas.microsoft.com/office/drawing/2018/hyperlinkcolor" val="tx"/>
                    </a:ext>
                  </a:extLst>
                </a:hlinkClick>
              </a:rPr>
              <a:t>Abbreviated SAQ &amp; A</a:t>
            </a:r>
            <a:r>
              <a:rPr lang="en-US" altLang="zh-CN" sz="1400" b="1" dirty="0" err="1">
                <a:solidFill>
                  <a:schemeClr val="accent1"/>
                </a:solidFill>
                <a:hlinkClick r:id="rId9">
                  <a:extLst>
                    <a:ext uri="{A12FA001-AC4F-418D-AE19-62706E023703}">
                      <ahyp:hlinkClr xmlns:ahyp="http://schemas.microsoft.com/office/drawing/2018/hyperlinkcolor" val="tx"/>
                    </a:ext>
                  </a:extLst>
                </a:hlinkClick>
              </a:rPr>
              <a:t>udit</a:t>
            </a:r>
            <a:r>
              <a:rPr lang="en-US" altLang="zh-CN" sz="1400" b="1" dirty="0">
                <a:solidFill>
                  <a:schemeClr val="accent1"/>
                </a:solidFill>
                <a:hlinkClick r:id="rId9">
                  <a:extLst>
                    <a:ext uri="{A12FA001-AC4F-418D-AE19-62706E023703}">
                      <ahyp:hlinkClr xmlns:ahyp="http://schemas.microsoft.com/office/drawing/2018/hyperlinkcolor" val="tx"/>
                    </a:ext>
                  </a:extLst>
                </a:hlinkClick>
              </a:rPr>
              <a:t> Report template (Word)</a:t>
            </a:r>
            <a:endParaRPr lang="en-US" altLang="zh-CN" sz="1400" b="1" dirty="0">
              <a:solidFill>
                <a:schemeClr val="accent1"/>
              </a:solidFill>
            </a:endParaRPr>
          </a:p>
          <a:p>
            <a:endParaRPr lang="en-US" sz="1400" b="1" dirty="0">
              <a:solidFill>
                <a:schemeClr val="accent1"/>
              </a:solidFill>
            </a:endParaRPr>
          </a:p>
          <a:p>
            <a:r>
              <a:rPr lang="de-DE" sz="1400" b="1" dirty="0">
                <a:solidFill>
                  <a:srgbClr val="F8652E"/>
                </a:solidFill>
                <a:hlinkClick r:id="rId10"/>
              </a:rPr>
              <a:t>PSCI Supplier Self-Initiated Audit Brochure</a:t>
            </a:r>
            <a:endParaRPr lang="en-GB" sz="1400" b="1" dirty="0">
              <a:solidFill>
                <a:srgbClr val="F8652E"/>
              </a:solidFill>
            </a:endParaRPr>
          </a:p>
          <a:p>
            <a:endParaRPr lang="en-GB" sz="1400" b="1" dirty="0">
              <a:solidFill>
                <a:schemeClr val="accent1"/>
              </a:solidFill>
            </a:endParaRPr>
          </a:p>
        </p:txBody>
      </p:sp>
      <p:sp>
        <p:nvSpPr>
          <p:cNvPr id="19" name="TextBox 18">
            <a:extLst>
              <a:ext uri="{FF2B5EF4-FFF2-40B4-BE49-F238E27FC236}">
                <a16:creationId xmlns:a16="http://schemas.microsoft.com/office/drawing/2014/main" id="{B731F575-B51E-4034-8470-13CB96BD0448}"/>
              </a:ext>
            </a:extLst>
          </p:cNvPr>
          <p:cNvSpPr txBox="1"/>
          <p:nvPr/>
        </p:nvSpPr>
        <p:spPr>
          <a:xfrm>
            <a:off x="6575362" y="3303667"/>
            <a:ext cx="1834603" cy="2677656"/>
          </a:xfrm>
          <a:prstGeom prst="rect">
            <a:avLst/>
          </a:prstGeom>
          <a:noFill/>
        </p:spPr>
        <p:txBody>
          <a:bodyPr wrap="square" rtlCol="0">
            <a:spAutoFit/>
          </a:bodyPr>
          <a:lstStyle/>
          <a:p>
            <a:r>
              <a:rPr lang="en-GB" sz="1400" b="1" dirty="0">
                <a:solidFill>
                  <a:schemeClr val="accent1"/>
                </a:solidFill>
                <a:hlinkClick r:id="rId11">
                  <a:extLst>
                    <a:ext uri="{A12FA001-AC4F-418D-AE19-62706E023703}">
                      <ahyp:hlinkClr xmlns:ahyp="http://schemas.microsoft.com/office/drawing/2018/hyperlinkcolor" val="tx"/>
                    </a:ext>
                  </a:extLst>
                </a:hlinkClick>
              </a:rPr>
              <a:t>Audit Guidance</a:t>
            </a:r>
            <a:r>
              <a:rPr lang="en-GB" sz="1400" b="1" dirty="0">
                <a:solidFill>
                  <a:schemeClr val="accent1"/>
                </a:solidFill>
              </a:rPr>
              <a:t> for PSCI Audits</a:t>
            </a:r>
          </a:p>
          <a:p>
            <a:endParaRPr lang="en-GB" sz="1400" b="1" dirty="0">
              <a:solidFill>
                <a:schemeClr val="accent1"/>
              </a:solidFill>
              <a:hlinkClick r:id="rId12">
                <a:extLst>
                  <a:ext uri="{A12FA001-AC4F-418D-AE19-62706E023703}">
                    <ahyp:hlinkClr xmlns:ahyp="http://schemas.microsoft.com/office/drawing/2018/hyperlinkcolor" val="tx"/>
                  </a:ext>
                </a:extLst>
              </a:hlinkClick>
            </a:endParaRPr>
          </a:p>
          <a:p>
            <a:r>
              <a:rPr lang="en-GB" sz="1400" b="1" dirty="0">
                <a:solidFill>
                  <a:schemeClr val="accent1"/>
                </a:solidFill>
                <a:hlinkClick r:id="rId12">
                  <a:extLst>
                    <a:ext uri="{A12FA001-AC4F-418D-AE19-62706E023703}">
                      <ahyp:hlinkClr xmlns:ahyp="http://schemas.microsoft.com/office/drawing/2018/hyperlinkcolor" val="tx"/>
                    </a:ext>
                  </a:extLst>
                </a:hlinkClick>
              </a:rPr>
              <a:t>Full SAQ &amp; A</a:t>
            </a:r>
            <a:r>
              <a:rPr lang="en-US" altLang="zh-CN" sz="1400" b="1" dirty="0" err="1">
                <a:solidFill>
                  <a:schemeClr val="accent1"/>
                </a:solidFill>
                <a:hlinkClick r:id="rId12">
                  <a:extLst>
                    <a:ext uri="{A12FA001-AC4F-418D-AE19-62706E023703}">
                      <ahyp:hlinkClr xmlns:ahyp="http://schemas.microsoft.com/office/drawing/2018/hyperlinkcolor" val="tx"/>
                    </a:ext>
                  </a:extLst>
                </a:hlinkClick>
              </a:rPr>
              <a:t>udit</a:t>
            </a:r>
            <a:r>
              <a:rPr lang="en-US" altLang="zh-CN" sz="1400" b="1" dirty="0">
                <a:solidFill>
                  <a:schemeClr val="accent1"/>
                </a:solidFill>
                <a:hlinkClick r:id="rId12">
                  <a:extLst>
                    <a:ext uri="{A12FA001-AC4F-418D-AE19-62706E023703}">
                      <ahyp:hlinkClr xmlns:ahyp="http://schemas.microsoft.com/office/drawing/2018/hyperlinkcolor" val="tx"/>
                    </a:ext>
                  </a:extLst>
                </a:hlinkClick>
              </a:rPr>
              <a:t> Report template (Excel)</a:t>
            </a:r>
            <a:endParaRPr lang="en-GB" sz="1400" b="1" dirty="0">
              <a:solidFill>
                <a:schemeClr val="accent1"/>
              </a:solidFill>
            </a:endParaRPr>
          </a:p>
          <a:p>
            <a:endParaRPr lang="en-GB" sz="1400" b="1" dirty="0">
              <a:solidFill>
                <a:schemeClr val="accent1"/>
              </a:solidFill>
              <a:hlinkClick r:id="rId13">
                <a:extLst>
                  <a:ext uri="{A12FA001-AC4F-418D-AE19-62706E023703}">
                    <ahyp:hlinkClr xmlns:ahyp="http://schemas.microsoft.com/office/drawing/2018/hyperlinkcolor" val="tx"/>
                  </a:ext>
                </a:extLst>
              </a:hlinkClick>
            </a:endParaRPr>
          </a:p>
          <a:p>
            <a:r>
              <a:rPr lang="en-GB" sz="1400" b="1" dirty="0">
                <a:solidFill>
                  <a:schemeClr val="accent1"/>
                </a:solidFill>
                <a:hlinkClick r:id="rId13">
                  <a:extLst>
                    <a:ext uri="{A12FA001-AC4F-418D-AE19-62706E023703}">
                      <ahyp:hlinkClr xmlns:ahyp="http://schemas.microsoft.com/office/drawing/2018/hyperlinkcolor" val="tx"/>
                    </a:ext>
                  </a:extLst>
                </a:hlinkClick>
              </a:rPr>
              <a:t>Abbreviated SAQ &amp; A</a:t>
            </a:r>
            <a:r>
              <a:rPr lang="en-US" altLang="zh-CN" sz="1400" b="1" dirty="0" err="1">
                <a:solidFill>
                  <a:schemeClr val="accent1"/>
                </a:solidFill>
                <a:hlinkClick r:id="rId13">
                  <a:extLst>
                    <a:ext uri="{A12FA001-AC4F-418D-AE19-62706E023703}">
                      <ahyp:hlinkClr xmlns:ahyp="http://schemas.microsoft.com/office/drawing/2018/hyperlinkcolor" val="tx"/>
                    </a:ext>
                  </a:extLst>
                </a:hlinkClick>
              </a:rPr>
              <a:t>udit</a:t>
            </a:r>
            <a:r>
              <a:rPr lang="en-US" altLang="zh-CN" sz="1400" b="1" dirty="0">
                <a:solidFill>
                  <a:schemeClr val="accent1"/>
                </a:solidFill>
                <a:hlinkClick r:id="rId13">
                  <a:extLst>
                    <a:ext uri="{A12FA001-AC4F-418D-AE19-62706E023703}">
                      <ahyp:hlinkClr xmlns:ahyp="http://schemas.microsoft.com/office/drawing/2018/hyperlinkcolor" val="tx"/>
                    </a:ext>
                  </a:extLst>
                </a:hlinkClick>
              </a:rPr>
              <a:t> Report template (Excel)</a:t>
            </a:r>
            <a:endParaRPr lang="en-US" altLang="zh-CN" sz="1400" b="1" dirty="0">
              <a:solidFill>
                <a:schemeClr val="accent1"/>
              </a:solidFill>
            </a:endParaRPr>
          </a:p>
          <a:p>
            <a:endParaRPr lang="en-US" sz="1400" b="1" dirty="0">
              <a:solidFill>
                <a:schemeClr val="accent1"/>
              </a:solidFill>
            </a:endParaRPr>
          </a:p>
          <a:p>
            <a:r>
              <a:rPr lang="en-US" sz="1400" b="1" dirty="0">
                <a:solidFill>
                  <a:schemeClr val="accent1"/>
                </a:solidFill>
                <a:hlinkClick r:id="rId14"/>
              </a:rPr>
              <a:t>D</a:t>
            </a:r>
            <a:r>
              <a:rPr lang="en-US" altLang="zh-CN" sz="1400" b="1" dirty="0">
                <a:solidFill>
                  <a:schemeClr val="accent1"/>
                </a:solidFill>
                <a:hlinkClick r:id="rId14"/>
              </a:rPr>
              <a:t>ata Sharing Agreement</a:t>
            </a:r>
            <a:endParaRPr lang="en-GB" sz="1400" b="1" dirty="0">
              <a:solidFill>
                <a:schemeClr val="accent1"/>
              </a:solidFill>
            </a:endParaRPr>
          </a:p>
        </p:txBody>
      </p:sp>
      <p:pic>
        <p:nvPicPr>
          <p:cNvPr id="28" name="Picture 28" descr="Text&#10;&#10;Description automatically generated">
            <a:extLst>
              <a:ext uri="{FF2B5EF4-FFF2-40B4-BE49-F238E27FC236}">
                <a16:creationId xmlns:a16="http://schemas.microsoft.com/office/drawing/2014/main" id="{1D446B28-5D0D-4984-A53C-C7FF276E846C}"/>
              </a:ext>
            </a:extLst>
          </p:cNvPr>
          <p:cNvPicPr>
            <a:picLocks noChangeAspect="1"/>
          </p:cNvPicPr>
          <p:nvPr/>
        </p:nvPicPr>
        <p:blipFill>
          <a:blip r:embed="rId15"/>
          <a:stretch>
            <a:fillRect/>
          </a:stretch>
        </p:blipFill>
        <p:spPr>
          <a:xfrm>
            <a:off x="632178" y="3163100"/>
            <a:ext cx="5405496" cy="3052986"/>
          </a:xfrm>
          <a:prstGeom prst="rect">
            <a:avLst/>
          </a:prstGeom>
        </p:spPr>
      </p:pic>
    </p:spTree>
    <p:extLst>
      <p:ext uri="{BB962C8B-B14F-4D97-AF65-F5344CB8AC3E}">
        <p14:creationId xmlns:p14="http://schemas.microsoft.com/office/powerpoint/2010/main" val="2586884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0E120-68A2-4405-8FC3-2177A5195C7B}"/>
              </a:ext>
            </a:extLst>
          </p:cNvPr>
          <p:cNvSpPr>
            <a:spLocks noGrp="1"/>
          </p:cNvSpPr>
          <p:nvPr>
            <p:ph type="title"/>
          </p:nvPr>
        </p:nvSpPr>
        <p:spPr/>
        <p:txBody>
          <a:bodyPr/>
          <a:lstStyle/>
          <a:p>
            <a:r>
              <a:rPr lang="en-GB" dirty="0"/>
              <a:t>Audit </a:t>
            </a:r>
            <a:r>
              <a:rPr lang="en-US" altLang="zh-CN" dirty="0"/>
              <a:t>platform </a:t>
            </a:r>
            <a:r>
              <a:rPr lang="en-GB" dirty="0"/>
              <a:t>statistics</a:t>
            </a:r>
          </a:p>
        </p:txBody>
      </p:sp>
      <p:sp>
        <p:nvSpPr>
          <p:cNvPr id="3" name="Content Placeholder 2">
            <a:extLst>
              <a:ext uri="{FF2B5EF4-FFF2-40B4-BE49-F238E27FC236}">
                <a16:creationId xmlns:a16="http://schemas.microsoft.com/office/drawing/2014/main" id="{A19BDBB3-C014-452A-A441-E56DB461A2FD}"/>
              </a:ext>
            </a:extLst>
          </p:cNvPr>
          <p:cNvSpPr>
            <a:spLocks noGrp="1"/>
          </p:cNvSpPr>
          <p:nvPr>
            <p:ph idx="1"/>
          </p:nvPr>
        </p:nvSpPr>
        <p:spPr>
          <a:xfrm>
            <a:off x="450000" y="1483459"/>
            <a:ext cx="7136133" cy="4732209"/>
          </a:xfrm>
        </p:spPr>
        <p:txBody>
          <a:bodyPr>
            <a:normAutofit/>
          </a:bodyPr>
          <a:lstStyle/>
          <a:p>
            <a:pPr marL="455919" indent="-455919"/>
            <a:r>
              <a:rPr lang="en-US" sz="1800" dirty="0"/>
              <a:t>As of Q2 2021, there were </a:t>
            </a:r>
            <a:r>
              <a:rPr lang="en-US" sz="1800" b="1" dirty="0">
                <a:solidFill>
                  <a:schemeClr val="accent1"/>
                </a:solidFill>
              </a:rPr>
              <a:t>548 audits </a:t>
            </a:r>
            <a:r>
              <a:rPr lang="en-US" sz="1800" dirty="0"/>
              <a:t>on the Link. </a:t>
            </a:r>
          </a:p>
          <a:p>
            <a:pPr marL="913119" lvl="1" indent="-455919"/>
            <a:r>
              <a:rPr lang="en-GB" sz="1800" dirty="0"/>
              <a:t>60 new audits have been added this year </a:t>
            </a:r>
          </a:p>
          <a:p>
            <a:pPr marL="913119" lvl="1" indent="-455919"/>
            <a:r>
              <a:rPr lang="en-US" sz="1800" dirty="0"/>
              <a:t>33% of them (179</a:t>
            </a:r>
            <a:r>
              <a:rPr lang="en-US" altLang="zh-CN" sz="1800" dirty="0"/>
              <a:t>) </a:t>
            </a:r>
            <a:r>
              <a:rPr lang="en-US" sz="1800" dirty="0"/>
              <a:t>are audited within 2 years, since </a:t>
            </a:r>
            <a:r>
              <a:rPr lang="en-US" altLang="zh-CN" sz="1800" dirty="0"/>
              <a:t>2019 July</a:t>
            </a:r>
          </a:p>
          <a:p>
            <a:pPr marL="913119" lvl="1" indent="-455919"/>
            <a:r>
              <a:rPr lang="en-US" sz="1800" dirty="0"/>
              <a:t>53% (292)</a:t>
            </a:r>
            <a:r>
              <a:rPr lang="en-US" altLang="zh-CN" sz="1800" dirty="0"/>
              <a:t> </a:t>
            </a:r>
            <a:r>
              <a:rPr lang="en-US" sz="1800" dirty="0"/>
              <a:t>are audited within 3 years.</a:t>
            </a:r>
          </a:p>
          <a:p>
            <a:pPr marL="455919" indent="-455919"/>
            <a:r>
              <a:rPr lang="en-GB" sz="1800" dirty="0"/>
              <a:t>Majority of the audits are from core suppliers (API, Finished Formulations, Chemicals)</a:t>
            </a:r>
            <a:endParaRPr lang="en-US" sz="1800" dirty="0"/>
          </a:p>
          <a:p>
            <a:pPr marL="455919" indent="-455919"/>
            <a:r>
              <a:rPr lang="en-GB" sz="1800" b="1" dirty="0">
                <a:solidFill>
                  <a:schemeClr val="accent1"/>
                </a:solidFill>
              </a:rPr>
              <a:t>Total downloads equalled over 3100</a:t>
            </a:r>
            <a:r>
              <a:rPr lang="en-GB" sz="1800" dirty="0"/>
              <a:t>. The </a:t>
            </a:r>
            <a:r>
              <a:rPr lang="en-US" sz="1800" dirty="0"/>
              <a:t>t</a:t>
            </a:r>
            <a:r>
              <a:rPr lang="en-US" altLang="zh-CN" sz="1800" dirty="0"/>
              <a:t>op 4 downloaded audits are from suppliers in China (634), India (627), US (305) and Italy (276).</a:t>
            </a:r>
          </a:p>
        </p:txBody>
      </p:sp>
      <mc:AlternateContent xmlns:mc="http://schemas.openxmlformats.org/markup-compatibility/2006" xmlns:cx4="http://schemas.microsoft.com/office/drawing/2016/5/10/chartex">
        <mc:Choice Requires="cx4">
          <p:graphicFrame>
            <p:nvGraphicFramePr>
              <p:cNvPr id="4" name="Chart 3">
                <a:extLst>
                  <a:ext uri="{FF2B5EF4-FFF2-40B4-BE49-F238E27FC236}">
                    <a16:creationId xmlns:a16="http://schemas.microsoft.com/office/drawing/2014/main" id="{4C9571AC-0625-4DCB-82BF-6CB6415043C8}"/>
                  </a:ext>
                </a:extLst>
              </p:cNvPr>
              <p:cNvGraphicFramePr/>
              <p:nvPr>
                <p:extLst>
                  <p:ext uri="{D42A27DB-BD31-4B8C-83A1-F6EECF244321}">
                    <p14:modId xmlns:p14="http://schemas.microsoft.com/office/powerpoint/2010/main" val="338795319"/>
                  </p:ext>
                </p:extLst>
              </p:nvPr>
            </p:nvGraphicFramePr>
            <p:xfrm>
              <a:off x="7293609" y="1483459"/>
              <a:ext cx="3851268" cy="2585176"/>
            </p:xfrm>
            <a:graphic>
              <a:graphicData uri="http://schemas.microsoft.com/office/drawing/2014/chartex">
                <cx:chart xmlns:cx="http://schemas.microsoft.com/office/drawing/2014/chartex" xmlns:r="http://schemas.openxmlformats.org/officeDocument/2006/relationships" r:id="rId2"/>
              </a:graphicData>
            </a:graphic>
          </p:graphicFrame>
        </mc:Choice>
        <mc:Fallback xmlns="">
          <p:pic>
            <p:nvPicPr>
              <p:cNvPr id="4" name="Chart 3">
                <a:extLst>
                  <a:ext uri="{FF2B5EF4-FFF2-40B4-BE49-F238E27FC236}">
                    <a16:creationId xmlns:a16="http://schemas.microsoft.com/office/drawing/2014/main" id="{4C9571AC-0625-4DCB-82BF-6CB6415043C8}"/>
                  </a:ext>
                </a:extLst>
              </p:cNvPr>
              <p:cNvPicPr>
                <a:picLocks noGrp="1" noRot="1" noChangeAspect="1" noMove="1" noResize="1" noEditPoints="1" noAdjustHandles="1" noChangeArrowheads="1" noChangeShapeType="1"/>
              </p:cNvPicPr>
              <p:nvPr/>
            </p:nvPicPr>
            <p:blipFill>
              <a:blip r:embed="rId3"/>
              <a:stretch>
                <a:fillRect/>
              </a:stretch>
            </p:blipFill>
            <p:spPr>
              <a:xfrm>
                <a:off x="7293609" y="1483459"/>
                <a:ext cx="3851268" cy="2585176"/>
              </a:xfrm>
              <a:prstGeom prst="rect">
                <a:avLst/>
              </a:prstGeom>
            </p:spPr>
          </p:pic>
        </mc:Fallback>
      </mc:AlternateContent>
      <p:pic>
        <p:nvPicPr>
          <p:cNvPr id="5" name="Picture 4" descr="Chart&#10;&#10;Description automatically generated with medium confidence">
            <a:extLst>
              <a:ext uri="{FF2B5EF4-FFF2-40B4-BE49-F238E27FC236}">
                <a16:creationId xmlns:a16="http://schemas.microsoft.com/office/drawing/2014/main" id="{61FE8575-0F2F-4F7D-A199-1A0AF3C343E2}"/>
              </a:ext>
            </a:extLst>
          </p:cNvPr>
          <p:cNvPicPr>
            <a:picLocks noChangeAspect="1"/>
          </p:cNvPicPr>
          <p:nvPr/>
        </p:nvPicPr>
        <p:blipFill rotWithShape="1">
          <a:blip r:embed="rId4"/>
          <a:srcRect t="2150" b="22824"/>
          <a:stretch/>
        </p:blipFill>
        <p:spPr>
          <a:xfrm>
            <a:off x="869529" y="4551362"/>
            <a:ext cx="10299376" cy="1811337"/>
          </a:xfrm>
          <a:prstGeom prst="rect">
            <a:avLst/>
          </a:prstGeom>
        </p:spPr>
      </p:pic>
    </p:spTree>
    <p:extLst>
      <p:ext uri="{BB962C8B-B14F-4D97-AF65-F5344CB8AC3E}">
        <p14:creationId xmlns:p14="http://schemas.microsoft.com/office/powerpoint/2010/main" val="23955848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F1144-942B-4090-BC9E-AEB087E8C439}"/>
              </a:ext>
            </a:extLst>
          </p:cNvPr>
          <p:cNvSpPr>
            <a:spLocks noGrp="1"/>
          </p:cNvSpPr>
          <p:nvPr>
            <p:ph type="title"/>
          </p:nvPr>
        </p:nvSpPr>
        <p:spPr>
          <a:xfrm>
            <a:off x="450000" y="495300"/>
            <a:ext cx="10515600" cy="652463"/>
          </a:xfrm>
        </p:spPr>
        <p:txBody>
          <a:bodyPr/>
          <a:lstStyle/>
          <a:p>
            <a:r>
              <a:rPr lang="en-GB" altLang="zh-CN"/>
              <a:t>Audit Findings Analysis (2020)</a:t>
            </a:r>
            <a:endParaRPr lang="zh-CN" altLang="en-US"/>
          </a:p>
        </p:txBody>
      </p:sp>
      <p:sp>
        <p:nvSpPr>
          <p:cNvPr id="7" name="Content Placeholder 2">
            <a:extLst>
              <a:ext uri="{FF2B5EF4-FFF2-40B4-BE49-F238E27FC236}">
                <a16:creationId xmlns:a16="http://schemas.microsoft.com/office/drawing/2014/main" id="{6A400C3A-9AD6-4CD8-A04C-F17105F0F630}"/>
              </a:ext>
            </a:extLst>
          </p:cNvPr>
          <p:cNvSpPr txBox="1">
            <a:spLocks/>
          </p:cNvSpPr>
          <p:nvPr/>
        </p:nvSpPr>
        <p:spPr>
          <a:xfrm>
            <a:off x="450000" y="1467479"/>
            <a:ext cx="6078042" cy="50168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1800" dirty="0"/>
              <a:t>92 of all the audits (103) uploaded in 2020 had findings. </a:t>
            </a:r>
            <a:r>
              <a:rPr lang="en-GB" altLang="zh-CN" sz="1800" dirty="0"/>
              <a:t>Among these 92 audits, 37 (40%) were conducted in 2020, 48 (52%) were audited in 2019 and 7 (7%) were audited in 2018.</a:t>
            </a:r>
            <a:endParaRPr lang="en-US" altLang="zh-CN" sz="1800" dirty="0"/>
          </a:p>
          <a:p>
            <a:r>
              <a:rPr lang="en-US" altLang="zh-CN" sz="1800" dirty="0"/>
              <a:t>Around 1200 findings were recorded for the audits, averaging 13 findings for each audit. </a:t>
            </a:r>
          </a:p>
          <a:p>
            <a:r>
              <a:rPr lang="en-US" altLang="zh-CN" sz="1800" dirty="0"/>
              <a:t>Over 80% of the findings are from API, Chemical and Finished Formulations suppliers, more than half of them are from China and India.</a:t>
            </a:r>
          </a:p>
          <a:p>
            <a:r>
              <a:rPr lang="en-US" altLang="zh-CN" sz="1800" dirty="0"/>
              <a:t>Around 1% of total findings are critical findings, consistent with what we found in 2019 analysis. The critical findings lie in H&amp;S, Environment and Labor, but not in Ethics and Management System.</a:t>
            </a:r>
            <a:endParaRPr lang="zh-CN" altLang="zh-CN" sz="1800" dirty="0"/>
          </a:p>
        </p:txBody>
      </p:sp>
      <p:graphicFrame>
        <p:nvGraphicFramePr>
          <p:cNvPr id="5" name="Chart 4">
            <a:extLst>
              <a:ext uri="{FF2B5EF4-FFF2-40B4-BE49-F238E27FC236}">
                <a16:creationId xmlns:a16="http://schemas.microsoft.com/office/drawing/2014/main" id="{A5B76E11-C723-40E0-AC00-5B3F54201F8A}"/>
              </a:ext>
            </a:extLst>
          </p:cNvPr>
          <p:cNvGraphicFramePr/>
          <p:nvPr>
            <p:extLst>
              <p:ext uri="{D42A27DB-BD31-4B8C-83A1-F6EECF244321}">
                <p14:modId xmlns:p14="http://schemas.microsoft.com/office/powerpoint/2010/main" val="3188270153"/>
              </p:ext>
            </p:extLst>
          </p:nvPr>
        </p:nvGraphicFramePr>
        <p:xfrm>
          <a:off x="6836780" y="1225706"/>
          <a:ext cx="4648911" cy="23260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5" name="Chart 14">
            <a:extLst>
              <a:ext uri="{FF2B5EF4-FFF2-40B4-BE49-F238E27FC236}">
                <a16:creationId xmlns:a16="http://schemas.microsoft.com/office/drawing/2014/main" id="{1C12E478-2BB2-40B2-B288-8240A90410EE}"/>
              </a:ext>
            </a:extLst>
          </p:cNvPr>
          <p:cNvGraphicFramePr/>
          <p:nvPr>
            <p:extLst>
              <p:ext uri="{D42A27DB-BD31-4B8C-83A1-F6EECF244321}">
                <p14:modId xmlns:p14="http://schemas.microsoft.com/office/powerpoint/2010/main" val="3601892958"/>
              </p:ext>
            </p:extLst>
          </p:nvPr>
        </p:nvGraphicFramePr>
        <p:xfrm>
          <a:off x="7572267" y="3629737"/>
          <a:ext cx="3177935" cy="247993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191124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F1144-942B-4090-BC9E-AEB087E8C439}"/>
              </a:ext>
            </a:extLst>
          </p:cNvPr>
          <p:cNvSpPr>
            <a:spLocks noGrp="1"/>
          </p:cNvSpPr>
          <p:nvPr>
            <p:ph type="title"/>
          </p:nvPr>
        </p:nvSpPr>
        <p:spPr>
          <a:xfrm>
            <a:off x="450000" y="495300"/>
            <a:ext cx="10515600" cy="652463"/>
          </a:xfrm>
        </p:spPr>
        <p:txBody>
          <a:bodyPr/>
          <a:lstStyle/>
          <a:p>
            <a:r>
              <a:rPr lang="en-GB" altLang="zh-CN" dirty="0"/>
              <a:t>Audit Findings Analysis (2020)</a:t>
            </a:r>
            <a:endParaRPr lang="zh-CN" altLang="en-US" dirty="0"/>
          </a:p>
        </p:txBody>
      </p:sp>
      <p:sp>
        <p:nvSpPr>
          <p:cNvPr id="7" name="Content Placeholder 2">
            <a:extLst>
              <a:ext uri="{FF2B5EF4-FFF2-40B4-BE49-F238E27FC236}">
                <a16:creationId xmlns:a16="http://schemas.microsoft.com/office/drawing/2014/main" id="{6A400C3A-9AD6-4CD8-A04C-F17105F0F630}"/>
              </a:ext>
            </a:extLst>
          </p:cNvPr>
          <p:cNvSpPr txBox="1">
            <a:spLocks/>
          </p:cNvSpPr>
          <p:nvPr/>
        </p:nvSpPr>
        <p:spPr>
          <a:xfrm>
            <a:off x="373800" y="1574800"/>
            <a:ext cx="7576400" cy="47879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342900">
              <a:spcBef>
                <a:spcPct val="40000"/>
              </a:spcBef>
              <a:spcAft>
                <a:spcPct val="0"/>
              </a:spcAft>
              <a:buClr>
                <a:schemeClr val="accent1"/>
              </a:buClr>
              <a:buSzPct val="100000"/>
              <a:buFont typeface="Wingdings" panose="05000000000000000000" pitchFamily="2" charset="2"/>
              <a:buChar char="§"/>
            </a:pPr>
            <a:r>
              <a:rPr lang="en-US" altLang="zh-CN" sz="1800" b="1" dirty="0"/>
              <a:t>H&amp;S has always been the area with most findings</a:t>
            </a:r>
            <a:r>
              <a:rPr lang="en-US" altLang="zh-CN" sz="1800" dirty="0"/>
              <a:t>, accounting for around 50% of all the findings each year, followed by Management and Environment. </a:t>
            </a:r>
            <a:endParaRPr lang="zh-CN" altLang="zh-CN" sz="1800" dirty="0"/>
          </a:p>
          <a:p>
            <a:pPr marL="342900" lvl="1" indent="-342900">
              <a:spcBef>
                <a:spcPct val="40000"/>
              </a:spcBef>
              <a:spcAft>
                <a:spcPct val="0"/>
              </a:spcAft>
              <a:buClr>
                <a:schemeClr val="accent1"/>
              </a:buClr>
              <a:buSzPct val="100000"/>
              <a:buFont typeface="Wingdings" panose="05000000000000000000" pitchFamily="2" charset="2"/>
              <a:buChar char="§"/>
            </a:pPr>
            <a:r>
              <a:rPr lang="en-US" altLang="zh-CN" sz="1800" dirty="0"/>
              <a:t>Topics/subclauses with most findings: </a:t>
            </a:r>
          </a:p>
          <a:p>
            <a:pPr marL="800100" lvl="2" indent="-342900">
              <a:spcBef>
                <a:spcPct val="40000"/>
              </a:spcBef>
              <a:spcAft>
                <a:spcPct val="0"/>
              </a:spcAft>
              <a:buClr>
                <a:schemeClr val="accent1"/>
              </a:buClr>
              <a:buSzPct val="100000"/>
              <a:buFont typeface="Wingdings" panose="05000000000000000000" pitchFamily="2" charset="2"/>
              <a:buChar char="§"/>
            </a:pPr>
            <a:r>
              <a:rPr lang="en-US" altLang="zh-CN" sz="1800" b="1" dirty="0"/>
              <a:t>H&amp;S</a:t>
            </a:r>
            <a:r>
              <a:rPr lang="en-US" altLang="zh-CN" sz="1800" dirty="0"/>
              <a:t>: safety work permits, pallet racking related, electrical safety, PPE/RPE, risk assessment and monitoring, emergency evacuation </a:t>
            </a:r>
          </a:p>
          <a:p>
            <a:pPr marL="800100" lvl="2" indent="-342900">
              <a:spcBef>
                <a:spcPct val="40000"/>
              </a:spcBef>
              <a:spcAft>
                <a:spcPct val="0"/>
              </a:spcAft>
              <a:buClr>
                <a:schemeClr val="accent1"/>
              </a:buClr>
              <a:buSzPct val="100000"/>
              <a:buFont typeface="Wingdings" panose="05000000000000000000" pitchFamily="2" charset="2"/>
              <a:buChar char="§"/>
            </a:pPr>
            <a:r>
              <a:rPr lang="en-US" altLang="zh-CN" sz="1800" b="1" dirty="0"/>
              <a:t>Environment</a:t>
            </a:r>
            <a:r>
              <a:rPr lang="en-US" altLang="zh-CN" sz="1800" dirty="0"/>
              <a:t>: </a:t>
            </a:r>
            <a:r>
              <a:rPr lang="en-GB" altLang="zh-CN" sz="1800" dirty="0"/>
              <a:t>Hazardous substance handling and storage</a:t>
            </a:r>
            <a:r>
              <a:rPr lang="en-US" altLang="zh-CN" sz="1800" dirty="0"/>
              <a:t>, Environmental policies and goals</a:t>
            </a:r>
            <a:endParaRPr lang="zh-CN" altLang="zh-CN" sz="1800" dirty="0"/>
          </a:p>
          <a:p>
            <a:pPr marL="800100" lvl="2" indent="-342900">
              <a:spcBef>
                <a:spcPct val="40000"/>
              </a:spcBef>
              <a:spcAft>
                <a:spcPct val="0"/>
              </a:spcAft>
              <a:buClr>
                <a:schemeClr val="accent1"/>
              </a:buClr>
              <a:buSzPct val="100000"/>
              <a:buFont typeface="Wingdings" panose="05000000000000000000" pitchFamily="2" charset="2"/>
              <a:buChar char="§"/>
            </a:pPr>
            <a:r>
              <a:rPr lang="en-US" altLang="zh-CN" sz="1800" b="1" dirty="0"/>
              <a:t>Management System</a:t>
            </a:r>
            <a:r>
              <a:rPr lang="en-US" altLang="zh-CN" sz="1800" dirty="0"/>
              <a:t>: supplier evaluation, risk management (business continuity planning, risk assessment scope, management of change),  regulatory compliance</a:t>
            </a:r>
            <a:endParaRPr lang="zh-CN" altLang="zh-CN" sz="1800" dirty="0"/>
          </a:p>
          <a:p>
            <a:pPr marL="800100" lvl="2" indent="-342900">
              <a:spcBef>
                <a:spcPct val="40000"/>
              </a:spcBef>
              <a:spcAft>
                <a:spcPct val="0"/>
              </a:spcAft>
              <a:buClr>
                <a:schemeClr val="accent1"/>
              </a:buClr>
              <a:buSzPct val="100000"/>
              <a:buFont typeface="Wingdings" panose="05000000000000000000" pitchFamily="2" charset="2"/>
              <a:buChar char="§"/>
            </a:pPr>
            <a:r>
              <a:rPr lang="en-US" altLang="zh-CN" sz="1800" b="1" dirty="0"/>
              <a:t>Labor:</a:t>
            </a:r>
            <a:r>
              <a:rPr lang="en-US" altLang="zh-CN" sz="1800" dirty="0"/>
              <a:t> overtime &amp; overtime pay, labor policy scope </a:t>
            </a:r>
          </a:p>
          <a:p>
            <a:pPr marL="800100" lvl="2" indent="-342900">
              <a:spcBef>
                <a:spcPct val="40000"/>
              </a:spcBef>
              <a:spcAft>
                <a:spcPct val="0"/>
              </a:spcAft>
              <a:buClr>
                <a:schemeClr val="accent1"/>
              </a:buClr>
              <a:buSzPct val="100000"/>
              <a:buFont typeface="Wingdings" panose="05000000000000000000" pitchFamily="2" charset="2"/>
              <a:buChar char="§"/>
            </a:pPr>
            <a:r>
              <a:rPr lang="en-US" altLang="zh-CN" sz="1800" b="1" dirty="0"/>
              <a:t>Ethics</a:t>
            </a:r>
            <a:r>
              <a:rPr lang="en-US" altLang="zh-CN" sz="1800" dirty="0"/>
              <a:t>:</a:t>
            </a:r>
            <a:r>
              <a:rPr lang="en-US" altLang="zh-CN" sz="1800" b="1" dirty="0"/>
              <a:t> </a:t>
            </a:r>
            <a:r>
              <a:rPr lang="en-US" altLang="zh-CN" sz="1800" dirty="0"/>
              <a:t>Policies &amp; protocols not established, policy scope (e.g. not covering fair competition)</a:t>
            </a:r>
          </a:p>
        </p:txBody>
      </p:sp>
      <p:graphicFrame>
        <p:nvGraphicFramePr>
          <p:cNvPr id="12" name="Chart 11">
            <a:extLst>
              <a:ext uri="{FF2B5EF4-FFF2-40B4-BE49-F238E27FC236}">
                <a16:creationId xmlns:a16="http://schemas.microsoft.com/office/drawing/2014/main" id="{F58AD13F-3946-4CDE-AC4F-E7B18E7365F3}"/>
              </a:ext>
            </a:extLst>
          </p:cNvPr>
          <p:cNvGraphicFramePr/>
          <p:nvPr>
            <p:extLst>
              <p:ext uri="{D42A27DB-BD31-4B8C-83A1-F6EECF244321}">
                <p14:modId xmlns:p14="http://schemas.microsoft.com/office/powerpoint/2010/main" val="3921741600"/>
              </p:ext>
            </p:extLst>
          </p:nvPr>
        </p:nvGraphicFramePr>
        <p:xfrm>
          <a:off x="7301543" y="1574800"/>
          <a:ext cx="4890457" cy="338706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853841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D16747-1722-4D96-95F6-A078F8A939DD}"/>
              </a:ext>
            </a:extLst>
          </p:cNvPr>
          <p:cNvSpPr>
            <a:spLocks noGrp="1"/>
          </p:cNvSpPr>
          <p:nvPr>
            <p:ph type="title"/>
          </p:nvPr>
        </p:nvSpPr>
        <p:spPr/>
        <p:txBody>
          <a:bodyPr/>
          <a:lstStyle/>
          <a:p>
            <a:r>
              <a:rPr lang="de-DE" dirty="0"/>
              <a:t>Remote, partly remote and onsite audits</a:t>
            </a:r>
          </a:p>
        </p:txBody>
      </p:sp>
      <p:sp>
        <p:nvSpPr>
          <p:cNvPr id="3" name="Inhaltsplatzhalter 2">
            <a:extLst>
              <a:ext uri="{FF2B5EF4-FFF2-40B4-BE49-F238E27FC236}">
                <a16:creationId xmlns:a16="http://schemas.microsoft.com/office/drawing/2014/main" id="{0B4A00FA-1215-4C0B-A1BF-36B27FAF9CDF}"/>
              </a:ext>
            </a:extLst>
          </p:cNvPr>
          <p:cNvSpPr>
            <a:spLocks noGrp="1"/>
          </p:cNvSpPr>
          <p:nvPr>
            <p:ph idx="1"/>
          </p:nvPr>
        </p:nvSpPr>
        <p:spPr/>
        <p:txBody>
          <a:bodyPr>
            <a:normAutofit/>
          </a:bodyPr>
          <a:lstStyle/>
          <a:p>
            <a:pPr marL="0" indent="0">
              <a:buNone/>
            </a:pPr>
            <a:r>
              <a:rPr lang="en-GB" sz="1800" dirty="0"/>
              <a:t>Besides the established onsite site audits, PSCI Audits can also be conducted fully remote or party remote:</a:t>
            </a:r>
          </a:p>
          <a:p>
            <a:endParaRPr lang="en-GB" sz="1800" b="1" dirty="0">
              <a:solidFill>
                <a:srgbClr val="F8652E"/>
              </a:solidFill>
            </a:endParaRPr>
          </a:p>
          <a:p>
            <a:r>
              <a:rPr lang="en-GB" sz="1800" b="1" dirty="0">
                <a:solidFill>
                  <a:srgbClr val="F8652E"/>
                </a:solidFill>
              </a:rPr>
              <a:t>Fully Remote audit</a:t>
            </a:r>
            <a:r>
              <a:rPr lang="en-GB" sz="1800" dirty="0"/>
              <a:t>: the entire audit, including the verification of responses to questions within the SAQ, was conducted without onsite presence of the audit team via remote methods, such as livestreaming video, telephone/video call, etc. </a:t>
            </a:r>
          </a:p>
          <a:p>
            <a:r>
              <a:rPr lang="en-GB" sz="1800" b="1" dirty="0">
                <a:solidFill>
                  <a:srgbClr val="F8652E"/>
                </a:solidFill>
              </a:rPr>
              <a:t>Partly Remote audit</a:t>
            </a:r>
            <a:r>
              <a:rPr lang="en-GB" sz="1800" dirty="0"/>
              <a:t>: part of the audit was conducted remotely and part of the audit was conducted onsite.  </a:t>
            </a:r>
          </a:p>
          <a:p>
            <a:r>
              <a:rPr lang="en-GB" sz="1800" b="1" dirty="0">
                <a:solidFill>
                  <a:srgbClr val="F8652E"/>
                </a:solidFill>
              </a:rPr>
              <a:t>Onsite audit</a:t>
            </a:r>
            <a:r>
              <a:rPr lang="en-GB" sz="1800" dirty="0"/>
              <a:t>: the audit and verification of responses to questions on the SAQ were carried out via onsite visit(s). </a:t>
            </a:r>
          </a:p>
          <a:p>
            <a:pPr marL="0" indent="0">
              <a:buNone/>
            </a:pPr>
            <a:endParaRPr lang="en-GB" sz="1800" dirty="0"/>
          </a:p>
          <a:p>
            <a:pPr marL="0" indent="0">
              <a:buNone/>
            </a:pPr>
            <a:r>
              <a:rPr lang="en-GB" sz="1800" dirty="0"/>
              <a:t>Further information can be found in the </a:t>
            </a:r>
            <a:r>
              <a:rPr lang="en-GB" sz="1800" b="1" dirty="0">
                <a:hlinkClick r:id="rId2"/>
              </a:rPr>
              <a:t>PSCI Audit Guidance</a:t>
            </a:r>
            <a:r>
              <a:rPr lang="en-GB" sz="1800" b="1" dirty="0"/>
              <a:t>.</a:t>
            </a:r>
          </a:p>
          <a:p>
            <a:endParaRPr lang="de-DE" sz="1800" dirty="0"/>
          </a:p>
        </p:txBody>
      </p:sp>
    </p:spTree>
    <p:extLst>
      <p:ext uri="{BB962C8B-B14F-4D97-AF65-F5344CB8AC3E}">
        <p14:creationId xmlns:p14="http://schemas.microsoft.com/office/powerpoint/2010/main" val="320839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64259-45D8-4E99-8511-10C9D1935F84}"/>
              </a:ext>
            </a:extLst>
          </p:cNvPr>
          <p:cNvSpPr>
            <a:spLocks noGrp="1"/>
          </p:cNvSpPr>
          <p:nvPr>
            <p:ph type="title"/>
          </p:nvPr>
        </p:nvSpPr>
        <p:spPr/>
        <p:txBody>
          <a:bodyPr/>
          <a:lstStyle/>
          <a:p>
            <a:r>
              <a:rPr lang="de-DE" dirty="0"/>
              <a:t>Planning of Remote Audits (1) </a:t>
            </a:r>
            <a:endParaRPr lang="en-GB" dirty="0"/>
          </a:p>
        </p:txBody>
      </p:sp>
      <p:graphicFrame>
        <p:nvGraphicFramePr>
          <p:cNvPr id="6" name="Content Placeholder 5">
            <a:extLst>
              <a:ext uri="{FF2B5EF4-FFF2-40B4-BE49-F238E27FC236}">
                <a16:creationId xmlns:a16="http://schemas.microsoft.com/office/drawing/2014/main" id="{61B09843-B81B-419B-9B70-4934DA1F6BDB}"/>
              </a:ext>
            </a:extLst>
          </p:cNvPr>
          <p:cNvGraphicFramePr>
            <a:graphicFrameLocks noGrp="1"/>
          </p:cNvGraphicFramePr>
          <p:nvPr>
            <p:ph idx="1"/>
            <p:extLst>
              <p:ext uri="{D42A27DB-BD31-4B8C-83A1-F6EECF244321}">
                <p14:modId xmlns:p14="http://schemas.microsoft.com/office/powerpoint/2010/main" val="1431116339"/>
              </p:ext>
            </p:extLst>
          </p:nvPr>
        </p:nvGraphicFramePr>
        <p:xfrm>
          <a:off x="449263" y="1444625"/>
          <a:ext cx="11264900" cy="4732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651D3F3E-B887-4AA9-8CE7-967DC156A0E9}"/>
              </a:ext>
            </a:extLst>
          </p:cNvPr>
          <p:cNvSpPr txBox="1"/>
          <p:nvPr/>
        </p:nvSpPr>
        <p:spPr>
          <a:xfrm>
            <a:off x="1040233" y="6362700"/>
            <a:ext cx="3884103" cy="307777"/>
          </a:xfrm>
          <a:prstGeom prst="rect">
            <a:avLst/>
          </a:prstGeom>
          <a:noFill/>
        </p:spPr>
        <p:txBody>
          <a:bodyPr wrap="square" rtlCol="0">
            <a:spAutoFit/>
          </a:bodyPr>
          <a:lstStyle/>
          <a:p>
            <a:r>
              <a:rPr lang="en-GB" sz="1400" i="1" dirty="0">
                <a:solidFill>
                  <a:srgbClr val="848484"/>
                </a:solidFill>
              </a:rPr>
              <a:t>Put together by PSCI member company Bayer</a:t>
            </a:r>
          </a:p>
        </p:txBody>
      </p:sp>
    </p:spTree>
    <p:extLst>
      <p:ext uri="{BB962C8B-B14F-4D97-AF65-F5344CB8AC3E}">
        <p14:creationId xmlns:p14="http://schemas.microsoft.com/office/powerpoint/2010/main" val="2200172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64259-45D8-4E99-8511-10C9D1935F84}"/>
              </a:ext>
            </a:extLst>
          </p:cNvPr>
          <p:cNvSpPr>
            <a:spLocks noGrp="1"/>
          </p:cNvSpPr>
          <p:nvPr>
            <p:ph type="title"/>
          </p:nvPr>
        </p:nvSpPr>
        <p:spPr/>
        <p:txBody>
          <a:bodyPr/>
          <a:lstStyle/>
          <a:p>
            <a:r>
              <a:rPr lang="de-DE" dirty="0"/>
              <a:t>Planning of Remote Audits (2) </a:t>
            </a:r>
            <a:endParaRPr lang="en-GB" dirty="0"/>
          </a:p>
        </p:txBody>
      </p:sp>
      <p:graphicFrame>
        <p:nvGraphicFramePr>
          <p:cNvPr id="6" name="Content Placeholder 5">
            <a:extLst>
              <a:ext uri="{FF2B5EF4-FFF2-40B4-BE49-F238E27FC236}">
                <a16:creationId xmlns:a16="http://schemas.microsoft.com/office/drawing/2014/main" id="{61B09843-B81B-419B-9B70-4934DA1F6BDB}"/>
              </a:ext>
            </a:extLst>
          </p:cNvPr>
          <p:cNvGraphicFramePr>
            <a:graphicFrameLocks noGrp="1"/>
          </p:cNvGraphicFramePr>
          <p:nvPr>
            <p:ph idx="1"/>
            <p:extLst>
              <p:ext uri="{D42A27DB-BD31-4B8C-83A1-F6EECF244321}">
                <p14:modId xmlns:p14="http://schemas.microsoft.com/office/powerpoint/2010/main" val="2891078663"/>
              </p:ext>
            </p:extLst>
          </p:nvPr>
        </p:nvGraphicFramePr>
        <p:xfrm>
          <a:off x="449263" y="1444625"/>
          <a:ext cx="11264900" cy="4732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EDB1B5F8-D693-4F92-AC3A-10EF1497D1BB}"/>
              </a:ext>
            </a:extLst>
          </p:cNvPr>
          <p:cNvSpPr txBox="1"/>
          <p:nvPr/>
        </p:nvSpPr>
        <p:spPr>
          <a:xfrm>
            <a:off x="1040233" y="6362700"/>
            <a:ext cx="3884103" cy="307777"/>
          </a:xfrm>
          <a:prstGeom prst="rect">
            <a:avLst/>
          </a:prstGeom>
          <a:noFill/>
        </p:spPr>
        <p:txBody>
          <a:bodyPr wrap="square" rtlCol="0">
            <a:spAutoFit/>
          </a:bodyPr>
          <a:lstStyle/>
          <a:p>
            <a:r>
              <a:rPr lang="en-GB" sz="1400" i="1" dirty="0">
                <a:solidFill>
                  <a:srgbClr val="848484"/>
                </a:solidFill>
              </a:rPr>
              <a:t>Put together by PSCI member company Bayer</a:t>
            </a:r>
          </a:p>
        </p:txBody>
      </p:sp>
    </p:spTree>
    <p:extLst>
      <p:ext uri="{BB962C8B-B14F-4D97-AF65-F5344CB8AC3E}">
        <p14:creationId xmlns:p14="http://schemas.microsoft.com/office/powerpoint/2010/main" val="17854230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CB89C1-CDB6-49F8-A157-E56D8A330AD0}"/>
              </a:ext>
            </a:extLst>
          </p:cNvPr>
          <p:cNvSpPr>
            <a:spLocks noGrp="1"/>
          </p:cNvSpPr>
          <p:nvPr>
            <p:ph type="title"/>
          </p:nvPr>
        </p:nvSpPr>
        <p:spPr>
          <a:xfrm>
            <a:off x="450000" y="504825"/>
            <a:ext cx="10515600" cy="652463"/>
          </a:xfrm>
        </p:spPr>
        <p:txBody>
          <a:bodyPr/>
          <a:lstStyle/>
          <a:p>
            <a:r>
              <a:rPr lang="en-US" dirty="0"/>
              <a:t>Conducting Remote Audits</a:t>
            </a:r>
          </a:p>
        </p:txBody>
      </p:sp>
      <p:sp>
        <p:nvSpPr>
          <p:cNvPr id="3" name="Inhaltsplatzhalter 2">
            <a:extLst>
              <a:ext uri="{FF2B5EF4-FFF2-40B4-BE49-F238E27FC236}">
                <a16:creationId xmlns:a16="http://schemas.microsoft.com/office/drawing/2014/main" id="{1B096F6A-66F0-4009-A464-12AA425AEB92}"/>
              </a:ext>
            </a:extLst>
          </p:cNvPr>
          <p:cNvSpPr>
            <a:spLocks noGrp="1"/>
          </p:cNvSpPr>
          <p:nvPr>
            <p:ph idx="1"/>
          </p:nvPr>
        </p:nvSpPr>
        <p:spPr>
          <a:xfrm>
            <a:off x="450000" y="1444754"/>
            <a:ext cx="8043071" cy="4732209"/>
          </a:xfrm>
        </p:spPr>
        <p:txBody>
          <a:bodyPr>
            <a:normAutofit/>
          </a:bodyPr>
          <a:lstStyle/>
          <a:p>
            <a:pPr marL="342900" lvl="1" indent="-342900">
              <a:spcBef>
                <a:spcPct val="40000"/>
              </a:spcBef>
              <a:spcAft>
                <a:spcPct val="0"/>
              </a:spcAft>
              <a:buClr>
                <a:schemeClr val="accent1"/>
              </a:buClr>
              <a:buSzPct val="100000"/>
              <a:buFont typeface="Wingdings" panose="05000000000000000000" pitchFamily="2" charset="2"/>
              <a:buChar char="§"/>
            </a:pPr>
            <a:r>
              <a:rPr lang="en-US" sz="1800" dirty="0"/>
              <a:t>Be aware that a remote audit is a different type of audit, with different situations, different levels of input, no comprehensive site tour, etc.</a:t>
            </a:r>
          </a:p>
          <a:p>
            <a:pPr marL="342900" lvl="1" indent="-342900">
              <a:spcBef>
                <a:spcPct val="40000"/>
              </a:spcBef>
              <a:spcAft>
                <a:spcPct val="0"/>
              </a:spcAft>
              <a:buClr>
                <a:schemeClr val="accent1"/>
              </a:buClr>
              <a:buSzPct val="100000"/>
              <a:buFont typeface="Wingdings" panose="05000000000000000000" pitchFamily="2" charset="2"/>
              <a:buChar char="§"/>
            </a:pPr>
            <a:r>
              <a:rPr lang="en-US" sz="1800" dirty="0"/>
              <a:t>Each meeting/interview session needs to be well prepared (both from auditors as well as from suppliers). Good time management is required.</a:t>
            </a:r>
          </a:p>
          <a:p>
            <a:pPr marL="342900" lvl="1" indent="-342900">
              <a:spcBef>
                <a:spcPct val="40000"/>
              </a:spcBef>
              <a:spcAft>
                <a:spcPct val="0"/>
              </a:spcAft>
              <a:buClr>
                <a:schemeClr val="accent1"/>
              </a:buClr>
              <a:buSzPct val="100000"/>
              <a:buFont typeface="Wingdings" panose="05000000000000000000" pitchFamily="2" charset="2"/>
              <a:buChar char="§"/>
            </a:pPr>
            <a:r>
              <a:rPr lang="en-US" sz="1800" dirty="0"/>
              <a:t>Remain flexible as unforeseen situations will arise. Try to find the simplest and most efficient solution to resolve any issue. </a:t>
            </a:r>
          </a:p>
          <a:p>
            <a:pPr marL="342900" lvl="1" indent="-342900">
              <a:spcBef>
                <a:spcPct val="40000"/>
              </a:spcBef>
              <a:spcAft>
                <a:spcPct val="0"/>
              </a:spcAft>
              <a:buClr>
                <a:schemeClr val="accent1"/>
              </a:buClr>
              <a:buSzPct val="100000"/>
              <a:buFont typeface="Wingdings" panose="05000000000000000000" pitchFamily="2" charset="2"/>
              <a:buChar char="§"/>
            </a:pPr>
            <a:r>
              <a:rPr lang="en-US" sz="1800" dirty="0"/>
              <a:t>If possible and connectivity allows, all parties should keep the camera switched on. Even in virtual meetings, it is possible to recognize facial expressions/body language to some extent, and realize e.g. whether all participants feel comfortable.</a:t>
            </a:r>
          </a:p>
          <a:p>
            <a:pPr marL="342900" lvl="1" indent="-342900">
              <a:spcBef>
                <a:spcPct val="40000"/>
              </a:spcBef>
              <a:spcAft>
                <a:spcPct val="0"/>
              </a:spcAft>
              <a:buClr>
                <a:schemeClr val="accent1"/>
              </a:buClr>
              <a:buSzPct val="100000"/>
              <a:buFont typeface="Wingdings" panose="05000000000000000000" pitchFamily="2" charset="2"/>
              <a:buChar char="§"/>
            </a:pPr>
            <a:r>
              <a:rPr lang="en-US" sz="1800" dirty="0"/>
              <a:t>Maintain good auditor interpersonal skills  -  communication is key. Auditors should be senior and experienced in auditing.</a:t>
            </a:r>
          </a:p>
          <a:p>
            <a:endParaRPr lang="de-DE" sz="1800" dirty="0"/>
          </a:p>
        </p:txBody>
      </p:sp>
      <p:sp>
        <p:nvSpPr>
          <p:cNvPr id="5" name="Slide Number Placeholder 4">
            <a:extLst>
              <a:ext uri="{FF2B5EF4-FFF2-40B4-BE49-F238E27FC236}">
                <a16:creationId xmlns:a16="http://schemas.microsoft.com/office/drawing/2014/main" id="{161CFC2F-761B-4B7B-A94B-3C32B5C24493}"/>
              </a:ext>
            </a:extLst>
          </p:cNvPr>
          <p:cNvSpPr>
            <a:spLocks noGrp="1"/>
          </p:cNvSpPr>
          <p:nvPr>
            <p:ph type="sldNum" sz="quarter" idx="12"/>
          </p:nvPr>
        </p:nvSpPr>
        <p:spPr/>
        <p:txBody>
          <a:bodyPr/>
          <a:lstStyle/>
          <a:p>
            <a:fld id="{1A91ABBD-BE70-492B-BBD8-7AF5442A9E89}" type="slidenum">
              <a:rPr lang="en-GB" smtClean="0"/>
              <a:t>19</a:t>
            </a:fld>
            <a:endParaRPr lang="en-GB" dirty="0"/>
          </a:p>
        </p:txBody>
      </p:sp>
      <p:pic>
        <p:nvPicPr>
          <p:cNvPr id="2050" name="Picture 2">
            <a:extLst>
              <a:ext uri="{FF2B5EF4-FFF2-40B4-BE49-F238E27FC236}">
                <a16:creationId xmlns:a16="http://schemas.microsoft.com/office/drawing/2014/main" id="{BDAD3EB4-379E-4B2C-A3BB-35815C74B2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97813" y="3891647"/>
            <a:ext cx="2444187" cy="228531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D48B8C16-68E8-41D4-A4D7-4C467E4BD6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7813" y="1444754"/>
            <a:ext cx="2444187" cy="228531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09F00AC-18F4-4151-BEFD-4FEDC34A3CBF}"/>
              </a:ext>
            </a:extLst>
          </p:cNvPr>
          <p:cNvSpPr txBox="1"/>
          <p:nvPr/>
        </p:nvSpPr>
        <p:spPr>
          <a:xfrm>
            <a:off x="1040233" y="6362700"/>
            <a:ext cx="3884103" cy="307777"/>
          </a:xfrm>
          <a:prstGeom prst="rect">
            <a:avLst/>
          </a:prstGeom>
          <a:noFill/>
        </p:spPr>
        <p:txBody>
          <a:bodyPr wrap="square" rtlCol="0">
            <a:spAutoFit/>
          </a:bodyPr>
          <a:lstStyle/>
          <a:p>
            <a:r>
              <a:rPr lang="en-GB" sz="1400" i="1" dirty="0">
                <a:solidFill>
                  <a:srgbClr val="848484"/>
                </a:solidFill>
              </a:rPr>
              <a:t>Put together by PSCI member company Bayer</a:t>
            </a:r>
          </a:p>
        </p:txBody>
      </p:sp>
    </p:spTree>
    <p:extLst>
      <p:ext uri="{BB962C8B-B14F-4D97-AF65-F5344CB8AC3E}">
        <p14:creationId xmlns:p14="http://schemas.microsoft.com/office/powerpoint/2010/main" val="733142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1A71E1-D7D8-4D77-93AD-EB0945D5B9E0}"/>
              </a:ext>
            </a:extLst>
          </p:cNvPr>
          <p:cNvSpPr>
            <a:spLocks noGrp="1"/>
          </p:cNvSpPr>
          <p:nvPr>
            <p:ph type="title"/>
          </p:nvPr>
        </p:nvSpPr>
        <p:spPr/>
        <p:txBody>
          <a:bodyPr/>
          <a:lstStyle/>
          <a:p>
            <a:r>
              <a:rPr lang="de-DE" dirty="0"/>
              <a:t>Virtual Site Tour</a:t>
            </a:r>
          </a:p>
        </p:txBody>
      </p:sp>
      <p:sp>
        <p:nvSpPr>
          <p:cNvPr id="3" name="Inhaltsplatzhalter 2">
            <a:extLst>
              <a:ext uri="{FF2B5EF4-FFF2-40B4-BE49-F238E27FC236}">
                <a16:creationId xmlns:a16="http://schemas.microsoft.com/office/drawing/2014/main" id="{D0B339DA-3380-4673-95C7-77559A5734C8}"/>
              </a:ext>
            </a:extLst>
          </p:cNvPr>
          <p:cNvSpPr>
            <a:spLocks noGrp="1"/>
          </p:cNvSpPr>
          <p:nvPr>
            <p:ph idx="1"/>
          </p:nvPr>
        </p:nvSpPr>
        <p:spPr>
          <a:xfrm>
            <a:off x="450000" y="1444754"/>
            <a:ext cx="8373366" cy="4732209"/>
          </a:xfrm>
        </p:spPr>
        <p:txBody>
          <a:bodyPr>
            <a:normAutofit/>
          </a:bodyPr>
          <a:lstStyle/>
          <a:p>
            <a:pPr marL="342900" lvl="1" indent="-342900">
              <a:spcBef>
                <a:spcPct val="40000"/>
              </a:spcBef>
              <a:spcAft>
                <a:spcPct val="0"/>
              </a:spcAft>
              <a:buClr>
                <a:schemeClr val="accent1"/>
              </a:buClr>
              <a:buSzPct val="100000"/>
              <a:buFont typeface="Wingdings" panose="05000000000000000000" pitchFamily="2" charset="2"/>
              <a:buChar char="§"/>
            </a:pPr>
            <a:r>
              <a:rPr lang="en-US" sz="1800" dirty="0"/>
              <a:t>Conducting  a virtual site tour is only possible if the supplier allows this.</a:t>
            </a:r>
          </a:p>
          <a:p>
            <a:pPr marL="342900" lvl="1" indent="-342900">
              <a:spcBef>
                <a:spcPct val="40000"/>
              </a:spcBef>
              <a:spcAft>
                <a:spcPct val="0"/>
              </a:spcAft>
              <a:buClr>
                <a:schemeClr val="accent1"/>
              </a:buClr>
              <a:buSzPct val="100000"/>
              <a:buFont typeface="Wingdings" panose="05000000000000000000" pitchFamily="2" charset="2"/>
              <a:buChar char="§"/>
            </a:pPr>
            <a:r>
              <a:rPr lang="en-US" sz="1800" dirty="0"/>
              <a:t>Site tours can be realized by using audio-visual tools, e.g. cameras on mobile devices.</a:t>
            </a:r>
          </a:p>
          <a:p>
            <a:pPr marL="342900" lvl="1" indent="-342900">
              <a:spcBef>
                <a:spcPct val="40000"/>
              </a:spcBef>
              <a:spcAft>
                <a:spcPct val="0"/>
              </a:spcAft>
              <a:buClr>
                <a:schemeClr val="accent1"/>
              </a:buClr>
              <a:buSzPct val="100000"/>
              <a:buFont typeface="Wingdings" panose="05000000000000000000" pitchFamily="2" charset="2"/>
              <a:buChar char="§"/>
            </a:pPr>
            <a:r>
              <a:rPr lang="en-US" sz="1800" dirty="0"/>
              <a:t>Some challenges of a virtual site tour compared to an on-site audit:</a:t>
            </a:r>
          </a:p>
          <a:p>
            <a:pPr marL="800100" lvl="2" indent="-342900">
              <a:spcBef>
                <a:spcPct val="40000"/>
              </a:spcBef>
              <a:spcAft>
                <a:spcPct val="0"/>
              </a:spcAft>
              <a:buClr>
                <a:schemeClr val="accent1"/>
              </a:buClr>
              <a:buSzPct val="100000"/>
              <a:buFont typeface="Wingdings" panose="05000000000000000000" pitchFamily="2" charset="2"/>
              <a:buChar char="§"/>
            </a:pPr>
            <a:r>
              <a:rPr lang="en-US" sz="1800" dirty="0"/>
              <a:t>Supplier staff needs to be familiar with the applied technology, e.g. mobile device connected to MS Teams</a:t>
            </a:r>
          </a:p>
          <a:p>
            <a:pPr marL="800100" lvl="2" indent="-342900">
              <a:spcBef>
                <a:spcPct val="40000"/>
              </a:spcBef>
              <a:spcAft>
                <a:spcPct val="0"/>
              </a:spcAft>
              <a:buClr>
                <a:schemeClr val="accent1"/>
              </a:buClr>
              <a:buSzPct val="100000"/>
              <a:buFont typeface="Wingdings" panose="05000000000000000000" pitchFamily="2" charset="2"/>
              <a:buChar char="§"/>
            </a:pPr>
            <a:r>
              <a:rPr lang="en-US" sz="1800" dirty="0"/>
              <a:t>Supplier staff needs have time enough to change to different locations, e.g. from production to technical areas</a:t>
            </a:r>
          </a:p>
          <a:p>
            <a:pPr marL="800100" lvl="2" indent="-342900">
              <a:spcBef>
                <a:spcPct val="40000"/>
              </a:spcBef>
              <a:spcAft>
                <a:spcPct val="0"/>
              </a:spcAft>
              <a:buClr>
                <a:schemeClr val="accent1"/>
              </a:buClr>
              <a:buSzPct val="100000"/>
              <a:buFont typeface="Wingdings" panose="05000000000000000000" pitchFamily="2" charset="2"/>
              <a:buChar char="§"/>
            </a:pPr>
            <a:r>
              <a:rPr lang="en-US" sz="1800" dirty="0"/>
              <a:t>Special requirements of ex-areas (e.g. use of intrinsically safe devices) need to be considered</a:t>
            </a:r>
          </a:p>
          <a:p>
            <a:pPr marL="800100" lvl="2" indent="-342900">
              <a:spcBef>
                <a:spcPct val="40000"/>
              </a:spcBef>
              <a:spcAft>
                <a:spcPct val="0"/>
              </a:spcAft>
              <a:buClr>
                <a:schemeClr val="accent1"/>
              </a:buClr>
              <a:buSzPct val="100000"/>
              <a:buFont typeface="Wingdings" panose="05000000000000000000" pitchFamily="2" charset="2"/>
              <a:buChar char="§"/>
            </a:pPr>
            <a:r>
              <a:rPr lang="en-US" sz="1800" dirty="0"/>
              <a:t>Disturbances can be caused by poor/no WIFI connectivity but also by noise from machinery, HVAC systems etc. Low battery charge due to longer tours may become an issue as well.</a:t>
            </a:r>
          </a:p>
          <a:p>
            <a:pPr marL="342900" lvl="1" indent="-342900">
              <a:spcBef>
                <a:spcPct val="40000"/>
              </a:spcBef>
              <a:spcAft>
                <a:spcPct val="0"/>
              </a:spcAft>
              <a:buClr>
                <a:schemeClr val="accent1"/>
              </a:buClr>
              <a:buSzPct val="100000"/>
              <a:buFont typeface="Wingdings" panose="05000000000000000000" pitchFamily="2" charset="2"/>
              <a:buChar char="§"/>
            </a:pPr>
            <a:r>
              <a:rPr lang="en-US" sz="1800" dirty="0"/>
              <a:t>Auditors and suppliers need to align and confirm focus topics/areas, e.g. production activities the audit team would like to see and when they take place.</a:t>
            </a:r>
          </a:p>
          <a:p>
            <a:pPr marL="342900" lvl="1" indent="-342900">
              <a:spcBef>
                <a:spcPct val="40000"/>
              </a:spcBef>
              <a:spcAft>
                <a:spcPct val="0"/>
              </a:spcAft>
              <a:buClr>
                <a:schemeClr val="accent1"/>
              </a:buClr>
              <a:buSzPct val="100000"/>
              <a:buFont typeface="Wingdings" panose="05000000000000000000" pitchFamily="2" charset="2"/>
              <a:buChar char="§"/>
            </a:pPr>
            <a:r>
              <a:rPr lang="en-US" sz="1800" b="1" dirty="0">
                <a:solidFill>
                  <a:schemeClr val="accent1"/>
                </a:solidFill>
              </a:rPr>
              <a:t>Recording of virtual site tours is generally not permitted</a:t>
            </a:r>
            <a:r>
              <a:rPr lang="en-US" sz="1800" dirty="0">
                <a:solidFill>
                  <a:schemeClr val="accent1"/>
                </a:solidFill>
              </a:rPr>
              <a:t>.</a:t>
            </a:r>
            <a:endParaRPr lang="de-DE" sz="1800" dirty="0">
              <a:solidFill>
                <a:schemeClr val="accent1"/>
              </a:solidFill>
            </a:endParaRPr>
          </a:p>
          <a:p>
            <a:endParaRPr lang="de-DE" sz="1800" dirty="0"/>
          </a:p>
        </p:txBody>
      </p:sp>
      <p:sp>
        <p:nvSpPr>
          <p:cNvPr id="5" name="Slide Number Placeholder 4">
            <a:extLst>
              <a:ext uri="{FF2B5EF4-FFF2-40B4-BE49-F238E27FC236}">
                <a16:creationId xmlns:a16="http://schemas.microsoft.com/office/drawing/2014/main" id="{85C2A2A6-B39C-4DC4-A2D3-E7A5ACB093BB}"/>
              </a:ext>
            </a:extLst>
          </p:cNvPr>
          <p:cNvSpPr>
            <a:spLocks noGrp="1"/>
          </p:cNvSpPr>
          <p:nvPr>
            <p:ph type="sldNum" sz="quarter" idx="12"/>
          </p:nvPr>
        </p:nvSpPr>
        <p:spPr/>
        <p:txBody>
          <a:bodyPr/>
          <a:lstStyle/>
          <a:p>
            <a:fld id="{1A91ABBD-BE70-492B-BBD8-7AF5442A9E89}" type="slidenum">
              <a:rPr lang="en-GB" smtClean="0"/>
              <a:t>20</a:t>
            </a:fld>
            <a:endParaRPr lang="en-GB" dirty="0"/>
          </a:p>
        </p:txBody>
      </p:sp>
      <p:pic>
        <p:nvPicPr>
          <p:cNvPr id="1026" name="Picture 2">
            <a:extLst>
              <a:ext uri="{FF2B5EF4-FFF2-40B4-BE49-F238E27FC236}">
                <a16:creationId xmlns:a16="http://schemas.microsoft.com/office/drawing/2014/main" id="{EBA9F8E9-3F5E-4492-8AB2-D6D05A3BE3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6383" y="1444754"/>
            <a:ext cx="2476474" cy="22164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74E896D-345C-4F63-86D0-CFE222C733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40181" y="3759085"/>
            <a:ext cx="2476473" cy="25260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867EDE1-8E63-4F68-89FE-172E12CEE44C}"/>
              </a:ext>
            </a:extLst>
          </p:cNvPr>
          <p:cNvSpPr txBox="1"/>
          <p:nvPr/>
        </p:nvSpPr>
        <p:spPr>
          <a:xfrm>
            <a:off x="1040233" y="6362700"/>
            <a:ext cx="3884103" cy="307777"/>
          </a:xfrm>
          <a:prstGeom prst="rect">
            <a:avLst/>
          </a:prstGeom>
          <a:noFill/>
        </p:spPr>
        <p:txBody>
          <a:bodyPr wrap="square" rtlCol="0">
            <a:spAutoFit/>
          </a:bodyPr>
          <a:lstStyle/>
          <a:p>
            <a:r>
              <a:rPr lang="en-GB" sz="1400" i="1" dirty="0">
                <a:solidFill>
                  <a:srgbClr val="848484"/>
                </a:solidFill>
              </a:rPr>
              <a:t>Put together by PSCI member company Bayer</a:t>
            </a:r>
          </a:p>
        </p:txBody>
      </p:sp>
    </p:spTree>
    <p:extLst>
      <p:ext uri="{BB962C8B-B14F-4D97-AF65-F5344CB8AC3E}">
        <p14:creationId xmlns:p14="http://schemas.microsoft.com/office/powerpoint/2010/main" val="5077591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8027D-71B5-4D4B-8DDB-59EFCA5651FB}"/>
              </a:ext>
            </a:extLst>
          </p:cNvPr>
          <p:cNvSpPr>
            <a:spLocks noGrp="1"/>
          </p:cNvSpPr>
          <p:nvPr>
            <p:ph type="title"/>
          </p:nvPr>
        </p:nvSpPr>
        <p:spPr>
          <a:xfrm>
            <a:off x="488100" y="537871"/>
            <a:ext cx="10515600" cy="652463"/>
          </a:xfrm>
        </p:spPr>
        <p:txBody>
          <a:bodyPr/>
          <a:lstStyle/>
          <a:p>
            <a:r>
              <a:rPr lang="en-GB" dirty="0"/>
              <a:t>Remote Audits – best practice example</a:t>
            </a:r>
          </a:p>
        </p:txBody>
      </p:sp>
      <p:sp>
        <p:nvSpPr>
          <p:cNvPr id="3" name="Slide Number Placeholder 2">
            <a:extLst>
              <a:ext uri="{FF2B5EF4-FFF2-40B4-BE49-F238E27FC236}">
                <a16:creationId xmlns:a16="http://schemas.microsoft.com/office/drawing/2014/main" id="{B0ACA536-6E33-4E00-A21D-FF6481E85502}"/>
              </a:ext>
            </a:extLst>
          </p:cNvPr>
          <p:cNvSpPr>
            <a:spLocks noGrp="1"/>
          </p:cNvSpPr>
          <p:nvPr>
            <p:ph type="sldNum" sz="quarter" idx="12"/>
          </p:nvPr>
        </p:nvSpPr>
        <p:spPr/>
        <p:txBody>
          <a:bodyPr/>
          <a:lstStyle/>
          <a:p>
            <a:fld id="{1A91ABBD-BE70-492B-BBD8-7AF5442A9E89}" type="slidenum">
              <a:rPr lang="en-GB" smtClean="0"/>
              <a:t>21</a:t>
            </a:fld>
            <a:endParaRPr lang="en-GB" dirty="0"/>
          </a:p>
        </p:txBody>
      </p:sp>
      <p:graphicFrame>
        <p:nvGraphicFramePr>
          <p:cNvPr id="7" name="Table 9">
            <a:extLst>
              <a:ext uri="{FF2B5EF4-FFF2-40B4-BE49-F238E27FC236}">
                <a16:creationId xmlns:a16="http://schemas.microsoft.com/office/drawing/2014/main" id="{15E9E577-00D4-4592-9AC5-F39C405A52D9}"/>
              </a:ext>
            </a:extLst>
          </p:cNvPr>
          <p:cNvGraphicFramePr>
            <a:graphicFrameLocks noGrp="1"/>
          </p:cNvGraphicFramePr>
          <p:nvPr>
            <p:extLst>
              <p:ext uri="{D42A27DB-BD31-4B8C-83A1-F6EECF244321}">
                <p14:modId xmlns:p14="http://schemas.microsoft.com/office/powerpoint/2010/main" val="2898926981"/>
              </p:ext>
            </p:extLst>
          </p:nvPr>
        </p:nvGraphicFramePr>
        <p:xfrm>
          <a:off x="488099" y="1521888"/>
          <a:ext cx="5223203" cy="4877046"/>
        </p:xfrm>
        <a:graphic>
          <a:graphicData uri="http://schemas.openxmlformats.org/drawingml/2006/table">
            <a:tbl>
              <a:tblPr firstRow="1" bandRow="1">
                <a:tableStyleId>{5C22544A-7EE6-4342-B048-85BDC9FD1C3A}</a:tableStyleId>
              </a:tblPr>
              <a:tblGrid>
                <a:gridCol w="5223203">
                  <a:extLst>
                    <a:ext uri="{9D8B030D-6E8A-4147-A177-3AD203B41FA5}">
                      <a16:colId xmlns:a16="http://schemas.microsoft.com/office/drawing/2014/main" val="2136318733"/>
                    </a:ext>
                  </a:extLst>
                </a:gridCol>
              </a:tblGrid>
              <a:tr h="963614">
                <a:tc>
                  <a:txBody>
                    <a:bodyPr/>
                    <a:lstStyle/>
                    <a:p>
                      <a:pPr algn="ctr"/>
                      <a:r>
                        <a:rPr lang="en-US" altLang="zh-CN" sz="1800" dirty="0"/>
                        <a:t>Technology – best practice</a:t>
                      </a:r>
                    </a:p>
                    <a:p>
                      <a:pPr algn="ctr"/>
                      <a:endParaRPr lang="en-US" altLang="zh-CN" sz="1400" i="1" dirty="0"/>
                    </a:p>
                    <a:p>
                      <a:pPr algn="ctr"/>
                      <a:r>
                        <a:rPr lang="en-US" altLang="zh-CN" sz="1400" i="1" dirty="0"/>
                        <a:t>Adapted from the communication between a supplier and a client’s tech team. The client was happy with this remote test experience and they can trust what they see.</a:t>
                      </a:r>
                    </a:p>
                  </a:txBody>
                  <a:tcPr>
                    <a:lnB w="38100" cmpd="sng">
                      <a:noFill/>
                    </a:lnB>
                  </a:tcPr>
                </a:tc>
                <a:extLst>
                  <a:ext uri="{0D108BD9-81ED-4DB2-BD59-A6C34878D82A}">
                    <a16:rowId xmlns:a16="http://schemas.microsoft.com/office/drawing/2014/main" val="4173893297"/>
                  </a:ext>
                </a:extLst>
              </a:tr>
              <a:tr h="3657846">
                <a:tc>
                  <a:txBody>
                    <a:bodyPr/>
                    <a:lstStyle/>
                    <a:p>
                      <a:pPr marL="285750" marR="0" lvl="0" indent="-285750" algn="l" defTabSz="914400" rtl="0" eaLnBrk="1" fontAlgn="auto" latinLnBrk="0" hangingPunct="1">
                        <a:lnSpc>
                          <a:spcPct val="90000"/>
                        </a:lnSpc>
                        <a:spcBef>
                          <a:spcPts val="1000"/>
                        </a:spcBef>
                        <a:spcAft>
                          <a:spcPts val="0"/>
                        </a:spcAft>
                        <a:buClr>
                          <a:srgbClr val="F8652E"/>
                        </a:buClr>
                        <a:buSzTx/>
                        <a:buFont typeface="Arial" panose="020B0604020202020204" pitchFamily="34" charset="0"/>
                        <a:buChar char="•"/>
                        <a:tabLst/>
                        <a:defRPr/>
                      </a:pPr>
                      <a:r>
                        <a:rPr kumimoji="0" lang="en-US" sz="1800" b="0" i="0" u="none" strike="noStrike" kern="1200" cap="none" spc="0" normalizeH="0" baseline="0" noProof="0" dirty="0">
                          <a:ln>
                            <a:noFill/>
                          </a:ln>
                          <a:solidFill>
                            <a:srgbClr val="848484"/>
                          </a:solidFill>
                          <a:effectLst/>
                          <a:uLnTx/>
                          <a:uFillTx/>
                          <a:latin typeface="+mn-lt"/>
                          <a:ea typeface="+mn-ea"/>
                          <a:cs typeface="+mn-cs"/>
                        </a:rPr>
                        <a:t>Hardware: an intrinsically safe tablet with camera</a:t>
                      </a:r>
                    </a:p>
                    <a:p>
                      <a:pPr marL="285750" marR="0" lvl="0" indent="-285750" algn="l" defTabSz="914400" rtl="0" eaLnBrk="1" fontAlgn="auto" latinLnBrk="0" hangingPunct="1">
                        <a:lnSpc>
                          <a:spcPct val="90000"/>
                        </a:lnSpc>
                        <a:spcBef>
                          <a:spcPts val="1000"/>
                        </a:spcBef>
                        <a:spcAft>
                          <a:spcPts val="0"/>
                        </a:spcAft>
                        <a:buClr>
                          <a:srgbClr val="F8652E"/>
                        </a:buClr>
                        <a:buSzTx/>
                        <a:buFont typeface="Arial" panose="020B0604020202020204" pitchFamily="34" charset="0"/>
                        <a:buChar char="•"/>
                        <a:tabLst/>
                        <a:defRPr/>
                      </a:pPr>
                      <a:r>
                        <a:rPr kumimoji="0" lang="en-US" sz="1800" b="0" i="0" u="none" strike="noStrike" kern="1200" cap="none" spc="0" normalizeH="0" baseline="0" noProof="0" dirty="0">
                          <a:ln>
                            <a:noFill/>
                          </a:ln>
                          <a:solidFill>
                            <a:srgbClr val="848484"/>
                          </a:solidFill>
                          <a:effectLst/>
                          <a:uLnTx/>
                          <a:uFillTx/>
                          <a:latin typeface="+mn-lt"/>
                          <a:ea typeface="+mn-ea"/>
                          <a:cs typeface="+mn-cs"/>
                        </a:rPr>
                        <a:t>Communication tool: Zoom</a:t>
                      </a:r>
                    </a:p>
                    <a:p>
                      <a:pPr marL="285750" marR="0" lvl="0" indent="-285750" algn="l" defTabSz="914400" rtl="0" eaLnBrk="1" fontAlgn="auto" latinLnBrk="0" hangingPunct="1">
                        <a:lnSpc>
                          <a:spcPct val="90000"/>
                        </a:lnSpc>
                        <a:spcBef>
                          <a:spcPts val="1000"/>
                        </a:spcBef>
                        <a:spcAft>
                          <a:spcPts val="0"/>
                        </a:spcAft>
                        <a:buClr>
                          <a:srgbClr val="F8652E"/>
                        </a:buClr>
                        <a:buSzTx/>
                        <a:buFont typeface="Arial" panose="020B0604020202020204" pitchFamily="34" charset="0"/>
                        <a:buChar char="•"/>
                        <a:tabLst/>
                        <a:defRPr/>
                      </a:pPr>
                      <a:r>
                        <a:rPr kumimoji="0" lang="en-US" altLang="zh-CN" sz="1800" b="0" i="0" u="none" strike="noStrike" kern="1200" cap="none" spc="0" normalizeH="0" baseline="0" noProof="0" dirty="0">
                          <a:ln>
                            <a:noFill/>
                          </a:ln>
                          <a:solidFill>
                            <a:srgbClr val="848484"/>
                          </a:solidFill>
                          <a:effectLst/>
                          <a:uLnTx/>
                          <a:uFillTx/>
                          <a:latin typeface="+mn-lt"/>
                          <a:ea typeface="+mn-ea"/>
                          <a:cs typeface="+mn-cs"/>
                        </a:rPr>
                        <a:t>Network: intranet + internet. The pad connects to the intranet (WIFI) and then can connect internet and uses approved Applications. </a:t>
                      </a:r>
                    </a:p>
                    <a:p>
                      <a:pPr marL="285750" marR="0" lvl="0" indent="-285750" algn="l" defTabSz="914400" rtl="0" eaLnBrk="1" fontAlgn="auto" latinLnBrk="0" hangingPunct="1">
                        <a:lnSpc>
                          <a:spcPct val="90000"/>
                        </a:lnSpc>
                        <a:spcBef>
                          <a:spcPts val="1000"/>
                        </a:spcBef>
                        <a:spcAft>
                          <a:spcPts val="0"/>
                        </a:spcAft>
                        <a:buClr>
                          <a:srgbClr val="F8652E"/>
                        </a:buClr>
                        <a:buSzTx/>
                        <a:buFont typeface="Arial" panose="020B0604020202020204" pitchFamily="34" charset="0"/>
                        <a:buChar char="•"/>
                        <a:tabLst/>
                        <a:defRPr/>
                      </a:pPr>
                      <a:r>
                        <a:rPr kumimoji="0" lang="en-US" altLang="zh-CN" sz="1800" b="0" i="0" u="none" strike="noStrike" kern="1200" cap="none" spc="0" normalizeH="0" baseline="0" noProof="0" dirty="0">
                          <a:ln>
                            <a:noFill/>
                          </a:ln>
                          <a:solidFill>
                            <a:srgbClr val="848484"/>
                          </a:solidFill>
                          <a:effectLst/>
                          <a:uLnTx/>
                          <a:uFillTx/>
                          <a:latin typeface="+mn-lt"/>
                          <a:ea typeface="+mn-ea"/>
                          <a:cs typeface="+mn-cs"/>
                        </a:rPr>
                        <a:t>The client’s tech team can request what they want to see in the Zoom meeting and our operator can show it via the tablet. The client can check the parameter and operation conditions via the tablet with camera. </a:t>
                      </a:r>
                    </a:p>
                  </a:txBody>
                  <a:tcPr>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437682704"/>
                  </a:ext>
                </a:extLst>
              </a:tr>
            </a:tbl>
          </a:graphicData>
        </a:graphic>
      </p:graphicFrame>
      <p:pic>
        <p:nvPicPr>
          <p:cNvPr id="8" name="Picture 7">
            <a:extLst>
              <a:ext uri="{FF2B5EF4-FFF2-40B4-BE49-F238E27FC236}">
                <a16:creationId xmlns:a16="http://schemas.microsoft.com/office/drawing/2014/main" id="{E71C3EAF-8F43-4FB6-93EE-0EB85B3D7992}"/>
              </a:ext>
            </a:extLst>
          </p:cNvPr>
          <p:cNvPicPr>
            <a:picLocks noChangeAspect="1"/>
          </p:cNvPicPr>
          <p:nvPr/>
        </p:nvPicPr>
        <p:blipFill>
          <a:blip r:embed="rId3"/>
          <a:stretch>
            <a:fillRect/>
          </a:stretch>
        </p:blipFill>
        <p:spPr>
          <a:xfrm>
            <a:off x="9068844" y="1643918"/>
            <a:ext cx="2883460" cy="2626381"/>
          </a:xfrm>
          <a:prstGeom prst="rect">
            <a:avLst/>
          </a:prstGeom>
        </p:spPr>
      </p:pic>
      <p:pic>
        <p:nvPicPr>
          <p:cNvPr id="10" name="Picture 2" descr="Microsoft Teams down? Current status and problems • Is The Service Down? UK">
            <a:extLst>
              <a:ext uri="{FF2B5EF4-FFF2-40B4-BE49-F238E27FC236}">
                <a16:creationId xmlns:a16="http://schemas.microsoft.com/office/drawing/2014/main" id="{FA06F64E-5B10-4875-98CB-B5651F2B4B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7553" y="5080154"/>
            <a:ext cx="3008945" cy="72584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Zoom Meetings Review | PCMag">
            <a:extLst>
              <a:ext uri="{FF2B5EF4-FFF2-40B4-BE49-F238E27FC236}">
                <a16:creationId xmlns:a16="http://schemas.microsoft.com/office/drawing/2014/main" id="{26414BF9-8DFF-403B-A2D5-59012E5474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12749" y="5080154"/>
            <a:ext cx="1390951" cy="78153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Explosion-proof industrial tablet – process technology online">
            <a:extLst>
              <a:ext uri="{FF2B5EF4-FFF2-40B4-BE49-F238E27FC236}">
                <a16:creationId xmlns:a16="http://schemas.microsoft.com/office/drawing/2014/main" id="{2D462009-6865-4DE1-A7CB-67102859DB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59313" y="1643918"/>
            <a:ext cx="2759174" cy="2743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49034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FC178-496D-4656-B52A-B6B537991236}"/>
              </a:ext>
            </a:extLst>
          </p:cNvPr>
          <p:cNvSpPr>
            <a:spLocks noGrp="1"/>
          </p:cNvSpPr>
          <p:nvPr>
            <p:ph type="title"/>
          </p:nvPr>
        </p:nvSpPr>
        <p:spPr/>
        <p:txBody>
          <a:bodyPr/>
          <a:lstStyle/>
          <a:p>
            <a:r>
              <a:rPr lang="en-GB" dirty="0"/>
              <a:t>Supplier Self-Initiated Audits</a:t>
            </a:r>
          </a:p>
        </p:txBody>
      </p:sp>
      <p:sp>
        <p:nvSpPr>
          <p:cNvPr id="3" name="Content Placeholder 2">
            <a:extLst>
              <a:ext uri="{FF2B5EF4-FFF2-40B4-BE49-F238E27FC236}">
                <a16:creationId xmlns:a16="http://schemas.microsoft.com/office/drawing/2014/main" id="{ACE8CA95-2712-461B-BB82-9C1B2F6947FB}"/>
              </a:ext>
            </a:extLst>
          </p:cNvPr>
          <p:cNvSpPr>
            <a:spLocks noGrp="1"/>
          </p:cNvSpPr>
          <p:nvPr>
            <p:ph idx="1"/>
          </p:nvPr>
        </p:nvSpPr>
        <p:spPr/>
        <p:txBody>
          <a:bodyPr>
            <a:noAutofit/>
          </a:bodyPr>
          <a:lstStyle/>
          <a:p>
            <a:pPr marL="0" indent="0">
              <a:lnSpc>
                <a:spcPct val="100000"/>
              </a:lnSpc>
              <a:spcBef>
                <a:spcPts val="0"/>
              </a:spcBef>
              <a:buNone/>
            </a:pPr>
            <a:r>
              <a:rPr lang="en-GB" sz="1800" b="1" dirty="0">
                <a:solidFill>
                  <a:schemeClr val="accent1"/>
                </a:solidFill>
              </a:rPr>
              <a:t>What is a supplier self-initiated audit?</a:t>
            </a:r>
          </a:p>
          <a:p>
            <a:pPr marL="0" indent="0">
              <a:lnSpc>
                <a:spcPct val="100000"/>
              </a:lnSpc>
              <a:spcBef>
                <a:spcPts val="0"/>
              </a:spcBef>
              <a:buNone/>
            </a:pP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Bef>
                <a:spcPts val="0"/>
              </a:spcBef>
            </a:pPr>
            <a:r>
              <a:rPr lang="en-GB" sz="1800" dirty="0"/>
              <a:t>A supplier self-initiated audit is completed by an approved third-party audit firm and shared with other PSCI members on the PSCI platform</a:t>
            </a:r>
          </a:p>
          <a:p>
            <a:pPr>
              <a:lnSpc>
                <a:spcPct val="100000"/>
              </a:lnSpc>
              <a:spcBef>
                <a:spcPts val="0"/>
              </a:spcBef>
            </a:pPr>
            <a:r>
              <a:rPr lang="en-GB" sz="1800" dirty="0"/>
              <a:t>A proactive approach (pending a request from a PSCI member or their supplier)</a:t>
            </a:r>
          </a:p>
          <a:p>
            <a:pPr>
              <a:lnSpc>
                <a:spcPct val="100000"/>
              </a:lnSpc>
              <a:spcBef>
                <a:spcPts val="0"/>
              </a:spcBef>
            </a:pPr>
            <a:r>
              <a:rPr lang="en-GB" sz="1800" dirty="0"/>
              <a:t>Any PSCI Member or supplier to PSCI Member may take advantage of a supplier self-initiated audit (onsite or remotely are current acceptable methods) </a:t>
            </a:r>
          </a:p>
          <a:p>
            <a:pPr>
              <a:lnSpc>
                <a:spcPct val="100000"/>
              </a:lnSpc>
              <a:spcBef>
                <a:spcPts val="0"/>
              </a:spcBef>
            </a:pPr>
            <a:r>
              <a:rPr lang="en-GB" sz="1800" dirty="0"/>
              <a:t>You, as a supplier, may request a supplier self-initiated audit to a PSCI Member company or the PSCI Secretariat. PSCI funding is available for a limited number of audits in 2021.</a:t>
            </a:r>
          </a:p>
          <a:p>
            <a:pPr>
              <a:lnSpc>
                <a:spcPct val="100000"/>
              </a:lnSpc>
              <a:spcBef>
                <a:spcPts val="0"/>
              </a:spcBef>
            </a:pPr>
            <a:endParaRPr lang="en-GB" sz="1800" dirty="0"/>
          </a:p>
        </p:txBody>
      </p:sp>
      <p:sp>
        <p:nvSpPr>
          <p:cNvPr id="5" name="Slide Number Placeholder 4">
            <a:extLst>
              <a:ext uri="{FF2B5EF4-FFF2-40B4-BE49-F238E27FC236}">
                <a16:creationId xmlns:a16="http://schemas.microsoft.com/office/drawing/2014/main" id="{AD6EA6CC-72D9-4058-B42B-7B137C82EF30}"/>
              </a:ext>
            </a:extLst>
          </p:cNvPr>
          <p:cNvSpPr>
            <a:spLocks noGrp="1"/>
          </p:cNvSpPr>
          <p:nvPr>
            <p:ph type="sldNum" sz="quarter" idx="12"/>
          </p:nvPr>
        </p:nvSpPr>
        <p:spPr/>
        <p:txBody>
          <a:bodyPr/>
          <a:lstStyle/>
          <a:p>
            <a:fld id="{1A91ABBD-BE70-492B-BBD8-7AF5442A9E89}" type="slidenum">
              <a:rPr lang="en-GB" smtClean="0"/>
              <a:t>22</a:t>
            </a:fld>
            <a:endParaRPr lang="en-GB"/>
          </a:p>
        </p:txBody>
      </p:sp>
    </p:spTree>
    <p:extLst>
      <p:ext uri="{BB962C8B-B14F-4D97-AF65-F5344CB8AC3E}">
        <p14:creationId xmlns:p14="http://schemas.microsoft.com/office/powerpoint/2010/main" val="5602527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699A063-AB22-4ED9-88D0-0021C114B01C}"/>
              </a:ext>
            </a:extLst>
          </p:cNvPr>
          <p:cNvSpPr>
            <a:spLocks noGrp="1"/>
          </p:cNvSpPr>
          <p:nvPr>
            <p:ph type="title"/>
          </p:nvPr>
        </p:nvSpPr>
        <p:spPr>
          <a:xfrm>
            <a:off x="450000" y="495300"/>
            <a:ext cx="11500700" cy="652463"/>
          </a:xfrm>
        </p:spPr>
        <p:txBody>
          <a:bodyPr/>
          <a:lstStyle/>
          <a:p>
            <a:r>
              <a:rPr lang="de-DE" dirty="0"/>
              <a:t>How to conduct Supplier Self-Initiated Audits</a:t>
            </a:r>
          </a:p>
        </p:txBody>
      </p:sp>
      <p:sp>
        <p:nvSpPr>
          <p:cNvPr id="3" name="Inhaltsplatzhalter 2">
            <a:extLst>
              <a:ext uri="{FF2B5EF4-FFF2-40B4-BE49-F238E27FC236}">
                <a16:creationId xmlns:a16="http://schemas.microsoft.com/office/drawing/2014/main" id="{84D03C35-E9A7-4E01-B039-F7E789035C10}"/>
              </a:ext>
            </a:extLst>
          </p:cNvPr>
          <p:cNvSpPr>
            <a:spLocks noGrp="1"/>
          </p:cNvSpPr>
          <p:nvPr>
            <p:ph idx="1"/>
          </p:nvPr>
        </p:nvSpPr>
        <p:spPr/>
        <p:txBody>
          <a:bodyPr>
            <a:normAutofit/>
          </a:bodyPr>
          <a:lstStyle/>
          <a:p>
            <a:r>
              <a:rPr lang="en-US" sz="1800" dirty="0"/>
              <a:t>Supplier screens and selects </a:t>
            </a:r>
            <a:r>
              <a:rPr lang="en-US" sz="1800" dirty="0">
                <a:solidFill>
                  <a:srgbClr val="F8652E"/>
                </a:solidFill>
              </a:rPr>
              <a:t>a suitable </a:t>
            </a:r>
            <a:r>
              <a:rPr lang="en-US" sz="1800" dirty="0">
                <a:solidFill>
                  <a:srgbClr val="F8652E"/>
                </a:solidFill>
                <a:hlinkClick r:id="rId2"/>
              </a:rPr>
              <a:t>PSCI approved audit firm</a:t>
            </a:r>
            <a:endParaRPr lang="en-US" sz="1800" dirty="0">
              <a:solidFill>
                <a:srgbClr val="F8652E"/>
              </a:solidFill>
            </a:endParaRPr>
          </a:p>
          <a:p>
            <a:pPr lvl="1"/>
            <a:r>
              <a:rPr lang="en-US" sz="1800" dirty="0"/>
              <a:t>A supplier self-initiated audit can be conducted in locations where audit firms have expressed competency</a:t>
            </a:r>
          </a:p>
          <a:p>
            <a:pPr lvl="1"/>
            <a:r>
              <a:rPr lang="en-US" sz="1800" dirty="0"/>
              <a:t>Audit firms provide </a:t>
            </a:r>
            <a:r>
              <a:rPr lang="en-US" sz="1800" dirty="0">
                <a:hlinkClick r:id="rId3"/>
              </a:rPr>
              <a:t>qualified auditors </a:t>
            </a:r>
            <a:r>
              <a:rPr lang="en-US" sz="1800" dirty="0"/>
              <a:t>for conducting the audit</a:t>
            </a:r>
          </a:p>
          <a:p>
            <a:pPr lvl="1"/>
            <a:r>
              <a:rPr lang="en-US" sz="1800" dirty="0"/>
              <a:t>Supplier owns the audit and bears the audit cost</a:t>
            </a:r>
          </a:p>
          <a:p>
            <a:r>
              <a:rPr lang="en-US" sz="1800" dirty="0"/>
              <a:t>The audit should use the PSCI published tools and guidance</a:t>
            </a:r>
          </a:p>
          <a:p>
            <a:pPr lvl="1"/>
            <a:r>
              <a:rPr lang="en-US" sz="1800" dirty="0"/>
              <a:t>PSCI Audit SAQ and Audit Report Templates: EXCEL, WORD | PSCI Audit Guidance </a:t>
            </a:r>
          </a:p>
          <a:p>
            <a:pPr lvl="1"/>
            <a:r>
              <a:rPr lang="en-US" sz="1800" dirty="0"/>
              <a:t>Both onsite and remote methods are acceptable</a:t>
            </a:r>
          </a:p>
          <a:p>
            <a:r>
              <a:rPr lang="en-US" sz="1800" dirty="0"/>
              <a:t>Supplier loads and shares his report on the PSCI platform with PSCI members. A </a:t>
            </a:r>
            <a:r>
              <a:rPr lang="en-US" sz="1800" dirty="0">
                <a:hlinkClick r:id="rId4"/>
              </a:rPr>
              <a:t>user guide </a:t>
            </a:r>
            <a:r>
              <a:rPr lang="en-US" sz="1800" dirty="0"/>
              <a:t>for uploading and sharing audits is available.</a:t>
            </a:r>
            <a:endParaRPr lang="de-DE" sz="1800" dirty="0"/>
          </a:p>
        </p:txBody>
      </p:sp>
    </p:spTree>
    <p:extLst>
      <p:ext uri="{BB962C8B-B14F-4D97-AF65-F5344CB8AC3E}">
        <p14:creationId xmlns:p14="http://schemas.microsoft.com/office/powerpoint/2010/main" val="5385253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of Supplier Self-Initiated Audits</a:t>
            </a:r>
          </a:p>
        </p:txBody>
      </p:sp>
      <p:sp>
        <p:nvSpPr>
          <p:cNvPr id="3" name="Content Placeholder 2"/>
          <p:cNvSpPr>
            <a:spLocks noGrp="1"/>
          </p:cNvSpPr>
          <p:nvPr>
            <p:ph idx="1"/>
          </p:nvPr>
        </p:nvSpPr>
        <p:spPr>
          <a:xfrm>
            <a:off x="476667" y="1444754"/>
            <a:ext cx="11363628" cy="4732209"/>
          </a:xfrm>
        </p:spPr>
        <p:txBody>
          <a:bodyPr>
            <a:normAutofit/>
          </a:bodyPr>
          <a:lstStyle/>
          <a:p>
            <a:pPr marL="0" indent="0">
              <a:lnSpc>
                <a:spcPct val="100000"/>
              </a:lnSpc>
              <a:spcBef>
                <a:spcPts val="0"/>
              </a:spcBef>
              <a:buNone/>
            </a:pPr>
            <a:r>
              <a:rPr lang="en-GB" sz="1800" b="1" dirty="0">
                <a:solidFill>
                  <a:schemeClr val="accent1"/>
                </a:solidFill>
              </a:rPr>
              <a:t>The SSIA Program:</a:t>
            </a:r>
            <a:endParaRPr lang="en-US" sz="1800" dirty="0"/>
          </a:p>
          <a:p>
            <a:pPr lvl="1">
              <a:lnSpc>
                <a:spcPct val="110000"/>
              </a:lnSpc>
            </a:pPr>
            <a:r>
              <a:rPr lang="en-US" sz="1800" b="1" dirty="0"/>
              <a:t>Results in high quality audits </a:t>
            </a:r>
            <a:r>
              <a:rPr lang="en-US" sz="1800" dirty="0"/>
              <a:t>because it uses the PSCI audit process including approved audit firms, audit protocols, redacting and sharing</a:t>
            </a:r>
          </a:p>
          <a:p>
            <a:pPr lvl="1">
              <a:lnSpc>
                <a:spcPct val="110000"/>
              </a:lnSpc>
            </a:pPr>
            <a:r>
              <a:rPr lang="en-US" sz="1800" dirty="0"/>
              <a:t>Has the </a:t>
            </a:r>
            <a:r>
              <a:rPr lang="en-US" sz="1800" b="1" dirty="0"/>
              <a:t>potential to reduce the audit burden on the supplier </a:t>
            </a:r>
            <a:r>
              <a:rPr lang="en-US" sz="1800" dirty="0"/>
              <a:t>such as the number and scale of future audits</a:t>
            </a:r>
          </a:p>
          <a:p>
            <a:pPr lvl="1">
              <a:lnSpc>
                <a:spcPct val="110000"/>
              </a:lnSpc>
            </a:pPr>
            <a:r>
              <a:rPr lang="en-US" sz="1800" b="1" dirty="0"/>
              <a:t>Offers flexibility to suppliers </a:t>
            </a:r>
            <a:r>
              <a:rPr lang="en-US" sz="1800" dirty="0"/>
              <a:t>because they will be more in control of timing, logistics, and scope</a:t>
            </a:r>
          </a:p>
          <a:p>
            <a:pPr lvl="1">
              <a:lnSpc>
                <a:spcPct val="110000"/>
              </a:lnSpc>
            </a:pPr>
            <a:r>
              <a:rPr lang="en-US" sz="1800" dirty="0"/>
              <a:t>Will tip the scales toward </a:t>
            </a:r>
            <a:r>
              <a:rPr lang="en-US" sz="1800" b="1" dirty="0"/>
              <a:t>more suppliers being audited </a:t>
            </a:r>
            <a:r>
              <a:rPr lang="en-US" sz="1800" dirty="0"/>
              <a:t>than would otherwise occur </a:t>
            </a:r>
          </a:p>
          <a:p>
            <a:pPr lvl="1">
              <a:lnSpc>
                <a:spcPct val="110000"/>
              </a:lnSpc>
            </a:pPr>
            <a:r>
              <a:rPr lang="en-US" sz="1800" dirty="0"/>
              <a:t>Provides the PSCI membership with </a:t>
            </a:r>
            <a:r>
              <a:rPr lang="en-US" sz="1800" b="1" dirty="0"/>
              <a:t>more supplier options</a:t>
            </a:r>
          </a:p>
          <a:p>
            <a:pPr lvl="1">
              <a:lnSpc>
                <a:spcPct val="110000"/>
              </a:lnSpc>
            </a:pPr>
            <a:r>
              <a:rPr lang="en-US" sz="1800" b="1" dirty="0"/>
              <a:t>Allows the supplier to be proactive</a:t>
            </a:r>
            <a:r>
              <a:rPr lang="en-US" sz="1800" dirty="0"/>
              <a:t> by identifying risks and opportunities</a:t>
            </a:r>
          </a:p>
          <a:p>
            <a:pPr marL="0" indent="0">
              <a:buNone/>
            </a:pPr>
            <a:endParaRPr lang="en-US" sz="1800" dirty="0"/>
          </a:p>
        </p:txBody>
      </p:sp>
      <p:sp>
        <p:nvSpPr>
          <p:cNvPr id="5" name="Slide Number Placeholder 4"/>
          <p:cNvSpPr>
            <a:spLocks noGrp="1"/>
          </p:cNvSpPr>
          <p:nvPr>
            <p:ph type="sldNum" sz="quarter" idx="12"/>
          </p:nvPr>
        </p:nvSpPr>
        <p:spPr/>
        <p:txBody>
          <a:bodyPr/>
          <a:lstStyle/>
          <a:p>
            <a:fld id="{1A91ABBD-BE70-492B-BBD8-7AF5442A9E89}" type="slidenum">
              <a:rPr lang="en-GB" smtClean="0"/>
              <a:t>24</a:t>
            </a:fld>
            <a:endParaRPr lang="en-GB"/>
          </a:p>
        </p:txBody>
      </p:sp>
    </p:spTree>
    <p:extLst>
      <p:ext uri="{BB962C8B-B14F-4D97-AF65-F5344CB8AC3E}">
        <p14:creationId xmlns:p14="http://schemas.microsoft.com/office/powerpoint/2010/main" val="19772630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3E5EF84-28CE-450C-B5D6-CADE2D80C781}"/>
              </a:ext>
            </a:extLst>
          </p:cNvPr>
          <p:cNvSpPr>
            <a:spLocks noGrp="1"/>
          </p:cNvSpPr>
          <p:nvPr>
            <p:ph type="sldNum" sz="quarter" idx="11"/>
          </p:nvPr>
        </p:nvSpPr>
        <p:spPr/>
        <p:txBody>
          <a:bodyPr/>
          <a:lstStyle/>
          <a:p>
            <a:fld id="{1A91ABBD-BE70-492B-BBD8-7AF5442A9E89}" type="slidenum">
              <a:rPr lang="en-GB" smtClean="0"/>
              <a:pPr/>
              <a:t>25</a:t>
            </a:fld>
            <a:endParaRPr lang="en-GB"/>
          </a:p>
        </p:txBody>
      </p:sp>
      <p:sp>
        <p:nvSpPr>
          <p:cNvPr id="5" name="Footer Placeholder 3">
            <a:extLst>
              <a:ext uri="{FF2B5EF4-FFF2-40B4-BE49-F238E27FC236}">
                <a16:creationId xmlns:a16="http://schemas.microsoft.com/office/drawing/2014/main" id="{3C2D4019-9829-4C46-8EF7-96FE8901B1AC}"/>
              </a:ext>
            </a:extLst>
          </p:cNvPr>
          <p:cNvSpPr txBox="1">
            <a:spLocks/>
          </p:cNvSpPr>
          <p:nvPr/>
        </p:nvSpPr>
        <p:spPr>
          <a:xfrm>
            <a:off x="813112" y="6338913"/>
            <a:ext cx="41148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a:p>
        </p:txBody>
      </p:sp>
    </p:spTree>
    <p:extLst>
      <p:ext uri="{BB962C8B-B14F-4D97-AF65-F5344CB8AC3E}">
        <p14:creationId xmlns:p14="http://schemas.microsoft.com/office/powerpoint/2010/main" val="3070780163"/>
      </p:ext>
    </p:extLst>
  </p:cSld>
  <p:clrMapOvr>
    <a:masterClrMapping/>
  </p:clrMapOvr>
  <mc:AlternateContent xmlns:mc="http://schemas.openxmlformats.org/markup-compatibility/2006" xmlns:p14="http://schemas.microsoft.com/office/powerpoint/2010/main">
    <mc:Choice Requires="p14">
      <p:transition spd="slow" p14:dur="2000" advTm="8179"/>
    </mc:Choice>
    <mc:Fallback xmlns="">
      <p:transition spd="slow" advTm="8179"/>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
</p:tagLst>
</file>

<file path=ppt/tags/tag2.xml><?xml version="1.0" encoding="utf-8"?>
<p:tagLst xmlns:a="http://schemas.openxmlformats.org/drawingml/2006/main" xmlns:r="http://schemas.openxmlformats.org/officeDocument/2006/relationships" xmlns:p="http://schemas.openxmlformats.org/presentationml/2006/main">
  <p:tag name="TIMING" val="|9.7"/>
</p:tagLst>
</file>

<file path=ppt/theme/theme1.xml><?xml version="1.0" encoding="utf-8"?>
<a:theme xmlns:a="http://schemas.openxmlformats.org/drawingml/2006/main" name="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6941AD160AA9046874E18E555156D16" ma:contentTypeVersion="13" ma:contentTypeDescription="Create a new document." ma:contentTypeScope="" ma:versionID="c72d6d081cbd09bb5692b9fbc2ca6b7c">
  <xsd:schema xmlns:xsd="http://www.w3.org/2001/XMLSchema" xmlns:xs="http://www.w3.org/2001/XMLSchema" xmlns:p="http://schemas.microsoft.com/office/2006/metadata/properties" xmlns:ns2="d32fd3c1-a9d2-4671-b626-c319eff835f4" xmlns:ns3="f9762f0b-dbab-4e0d-8164-1983497044fa" targetNamespace="http://schemas.microsoft.com/office/2006/metadata/properties" ma:root="true" ma:fieldsID="b7482a60293e82b31ec57186bce229d7" ns2:_="" ns3:_="">
    <xsd:import namespace="d32fd3c1-a9d2-4671-b626-c319eff835f4"/>
    <xsd:import namespace="f9762f0b-dbab-4e0d-8164-1983497044f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2fd3c1-a9d2-4671-b626-c319eff835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f9762f0b-dbab-4e0d-8164-1983497044fa"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f9762f0b-dbab-4e0d-8164-1983497044fa">
      <UserInfo>
        <DisplayName>Marie Pillon</DisplayName>
        <AccountId>2107</AccountId>
        <AccountType/>
      </UserInfo>
    </SharedWithUsers>
  </documentManagement>
</p:properties>
</file>

<file path=customXml/itemProps1.xml><?xml version="1.0" encoding="utf-8"?>
<ds:datastoreItem xmlns:ds="http://schemas.openxmlformats.org/officeDocument/2006/customXml" ds:itemID="{C1DE4F84-82E8-4808-BAF2-3D7C4EFE7E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32fd3c1-a9d2-4671-b626-c319eff835f4"/>
    <ds:schemaRef ds:uri="f9762f0b-dbab-4e0d-8164-1983497044f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E3E01E8-C4C6-420A-87D3-73A073991D00}">
  <ds:schemaRefs>
    <ds:schemaRef ds:uri="http://schemas.microsoft.com/sharepoint/v3/contenttype/forms"/>
  </ds:schemaRefs>
</ds:datastoreItem>
</file>

<file path=customXml/itemProps3.xml><?xml version="1.0" encoding="utf-8"?>
<ds:datastoreItem xmlns:ds="http://schemas.openxmlformats.org/officeDocument/2006/customXml" ds:itemID="{B0756BAB-7CA6-43B8-91A2-B879F527BDA2}">
  <ds:schemaRefs>
    <ds:schemaRef ds:uri="78c1c958-3137-4384-98aa-7cde4a92a0ad"/>
    <ds:schemaRef ds:uri="95a63e05-cc99-4830-ab51-9b59e76fcc47"/>
    <ds:schemaRef ds:uri="f9762f0b-dbab-4e0d-8164-1983497044f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132</TotalTime>
  <Words>2336</Words>
  <Application>Microsoft Office PowerPoint</Application>
  <PresentationFormat>Widescreen</PresentationFormat>
  <Paragraphs>232</Paragraphs>
  <Slides>25</Slides>
  <Notes>6</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Ubuntu Bold</vt:lpstr>
      <vt:lpstr>Arial</vt:lpstr>
      <vt:lpstr>Segoe UI</vt:lpstr>
      <vt:lpstr>Wingdings</vt:lpstr>
      <vt:lpstr>Calibri</vt:lpstr>
      <vt:lpstr>Calibri Light</vt:lpstr>
      <vt:lpstr>Office Theme</vt:lpstr>
      <vt:lpstr>Introduction to PSCI Audits</vt:lpstr>
      <vt:lpstr>Agenda</vt:lpstr>
      <vt:lpstr>THE PSCI VISION</vt:lpstr>
      <vt:lpstr>PSCI – INTRODUCTION VIDEO</vt:lpstr>
      <vt:lpstr>THE MEMBERSHIP</vt:lpstr>
      <vt:lpstr>THE PSCI PRINCIPLES</vt:lpstr>
      <vt:lpstr>THE PSCI PRINCIPLES</vt:lpstr>
      <vt:lpstr>THE PSCI STRATEGY 2021-2023</vt:lpstr>
      <vt:lpstr>HOW WE WORK</vt:lpstr>
      <vt:lpstr>Agenda</vt:lpstr>
      <vt:lpstr>The PSCI Audit Program</vt:lpstr>
      <vt:lpstr>PSCI Audit Program (cont.)</vt:lpstr>
      <vt:lpstr>Audit platform statistics</vt:lpstr>
      <vt:lpstr>Audit Findings Analysis (2020)</vt:lpstr>
      <vt:lpstr>Audit Findings Analysis (2020)</vt:lpstr>
      <vt:lpstr>Remote, partly remote and onsite audits</vt:lpstr>
      <vt:lpstr>Planning of Remote Audits (1) </vt:lpstr>
      <vt:lpstr>Planning of Remote Audits (2) </vt:lpstr>
      <vt:lpstr>Conducting Remote Audits</vt:lpstr>
      <vt:lpstr>Virtual Site Tour</vt:lpstr>
      <vt:lpstr>Remote Audits – best practice example</vt:lpstr>
      <vt:lpstr>Supplier Self-Initiated Audits</vt:lpstr>
      <vt:lpstr>How to conduct Supplier Self-Initiated Audits</vt:lpstr>
      <vt:lpstr>Benefits of Supplier Self-Initiated Audits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Charles Eardley</dc:creator>
  <cp:lastModifiedBy>Regan Leahy</cp:lastModifiedBy>
  <cp:revision>20</cp:revision>
  <dcterms:created xsi:type="dcterms:W3CDTF">2019-06-14T13:12:19Z</dcterms:created>
  <dcterms:modified xsi:type="dcterms:W3CDTF">2021-12-15T13:23:57Z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0x01010006941AD160AA9046874E18E555156D16</vt:lpwstr>
  </property>
  <property fmtid="{D5CDD505-2E9C-101B-9397-08002B2CF9AE}" pid="3" name="TaxKeyword">
    <vt:lpwstr/>
  </property>
  <property fmtid="{D5CDD505-2E9C-101B-9397-08002B2CF9AE}" pid="4" name="MSIP_Label_2c76c141-ac86-40e5-abf2-c6f60e474cee_Enabled">
    <vt:lpwstr>True</vt:lpwstr>
  </property>
  <property fmtid="{D5CDD505-2E9C-101B-9397-08002B2CF9AE}" pid="5" name="MSIP_Label_2c76c141-ac86-40e5-abf2-c6f60e474cee_SiteId">
    <vt:lpwstr>fcb2b37b-5da0-466b-9b83-0014b67a7c78</vt:lpwstr>
  </property>
  <property fmtid="{D5CDD505-2E9C-101B-9397-08002B2CF9AE}" pid="6" name="MSIP_Label_2c76c141-ac86-40e5-abf2-c6f60e474cee_Owner">
    <vt:lpwstr>birgit.skuballa@bayer.com</vt:lpwstr>
  </property>
  <property fmtid="{D5CDD505-2E9C-101B-9397-08002B2CF9AE}" pid="7" name="MSIP_Label_2c76c141-ac86-40e5-abf2-c6f60e474cee_SetDate">
    <vt:lpwstr>2021-04-14T11:14:38.3041487Z</vt:lpwstr>
  </property>
  <property fmtid="{D5CDD505-2E9C-101B-9397-08002B2CF9AE}" pid="8" name="MSIP_Label_2c76c141-ac86-40e5-abf2-c6f60e474cee_Name">
    <vt:lpwstr>RESTRICTED</vt:lpwstr>
  </property>
  <property fmtid="{D5CDD505-2E9C-101B-9397-08002B2CF9AE}" pid="9" name="MSIP_Label_2c76c141-ac86-40e5-abf2-c6f60e474cee_Application">
    <vt:lpwstr>Microsoft Azure Information Protection</vt:lpwstr>
  </property>
  <property fmtid="{D5CDD505-2E9C-101B-9397-08002B2CF9AE}" pid="10" name="MSIP_Label_2c76c141-ac86-40e5-abf2-c6f60e474cee_Extended_MSFT_Method">
    <vt:lpwstr>Automatic</vt:lpwstr>
  </property>
  <property fmtid="{D5CDD505-2E9C-101B-9397-08002B2CF9AE}" pid="11" name="Sensitivity">
    <vt:lpwstr>RESTRICTED</vt:lpwstr>
  </property>
</Properties>
</file>